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69" r:id="rId4"/>
    <p:sldMasterId id="2147484088" r:id="rId5"/>
  </p:sldMasterIdLst>
  <p:notesMasterIdLst>
    <p:notesMasterId r:id="rId26"/>
  </p:notesMasterIdLst>
  <p:handoutMasterIdLst>
    <p:handoutMasterId r:id="rId27"/>
  </p:handoutMasterIdLst>
  <p:sldIdLst>
    <p:sldId id="555" r:id="rId6"/>
    <p:sldId id="558" r:id="rId7"/>
    <p:sldId id="533" r:id="rId8"/>
    <p:sldId id="559" r:id="rId9"/>
    <p:sldId id="560" r:id="rId10"/>
    <p:sldId id="561" r:id="rId11"/>
    <p:sldId id="572" r:id="rId12"/>
    <p:sldId id="562" r:id="rId13"/>
    <p:sldId id="563" r:id="rId14"/>
    <p:sldId id="564" r:id="rId15"/>
    <p:sldId id="565" r:id="rId16"/>
    <p:sldId id="573" r:id="rId17"/>
    <p:sldId id="566" r:id="rId18"/>
    <p:sldId id="567" r:id="rId19"/>
    <p:sldId id="568" r:id="rId20"/>
    <p:sldId id="569" r:id="rId21"/>
    <p:sldId id="570" r:id="rId22"/>
    <p:sldId id="423" r:id="rId23"/>
    <p:sldId id="571" r:id="rId24"/>
    <p:sldId id="287" r:id="rId25"/>
  </p:sldIdLst>
  <p:sldSz cx="9144000" cy="5143500" type="screen16x9"/>
  <p:notesSz cx="6985000" cy="92837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1pPr>
    <a:lvl2pPr marL="3429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2pPr>
    <a:lvl3pPr marL="6858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3pPr>
    <a:lvl4pPr marL="10287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4pPr>
    <a:lvl5pPr marL="13716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5pPr>
    <a:lvl6pPr marL="17145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6pPr>
    <a:lvl7pPr marL="20574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7pPr>
    <a:lvl8pPr marL="24003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8pPr>
    <a:lvl9pPr marL="27432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31" userDrawn="1">
          <p15:clr>
            <a:srgbClr val="A4A3A4"/>
          </p15:clr>
        </p15:guide>
        <p15:guide id="2" orient="horz" pos="76" userDrawn="1">
          <p15:clr>
            <a:srgbClr val="A4A3A4"/>
          </p15:clr>
        </p15:guide>
        <p15:guide id="3" orient="horz" pos="5475" userDrawn="1">
          <p15:clr>
            <a:srgbClr val="A4A3A4"/>
          </p15:clr>
        </p15:guide>
        <p15:guide id="4" orient="horz" pos="5794" userDrawn="1">
          <p15:clr>
            <a:srgbClr val="A4A3A4"/>
          </p15:clr>
        </p15:guide>
        <p15:guide id="5" orient="horz" pos="5517" userDrawn="1">
          <p15:clr>
            <a:srgbClr val="A4A3A4"/>
          </p15:clr>
        </p15:guide>
        <p15:guide id="6" pos="244" userDrawn="1">
          <p15:clr>
            <a:srgbClr val="A4A3A4"/>
          </p15:clr>
        </p15:guide>
        <p15:guide id="7" pos="4340" userDrawn="1">
          <p15:clr>
            <a:srgbClr val="A4A3A4"/>
          </p15:clr>
        </p15:guide>
        <p15:guide id="8" orient="horz" pos="63">
          <p15:clr>
            <a:srgbClr val="A4A3A4"/>
          </p15:clr>
        </p15:guide>
        <p15:guide id="9" orient="horz" pos="5727">
          <p15:clr>
            <a:srgbClr val="A4A3A4"/>
          </p15:clr>
        </p15:guide>
        <p15:guide id="10" pos="6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090"/>
    <a:srgbClr val="7030A0"/>
    <a:srgbClr val="F6F6F6"/>
    <a:srgbClr val="F7F7F7"/>
    <a:srgbClr val="F8F8F8"/>
    <a:srgbClr val="F9F9F9"/>
    <a:srgbClr val="FAFAFA"/>
    <a:srgbClr val="FBFBFB"/>
    <a:srgbClr val="FCFCFC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59C868-093A-4A65-8E64-0E1013E1B29B}" v="7" dt="2020-09-30T07:50:42.4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9672" autoAdjust="0"/>
  </p:normalViewPr>
  <p:slideViewPr>
    <p:cSldViewPr snapToGrid="0" showGuides="1">
      <p:cViewPr varScale="1">
        <p:scale>
          <a:sx n="147" d="100"/>
          <a:sy n="147" d="100"/>
        </p:scale>
        <p:origin x="324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80" d="100"/>
          <a:sy n="80" d="100"/>
        </p:scale>
        <p:origin x="5808" y="972"/>
      </p:cViewPr>
      <p:guideLst>
        <p:guide orient="horz" pos="331"/>
        <p:guide orient="horz" pos="76"/>
        <p:guide orient="horz" pos="5475"/>
        <p:guide orient="horz" pos="5794"/>
        <p:guide orient="horz" pos="5517"/>
        <p:guide pos="244"/>
        <p:guide pos="4340"/>
        <p:guide orient="horz" pos="63"/>
        <p:guide orient="horz" pos="5727"/>
        <p:guide pos="6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NOUAL Yannick" userId="7ae1938d-f8f5-4af6-9418-c4b0dd201c41" providerId="ADAL" clId="{8059C868-093A-4A65-8E64-0E1013E1B29B}"/>
    <pc:docChg chg="undo custSel addSld delSld modSld modMainMaster">
      <pc:chgData name="DENOUAL Yannick" userId="7ae1938d-f8f5-4af6-9418-c4b0dd201c41" providerId="ADAL" clId="{8059C868-093A-4A65-8E64-0E1013E1B29B}" dt="2020-10-06T06:26:01.455" v="3214" actId="478"/>
      <pc:docMkLst>
        <pc:docMk/>
      </pc:docMkLst>
      <pc:sldChg chg="addSp delSp modSp add">
        <pc:chgData name="DENOUAL Yannick" userId="7ae1938d-f8f5-4af6-9418-c4b0dd201c41" providerId="ADAL" clId="{8059C868-093A-4A65-8E64-0E1013E1B29B}" dt="2020-10-05T15:43:50.193" v="2487" actId="20577"/>
        <pc:sldMkLst>
          <pc:docMk/>
          <pc:sldMk cId="2153719046" sldId="423"/>
        </pc:sldMkLst>
        <pc:spChg chg="mod">
          <ac:chgData name="DENOUAL Yannick" userId="7ae1938d-f8f5-4af6-9418-c4b0dd201c41" providerId="ADAL" clId="{8059C868-093A-4A65-8E64-0E1013E1B29B}" dt="2020-10-05T14:00:33.635" v="2018" actId="20577"/>
          <ac:spMkLst>
            <pc:docMk/>
            <pc:sldMk cId="2153719046" sldId="423"/>
            <ac:spMk id="2" creationId="{00000000-0000-0000-0000-000000000000}"/>
          </ac:spMkLst>
        </pc:spChg>
        <pc:spChg chg="del">
          <ac:chgData name="DENOUAL Yannick" userId="7ae1938d-f8f5-4af6-9418-c4b0dd201c41" providerId="ADAL" clId="{8059C868-093A-4A65-8E64-0E1013E1B29B}" dt="2020-10-05T11:41:30.819" v="1998" actId="478"/>
          <ac:spMkLst>
            <pc:docMk/>
            <pc:sldMk cId="2153719046" sldId="423"/>
            <ac:spMk id="3" creationId="{00000000-0000-0000-0000-000000000000}"/>
          </ac:spMkLst>
        </pc:spChg>
        <pc:spChg chg="add mod">
          <ac:chgData name="DENOUAL Yannick" userId="7ae1938d-f8f5-4af6-9418-c4b0dd201c41" providerId="ADAL" clId="{8059C868-093A-4A65-8E64-0E1013E1B29B}" dt="2020-10-05T15:43:50.193" v="2487" actId="20577"/>
          <ac:spMkLst>
            <pc:docMk/>
            <pc:sldMk cId="2153719046" sldId="423"/>
            <ac:spMk id="9" creationId="{B6903748-F76A-4621-A590-07FABECF911D}"/>
          </ac:spMkLst>
        </pc:spChg>
        <pc:spChg chg="add mod">
          <ac:chgData name="DENOUAL Yannick" userId="7ae1938d-f8f5-4af6-9418-c4b0dd201c41" providerId="ADAL" clId="{8059C868-093A-4A65-8E64-0E1013E1B29B}" dt="2020-10-05T15:42:51.803" v="2464" actId="20577"/>
          <ac:spMkLst>
            <pc:docMk/>
            <pc:sldMk cId="2153719046" sldId="423"/>
            <ac:spMk id="10" creationId="{A988C6EC-33F3-4625-B2EC-16399BC6AD1C}"/>
          </ac:spMkLst>
        </pc:spChg>
        <pc:spChg chg="del mod">
          <ac:chgData name="DENOUAL Yannick" userId="7ae1938d-f8f5-4af6-9418-c4b0dd201c41" providerId="ADAL" clId="{8059C868-093A-4A65-8E64-0E1013E1B29B}" dt="2020-10-05T14:04:28.132" v="2020" actId="478"/>
          <ac:spMkLst>
            <pc:docMk/>
            <pc:sldMk cId="2153719046" sldId="423"/>
            <ac:spMk id="17" creationId="{00000000-0000-0000-0000-000000000000}"/>
          </ac:spMkLst>
        </pc:spChg>
        <pc:spChg chg="del mod">
          <ac:chgData name="DENOUAL Yannick" userId="7ae1938d-f8f5-4af6-9418-c4b0dd201c41" providerId="ADAL" clId="{8059C868-093A-4A65-8E64-0E1013E1B29B}" dt="2020-10-05T14:04:26.227" v="2019" actId="478"/>
          <ac:spMkLst>
            <pc:docMk/>
            <pc:sldMk cId="2153719046" sldId="423"/>
            <ac:spMk id="18" creationId="{00000000-0000-0000-0000-000000000000}"/>
          </ac:spMkLst>
        </pc:spChg>
        <pc:spChg chg="del">
          <ac:chgData name="DENOUAL Yannick" userId="7ae1938d-f8f5-4af6-9418-c4b0dd201c41" providerId="ADAL" clId="{8059C868-093A-4A65-8E64-0E1013E1B29B}" dt="2020-10-05T14:04:47.196" v="2021" actId="478"/>
          <ac:spMkLst>
            <pc:docMk/>
            <pc:sldMk cId="2153719046" sldId="423"/>
            <ac:spMk id="21" creationId="{00000000-0000-0000-0000-000000000000}"/>
          </ac:spMkLst>
        </pc:spChg>
        <pc:picChg chg="mod">
          <ac:chgData name="DENOUAL Yannick" userId="7ae1938d-f8f5-4af6-9418-c4b0dd201c41" providerId="ADAL" clId="{8059C868-093A-4A65-8E64-0E1013E1B29B}" dt="2020-10-05T14:09:02.315" v="2331" actId="1037"/>
          <ac:picMkLst>
            <pc:docMk/>
            <pc:sldMk cId="2153719046" sldId="423"/>
            <ac:picMk id="4" creationId="{00000000-0000-0000-0000-000000000000}"/>
          </ac:picMkLst>
        </pc:picChg>
        <pc:picChg chg="add mod">
          <ac:chgData name="DENOUAL Yannick" userId="7ae1938d-f8f5-4af6-9418-c4b0dd201c41" providerId="ADAL" clId="{8059C868-093A-4A65-8E64-0E1013E1B29B}" dt="2020-10-05T13:58:46.803" v="2002" actId="1076"/>
          <ac:picMkLst>
            <pc:docMk/>
            <pc:sldMk cId="2153719046" sldId="423"/>
            <ac:picMk id="5" creationId="{A8AB99F8-C6DE-45CE-A493-96EA1DAFC32B}"/>
          </ac:picMkLst>
        </pc:picChg>
      </pc:sldChg>
      <pc:sldChg chg="modSp">
        <pc:chgData name="DENOUAL Yannick" userId="7ae1938d-f8f5-4af6-9418-c4b0dd201c41" providerId="ADAL" clId="{8059C868-093A-4A65-8E64-0E1013E1B29B}" dt="2020-10-01T20:28:08.558" v="587" actId="1076"/>
        <pc:sldMkLst>
          <pc:docMk/>
          <pc:sldMk cId="1515448054" sldId="533"/>
        </pc:sldMkLst>
        <pc:spChg chg="mod">
          <ac:chgData name="DENOUAL Yannick" userId="7ae1938d-f8f5-4af6-9418-c4b0dd201c41" providerId="ADAL" clId="{8059C868-093A-4A65-8E64-0E1013E1B29B}" dt="2020-10-01T20:28:08.558" v="587" actId="1076"/>
          <ac:spMkLst>
            <pc:docMk/>
            <pc:sldMk cId="1515448054" sldId="533"/>
            <ac:spMk id="3" creationId="{BAFD0C0D-DC54-4974-AED0-1F7654428B4E}"/>
          </ac:spMkLst>
        </pc:spChg>
        <pc:spChg chg="mod">
          <ac:chgData name="DENOUAL Yannick" userId="7ae1938d-f8f5-4af6-9418-c4b0dd201c41" providerId="ADAL" clId="{8059C868-093A-4A65-8E64-0E1013E1B29B}" dt="2020-10-01T20:25:06.655" v="585" actId="20577"/>
          <ac:spMkLst>
            <pc:docMk/>
            <pc:sldMk cId="1515448054" sldId="533"/>
            <ac:spMk id="5" creationId="{8E9984EB-3BB7-43C6-8166-8A4C1E165712}"/>
          </ac:spMkLst>
        </pc:spChg>
        <pc:spChg chg="mod">
          <ac:chgData name="DENOUAL Yannick" userId="7ae1938d-f8f5-4af6-9418-c4b0dd201c41" providerId="ADAL" clId="{8059C868-093A-4A65-8E64-0E1013E1B29B}" dt="2020-10-01T20:19:46.005" v="516" actId="947"/>
          <ac:spMkLst>
            <pc:docMk/>
            <pc:sldMk cId="1515448054" sldId="533"/>
            <ac:spMk id="15" creationId="{00000000-0000-0000-0000-000000000000}"/>
          </ac:spMkLst>
        </pc:spChg>
        <pc:picChg chg="mod">
          <ac:chgData name="DENOUAL Yannick" userId="7ae1938d-f8f5-4af6-9418-c4b0dd201c41" providerId="ADAL" clId="{8059C868-093A-4A65-8E64-0E1013E1B29B}" dt="2020-10-01T20:27:58.664" v="586" actId="1076"/>
          <ac:picMkLst>
            <pc:docMk/>
            <pc:sldMk cId="1515448054" sldId="533"/>
            <ac:picMk id="2" creationId="{BD94D7BB-7F23-4ACA-BEFB-33477D53390F}"/>
          </ac:picMkLst>
        </pc:picChg>
      </pc:sldChg>
      <pc:sldChg chg="modSp">
        <pc:chgData name="DENOUAL Yannick" userId="7ae1938d-f8f5-4af6-9418-c4b0dd201c41" providerId="ADAL" clId="{8059C868-093A-4A65-8E64-0E1013E1B29B}" dt="2020-10-01T23:10:56.007" v="1819" actId="947"/>
        <pc:sldMkLst>
          <pc:docMk/>
          <pc:sldMk cId="3319854544" sldId="555"/>
        </pc:sldMkLst>
        <pc:spChg chg="mod">
          <ac:chgData name="DENOUAL Yannick" userId="7ae1938d-f8f5-4af6-9418-c4b0dd201c41" providerId="ADAL" clId="{8059C868-093A-4A65-8E64-0E1013E1B29B}" dt="2020-10-01T23:10:56.007" v="1819" actId="947"/>
          <ac:spMkLst>
            <pc:docMk/>
            <pc:sldMk cId="3319854544" sldId="555"/>
            <ac:spMk id="4" creationId="{00000000-0000-0000-0000-000000000000}"/>
          </ac:spMkLst>
        </pc:spChg>
      </pc:sldChg>
      <pc:sldChg chg="addSp delSp modSp">
        <pc:chgData name="DENOUAL Yannick" userId="7ae1938d-f8f5-4af6-9418-c4b0dd201c41" providerId="ADAL" clId="{8059C868-093A-4A65-8E64-0E1013E1B29B}" dt="2020-10-05T09:57:04.142" v="1994" actId="20577"/>
        <pc:sldMkLst>
          <pc:docMk/>
          <pc:sldMk cId="4156403996" sldId="561"/>
        </pc:sldMkLst>
        <pc:spChg chg="del">
          <ac:chgData name="DENOUAL Yannick" userId="7ae1938d-f8f5-4af6-9418-c4b0dd201c41" providerId="ADAL" clId="{8059C868-093A-4A65-8E64-0E1013E1B29B}" dt="2020-10-01T21:16:08.121" v="1004" actId="478"/>
          <ac:spMkLst>
            <pc:docMk/>
            <pc:sldMk cId="4156403996" sldId="561"/>
            <ac:spMk id="3" creationId="{3277B707-17B6-4E18-BAD1-409A9ECF1925}"/>
          </ac:spMkLst>
        </pc:spChg>
        <pc:spChg chg="del">
          <ac:chgData name="DENOUAL Yannick" userId="7ae1938d-f8f5-4af6-9418-c4b0dd201c41" providerId="ADAL" clId="{8059C868-093A-4A65-8E64-0E1013E1B29B}" dt="2020-10-01T21:29:53.961" v="1056" actId="478"/>
          <ac:spMkLst>
            <pc:docMk/>
            <pc:sldMk cId="4156403996" sldId="561"/>
            <ac:spMk id="4" creationId="{83ABBE51-AAF9-45E1-A967-7935783610E2}"/>
          </ac:spMkLst>
        </pc:spChg>
        <pc:spChg chg="add mod">
          <ac:chgData name="DENOUAL Yannick" userId="7ae1938d-f8f5-4af6-9418-c4b0dd201c41" providerId="ADAL" clId="{8059C868-093A-4A65-8E64-0E1013E1B29B}" dt="2020-10-01T21:29:41.976" v="1055" actId="207"/>
          <ac:spMkLst>
            <pc:docMk/>
            <pc:sldMk cId="4156403996" sldId="561"/>
            <ac:spMk id="5" creationId="{DDEBDF1B-00F4-4C06-842F-59219D4CF3EE}"/>
          </ac:spMkLst>
        </pc:spChg>
        <pc:spChg chg="add mod">
          <ac:chgData name="DENOUAL Yannick" userId="7ae1938d-f8f5-4af6-9418-c4b0dd201c41" providerId="ADAL" clId="{8059C868-093A-4A65-8E64-0E1013E1B29B}" dt="2020-10-05T09:57:04.142" v="1994" actId="20577"/>
          <ac:spMkLst>
            <pc:docMk/>
            <pc:sldMk cId="4156403996" sldId="561"/>
            <ac:spMk id="6" creationId="{160C4234-1D28-4C04-8574-8A39603EA00D}"/>
          </ac:spMkLst>
        </pc:spChg>
        <pc:spChg chg="mod">
          <ac:chgData name="DENOUAL Yannick" userId="7ae1938d-f8f5-4af6-9418-c4b0dd201c41" providerId="ADAL" clId="{8059C868-093A-4A65-8E64-0E1013E1B29B}" dt="2020-10-01T21:31:08.052" v="1114" actId="20577"/>
          <ac:spMkLst>
            <pc:docMk/>
            <pc:sldMk cId="4156403996" sldId="561"/>
            <ac:spMk id="86" creationId="{B8DB32DA-EE57-4170-A026-743949A6DD0F}"/>
          </ac:spMkLst>
        </pc:spChg>
      </pc:sldChg>
      <pc:sldChg chg="addSp delSp modSp modAnim">
        <pc:chgData name="DENOUAL Yannick" userId="7ae1938d-f8f5-4af6-9418-c4b0dd201c41" providerId="ADAL" clId="{8059C868-093A-4A65-8E64-0E1013E1B29B}" dt="2020-10-01T22:50:14.492" v="1668"/>
        <pc:sldMkLst>
          <pc:docMk/>
          <pc:sldMk cId="1322593362" sldId="564"/>
        </pc:sldMkLst>
        <pc:spChg chg="add mod">
          <ac:chgData name="DENOUAL Yannick" userId="7ae1938d-f8f5-4af6-9418-c4b0dd201c41" providerId="ADAL" clId="{8059C868-093A-4A65-8E64-0E1013E1B29B}" dt="2020-10-01T22:49:20.692" v="1664" actId="207"/>
          <ac:spMkLst>
            <pc:docMk/>
            <pc:sldMk cId="1322593362" sldId="564"/>
            <ac:spMk id="2" creationId="{0E95882B-9393-43B4-9D59-DF3F643991D1}"/>
          </ac:spMkLst>
        </pc:spChg>
        <pc:spChg chg="add mod">
          <ac:chgData name="DENOUAL Yannick" userId="7ae1938d-f8f5-4af6-9418-c4b0dd201c41" providerId="ADAL" clId="{8059C868-093A-4A65-8E64-0E1013E1B29B}" dt="2020-10-01T22:49:36.710" v="1667" actId="1076"/>
          <ac:spMkLst>
            <pc:docMk/>
            <pc:sldMk cId="1322593362" sldId="564"/>
            <ac:spMk id="14" creationId="{C85BAA17-7F01-49C5-B73A-27FB16916FB9}"/>
          </ac:spMkLst>
        </pc:spChg>
        <pc:spChg chg="mod">
          <ac:chgData name="DENOUAL Yannick" userId="7ae1938d-f8f5-4af6-9418-c4b0dd201c41" providerId="ADAL" clId="{8059C868-093A-4A65-8E64-0E1013E1B29B}" dt="2020-10-01T20:47:19.822" v="671" actId="20577"/>
          <ac:spMkLst>
            <pc:docMk/>
            <pc:sldMk cId="1322593362" sldId="564"/>
            <ac:spMk id="15" creationId="{00000000-0000-0000-0000-000000000000}"/>
          </ac:spMkLst>
        </pc:spChg>
        <pc:graphicFrameChg chg="mod modGraphic">
          <ac:chgData name="DENOUAL Yannick" userId="7ae1938d-f8f5-4af6-9418-c4b0dd201c41" providerId="ADAL" clId="{8059C868-093A-4A65-8E64-0E1013E1B29B}" dt="2020-10-01T20:47:05.899" v="634" actId="1076"/>
          <ac:graphicFrameMkLst>
            <pc:docMk/>
            <pc:sldMk cId="1322593362" sldId="564"/>
            <ac:graphicFrameMk id="8" creationId="{3D7B94A7-965C-44BE-BB40-7B6AC5F6F0F1}"/>
          </ac:graphicFrameMkLst>
        </pc:graphicFrameChg>
        <pc:graphicFrameChg chg="add mod modGraphic">
          <ac:chgData name="DENOUAL Yannick" userId="7ae1938d-f8f5-4af6-9418-c4b0dd201c41" providerId="ADAL" clId="{8059C868-093A-4A65-8E64-0E1013E1B29B}" dt="2020-10-01T21:06:46.474" v="901" actId="20577"/>
          <ac:graphicFrameMkLst>
            <pc:docMk/>
            <pc:sldMk cId="1322593362" sldId="564"/>
            <ac:graphicFrameMk id="9" creationId="{3620724A-A9FB-4403-9EC4-C2084E10B06C}"/>
          </ac:graphicFrameMkLst>
        </pc:graphicFrameChg>
        <pc:picChg chg="add mod">
          <ac:chgData name="DENOUAL Yannick" userId="7ae1938d-f8f5-4af6-9418-c4b0dd201c41" providerId="ADAL" clId="{8059C868-093A-4A65-8E64-0E1013E1B29B}" dt="2020-10-01T21:06:59.729" v="903" actId="1076"/>
          <ac:picMkLst>
            <pc:docMk/>
            <pc:sldMk cId="1322593362" sldId="564"/>
            <ac:picMk id="10" creationId="{8D3EFF37-377D-4BCB-89CE-FAC10ED3F248}"/>
          </ac:picMkLst>
        </pc:picChg>
        <pc:picChg chg="add mod">
          <ac:chgData name="DENOUAL Yannick" userId="7ae1938d-f8f5-4af6-9418-c4b0dd201c41" providerId="ADAL" clId="{8059C868-093A-4A65-8E64-0E1013E1B29B}" dt="2020-10-01T21:08:50.531" v="905" actId="1076"/>
          <ac:picMkLst>
            <pc:docMk/>
            <pc:sldMk cId="1322593362" sldId="564"/>
            <ac:picMk id="11" creationId="{934048EB-EAA6-4995-B2EB-1BB74F33093B}"/>
          </ac:picMkLst>
        </pc:picChg>
        <pc:picChg chg="add mod">
          <ac:chgData name="DENOUAL Yannick" userId="7ae1938d-f8f5-4af6-9418-c4b0dd201c41" providerId="ADAL" clId="{8059C868-093A-4A65-8E64-0E1013E1B29B}" dt="2020-10-01T21:08:51.725" v="906"/>
          <ac:picMkLst>
            <pc:docMk/>
            <pc:sldMk cId="1322593362" sldId="564"/>
            <ac:picMk id="12" creationId="{F6CA3205-6978-4EA3-B701-CD31762E78A5}"/>
          </ac:picMkLst>
        </pc:picChg>
        <pc:picChg chg="mod">
          <ac:chgData name="DENOUAL Yannick" userId="7ae1938d-f8f5-4af6-9418-c4b0dd201c41" providerId="ADAL" clId="{8059C868-093A-4A65-8E64-0E1013E1B29B}" dt="2020-10-01T20:47:05.899" v="634" actId="1076"/>
          <ac:picMkLst>
            <pc:docMk/>
            <pc:sldMk cId="1322593362" sldId="564"/>
            <ac:picMk id="17" creationId="{FF577F51-E941-47EB-AF37-4F16176C7FF3}"/>
          </ac:picMkLst>
        </pc:picChg>
        <pc:picChg chg="mod">
          <ac:chgData name="DENOUAL Yannick" userId="7ae1938d-f8f5-4af6-9418-c4b0dd201c41" providerId="ADAL" clId="{8059C868-093A-4A65-8E64-0E1013E1B29B}" dt="2020-10-01T20:47:05.899" v="634" actId="1076"/>
          <ac:picMkLst>
            <pc:docMk/>
            <pc:sldMk cId="1322593362" sldId="564"/>
            <ac:picMk id="18" creationId="{B9E235D4-8790-440C-95B3-07B710722266}"/>
          </ac:picMkLst>
        </pc:picChg>
        <pc:picChg chg="del">
          <ac:chgData name="DENOUAL Yannick" userId="7ae1938d-f8f5-4af6-9418-c4b0dd201c41" providerId="ADAL" clId="{8059C868-093A-4A65-8E64-0E1013E1B29B}" dt="2020-10-01T20:33:36.443" v="596" actId="478"/>
          <ac:picMkLst>
            <pc:docMk/>
            <pc:sldMk cId="1322593362" sldId="564"/>
            <ac:picMk id="19" creationId="{7629DB86-A912-4AC2-968D-50B1CB18E966}"/>
          </ac:picMkLst>
        </pc:picChg>
        <pc:picChg chg="mod">
          <ac:chgData name="DENOUAL Yannick" userId="7ae1938d-f8f5-4af6-9418-c4b0dd201c41" providerId="ADAL" clId="{8059C868-093A-4A65-8E64-0E1013E1B29B}" dt="2020-10-01T20:47:05.899" v="634" actId="1076"/>
          <ac:picMkLst>
            <pc:docMk/>
            <pc:sldMk cId="1322593362" sldId="564"/>
            <ac:picMk id="20" creationId="{2DFE8E8C-5710-4CC2-A083-EF9962805962}"/>
          </ac:picMkLst>
        </pc:picChg>
      </pc:sldChg>
      <pc:sldChg chg="addSp delSp modSp">
        <pc:chgData name="DENOUAL Yannick" userId="7ae1938d-f8f5-4af6-9418-c4b0dd201c41" providerId="ADAL" clId="{8059C868-093A-4A65-8E64-0E1013E1B29B}" dt="2020-10-05T10:02:19.003" v="1995" actId="167"/>
        <pc:sldMkLst>
          <pc:docMk/>
          <pc:sldMk cId="1479437987" sldId="565"/>
        </pc:sldMkLst>
        <pc:spChg chg="mod">
          <ac:chgData name="DENOUAL Yannick" userId="7ae1938d-f8f5-4af6-9418-c4b0dd201c41" providerId="ADAL" clId="{8059C868-093A-4A65-8E64-0E1013E1B29B}" dt="2020-10-01T22:22:50.049" v="1543" actId="20577"/>
          <ac:spMkLst>
            <pc:docMk/>
            <pc:sldMk cId="1479437987" sldId="565"/>
            <ac:spMk id="15" creationId="{00000000-0000-0000-0000-000000000000}"/>
          </ac:spMkLst>
        </pc:spChg>
        <pc:graphicFrameChg chg="add mod ord modGraphic">
          <ac:chgData name="DENOUAL Yannick" userId="7ae1938d-f8f5-4af6-9418-c4b0dd201c41" providerId="ADAL" clId="{8059C868-093A-4A65-8E64-0E1013E1B29B}" dt="2020-10-05T10:02:19.003" v="1995" actId="167"/>
          <ac:graphicFrameMkLst>
            <pc:docMk/>
            <pc:sldMk cId="1479437987" sldId="565"/>
            <ac:graphicFrameMk id="4" creationId="{0BBA9F67-7D26-4F44-B9AA-7BFA74A2CFEC}"/>
          </ac:graphicFrameMkLst>
        </pc:graphicFrameChg>
        <pc:picChg chg="add del mod">
          <ac:chgData name="DENOUAL Yannick" userId="7ae1938d-f8f5-4af6-9418-c4b0dd201c41" providerId="ADAL" clId="{8059C868-093A-4A65-8E64-0E1013E1B29B}" dt="2020-10-01T21:36:22.849" v="1124" actId="478"/>
          <ac:picMkLst>
            <pc:docMk/>
            <pc:sldMk cId="1479437987" sldId="565"/>
            <ac:picMk id="2" creationId="{1A02DE62-22B6-48B4-9160-9E638D04D5A3}"/>
          </ac:picMkLst>
        </pc:picChg>
        <pc:picChg chg="add del mod">
          <ac:chgData name="DENOUAL Yannick" userId="7ae1938d-f8f5-4af6-9418-c4b0dd201c41" providerId="ADAL" clId="{8059C868-093A-4A65-8E64-0E1013E1B29B}" dt="2020-10-01T22:16:10.953" v="1363" actId="478"/>
          <ac:picMkLst>
            <pc:docMk/>
            <pc:sldMk cId="1479437987" sldId="565"/>
            <ac:picMk id="3" creationId="{5AB2C827-EAB4-4B1B-9B48-F1C14046FB10}"/>
          </ac:picMkLst>
        </pc:picChg>
        <pc:picChg chg="add mod">
          <ac:chgData name="DENOUAL Yannick" userId="7ae1938d-f8f5-4af6-9418-c4b0dd201c41" providerId="ADAL" clId="{8059C868-093A-4A65-8E64-0E1013E1B29B}" dt="2020-10-01T22:16:31.539" v="1376" actId="1035"/>
          <ac:picMkLst>
            <pc:docMk/>
            <pc:sldMk cId="1479437987" sldId="565"/>
            <ac:picMk id="6" creationId="{C8C80139-F53E-4609-BC7B-31DA934F952F}"/>
          </ac:picMkLst>
        </pc:picChg>
        <pc:picChg chg="add del mod">
          <ac:chgData name="DENOUAL Yannick" userId="7ae1938d-f8f5-4af6-9418-c4b0dd201c41" providerId="ADAL" clId="{8059C868-093A-4A65-8E64-0E1013E1B29B}" dt="2020-10-01T22:26:56.123" v="1578" actId="478"/>
          <ac:picMkLst>
            <pc:docMk/>
            <pc:sldMk cId="1479437987" sldId="565"/>
            <ac:picMk id="7" creationId="{5D4FC1F0-D48B-429F-BEF2-F61AF40A3B36}"/>
          </ac:picMkLst>
        </pc:picChg>
        <pc:picChg chg="add mod">
          <ac:chgData name="DENOUAL Yannick" userId="7ae1938d-f8f5-4af6-9418-c4b0dd201c41" providerId="ADAL" clId="{8059C868-093A-4A65-8E64-0E1013E1B29B}" dt="2020-10-01T22:27:13.395" v="1584" actId="1076"/>
          <ac:picMkLst>
            <pc:docMk/>
            <pc:sldMk cId="1479437987" sldId="565"/>
            <ac:picMk id="8" creationId="{55373D10-4303-40B4-AC52-4AADD1C68AA5}"/>
          </ac:picMkLst>
        </pc:picChg>
      </pc:sldChg>
      <pc:sldChg chg="modSp">
        <pc:chgData name="DENOUAL Yannick" userId="7ae1938d-f8f5-4af6-9418-c4b0dd201c41" providerId="ADAL" clId="{8059C868-093A-4A65-8E64-0E1013E1B29B}" dt="2020-10-02T06:51:18.778" v="1935" actId="790"/>
        <pc:sldMkLst>
          <pc:docMk/>
          <pc:sldMk cId="2390642204" sldId="566"/>
        </pc:sldMkLst>
        <pc:spChg chg="mod">
          <ac:chgData name="DENOUAL Yannick" userId="7ae1938d-f8f5-4af6-9418-c4b0dd201c41" providerId="ADAL" clId="{8059C868-093A-4A65-8E64-0E1013E1B29B}" dt="2020-10-02T06:51:18.778" v="1935" actId="790"/>
          <ac:spMkLst>
            <pc:docMk/>
            <pc:sldMk cId="2390642204" sldId="566"/>
            <ac:spMk id="3" creationId="{00000000-0000-0000-0000-000000000000}"/>
          </ac:spMkLst>
        </pc:spChg>
      </pc:sldChg>
      <pc:sldChg chg="modSp">
        <pc:chgData name="DENOUAL Yannick" userId="7ae1938d-f8f5-4af6-9418-c4b0dd201c41" providerId="ADAL" clId="{8059C868-093A-4A65-8E64-0E1013E1B29B}" dt="2020-10-02T06:49:39.552" v="1857" actId="20577"/>
        <pc:sldMkLst>
          <pc:docMk/>
          <pc:sldMk cId="1596487846" sldId="567"/>
        </pc:sldMkLst>
        <pc:spChg chg="mod">
          <ac:chgData name="DENOUAL Yannick" userId="7ae1938d-f8f5-4af6-9418-c4b0dd201c41" providerId="ADAL" clId="{8059C868-093A-4A65-8E64-0E1013E1B29B}" dt="2020-10-02T06:49:39.552" v="1857" actId="20577"/>
          <ac:spMkLst>
            <pc:docMk/>
            <pc:sldMk cId="1596487846" sldId="567"/>
            <ac:spMk id="13" creationId="{3B7B357E-34CB-4A7E-8597-858B1BB84265}"/>
          </ac:spMkLst>
        </pc:spChg>
      </pc:sldChg>
      <pc:sldChg chg="addSp delSp modSp">
        <pc:chgData name="DENOUAL Yannick" userId="7ae1938d-f8f5-4af6-9418-c4b0dd201c41" providerId="ADAL" clId="{8059C868-093A-4A65-8E64-0E1013E1B29B}" dt="2020-10-02T06:51:36.277" v="1938" actId="20577"/>
        <pc:sldMkLst>
          <pc:docMk/>
          <pc:sldMk cId="3198413934" sldId="568"/>
        </pc:sldMkLst>
        <pc:spChg chg="mod">
          <ac:chgData name="DENOUAL Yannick" userId="7ae1938d-f8f5-4af6-9418-c4b0dd201c41" providerId="ADAL" clId="{8059C868-093A-4A65-8E64-0E1013E1B29B}" dt="2020-09-30T07:51:18.988" v="157" actId="14100"/>
          <ac:spMkLst>
            <pc:docMk/>
            <pc:sldMk cId="3198413934" sldId="568"/>
            <ac:spMk id="3" creationId="{DC4358FC-0DFC-457C-BC78-32970C1CAA16}"/>
          </ac:spMkLst>
        </pc:spChg>
        <pc:spChg chg="add del">
          <ac:chgData name="DENOUAL Yannick" userId="7ae1938d-f8f5-4af6-9418-c4b0dd201c41" providerId="ADAL" clId="{8059C868-093A-4A65-8E64-0E1013E1B29B}" dt="2020-09-30T06:28:18.080" v="2"/>
          <ac:spMkLst>
            <pc:docMk/>
            <pc:sldMk cId="3198413934" sldId="568"/>
            <ac:spMk id="4" creationId="{31E3EFCB-EBEB-4F1D-9C63-08E0E65AA43E}"/>
          </ac:spMkLst>
        </pc:spChg>
        <pc:spChg chg="mod">
          <ac:chgData name="DENOUAL Yannick" userId="7ae1938d-f8f5-4af6-9418-c4b0dd201c41" providerId="ADAL" clId="{8059C868-093A-4A65-8E64-0E1013E1B29B}" dt="2020-09-30T07:51:57.354" v="272" actId="14100"/>
          <ac:spMkLst>
            <pc:docMk/>
            <pc:sldMk cId="3198413934" sldId="568"/>
            <ac:spMk id="7" creationId="{2CD76A9B-7E8E-4916-9304-FC3EAC108ED5}"/>
          </ac:spMkLst>
        </pc:spChg>
        <pc:spChg chg="mod">
          <ac:chgData name="DENOUAL Yannick" userId="7ae1938d-f8f5-4af6-9418-c4b0dd201c41" providerId="ADAL" clId="{8059C868-093A-4A65-8E64-0E1013E1B29B}" dt="2020-09-30T07:52:05.134" v="274" actId="14100"/>
          <ac:spMkLst>
            <pc:docMk/>
            <pc:sldMk cId="3198413934" sldId="568"/>
            <ac:spMk id="8" creationId="{269998BE-FC39-4B0C-9993-E42ADE9AF4E3}"/>
          </ac:spMkLst>
        </pc:spChg>
        <pc:spChg chg="mod">
          <ac:chgData name="DENOUAL Yannick" userId="7ae1938d-f8f5-4af6-9418-c4b0dd201c41" providerId="ADAL" clId="{8059C868-093A-4A65-8E64-0E1013E1B29B}" dt="2020-09-30T07:52:13.888" v="276" actId="14100"/>
          <ac:spMkLst>
            <pc:docMk/>
            <pc:sldMk cId="3198413934" sldId="568"/>
            <ac:spMk id="9" creationId="{E3E3F043-936F-4D17-AC4B-6236482222E3}"/>
          </ac:spMkLst>
        </pc:spChg>
        <pc:spChg chg="mod">
          <ac:chgData name="DENOUAL Yannick" userId="7ae1938d-f8f5-4af6-9418-c4b0dd201c41" providerId="ADAL" clId="{8059C868-093A-4A65-8E64-0E1013E1B29B}" dt="2020-09-30T07:53:43.743" v="304" actId="14100"/>
          <ac:spMkLst>
            <pc:docMk/>
            <pc:sldMk cId="3198413934" sldId="568"/>
            <ac:spMk id="10" creationId="{913875F2-85B7-45CC-90CB-CCAA72A313AA}"/>
          </ac:spMkLst>
        </pc:spChg>
        <pc:spChg chg="mod">
          <ac:chgData name="DENOUAL Yannick" userId="7ae1938d-f8f5-4af6-9418-c4b0dd201c41" providerId="ADAL" clId="{8059C868-093A-4A65-8E64-0E1013E1B29B}" dt="2020-09-30T07:53:31.111" v="299" actId="14100"/>
          <ac:spMkLst>
            <pc:docMk/>
            <pc:sldMk cId="3198413934" sldId="568"/>
            <ac:spMk id="11" creationId="{9F47A58C-D824-4083-9F6D-22DECB165147}"/>
          </ac:spMkLst>
        </pc:spChg>
        <pc:spChg chg="mod">
          <ac:chgData name="DENOUAL Yannick" userId="7ae1938d-f8f5-4af6-9418-c4b0dd201c41" providerId="ADAL" clId="{8059C868-093A-4A65-8E64-0E1013E1B29B}" dt="2020-09-30T07:53:37.526" v="301" actId="14100"/>
          <ac:spMkLst>
            <pc:docMk/>
            <pc:sldMk cId="3198413934" sldId="568"/>
            <ac:spMk id="12" creationId="{8152B4F1-B9EA-4190-AA47-BD98057F5C57}"/>
          </ac:spMkLst>
        </pc:spChg>
        <pc:spChg chg="mod">
          <ac:chgData name="DENOUAL Yannick" userId="7ae1938d-f8f5-4af6-9418-c4b0dd201c41" providerId="ADAL" clId="{8059C868-093A-4A65-8E64-0E1013E1B29B}" dt="2020-10-02T06:51:36.277" v="1938" actId="20577"/>
          <ac:spMkLst>
            <pc:docMk/>
            <pc:sldMk cId="3198413934" sldId="568"/>
            <ac:spMk id="13" creationId="{3B7B357E-34CB-4A7E-8597-858B1BB84265}"/>
          </ac:spMkLst>
        </pc:spChg>
        <pc:spChg chg="mod">
          <ac:chgData name="DENOUAL Yannick" userId="7ae1938d-f8f5-4af6-9418-c4b0dd201c41" providerId="ADAL" clId="{8059C868-093A-4A65-8E64-0E1013E1B29B}" dt="2020-09-30T07:53:56.357" v="306" actId="14100"/>
          <ac:spMkLst>
            <pc:docMk/>
            <pc:sldMk cId="3198413934" sldId="568"/>
            <ac:spMk id="14" creationId="{A184CE95-D31C-40C5-B5C2-A154F47712F3}"/>
          </ac:spMkLst>
        </pc:spChg>
        <pc:spChg chg="mod">
          <ac:chgData name="DENOUAL Yannick" userId="7ae1938d-f8f5-4af6-9418-c4b0dd201c41" providerId="ADAL" clId="{8059C868-093A-4A65-8E64-0E1013E1B29B}" dt="2020-10-02T06:50:18.952" v="1899" actId="20577"/>
          <ac:spMkLst>
            <pc:docMk/>
            <pc:sldMk cId="3198413934" sldId="568"/>
            <ac:spMk id="15" creationId="{00000000-0000-0000-0000-000000000000}"/>
          </ac:spMkLst>
        </pc:spChg>
        <pc:spChg chg="mod">
          <ac:chgData name="DENOUAL Yannick" userId="7ae1938d-f8f5-4af6-9418-c4b0dd201c41" providerId="ADAL" clId="{8059C868-093A-4A65-8E64-0E1013E1B29B}" dt="2020-09-30T07:52:23.526" v="278" actId="14100"/>
          <ac:spMkLst>
            <pc:docMk/>
            <pc:sldMk cId="3198413934" sldId="568"/>
            <ac:spMk id="16" creationId="{E7B10D90-B0E2-4E67-B424-0B9F21B07ED8}"/>
          </ac:spMkLst>
        </pc:spChg>
        <pc:spChg chg="mod">
          <ac:chgData name="DENOUAL Yannick" userId="7ae1938d-f8f5-4af6-9418-c4b0dd201c41" providerId="ADAL" clId="{8059C868-093A-4A65-8E64-0E1013E1B29B}" dt="2020-09-30T07:52:33.053" v="280" actId="14100"/>
          <ac:spMkLst>
            <pc:docMk/>
            <pc:sldMk cId="3198413934" sldId="568"/>
            <ac:spMk id="17" creationId="{04667E2D-667D-4757-B7E8-4EDEA74F1B85}"/>
          </ac:spMkLst>
        </pc:spChg>
        <pc:spChg chg="mod">
          <ac:chgData name="DENOUAL Yannick" userId="7ae1938d-f8f5-4af6-9418-c4b0dd201c41" providerId="ADAL" clId="{8059C868-093A-4A65-8E64-0E1013E1B29B}" dt="2020-09-30T07:52:53.841" v="283" actId="14100"/>
          <ac:spMkLst>
            <pc:docMk/>
            <pc:sldMk cId="3198413934" sldId="568"/>
            <ac:spMk id="18" creationId="{6DF19623-FB6B-4A69-BB83-B5AB125F500D}"/>
          </ac:spMkLst>
        </pc:spChg>
        <pc:spChg chg="mod">
          <ac:chgData name="DENOUAL Yannick" userId="7ae1938d-f8f5-4af6-9418-c4b0dd201c41" providerId="ADAL" clId="{8059C868-093A-4A65-8E64-0E1013E1B29B}" dt="2020-09-30T07:52:59.857" v="285" actId="14100"/>
          <ac:spMkLst>
            <pc:docMk/>
            <pc:sldMk cId="3198413934" sldId="568"/>
            <ac:spMk id="19" creationId="{FE95BE6C-9641-42E4-938F-76706A40D259}"/>
          </ac:spMkLst>
        </pc:spChg>
        <pc:spChg chg="mod">
          <ac:chgData name="DENOUAL Yannick" userId="7ae1938d-f8f5-4af6-9418-c4b0dd201c41" providerId="ADAL" clId="{8059C868-093A-4A65-8E64-0E1013E1B29B}" dt="2020-09-30T07:54:11.646" v="318" actId="14100"/>
          <ac:spMkLst>
            <pc:docMk/>
            <pc:sldMk cId="3198413934" sldId="568"/>
            <ac:spMk id="20" creationId="{E4D632FF-A866-40AF-AF19-7E10DB31A448}"/>
          </ac:spMkLst>
        </pc:spChg>
        <pc:spChg chg="mod">
          <ac:chgData name="DENOUAL Yannick" userId="7ae1938d-f8f5-4af6-9418-c4b0dd201c41" providerId="ADAL" clId="{8059C868-093A-4A65-8E64-0E1013E1B29B}" dt="2020-09-30T07:54:21.229" v="321" actId="14100"/>
          <ac:spMkLst>
            <pc:docMk/>
            <pc:sldMk cId="3198413934" sldId="568"/>
            <ac:spMk id="21" creationId="{0CB39806-6B47-4498-95CA-09E7D478E051}"/>
          </ac:spMkLst>
        </pc:spChg>
        <pc:spChg chg="mod">
          <ac:chgData name="DENOUAL Yannick" userId="7ae1938d-f8f5-4af6-9418-c4b0dd201c41" providerId="ADAL" clId="{8059C868-093A-4A65-8E64-0E1013E1B29B}" dt="2020-09-30T07:54:28.096" v="323" actId="14100"/>
          <ac:spMkLst>
            <pc:docMk/>
            <pc:sldMk cId="3198413934" sldId="568"/>
            <ac:spMk id="22" creationId="{5CE22357-96D4-4C80-A6BB-1A75E2CCCD22}"/>
          </ac:spMkLst>
        </pc:spChg>
        <pc:spChg chg="mod">
          <ac:chgData name="DENOUAL Yannick" userId="7ae1938d-f8f5-4af6-9418-c4b0dd201c41" providerId="ADAL" clId="{8059C868-093A-4A65-8E64-0E1013E1B29B}" dt="2020-09-30T07:54:40.150" v="325" actId="14100"/>
          <ac:spMkLst>
            <pc:docMk/>
            <pc:sldMk cId="3198413934" sldId="568"/>
            <ac:spMk id="23" creationId="{92FF962A-4518-4040-A709-2A810D00F969}"/>
          </ac:spMkLst>
        </pc:spChg>
        <pc:picChg chg="del">
          <ac:chgData name="DENOUAL Yannick" userId="7ae1938d-f8f5-4af6-9418-c4b0dd201c41" providerId="ADAL" clId="{8059C868-093A-4A65-8E64-0E1013E1B29B}" dt="2020-09-30T06:27:57.646" v="0" actId="478"/>
          <ac:picMkLst>
            <pc:docMk/>
            <pc:sldMk cId="3198413934" sldId="568"/>
            <ac:picMk id="2" creationId="{7AD51CEB-9B4E-4B75-B7A6-8AA071601CA9}"/>
          </ac:picMkLst>
        </pc:picChg>
        <pc:picChg chg="add del mod ord">
          <ac:chgData name="DENOUAL Yannick" userId="7ae1938d-f8f5-4af6-9418-c4b0dd201c41" providerId="ADAL" clId="{8059C868-093A-4A65-8E64-0E1013E1B29B}" dt="2020-09-30T07:50:38.516" v="151" actId="478"/>
          <ac:picMkLst>
            <pc:docMk/>
            <pc:sldMk cId="3198413934" sldId="568"/>
            <ac:picMk id="5" creationId="{46CB526C-D589-40FA-811F-FAE8267874D5}"/>
          </ac:picMkLst>
        </pc:picChg>
        <pc:picChg chg="add mod ord">
          <ac:chgData name="DENOUAL Yannick" userId="7ae1938d-f8f5-4af6-9418-c4b0dd201c41" providerId="ADAL" clId="{8059C868-093A-4A65-8E64-0E1013E1B29B}" dt="2020-09-30T07:51:05.738" v="155" actId="167"/>
          <ac:picMkLst>
            <pc:docMk/>
            <pc:sldMk cId="3198413934" sldId="568"/>
            <ac:picMk id="6" creationId="{5593ED7F-F89B-4247-B425-E679F41B9CC1}"/>
          </ac:picMkLst>
        </pc:picChg>
      </pc:sldChg>
      <pc:sldChg chg="modSp">
        <pc:chgData name="DENOUAL Yannick" userId="7ae1938d-f8f5-4af6-9418-c4b0dd201c41" providerId="ADAL" clId="{8059C868-093A-4A65-8E64-0E1013E1B29B}" dt="2020-10-02T06:51:58.018" v="1966" actId="20577"/>
        <pc:sldMkLst>
          <pc:docMk/>
          <pc:sldMk cId="2364972985" sldId="569"/>
        </pc:sldMkLst>
        <pc:spChg chg="mod">
          <ac:chgData name="DENOUAL Yannick" userId="7ae1938d-f8f5-4af6-9418-c4b0dd201c41" providerId="ADAL" clId="{8059C868-093A-4A65-8E64-0E1013E1B29B}" dt="2020-10-02T06:51:58.018" v="1966" actId="20577"/>
          <ac:spMkLst>
            <pc:docMk/>
            <pc:sldMk cId="2364972985" sldId="569"/>
            <ac:spMk id="13" creationId="{3B7B357E-34CB-4A7E-8597-858B1BB84265}"/>
          </ac:spMkLst>
        </pc:spChg>
      </pc:sldChg>
      <pc:sldChg chg="addSp delSp modSp">
        <pc:chgData name="DENOUAL Yannick" userId="7ae1938d-f8f5-4af6-9418-c4b0dd201c41" providerId="ADAL" clId="{8059C868-093A-4A65-8E64-0E1013E1B29B}" dt="2020-10-05T15:36:10.431" v="2456" actId="1076"/>
        <pc:sldMkLst>
          <pc:docMk/>
          <pc:sldMk cId="2075494228" sldId="570"/>
        </pc:sldMkLst>
        <pc:spChg chg="mod">
          <ac:chgData name="DENOUAL Yannick" userId="7ae1938d-f8f5-4af6-9418-c4b0dd201c41" providerId="ADAL" clId="{8059C868-093A-4A65-8E64-0E1013E1B29B}" dt="2020-10-02T06:52:40.116" v="1992" actId="20577"/>
          <ac:spMkLst>
            <pc:docMk/>
            <pc:sldMk cId="2075494228" sldId="570"/>
            <ac:spMk id="13" creationId="{3B7B357E-34CB-4A7E-8597-858B1BB84265}"/>
          </ac:spMkLst>
        </pc:spChg>
        <pc:spChg chg="mod">
          <ac:chgData name="DENOUAL Yannick" userId="7ae1938d-f8f5-4af6-9418-c4b0dd201c41" providerId="ADAL" clId="{8059C868-093A-4A65-8E64-0E1013E1B29B}" dt="2020-09-30T06:36:29.095" v="102" actId="20577"/>
          <ac:spMkLst>
            <pc:docMk/>
            <pc:sldMk cId="2075494228" sldId="570"/>
            <ac:spMk id="15" creationId="{00000000-0000-0000-0000-000000000000}"/>
          </ac:spMkLst>
        </pc:spChg>
        <pc:spChg chg="add mod">
          <ac:chgData name="DENOUAL Yannick" userId="7ae1938d-f8f5-4af6-9418-c4b0dd201c41" providerId="ADAL" clId="{8059C868-093A-4A65-8E64-0E1013E1B29B}" dt="2020-09-30T08:21:37.231" v="410" actId="403"/>
          <ac:spMkLst>
            <pc:docMk/>
            <pc:sldMk cId="2075494228" sldId="570"/>
            <ac:spMk id="17" creationId="{5268BF33-244B-42FA-AF00-20BDC5A6934F}"/>
          </ac:spMkLst>
        </pc:spChg>
        <pc:spChg chg="add mod">
          <ac:chgData name="DENOUAL Yannick" userId="7ae1938d-f8f5-4af6-9418-c4b0dd201c41" providerId="ADAL" clId="{8059C868-093A-4A65-8E64-0E1013E1B29B}" dt="2020-09-30T08:21:58.617" v="421" actId="207"/>
          <ac:spMkLst>
            <pc:docMk/>
            <pc:sldMk cId="2075494228" sldId="570"/>
            <ac:spMk id="18" creationId="{0D3403CD-C7DF-408C-A16B-9E13F7EFF1AF}"/>
          </ac:spMkLst>
        </pc:spChg>
        <pc:spChg chg="add mod">
          <ac:chgData name="DENOUAL Yannick" userId="7ae1938d-f8f5-4af6-9418-c4b0dd201c41" providerId="ADAL" clId="{8059C868-093A-4A65-8E64-0E1013E1B29B}" dt="2020-09-30T08:22:12.837" v="424" actId="1076"/>
          <ac:spMkLst>
            <pc:docMk/>
            <pc:sldMk cId="2075494228" sldId="570"/>
            <ac:spMk id="19" creationId="{8C0249A6-37CB-47AC-9862-600F0FE65356}"/>
          </ac:spMkLst>
        </pc:spChg>
        <pc:spChg chg="add mod">
          <ac:chgData name="DENOUAL Yannick" userId="7ae1938d-f8f5-4af6-9418-c4b0dd201c41" providerId="ADAL" clId="{8059C868-093A-4A65-8E64-0E1013E1B29B}" dt="2020-09-30T08:22:37.015" v="437" actId="1076"/>
          <ac:spMkLst>
            <pc:docMk/>
            <pc:sldMk cId="2075494228" sldId="570"/>
            <ac:spMk id="20" creationId="{5CF2ED58-8F6B-4938-8F8E-89223030815A}"/>
          </ac:spMkLst>
        </pc:spChg>
        <pc:spChg chg="add mod">
          <ac:chgData name="DENOUAL Yannick" userId="7ae1938d-f8f5-4af6-9418-c4b0dd201c41" providerId="ADAL" clId="{8059C868-093A-4A65-8E64-0E1013E1B29B}" dt="2020-09-30T08:23:10.344" v="443" actId="207"/>
          <ac:spMkLst>
            <pc:docMk/>
            <pc:sldMk cId="2075494228" sldId="570"/>
            <ac:spMk id="21" creationId="{748A346F-5034-4142-AB3A-C7E0F25C7B18}"/>
          </ac:spMkLst>
        </pc:spChg>
        <pc:spChg chg="add mod">
          <ac:chgData name="DENOUAL Yannick" userId="7ae1938d-f8f5-4af6-9418-c4b0dd201c41" providerId="ADAL" clId="{8059C868-093A-4A65-8E64-0E1013E1B29B}" dt="2020-09-30T08:23:20.701" v="446" actId="1076"/>
          <ac:spMkLst>
            <pc:docMk/>
            <pc:sldMk cId="2075494228" sldId="570"/>
            <ac:spMk id="22" creationId="{20505CE5-3801-48FC-9905-435778663614}"/>
          </ac:spMkLst>
        </pc:spChg>
        <pc:spChg chg="add mod">
          <ac:chgData name="DENOUAL Yannick" userId="7ae1938d-f8f5-4af6-9418-c4b0dd201c41" providerId="ADAL" clId="{8059C868-093A-4A65-8E64-0E1013E1B29B}" dt="2020-09-30T08:23:39.798" v="460" actId="1076"/>
          <ac:spMkLst>
            <pc:docMk/>
            <pc:sldMk cId="2075494228" sldId="570"/>
            <ac:spMk id="23" creationId="{5C74E4F5-7527-4153-8D1C-007F9B0BE0B6}"/>
          </ac:spMkLst>
        </pc:spChg>
        <pc:spChg chg="add mod">
          <ac:chgData name="DENOUAL Yannick" userId="7ae1938d-f8f5-4af6-9418-c4b0dd201c41" providerId="ADAL" clId="{8059C868-093A-4A65-8E64-0E1013E1B29B}" dt="2020-09-30T08:24:05.743" v="471" actId="1076"/>
          <ac:spMkLst>
            <pc:docMk/>
            <pc:sldMk cId="2075494228" sldId="570"/>
            <ac:spMk id="24" creationId="{5EF04DA6-4E37-40AF-A010-61CE28EA6373}"/>
          </ac:spMkLst>
        </pc:spChg>
        <pc:spChg chg="mod">
          <ac:chgData name="DENOUAL Yannick" userId="7ae1938d-f8f5-4af6-9418-c4b0dd201c41" providerId="ADAL" clId="{8059C868-093A-4A65-8E64-0E1013E1B29B}" dt="2020-09-30T06:36:40.095" v="139" actId="1035"/>
          <ac:spMkLst>
            <pc:docMk/>
            <pc:sldMk cId="2075494228" sldId="570"/>
            <ac:spMk id="26" creationId="{4E9B2F05-8EE0-462F-858C-ABBB97B4710D}"/>
          </ac:spMkLst>
        </pc:spChg>
        <pc:spChg chg="mod ord">
          <ac:chgData name="DENOUAL Yannick" userId="7ae1938d-f8f5-4af6-9418-c4b0dd201c41" providerId="ADAL" clId="{8059C868-093A-4A65-8E64-0E1013E1B29B}" dt="2020-09-30T08:21:19.420" v="409" actId="404"/>
          <ac:spMkLst>
            <pc:docMk/>
            <pc:sldMk cId="2075494228" sldId="570"/>
            <ac:spMk id="28" creationId="{0F7D397A-84BE-41F8-AF01-419FE4AC7124}"/>
          </ac:spMkLst>
        </pc:spChg>
        <pc:graphicFrameChg chg="add del">
          <ac:chgData name="DENOUAL Yannick" userId="7ae1938d-f8f5-4af6-9418-c4b0dd201c41" providerId="ADAL" clId="{8059C868-093A-4A65-8E64-0E1013E1B29B}" dt="2020-09-30T08:16:08.641" v="328" actId="478"/>
          <ac:graphicFrameMkLst>
            <pc:docMk/>
            <pc:sldMk cId="2075494228" sldId="570"/>
            <ac:graphicFrameMk id="5" creationId="{A523C287-37C6-4E32-AA0F-EEA5649BEC5D}"/>
          </ac:graphicFrameMkLst>
        </pc:graphicFrameChg>
        <pc:picChg chg="add del mod">
          <ac:chgData name="DENOUAL Yannick" userId="7ae1938d-f8f5-4af6-9418-c4b0dd201c41" providerId="ADAL" clId="{8059C868-093A-4A65-8E64-0E1013E1B29B}" dt="2020-09-30T06:39:16.765" v="140" actId="478"/>
          <ac:picMkLst>
            <pc:docMk/>
            <pc:sldMk cId="2075494228" sldId="570"/>
            <ac:picMk id="2" creationId="{72F64B01-FCFE-4D3C-8CC4-0DDDC5F5494C}"/>
          </ac:picMkLst>
        </pc:picChg>
        <pc:picChg chg="add mod">
          <ac:chgData name="DENOUAL Yannick" userId="7ae1938d-f8f5-4af6-9418-c4b0dd201c41" providerId="ADAL" clId="{8059C868-093A-4A65-8E64-0E1013E1B29B}" dt="2020-10-05T15:36:10.431" v="2456" actId="1076"/>
          <ac:picMkLst>
            <pc:docMk/>
            <pc:sldMk cId="2075494228" sldId="570"/>
            <ac:picMk id="2" creationId="{BC7547EC-F34F-484D-BBA3-82D18FB4A252}"/>
          </ac:picMkLst>
        </pc:picChg>
        <pc:picChg chg="add del mod">
          <ac:chgData name="DENOUAL Yannick" userId="7ae1938d-f8f5-4af6-9418-c4b0dd201c41" providerId="ADAL" clId="{8059C868-093A-4A65-8E64-0E1013E1B29B}" dt="2020-09-30T07:36:26.945" v="145" actId="478"/>
          <ac:picMkLst>
            <pc:docMk/>
            <pc:sldMk cId="2075494228" sldId="570"/>
            <ac:picMk id="3" creationId="{916C81BA-F1DD-4CE3-A799-AC3C44DED109}"/>
          </ac:picMkLst>
        </pc:picChg>
        <pc:picChg chg="add mod">
          <ac:chgData name="DENOUAL Yannick" userId="7ae1938d-f8f5-4af6-9418-c4b0dd201c41" providerId="ADAL" clId="{8059C868-093A-4A65-8E64-0E1013E1B29B}" dt="2020-09-30T08:16:58.122" v="334" actId="1076"/>
          <ac:picMkLst>
            <pc:docMk/>
            <pc:sldMk cId="2075494228" sldId="570"/>
            <ac:picMk id="4" creationId="{97498842-F468-42F3-8925-243806087CE5}"/>
          </ac:picMkLst>
        </pc:picChg>
        <pc:picChg chg="del mod">
          <ac:chgData name="DENOUAL Yannick" userId="7ae1938d-f8f5-4af6-9418-c4b0dd201c41" providerId="ADAL" clId="{8059C868-093A-4A65-8E64-0E1013E1B29B}" dt="2020-09-30T06:31:49.069" v="45" actId="478"/>
          <ac:picMkLst>
            <pc:docMk/>
            <pc:sldMk cId="2075494228" sldId="570"/>
            <ac:picMk id="6" creationId="{6EF95AE2-8C39-4C5C-8376-9808C1CB2A79}"/>
          </ac:picMkLst>
        </pc:picChg>
        <pc:picChg chg="add del mod">
          <ac:chgData name="DENOUAL Yannick" userId="7ae1938d-f8f5-4af6-9418-c4b0dd201c41" providerId="ADAL" clId="{8059C868-093A-4A65-8E64-0E1013E1B29B}" dt="2020-10-05T15:36:01.201" v="2454" actId="478"/>
          <ac:picMkLst>
            <pc:docMk/>
            <pc:sldMk cId="2075494228" sldId="570"/>
            <ac:picMk id="8" creationId="{6319C1D5-00EA-4462-9600-FE8566411639}"/>
          </ac:picMkLst>
        </pc:picChg>
        <pc:picChg chg="add mod">
          <ac:chgData name="DENOUAL Yannick" userId="7ae1938d-f8f5-4af6-9418-c4b0dd201c41" providerId="ADAL" clId="{8059C868-093A-4A65-8E64-0E1013E1B29B}" dt="2020-09-30T08:17:12.113" v="338" actId="14100"/>
          <ac:picMkLst>
            <pc:docMk/>
            <pc:sldMk cId="2075494228" sldId="570"/>
            <ac:picMk id="9" creationId="{79E73464-3B37-49B5-ADDA-3ACBF29E3B9D}"/>
          </ac:picMkLst>
        </pc:picChg>
        <pc:picChg chg="del mod">
          <ac:chgData name="DENOUAL Yannick" userId="7ae1938d-f8f5-4af6-9418-c4b0dd201c41" providerId="ADAL" clId="{8059C868-093A-4A65-8E64-0E1013E1B29B}" dt="2020-09-30T08:16:11.078" v="329" actId="478"/>
          <ac:picMkLst>
            <pc:docMk/>
            <pc:sldMk cId="2075494228" sldId="570"/>
            <ac:picMk id="27" creationId="{B27EF649-B5D9-4516-AAFC-56E1F78E9767}"/>
          </ac:picMkLst>
        </pc:picChg>
        <pc:cxnChg chg="add mod">
          <ac:chgData name="DENOUAL Yannick" userId="7ae1938d-f8f5-4af6-9418-c4b0dd201c41" providerId="ADAL" clId="{8059C868-093A-4A65-8E64-0E1013E1B29B}" dt="2020-09-30T08:19:27.380" v="363" actId="1076"/>
          <ac:cxnSpMkLst>
            <pc:docMk/>
            <pc:sldMk cId="2075494228" sldId="570"/>
            <ac:cxnSpMk id="11" creationId="{4CD8AA96-E807-4026-8A5F-6F1B99C6BDB9}"/>
          </ac:cxnSpMkLst>
        </pc:cxnChg>
      </pc:sldChg>
      <pc:sldChg chg="addSp delSp modSp">
        <pc:chgData name="DENOUAL Yannick" userId="7ae1938d-f8f5-4af6-9418-c4b0dd201c41" providerId="ADAL" clId="{8059C868-093A-4A65-8E64-0E1013E1B29B}" dt="2020-10-06T06:26:01.455" v="3214" actId="478"/>
        <pc:sldMkLst>
          <pc:docMk/>
          <pc:sldMk cId="2605522028" sldId="571"/>
        </pc:sldMkLst>
        <pc:spChg chg="add mod">
          <ac:chgData name="DENOUAL Yannick" userId="7ae1938d-f8f5-4af6-9418-c4b0dd201c41" providerId="ADAL" clId="{8059C868-093A-4A65-8E64-0E1013E1B29B}" dt="2020-10-05T17:08:25.070" v="3198" actId="14100"/>
          <ac:spMkLst>
            <pc:docMk/>
            <pc:sldMk cId="2605522028" sldId="571"/>
            <ac:spMk id="4" creationId="{A5DB2DC5-66CC-442F-9A6E-7605063261D4}"/>
          </ac:spMkLst>
        </pc:spChg>
        <pc:spChg chg="add mod">
          <ac:chgData name="DENOUAL Yannick" userId="7ae1938d-f8f5-4af6-9418-c4b0dd201c41" providerId="ADAL" clId="{8059C868-093A-4A65-8E64-0E1013E1B29B}" dt="2020-10-05T17:09:52.841" v="3200" actId="207"/>
          <ac:spMkLst>
            <pc:docMk/>
            <pc:sldMk cId="2605522028" sldId="571"/>
            <ac:spMk id="5" creationId="{6152EF3F-2440-490C-A7EB-74868FE69634}"/>
          </ac:spMkLst>
        </pc:spChg>
        <pc:spChg chg="add mod">
          <ac:chgData name="DENOUAL Yannick" userId="7ae1938d-f8f5-4af6-9418-c4b0dd201c41" providerId="ADAL" clId="{8059C868-093A-4A65-8E64-0E1013E1B29B}" dt="2020-10-05T17:03:58.947" v="3192" actId="1038"/>
          <ac:spMkLst>
            <pc:docMk/>
            <pc:sldMk cId="2605522028" sldId="571"/>
            <ac:spMk id="7" creationId="{6AB0BD41-F75D-4E3F-83D6-13954DC79815}"/>
          </ac:spMkLst>
        </pc:spChg>
        <pc:spChg chg="add del mod">
          <ac:chgData name="DENOUAL Yannick" userId="7ae1938d-f8f5-4af6-9418-c4b0dd201c41" providerId="ADAL" clId="{8059C868-093A-4A65-8E64-0E1013E1B29B}" dt="2020-10-06T06:26:01.455" v="3214" actId="478"/>
          <ac:spMkLst>
            <pc:docMk/>
            <pc:sldMk cId="2605522028" sldId="571"/>
            <ac:spMk id="10" creationId="{A8CA94C4-DEC5-419D-841F-B5066EC8E04B}"/>
          </ac:spMkLst>
        </pc:spChg>
        <pc:spChg chg="add mod">
          <ac:chgData name="DENOUAL Yannick" userId="7ae1938d-f8f5-4af6-9418-c4b0dd201c41" providerId="ADAL" clId="{8059C868-093A-4A65-8E64-0E1013E1B29B}" dt="2020-10-05T17:47:02.712" v="3209" actId="14100"/>
          <ac:spMkLst>
            <pc:docMk/>
            <pc:sldMk cId="2605522028" sldId="571"/>
            <ac:spMk id="11" creationId="{CD717941-513E-424B-91EE-9A3199ABB230}"/>
          </ac:spMkLst>
        </pc:spChg>
        <pc:spChg chg="add mod">
          <ac:chgData name="DENOUAL Yannick" userId="7ae1938d-f8f5-4af6-9418-c4b0dd201c41" providerId="ADAL" clId="{8059C868-093A-4A65-8E64-0E1013E1B29B}" dt="2020-10-05T17:47:28.760" v="3213" actId="1076"/>
          <ac:spMkLst>
            <pc:docMk/>
            <pc:sldMk cId="2605522028" sldId="571"/>
            <ac:spMk id="12" creationId="{BC917DE5-56D8-4FC1-B5E7-67CCD217CEA5}"/>
          </ac:spMkLst>
        </pc:spChg>
        <pc:spChg chg="mod">
          <ac:chgData name="DENOUAL Yannick" userId="7ae1938d-f8f5-4af6-9418-c4b0dd201c41" providerId="ADAL" clId="{8059C868-093A-4A65-8E64-0E1013E1B29B}" dt="2020-10-05T15:47:08.045" v="2495" actId="20577"/>
          <ac:spMkLst>
            <pc:docMk/>
            <pc:sldMk cId="2605522028" sldId="571"/>
            <ac:spMk id="13" creationId="{3B7B357E-34CB-4A7E-8597-858B1BB84265}"/>
          </ac:spMkLst>
        </pc:spChg>
        <pc:spChg chg="mod">
          <ac:chgData name="DENOUAL Yannick" userId="7ae1938d-f8f5-4af6-9418-c4b0dd201c41" providerId="ADAL" clId="{8059C868-093A-4A65-8E64-0E1013E1B29B}" dt="2020-10-05T17:03:41.646" v="3158" actId="1037"/>
          <ac:spMkLst>
            <pc:docMk/>
            <pc:sldMk cId="2605522028" sldId="571"/>
            <ac:spMk id="15" creationId="{00000000-0000-0000-0000-000000000000}"/>
          </ac:spMkLst>
        </pc:spChg>
        <pc:graphicFrameChg chg="add mod modGraphic">
          <ac:chgData name="DENOUAL Yannick" userId="7ae1938d-f8f5-4af6-9418-c4b0dd201c41" providerId="ADAL" clId="{8059C868-093A-4A65-8E64-0E1013E1B29B}" dt="2020-10-05T17:03:41.646" v="3158" actId="1037"/>
          <ac:graphicFrameMkLst>
            <pc:docMk/>
            <pc:sldMk cId="2605522028" sldId="571"/>
            <ac:graphicFrameMk id="3" creationId="{5A86CB85-C513-4219-969E-DA46093EB8BC}"/>
          </ac:graphicFrameMkLst>
        </pc:graphicFrameChg>
        <pc:graphicFrameChg chg="add mod modGraphic">
          <ac:chgData name="DENOUAL Yannick" userId="7ae1938d-f8f5-4af6-9418-c4b0dd201c41" providerId="ADAL" clId="{8059C868-093A-4A65-8E64-0E1013E1B29B}" dt="2020-10-05T17:03:52.297" v="3174" actId="1037"/>
          <ac:graphicFrameMkLst>
            <pc:docMk/>
            <pc:sldMk cId="2605522028" sldId="571"/>
            <ac:graphicFrameMk id="8" creationId="{23D3A30A-0385-4192-9BC7-A6598623FA2A}"/>
          </ac:graphicFrameMkLst>
        </pc:graphicFrameChg>
        <pc:picChg chg="add mod">
          <ac:chgData name="DENOUAL Yannick" userId="7ae1938d-f8f5-4af6-9418-c4b0dd201c41" providerId="ADAL" clId="{8059C868-093A-4A65-8E64-0E1013E1B29B}" dt="2020-10-05T16:00:26.890" v="2602" actId="14100"/>
          <ac:picMkLst>
            <pc:docMk/>
            <pc:sldMk cId="2605522028" sldId="571"/>
            <ac:picMk id="2" creationId="{7A409850-E2E0-45C8-9B86-E99BEB8B2C80}"/>
          </ac:picMkLst>
        </pc:picChg>
      </pc:sldChg>
      <pc:sldChg chg="addSp delSp modSp add">
        <pc:chgData name="DENOUAL Yannick" userId="7ae1938d-f8f5-4af6-9418-c4b0dd201c41" providerId="ADAL" clId="{8059C868-093A-4A65-8E64-0E1013E1B29B}" dt="2020-10-01T21:14:27.546" v="962" actId="1076"/>
        <pc:sldMkLst>
          <pc:docMk/>
          <pc:sldMk cId="1057927977" sldId="572"/>
        </pc:sldMkLst>
        <pc:spChg chg="del">
          <ac:chgData name="DENOUAL Yannick" userId="7ae1938d-f8f5-4af6-9418-c4b0dd201c41" providerId="ADAL" clId="{8059C868-093A-4A65-8E64-0E1013E1B29B}" dt="2020-10-01T21:14:06.542" v="959" actId="478"/>
          <ac:spMkLst>
            <pc:docMk/>
            <pc:sldMk cId="1057927977" sldId="572"/>
            <ac:spMk id="2" creationId="{89677A86-D4EC-4F88-9371-8A3518E17F30}"/>
          </ac:spMkLst>
        </pc:spChg>
        <pc:spChg chg="mod">
          <ac:chgData name="DENOUAL Yannick" userId="7ae1938d-f8f5-4af6-9418-c4b0dd201c41" providerId="ADAL" clId="{8059C868-093A-4A65-8E64-0E1013E1B29B}" dt="2020-10-01T21:14:27.546" v="962" actId="1076"/>
          <ac:spMkLst>
            <pc:docMk/>
            <pc:sldMk cId="1057927977" sldId="572"/>
            <ac:spMk id="3" creationId="{3277B707-17B6-4E18-BAD1-409A9ECF1925}"/>
          </ac:spMkLst>
        </pc:spChg>
        <pc:spChg chg="mod">
          <ac:chgData name="DENOUAL Yannick" userId="7ae1938d-f8f5-4af6-9418-c4b0dd201c41" providerId="ADAL" clId="{8059C868-093A-4A65-8E64-0E1013E1B29B}" dt="2020-10-01T21:14:27.546" v="962" actId="1076"/>
          <ac:spMkLst>
            <pc:docMk/>
            <pc:sldMk cId="1057927977" sldId="572"/>
            <ac:spMk id="4" creationId="{83ABBE51-AAF9-45E1-A967-7935783610E2}"/>
          </ac:spMkLst>
        </pc:spChg>
        <pc:spChg chg="add del mod">
          <ac:chgData name="DENOUAL Yannick" userId="7ae1938d-f8f5-4af6-9418-c4b0dd201c41" providerId="ADAL" clId="{8059C868-093A-4A65-8E64-0E1013E1B29B}" dt="2020-10-01T21:14:18.066" v="961" actId="478"/>
          <ac:spMkLst>
            <pc:docMk/>
            <pc:sldMk cId="1057927977" sldId="572"/>
            <ac:spMk id="6" creationId="{B2A376A0-C460-4C62-A8B0-EBD3CBD6F8EA}"/>
          </ac:spMkLst>
        </pc:spChg>
        <pc:spChg chg="del">
          <ac:chgData name="DENOUAL Yannick" userId="7ae1938d-f8f5-4af6-9418-c4b0dd201c41" providerId="ADAL" clId="{8059C868-093A-4A65-8E64-0E1013E1B29B}" dt="2020-10-01T21:14:14.524" v="960" actId="478"/>
          <ac:spMkLst>
            <pc:docMk/>
            <pc:sldMk cId="1057927977" sldId="572"/>
            <ac:spMk id="15" creationId="{00000000-0000-0000-0000-000000000000}"/>
          </ac:spMkLst>
        </pc:spChg>
        <pc:spChg chg="mod">
          <ac:chgData name="DENOUAL Yannick" userId="7ae1938d-f8f5-4af6-9418-c4b0dd201c41" providerId="ADAL" clId="{8059C868-093A-4A65-8E64-0E1013E1B29B}" dt="2020-10-01T21:14:27.546" v="962" actId="1076"/>
          <ac:spMkLst>
            <pc:docMk/>
            <pc:sldMk cId="1057927977" sldId="572"/>
            <ac:spMk id="86" creationId="{B8DB32DA-EE57-4170-A026-743949A6DD0F}"/>
          </ac:spMkLst>
        </pc:spChg>
      </pc:sldChg>
      <pc:sldChg chg="addSp delSp modSp add">
        <pc:chgData name="DENOUAL Yannick" userId="7ae1938d-f8f5-4af6-9418-c4b0dd201c41" providerId="ADAL" clId="{8059C868-093A-4A65-8E64-0E1013E1B29B}" dt="2020-10-05T10:02:28.362" v="1996" actId="167"/>
        <pc:sldMkLst>
          <pc:docMk/>
          <pc:sldMk cId="70096268" sldId="573"/>
        </pc:sldMkLst>
        <pc:spChg chg="mod">
          <ac:chgData name="DENOUAL Yannick" userId="7ae1938d-f8f5-4af6-9418-c4b0dd201c41" providerId="ADAL" clId="{8059C868-093A-4A65-8E64-0E1013E1B29B}" dt="2020-10-01T22:29:53.117" v="1589" actId="20577"/>
          <ac:spMkLst>
            <pc:docMk/>
            <pc:sldMk cId="70096268" sldId="573"/>
            <ac:spMk id="15" creationId="{00000000-0000-0000-0000-000000000000}"/>
          </ac:spMkLst>
        </pc:spChg>
        <pc:graphicFrameChg chg="ord modGraphic">
          <ac:chgData name="DENOUAL Yannick" userId="7ae1938d-f8f5-4af6-9418-c4b0dd201c41" providerId="ADAL" clId="{8059C868-093A-4A65-8E64-0E1013E1B29B}" dt="2020-10-05T10:02:28.362" v="1996" actId="167"/>
          <ac:graphicFrameMkLst>
            <pc:docMk/>
            <pc:sldMk cId="70096268" sldId="573"/>
            <ac:graphicFrameMk id="4" creationId="{0BBA9F67-7D26-4F44-B9AA-7BFA74A2CFEC}"/>
          </ac:graphicFrameMkLst>
        </pc:graphicFrameChg>
        <pc:picChg chg="add mod">
          <ac:chgData name="DENOUAL Yannick" userId="7ae1938d-f8f5-4af6-9418-c4b0dd201c41" providerId="ADAL" clId="{8059C868-093A-4A65-8E64-0E1013E1B29B}" dt="2020-10-01T22:31:14.648" v="1594" actId="1076"/>
          <ac:picMkLst>
            <pc:docMk/>
            <pc:sldMk cId="70096268" sldId="573"/>
            <ac:picMk id="2" creationId="{82058361-BB2E-4517-A74F-F9289529E064}"/>
          </ac:picMkLst>
        </pc:picChg>
        <pc:picChg chg="add mod">
          <ac:chgData name="DENOUAL Yannick" userId="7ae1938d-f8f5-4af6-9418-c4b0dd201c41" providerId="ADAL" clId="{8059C868-093A-4A65-8E64-0E1013E1B29B}" dt="2020-10-01T22:36:58.333" v="1627" actId="1076"/>
          <ac:picMkLst>
            <pc:docMk/>
            <pc:sldMk cId="70096268" sldId="573"/>
            <ac:picMk id="3" creationId="{01AFF882-7627-4B01-AF93-38EE68139903}"/>
          </ac:picMkLst>
        </pc:picChg>
        <pc:picChg chg="del">
          <ac:chgData name="DENOUAL Yannick" userId="7ae1938d-f8f5-4af6-9418-c4b0dd201c41" providerId="ADAL" clId="{8059C868-093A-4A65-8E64-0E1013E1B29B}" dt="2020-10-01T22:30:30.529" v="1591" actId="478"/>
          <ac:picMkLst>
            <pc:docMk/>
            <pc:sldMk cId="70096268" sldId="573"/>
            <ac:picMk id="6" creationId="{C8C80139-F53E-4609-BC7B-31DA934F952F}"/>
          </ac:picMkLst>
        </pc:picChg>
        <pc:picChg chg="del">
          <ac:chgData name="DENOUAL Yannick" userId="7ae1938d-f8f5-4af6-9418-c4b0dd201c41" providerId="ADAL" clId="{8059C868-093A-4A65-8E64-0E1013E1B29B}" dt="2020-10-01T22:30:27.840" v="1590" actId="478"/>
          <ac:picMkLst>
            <pc:docMk/>
            <pc:sldMk cId="70096268" sldId="573"/>
            <ac:picMk id="8" creationId="{55373D10-4303-40B4-AC52-4AADD1C68AA5}"/>
          </ac:picMkLst>
        </pc:picChg>
      </pc:sldChg>
      <pc:sldChg chg="modSp add del">
        <pc:chgData name="DENOUAL Yannick" userId="7ae1938d-f8f5-4af6-9418-c4b0dd201c41" providerId="ADAL" clId="{8059C868-093A-4A65-8E64-0E1013E1B29B}" dt="2020-10-01T22:27:19.381" v="1585" actId="2696"/>
        <pc:sldMkLst>
          <pc:docMk/>
          <pc:sldMk cId="1883138889" sldId="573"/>
        </pc:sldMkLst>
        <pc:spChg chg="mod">
          <ac:chgData name="DENOUAL Yannick" userId="7ae1938d-f8f5-4af6-9418-c4b0dd201c41" providerId="ADAL" clId="{8059C868-093A-4A65-8E64-0E1013E1B29B}" dt="2020-10-01T22:24:49.791" v="1570" actId="20577"/>
          <ac:spMkLst>
            <pc:docMk/>
            <pc:sldMk cId="1883138889" sldId="573"/>
            <ac:spMk id="15" creationId="{00000000-0000-0000-0000-000000000000}"/>
          </ac:spMkLst>
        </pc:spChg>
      </pc:sldChg>
      <pc:sldMasterChg chg="delSp modSp">
        <pc:chgData name="DENOUAL Yannick" userId="7ae1938d-f8f5-4af6-9418-c4b0dd201c41" providerId="ADAL" clId="{8059C868-093A-4A65-8E64-0E1013E1B29B}" dt="2020-10-05T15:57:20.862" v="2556" actId="20577"/>
        <pc:sldMasterMkLst>
          <pc:docMk/>
          <pc:sldMasterMk cId="496809738" sldId="2147484069"/>
        </pc:sldMasterMkLst>
        <pc:spChg chg="del">
          <ac:chgData name="DENOUAL Yannick" userId="7ae1938d-f8f5-4af6-9418-c4b0dd201c41" providerId="ADAL" clId="{8059C868-093A-4A65-8E64-0E1013E1B29B}" dt="2020-10-05T15:56:01.404" v="2541"/>
          <ac:spMkLst>
            <pc:docMk/>
            <pc:sldMasterMk cId="496809738" sldId="2147484069"/>
            <ac:spMk id="2" creationId="{D78B6073-C394-4D5E-AC13-607FCE4272DB}"/>
          </ac:spMkLst>
        </pc:spChg>
        <pc:spChg chg="mod">
          <ac:chgData name="DENOUAL Yannick" userId="7ae1938d-f8f5-4af6-9418-c4b0dd201c41" providerId="ADAL" clId="{8059C868-093A-4A65-8E64-0E1013E1B29B}" dt="2020-10-05T15:57:20.862" v="2556" actId="20577"/>
          <ac:spMkLst>
            <pc:docMk/>
            <pc:sldMasterMk cId="496809738" sldId="2147484069"/>
            <ac:spMk id="40" creationId="{00000000-0000-0000-0000-000000000000}"/>
          </ac:spMkLst>
        </pc:spChg>
        <pc:grpChg chg="del">
          <ac:chgData name="DENOUAL Yannick" userId="7ae1938d-f8f5-4af6-9418-c4b0dd201c41" providerId="ADAL" clId="{8059C868-093A-4A65-8E64-0E1013E1B29B}" dt="2020-10-05T15:56:22.875" v="2544" actId="478"/>
          <ac:grpSpMkLst>
            <pc:docMk/>
            <pc:sldMasterMk cId="496809738" sldId="2147484069"/>
            <ac:grpSpMk id="62" creationId="{00000000-0000-0000-0000-000000000000}"/>
          </ac:grpSpMkLst>
        </pc:grpChg>
      </pc:sldMasterChg>
      <pc:sldMasterChg chg="delSp">
        <pc:chgData name="DENOUAL Yannick" userId="7ae1938d-f8f5-4af6-9418-c4b0dd201c41" providerId="ADAL" clId="{8059C868-093A-4A65-8E64-0E1013E1B29B}" dt="2020-10-05T15:56:01.404" v="2543"/>
        <pc:sldMasterMkLst>
          <pc:docMk/>
          <pc:sldMasterMk cId="4197906271" sldId="2147484088"/>
        </pc:sldMasterMkLst>
        <pc:spChg chg="del">
          <ac:chgData name="DENOUAL Yannick" userId="7ae1938d-f8f5-4af6-9418-c4b0dd201c41" providerId="ADAL" clId="{8059C868-093A-4A65-8E64-0E1013E1B29B}" dt="2020-10-05T15:56:01.404" v="2543"/>
          <ac:spMkLst>
            <pc:docMk/>
            <pc:sldMasterMk cId="4197906271" sldId="2147484088"/>
            <ac:spMk id="2" creationId="{CE64C92A-13A4-4DCC-AFA5-DEF4271AC161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space réservé du texte 7"/>
          <p:cNvSpPr txBox="1">
            <a:spLocks/>
          </p:cNvSpPr>
          <p:nvPr/>
        </p:nvSpPr>
        <p:spPr>
          <a:xfrm>
            <a:off x="470647" y="767621"/>
            <a:ext cx="6021593" cy="33601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rgbClr val="F7B100"/>
              </a:buClr>
              <a:defRPr/>
            </a:pPr>
            <a:r>
              <a:rPr lang="fr-FR" cap="all" dirty="0"/>
              <a:t>Modifiez les styles du texte du masque</a:t>
            </a:r>
          </a:p>
        </p:txBody>
      </p:sp>
      <p:grpSp>
        <p:nvGrpSpPr>
          <p:cNvPr id="33" name="Groupe 32"/>
          <p:cNvGrpSpPr>
            <a:grpSpLocks noChangeAspect="1"/>
          </p:cNvGrpSpPr>
          <p:nvPr/>
        </p:nvGrpSpPr>
        <p:grpSpPr>
          <a:xfrm>
            <a:off x="350278" y="349757"/>
            <a:ext cx="1485195" cy="155315"/>
            <a:chOff x="7712075" y="4803775"/>
            <a:chExt cx="1214438" cy="127001"/>
          </a:xfrm>
        </p:grpSpPr>
        <p:sp>
          <p:nvSpPr>
            <p:cNvPr id="34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97957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73047" y="1188504"/>
            <a:ext cx="4146550" cy="23336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70647" y="3724508"/>
            <a:ext cx="6021594" cy="508854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dirty="0"/>
          </a:p>
        </p:txBody>
      </p:sp>
      <p:sp>
        <p:nvSpPr>
          <p:cNvPr id="21" name="Espace réservé du texte 7"/>
          <p:cNvSpPr txBox="1">
            <a:spLocks/>
          </p:cNvSpPr>
          <p:nvPr/>
        </p:nvSpPr>
        <p:spPr>
          <a:xfrm>
            <a:off x="470647" y="767621"/>
            <a:ext cx="6021593" cy="33601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rgbClr val="F7B100"/>
              </a:buClr>
              <a:defRPr/>
            </a:pPr>
            <a:r>
              <a:rPr lang="fr-FR" cap="all" dirty="0"/>
              <a:t>Modifiez les styles du texte du masque</a:t>
            </a:r>
          </a:p>
        </p:txBody>
      </p:sp>
      <p:grpSp>
        <p:nvGrpSpPr>
          <p:cNvPr id="22" name="Groupe 21"/>
          <p:cNvGrpSpPr>
            <a:grpSpLocks noChangeAspect="1"/>
          </p:cNvGrpSpPr>
          <p:nvPr/>
        </p:nvGrpSpPr>
        <p:grpSpPr>
          <a:xfrm>
            <a:off x="350278" y="349757"/>
            <a:ext cx="1485195" cy="155315"/>
            <a:chOff x="7712075" y="4803775"/>
            <a:chExt cx="1214438" cy="127001"/>
          </a:xfrm>
        </p:grpSpPr>
        <p:sp>
          <p:nvSpPr>
            <p:cNvPr id="23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835433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buClr>
        <a:schemeClr val="accent1"/>
      </a:buClr>
      <a:buFont typeface="Wingdings" pitchFamily="2" charset="2"/>
      <a:defRPr sz="1000" kern="1200">
        <a:solidFill>
          <a:schemeClr val="tx1"/>
        </a:solidFill>
        <a:latin typeface="Arial" pitchFamily="-28" charset="0"/>
        <a:ea typeface="MS PGothic" pitchFamily="34" charset="-128"/>
        <a:cs typeface="ＭＳ Ｐゴシック" pitchFamily="-28" charset="-128"/>
      </a:defRPr>
    </a:lvl1pPr>
    <a:lvl2pPr marL="557213" indent="-21431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2pPr>
    <a:lvl3pPr marL="8572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3pPr>
    <a:lvl4pPr marL="12001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4pPr>
    <a:lvl5pPr marL="15430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5pPr>
    <a:lvl6pPr marL="17145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T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80182" y="179388"/>
            <a:ext cx="8783637" cy="4254669"/>
          </a:xfrm>
          <a:prstGeom prst="rect">
            <a:avLst/>
          </a:prstGeom>
        </p:spPr>
      </p:pic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539750" y="1175785"/>
            <a:ext cx="8072438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de LA </a:t>
            </a:r>
            <a:r>
              <a:rPr lang="fr-FR" dirty="0" err="1"/>
              <a:t>PRéSENTATION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18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5425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Image Boîte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40542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0542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24" hasCustomPrompt="1"/>
          </p:nvPr>
        </p:nvSpPr>
        <p:spPr>
          <a:xfrm>
            <a:off x="540542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3347963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22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3347963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23" name="Espace réservé pour une image  6"/>
          <p:cNvSpPr>
            <a:spLocks noGrp="1"/>
          </p:cNvSpPr>
          <p:nvPr>
            <p:ph type="pic" sz="quarter" idx="27" hasCustomPrompt="1"/>
          </p:nvPr>
        </p:nvSpPr>
        <p:spPr>
          <a:xfrm>
            <a:off x="3347963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24" name="Espace réservé du texte 3"/>
          <p:cNvSpPr>
            <a:spLocks noGrp="1"/>
          </p:cNvSpPr>
          <p:nvPr>
            <p:ph type="body" sz="quarter" idx="28" hasCustomPrompt="1"/>
          </p:nvPr>
        </p:nvSpPr>
        <p:spPr>
          <a:xfrm>
            <a:off x="6156325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25" name="Espace réservé du texte 4"/>
          <p:cNvSpPr>
            <a:spLocks noGrp="1"/>
          </p:cNvSpPr>
          <p:nvPr>
            <p:ph type="body" sz="quarter" idx="29" hasCustomPrompt="1"/>
          </p:nvPr>
        </p:nvSpPr>
        <p:spPr>
          <a:xfrm>
            <a:off x="6156325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26" name="Espace réservé pour une image  6"/>
          <p:cNvSpPr>
            <a:spLocks noGrp="1"/>
          </p:cNvSpPr>
          <p:nvPr>
            <p:ph type="pic" sz="quarter" idx="30" hasCustomPrompt="1"/>
          </p:nvPr>
        </p:nvSpPr>
        <p:spPr>
          <a:xfrm>
            <a:off x="6156325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</p:spTree>
    <p:extLst>
      <p:ext uri="{BB962C8B-B14F-4D97-AF65-F5344CB8AC3E}">
        <p14:creationId xmlns:p14="http://schemas.microsoft.com/office/powerpoint/2010/main" val="37609038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1881">
          <p15:clr>
            <a:srgbClr val="FBAE40"/>
          </p15:clr>
        </p15:guide>
        <p15:guide id="11" pos="2108">
          <p15:clr>
            <a:srgbClr val="FBAE40"/>
          </p15:clr>
        </p15:guide>
        <p15:guide id="12" pos="3651">
          <p15:clr>
            <a:srgbClr val="FBAE40"/>
          </p15:clr>
        </p15:guide>
        <p15:guide id="13" pos="3878">
          <p15:clr>
            <a:srgbClr val="FBAE40"/>
          </p15:clr>
        </p15:guide>
        <p15:guide id="14" orient="horz" pos="907">
          <p15:clr>
            <a:srgbClr val="FBAE40"/>
          </p15:clr>
        </p15:guide>
        <p15:guide id="15" orient="horz" pos="193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/>
          <p:cNvSpPr>
            <a:spLocks noGrp="1"/>
          </p:cNvSpPr>
          <p:nvPr>
            <p:ph type="pic" sz="quarter" idx="22" hasCustomPrompt="1"/>
          </p:nvPr>
        </p:nvSpPr>
        <p:spPr>
          <a:xfrm>
            <a:off x="180975" y="721520"/>
            <a:ext cx="8783637" cy="370284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7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141754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orient="horz" pos="113">
          <p15:clr>
            <a:srgbClr val="FBAE40"/>
          </p15:clr>
        </p15:guide>
        <p15:guide id="4" orient="horz" pos="227">
          <p15:clr>
            <a:srgbClr val="FBAE40"/>
          </p15:clr>
        </p15:guide>
        <p15:guide id="5" orient="horz" pos="341">
          <p15:clr>
            <a:srgbClr val="FBAE40"/>
          </p15:clr>
        </p15:guide>
        <p15:guide id="6" orient="horz" pos="453">
          <p15:clr>
            <a:srgbClr val="FBAE40"/>
          </p15:clr>
        </p15:guide>
        <p15:guide id="7" orient="horz" pos="278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7938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6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461803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2116038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51">
          <p15:clr>
            <a:srgbClr val="FBAE40"/>
          </p15:clr>
        </p15:guide>
        <p15:guide id="2" pos="2909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4664074" y="903288"/>
            <a:ext cx="430212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  <a:p>
            <a:pPr lvl="2"/>
            <a:r>
              <a:rPr lang="fr-FR" dirty="0"/>
              <a:t>Troisième niveau de texte</a:t>
            </a:r>
          </a:p>
          <a:p>
            <a:pPr lvl="3"/>
            <a:r>
              <a:rPr lang="fr-FR" dirty="0"/>
              <a:t>Quatrième niveau de texte</a:t>
            </a:r>
          </a:p>
          <a:p>
            <a:pPr lvl="4"/>
            <a:r>
              <a:rPr lang="fr-FR" dirty="0"/>
              <a:t>Cinquième niveau de texte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3838054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35">
          <p15:clr>
            <a:srgbClr val="FBAE40"/>
          </p15:clr>
        </p15:guide>
        <p15:guide id="2" pos="2823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79278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7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6157913" y="900113"/>
            <a:ext cx="2807493" cy="3524249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  <a:p>
            <a:pPr lvl="2"/>
            <a:r>
              <a:rPr lang="fr-FR" dirty="0"/>
              <a:t>Troisième niveau de texte</a:t>
            </a:r>
          </a:p>
          <a:p>
            <a:pPr lvl="3"/>
            <a:r>
              <a:rPr lang="fr-FR" dirty="0"/>
              <a:t>Quatrième niveau de texte</a:t>
            </a:r>
          </a:p>
          <a:p>
            <a:pPr lvl="4"/>
            <a:r>
              <a:rPr lang="fr-FR" dirty="0"/>
              <a:t>Cinquième niveau de texte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337494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63">
          <p15:clr>
            <a:srgbClr val="FBAE40"/>
          </p15:clr>
        </p15:guide>
        <p15:guide id="2" pos="3879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3362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4"/>
          <p:cNvGrpSpPr>
            <a:grpSpLocks noChangeAspect="1"/>
          </p:cNvGrpSpPr>
          <p:nvPr userDrawn="1"/>
        </p:nvGrpSpPr>
        <p:grpSpPr bwMode="auto">
          <a:xfrm>
            <a:off x="4194743" y="4035340"/>
            <a:ext cx="754514" cy="226938"/>
            <a:chOff x="3348" y="2012"/>
            <a:chExt cx="984" cy="296"/>
          </a:xfrm>
        </p:grpSpPr>
        <p:sp>
          <p:nvSpPr>
            <p:cNvPr id="21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48" y="2012"/>
              <a:ext cx="984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3348" y="2016"/>
              <a:ext cx="252" cy="286"/>
            </a:xfrm>
            <a:custGeom>
              <a:avLst/>
              <a:gdLst>
                <a:gd name="T0" fmla="*/ 0 w 252"/>
                <a:gd name="T1" fmla="*/ 0 h 286"/>
                <a:gd name="T2" fmla="*/ 84 w 252"/>
                <a:gd name="T3" fmla="*/ 0 h 286"/>
                <a:gd name="T4" fmla="*/ 126 w 252"/>
                <a:gd name="T5" fmla="*/ 202 h 286"/>
                <a:gd name="T6" fmla="*/ 126 w 252"/>
                <a:gd name="T7" fmla="*/ 202 h 286"/>
                <a:gd name="T8" fmla="*/ 168 w 252"/>
                <a:gd name="T9" fmla="*/ 0 h 286"/>
                <a:gd name="T10" fmla="*/ 252 w 252"/>
                <a:gd name="T11" fmla="*/ 0 h 286"/>
                <a:gd name="T12" fmla="*/ 252 w 252"/>
                <a:gd name="T13" fmla="*/ 286 h 286"/>
                <a:gd name="T14" fmla="*/ 200 w 252"/>
                <a:gd name="T15" fmla="*/ 286 h 286"/>
                <a:gd name="T16" fmla="*/ 200 w 252"/>
                <a:gd name="T17" fmla="*/ 58 h 286"/>
                <a:gd name="T18" fmla="*/ 200 w 252"/>
                <a:gd name="T19" fmla="*/ 58 h 286"/>
                <a:gd name="T20" fmla="*/ 148 w 252"/>
                <a:gd name="T21" fmla="*/ 286 h 286"/>
                <a:gd name="T22" fmla="*/ 104 w 252"/>
                <a:gd name="T23" fmla="*/ 286 h 286"/>
                <a:gd name="T24" fmla="*/ 52 w 252"/>
                <a:gd name="T25" fmla="*/ 58 h 286"/>
                <a:gd name="T26" fmla="*/ 52 w 252"/>
                <a:gd name="T27" fmla="*/ 58 h 286"/>
                <a:gd name="T28" fmla="*/ 52 w 252"/>
                <a:gd name="T29" fmla="*/ 286 h 286"/>
                <a:gd name="T30" fmla="*/ 0 w 252"/>
                <a:gd name="T31" fmla="*/ 286 h 286"/>
                <a:gd name="T32" fmla="*/ 0 w 252"/>
                <a:gd name="T3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2" h="286">
                  <a:moveTo>
                    <a:pt x="0" y="0"/>
                  </a:moveTo>
                  <a:lnTo>
                    <a:pt x="84" y="0"/>
                  </a:lnTo>
                  <a:lnTo>
                    <a:pt x="126" y="202"/>
                  </a:lnTo>
                  <a:lnTo>
                    <a:pt x="126" y="202"/>
                  </a:lnTo>
                  <a:lnTo>
                    <a:pt x="168" y="0"/>
                  </a:lnTo>
                  <a:lnTo>
                    <a:pt x="252" y="0"/>
                  </a:lnTo>
                  <a:lnTo>
                    <a:pt x="252" y="286"/>
                  </a:lnTo>
                  <a:lnTo>
                    <a:pt x="200" y="286"/>
                  </a:lnTo>
                  <a:lnTo>
                    <a:pt x="200" y="58"/>
                  </a:lnTo>
                  <a:lnTo>
                    <a:pt x="200" y="58"/>
                  </a:lnTo>
                  <a:lnTo>
                    <a:pt x="148" y="286"/>
                  </a:lnTo>
                  <a:lnTo>
                    <a:pt x="104" y="286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286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3642" y="2016"/>
              <a:ext cx="164" cy="286"/>
            </a:xfrm>
            <a:custGeom>
              <a:avLst/>
              <a:gdLst>
                <a:gd name="T0" fmla="*/ 160 w 164"/>
                <a:gd name="T1" fmla="*/ 0 h 286"/>
                <a:gd name="T2" fmla="*/ 160 w 164"/>
                <a:gd name="T3" fmla="*/ 48 h 286"/>
                <a:gd name="T4" fmla="*/ 58 w 164"/>
                <a:gd name="T5" fmla="*/ 48 h 286"/>
                <a:gd name="T6" fmla="*/ 58 w 164"/>
                <a:gd name="T7" fmla="*/ 116 h 286"/>
                <a:gd name="T8" fmla="*/ 154 w 164"/>
                <a:gd name="T9" fmla="*/ 116 h 286"/>
                <a:gd name="T10" fmla="*/ 154 w 164"/>
                <a:gd name="T11" fmla="*/ 162 h 286"/>
                <a:gd name="T12" fmla="*/ 58 w 164"/>
                <a:gd name="T13" fmla="*/ 162 h 286"/>
                <a:gd name="T14" fmla="*/ 58 w 164"/>
                <a:gd name="T15" fmla="*/ 240 h 286"/>
                <a:gd name="T16" fmla="*/ 164 w 164"/>
                <a:gd name="T17" fmla="*/ 240 h 286"/>
                <a:gd name="T18" fmla="*/ 164 w 164"/>
                <a:gd name="T19" fmla="*/ 286 h 286"/>
                <a:gd name="T20" fmla="*/ 0 w 164"/>
                <a:gd name="T21" fmla="*/ 286 h 286"/>
                <a:gd name="T22" fmla="*/ 0 w 164"/>
                <a:gd name="T23" fmla="*/ 0 h 286"/>
                <a:gd name="T24" fmla="*/ 160 w 164"/>
                <a:gd name="T2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286">
                  <a:moveTo>
                    <a:pt x="160" y="0"/>
                  </a:moveTo>
                  <a:lnTo>
                    <a:pt x="160" y="48"/>
                  </a:lnTo>
                  <a:lnTo>
                    <a:pt x="58" y="48"/>
                  </a:lnTo>
                  <a:lnTo>
                    <a:pt x="58" y="116"/>
                  </a:lnTo>
                  <a:lnTo>
                    <a:pt x="154" y="116"/>
                  </a:lnTo>
                  <a:lnTo>
                    <a:pt x="154" y="162"/>
                  </a:lnTo>
                  <a:lnTo>
                    <a:pt x="58" y="162"/>
                  </a:lnTo>
                  <a:lnTo>
                    <a:pt x="58" y="240"/>
                  </a:lnTo>
                  <a:lnTo>
                    <a:pt x="164" y="240"/>
                  </a:lnTo>
                  <a:lnTo>
                    <a:pt x="164" y="286"/>
                  </a:lnTo>
                  <a:lnTo>
                    <a:pt x="0" y="286"/>
                  </a:lnTo>
                  <a:lnTo>
                    <a:pt x="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4" name="Freeform 7"/>
            <p:cNvSpPr>
              <a:spLocks noEditPoints="1"/>
            </p:cNvSpPr>
            <p:nvPr/>
          </p:nvSpPr>
          <p:spPr bwMode="auto">
            <a:xfrm>
              <a:off x="3834" y="2016"/>
              <a:ext cx="194" cy="286"/>
            </a:xfrm>
            <a:custGeom>
              <a:avLst/>
              <a:gdLst>
                <a:gd name="T0" fmla="*/ 106 w 194"/>
                <a:gd name="T1" fmla="*/ 0 h 286"/>
                <a:gd name="T2" fmla="*/ 124 w 194"/>
                <a:gd name="T3" fmla="*/ 2 h 286"/>
                <a:gd name="T4" fmla="*/ 152 w 194"/>
                <a:gd name="T5" fmla="*/ 12 h 286"/>
                <a:gd name="T6" fmla="*/ 172 w 194"/>
                <a:gd name="T7" fmla="*/ 30 h 286"/>
                <a:gd name="T8" fmla="*/ 182 w 194"/>
                <a:gd name="T9" fmla="*/ 58 h 286"/>
                <a:gd name="T10" fmla="*/ 182 w 194"/>
                <a:gd name="T11" fmla="*/ 74 h 286"/>
                <a:gd name="T12" fmla="*/ 180 w 194"/>
                <a:gd name="T13" fmla="*/ 100 h 286"/>
                <a:gd name="T14" fmla="*/ 172 w 194"/>
                <a:gd name="T15" fmla="*/ 122 h 286"/>
                <a:gd name="T16" fmla="*/ 156 w 194"/>
                <a:gd name="T17" fmla="*/ 136 h 286"/>
                <a:gd name="T18" fmla="*/ 136 w 194"/>
                <a:gd name="T19" fmla="*/ 144 h 286"/>
                <a:gd name="T20" fmla="*/ 136 w 194"/>
                <a:gd name="T21" fmla="*/ 146 h 286"/>
                <a:gd name="T22" fmla="*/ 158 w 194"/>
                <a:gd name="T23" fmla="*/ 152 h 286"/>
                <a:gd name="T24" fmla="*/ 172 w 194"/>
                <a:gd name="T25" fmla="*/ 168 h 286"/>
                <a:gd name="T26" fmla="*/ 180 w 194"/>
                <a:gd name="T27" fmla="*/ 194 h 286"/>
                <a:gd name="T28" fmla="*/ 182 w 194"/>
                <a:gd name="T29" fmla="*/ 232 h 286"/>
                <a:gd name="T30" fmla="*/ 184 w 194"/>
                <a:gd name="T31" fmla="*/ 268 h 286"/>
                <a:gd name="T32" fmla="*/ 190 w 194"/>
                <a:gd name="T33" fmla="*/ 282 h 286"/>
                <a:gd name="T34" fmla="*/ 194 w 194"/>
                <a:gd name="T35" fmla="*/ 286 h 286"/>
                <a:gd name="T36" fmla="*/ 132 w 194"/>
                <a:gd name="T37" fmla="*/ 286 h 286"/>
                <a:gd name="T38" fmla="*/ 126 w 194"/>
                <a:gd name="T39" fmla="*/ 272 h 286"/>
                <a:gd name="T40" fmla="*/ 122 w 194"/>
                <a:gd name="T41" fmla="*/ 202 h 286"/>
                <a:gd name="T42" fmla="*/ 120 w 194"/>
                <a:gd name="T43" fmla="*/ 186 h 286"/>
                <a:gd name="T44" fmla="*/ 114 w 194"/>
                <a:gd name="T45" fmla="*/ 176 h 286"/>
                <a:gd name="T46" fmla="*/ 104 w 194"/>
                <a:gd name="T47" fmla="*/ 168 h 286"/>
                <a:gd name="T48" fmla="*/ 88 w 194"/>
                <a:gd name="T49" fmla="*/ 166 h 286"/>
                <a:gd name="T50" fmla="*/ 58 w 194"/>
                <a:gd name="T51" fmla="*/ 286 h 286"/>
                <a:gd name="T52" fmla="*/ 0 w 194"/>
                <a:gd name="T53" fmla="*/ 0 h 286"/>
                <a:gd name="T54" fmla="*/ 82 w 194"/>
                <a:gd name="T55" fmla="*/ 126 h 286"/>
                <a:gd name="T56" fmla="*/ 92 w 194"/>
                <a:gd name="T57" fmla="*/ 124 h 286"/>
                <a:gd name="T58" fmla="*/ 108 w 194"/>
                <a:gd name="T59" fmla="*/ 120 h 286"/>
                <a:gd name="T60" fmla="*/ 118 w 194"/>
                <a:gd name="T61" fmla="*/ 110 h 286"/>
                <a:gd name="T62" fmla="*/ 124 w 194"/>
                <a:gd name="T63" fmla="*/ 94 h 286"/>
                <a:gd name="T64" fmla="*/ 126 w 194"/>
                <a:gd name="T65" fmla="*/ 82 h 286"/>
                <a:gd name="T66" fmla="*/ 122 w 194"/>
                <a:gd name="T67" fmla="*/ 66 h 286"/>
                <a:gd name="T68" fmla="*/ 116 w 194"/>
                <a:gd name="T69" fmla="*/ 52 h 286"/>
                <a:gd name="T70" fmla="*/ 102 w 194"/>
                <a:gd name="T71" fmla="*/ 46 h 286"/>
                <a:gd name="T72" fmla="*/ 86 w 194"/>
                <a:gd name="T73" fmla="*/ 44 h 286"/>
                <a:gd name="T74" fmla="*/ 58 w 194"/>
                <a:gd name="T75" fmla="*/ 12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4" h="286">
                  <a:moveTo>
                    <a:pt x="0" y="0"/>
                  </a:moveTo>
                  <a:lnTo>
                    <a:pt x="106" y="0"/>
                  </a:lnTo>
                  <a:lnTo>
                    <a:pt x="106" y="0"/>
                  </a:lnTo>
                  <a:lnTo>
                    <a:pt x="124" y="2"/>
                  </a:lnTo>
                  <a:lnTo>
                    <a:pt x="138" y="6"/>
                  </a:lnTo>
                  <a:lnTo>
                    <a:pt x="152" y="12"/>
                  </a:lnTo>
                  <a:lnTo>
                    <a:pt x="162" y="20"/>
                  </a:lnTo>
                  <a:lnTo>
                    <a:pt x="172" y="30"/>
                  </a:lnTo>
                  <a:lnTo>
                    <a:pt x="178" y="42"/>
                  </a:lnTo>
                  <a:lnTo>
                    <a:pt x="182" y="58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2" y="88"/>
                  </a:lnTo>
                  <a:lnTo>
                    <a:pt x="180" y="100"/>
                  </a:lnTo>
                  <a:lnTo>
                    <a:pt x="176" y="112"/>
                  </a:lnTo>
                  <a:lnTo>
                    <a:pt x="172" y="122"/>
                  </a:lnTo>
                  <a:lnTo>
                    <a:pt x="164" y="130"/>
                  </a:lnTo>
                  <a:lnTo>
                    <a:pt x="156" y="136"/>
                  </a:lnTo>
                  <a:lnTo>
                    <a:pt x="146" y="142"/>
                  </a:lnTo>
                  <a:lnTo>
                    <a:pt x="136" y="144"/>
                  </a:lnTo>
                  <a:lnTo>
                    <a:pt x="136" y="146"/>
                  </a:lnTo>
                  <a:lnTo>
                    <a:pt x="136" y="146"/>
                  </a:lnTo>
                  <a:lnTo>
                    <a:pt x="148" y="148"/>
                  </a:lnTo>
                  <a:lnTo>
                    <a:pt x="158" y="152"/>
                  </a:lnTo>
                  <a:lnTo>
                    <a:pt x="166" y="160"/>
                  </a:lnTo>
                  <a:lnTo>
                    <a:pt x="172" y="168"/>
                  </a:lnTo>
                  <a:lnTo>
                    <a:pt x="176" y="180"/>
                  </a:lnTo>
                  <a:lnTo>
                    <a:pt x="180" y="194"/>
                  </a:lnTo>
                  <a:lnTo>
                    <a:pt x="182" y="232"/>
                  </a:lnTo>
                  <a:lnTo>
                    <a:pt x="182" y="232"/>
                  </a:lnTo>
                  <a:lnTo>
                    <a:pt x="182" y="252"/>
                  </a:lnTo>
                  <a:lnTo>
                    <a:pt x="184" y="268"/>
                  </a:lnTo>
                  <a:lnTo>
                    <a:pt x="188" y="278"/>
                  </a:lnTo>
                  <a:lnTo>
                    <a:pt x="190" y="282"/>
                  </a:lnTo>
                  <a:lnTo>
                    <a:pt x="194" y="284"/>
                  </a:lnTo>
                  <a:lnTo>
                    <a:pt x="194" y="286"/>
                  </a:lnTo>
                  <a:lnTo>
                    <a:pt x="132" y="286"/>
                  </a:lnTo>
                  <a:lnTo>
                    <a:pt x="132" y="286"/>
                  </a:lnTo>
                  <a:lnTo>
                    <a:pt x="128" y="280"/>
                  </a:lnTo>
                  <a:lnTo>
                    <a:pt x="126" y="272"/>
                  </a:lnTo>
                  <a:lnTo>
                    <a:pt x="124" y="256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0" y="186"/>
                  </a:lnTo>
                  <a:lnTo>
                    <a:pt x="118" y="180"/>
                  </a:lnTo>
                  <a:lnTo>
                    <a:pt x="114" y="176"/>
                  </a:lnTo>
                  <a:lnTo>
                    <a:pt x="110" y="170"/>
                  </a:lnTo>
                  <a:lnTo>
                    <a:pt x="104" y="168"/>
                  </a:lnTo>
                  <a:lnTo>
                    <a:pt x="98" y="166"/>
                  </a:lnTo>
                  <a:lnTo>
                    <a:pt x="88" y="166"/>
                  </a:lnTo>
                  <a:lnTo>
                    <a:pt x="58" y="166"/>
                  </a:lnTo>
                  <a:lnTo>
                    <a:pt x="58" y="286"/>
                  </a:lnTo>
                  <a:lnTo>
                    <a:pt x="0" y="286"/>
                  </a:lnTo>
                  <a:lnTo>
                    <a:pt x="0" y="0"/>
                  </a:lnTo>
                  <a:close/>
                  <a:moveTo>
                    <a:pt x="58" y="126"/>
                  </a:moveTo>
                  <a:lnTo>
                    <a:pt x="82" y="126"/>
                  </a:lnTo>
                  <a:lnTo>
                    <a:pt x="82" y="126"/>
                  </a:lnTo>
                  <a:lnTo>
                    <a:pt x="92" y="124"/>
                  </a:lnTo>
                  <a:lnTo>
                    <a:pt x="100" y="124"/>
                  </a:lnTo>
                  <a:lnTo>
                    <a:pt x="108" y="120"/>
                  </a:lnTo>
                  <a:lnTo>
                    <a:pt x="114" y="116"/>
                  </a:lnTo>
                  <a:lnTo>
                    <a:pt x="118" y="110"/>
                  </a:lnTo>
                  <a:lnTo>
                    <a:pt x="122" y="102"/>
                  </a:lnTo>
                  <a:lnTo>
                    <a:pt x="124" y="94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4" y="74"/>
                  </a:lnTo>
                  <a:lnTo>
                    <a:pt x="122" y="66"/>
                  </a:lnTo>
                  <a:lnTo>
                    <a:pt x="120" y="58"/>
                  </a:lnTo>
                  <a:lnTo>
                    <a:pt x="116" y="52"/>
                  </a:lnTo>
                  <a:lnTo>
                    <a:pt x="110" y="48"/>
                  </a:lnTo>
                  <a:lnTo>
                    <a:pt x="102" y="46"/>
                  </a:lnTo>
                  <a:lnTo>
                    <a:pt x="94" y="44"/>
                  </a:lnTo>
                  <a:lnTo>
                    <a:pt x="86" y="44"/>
                  </a:lnTo>
                  <a:lnTo>
                    <a:pt x="58" y="44"/>
                  </a:lnTo>
                  <a:lnTo>
                    <a:pt x="58" y="126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4050" y="2012"/>
              <a:ext cx="188" cy="296"/>
            </a:xfrm>
            <a:custGeom>
              <a:avLst/>
              <a:gdLst>
                <a:gd name="T0" fmla="*/ 128 w 188"/>
                <a:gd name="T1" fmla="*/ 102 h 296"/>
                <a:gd name="T2" fmla="*/ 124 w 188"/>
                <a:gd name="T3" fmla="*/ 64 h 296"/>
                <a:gd name="T4" fmla="*/ 116 w 188"/>
                <a:gd name="T5" fmla="*/ 50 h 296"/>
                <a:gd name="T6" fmla="*/ 104 w 188"/>
                <a:gd name="T7" fmla="*/ 42 h 296"/>
                <a:gd name="T8" fmla="*/ 94 w 188"/>
                <a:gd name="T9" fmla="*/ 42 h 296"/>
                <a:gd name="T10" fmla="*/ 76 w 188"/>
                <a:gd name="T11" fmla="*/ 48 h 296"/>
                <a:gd name="T12" fmla="*/ 66 w 188"/>
                <a:gd name="T13" fmla="*/ 66 h 296"/>
                <a:gd name="T14" fmla="*/ 60 w 188"/>
                <a:gd name="T15" fmla="*/ 100 h 296"/>
                <a:gd name="T16" fmla="*/ 58 w 188"/>
                <a:gd name="T17" fmla="*/ 152 h 296"/>
                <a:gd name="T18" fmla="*/ 60 w 188"/>
                <a:gd name="T19" fmla="*/ 204 h 296"/>
                <a:gd name="T20" fmla="*/ 68 w 188"/>
                <a:gd name="T21" fmla="*/ 234 h 296"/>
                <a:gd name="T22" fmla="*/ 80 w 188"/>
                <a:gd name="T23" fmla="*/ 250 h 296"/>
                <a:gd name="T24" fmla="*/ 96 w 188"/>
                <a:gd name="T25" fmla="*/ 254 h 296"/>
                <a:gd name="T26" fmla="*/ 102 w 188"/>
                <a:gd name="T27" fmla="*/ 252 h 296"/>
                <a:gd name="T28" fmla="*/ 116 w 188"/>
                <a:gd name="T29" fmla="*/ 246 h 296"/>
                <a:gd name="T30" fmla="*/ 126 w 188"/>
                <a:gd name="T31" fmla="*/ 232 h 296"/>
                <a:gd name="T32" fmla="*/ 130 w 188"/>
                <a:gd name="T33" fmla="*/ 202 h 296"/>
                <a:gd name="T34" fmla="*/ 188 w 188"/>
                <a:gd name="T35" fmla="*/ 182 h 296"/>
                <a:gd name="T36" fmla="*/ 188 w 188"/>
                <a:gd name="T37" fmla="*/ 204 h 296"/>
                <a:gd name="T38" fmla="*/ 180 w 188"/>
                <a:gd name="T39" fmla="*/ 244 h 296"/>
                <a:gd name="T40" fmla="*/ 166 w 188"/>
                <a:gd name="T41" fmla="*/ 270 h 296"/>
                <a:gd name="T42" fmla="*/ 152 w 188"/>
                <a:gd name="T43" fmla="*/ 282 h 296"/>
                <a:gd name="T44" fmla="*/ 134 w 188"/>
                <a:gd name="T45" fmla="*/ 290 h 296"/>
                <a:gd name="T46" fmla="*/ 112 w 188"/>
                <a:gd name="T47" fmla="*/ 296 h 296"/>
                <a:gd name="T48" fmla="*/ 98 w 188"/>
                <a:gd name="T49" fmla="*/ 296 h 296"/>
                <a:gd name="T50" fmla="*/ 70 w 188"/>
                <a:gd name="T51" fmla="*/ 294 h 296"/>
                <a:gd name="T52" fmla="*/ 46 w 188"/>
                <a:gd name="T53" fmla="*/ 284 h 296"/>
                <a:gd name="T54" fmla="*/ 30 w 188"/>
                <a:gd name="T55" fmla="*/ 272 h 296"/>
                <a:gd name="T56" fmla="*/ 18 w 188"/>
                <a:gd name="T57" fmla="*/ 254 h 296"/>
                <a:gd name="T58" fmla="*/ 8 w 188"/>
                <a:gd name="T59" fmla="*/ 232 h 296"/>
                <a:gd name="T60" fmla="*/ 2 w 188"/>
                <a:gd name="T61" fmla="*/ 178 h 296"/>
                <a:gd name="T62" fmla="*/ 0 w 188"/>
                <a:gd name="T63" fmla="*/ 148 h 296"/>
                <a:gd name="T64" fmla="*/ 4 w 188"/>
                <a:gd name="T65" fmla="*/ 88 h 296"/>
                <a:gd name="T66" fmla="*/ 12 w 188"/>
                <a:gd name="T67" fmla="*/ 52 h 296"/>
                <a:gd name="T68" fmla="*/ 22 w 188"/>
                <a:gd name="T69" fmla="*/ 32 h 296"/>
                <a:gd name="T70" fmla="*/ 38 w 188"/>
                <a:gd name="T71" fmla="*/ 16 h 296"/>
                <a:gd name="T72" fmla="*/ 58 w 188"/>
                <a:gd name="T73" fmla="*/ 6 h 296"/>
                <a:gd name="T74" fmla="*/ 82 w 188"/>
                <a:gd name="T75" fmla="*/ 0 h 296"/>
                <a:gd name="T76" fmla="*/ 98 w 188"/>
                <a:gd name="T77" fmla="*/ 0 h 296"/>
                <a:gd name="T78" fmla="*/ 126 w 188"/>
                <a:gd name="T79" fmla="*/ 2 h 296"/>
                <a:gd name="T80" fmla="*/ 146 w 188"/>
                <a:gd name="T81" fmla="*/ 10 h 296"/>
                <a:gd name="T82" fmla="*/ 162 w 188"/>
                <a:gd name="T83" fmla="*/ 20 h 296"/>
                <a:gd name="T84" fmla="*/ 174 w 188"/>
                <a:gd name="T85" fmla="*/ 34 h 296"/>
                <a:gd name="T86" fmla="*/ 184 w 188"/>
                <a:gd name="T87" fmla="*/ 68 h 296"/>
                <a:gd name="T88" fmla="*/ 186 w 188"/>
                <a:gd name="T89" fmla="*/ 10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8" h="296">
                  <a:moveTo>
                    <a:pt x="128" y="102"/>
                  </a:moveTo>
                  <a:lnTo>
                    <a:pt x="128" y="102"/>
                  </a:lnTo>
                  <a:lnTo>
                    <a:pt x="128" y="74"/>
                  </a:lnTo>
                  <a:lnTo>
                    <a:pt x="124" y="64"/>
                  </a:lnTo>
                  <a:lnTo>
                    <a:pt x="122" y="56"/>
                  </a:lnTo>
                  <a:lnTo>
                    <a:pt x="116" y="50"/>
                  </a:lnTo>
                  <a:lnTo>
                    <a:pt x="110" y="44"/>
                  </a:lnTo>
                  <a:lnTo>
                    <a:pt x="104" y="42"/>
                  </a:lnTo>
                  <a:lnTo>
                    <a:pt x="94" y="42"/>
                  </a:lnTo>
                  <a:lnTo>
                    <a:pt x="94" y="42"/>
                  </a:lnTo>
                  <a:lnTo>
                    <a:pt x="84" y="42"/>
                  </a:lnTo>
                  <a:lnTo>
                    <a:pt x="76" y="48"/>
                  </a:lnTo>
                  <a:lnTo>
                    <a:pt x="70" y="54"/>
                  </a:lnTo>
                  <a:lnTo>
                    <a:pt x="66" y="66"/>
                  </a:lnTo>
                  <a:lnTo>
                    <a:pt x="62" y="82"/>
                  </a:lnTo>
                  <a:lnTo>
                    <a:pt x="60" y="100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60" y="180"/>
                  </a:lnTo>
                  <a:lnTo>
                    <a:pt x="60" y="204"/>
                  </a:lnTo>
                  <a:lnTo>
                    <a:pt x="64" y="222"/>
                  </a:lnTo>
                  <a:lnTo>
                    <a:pt x="68" y="234"/>
                  </a:lnTo>
                  <a:lnTo>
                    <a:pt x="72" y="244"/>
                  </a:lnTo>
                  <a:lnTo>
                    <a:pt x="80" y="250"/>
                  </a:lnTo>
                  <a:lnTo>
                    <a:pt x="86" y="252"/>
                  </a:lnTo>
                  <a:lnTo>
                    <a:pt x="96" y="254"/>
                  </a:lnTo>
                  <a:lnTo>
                    <a:pt x="96" y="254"/>
                  </a:lnTo>
                  <a:lnTo>
                    <a:pt x="102" y="252"/>
                  </a:lnTo>
                  <a:lnTo>
                    <a:pt x="110" y="250"/>
                  </a:lnTo>
                  <a:lnTo>
                    <a:pt x="116" y="246"/>
                  </a:lnTo>
                  <a:lnTo>
                    <a:pt x="122" y="240"/>
                  </a:lnTo>
                  <a:lnTo>
                    <a:pt x="126" y="232"/>
                  </a:lnTo>
                  <a:lnTo>
                    <a:pt x="128" y="218"/>
                  </a:lnTo>
                  <a:lnTo>
                    <a:pt x="130" y="202"/>
                  </a:lnTo>
                  <a:lnTo>
                    <a:pt x="132" y="182"/>
                  </a:lnTo>
                  <a:lnTo>
                    <a:pt x="188" y="182"/>
                  </a:lnTo>
                  <a:lnTo>
                    <a:pt x="188" y="182"/>
                  </a:lnTo>
                  <a:lnTo>
                    <a:pt x="188" y="204"/>
                  </a:lnTo>
                  <a:lnTo>
                    <a:pt x="186" y="224"/>
                  </a:lnTo>
                  <a:lnTo>
                    <a:pt x="180" y="244"/>
                  </a:lnTo>
                  <a:lnTo>
                    <a:pt x="172" y="262"/>
                  </a:lnTo>
                  <a:lnTo>
                    <a:pt x="166" y="270"/>
                  </a:lnTo>
                  <a:lnTo>
                    <a:pt x="160" y="276"/>
                  </a:lnTo>
                  <a:lnTo>
                    <a:pt x="152" y="282"/>
                  </a:lnTo>
                  <a:lnTo>
                    <a:pt x="144" y="286"/>
                  </a:lnTo>
                  <a:lnTo>
                    <a:pt x="134" y="290"/>
                  </a:lnTo>
                  <a:lnTo>
                    <a:pt x="124" y="294"/>
                  </a:lnTo>
                  <a:lnTo>
                    <a:pt x="112" y="296"/>
                  </a:lnTo>
                  <a:lnTo>
                    <a:pt x="98" y="296"/>
                  </a:lnTo>
                  <a:lnTo>
                    <a:pt x="98" y="296"/>
                  </a:lnTo>
                  <a:lnTo>
                    <a:pt x="82" y="296"/>
                  </a:lnTo>
                  <a:lnTo>
                    <a:pt x="70" y="294"/>
                  </a:lnTo>
                  <a:lnTo>
                    <a:pt x="58" y="290"/>
                  </a:lnTo>
                  <a:lnTo>
                    <a:pt x="46" y="284"/>
                  </a:lnTo>
                  <a:lnTo>
                    <a:pt x="38" y="278"/>
                  </a:lnTo>
                  <a:lnTo>
                    <a:pt x="30" y="272"/>
                  </a:lnTo>
                  <a:lnTo>
                    <a:pt x="22" y="264"/>
                  </a:lnTo>
                  <a:lnTo>
                    <a:pt x="18" y="254"/>
                  </a:lnTo>
                  <a:lnTo>
                    <a:pt x="12" y="244"/>
                  </a:lnTo>
                  <a:lnTo>
                    <a:pt x="8" y="232"/>
                  </a:lnTo>
                  <a:lnTo>
                    <a:pt x="4" y="208"/>
                  </a:lnTo>
                  <a:lnTo>
                    <a:pt x="2" y="17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116"/>
                  </a:lnTo>
                  <a:lnTo>
                    <a:pt x="4" y="88"/>
                  </a:lnTo>
                  <a:lnTo>
                    <a:pt x="8" y="62"/>
                  </a:lnTo>
                  <a:lnTo>
                    <a:pt x="12" y="52"/>
                  </a:lnTo>
                  <a:lnTo>
                    <a:pt x="18" y="40"/>
                  </a:lnTo>
                  <a:lnTo>
                    <a:pt x="22" y="32"/>
                  </a:lnTo>
                  <a:lnTo>
                    <a:pt x="30" y="24"/>
                  </a:lnTo>
                  <a:lnTo>
                    <a:pt x="38" y="16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70" y="2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26" y="2"/>
                  </a:lnTo>
                  <a:lnTo>
                    <a:pt x="136" y="4"/>
                  </a:lnTo>
                  <a:lnTo>
                    <a:pt x="146" y="10"/>
                  </a:lnTo>
                  <a:lnTo>
                    <a:pt x="156" y="14"/>
                  </a:lnTo>
                  <a:lnTo>
                    <a:pt x="162" y="20"/>
                  </a:lnTo>
                  <a:lnTo>
                    <a:pt x="168" y="28"/>
                  </a:lnTo>
                  <a:lnTo>
                    <a:pt x="174" y="34"/>
                  </a:lnTo>
                  <a:lnTo>
                    <a:pt x="180" y="50"/>
                  </a:lnTo>
                  <a:lnTo>
                    <a:pt x="184" y="68"/>
                  </a:lnTo>
                  <a:lnTo>
                    <a:pt x="186" y="84"/>
                  </a:lnTo>
                  <a:lnTo>
                    <a:pt x="186" y="102"/>
                  </a:lnTo>
                  <a:lnTo>
                    <a:pt x="128" y="102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4274" y="2016"/>
              <a:ext cx="58" cy="286"/>
            </a:xfrm>
            <a:prstGeom prst="rect">
              <a:avLst/>
            </a:pr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  <p:pic>
        <p:nvPicPr>
          <p:cNvPr id="28" name="Image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056" y="1748220"/>
            <a:ext cx="3588962" cy="106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0766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056" y="1748220"/>
            <a:ext cx="3588962" cy="1063316"/>
          </a:xfrm>
          <a:prstGeom prst="rect">
            <a:avLst/>
          </a:prstGeom>
        </p:spPr>
      </p:pic>
      <p:grpSp>
        <p:nvGrpSpPr>
          <p:cNvPr id="37" name="Groupe 36"/>
          <p:cNvGrpSpPr/>
          <p:nvPr userDrawn="1"/>
        </p:nvGrpSpPr>
        <p:grpSpPr>
          <a:xfrm>
            <a:off x="3883571" y="4035339"/>
            <a:ext cx="1376858" cy="231507"/>
            <a:chOff x="3136900" y="2330450"/>
            <a:chExt cx="2870201" cy="482600"/>
          </a:xfrm>
        </p:grpSpPr>
        <p:sp>
          <p:nvSpPr>
            <p:cNvPr id="38" name="Freeform 6"/>
            <p:cNvSpPr>
              <a:spLocks/>
            </p:cNvSpPr>
            <p:nvPr userDrawn="1"/>
          </p:nvSpPr>
          <p:spPr bwMode="auto">
            <a:xfrm>
              <a:off x="3136900" y="2339975"/>
              <a:ext cx="296863" cy="463550"/>
            </a:xfrm>
            <a:custGeom>
              <a:avLst/>
              <a:gdLst>
                <a:gd name="T0" fmla="*/ 748 w 748"/>
                <a:gd name="T1" fmla="*/ 0 h 1172"/>
                <a:gd name="T2" fmla="*/ 748 w 748"/>
                <a:gd name="T3" fmla="*/ 194 h 1172"/>
                <a:gd name="T4" fmla="*/ 492 w 748"/>
                <a:gd name="T5" fmla="*/ 194 h 1172"/>
                <a:gd name="T6" fmla="*/ 492 w 748"/>
                <a:gd name="T7" fmla="*/ 1172 h 1172"/>
                <a:gd name="T8" fmla="*/ 255 w 748"/>
                <a:gd name="T9" fmla="*/ 1172 h 1172"/>
                <a:gd name="T10" fmla="*/ 255 w 748"/>
                <a:gd name="T11" fmla="*/ 194 h 1172"/>
                <a:gd name="T12" fmla="*/ 0 w 748"/>
                <a:gd name="T13" fmla="*/ 194 h 1172"/>
                <a:gd name="T14" fmla="*/ 0 w 748"/>
                <a:gd name="T15" fmla="*/ 0 h 1172"/>
                <a:gd name="T16" fmla="*/ 748 w 748"/>
                <a:gd name="T1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8" h="1172">
                  <a:moveTo>
                    <a:pt x="748" y="0"/>
                  </a:moveTo>
                  <a:lnTo>
                    <a:pt x="748" y="194"/>
                  </a:lnTo>
                  <a:lnTo>
                    <a:pt x="492" y="194"/>
                  </a:lnTo>
                  <a:lnTo>
                    <a:pt x="492" y="1172"/>
                  </a:lnTo>
                  <a:lnTo>
                    <a:pt x="255" y="1172"/>
                  </a:lnTo>
                  <a:lnTo>
                    <a:pt x="255" y="194"/>
                  </a:lnTo>
                  <a:lnTo>
                    <a:pt x="0" y="194"/>
                  </a:lnTo>
                  <a:lnTo>
                    <a:pt x="0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9" name="Freeform 7"/>
            <p:cNvSpPr>
              <a:spLocks/>
            </p:cNvSpPr>
            <p:nvPr userDrawn="1"/>
          </p:nvSpPr>
          <p:spPr bwMode="auto">
            <a:xfrm>
              <a:off x="3465513" y="2339975"/>
              <a:ext cx="296863" cy="463550"/>
            </a:xfrm>
            <a:custGeom>
              <a:avLst/>
              <a:gdLst>
                <a:gd name="T0" fmla="*/ 0 w 748"/>
                <a:gd name="T1" fmla="*/ 0 h 1172"/>
                <a:gd name="T2" fmla="*/ 237 w 748"/>
                <a:gd name="T3" fmla="*/ 0 h 1172"/>
                <a:gd name="T4" fmla="*/ 237 w 748"/>
                <a:gd name="T5" fmla="*/ 448 h 1172"/>
                <a:gd name="T6" fmla="*/ 513 w 748"/>
                <a:gd name="T7" fmla="*/ 448 h 1172"/>
                <a:gd name="T8" fmla="*/ 513 w 748"/>
                <a:gd name="T9" fmla="*/ 0 h 1172"/>
                <a:gd name="T10" fmla="*/ 748 w 748"/>
                <a:gd name="T11" fmla="*/ 0 h 1172"/>
                <a:gd name="T12" fmla="*/ 748 w 748"/>
                <a:gd name="T13" fmla="*/ 1172 h 1172"/>
                <a:gd name="T14" fmla="*/ 513 w 748"/>
                <a:gd name="T15" fmla="*/ 1172 h 1172"/>
                <a:gd name="T16" fmla="*/ 513 w 748"/>
                <a:gd name="T17" fmla="*/ 652 h 1172"/>
                <a:gd name="T18" fmla="*/ 237 w 748"/>
                <a:gd name="T19" fmla="*/ 652 h 1172"/>
                <a:gd name="T20" fmla="*/ 237 w 748"/>
                <a:gd name="T21" fmla="*/ 1172 h 1172"/>
                <a:gd name="T22" fmla="*/ 0 w 748"/>
                <a:gd name="T23" fmla="*/ 1172 h 1172"/>
                <a:gd name="T24" fmla="*/ 0 w 748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8" h="1172">
                  <a:moveTo>
                    <a:pt x="0" y="0"/>
                  </a:moveTo>
                  <a:lnTo>
                    <a:pt x="237" y="0"/>
                  </a:lnTo>
                  <a:lnTo>
                    <a:pt x="237" y="448"/>
                  </a:lnTo>
                  <a:lnTo>
                    <a:pt x="513" y="448"/>
                  </a:lnTo>
                  <a:lnTo>
                    <a:pt x="513" y="0"/>
                  </a:lnTo>
                  <a:lnTo>
                    <a:pt x="748" y="0"/>
                  </a:lnTo>
                  <a:lnTo>
                    <a:pt x="748" y="1172"/>
                  </a:lnTo>
                  <a:lnTo>
                    <a:pt x="513" y="1172"/>
                  </a:lnTo>
                  <a:lnTo>
                    <a:pt x="513" y="652"/>
                  </a:lnTo>
                  <a:lnTo>
                    <a:pt x="237" y="652"/>
                  </a:lnTo>
                  <a:lnTo>
                    <a:pt x="237" y="1172"/>
                  </a:lnTo>
                  <a:lnTo>
                    <a:pt x="0" y="11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0" name="Freeform 8"/>
            <p:cNvSpPr>
              <a:spLocks noEditPoints="1"/>
            </p:cNvSpPr>
            <p:nvPr userDrawn="1"/>
          </p:nvSpPr>
          <p:spPr bwMode="auto">
            <a:xfrm>
              <a:off x="3790950" y="2339975"/>
              <a:ext cx="361950" cy="463550"/>
            </a:xfrm>
            <a:custGeom>
              <a:avLst/>
              <a:gdLst>
                <a:gd name="T0" fmla="*/ 311 w 912"/>
                <a:gd name="T1" fmla="*/ 0 h 1172"/>
                <a:gd name="T2" fmla="*/ 602 w 912"/>
                <a:gd name="T3" fmla="*/ 0 h 1172"/>
                <a:gd name="T4" fmla="*/ 912 w 912"/>
                <a:gd name="T5" fmla="*/ 1172 h 1172"/>
                <a:gd name="T6" fmla="*/ 666 w 912"/>
                <a:gd name="T7" fmla="*/ 1172 h 1172"/>
                <a:gd name="T8" fmla="*/ 613 w 912"/>
                <a:gd name="T9" fmla="*/ 924 h 1172"/>
                <a:gd name="T10" fmla="*/ 301 w 912"/>
                <a:gd name="T11" fmla="*/ 924 h 1172"/>
                <a:gd name="T12" fmla="*/ 247 w 912"/>
                <a:gd name="T13" fmla="*/ 1172 h 1172"/>
                <a:gd name="T14" fmla="*/ 0 w 912"/>
                <a:gd name="T15" fmla="*/ 1172 h 1172"/>
                <a:gd name="T16" fmla="*/ 311 w 912"/>
                <a:gd name="T17" fmla="*/ 0 h 1172"/>
                <a:gd name="T18" fmla="*/ 342 w 912"/>
                <a:gd name="T19" fmla="*/ 730 h 1172"/>
                <a:gd name="T20" fmla="*/ 571 w 912"/>
                <a:gd name="T21" fmla="*/ 730 h 1172"/>
                <a:gd name="T22" fmla="*/ 458 w 912"/>
                <a:gd name="T23" fmla="*/ 204 h 1172"/>
                <a:gd name="T24" fmla="*/ 455 w 912"/>
                <a:gd name="T25" fmla="*/ 204 h 1172"/>
                <a:gd name="T26" fmla="*/ 342 w 912"/>
                <a:gd name="T27" fmla="*/ 73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2" h="1172">
                  <a:moveTo>
                    <a:pt x="311" y="0"/>
                  </a:moveTo>
                  <a:lnTo>
                    <a:pt x="602" y="0"/>
                  </a:lnTo>
                  <a:lnTo>
                    <a:pt x="912" y="1172"/>
                  </a:lnTo>
                  <a:lnTo>
                    <a:pt x="666" y="1172"/>
                  </a:lnTo>
                  <a:lnTo>
                    <a:pt x="613" y="924"/>
                  </a:lnTo>
                  <a:lnTo>
                    <a:pt x="301" y="924"/>
                  </a:lnTo>
                  <a:lnTo>
                    <a:pt x="247" y="1172"/>
                  </a:lnTo>
                  <a:lnTo>
                    <a:pt x="0" y="1172"/>
                  </a:lnTo>
                  <a:lnTo>
                    <a:pt x="311" y="0"/>
                  </a:lnTo>
                  <a:close/>
                  <a:moveTo>
                    <a:pt x="342" y="730"/>
                  </a:moveTo>
                  <a:lnTo>
                    <a:pt x="571" y="730"/>
                  </a:lnTo>
                  <a:lnTo>
                    <a:pt x="458" y="204"/>
                  </a:lnTo>
                  <a:lnTo>
                    <a:pt x="455" y="204"/>
                  </a:lnTo>
                  <a:lnTo>
                    <a:pt x="342" y="7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1" name="Freeform 9"/>
            <p:cNvSpPr>
              <a:spLocks/>
            </p:cNvSpPr>
            <p:nvPr userDrawn="1"/>
          </p:nvSpPr>
          <p:spPr bwMode="auto">
            <a:xfrm>
              <a:off x="4181475" y="2339975"/>
              <a:ext cx="309563" cy="463550"/>
            </a:xfrm>
            <a:custGeom>
              <a:avLst/>
              <a:gdLst>
                <a:gd name="T0" fmla="*/ 271 w 777"/>
                <a:gd name="T1" fmla="*/ 0 h 1172"/>
                <a:gd name="T2" fmla="*/ 557 w 777"/>
                <a:gd name="T3" fmla="*/ 803 h 1172"/>
                <a:gd name="T4" fmla="*/ 560 w 777"/>
                <a:gd name="T5" fmla="*/ 803 h 1172"/>
                <a:gd name="T6" fmla="*/ 560 w 777"/>
                <a:gd name="T7" fmla="*/ 0 h 1172"/>
                <a:gd name="T8" fmla="*/ 777 w 777"/>
                <a:gd name="T9" fmla="*/ 0 h 1172"/>
                <a:gd name="T10" fmla="*/ 777 w 777"/>
                <a:gd name="T11" fmla="*/ 1172 h 1172"/>
                <a:gd name="T12" fmla="*/ 508 w 777"/>
                <a:gd name="T13" fmla="*/ 1172 h 1172"/>
                <a:gd name="T14" fmla="*/ 219 w 777"/>
                <a:gd name="T15" fmla="*/ 352 h 1172"/>
                <a:gd name="T16" fmla="*/ 216 w 777"/>
                <a:gd name="T17" fmla="*/ 352 h 1172"/>
                <a:gd name="T18" fmla="*/ 216 w 777"/>
                <a:gd name="T19" fmla="*/ 1172 h 1172"/>
                <a:gd name="T20" fmla="*/ 0 w 777"/>
                <a:gd name="T21" fmla="*/ 1172 h 1172"/>
                <a:gd name="T22" fmla="*/ 0 w 777"/>
                <a:gd name="T23" fmla="*/ 0 h 1172"/>
                <a:gd name="T24" fmla="*/ 271 w 777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7" h="1172">
                  <a:moveTo>
                    <a:pt x="271" y="0"/>
                  </a:moveTo>
                  <a:lnTo>
                    <a:pt x="557" y="803"/>
                  </a:lnTo>
                  <a:lnTo>
                    <a:pt x="560" y="803"/>
                  </a:lnTo>
                  <a:lnTo>
                    <a:pt x="560" y="0"/>
                  </a:lnTo>
                  <a:lnTo>
                    <a:pt x="777" y="0"/>
                  </a:lnTo>
                  <a:lnTo>
                    <a:pt x="777" y="1172"/>
                  </a:lnTo>
                  <a:lnTo>
                    <a:pt x="508" y="1172"/>
                  </a:lnTo>
                  <a:lnTo>
                    <a:pt x="219" y="352"/>
                  </a:lnTo>
                  <a:lnTo>
                    <a:pt x="216" y="352"/>
                  </a:lnTo>
                  <a:lnTo>
                    <a:pt x="21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2" name="Freeform 10"/>
            <p:cNvSpPr>
              <a:spLocks/>
            </p:cNvSpPr>
            <p:nvPr userDrawn="1"/>
          </p:nvSpPr>
          <p:spPr bwMode="auto">
            <a:xfrm>
              <a:off x="4543425" y="2339975"/>
              <a:ext cx="330200" cy="463550"/>
            </a:xfrm>
            <a:custGeom>
              <a:avLst/>
              <a:gdLst>
                <a:gd name="T0" fmla="*/ 236 w 830"/>
                <a:gd name="T1" fmla="*/ 0 h 1172"/>
                <a:gd name="T2" fmla="*/ 236 w 830"/>
                <a:gd name="T3" fmla="*/ 470 h 1172"/>
                <a:gd name="T4" fmla="*/ 240 w 830"/>
                <a:gd name="T5" fmla="*/ 470 h 1172"/>
                <a:gd name="T6" fmla="*/ 538 w 830"/>
                <a:gd name="T7" fmla="*/ 0 h 1172"/>
                <a:gd name="T8" fmla="*/ 794 w 830"/>
                <a:gd name="T9" fmla="*/ 0 h 1172"/>
                <a:gd name="T10" fmla="*/ 475 w 830"/>
                <a:gd name="T11" fmla="*/ 502 h 1172"/>
                <a:gd name="T12" fmla="*/ 830 w 830"/>
                <a:gd name="T13" fmla="*/ 1172 h 1172"/>
                <a:gd name="T14" fmla="*/ 565 w 830"/>
                <a:gd name="T15" fmla="*/ 1172 h 1172"/>
                <a:gd name="T16" fmla="*/ 323 w 830"/>
                <a:gd name="T17" fmla="*/ 690 h 1172"/>
                <a:gd name="T18" fmla="*/ 236 w 830"/>
                <a:gd name="T19" fmla="*/ 824 h 1172"/>
                <a:gd name="T20" fmla="*/ 236 w 830"/>
                <a:gd name="T21" fmla="*/ 1172 h 1172"/>
                <a:gd name="T22" fmla="*/ 0 w 830"/>
                <a:gd name="T23" fmla="*/ 1172 h 1172"/>
                <a:gd name="T24" fmla="*/ 0 w 830"/>
                <a:gd name="T25" fmla="*/ 0 h 1172"/>
                <a:gd name="T26" fmla="*/ 236 w 830"/>
                <a:gd name="T2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0" h="1172">
                  <a:moveTo>
                    <a:pt x="236" y="0"/>
                  </a:moveTo>
                  <a:lnTo>
                    <a:pt x="236" y="470"/>
                  </a:lnTo>
                  <a:lnTo>
                    <a:pt x="240" y="470"/>
                  </a:lnTo>
                  <a:lnTo>
                    <a:pt x="538" y="0"/>
                  </a:lnTo>
                  <a:lnTo>
                    <a:pt x="794" y="0"/>
                  </a:lnTo>
                  <a:lnTo>
                    <a:pt x="475" y="502"/>
                  </a:lnTo>
                  <a:lnTo>
                    <a:pt x="830" y="1172"/>
                  </a:lnTo>
                  <a:lnTo>
                    <a:pt x="565" y="1172"/>
                  </a:lnTo>
                  <a:lnTo>
                    <a:pt x="323" y="690"/>
                  </a:lnTo>
                  <a:lnTo>
                    <a:pt x="236" y="824"/>
                  </a:lnTo>
                  <a:lnTo>
                    <a:pt x="23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3" name="Freeform 11"/>
            <p:cNvSpPr>
              <a:spLocks/>
            </p:cNvSpPr>
            <p:nvPr userDrawn="1"/>
          </p:nvSpPr>
          <p:spPr bwMode="auto">
            <a:xfrm>
              <a:off x="5018088" y="2339975"/>
              <a:ext cx="334963" cy="463550"/>
            </a:xfrm>
            <a:custGeom>
              <a:avLst/>
              <a:gdLst>
                <a:gd name="T0" fmla="*/ 265 w 843"/>
                <a:gd name="T1" fmla="*/ 0 h 1172"/>
                <a:gd name="T2" fmla="*/ 420 w 843"/>
                <a:gd name="T3" fmla="*/ 453 h 1172"/>
                <a:gd name="T4" fmla="*/ 423 w 843"/>
                <a:gd name="T5" fmla="*/ 453 h 1172"/>
                <a:gd name="T6" fmla="*/ 588 w 843"/>
                <a:gd name="T7" fmla="*/ 0 h 1172"/>
                <a:gd name="T8" fmla="*/ 843 w 843"/>
                <a:gd name="T9" fmla="*/ 0 h 1172"/>
                <a:gd name="T10" fmla="*/ 540 w 843"/>
                <a:gd name="T11" fmla="*/ 710 h 1172"/>
                <a:gd name="T12" fmla="*/ 540 w 843"/>
                <a:gd name="T13" fmla="*/ 1172 h 1172"/>
                <a:gd name="T14" fmla="*/ 304 w 843"/>
                <a:gd name="T15" fmla="*/ 1172 h 1172"/>
                <a:gd name="T16" fmla="*/ 304 w 843"/>
                <a:gd name="T17" fmla="*/ 710 h 1172"/>
                <a:gd name="T18" fmla="*/ 0 w 843"/>
                <a:gd name="T19" fmla="*/ 0 h 1172"/>
                <a:gd name="T20" fmla="*/ 265 w 843"/>
                <a:gd name="T21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3" h="1172">
                  <a:moveTo>
                    <a:pt x="265" y="0"/>
                  </a:moveTo>
                  <a:lnTo>
                    <a:pt x="420" y="453"/>
                  </a:lnTo>
                  <a:lnTo>
                    <a:pt x="423" y="453"/>
                  </a:lnTo>
                  <a:lnTo>
                    <a:pt x="588" y="0"/>
                  </a:lnTo>
                  <a:lnTo>
                    <a:pt x="843" y="0"/>
                  </a:lnTo>
                  <a:lnTo>
                    <a:pt x="540" y="710"/>
                  </a:lnTo>
                  <a:lnTo>
                    <a:pt x="540" y="1172"/>
                  </a:lnTo>
                  <a:lnTo>
                    <a:pt x="304" y="1172"/>
                  </a:lnTo>
                  <a:lnTo>
                    <a:pt x="304" y="710"/>
                  </a:lnTo>
                  <a:lnTo>
                    <a:pt x="0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4" name="Freeform 12"/>
            <p:cNvSpPr>
              <a:spLocks noEditPoints="1"/>
            </p:cNvSpPr>
            <p:nvPr userDrawn="1"/>
          </p:nvSpPr>
          <p:spPr bwMode="auto">
            <a:xfrm>
              <a:off x="5353050" y="2330450"/>
              <a:ext cx="315913" cy="482600"/>
            </a:xfrm>
            <a:custGeom>
              <a:avLst/>
              <a:gdLst>
                <a:gd name="T0" fmla="*/ 462 w 797"/>
                <a:gd name="T1" fmla="*/ 2 h 1216"/>
                <a:gd name="T2" fmla="*/ 567 w 797"/>
                <a:gd name="T3" fmla="*/ 26 h 1216"/>
                <a:gd name="T4" fmla="*/ 648 w 797"/>
                <a:gd name="T5" fmla="*/ 68 h 1216"/>
                <a:gd name="T6" fmla="*/ 707 w 797"/>
                <a:gd name="T7" fmla="*/ 132 h 1216"/>
                <a:gd name="T8" fmla="*/ 749 w 797"/>
                <a:gd name="T9" fmla="*/ 212 h 1216"/>
                <a:gd name="T10" fmla="*/ 776 w 797"/>
                <a:gd name="T11" fmla="*/ 309 h 1216"/>
                <a:gd name="T12" fmla="*/ 791 w 797"/>
                <a:gd name="T13" fmla="*/ 420 h 1216"/>
                <a:gd name="T14" fmla="*/ 797 w 797"/>
                <a:gd name="T15" fmla="*/ 608 h 1216"/>
                <a:gd name="T16" fmla="*/ 789 w 797"/>
                <a:gd name="T17" fmla="*/ 825 h 1216"/>
                <a:gd name="T18" fmla="*/ 771 w 797"/>
                <a:gd name="T19" fmla="*/ 933 h 1216"/>
                <a:gd name="T20" fmla="*/ 741 w 797"/>
                <a:gd name="T21" fmla="*/ 1025 h 1216"/>
                <a:gd name="T22" fmla="*/ 695 w 797"/>
                <a:gd name="T23" fmla="*/ 1101 h 1216"/>
                <a:gd name="T24" fmla="*/ 630 w 797"/>
                <a:gd name="T25" fmla="*/ 1160 h 1216"/>
                <a:gd name="T26" fmla="*/ 543 w 797"/>
                <a:gd name="T27" fmla="*/ 1199 h 1216"/>
                <a:gd name="T28" fmla="*/ 431 w 797"/>
                <a:gd name="T29" fmla="*/ 1216 h 1216"/>
                <a:gd name="T30" fmla="*/ 336 w 797"/>
                <a:gd name="T31" fmla="*/ 1214 h 1216"/>
                <a:gd name="T32" fmla="*/ 231 w 797"/>
                <a:gd name="T33" fmla="*/ 1190 h 1216"/>
                <a:gd name="T34" fmla="*/ 150 w 797"/>
                <a:gd name="T35" fmla="*/ 1148 h 1216"/>
                <a:gd name="T36" fmla="*/ 89 w 797"/>
                <a:gd name="T37" fmla="*/ 1084 h 1216"/>
                <a:gd name="T38" fmla="*/ 47 w 797"/>
                <a:gd name="T39" fmla="*/ 1004 h 1216"/>
                <a:gd name="T40" fmla="*/ 22 w 797"/>
                <a:gd name="T41" fmla="*/ 907 h 1216"/>
                <a:gd name="T42" fmla="*/ 7 w 797"/>
                <a:gd name="T43" fmla="*/ 796 h 1216"/>
                <a:gd name="T44" fmla="*/ 0 w 797"/>
                <a:gd name="T45" fmla="*/ 608 h 1216"/>
                <a:gd name="T46" fmla="*/ 9 w 797"/>
                <a:gd name="T47" fmla="*/ 391 h 1216"/>
                <a:gd name="T48" fmla="*/ 27 w 797"/>
                <a:gd name="T49" fmla="*/ 283 h 1216"/>
                <a:gd name="T50" fmla="*/ 57 w 797"/>
                <a:gd name="T51" fmla="*/ 191 h 1216"/>
                <a:gd name="T52" fmla="*/ 103 w 797"/>
                <a:gd name="T53" fmla="*/ 115 h 1216"/>
                <a:gd name="T54" fmla="*/ 168 w 797"/>
                <a:gd name="T55" fmla="*/ 56 h 1216"/>
                <a:gd name="T56" fmla="*/ 254 w 797"/>
                <a:gd name="T57" fmla="*/ 17 h 1216"/>
                <a:gd name="T58" fmla="*/ 366 w 797"/>
                <a:gd name="T59" fmla="*/ 0 h 1216"/>
                <a:gd name="T60" fmla="*/ 399 w 797"/>
                <a:gd name="T61" fmla="*/ 1043 h 1216"/>
                <a:gd name="T62" fmla="*/ 445 w 797"/>
                <a:gd name="T63" fmla="*/ 1037 h 1216"/>
                <a:gd name="T64" fmla="*/ 482 w 797"/>
                <a:gd name="T65" fmla="*/ 1019 h 1216"/>
                <a:gd name="T66" fmla="*/ 511 w 797"/>
                <a:gd name="T67" fmla="*/ 989 h 1216"/>
                <a:gd name="T68" fmla="*/ 532 w 797"/>
                <a:gd name="T69" fmla="*/ 943 h 1216"/>
                <a:gd name="T70" fmla="*/ 556 w 797"/>
                <a:gd name="T71" fmla="*/ 809 h 1216"/>
                <a:gd name="T72" fmla="*/ 561 w 797"/>
                <a:gd name="T73" fmla="*/ 608 h 1216"/>
                <a:gd name="T74" fmla="*/ 558 w 797"/>
                <a:gd name="T75" fmla="*/ 451 h 1216"/>
                <a:gd name="T76" fmla="*/ 540 w 797"/>
                <a:gd name="T77" fmla="*/ 301 h 1216"/>
                <a:gd name="T78" fmla="*/ 517 w 797"/>
                <a:gd name="T79" fmla="*/ 238 h 1216"/>
                <a:gd name="T80" fmla="*/ 491 w 797"/>
                <a:gd name="T81" fmla="*/ 204 h 1216"/>
                <a:gd name="T82" fmla="*/ 456 w 797"/>
                <a:gd name="T83" fmla="*/ 182 h 1216"/>
                <a:gd name="T84" fmla="*/ 412 w 797"/>
                <a:gd name="T85" fmla="*/ 174 h 1216"/>
                <a:gd name="T86" fmla="*/ 373 w 797"/>
                <a:gd name="T87" fmla="*/ 175 h 1216"/>
                <a:gd name="T88" fmla="*/ 332 w 797"/>
                <a:gd name="T89" fmla="*/ 187 h 1216"/>
                <a:gd name="T90" fmla="*/ 299 w 797"/>
                <a:gd name="T91" fmla="*/ 211 h 1216"/>
                <a:gd name="T92" fmla="*/ 275 w 797"/>
                <a:gd name="T93" fmla="*/ 249 h 1216"/>
                <a:gd name="T94" fmla="*/ 252 w 797"/>
                <a:gd name="T95" fmla="*/ 333 h 1216"/>
                <a:gd name="T96" fmla="*/ 238 w 797"/>
                <a:gd name="T97" fmla="*/ 499 h 1216"/>
                <a:gd name="T98" fmla="*/ 237 w 797"/>
                <a:gd name="T99" fmla="*/ 665 h 1216"/>
                <a:gd name="T100" fmla="*/ 246 w 797"/>
                <a:gd name="T101" fmla="*/ 848 h 1216"/>
                <a:gd name="T102" fmla="*/ 270 w 797"/>
                <a:gd name="T103" fmla="*/ 956 h 1216"/>
                <a:gd name="T104" fmla="*/ 292 w 797"/>
                <a:gd name="T105" fmla="*/ 997 h 1216"/>
                <a:gd name="T106" fmla="*/ 324 w 797"/>
                <a:gd name="T107" fmla="*/ 1025 h 1216"/>
                <a:gd name="T108" fmla="*/ 363 w 797"/>
                <a:gd name="T109" fmla="*/ 1040 h 1216"/>
                <a:gd name="T110" fmla="*/ 399 w 797"/>
                <a:gd name="T111" fmla="*/ 1043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7" h="1216">
                  <a:moveTo>
                    <a:pt x="399" y="0"/>
                  </a:moveTo>
                  <a:lnTo>
                    <a:pt x="399" y="0"/>
                  </a:lnTo>
                  <a:lnTo>
                    <a:pt x="431" y="0"/>
                  </a:lnTo>
                  <a:lnTo>
                    <a:pt x="462" y="2"/>
                  </a:lnTo>
                  <a:lnTo>
                    <a:pt x="491" y="6"/>
                  </a:lnTo>
                  <a:lnTo>
                    <a:pt x="517" y="10"/>
                  </a:lnTo>
                  <a:lnTo>
                    <a:pt x="543" y="17"/>
                  </a:lnTo>
                  <a:lnTo>
                    <a:pt x="567" y="26"/>
                  </a:lnTo>
                  <a:lnTo>
                    <a:pt x="589" y="34"/>
                  </a:lnTo>
                  <a:lnTo>
                    <a:pt x="610" y="44"/>
                  </a:lnTo>
                  <a:lnTo>
                    <a:pt x="630" y="56"/>
                  </a:lnTo>
                  <a:lnTo>
                    <a:pt x="648" y="68"/>
                  </a:lnTo>
                  <a:lnTo>
                    <a:pt x="665" y="82"/>
                  </a:lnTo>
                  <a:lnTo>
                    <a:pt x="681" y="99"/>
                  </a:lnTo>
                  <a:lnTo>
                    <a:pt x="695" y="115"/>
                  </a:lnTo>
                  <a:lnTo>
                    <a:pt x="707" y="132"/>
                  </a:lnTo>
                  <a:lnTo>
                    <a:pt x="720" y="151"/>
                  </a:lnTo>
                  <a:lnTo>
                    <a:pt x="731" y="171"/>
                  </a:lnTo>
                  <a:lnTo>
                    <a:pt x="741" y="191"/>
                  </a:lnTo>
                  <a:lnTo>
                    <a:pt x="749" y="212"/>
                  </a:lnTo>
                  <a:lnTo>
                    <a:pt x="757" y="236"/>
                  </a:lnTo>
                  <a:lnTo>
                    <a:pt x="764" y="259"/>
                  </a:lnTo>
                  <a:lnTo>
                    <a:pt x="771" y="283"/>
                  </a:lnTo>
                  <a:lnTo>
                    <a:pt x="776" y="309"/>
                  </a:lnTo>
                  <a:lnTo>
                    <a:pt x="781" y="335"/>
                  </a:lnTo>
                  <a:lnTo>
                    <a:pt x="785" y="363"/>
                  </a:lnTo>
                  <a:lnTo>
                    <a:pt x="789" y="391"/>
                  </a:lnTo>
                  <a:lnTo>
                    <a:pt x="791" y="420"/>
                  </a:lnTo>
                  <a:lnTo>
                    <a:pt x="794" y="479"/>
                  </a:lnTo>
                  <a:lnTo>
                    <a:pt x="797" y="543"/>
                  </a:lnTo>
                  <a:lnTo>
                    <a:pt x="797" y="608"/>
                  </a:lnTo>
                  <a:lnTo>
                    <a:pt x="797" y="608"/>
                  </a:lnTo>
                  <a:lnTo>
                    <a:pt x="797" y="673"/>
                  </a:lnTo>
                  <a:lnTo>
                    <a:pt x="794" y="737"/>
                  </a:lnTo>
                  <a:lnTo>
                    <a:pt x="791" y="796"/>
                  </a:lnTo>
                  <a:lnTo>
                    <a:pt x="789" y="825"/>
                  </a:lnTo>
                  <a:lnTo>
                    <a:pt x="785" y="853"/>
                  </a:lnTo>
                  <a:lnTo>
                    <a:pt x="781" y="881"/>
                  </a:lnTo>
                  <a:lnTo>
                    <a:pt x="776" y="907"/>
                  </a:lnTo>
                  <a:lnTo>
                    <a:pt x="771" y="933"/>
                  </a:lnTo>
                  <a:lnTo>
                    <a:pt x="764" y="957"/>
                  </a:lnTo>
                  <a:lnTo>
                    <a:pt x="757" y="980"/>
                  </a:lnTo>
                  <a:lnTo>
                    <a:pt x="749" y="1004"/>
                  </a:lnTo>
                  <a:lnTo>
                    <a:pt x="741" y="1025"/>
                  </a:lnTo>
                  <a:lnTo>
                    <a:pt x="731" y="1045"/>
                  </a:lnTo>
                  <a:lnTo>
                    <a:pt x="720" y="1065"/>
                  </a:lnTo>
                  <a:lnTo>
                    <a:pt x="707" y="1084"/>
                  </a:lnTo>
                  <a:lnTo>
                    <a:pt x="695" y="1101"/>
                  </a:lnTo>
                  <a:lnTo>
                    <a:pt x="681" y="1117"/>
                  </a:lnTo>
                  <a:lnTo>
                    <a:pt x="665" y="1134"/>
                  </a:lnTo>
                  <a:lnTo>
                    <a:pt x="648" y="1148"/>
                  </a:lnTo>
                  <a:lnTo>
                    <a:pt x="630" y="1160"/>
                  </a:lnTo>
                  <a:lnTo>
                    <a:pt x="610" y="1172"/>
                  </a:lnTo>
                  <a:lnTo>
                    <a:pt x="589" y="1182"/>
                  </a:lnTo>
                  <a:lnTo>
                    <a:pt x="567" y="1190"/>
                  </a:lnTo>
                  <a:lnTo>
                    <a:pt x="543" y="1199"/>
                  </a:lnTo>
                  <a:lnTo>
                    <a:pt x="517" y="1206"/>
                  </a:lnTo>
                  <a:lnTo>
                    <a:pt x="491" y="1210"/>
                  </a:lnTo>
                  <a:lnTo>
                    <a:pt x="462" y="1214"/>
                  </a:lnTo>
                  <a:lnTo>
                    <a:pt x="431" y="1216"/>
                  </a:lnTo>
                  <a:lnTo>
                    <a:pt x="399" y="1216"/>
                  </a:lnTo>
                  <a:lnTo>
                    <a:pt x="399" y="1216"/>
                  </a:lnTo>
                  <a:lnTo>
                    <a:pt x="366" y="1216"/>
                  </a:lnTo>
                  <a:lnTo>
                    <a:pt x="336" y="1214"/>
                  </a:lnTo>
                  <a:lnTo>
                    <a:pt x="307" y="1210"/>
                  </a:lnTo>
                  <a:lnTo>
                    <a:pt x="279" y="1206"/>
                  </a:lnTo>
                  <a:lnTo>
                    <a:pt x="254" y="1199"/>
                  </a:lnTo>
                  <a:lnTo>
                    <a:pt x="231" y="1190"/>
                  </a:lnTo>
                  <a:lnTo>
                    <a:pt x="208" y="1182"/>
                  </a:lnTo>
                  <a:lnTo>
                    <a:pt x="187" y="1172"/>
                  </a:lnTo>
                  <a:lnTo>
                    <a:pt x="168" y="1160"/>
                  </a:lnTo>
                  <a:lnTo>
                    <a:pt x="150" y="1148"/>
                  </a:lnTo>
                  <a:lnTo>
                    <a:pt x="132" y="1134"/>
                  </a:lnTo>
                  <a:lnTo>
                    <a:pt x="117" y="1117"/>
                  </a:lnTo>
                  <a:lnTo>
                    <a:pt x="103" y="1101"/>
                  </a:lnTo>
                  <a:lnTo>
                    <a:pt x="89" y="1084"/>
                  </a:lnTo>
                  <a:lnTo>
                    <a:pt x="78" y="1065"/>
                  </a:lnTo>
                  <a:lnTo>
                    <a:pt x="67" y="1045"/>
                  </a:lnTo>
                  <a:lnTo>
                    <a:pt x="57" y="1025"/>
                  </a:lnTo>
                  <a:lnTo>
                    <a:pt x="47" y="1004"/>
                  </a:lnTo>
                  <a:lnTo>
                    <a:pt x="41" y="980"/>
                  </a:lnTo>
                  <a:lnTo>
                    <a:pt x="34" y="957"/>
                  </a:lnTo>
                  <a:lnTo>
                    <a:pt x="27" y="933"/>
                  </a:lnTo>
                  <a:lnTo>
                    <a:pt x="22" y="907"/>
                  </a:lnTo>
                  <a:lnTo>
                    <a:pt x="16" y="881"/>
                  </a:lnTo>
                  <a:lnTo>
                    <a:pt x="13" y="853"/>
                  </a:lnTo>
                  <a:lnTo>
                    <a:pt x="9" y="825"/>
                  </a:lnTo>
                  <a:lnTo>
                    <a:pt x="7" y="796"/>
                  </a:lnTo>
                  <a:lnTo>
                    <a:pt x="3" y="737"/>
                  </a:lnTo>
                  <a:lnTo>
                    <a:pt x="1" y="673"/>
                  </a:lnTo>
                  <a:lnTo>
                    <a:pt x="0" y="608"/>
                  </a:lnTo>
                  <a:lnTo>
                    <a:pt x="0" y="608"/>
                  </a:lnTo>
                  <a:lnTo>
                    <a:pt x="1" y="543"/>
                  </a:lnTo>
                  <a:lnTo>
                    <a:pt x="3" y="479"/>
                  </a:lnTo>
                  <a:lnTo>
                    <a:pt x="7" y="420"/>
                  </a:lnTo>
                  <a:lnTo>
                    <a:pt x="9" y="391"/>
                  </a:lnTo>
                  <a:lnTo>
                    <a:pt x="13" y="363"/>
                  </a:lnTo>
                  <a:lnTo>
                    <a:pt x="16" y="335"/>
                  </a:lnTo>
                  <a:lnTo>
                    <a:pt x="22" y="309"/>
                  </a:lnTo>
                  <a:lnTo>
                    <a:pt x="27" y="283"/>
                  </a:lnTo>
                  <a:lnTo>
                    <a:pt x="34" y="259"/>
                  </a:lnTo>
                  <a:lnTo>
                    <a:pt x="41" y="236"/>
                  </a:lnTo>
                  <a:lnTo>
                    <a:pt x="47" y="212"/>
                  </a:lnTo>
                  <a:lnTo>
                    <a:pt x="57" y="191"/>
                  </a:lnTo>
                  <a:lnTo>
                    <a:pt x="67" y="171"/>
                  </a:lnTo>
                  <a:lnTo>
                    <a:pt x="78" y="151"/>
                  </a:lnTo>
                  <a:lnTo>
                    <a:pt x="89" y="132"/>
                  </a:lnTo>
                  <a:lnTo>
                    <a:pt x="103" y="115"/>
                  </a:lnTo>
                  <a:lnTo>
                    <a:pt x="117" y="99"/>
                  </a:lnTo>
                  <a:lnTo>
                    <a:pt x="132" y="82"/>
                  </a:lnTo>
                  <a:lnTo>
                    <a:pt x="150" y="68"/>
                  </a:lnTo>
                  <a:lnTo>
                    <a:pt x="168" y="56"/>
                  </a:lnTo>
                  <a:lnTo>
                    <a:pt x="187" y="44"/>
                  </a:lnTo>
                  <a:lnTo>
                    <a:pt x="208" y="34"/>
                  </a:lnTo>
                  <a:lnTo>
                    <a:pt x="231" y="26"/>
                  </a:lnTo>
                  <a:lnTo>
                    <a:pt x="254" y="17"/>
                  </a:lnTo>
                  <a:lnTo>
                    <a:pt x="279" y="10"/>
                  </a:lnTo>
                  <a:lnTo>
                    <a:pt x="307" y="6"/>
                  </a:lnTo>
                  <a:lnTo>
                    <a:pt x="336" y="2"/>
                  </a:lnTo>
                  <a:lnTo>
                    <a:pt x="366" y="0"/>
                  </a:lnTo>
                  <a:lnTo>
                    <a:pt x="399" y="0"/>
                  </a:lnTo>
                  <a:lnTo>
                    <a:pt x="399" y="0"/>
                  </a:lnTo>
                  <a:close/>
                  <a:moveTo>
                    <a:pt x="399" y="1043"/>
                  </a:moveTo>
                  <a:lnTo>
                    <a:pt x="399" y="1043"/>
                  </a:lnTo>
                  <a:lnTo>
                    <a:pt x="412" y="1042"/>
                  </a:lnTo>
                  <a:lnTo>
                    <a:pt x="423" y="1041"/>
                  </a:lnTo>
                  <a:lnTo>
                    <a:pt x="435" y="1040"/>
                  </a:lnTo>
                  <a:lnTo>
                    <a:pt x="445" y="1037"/>
                  </a:lnTo>
                  <a:lnTo>
                    <a:pt x="456" y="1034"/>
                  </a:lnTo>
                  <a:lnTo>
                    <a:pt x="465" y="1029"/>
                  </a:lnTo>
                  <a:lnTo>
                    <a:pt x="474" y="1025"/>
                  </a:lnTo>
                  <a:lnTo>
                    <a:pt x="482" y="1019"/>
                  </a:lnTo>
                  <a:lnTo>
                    <a:pt x="491" y="1013"/>
                  </a:lnTo>
                  <a:lnTo>
                    <a:pt x="499" y="1005"/>
                  </a:lnTo>
                  <a:lnTo>
                    <a:pt x="504" y="997"/>
                  </a:lnTo>
                  <a:lnTo>
                    <a:pt x="511" y="989"/>
                  </a:lnTo>
                  <a:lnTo>
                    <a:pt x="517" y="978"/>
                  </a:lnTo>
                  <a:lnTo>
                    <a:pt x="523" y="968"/>
                  </a:lnTo>
                  <a:lnTo>
                    <a:pt x="528" y="956"/>
                  </a:lnTo>
                  <a:lnTo>
                    <a:pt x="532" y="943"/>
                  </a:lnTo>
                  <a:lnTo>
                    <a:pt x="540" y="915"/>
                  </a:lnTo>
                  <a:lnTo>
                    <a:pt x="546" y="884"/>
                  </a:lnTo>
                  <a:lnTo>
                    <a:pt x="552" y="848"/>
                  </a:lnTo>
                  <a:lnTo>
                    <a:pt x="556" y="809"/>
                  </a:lnTo>
                  <a:lnTo>
                    <a:pt x="558" y="765"/>
                  </a:lnTo>
                  <a:lnTo>
                    <a:pt x="560" y="717"/>
                  </a:lnTo>
                  <a:lnTo>
                    <a:pt x="561" y="665"/>
                  </a:lnTo>
                  <a:lnTo>
                    <a:pt x="561" y="608"/>
                  </a:lnTo>
                  <a:lnTo>
                    <a:pt x="561" y="608"/>
                  </a:lnTo>
                  <a:lnTo>
                    <a:pt x="561" y="551"/>
                  </a:lnTo>
                  <a:lnTo>
                    <a:pt x="560" y="499"/>
                  </a:lnTo>
                  <a:lnTo>
                    <a:pt x="558" y="451"/>
                  </a:lnTo>
                  <a:lnTo>
                    <a:pt x="556" y="408"/>
                  </a:lnTo>
                  <a:lnTo>
                    <a:pt x="552" y="368"/>
                  </a:lnTo>
                  <a:lnTo>
                    <a:pt x="546" y="333"/>
                  </a:lnTo>
                  <a:lnTo>
                    <a:pt x="540" y="301"/>
                  </a:lnTo>
                  <a:lnTo>
                    <a:pt x="532" y="273"/>
                  </a:lnTo>
                  <a:lnTo>
                    <a:pt x="528" y="261"/>
                  </a:lnTo>
                  <a:lnTo>
                    <a:pt x="523" y="249"/>
                  </a:lnTo>
                  <a:lnTo>
                    <a:pt x="517" y="238"/>
                  </a:lnTo>
                  <a:lnTo>
                    <a:pt x="511" y="229"/>
                  </a:lnTo>
                  <a:lnTo>
                    <a:pt x="504" y="219"/>
                  </a:lnTo>
                  <a:lnTo>
                    <a:pt x="499" y="211"/>
                  </a:lnTo>
                  <a:lnTo>
                    <a:pt x="491" y="204"/>
                  </a:lnTo>
                  <a:lnTo>
                    <a:pt x="482" y="197"/>
                  </a:lnTo>
                  <a:lnTo>
                    <a:pt x="474" y="191"/>
                  </a:lnTo>
                  <a:lnTo>
                    <a:pt x="465" y="187"/>
                  </a:lnTo>
                  <a:lnTo>
                    <a:pt x="456" y="182"/>
                  </a:lnTo>
                  <a:lnTo>
                    <a:pt x="445" y="179"/>
                  </a:lnTo>
                  <a:lnTo>
                    <a:pt x="435" y="176"/>
                  </a:lnTo>
                  <a:lnTo>
                    <a:pt x="423" y="175"/>
                  </a:lnTo>
                  <a:lnTo>
                    <a:pt x="412" y="174"/>
                  </a:lnTo>
                  <a:lnTo>
                    <a:pt x="399" y="173"/>
                  </a:lnTo>
                  <a:lnTo>
                    <a:pt x="399" y="173"/>
                  </a:lnTo>
                  <a:lnTo>
                    <a:pt x="386" y="174"/>
                  </a:lnTo>
                  <a:lnTo>
                    <a:pt x="373" y="175"/>
                  </a:lnTo>
                  <a:lnTo>
                    <a:pt x="363" y="176"/>
                  </a:lnTo>
                  <a:lnTo>
                    <a:pt x="351" y="179"/>
                  </a:lnTo>
                  <a:lnTo>
                    <a:pt x="342" y="182"/>
                  </a:lnTo>
                  <a:lnTo>
                    <a:pt x="332" y="187"/>
                  </a:lnTo>
                  <a:lnTo>
                    <a:pt x="324" y="191"/>
                  </a:lnTo>
                  <a:lnTo>
                    <a:pt x="314" y="197"/>
                  </a:lnTo>
                  <a:lnTo>
                    <a:pt x="307" y="204"/>
                  </a:lnTo>
                  <a:lnTo>
                    <a:pt x="299" y="211"/>
                  </a:lnTo>
                  <a:lnTo>
                    <a:pt x="292" y="219"/>
                  </a:lnTo>
                  <a:lnTo>
                    <a:pt x="286" y="229"/>
                  </a:lnTo>
                  <a:lnTo>
                    <a:pt x="281" y="238"/>
                  </a:lnTo>
                  <a:lnTo>
                    <a:pt x="275" y="249"/>
                  </a:lnTo>
                  <a:lnTo>
                    <a:pt x="270" y="261"/>
                  </a:lnTo>
                  <a:lnTo>
                    <a:pt x="266" y="273"/>
                  </a:lnTo>
                  <a:lnTo>
                    <a:pt x="257" y="301"/>
                  </a:lnTo>
                  <a:lnTo>
                    <a:pt x="252" y="333"/>
                  </a:lnTo>
                  <a:lnTo>
                    <a:pt x="246" y="368"/>
                  </a:lnTo>
                  <a:lnTo>
                    <a:pt x="242" y="408"/>
                  </a:lnTo>
                  <a:lnTo>
                    <a:pt x="240" y="451"/>
                  </a:lnTo>
                  <a:lnTo>
                    <a:pt x="238" y="499"/>
                  </a:lnTo>
                  <a:lnTo>
                    <a:pt x="237" y="551"/>
                  </a:lnTo>
                  <a:lnTo>
                    <a:pt x="237" y="608"/>
                  </a:lnTo>
                  <a:lnTo>
                    <a:pt x="237" y="608"/>
                  </a:lnTo>
                  <a:lnTo>
                    <a:pt x="237" y="665"/>
                  </a:lnTo>
                  <a:lnTo>
                    <a:pt x="238" y="717"/>
                  </a:lnTo>
                  <a:lnTo>
                    <a:pt x="240" y="765"/>
                  </a:lnTo>
                  <a:lnTo>
                    <a:pt x="242" y="809"/>
                  </a:lnTo>
                  <a:lnTo>
                    <a:pt x="246" y="848"/>
                  </a:lnTo>
                  <a:lnTo>
                    <a:pt x="252" y="884"/>
                  </a:lnTo>
                  <a:lnTo>
                    <a:pt x="257" y="915"/>
                  </a:lnTo>
                  <a:lnTo>
                    <a:pt x="266" y="943"/>
                  </a:lnTo>
                  <a:lnTo>
                    <a:pt x="270" y="956"/>
                  </a:lnTo>
                  <a:lnTo>
                    <a:pt x="275" y="968"/>
                  </a:lnTo>
                  <a:lnTo>
                    <a:pt x="281" y="978"/>
                  </a:lnTo>
                  <a:lnTo>
                    <a:pt x="286" y="989"/>
                  </a:lnTo>
                  <a:lnTo>
                    <a:pt x="292" y="997"/>
                  </a:lnTo>
                  <a:lnTo>
                    <a:pt x="299" y="1005"/>
                  </a:lnTo>
                  <a:lnTo>
                    <a:pt x="307" y="1013"/>
                  </a:lnTo>
                  <a:lnTo>
                    <a:pt x="314" y="1019"/>
                  </a:lnTo>
                  <a:lnTo>
                    <a:pt x="324" y="1025"/>
                  </a:lnTo>
                  <a:lnTo>
                    <a:pt x="332" y="1029"/>
                  </a:lnTo>
                  <a:lnTo>
                    <a:pt x="342" y="1034"/>
                  </a:lnTo>
                  <a:lnTo>
                    <a:pt x="351" y="1037"/>
                  </a:lnTo>
                  <a:lnTo>
                    <a:pt x="363" y="1040"/>
                  </a:lnTo>
                  <a:lnTo>
                    <a:pt x="373" y="1041"/>
                  </a:lnTo>
                  <a:lnTo>
                    <a:pt x="386" y="1042"/>
                  </a:lnTo>
                  <a:lnTo>
                    <a:pt x="399" y="1043"/>
                  </a:lnTo>
                  <a:lnTo>
                    <a:pt x="399" y="1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5" name="Freeform 13"/>
            <p:cNvSpPr>
              <a:spLocks/>
            </p:cNvSpPr>
            <p:nvPr userDrawn="1"/>
          </p:nvSpPr>
          <p:spPr bwMode="auto">
            <a:xfrm>
              <a:off x="5710238" y="2339975"/>
              <a:ext cx="296863" cy="473075"/>
            </a:xfrm>
            <a:custGeom>
              <a:avLst/>
              <a:gdLst>
                <a:gd name="T0" fmla="*/ 235 w 747"/>
                <a:gd name="T1" fmla="*/ 817 h 1194"/>
                <a:gd name="T2" fmla="*/ 235 w 747"/>
                <a:gd name="T3" fmla="*/ 839 h 1194"/>
                <a:gd name="T4" fmla="*/ 239 w 747"/>
                <a:gd name="T5" fmla="*/ 880 h 1194"/>
                <a:gd name="T6" fmla="*/ 246 w 747"/>
                <a:gd name="T7" fmla="*/ 916 h 1194"/>
                <a:gd name="T8" fmla="*/ 256 w 747"/>
                <a:gd name="T9" fmla="*/ 948 h 1194"/>
                <a:gd name="T10" fmla="*/ 271 w 747"/>
                <a:gd name="T11" fmla="*/ 976 h 1194"/>
                <a:gd name="T12" fmla="*/ 292 w 747"/>
                <a:gd name="T13" fmla="*/ 997 h 1194"/>
                <a:gd name="T14" fmla="*/ 320 w 747"/>
                <a:gd name="T15" fmla="*/ 1012 h 1194"/>
                <a:gd name="T16" fmla="*/ 354 w 747"/>
                <a:gd name="T17" fmla="*/ 1020 h 1194"/>
                <a:gd name="T18" fmla="*/ 374 w 747"/>
                <a:gd name="T19" fmla="*/ 1021 h 1194"/>
                <a:gd name="T20" fmla="*/ 411 w 747"/>
                <a:gd name="T21" fmla="*/ 1016 h 1194"/>
                <a:gd name="T22" fmla="*/ 441 w 747"/>
                <a:gd name="T23" fmla="*/ 1005 h 1194"/>
                <a:gd name="T24" fmla="*/ 465 w 747"/>
                <a:gd name="T25" fmla="*/ 987 h 1194"/>
                <a:gd name="T26" fmla="*/ 484 w 747"/>
                <a:gd name="T27" fmla="*/ 963 h 1194"/>
                <a:gd name="T28" fmla="*/ 496 w 747"/>
                <a:gd name="T29" fmla="*/ 933 h 1194"/>
                <a:gd name="T30" fmla="*/ 505 w 747"/>
                <a:gd name="T31" fmla="*/ 898 h 1194"/>
                <a:gd name="T32" fmla="*/ 509 w 747"/>
                <a:gd name="T33" fmla="*/ 860 h 1194"/>
                <a:gd name="T34" fmla="*/ 512 w 747"/>
                <a:gd name="T35" fmla="*/ 817 h 1194"/>
                <a:gd name="T36" fmla="*/ 747 w 747"/>
                <a:gd name="T37" fmla="*/ 0 h 1194"/>
                <a:gd name="T38" fmla="*/ 747 w 747"/>
                <a:gd name="T39" fmla="*/ 817 h 1194"/>
                <a:gd name="T40" fmla="*/ 745 w 747"/>
                <a:gd name="T41" fmla="*/ 870 h 1194"/>
                <a:gd name="T42" fmla="*/ 739 w 747"/>
                <a:gd name="T43" fmla="*/ 919 h 1194"/>
                <a:gd name="T44" fmla="*/ 730 w 747"/>
                <a:gd name="T45" fmla="*/ 963 h 1194"/>
                <a:gd name="T46" fmla="*/ 716 w 747"/>
                <a:gd name="T47" fmla="*/ 1003 h 1194"/>
                <a:gd name="T48" fmla="*/ 699 w 747"/>
                <a:gd name="T49" fmla="*/ 1037 h 1194"/>
                <a:gd name="T50" fmla="*/ 680 w 747"/>
                <a:gd name="T51" fmla="*/ 1068 h 1194"/>
                <a:gd name="T52" fmla="*/ 658 w 747"/>
                <a:gd name="T53" fmla="*/ 1094 h 1194"/>
                <a:gd name="T54" fmla="*/ 632 w 747"/>
                <a:gd name="T55" fmla="*/ 1117 h 1194"/>
                <a:gd name="T56" fmla="*/ 605 w 747"/>
                <a:gd name="T57" fmla="*/ 1137 h 1194"/>
                <a:gd name="T58" fmla="*/ 576 w 747"/>
                <a:gd name="T59" fmla="*/ 1153 h 1194"/>
                <a:gd name="T60" fmla="*/ 545 w 747"/>
                <a:gd name="T61" fmla="*/ 1167 h 1194"/>
                <a:gd name="T62" fmla="*/ 513 w 747"/>
                <a:gd name="T63" fmla="*/ 1178 h 1194"/>
                <a:gd name="T64" fmla="*/ 479 w 747"/>
                <a:gd name="T65" fmla="*/ 1186 h 1194"/>
                <a:gd name="T66" fmla="*/ 409 w 747"/>
                <a:gd name="T67" fmla="*/ 1194 h 1194"/>
                <a:gd name="T68" fmla="*/ 374 w 747"/>
                <a:gd name="T69" fmla="*/ 1194 h 1194"/>
                <a:gd name="T70" fmla="*/ 303 w 747"/>
                <a:gd name="T71" fmla="*/ 1192 h 1194"/>
                <a:gd name="T72" fmla="*/ 234 w 747"/>
                <a:gd name="T73" fmla="*/ 1180 h 1194"/>
                <a:gd name="T74" fmla="*/ 202 w 747"/>
                <a:gd name="T75" fmla="*/ 1170 h 1194"/>
                <a:gd name="T76" fmla="*/ 171 w 747"/>
                <a:gd name="T77" fmla="*/ 1158 h 1194"/>
                <a:gd name="T78" fmla="*/ 142 w 747"/>
                <a:gd name="T79" fmla="*/ 1142 h 1194"/>
                <a:gd name="T80" fmla="*/ 115 w 747"/>
                <a:gd name="T81" fmla="*/ 1123 h 1194"/>
                <a:gd name="T82" fmla="*/ 89 w 747"/>
                <a:gd name="T83" fmla="*/ 1101 h 1194"/>
                <a:gd name="T84" fmla="*/ 67 w 747"/>
                <a:gd name="T85" fmla="*/ 1074 h 1194"/>
                <a:gd name="T86" fmla="*/ 48 w 747"/>
                <a:gd name="T87" fmla="*/ 1043 h 1194"/>
                <a:gd name="T88" fmla="*/ 31 w 747"/>
                <a:gd name="T89" fmla="*/ 1008 h 1194"/>
                <a:gd name="T90" fmla="*/ 17 w 747"/>
                <a:gd name="T91" fmla="*/ 969 h 1194"/>
                <a:gd name="T92" fmla="*/ 8 w 747"/>
                <a:gd name="T93" fmla="*/ 924 h 1194"/>
                <a:gd name="T94" fmla="*/ 1 w 747"/>
                <a:gd name="T95" fmla="*/ 873 h 1194"/>
                <a:gd name="T96" fmla="*/ 0 w 747"/>
                <a:gd name="T97" fmla="*/ 817 h 1194"/>
                <a:gd name="T98" fmla="*/ 235 w 747"/>
                <a:gd name="T99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7" h="1194">
                  <a:moveTo>
                    <a:pt x="235" y="0"/>
                  </a:moveTo>
                  <a:lnTo>
                    <a:pt x="235" y="817"/>
                  </a:lnTo>
                  <a:lnTo>
                    <a:pt x="235" y="817"/>
                  </a:lnTo>
                  <a:lnTo>
                    <a:pt x="235" y="839"/>
                  </a:lnTo>
                  <a:lnTo>
                    <a:pt x="237" y="860"/>
                  </a:lnTo>
                  <a:lnTo>
                    <a:pt x="239" y="880"/>
                  </a:lnTo>
                  <a:lnTo>
                    <a:pt x="241" y="898"/>
                  </a:lnTo>
                  <a:lnTo>
                    <a:pt x="246" y="916"/>
                  </a:lnTo>
                  <a:lnTo>
                    <a:pt x="251" y="933"/>
                  </a:lnTo>
                  <a:lnTo>
                    <a:pt x="256" y="948"/>
                  </a:lnTo>
                  <a:lnTo>
                    <a:pt x="263" y="963"/>
                  </a:lnTo>
                  <a:lnTo>
                    <a:pt x="271" y="976"/>
                  </a:lnTo>
                  <a:lnTo>
                    <a:pt x="282" y="987"/>
                  </a:lnTo>
                  <a:lnTo>
                    <a:pt x="292" y="997"/>
                  </a:lnTo>
                  <a:lnTo>
                    <a:pt x="305" y="1005"/>
                  </a:lnTo>
                  <a:lnTo>
                    <a:pt x="320" y="1012"/>
                  </a:lnTo>
                  <a:lnTo>
                    <a:pt x="336" y="1016"/>
                  </a:lnTo>
                  <a:lnTo>
                    <a:pt x="354" y="1020"/>
                  </a:lnTo>
                  <a:lnTo>
                    <a:pt x="374" y="1021"/>
                  </a:lnTo>
                  <a:lnTo>
                    <a:pt x="374" y="1021"/>
                  </a:lnTo>
                  <a:lnTo>
                    <a:pt x="393" y="1020"/>
                  </a:lnTo>
                  <a:lnTo>
                    <a:pt x="411" y="1016"/>
                  </a:lnTo>
                  <a:lnTo>
                    <a:pt x="427" y="1012"/>
                  </a:lnTo>
                  <a:lnTo>
                    <a:pt x="441" y="1005"/>
                  </a:lnTo>
                  <a:lnTo>
                    <a:pt x="454" y="997"/>
                  </a:lnTo>
                  <a:lnTo>
                    <a:pt x="465" y="987"/>
                  </a:lnTo>
                  <a:lnTo>
                    <a:pt x="476" y="976"/>
                  </a:lnTo>
                  <a:lnTo>
                    <a:pt x="484" y="963"/>
                  </a:lnTo>
                  <a:lnTo>
                    <a:pt x="491" y="948"/>
                  </a:lnTo>
                  <a:lnTo>
                    <a:pt x="496" y="933"/>
                  </a:lnTo>
                  <a:lnTo>
                    <a:pt x="501" y="916"/>
                  </a:lnTo>
                  <a:lnTo>
                    <a:pt x="505" y="898"/>
                  </a:lnTo>
                  <a:lnTo>
                    <a:pt x="508" y="880"/>
                  </a:lnTo>
                  <a:lnTo>
                    <a:pt x="509" y="860"/>
                  </a:lnTo>
                  <a:lnTo>
                    <a:pt x="510" y="839"/>
                  </a:lnTo>
                  <a:lnTo>
                    <a:pt x="512" y="817"/>
                  </a:lnTo>
                  <a:lnTo>
                    <a:pt x="512" y="0"/>
                  </a:lnTo>
                  <a:lnTo>
                    <a:pt x="747" y="0"/>
                  </a:lnTo>
                  <a:lnTo>
                    <a:pt x="747" y="817"/>
                  </a:lnTo>
                  <a:lnTo>
                    <a:pt x="747" y="817"/>
                  </a:lnTo>
                  <a:lnTo>
                    <a:pt x="747" y="845"/>
                  </a:lnTo>
                  <a:lnTo>
                    <a:pt x="745" y="870"/>
                  </a:lnTo>
                  <a:lnTo>
                    <a:pt x="742" y="896"/>
                  </a:lnTo>
                  <a:lnTo>
                    <a:pt x="739" y="919"/>
                  </a:lnTo>
                  <a:lnTo>
                    <a:pt x="734" y="942"/>
                  </a:lnTo>
                  <a:lnTo>
                    <a:pt x="730" y="963"/>
                  </a:lnTo>
                  <a:lnTo>
                    <a:pt x="723" y="983"/>
                  </a:lnTo>
                  <a:lnTo>
                    <a:pt x="716" y="1003"/>
                  </a:lnTo>
                  <a:lnTo>
                    <a:pt x="708" y="1020"/>
                  </a:lnTo>
                  <a:lnTo>
                    <a:pt x="699" y="1037"/>
                  </a:lnTo>
                  <a:lnTo>
                    <a:pt x="690" y="1052"/>
                  </a:lnTo>
                  <a:lnTo>
                    <a:pt x="680" y="1068"/>
                  </a:lnTo>
                  <a:lnTo>
                    <a:pt x="669" y="1081"/>
                  </a:lnTo>
                  <a:lnTo>
                    <a:pt x="658" y="1094"/>
                  </a:lnTo>
                  <a:lnTo>
                    <a:pt x="645" y="1107"/>
                  </a:lnTo>
                  <a:lnTo>
                    <a:pt x="632" y="1117"/>
                  </a:lnTo>
                  <a:lnTo>
                    <a:pt x="619" y="1128"/>
                  </a:lnTo>
                  <a:lnTo>
                    <a:pt x="605" y="1137"/>
                  </a:lnTo>
                  <a:lnTo>
                    <a:pt x="590" y="1146"/>
                  </a:lnTo>
                  <a:lnTo>
                    <a:pt x="576" y="1153"/>
                  </a:lnTo>
                  <a:lnTo>
                    <a:pt x="560" y="1160"/>
                  </a:lnTo>
                  <a:lnTo>
                    <a:pt x="545" y="1167"/>
                  </a:lnTo>
                  <a:lnTo>
                    <a:pt x="529" y="1173"/>
                  </a:lnTo>
                  <a:lnTo>
                    <a:pt x="513" y="1178"/>
                  </a:lnTo>
                  <a:lnTo>
                    <a:pt x="496" y="1181"/>
                  </a:lnTo>
                  <a:lnTo>
                    <a:pt x="479" y="1186"/>
                  </a:lnTo>
                  <a:lnTo>
                    <a:pt x="444" y="1191"/>
                  </a:lnTo>
                  <a:lnTo>
                    <a:pt x="409" y="1194"/>
                  </a:lnTo>
                  <a:lnTo>
                    <a:pt x="374" y="1194"/>
                  </a:lnTo>
                  <a:lnTo>
                    <a:pt x="374" y="1194"/>
                  </a:lnTo>
                  <a:lnTo>
                    <a:pt x="338" y="1194"/>
                  </a:lnTo>
                  <a:lnTo>
                    <a:pt x="303" y="1192"/>
                  </a:lnTo>
                  <a:lnTo>
                    <a:pt x="268" y="1187"/>
                  </a:lnTo>
                  <a:lnTo>
                    <a:pt x="234" y="1180"/>
                  </a:lnTo>
                  <a:lnTo>
                    <a:pt x="218" y="1175"/>
                  </a:lnTo>
                  <a:lnTo>
                    <a:pt x="202" y="1170"/>
                  </a:lnTo>
                  <a:lnTo>
                    <a:pt x="186" y="1164"/>
                  </a:lnTo>
                  <a:lnTo>
                    <a:pt x="171" y="1158"/>
                  </a:lnTo>
                  <a:lnTo>
                    <a:pt x="155" y="1150"/>
                  </a:lnTo>
                  <a:lnTo>
                    <a:pt x="142" y="1142"/>
                  </a:lnTo>
                  <a:lnTo>
                    <a:pt x="128" y="1134"/>
                  </a:lnTo>
                  <a:lnTo>
                    <a:pt x="115" y="1123"/>
                  </a:lnTo>
                  <a:lnTo>
                    <a:pt x="102" y="1113"/>
                  </a:lnTo>
                  <a:lnTo>
                    <a:pt x="89" y="1101"/>
                  </a:lnTo>
                  <a:lnTo>
                    <a:pt x="78" y="1088"/>
                  </a:lnTo>
                  <a:lnTo>
                    <a:pt x="67" y="1074"/>
                  </a:lnTo>
                  <a:lnTo>
                    <a:pt x="57" y="1059"/>
                  </a:lnTo>
                  <a:lnTo>
                    <a:pt x="48" y="1043"/>
                  </a:lnTo>
                  <a:lnTo>
                    <a:pt x="39" y="1027"/>
                  </a:lnTo>
                  <a:lnTo>
                    <a:pt x="31" y="1008"/>
                  </a:lnTo>
                  <a:lnTo>
                    <a:pt x="24" y="989"/>
                  </a:lnTo>
                  <a:lnTo>
                    <a:pt x="17" y="969"/>
                  </a:lnTo>
                  <a:lnTo>
                    <a:pt x="13" y="947"/>
                  </a:lnTo>
                  <a:lnTo>
                    <a:pt x="8" y="924"/>
                  </a:lnTo>
                  <a:lnTo>
                    <a:pt x="5" y="899"/>
                  </a:lnTo>
                  <a:lnTo>
                    <a:pt x="1" y="873"/>
                  </a:lnTo>
                  <a:lnTo>
                    <a:pt x="0" y="846"/>
                  </a:lnTo>
                  <a:lnTo>
                    <a:pt x="0" y="817"/>
                  </a:lnTo>
                  <a:lnTo>
                    <a:pt x="0" y="0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3826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42373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 userDrawn="1"/>
        </p:nvCxnSpPr>
        <p:spPr>
          <a:xfrm>
            <a:off x="296863" y="555526"/>
            <a:ext cx="8595617" cy="0"/>
          </a:xfrm>
          <a:prstGeom prst="line">
            <a:avLst/>
          </a:prstGeom>
          <a:ln w="9525">
            <a:solidFill>
              <a:srgbClr val="83786F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>
          <a:xfrm>
            <a:off x="179512" y="205979"/>
            <a:ext cx="8712968" cy="349547"/>
          </a:xfrm>
        </p:spPr>
        <p:txBody>
          <a:bodyPr/>
          <a:lstStyle>
            <a:lvl1pPr>
              <a:defRPr sz="1400" baseline="0">
                <a:solidFill>
                  <a:srgbClr val="83786F"/>
                </a:solidFill>
              </a:defRPr>
            </a:lvl1pPr>
          </a:lstStyle>
          <a:p>
            <a:r>
              <a:rPr lang="fr-FR" dirty="0"/>
              <a:t>MODIFIEZ LE TITRE DE LA PAGE</a:t>
            </a:r>
          </a:p>
        </p:txBody>
      </p:sp>
      <p:sp>
        <p:nvSpPr>
          <p:cNvPr id="10" name="Espace réservé du numéro de diapositive 1"/>
          <p:cNvSpPr>
            <a:spLocks noGrp="1"/>
          </p:cNvSpPr>
          <p:nvPr>
            <p:ph type="sldNum" sz="quarter" idx="14"/>
          </p:nvPr>
        </p:nvSpPr>
        <p:spPr>
          <a:xfrm>
            <a:off x="7045246" y="4731990"/>
            <a:ext cx="1919242" cy="288032"/>
          </a:xfrm>
        </p:spPr>
        <p:txBody>
          <a:bodyPr/>
          <a:lstStyle/>
          <a:p>
            <a:fld id="{0F93E2AF-52FA-49AE-99E6-1B1ECCFCFE2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0954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539750" y="2643828"/>
            <a:ext cx="8072438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de LA </a:t>
            </a:r>
            <a:r>
              <a:rPr lang="fr-FR" dirty="0" err="1"/>
              <a:t>PRéSENTATION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08043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5425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T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80182" y="179388"/>
            <a:ext cx="8783637" cy="4254669"/>
          </a:xfrm>
          <a:prstGeom prst="rect">
            <a:avLst/>
          </a:prstGeom>
        </p:spPr>
      </p:pic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539750" y="1175785"/>
            <a:ext cx="8072438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de LA </a:t>
            </a:r>
            <a:r>
              <a:rPr lang="fr-FR" dirty="0" err="1"/>
              <a:t>PRéSENTATION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9599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5425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grpSp>
        <p:nvGrpSpPr>
          <p:cNvPr id="3" name="Groupe 2"/>
          <p:cNvGrpSpPr/>
          <p:nvPr userDrawn="1"/>
        </p:nvGrpSpPr>
        <p:grpSpPr>
          <a:xfrm>
            <a:off x="6264000" y="4424363"/>
            <a:ext cx="2880000" cy="719137"/>
            <a:chOff x="6264000" y="4424363"/>
            <a:chExt cx="2880000" cy="719137"/>
          </a:xfrm>
        </p:grpSpPr>
        <p:sp>
          <p:nvSpPr>
            <p:cNvPr id="10" name="Rectangle 9"/>
            <p:cNvSpPr/>
            <p:nvPr userDrawn="1"/>
          </p:nvSpPr>
          <p:spPr>
            <a:xfrm>
              <a:off x="6264000" y="4424363"/>
              <a:ext cx="2880000" cy="719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grpSp>
          <p:nvGrpSpPr>
            <p:cNvPr id="11" name="Groupe 10"/>
            <p:cNvGrpSpPr>
              <a:grpSpLocks noChangeAspect="1"/>
            </p:cNvGrpSpPr>
            <p:nvPr userDrawn="1"/>
          </p:nvGrpSpPr>
          <p:grpSpPr>
            <a:xfrm>
              <a:off x="7343775" y="4699657"/>
              <a:ext cx="1620000" cy="169413"/>
              <a:chOff x="7712075" y="4803775"/>
              <a:chExt cx="1214438" cy="127001"/>
            </a:xfrm>
          </p:grpSpPr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7712075" y="4803775"/>
                <a:ext cx="80963" cy="127000"/>
              </a:xfrm>
              <a:custGeom>
                <a:avLst/>
                <a:gdLst>
                  <a:gd name="T0" fmla="*/ 105 w 153"/>
                  <a:gd name="T1" fmla="*/ 73 h 240"/>
                  <a:gd name="T2" fmla="*/ 103 w 153"/>
                  <a:gd name="T3" fmla="*/ 60 h 240"/>
                  <a:gd name="T4" fmla="*/ 99 w 153"/>
                  <a:gd name="T5" fmla="*/ 48 h 240"/>
                  <a:gd name="T6" fmla="*/ 90 w 153"/>
                  <a:gd name="T7" fmla="*/ 37 h 240"/>
                  <a:gd name="T8" fmla="*/ 78 w 153"/>
                  <a:gd name="T9" fmla="*/ 34 h 240"/>
                  <a:gd name="T10" fmla="*/ 71 w 153"/>
                  <a:gd name="T11" fmla="*/ 35 h 240"/>
                  <a:gd name="T12" fmla="*/ 64 w 153"/>
                  <a:gd name="T13" fmla="*/ 38 h 240"/>
                  <a:gd name="T14" fmla="*/ 59 w 153"/>
                  <a:gd name="T15" fmla="*/ 45 h 240"/>
                  <a:gd name="T16" fmla="*/ 51 w 153"/>
                  <a:gd name="T17" fmla="*/ 64 h 240"/>
                  <a:gd name="T18" fmla="*/ 47 w 153"/>
                  <a:gd name="T19" fmla="*/ 95 h 240"/>
                  <a:gd name="T20" fmla="*/ 47 w 153"/>
                  <a:gd name="T21" fmla="*/ 115 h 240"/>
                  <a:gd name="T22" fmla="*/ 48 w 153"/>
                  <a:gd name="T23" fmla="*/ 153 h 240"/>
                  <a:gd name="T24" fmla="*/ 53 w 153"/>
                  <a:gd name="T25" fmla="*/ 181 h 240"/>
                  <a:gd name="T26" fmla="*/ 60 w 153"/>
                  <a:gd name="T27" fmla="*/ 196 h 240"/>
                  <a:gd name="T28" fmla="*/ 66 w 153"/>
                  <a:gd name="T29" fmla="*/ 203 h 240"/>
                  <a:gd name="T30" fmla="*/ 74 w 153"/>
                  <a:gd name="T31" fmla="*/ 206 h 240"/>
                  <a:gd name="T32" fmla="*/ 79 w 153"/>
                  <a:gd name="T33" fmla="*/ 206 h 240"/>
                  <a:gd name="T34" fmla="*/ 88 w 153"/>
                  <a:gd name="T35" fmla="*/ 204 h 240"/>
                  <a:gd name="T36" fmla="*/ 97 w 153"/>
                  <a:gd name="T37" fmla="*/ 196 h 240"/>
                  <a:gd name="T38" fmla="*/ 104 w 153"/>
                  <a:gd name="T39" fmla="*/ 185 h 240"/>
                  <a:gd name="T40" fmla="*/ 107 w 153"/>
                  <a:gd name="T41" fmla="*/ 169 h 240"/>
                  <a:gd name="T42" fmla="*/ 77 w 153"/>
                  <a:gd name="T43" fmla="*/ 146 h 240"/>
                  <a:gd name="T44" fmla="*/ 153 w 153"/>
                  <a:gd name="T45" fmla="*/ 111 h 240"/>
                  <a:gd name="T46" fmla="*/ 118 w 153"/>
                  <a:gd name="T47" fmla="*/ 236 h 240"/>
                  <a:gd name="T48" fmla="*/ 117 w 153"/>
                  <a:gd name="T49" fmla="*/ 215 h 240"/>
                  <a:gd name="T50" fmla="*/ 113 w 153"/>
                  <a:gd name="T51" fmla="*/ 221 h 240"/>
                  <a:gd name="T52" fmla="*/ 103 w 153"/>
                  <a:gd name="T53" fmla="*/ 231 h 240"/>
                  <a:gd name="T54" fmla="*/ 91 w 153"/>
                  <a:gd name="T55" fmla="*/ 237 h 240"/>
                  <a:gd name="T56" fmla="*/ 77 w 153"/>
                  <a:gd name="T57" fmla="*/ 240 h 240"/>
                  <a:gd name="T58" fmla="*/ 69 w 153"/>
                  <a:gd name="T59" fmla="*/ 240 h 240"/>
                  <a:gd name="T60" fmla="*/ 50 w 153"/>
                  <a:gd name="T61" fmla="*/ 238 h 240"/>
                  <a:gd name="T62" fmla="*/ 33 w 153"/>
                  <a:gd name="T63" fmla="*/ 233 h 240"/>
                  <a:gd name="T64" fmla="*/ 21 w 153"/>
                  <a:gd name="T65" fmla="*/ 223 h 240"/>
                  <a:gd name="T66" fmla="*/ 13 w 153"/>
                  <a:gd name="T67" fmla="*/ 209 h 240"/>
                  <a:gd name="T68" fmla="*/ 6 w 153"/>
                  <a:gd name="T69" fmla="*/ 191 h 240"/>
                  <a:gd name="T70" fmla="*/ 3 w 153"/>
                  <a:gd name="T71" fmla="*/ 170 h 240"/>
                  <a:gd name="T72" fmla="*/ 0 w 153"/>
                  <a:gd name="T73" fmla="*/ 117 h 240"/>
                  <a:gd name="T74" fmla="*/ 1 w 153"/>
                  <a:gd name="T75" fmla="*/ 90 h 240"/>
                  <a:gd name="T76" fmla="*/ 4 w 153"/>
                  <a:gd name="T77" fmla="*/ 66 h 240"/>
                  <a:gd name="T78" fmla="*/ 9 w 153"/>
                  <a:gd name="T79" fmla="*/ 46 h 240"/>
                  <a:gd name="T80" fmla="*/ 16 w 153"/>
                  <a:gd name="T81" fmla="*/ 29 h 240"/>
                  <a:gd name="T82" fmla="*/ 27 w 153"/>
                  <a:gd name="T83" fmla="*/ 16 h 240"/>
                  <a:gd name="T84" fmla="*/ 40 w 153"/>
                  <a:gd name="T85" fmla="*/ 7 h 240"/>
                  <a:gd name="T86" fmla="*/ 58 w 153"/>
                  <a:gd name="T87" fmla="*/ 2 h 240"/>
                  <a:gd name="T88" fmla="*/ 78 w 153"/>
                  <a:gd name="T89" fmla="*/ 0 h 240"/>
                  <a:gd name="T90" fmla="*/ 87 w 153"/>
                  <a:gd name="T91" fmla="*/ 0 h 240"/>
                  <a:gd name="T92" fmla="*/ 103 w 153"/>
                  <a:gd name="T93" fmla="*/ 2 h 240"/>
                  <a:gd name="T94" fmla="*/ 117 w 153"/>
                  <a:gd name="T95" fmla="*/ 7 h 240"/>
                  <a:gd name="T96" fmla="*/ 129 w 153"/>
                  <a:gd name="T97" fmla="*/ 14 h 240"/>
                  <a:gd name="T98" fmla="*/ 137 w 153"/>
                  <a:gd name="T99" fmla="*/ 23 h 240"/>
                  <a:gd name="T100" fmla="*/ 144 w 153"/>
                  <a:gd name="T101" fmla="*/ 35 h 240"/>
                  <a:gd name="T102" fmla="*/ 148 w 153"/>
                  <a:gd name="T103" fmla="*/ 49 h 240"/>
                  <a:gd name="T104" fmla="*/ 150 w 153"/>
                  <a:gd name="T105" fmla="*/ 7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" h="240">
                    <a:moveTo>
                      <a:pt x="105" y="73"/>
                    </a:moveTo>
                    <a:lnTo>
                      <a:pt x="105" y="73"/>
                    </a:lnTo>
                    <a:lnTo>
                      <a:pt x="104" y="67"/>
                    </a:lnTo>
                    <a:lnTo>
                      <a:pt x="103" y="60"/>
                    </a:lnTo>
                    <a:lnTo>
                      <a:pt x="101" y="53"/>
                    </a:lnTo>
                    <a:lnTo>
                      <a:pt x="99" y="48"/>
                    </a:lnTo>
                    <a:lnTo>
                      <a:pt x="95" y="42"/>
                    </a:lnTo>
                    <a:lnTo>
                      <a:pt x="90" y="37"/>
                    </a:lnTo>
                    <a:lnTo>
                      <a:pt x="85" y="35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1" y="35"/>
                    </a:lnTo>
                    <a:lnTo>
                      <a:pt x="67" y="36"/>
                    </a:lnTo>
                    <a:lnTo>
                      <a:pt x="64" y="38"/>
                    </a:lnTo>
                    <a:lnTo>
                      <a:pt x="61" y="42"/>
                    </a:lnTo>
                    <a:lnTo>
                      <a:pt x="59" y="45"/>
                    </a:lnTo>
                    <a:lnTo>
                      <a:pt x="54" y="53"/>
                    </a:lnTo>
                    <a:lnTo>
                      <a:pt x="51" y="64"/>
                    </a:lnTo>
                    <a:lnTo>
                      <a:pt x="49" y="78"/>
                    </a:lnTo>
                    <a:lnTo>
                      <a:pt x="47" y="95"/>
                    </a:lnTo>
                    <a:lnTo>
                      <a:pt x="47" y="115"/>
                    </a:lnTo>
                    <a:lnTo>
                      <a:pt x="47" y="115"/>
                    </a:lnTo>
                    <a:lnTo>
                      <a:pt x="47" y="135"/>
                    </a:lnTo>
                    <a:lnTo>
                      <a:pt x="48" y="153"/>
                    </a:lnTo>
                    <a:lnTo>
                      <a:pt x="50" y="168"/>
                    </a:lnTo>
                    <a:lnTo>
                      <a:pt x="53" y="181"/>
                    </a:lnTo>
                    <a:lnTo>
                      <a:pt x="57" y="192"/>
                    </a:lnTo>
                    <a:lnTo>
                      <a:pt x="60" y="196"/>
                    </a:lnTo>
                    <a:lnTo>
                      <a:pt x="63" y="199"/>
                    </a:lnTo>
                    <a:lnTo>
                      <a:pt x="66" y="203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lnTo>
                      <a:pt x="83" y="206"/>
                    </a:lnTo>
                    <a:lnTo>
                      <a:pt x="88" y="204"/>
                    </a:lnTo>
                    <a:lnTo>
                      <a:pt x="93" y="201"/>
                    </a:lnTo>
                    <a:lnTo>
                      <a:pt x="97" y="196"/>
                    </a:lnTo>
                    <a:lnTo>
                      <a:pt x="101" y="191"/>
                    </a:lnTo>
                    <a:lnTo>
                      <a:pt x="104" y="185"/>
                    </a:lnTo>
                    <a:lnTo>
                      <a:pt x="107" y="178"/>
                    </a:lnTo>
                    <a:lnTo>
                      <a:pt x="107" y="169"/>
                    </a:lnTo>
                    <a:lnTo>
                      <a:pt x="107" y="146"/>
                    </a:lnTo>
                    <a:lnTo>
                      <a:pt x="77" y="146"/>
                    </a:lnTo>
                    <a:lnTo>
                      <a:pt x="77" y="111"/>
                    </a:lnTo>
                    <a:lnTo>
                      <a:pt x="153" y="111"/>
                    </a:lnTo>
                    <a:lnTo>
                      <a:pt x="153" y="236"/>
                    </a:lnTo>
                    <a:lnTo>
                      <a:pt x="118" y="236"/>
                    </a:lnTo>
                    <a:lnTo>
                      <a:pt x="118" y="215"/>
                    </a:lnTo>
                    <a:lnTo>
                      <a:pt x="117" y="215"/>
                    </a:lnTo>
                    <a:lnTo>
                      <a:pt x="117" y="215"/>
                    </a:lnTo>
                    <a:lnTo>
                      <a:pt x="113" y="221"/>
                    </a:lnTo>
                    <a:lnTo>
                      <a:pt x="108" y="226"/>
                    </a:lnTo>
                    <a:lnTo>
                      <a:pt x="103" y="231"/>
                    </a:lnTo>
                    <a:lnTo>
                      <a:pt x="97" y="234"/>
                    </a:lnTo>
                    <a:lnTo>
                      <a:pt x="91" y="237"/>
                    </a:lnTo>
                    <a:lnTo>
                      <a:pt x="84" y="239"/>
                    </a:lnTo>
                    <a:lnTo>
                      <a:pt x="77" y="240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59" y="240"/>
                    </a:lnTo>
                    <a:lnTo>
                      <a:pt x="50" y="238"/>
                    </a:lnTo>
                    <a:lnTo>
                      <a:pt x="41" y="236"/>
                    </a:lnTo>
                    <a:lnTo>
                      <a:pt x="33" y="233"/>
                    </a:lnTo>
                    <a:lnTo>
                      <a:pt x="27" y="228"/>
                    </a:lnTo>
                    <a:lnTo>
                      <a:pt x="21" y="223"/>
                    </a:lnTo>
                    <a:lnTo>
                      <a:pt x="17" y="217"/>
                    </a:lnTo>
                    <a:lnTo>
                      <a:pt x="13" y="209"/>
                    </a:lnTo>
                    <a:lnTo>
                      <a:pt x="9" y="201"/>
                    </a:lnTo>
                    <a:lnTo>
                      <a:pt x="6" y="191"/>
                    </a:lnTo>
                    <a:lnTo>
                      <a:pt x="4" y="181"/>
                    </a:lnTo>
                    <a:lnTo>
                      <a:pt x="3" y="170"/>
                    </a:lnTo>
                    <a:lnTo>
                      <a:pt x="1" y="14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1" y="90"/>
                    </a:lnTo>
                    <a:lnTo>
                      <a:pt x="2" y="78"/>
                    </a:lnTo>
                    <a:lnTo>
                      <a:pt x="4" y="66"/>
                    </a:lnTo>
                    <a:lnTo>
                      <a:pt x="6" y="56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6" y="29"/>
                    </a:lnTo>
                    <a:lnTo>
                      <a:pt x="21" y="22"/>
                    </a:lnTo>
                    <a:lnTo>
                      <a:pt x="27" y="16"/>
                    </a:lnTo>
                    <a:lnTo>
                      <a:pt x="33" y="11"/>
                    </a:lnTo>
                    <a:lnTo>
                      <a:pt x="40" y="7"/>
                    </a:lnTo>
                    <a:lnTo>
                      <a:pt x="49" y="4"/>
                    </a:lnTo>
                    <a:lnTo>
                      <a:pt x="58" y="2"/>
                    </a:lnTo>
                    <a:lnTo>
                      <a:pt x="67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7" y="0"/>
                    </a:lnTo>
                    <a:lnTo>
                      <a:pt x="95" y="1"/>
                    </a:lnTo>
                    <a:lnTo>
                      <a:pt x="103" y="2"/>
                    </a:lnTo>
                    <a:lnTo>
                      <a:pt x="110" y="4"/>
                    </a:lnTo>
                    <a:lnTo>
                      <a:pt x="117" y="7"/>
                    </a:lnTo>
                    <a:lnTo>
                      <a:pt x="123" y="10"/>
                    </a:lnTo>
                    <a:lnTo>
                      <a:pt x="129" y="14"/>
                    </a:lnTo>
                    <a:lnTo>
                      <a:pt x="133" y="18"/>
                    </a:lnTo>
                    <a:lnTo>
                      <a:pt x="137" y="23"/>
                    </a:lnTo>
                    <a:lnTo>
                      <a:pt x="141" y="29"/>
                    </a:lnTo>
                    <a:lnTo>
                      <a:pt x="144" y="35"/>
                    </a:lnTo>
                    <a:lnTo>
                      <a:pt x="146" y="42"/>
                    </a:lnTo>
                    <a:lnTo>
                      <a:pt x="148" y="49"/>
                    </a:lnTo>
                    <a:lnTo>
                      <a:pt x="149" y="57"/>
                    </a:lnTo>
                    <a:lnTo>
                      <a:pt x="150" y="73"/>
                    </a:lnTo>
                    <a:lnTo>
                      <a:pt x="105" y="73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3" name="Freeform 6"/>
              <p:cNvSpPr>
                <a:spLocks noEditPoints="1"/>
              </p:cNvSpPr>
              <p:nvPr userDrawn="1"/>
            </p:nvSpPr>
            <p:spPr bwMode="auto">
              <a:xfrm>
                <a:off x="7810500" y="4805363"/>
                <a:ext cx="82550" cy="123825"/>
              </a:xfrm>
              <a:custGeom>
                <a:avLst/>
                <a:gdLst>
                  <a:gd name="T0" fmla="*/ 86 w 157"/>
                  <a:gd name="T1" fmla="*/ 0 h 232"/>
                  <a:gd name="T2" fmla="*/ 99 w 157"/>
                  <a:gd name="T3" fmla="*/ 1 h 232"/>
                  <a:gd name="T4" fmla="*/ 123 w 157"/>
                  <a:gd name="T5" fmla="*/ 9 h 232"/>
                  <a:gd name="T6" fmla="*/ 131 w 157"/>
                  <a:gd name="T7" fmla="*/ 15 h 232"/>
                  <a:gd name="T8" fmla="*/ 138 w 157"/>
                  <a:gd name="T9" fmla="*/ 23 h 232"/>
                  <a:gd name="T10" fmla="*/ 143 w 157"/>
                  <a:gd name="T11" fmla="*/ 33 h 232"/>
                  <a:gd name="T12" fmla="*/ 147 w 157"/>
                  <a:gd name="T13" fmla="*/ 46 h 232"/>
                  <a:gd name="T14" fmla="*/ 148 w 157"/>
                  <a:gd name="T15" fmla="*/ 60 h 232"/>
                  <a:gd name="T16" fmla="*/ 145 w 157"/>
                  <a:gd name="T17" fmla="*/ 81 h 232"/>
                  <a:gd name="T18" fmla="*/ 138 w 157"/>
                  <a:gd name="T19" fmla="*/ 98 h 232"/>
                  <a:gd name="T20" fmla="*/ 126 w 157"/>
                  <a:gd name="T21" fmla="*/ 110 h 232"/>
                  <a:gd name="T22" fmla="*/ 108 w 157"/>
                  <a:gd name="T23" fmla="*/ 118 h 232"/>
                  <a:gd name="T24" fmla="*/ 108 w 157"/>
                  <a:gd name="T25" fmla="*/ 118 h 232"/>
                  <a:gd name="T26" fmla="*/ 128 w 157"/>
                  <a:gd name="T27" fmla="*/ 124 h 232"/>
                  <a:gd name="T28" fmla="*/ 135 w 157"/>
                  <a:gd name="T29" fmla="*/ 129 h 232"/>
                  <a:gd name="T30" fmla="*/ 139 w 157"/>
                  <a:gd name="T31" fmla="*/ 137 h 232"/>
                  <a:gd name="T32" fmla="*/ 145 w 157"/>
                  <a:gd name="T33" fmla="*/ 157 h 232"/>
                  <a:gd name="T34" fmla="*/ 146 w 157"/>
                  <a:gd name="T35" fmla="*/ 188 h 232"/>
                  <a:gd name="T36" fmla="*/ 147 w 157"/>
                  <a:gd name="T37" fmla="*/ 205 h 232"/>
                  <a:gd name="T38" fmla="*/ 150 w 157"/>
                  <a:gd name="T39" fmla="*/ 221 h 232"/>
                  <a:gd name="T40" fmla="*/ 154 w 157"/>
                  <a:gd name="T41" fmla="*/ 228 h 232"/>
                  <a:gd name="T42" fmla="*/ 157 w 157"/>
                  <a:gd name="T43" fmla="*/ 232 h 232"/>
                  <a:gd name="T44" fmla="*/ 106 w 157"/>
                  <a:gd name="T45" fmla="*/ 232 h 232"/>
                  <a:gd name="T46" fmla="*/ 101 w 157"/>
                  <a:gd name="T47" fmla="*/ 221 h 232"/>
                  <a:gd name="T48" fmla="*/ 100 w 157"/>
                  <a:gd name="T49" fmla="*/ 208 h 232"/>
                  <a:gd name="T50" fmla="*/ 99 w 157"/>
                  <a:gd name="T51" fmla="*/ 163 h 232"/>
                  <a:gd name="T52" fmla="*/ 97 w 157"/>
                  <a:gd name="T53" fmla="*/ 151 h 232"/>
                  <a:gd name="T54" fmla="*/ 92 w 157"/>
                  <a:gd name="T55" fmla="*/ 142 h 232"/>
                  <a:gd name="T56" fmla="*/ 83 w 157"/>
                  <a:gd name="T57" fmla="*/ 136 h 232"/>
                  <a:gd name="T58" fmla="*/ 71 w 157"/>
                  <a:gd name="T59" fmla="*/ 134 h 232"/>
                  <a:gd name="T60" fmla="*/ 47 w 157"/>
                  <a:gd name="T61" fmla="*/ 232 h 232"/>
                  <a:gd name="T62" fmla="*/ 0 w 157"/>
                  <a:gd name="T63" fmla="*/ 0 h 232"/>
                  <a:gd name="T64" fmla="*/ 66 w 157"/>
                  <a:gd name="T65" fmla="*/ 101 h 232"/>
                  <a:gd name="T66" fmla="*/ 74 w 157"/>
                  <a:gd name="T67" fmla="*/ 101 h 232"/>
                  <a:gd name="T68" fmla="*/ 87 w 157"/>
                  <a:gd name="T69" fmla="*/ 97 h 232"/>
                  <a:gd name="T70" fmla="*/ 95 w 157"/>
                  <a:gd name="T71" fmla="*/ 89 h 232"/>
                  <a:gd name="T72" fmla="*/ 100 w 157"/>
                  <a:gd name="T73" fmla="*/ 75 h 232"/>
                  <a:gd name="T74" fmla="*/ 100 w 157"/>
                  <a:gd name="T75" fmla="*/ 67 h 232"/>
                  <a:gd name="T76" fmla="*/ 98 w 157"/>
                  <a:gd name="T77" fmla="*/ 53 h 232"/>
                  <a:gd name="T78" fmla="*/ 92 w 157"/>
                  <a:gd name="T79" fmla="*/ 43 h 232"/>
                  <a:gd name="T80" fmla="*/ 82 w 157"/>
                  <a:gd name="T81" fmla="*/ 37 h 232"/>
                  <a:gd name="T82" fmla="*/ 68 w 157"/>
                  <a:gd name="T83" fmla="*/ 34 h 232"/>
                  <a:gd name="T84" fmla="*/ 47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99" y="1"/>
                    </a:lnTo>
                    <a:lnTo>
                      <a:pt x="112" y="4"/>
                    </a:lnTo>
                    <a:lnTo>
                      <a:pt x="123" y="9"/>
                    </a:lnTo>
                    <a:lnTo>
                      <a:pt x="127" y="12"/>
                    </a:lnTo>
                    <a:lnTo>
                      <a:pt x="131" y="15"/>
                    </a:lnTo>
                    <a:lnTo>
                      <a:pt x="135" y="19"/>
                    </a:lnTo>
                    <a:lnTo>
                      <a:pt x="138" y="23"/>
                    </a:lnTo>
                    <a:lnTo>
                      <a:pt x="141" y="28"/>
                    </a:lnTo>
                    <a:lnTo>
                      <a:pt x="143" y="33"/>
                    </a:lnTo>
                    <a:lnTo>
                      <a:pt x="145" y="40"/>
                    </a:lnTo>
                    <a:lnTo>
                      <a:pt x="147" y="46"/>
                    </a:lnTo>
                    <a:lnTo>
                      <a:pt x="148" y="60"/>
                    </a:lnTo>
                    <a:lnTo>
                      <a:pt x="148" y="60"/>
                    </a:lnTo>
                    <a:lnTo>
                      <a:pt x="147" y="71"/>
                    </a:lnTo>
                    <a:lnTo>
                      <a:pt x="145" y="81"/>
                    </a:lnTo>
                    <a:lnTo>
                      <a:pt x="142" y="90"/>
                    </a:lnTo>
                    <a:lnTo>
                      <a:pt x="138" y="98"/>
                    </a:lnTo>
                    <a:lnTo>
                      <a:pt x="133" y="104"/>
                    </a:lnTo>
                    <a:lnTo>
                      <a:pt x="126" y="110"/>
                    </a:lnTo>
                    <a:lnTo>
                      <a:pt x="119" y="114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08" y="118"/>
                    </a:lnTo>
                    <a:lnTo>
                      <a:pt x="120" y="120"/>
                    </a:lnTo>
                    <a:lnTo>
                      <a:pt x="128" y="124"/>
                    </a:lnTo>
                    <a:lnTo>
                      <a:pt x="132" y="126"/>
                    </a:lnTo>
                    <a:lnTo>
                      <a:pt x="135" y="129"/>
                    </a:lnTo>
                    <a:lnTo>
                      <a:pt x="137" y="133"/>
                    </a:lnTo>
                    <a:lnTo>
                      <a:pt x="139" y="137"/>
                    </a:lnTo>
                    <a:lnTo>
                      <a:pt x="143" y="146"/>
                    </a:lnTo>
                    <a:lnTo>
                      <a:pt x="145" y="157"/>
                    </a:lnTo>
                    <a:lnTo>
                      <a:pt x="146" y="171"/>
                    </a:lnTo>
                    <a:lnTo>
                      <a:pt x="146" y="188"/>
                    </a:lnTo>
                    <a:lnTo>
                      <a:pt x="146" y="188"/>
                    </a:lnTo>
                    <a:lnTo>
                      <a:pt x="147" y="205"/>
                    </a:lnTo>
                    <a:lnTo>
                      <a:pt x="148" y="217"/>
                    </a:lnTo>
                    <a:lnTo>
                      <a:pt x="150" y="221"/>
                    </a:lnTo>
                    <a:lnTo>
                      <a:pt x="151" y="225"/>
                    </a:lnTo>
                    <a:lnTo>
                      <a:pt x="154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3" y="227"/>
                    </a:lnTo>
                    <a:lnTo>
                      <a:pt x="101" y="221"/>
                    </a:lnTo>
                    <a:lnTo>
                      <a:pt x="100" y="215"/>
                    </a:lnTo>
                    <a:lnTo>
                      <a:pt x="100" y="208"/>
                    </a:lnTo>
                    <a:lnTo>
                      <a:pt x="99" y="163"/>
                    </a:lnTo>
                    <a:lnTo>
                      <a:pt x="99" y="163"/>
                    </a:lnTo>
                    <a:lnTo>
                      <a:pt x="98" y="157"/>
                    </a:lnTo>
                    <a:lnTo>
                      <a:pt x="97" y="151"/>
                    </a:lnTo>
                    <a:lnTo>
                      <a:pt x="95" y="146"/>
                    </a:lnTo>
                    <a:lnTo>
                      <a:pt x="92" y="142"/>
                    </a:lnTo>
                    <a:lnTo>
                      <a:pt x="88" y="139"/>
                    </a:lnTo>
                    <a:lnTo>
                      <a:pt x="83" y="136"/>
                    </a:lnTo>
                    <a:lnTo>
                      <a:pt x="78" y="135"/>
                    </a:lnTo>
                    <a:lnTo>
                      <a:pt x="71" y="134"/>
                    </a:lnTo>
                    <a:lnTo>
                      <a:pt x="47" y="134"/>
                    </a:lnTo>
                    <a:lnTo>
                      <a:pt x="47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7" y="101"/>
                    </a:moveTo>
                    <a:lnTo>
                      <a:pt x="66" y="101"/>
                    </a:lnTo>
                    <a:lnTo>
                      <a:pt x="66" y="101"/>
                    </a:lnTo>
                    <a:lnTo>
                      <a:pt x="74" y="101"/>
                    </a:lnTo>
                    <a:lnTo>
                      <a:pt x="81" y="99"/>
                    </a:lnTo>
                    <a:lnTo>
                      <a:pt x="87" y="97"/>
                    </a:lnTo>
                    <a:lnTo>
                      <a:pt x="91" y="93"/>
                    </a:lnTo>
                    <a:lnTo>
                      <a:pt x="95" y="89"/>
                    </a:lnTo>
                    <a:lnTo>
                      <a:pt x="98" y="83"/>
                    </a:lnTo>
                    <a:lnTo>
                      <a:pt x="100" y="75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100" y="59"/>
                    </a:lnTo>
                    <a:lnTo>
                      <a:pt x="98" y="53"/>
                    </a:lnTo>
                    <a:lnTo>
                      <a:pt x="96" y="48"/>
                    </a:lnTo>
                    <a:lnTo>
                      <a:pt x="92" y="43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6" y="35"/>
                    </a:lnTo>
                    <a:lnTo>
                      <a:pt x="68" y="34"/>
                    </a:lnTo>
                    <a:lnTo>
                      <a:pt x="47" y="34"/>
                    </a:lnTo>
                    <a:lnTo>
                      <a:pt x="47" y="101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 userDrawn="1"/>
            </p:nvSpPr>
            <p:spPr bwMode="auto">
              <a:xfrm>
                <a:off x="7904163" y="4803775"/>
                <a:ext cx="84138" cy="127000"/>
              </a:xfrm>
              <a:custGeom>
                <a:avLst/>
                <a:gdLst>
                  <a:gd name="T0" fmla="*/ 79 w 158"/>
                  <a:gd name="T1" fmla="*/ 0 h 240"/>
                  <a:gd name="T2" fmla="*/ 102 w 158"/>
                  <a:gd name="T3" fmla="*/ 2 h 240"/>
                  <a:gd name="T4" fmla="*/ 122 w 158"/>
                  <a:gd name="T5" fmla="*/ 8 h 240"/>
                  <a:gd name="T6" fmla="*/ 135 w 158"/>
                  <a:gd name="T7" fmla="*/ 19 h 240"/>
                  <a:gd name="T8" fmla="*/ 145 w 158"/>
                  <a:gd name="T9" fmla="*/ 33 h 240"/>
                  <a:gd name="T10" fmla="*/ 152 w 158"/>
                  <a:gd name="T11" fmla="*/ 51 h 240"/>
                  <a:gd name="T12" fmla="*/ 156 w 158"/>
                  <a:gd name="T13" fmla="*/ 72 h 240"/>
                  <a:gd name="T14" fmla="*/ 158 w 158"/>
                  <a:gd name="T15" fmla="*/ 121 h 240"/>
                  <a:gd name="T16" fmla="*/ 158 w 158"/>
                  <a:gd name="T17" fmla="*/ 146 h 240"/>
                  <a:gd name="T18" fmla="*/ 154 w 158"/>
                  <a:gd name="T19" fmla="*/ 179 h 240"/>
                  <a:gd name="T20" fmla="*/ 149 w 158"/>
                  <a:gd name="T21" fmla="*/ 198 h 240"/>
                  <a:gd name="T22" fmla="*/ 141 w 158"/>
                  <a:gd name="T23" fmla="*/ 215 h 240"/>
                  <a:gd name="T24" fmla="*/ 129 w 158"/>
                  <a:gd name="T25" fmla="*/ 227 h 240"/>
                  <a:gd name="T26" fmla="*/ 113 w 158"/>
                  <a:gd name="T27" fmla="*/ 235 h 240"/>
                  <a:gd name="T28" fmla="*/ 92 w 158"/>
                  <a:gd name="T29" fmla="*/ 240 h 240"/>
                  <a:gd name="T30" fmla="*/ 79 w 158"/>
                  <a:gd name="T31" fmla="*/ 240 h 240"/>
                  <a:gd name="T32" fmla="*/ 56 w 158"/>
                  <a:gd name="T33" fmla="*/ 238 h 240"/>
                  <a:gd name="T34" fmla="*/ 38 w 158"/>
                  <a:gd name="T35" fmla="*/ 232 h 240"/>
                  <a:gd name="T36" fmla="*/ 24 w 158"/>
                  <a:gd name="T37" fmla="*/ 221 h 240"/>
                  <a:gd name="T38" fmla="*/ 13 w 158"/>
                  <a:gd name="T39" fmla="*/ 207 h 240"/>
                  <a:gd name="T40" fmla="*/ 7 w 158"/>
                  <a:gd name="T41" fmla="*/ 189 h 240"/>
                  <a:gd name="T42" fmla="*/ 3 w 158"/>
                  <a:gd name="T43" fmla="*/ 168 h 240"/>
                  <a:gd name="T44" fmla="*/ 0 w 158"/>
                  <a:gd name="T45" fmla="*/ 121 h 240"/>
                  <a:gd name="T46" fmla="*/ 1 w 158"/>
                  <a:gd name="T47" fmla="*/ 94 h 240"/>
                  <a:gd name="T48" fmla="*/ 5 w 158"/>
                  <a:gd name="T49" fmla="*/ 61 h 240"/>
                  <a:gd name="T50" fmla="*/ 10 w 158"/>
                  <a:gd name="T51" fmla="*/ 42 h 240"/>
                  <a:gd name="T52" fmla="*/ 18 w 158"/>
                  <a:gd name="T53" fmla="*/ 26 h 240"/>
                  <a:gd name="T54" fmla="*/ 31 w 158"/>
                  <a:gd name="T55" fmla="*/ 13 h 240"/>
                  <a:gd name="T56" fmla="*/ 46 w 158"/>
                  <a:gd name="T57" fmla="*/ 5 h 240"/>
                  <a:gd name="T58" fmla="*/ 67 w 158"/>
                  <a:gd name="T59" fmla="*/ 0 h 240"/>
                  <a:gd name="T60" fmla="*/ 79 w 158"/>
                  <a:gd name="T61" fmla="*/ 0 h 240"/>
                  <a:gd name="T62" fmla="*/ 79 w 158"/>
                  <a:gd name="T63" fmla="*/ 206 h 240"/>
                  <a:gd name="T64" fmla="*/ 88 w 158"/>
                  <a:gd name="T65" fmla="*/ 205 h 240"/>
                  <a:gd name="T66" fmla="*/ 96 w 158"/>
                  <a:gd name="T67" fmla="*/ 202 h 240"/>
                  <a:gd name="T68" fmla="*/ 101 w 158"/>
                  <a:gd name="T69" fmla="*/ 195 h 240"/>
                  <a:gd name="T70" fmla="*/ 106 w 158"/>
                  <a:gd name="T71" fmla="*/ 186 h 240"/>
                  <a:gd name="T72" fmla="*/ 111 w 158"/>
                  <a:gd name="T73" fmla="*/ 160 h 240"/>
                  <a:gd name="T74" fmla="*/ 112 w 158"/>
                  <a:gd name="T75" fmla="*/ 121 h 240"/>
                  <a:gd name="T76" fmla="*/ 112 w 158"/>
                  <a:gd name="T77" fmla="*/ 98 h 240"/>
                  <a:gd name="T78" fmla="*/ 109 w 158"/>
                  <a:gd name="T79" fmla="*/ 66 h 240"/>
                  <a:gd name="T80" fmla="*/ 103 w 158"/>
                  <a:gd name="T81" fmla="*/ 49 h 240"/>
                  <a:gd name="T82" fmla="*/ 99 w 158"/>
                  <a:gd name="T83" fmla="*/ 42 h 240"/>
                  <a:gd name="T84" fmla="*/ 92 w 158"/>
                  <a:gd name="T85" fmla="*/ 36 h 240"/>
                  <a:gd name="T86" fmla="*/ 84 w 158"/>
                  <a:gd name="T87" fmla="*/ 34 h 240"/>
                  <a:gd name="T88" fmla="*/ 79 w 158"/>
                  <a:gd name="T89" fmla="*/ 34 h 240"/>
                  <a:gd name="T90" fmla="*/ 70 w 158"/>
                  <a:gd name="T91" fmla="*/ 35 h 240"/>
                  <a:gd name="T92" fmla="*/ 63 w 158"/>
                  <a:gd name="T93" fmla="*/ 38 h 240"/>
                  <a:gd name="T94" fmla="*/ 57 w 158"/>
                  <a:gd name="T95" fmla="*/ 45 h 240"/>
                  <a:gd name="T96" fmla="*/ 53 w 158"/>
                  <a:gd name="T97" fmla="*/ 54 h 240"/>
                  <a:gd name="T98" fmla="*/ 49 w 158"/>
                  <a:gd name="T99" fmla="*/ 80 h 240"/>
                  <a:gd name="T100" fmla="*/ 48 w 158"/>
                  <a:gd name="T101" fmla="*/ 121 h 240"/>
                  <a:gd name="T102" fmla="*/ 48 w 158"/>
                  <a:gd name="T103" fmla="*/ 142 h 240"/>
                  <a:gd name="T104" fmla="*/ 50 w 158"/>
                  <a:gd name="T105" fmla="*/ 174 h 240"/>
                  <a:gd name="T106" fmla="*/ 55 w 158"/>
                  <a:gd name="T107" fmla="*/ 191 h 240"/>
                  <a:gd name="T108" fmla="*/ 60 w 158"/>
                  <a:gd name="T109" fmla="*/ 198 h 240"/>
                  <a:gd name="T110" fmla="*/ 66 w 158"/>
                  <a:gd name="T111" fmla="*/ 204 h 240"/>
                  <a:gd name="T112" fmla="*/ 74 w 158"/>
                  <a:gd name="T113" fmla="*/ 206 h 240"/>
                  <a:gd name="T114" fmla="*/ 79 w 158"/>
                  <a:gd name="T115" fmla="*/ 20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8" h="240">
                    <a:moveTo>
                      <a:pt x="79" y="0"/>
                    </a:moveTo>
                    <a:lnTo>
                      <a:pt x="79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3" y="5"/>
                    </a:lnTo>
                    <a:lnTo>
                      <a:pt x="122" y="8"/>
                    </a:lnTo>
                    <a:lnTo>
                      <a:pt x="129" y="13"/>
                    </a:lnTo>
                    <a:lnTo>
                      <a:pt x="135" y="19"/>
                    </a:lnTo>
                    <a:lnTo>
                      <a:pt x="141" y="26"/>
                    </a:lnTo>
                    <a:lnTo>
                      <a:pt x="145" y="33"/>
                    </a:lnTo>
                    <a:lnTo>
                      <a:pt x="149" y="42"/>
                    </a:lnTo>
                    <a:lnTo>
                      <a:pt x="152" y="51"/>
                    </a:lnTo>
                    <a:lnTo>
                      <a:pt x="154" y="61"/>
                    </a:lnTo>
                    <a:lnTo>
                      <a:pt x="156" y="72"/>
                    </a:lnTo>
                    <a:lnTo>
                      <a:pt x="158" y="94"/>
                    </a:lnTo>
                    <a:lnTo>
                      <a:pt x="158" y="121"/>
                    </a:lnTo>
                    <a:lnTo>
                      <a:pt x="158" y="121"/>
                    </a:lnTo>
                    <a:lnTo>
                      <a:pt x="158" y="146"/>
                    </a:lnTo>
                    <a:lnTo>
                      <a:pt x="156" y="168"/>
                    </a:lnTo>
                    <a:lnTo>
                      <a:pt x="154" y="179"/>
                    </a:lnTo>
                    <a:lnTo>
                      <a:pt x="152" y="189"/>
                    </a:lnTo>
                    <a:lnTo>
                      <a:pt x="149" y="198"/>
                    </a:lnTo>
                    <a:lnTo>
                      <a:pt x="145" y="207"/>
                    </a:lnTo>
                    <a:lnTo>
                      <a:pt x="141" y="215"/>
                    </a:lnTo>
                    <a:lnTo>
                      <a:pt x="135" y="221"/>
                    </a:lnTo>
                    <a:lnTo>
                      <a:pt x="129" y="227"/>
                    </a:lnTo>
                    <a:lnTo>
                      <a:pt x="122" y="232"/>
                    </a:lnTo>
                    <a:lnTo>
                      <a:pt x="113" y="235"/>
                    </a:lnTo>
                    <a:lnTo>
                      <a:pt x="102" y="238"/>
                    </a:lnTo>
                    <a:lnTo>
                      <a:pt x="92" y="240"/>
                    </a:lnTo>
                    <a:lnTo>
                      <a:pt x="79" y="240"/>
                    </a:lnTo>
                    <a:lnTo>
                      <a:pt x="79" y="240"/>
                    </a:lnTo>
                    <a:lnTo>
                      <a:pt x="67" y="240"/>
                    </a:lnTo>
                    <a:lnTo>
                      <a:pt x="56" y="238"/>
                    </a:lnTo>
                    <a:lnTo>
                      <a:pt x="46" y="235"/>
                    </a:lnTo>
                    <a:lnTo>
                      <a:pt x="38" y="232"/>
                    </a:lnTo>
                    <a:lnTo>
                      <a:pt x="31" y="227"/>
                    </a:lnTo>
                    <a:lnTo>
                      <a:pt x="24" y="221"/>
                    </a:lnTo>
                    <a:lnTo>
                      <a:pt x="18" y="215"/>
                    </a:lnTo>
                    <a:lnTo>
                      <a:pt x="13" y="207"/>
                    </a:lnTo>
                    <a:lnTo>
                      <a:pt x="10" y="198"/>
                    </a:lnTo>
                    <a:lnTo>
                      <a:pt x="7" y="189"/>
                    </a:lnTo>
                    <a:lnTo>
                      <a:pt x="5" y="179"/>
                    </a:lnTo>
                    <a:lnTo>
                      <a:pt x="3" y="168"/>
                    </a:lnTo>
                    <a:lnTo>
                      <a:pt x="1" y="14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94"/>
                    </a:lnTo>
                    <a:lnTo>
                      <a:pt x="3" y="72"/>
                    </a:lnTo>
                    <a:lnTo>
                      <a:pt x="5" y="61"/>
                    </a:lnTo>
                    <a:lnTo>
                      <a:pt x="7" y="51"/>
                    </a:lnTo>
                    <a:lnTo>
                      <a:pt x="10" y="42"/>
                    </a:lnTo>
                    <a:lnTo>
                      <a:pt x="13" y="33"/>
                    </a:lnTo>
                    <a:lnTo>
                      <a:pt x="18" y="26"/>
                    </a:lnTo>
                    <a:lnTo>
                      <a:pt x="24" y="19"/>
                    </a:lnTo>
                    <a:lnTo>
                      <a:pt x="31" y="13"/>
                    </a:lnTo>
                    <a:lnTo>
                      <a:pt x="38" y="8"/>
                    </a:lnTo>
                    <a:lnTo>
                      <a:pt x="46" y="5"/>
                    </a:lnTo>
                    <a:lnTo>
                      <a:pt x="56" y="2"/>
                    </a:lnTo>
                    <a:lnTo>
                      <a:pt x="6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  <a:moveTo>
                      <a:pt x="79" y="206"/>
                    </a:moveTo>
                    <a:lnTo>
                      <a:pt x="79" y="206"/>
                    </a:lnTo>
                    <a:lnTo>
                      <a:pt x="84" y="206"/>
                    </a:lnTo>
                    <a:lnTo>
                      <a:pt x="88" y="205"/>
                    </a:lnTo>
                    <a:lnTo>
                      <a:pt x="92" y="204"/>
                    </a:lnTo>
                    <a:lnTo>
                      <a:pt x="96" y="202"/>
                    </a:lnTo>
                    <a:lnTo>
                      <a:pt x="99" y="198"/>
                    </a:lnTo>
                    <a:lnTo>
                      <a:pt x="101" y="195"/>
                    </a:lnTo>
                    <a:lnTo>
                      <a:pt x="103" y="191"/>
                    </a:lnTo>
                    <a:lnTo>
                      <a:pt x="106" y="186"/>
                    </a:lnTo>
                    <a:lnTo>
                      <a:pt x="109" y="174"/>
                    </a:lnTo>
                    <a:lnTo>
                      <a:pt x="111" y="160"/>
                    </a:lnTo>
                    <a:lnTo>
                      <a:pt x="112" y="142"/>
                    </a:lnTo>
                    <a:lnTo>
                      <a:pt x="112" y="121"/>
                    </a:lnTo>
                    <a:lnTo>
                      <a:pt x="112" y="121"/>
                    </a:lnTo>
                    <a:lnTo>
                      <a:pt x="112" y="98"/>
                    </a:lnTo>
                    <a:lnTo>
                      <a:pt x="111" y="80"/>
                    </a:lnTo>
                    <a:lnTo>
                      <a:pt x="109" y="66"/>
                    </a:lnTo>
                    <a:lnTo>
                      <a:pt x="106" y="54"/>
                    </a:lnTo>
                    <a:lnTo>
                      <a:pt x="103" y="49"/>
                    </a:lnTo>
                    <a:lnTo>
                      <a:pt x="101" y="45"/>
                    </a:lnTo>
                    <a:lnTo>
                      <a:pt x="99" y="42"/>
                    </a:lnTo>
                    <a:lnTo>
                      <a:pt x="96" y="38"/>
                    </a:lnTo>
                    <a:lnTo>
                      <a:pt x="92" y="36"/>
                    </a:lnTo>
                    <a:lnTo>
                      <a:pt x="88" y="35"/>
                    </a:lnTo>
                    <a:lnTo>
                      <a:pt x="84" y="34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74" y="34"/>
                    </a:lnTo>
                    <a:lnTo>
                      <a:pt x="70" y="35"/>
                    </a:lnTo>
                    <a:lnTo>
                      <a:pt x="66" y="36"/>
                    </a:lnTo>
                    <a:lnTo>
                      <a:pt x="63" y="38"/>
                    </a:lnTo>
                    <a:lnTo>
                      <a:pt x="60" y="42"/>
                    </a:lnTo>
                    <a:lnTo>
                      <a:pt x="57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0" y="66"/>
                    </a:lnTo>
                    <a:lnTo>
                      <a:pt x="49" y="80"/>
                    </a:lnTo>
                    <a:lnTo>
                      <a:pt x="48" y="98"/>
                    </a:lnTo>
                    <a:lnTo>
                      <a:pt x="48" y="121"/>
                    </a:lnTo>
                    <a:lnTo>
                      <a:pt x="48" y="121"/>
                    </a:lnTo>
                    <a:lnTo>
                      <a:pt x="48" y="142"/>
                    </a:lnTo>
                    <a:lnTo>
                      <a:pt x="49" y="160"/>
                    </a:lnTo>
                    <a:lnTo>
                      <a:pt x="50" y="174"/>
                    </a:lnTo>
                    <a:lnTo>
                      <a:pt x="53" y="186"/>
                    </a:lnTo>
                    <a:lnTo>
                      <a:pt x="55" y="191"/>
                    </a:lnTo>
                    <a:lnTo>
                      <a:pt x="57" y="195"/>
                    </a:lnTo>
                    <a:lnTo>
                      <a:pt x="60" y="198"/>
                    </a:lnTo>
                    <a:lnTo>
                      <a:pt x="63" y="202"/>
                    </a:lnTo>
                    <a:lnTo>
                      <a:pt x="66" y="204"/>
                    </a:lnTo>
                    <a:lnTo>
                      <a:pt x="70" y="205"/>
                    </a:lnTo>
                    <a:lnTo>
                      <a:pt x="74" y="206"/>
                    </a:lnTo>
                    <a:lnTo>
                      <a:pt x="79" y="206"/>
                    </a:lnTo>
                    <a:lnTo>
                      <a:pt x="79" y="206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 userDrawn="1"/>
            </p:nvSpPr>
            <p:spPr bwMode="auto">
              <a:xfrm>
                <a:off x="8002588" y="4805363"/>
                <a:ext cx="77788" cy="125413"/>
              </a:xfrm>
              <a:custGeom>
                <a:avLst/>
                <a:gdLst>
                  <a:gd name="T0" fmla="*/ 47 w 148"/>
                  <a:gd name="T1" fmla="*/ 0 h 236"/>
                  <a:gd name="T2" fmla="*/ 47 w 148"/>
                  <a:gd name="T3" fmla="*/ 162 h 236"/>
                  <a:gd name="T4" fmla="*/ 47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50 w 148"/>
                  <a:gd name="T11" fmla="*/ 184 h 236"/>
                  <a:gd name="T12" fmla="*/ 52 w 148"/>
                  <a:gd name="T13" fmla="*/ 190 h 236"/>
                  <a:gd name="T14" fmla="*/ 56 w 148"/>
                  <a:gd name="T15" fmla="*/ 195 h 236"/>
                  <a:gd name="T16" fmla="*/ 60 w 148"/>
                  <a:gd name="T17" fmla="*/ 199 h 236"/>
                  <a:gd name="T18" fmla="*/ 66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1 w 148"/>
                  <a:gd name="T25" fmla="*/ 202 h 236"/>
                  <a:gd name="T26" fmla="*/ 87 w 148"/>
                  <a:gd name="T27" fmla="*/ 199 h 236"/>
                  <a:gd name="T28" fmla="*/ 93 w 148"/>
                  <a:gd name="T29" fmla="*/ 195 h 236"/>
                  <a:gd name="T30" fmla="*/ 96 w 148"/>
                  <a:gd name="T31" fmla="*/ 190 h 236"/>
                  <a:gd name="T32" fmla="*/ 99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2 w 148"/>
                  <a:gd name="T39" fmla="*/ 162 h 236"/>
                  <a:gd name="T40" fmla="*/ 102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7 w 148"/>
                  <a:gd name="T49" fmla="*/ 172 h 236"/>
                  <a:gd name="T50" fmla="*/ 146 w 148"/>
                  <a:gd name="T51" fmla="*/ 182 h 236"/>
                  <a:gd name="T52" fmla="*/ 144 w 148"/>
                  <a:gd name="T53" fmla="*/ 190 h 236"/>
                  <a:gd name="T54" fmla="*/ 142 w 148"/>
                  <a:gd name="T55" fmla="*/ 199 h 236"/>
                  <a:gd name="T56" fmla="*/ 138 w 148"/>
                  <a:gd name="T57" fmla="*/ 206 h 236"/>
                  <a:gd name="T58" fmla="*/ 135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9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60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7 w 148"/>
                  <a:gd name="T97" fmla="*/ 200 h 236"/>
                  <a:gd name="T98" fmla="*/ 4 w 148"/>
                  <a:gd name="T99" fmla="*/ 191 h 236"/>
                  <a:gd name="T100" fmla="*/ 1 w 148"/>
                  <a:gd name="T101" fmla="*/ 182 h 236"/>
                  <a:gd name="T102" fmla="*/ 0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7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7" y="0"/>
                    </a:moveTo>
                    <a:lnTo>
                      <a:pt x="47" y="162"/>
                    </a:lnTo>
                    <a:lnTo>
                      <a:pt x="47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50" y="184"/>
                    </a:lnTo>
                    <a:lnTo>
                      <a:pt x="52" y="190"/>
                    </a:lnTo>
                    <a:lnTo>
                      <a:pt x="56" y="195"/>
                    </a:lnTo>
                    <a:lnTo>
                      <a:pt x="60" y="199"/>
                    </a:lnTo>
                    <a:lnTo>
                      <a:pt x="66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1" y="202"/>
                    </a:lnTo>
                    <a:lnTo>
                      <a:pt x="87" y="199"/>
                    </a:lnTo>
                    <a:lnTo>
                      <a:pt x="93" y="195"/>
                    </a:lnTo>
                    <a:lnTo>
                      <a:pt x="96" y="190"/>
                    </a:lnTo>
                    <a:lnTo>
                      <a:pt x="99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2" y="162"/>
                    </a:lnTo>
                    <a:lnTo>
                      <a:pt x="102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7" y="172"/>
                    </a:lnTo>
                    <a:lnTo>
                      <a:pt x="146" y="182"/>
                    </a:lnTo>
                    <a:lnTo>
                      <a:pt x="144" y="190"/>
                    </a:lnTo>
                    <a:lnTo>
                      <a:pt x="142" y="199"/>
                    </a:lnTo>
                    <a:lnTo>
                      <a:pt x="138" y="206"/>
                    </a:lnTo>
                    <a:lnTo>
                      <a:pt x="135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9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60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7" y="200"/>
                    </a:lnTo>
                    <a:lnTo>
                      <a:pt x="4" y="191"/>
                    </a:lnTo>
                    <a:lnTo>
                      <a:pt x="1" y="182"/>
                    </a:lnTo>
                    <a:lnTo>
                      <a:pt x="0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6" name="Freeform 9"/>
              <p:cNvSpPr>
                <a:spLocks noEditPoints="1"/>
              </p:cNvSpPr>
              <p:nvPr userDrawn="1"/>
            </p:nvSpPr>
            <p:spPr bwMode="auto">
              <a:xfrm>
                <a:off x="8101013" y="4805363"/>
                <a:ext cx="76200" cy="123825"/>
              </a:xfrm>
              <a:custGeom>
                <a:avLst/>
                <a:gdLst>
                  <a:gd name="T0" fmla="*/ 0 w 144"/>
                  <a:gd name="T1" fmla="*/ 0 h 232"/>
                  <a:gd name="T2" fmla="*/ 82 w 144"/>
                  <a:gd name="T3" fmla="*/ 0 h 232"/>
                  <a:gd name="T4" fmla="*/ 82 w 144"/>
                  <a:gd name="T5" fmla="*/ 0 h 232"/>
                  <a:gd name="T6" fmla="*/ 90 w 144"/>
                  <a:gd name="T7" fmla="*/ 1 h 232"/>
                  <a:gd name="T8" fmla="*/ 98 w 144"/>
                  <a:gd name="T9" fmla="*/ 2 h 232"/>
                  <a:gd name="T10" fmla="*/ 105 w 144"/>
                  <a:gd name="T11" fmla="*/ 4 h 232"/>
                  <a:gd name="T12" fmla="*/ 111 w 144"/>
                  <a:gd name="T13" fmla="*/ 6 h 232"/>
                  <a:gd name="T14" fmla="*/ 117 w 144"/>
                  <a:gd name="T15" fmla="*/ 9 h 232"/>
                  <a:gd name="T16" fmla="*/ 122 w 144"/>
                  <a:gd name="T17" fmla="*/ 13 h 232"/>
                  <a:gd name="T18" fmla="*/ 127 w 144"/>
                  <a:gd name="T19" fmla="*/ 17 h 232"/>
                  <a:gd name="T20" fmla="*/ 131 w 144"/>
                  <a:gd name="T21" fmla="*/ 22 h 232"/>
                  <a:gd name="T22" fmla="*/ 134 w 144"/>
                  <a:gd name="T23" fmla="*/ 27 h 232"/>
                  <a:gd name="T24" fmla="*/ 137 w 144"/>
                  <a:gd name="T25" fmla="*/ 32 h 232"/>
                  <a:gd name="T26" fmla="*/ 141 w 144"/>
                  <a:gd name="T27" fmla="*/ 45 h 232"/>
                  <a:gd name="T28" fmla="*/ 144 w 144"/>
                  <a:gd name="T29" fmla="*/ 57 h 232"/>
                  <a:gd name="T30" fmla="*/ 144 w 144"/>
                  <a:gd name="T31" fmla="*/ 70 h 232"/>
                  <a:gd name="T32" fmla="*/ 144 w 144"/>
                  <a:gd name="T33" fmla="*/ 70 h 232"/>
                  <a:gd name="T34" fmla="*/ 144 w 144"/>
                  <a:gd name="T35" fmla="*/ 78 h 232"/>
                  <a:gd name="T36" fmla="*/ 143 w 144"/>
                  <a:gd name="T37" fmla="*/ 86 h 232"/>
                  <a:gd name="T38" fmla="*/ 141 w 144"/>
                  <a:gd name="T39" fmla="*/ 94 h 232"/>
                  <a:gd name="T40" fmla="*/ 139 w 144"/>
                  <a:gd name="T41" fmla="*/ 101 h 232"/>
                  <a:gd name="T42" fmla="*/ 136 w 144"/>
                  <a:gd name="T43" fmla="*/ 107 h 232"/>
                  <a:gd name="T44" fmla="*/ 133 w 144"/>
                  <a:gd name="T45" fmla="*/ 112 h 232"/>
                  <a:gd name="T46" fmla="*/ 129 w 144"/>
                  <a:gd name="T47" fmla="*/ 118 h 232"/>
                  <a:gd name="T48" fmla="*/ 124 w 144"/>
                  <a:gd name="T49" fmla="*/ 123 h 232"/>
                  <a:gd name="T50" fmla="*/ 119 w 144"/>
                  <a:gd name="T51" fmla="*/ 127 h 232"/>
                  <a:gd name="T52" fmla="*/ 114 w 144"/>
                  <a:gd name="T53" fmla="*/ 130 h 232"/>
                  <a:gd name="T54" fmla="*/ 108 w 144"/>
                  <a:gd name="T55" fmla="*/ 133 h 232"/>
                  <a:gd name="T56" fmla="*/ 101 w 144"/>
                  <a:gd name="T57" fmla="*/ 136 h 232"/>
                  <a:gd name="T58" fmla="*/ 95 w 144"/>
                  <a:gd name="T59" fmla="*/ 137 h 232"/>
                  <a:gd name="T60" fmla="*/ 87 w 144"/>
                  <a:gd name="T61" fmla="*/ 139 h 232"/>
                  <a:gd name="T62" fmla="*/ 71 w 144"/>
                  <a:gd name="T63" fmla="*/ 140 h 232"/>
                  <a:gd name="T64" fmla="*/ 46 w 144"/>
                  <a:gd name="T65" fmla="*/ 140 h 232"/>
                  <a:gd name="T66" fmla="*/ 46 w 144"/>
                  <a:gd name="T67" fmla="*/ 232 h 232"/>
                  <a:gd name="T68" fmla="*/ 0 w 144"/>
                  <a:gd name="T69" fmla="*/ 232 h 232"/>
                  <a:gd name="T70" fmla="*/ 0 w 144"/>
                  <a:gd name="T71" fmla="*/ 0 h 232"/>
                  <a:gd name="T72" fmla="*/ 46 w 144"/>
                  <a:gd name="T73" fmla="*/ 105 h 232"/>
                  <a:gd name="T74" fmla="*/ 67 w 144"/>
                  <a:gd name="T75" fmla="*/ 105 h 232"/>
                  <a:gd name="T76" fmla="*/ 67 w 144"/>
                  <a:gd name="T77" fmla="*/ 105 h 232"/>
                  <a:gd name="T78" fmla="*/ 74 w 144"/>
                  <a:gd name="T79" fmla="*/ 104 h 232"/>
                  <a:gd name="T80" fmla="*/ 80 w 144"/>
                  <a:gd name="T81" fmla="*/ 103 h 232"/>
                  <a:gd name="T82" fmla="*/ 85 w 144"/>
                  <a:gd name="T83" fmla="*/ 100 h 232"/>
                  <a:gd name="T84" fmla="*/ 90 w 144"/>
                  <a:gd name="T85" fmla="*/ 96 h 232"/>
                  <a:gd name="T86" fmla="*/ 93 w 144"/>
                  <a:gd name="T87" fmla="*/ 92 h 232"/>
                  <a:gd name="T88" fmla="*/ 96 w 144"/>
                  <a:gd name="T89" fmla="*/ 86 h 232"/>
                  <a:gd name="T90" fmla="*/ 98 w 144"/>
                  <a:gd name="T91" fmla="*/ 79 h 232"/>
                  <a:gd name="T92" fmla="*/ 98 w 144"/>
                  <a:gd name="T93" fmla="*/ 70 h 232"/>
                  <a:gd name="T94" fmla="*/ 98 w 144"/>
                  <a:gd name="T95" fmla="*/ 70 h 232"/>
                  <a:gd name="T96" fmla="*/ 98 w 144"/>
                  <a:gd name="T97" fmla="*/ 62 h 232"/>
                  <a:gd name="T98" fmla="*/ 97 w 144"/>
                  <a:gd name="T99" fmla="*/ 55 h 232"/>
                  <a:gd name="T100" fmla="*/ 94 w 144"/>
                  <a:gd name="T101" fmla="*/ 49 h 232"/>
                  <a:gd name="T102" fmla="*/ 91 w 144"/>
                  <a:gd name="T103" fmla="*/ 44 h 232"/>
                  <a:gd name="T104" fmla="*/ 87 w 144"/>
                  <a:gd name="T105" fmla="*/ 40 h 232"/>
                  <a:gd name="T106" fmla="*/ 81 w 144"/>
                  <a:gd name="T107" fmla="*/ 37 h 232"/>
                  <a:gd name="T108" fmla="*/ 74 w 144"/>
                  <a:gd name="T109" fmla="*/ 35 h 232"/>
                  <a:gd name="T110" fmla="*/ 65 w 144"/>
                  <a:gd name="T111" fmla="*/ 34 h 232"/>
                  <a:gd name="T112" fmla="*/ 46 w 144"/>
                  <a:gd name="T113" fmla="*/ 34 h 232"/>
                  <a:gd name="T114" fmla="*/ 46 w 144"/>
                  <a:gd name="T115" fmla="*/ 10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4" h="232">
                    <a:moveTo>
                      <a:pt x="0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5" y="4"/>
                    </a:lnTo>
                    <a:lnTo>
                      <a:pt x="111" y="6"/>
                    </a:lnTo>
                    <a:lnTo>
                      <a:pt x="117" y="9"/>
                    </a:lnTo>
                    <a:lnTo>
                      <a:pt x="122" y="13"/>
                    </a:lnTo>
                    <a:lnTo>
                      <a:pt x="127" y="17"/>
                    </a:lnTo>
                    <a:lnTo>
                      <a:pt x="131" y="22"/>
                    </a:lnTo>
                    <a:lnTo>
                      <a:pt x="134" y="27"/>
                    </a:lnTo>
                    <a:lnTo>
                      <a:pt x="137" y="32"/>
                    </a:lnTo>
                    <a:lnTo>
                      <a:pt x="141" y="45"/>
                    </a:lnTo>
                    <a:lnTo>
                      <a:pt x="144" y="57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78"/>
                    </a:lnTo>
                    <a:lnTo>
                      <a:pt x="143" y="86"/>
                    </a:lnTo>
                    <a:lnTo>
                      <a:pt x="141" y="94"/>
                    </a:lnTo>
                    <a:lnTo>
                      <a:pt x="139" y="101"/>
                    </a:lnTo>
                    <a:lnTo>
                      <a:pt x="136" y="107"/>
                    </a:lnTo>
                    <a:lnTo>
                      <a:pt x="133" y="112"/>
                    </a:lnTo>
                    <a:lnTo>
                      <a:pt x="129" y="118"/>
                    </a:lnTo>
                    <a:lnTo>
                      <a:pt x="124" y="123"/>
                    </a:lnTo>
                    <a:lnTo>
                      <a:pt x="119" y="127"/>
                    </a:lnTo>
                    <a:lnTo>
                      <a:pt x="114" y="130"/>
                    </a:lnTo>
                    <a:lnTo>
                      <a:pt x="108" y="133"/>
                    </a:lnTo>
                    <a:lnTo>
                      <a:pt x="101" y="136"/>
                    </a:lnTo>
                    <a:lnTo>
                      <a:pt x="95" y="137"/>
                    </a:lnTo>
                    <a:lnTo>
                      <a:pt x="87" y="139"/>
                    </a:lnTo>
                    <a:lnTo>
                      <a:pt x="71" y="140"/>
                    </a:lnTo>
                    <a:lnTo>
                      <a:pt x="46" y="140"/>
                    </a:lnTo>
                    <a:lnTo>
                      <a:pt x="46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6" y="105"/>
                    </a:moveTo>
                    <a:lnTo>
                      <a:pt x="67" y="105"/>
                    </a:lnTo>
                    <a:lnTo>
                      <a:pt x="67" y="105"/>
                    </a:lnTo>
                    <a:lnTo>
                      <a:pt x="74" y="104"/>
                    </a:lnTo>
                    <a:lnTo>
                      <a:pt x="80" y="103"/>
                    </a:lnTo>
                    <a:lnTo>
                      <a:pt x="85" y="100"/>
                    </a:lnTo>
                    <a:lnTo>
                      <a:pt x="90" y="96"/>
                    </a:lnTo>
                    <a:lnTo>
                      <a:pt x="93" y="92"/>
                    </a:lnTo>
                    <a:lnTo>
                      <a:pt x="96" y="86"/>
                    </a:lnTo>
                    <a:lnTo>
                      <a:pt x="98" y="79"/>
                    </a:lnTo>
                    <a:lnTo>
                      <a:pt x="98" y="70"/>
                    </a:lnTo>
                    <a:lnTo>
                      <a:pt x="98" y="70"/>
                    </a:lnTo>
                    <a:lnTo>
                      <a:pt x="98" y="62"/>
                    </a:lnTo>
                    <a:lnTo>
                      <a:pt x="97" y="55"/>
                    </a:lnTo>
                    <a:lnTo>
                      <a:pt x="94" y="49"/>
                    </a:lnTo>
                    <a:lnTo>
                      <a:pt x="91" y="44"/>
                    </a:lnTo>
                    <a:lnTo>
                      <a:pt x="87" y="40"/>
                    </a:lnTo>
                    <a:lnTo>
                      <a:pt x="81" y="37"/>
                    </a:lnTo>
                    <a:lnTo>
                      <a:pt x="74" y="35"/>
                    </a:lnTo>
                    <a:lnTo>
                      <a:pt x="65" y="34"/>
                    </a:lnTo>
                    <a:lnTo>
                      <a:pt x="46" y="34"/>
                    </a:lnTo>
                    <a:lnTo>
                      <a:pt x="46" y="105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7" name="Freeform 10"/>
              <p:cNvSpPr>
                <a:spLocks/>
              </p:cNvSpPr>
              <p:nvPr userDrawn="1"/>
            </p:nvSpPr>
            <p:spPr bwMode="auto">
              <a:xfrm>
                <a:off x="8188325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8" name="Freeform 11"/>
              <p:cNvSpPr>
                <a:spLocks noEditPoints="1"/>
              </p:cNvSpPr>
              <p:nvPr userDrawn="1"/>
            </p:nvSpPr>
            <p:spPr bwMode="auto">
              <a:xfrm>
                <a:off x="8315325" y="4805363"/>
                <a:ext cx="82550" cy="123825"/>
              </a:xfrm>
              <a:custGeom>
                <a:avLst/>
                <a:gdLst>
                  <a:gd name="T0" fmla="*/ 87 w 157"/>
                  <a:gd name="T1" fmla="*/ 0 h 232"/>
                  <a:gd name="T2" fmla="*/ 101 w 157"/>
                  <a:gd name="T3" fmla="*/ 1 h 232"/>
                  <a:gd name="T4" fmla="*/ 124 w 157"/>
                  <a:gd name="T5" fmla="*/ 9 h 232"/>
                  <a:gd name="T6" fmla="*/ 132 w 157"/>
                  <a:gd name="T7" fmla="*/ 15 h 232"/>
                  <a:gd name="T8" fmla="*/ 139 w 157"/>
                  <a:gd name="T9" fmla="*/ 23 h 232"/>
                  <a:gd name="T10" fmla="*/ 144 w 157"/>
                  <a:gd name="T11" fmla="*/ 33 h 232"/>
                  <a:gd name="T12" fmla="*/ 147 w 157"/>
                  <a:gd name="T13" fmla="*/ 46 h 232"/>
                  <a:gd name="T14" fmla="*/ 149 w 157"/>
                  <a:gd name="T15" fmla="*/ 60 h 232"/>
                  <a:gd name="T16" fmla="*/ 146 w 157"/>
                  <a:gd name="T17" fmla="*/ 81 h 232"/>
                  <a:gd name="T18" fmla="*/ 139 w 157"/>
                  <a:gd name="T19" fmla="*/ 98 h 232"/>
                  <a:gd name="T20" fmla="*/ 127 w 157"/>
                  <a:gd name="T21" fmla="*/ 110 h 232"/>
                  <a:gd name="T22" fmla="*/ 110 w 157"/>
                  <a:gd name="T23" fmla="*/ 118 h 232"/>
                  <a:gd name="T24" fmla="*/ 110 w 157"/>
                  <a:gd name="T25" fmla="*/ 118 h 232"/>
                  <a:gd name="T26" fmla="*/ 129 w 157"/>
                  <a:gd name="T27" fmla="*/ 124 h 232"/>
                  <a:gd name="T28" fmla="*/ 136 w 157"/>
                  <a:gd name="T29" fmla="*/ 129 h 232"/>
                  <a:gd name="T30" fmla="*/ 140 w 157"/>
                  <a:gd name="T31" fmla="*/ 137 h 232"/>
                  <a:gd name="T32" fmla="*/ 146 w 157"/>
                  <a:gd name="T33" fmla="*/ 157 h 232"/>
                  <a:gd name="T34" fmla="*/ 147 w 157"/>
                  <a:gd name="T35" fmla="*/ 188 h 232"/>
                  <a:gd name="T36" fmla="*/ 148 w 157"/>
                  <a:gd name="T37" fmla="*/ 205 h 232"/>
                  <a:gd name="T38" fmla="*/ 151 w 157"/>
                  <a:gd name="T39" fmla="*/ 221 h 232"/>
                  <a:gd name="T40" fmla="*/ 155 w 157"/>
                  <a:gd name="T41" fmla="*/ 228 h 232"/>
                  <a:gd name="T42" fmla="*/ 157 w 157"/>
                  <a:gd name="T43" fmla="*/ 232 h 232"/>
                  <a:gd name="T44" fmla="*/ 108 w 157"/>
                  <a:gd name="T45" fmla="*/ 232 h 232"/>
                  <a:gd name="T46" fmla="*/ 103 w 157"/>
                  <a:gd name="T47" fmla="*/ 221 h 232"/>
                  <a:gd name="T48" fmla="*/ 102 w 157"/>
                  <a:gd name="T49" fmla="*/ 208 h 232"/>
                  <a:gd name="T50" fmla="*/ 100 w 157"/>
                  <a:gd name="T51" fmla="*/ 163 h 232"/>
                  <a:gd name="T52" fmla="*/ 99 w 157"/>
                  <a:gd name="T53" fmla="*/ 151 h 232"/>
                  <a:gd name="T54" fmla="*/ 94 w 157"/>
                  <a:gd name="T55" fmla="*/ 142 h 232"/>
                  <a:gd name="T56" fmla="*/ 84 w 157"/>
                  <a:gd name="T57" fmla="*/ 136 h 232"/>
                  <a:gd name="T58" fmla="*/ 72 w 157"/>
                  <a:gd name="T59" fmla="*/ 134 h 232"/>
                  <a:gd name="T60" fmla="*/ 48 w 157"/>
                  <a:gd name="T61" fmla="*/ 232 h 232"/>
                  <a:gd name="T62" fmla="*/ 0 w 157"/>
                  <a:gd name="T63" fmla="*/ 0 h 232"/>
                  <a:gd name="T64" fmla="*/ 67 w 157"/>
                  <a:gd name="T65" fmla="*/ 101 h 232"/>
                  <a:gd name="T66" fmla="*/ 75 w 157"/>
                  <a:gd name="T67" fmla="*/ 101 h 232"/>
                  <a:gd name="T68" fmla="*/ 87 w 157"/>
                  <a:gd name="T69" fmla="*/ 97 h 232"/>
                  <a:gd name="T70" fmla="*/ 97 w 157"/>
                  <a:gd name="T71" fmla="*/ 89 h 232"/>
                  <a:gd name="T72" fmla="*/ 102 w 157"/>
                  <a:gd name="T73" fmla="*/ 75 h 232"/>
                  <a:gd name="T74" fmla="*/ 102 w 157"/>
                  <a:gd name="T75" fmla="*/ 67 h 232"/>
                  <a:gd name="T76" fmla="*/ 100 w 157"/>
                  <a:gd name="T77" fmla="*/ 53 h 232"/>
                  <a:gd name="T78" fmla="*/ 94 w 157"/>
                  <a:gd name="T79" fmla="*/ 43 h 232"/>
                  <a:gd name="T80" fmla="*/ 83 w 157"/>
                  <a:gd name="T81" fmla="*/ 37 h 232"/>
                  <a:gd name="T82" fmla="*/ 69 w 157"/>
                  <a:gd name="T83" fmla="*/ 34 h 232"/>
                  <a:gd name="T84" fmla="*/ 48 w 157"/>
                  <a:gd name="T85" fmla="*/ 10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7" h="232">
                    <a:moveTo>
                      <a:pt x="0" y="0"/>
                    </a:moveTo>
                    <a:lnTo>
                      <a:pt x="87" y="0"/>
                    </a:lnTo>
                    <a:lnTo>
                      <a:pt x="87" y="0"/>
                    </a:lnTo>
                    <a:lnTo>
                      <a:pt x="101" y="1"/>
                    </a:lnTo>
                    <a:lnTo>
                      <a:pt x="113" y="4"/>
                    </a:lnTo>
                    <a:lnTo>
                      <a:pt x="124" y="9"/>
                    </a:lnTo>
                    <a:lnTo>
                      <a:pt x="128" y="12"/>
                    </a:lnTo>
                    <a:lnTo>
                      <a:pt x="132" y="15"/>
                    </a:lnTo>
                    <a:lnTo>
                      <a:pt x="136" y="19"/>
                    </a:lnTo>
                    <a:lnTo>
                      <a:pt x="139" y="23"/>
                    </a:lnTo>
                    <a:lnTo>
                      <a:pt x="142" y="28"/>
                    </a:lnTo>
                    <a:lnTo>
                      <a:pt x="144" y="33"/>
                    </a:lnTo>
                    <a:lnTo>
                      <a:pt x="146" y="40"/>
                    </a:lnTo>
                    <a:lnTo>
                      <a:pt x="147" y="46"/>
                    </a:lnTo>
                    <a:lnTo>
                      <a:pt x="149" y="60"/>
                    </a:lnTo>
                    <a:lnTo>
                      <a:pt x="149" y="60"/>
                    </a:lnTo>
                    <a:lnTo>
                      <a:pt x="148" y="71"/>
                    </a:lnTo>
                    <a:lnTo>
                      <a:pt x="146" y="81"/>
                    </a:lnTo>
                    <a:lnTo>
                      <a:pt x="143" y="90"/>
                    </a:lnTo>
                    <a:lnTo>
                      <a:pt x="139" y="98"/>
                    </a:lnTo>
                    <a:lnTo>
                      <a:pt x="134" y="104"/>
                    </a:lnTo>
                    <a:lnTo>
                      <a:pt x="127" y="110"/>
                    </a:lnTo>
                    <a:lnTo>
                      <a:pt x="119" y="114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10" y="118"/>
                    </a:lnTo>
                    <a:lnTo>
                      <a:pt x="121" y="120"/>
                    </a:lnTo>
                    <a:lnTo>
                      <a:pt x="129" y="124"/>
                    </a:lnTo>
                    <a:lnTo>
                      <a:pt x="133" y="126"/>
                    </a:lnTo>
                    <a:lnTo>
                      <a:pt x="136" y="129"/>
                    </a:lnTo>
                    <a:lnTo>
                      <a:pt x="138" y="133"/>
                    </a:lnTo>
                    <a:lnTo>
                      <a:pt x="140" y="137"/>
                    </a:lnTo>
                    <a:lnTo>
                      <a:pt x="144" y="146"/>
                    </a:lnTo>
                    <a:lnTo>
                      <a:pt x="146" y="157"/>
                    </a:lnTo>
                    <a:lnTo>
                      <a:pt x="147" y="171"/>
                    </a:lnTo>
                    <a:lnTo>
                      <a:pt x="147" y="188"/>
                    </a:lnTo>
                    <a:lnTo>
                      <a:pt x="147" y="188"/>
                    </a:lnTo>
                    <a:lnTo>
                      <a:pt x="148" y="205"/>
                    </a:lnTo>
                    <a:lnTo>
                      <a:pt x="149" y="217"/>
                    </a:lnTo>
                    <a:lnTo>
                      <a:pt x="151" y="221"/>
                    </a:lnTo>
                    <a:lnTo>
                      <a:pt x="152" y="225"/>
                    </a:lnTo>
                    <a:lnTo>
                      <a:pt x="155" y="228"/>
                    </a:lnTo>
                    <a:lnTo>
                      <a:pt x="157" y="230"/>
                    </a:lnTo>
                    <a:lnTo>
                      <a:pt x="157" y="232"/>
                    </a:lnTo>
                    <a:lnTo>
                      <a:pt x="108" y="232"/>
                    </a:lnTo>
                    <a:lnTo>
                      <a:pt x="108" y="232"/>
                    </a:lnTo>
                    <a:lnTo>
                      <a:pt x="105" y="227"/>
                    </a:lnTo>
                    <a:lnTo>
                      <a:pt x="103" y="221"/>
                    </a:lnTo>
                    <a:lnTo>
                      <a:pt x="102" y="215"/>
                    </a:lnTo>
                    <a:lnTo>
                      <a:pt x="102" y="208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100" y="157"/>
                    </a:lnTo>
                    <a:lnTo>
                      <a:pt x="99" y="151"/>
                    </a:lnTo>
                    <a:lnTo>
                      <a:pt x="96" y="146"/>
                    </a:lnTo>
                    <a:lnTo>
                      <a:pt x="94" y="142"/>
                    </a:lnTo>
                    <a:lnTo>
                      <a:pt x="89" y="139"/>
                    </a:lnTo>
                    <a:lnTo>
                      <a:pt x="84" y="136"/>
                    </a:lnTo>
                    <a:lnTo>
                      <a:pt x="79" y="135"/>
                    </a:lnTo>
                    <a:lnTo>
                      <a:pt x="72" y="134"/>
                    </a:lnTo>
                    <a:lnTo>
                      <a:pt x="48" y="134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0" y="0"/>
                    </a:lnTo>
                    <a:close/>
                    <a:moveTo>
                      <a:pt x="48" y="101"/>
                    </a:moveTo>
                    <a:lnTo>
                      <a:pt x="67" y="101"/>
                    </a:lnTo>
                    <a:lnTo>
                      <a:pt x="67" y="101"/>
                    </a:lnTo>
                    <a:lnTo>
                      <a:pt x="75" y="101"/>
                    </a:lnTo>
                    <a:lnTo>
                      <a:pt x="82" y="99"/>
                    </a:lnTo>
                    <a:lnTo>
                      <a:pt x="87" y="97"/>
                    </a:lnTo>
                    <a:lnTo>
                      <a:pt x="92" y="93"/>
                    </a:lnTo>
                    <a:lnTo>
                      <a:pt x="97" y="89"/>
                    </a:lnTo>
                    <a:lnTo>
                      <a:pt x="100" y="83"/>
                    </a:lnTo>
                    <a:lnTo>
                      <a:pt x="102" y="75"/>
                    </a:lnTo>
                    <a:lnTo>
                      <a:pt x="102" y="67"/>
                    </a:lnTo>
                    <a:lnTo>
                      <a:pt x="102" y="67"/>
                    </a:lnTo>
                    <a:lnTo>
                      <a:pt x="102" y="59"/>
                    </a:lnTo>
                    <a:lnTo>
                      <a:pt x="100" y="53"/>
                    </a:lnTo>
                    <a:lnTo>
                      <a:pt x="98" y="48"/>
                    </a:lnTo>
                    <a:lnTo>
                      <a:pt x="94" y="43"/>
                    </a:lnTo>
                    <a:lnTo>
                      <a:pt x="89" y="40"/>
                    </a:lnTo>
                    <a:lnTo>
                      <a:pt x="83" y="37"/>
                    </a:lnTo>
                    <a:lnTo>
                      <a:pt x="77" y="35"/>
                    </a:lnTo>
                    <a:lnTo>
                      <a:pt x="69" y="34"/>
                    </a:lnTo>
                    <a:lnTo>
                      <a:pt x="48" y="34"/>
                    </a:lnTo>
                    <a:lnTo>
                      <a:pt x="48" y="10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 userDrawn="1"/>
            </p:nvSpPr>
            <p:spPr bwMode="auto">
              <a:xfrm>
                <a:off x="8413750" y="4805363"/>
                <a:ext cx="69850" cy="123825"/>
              </a:xfrm>
              <a:custGeom>
                <a:avLst/>
                <a:gdLst>
                  <a:gd name="T0" fmla="*/ 129 w 132"/>
                  <a:gd name="T1" fmla="*/ 0 h 232"/>
                  <a:gd name="T2" fmla="*/ 129 w 132"/>
                  <a:gd name="T3" fmla="*/ 39 h 232"/>
                  <a:gd name="T4" fmla="*/ 46 w 132"/>
                  <a:gd name="T5" fmla="*/ 39 h 232"/>
                  <a:gd name="T6" fmla="*/ 46 w 132"/>
                  <a:gd name="T7" fmla="*/ 93 h 232"/>
                  <a:gd name="T8" fmla="*/ 124 w 132"/>
                  <a:gd name="T9" fmla="*/ 93 h 232"/>
                  <a:gd name="T10" fmla="*/ 124 w 132"/>
                  <a:gd name="T11" fmla="*/ 132 h 232"/>
                  <a:gd name="T12" fmla="*/ 46 w 132"/>
                  <a:gd name="T13" fmla="*/ 132 h 232"/>
                  <a:gd name="T14" fmla="*/ 46 w 132"/>
                  <a:gd name="T15" fmla="*/ 193 h 232"/>
                  <a:gd name="T16" fmla="*/ 132 w 132"/>
                  <a:gd name="T17" fmla="*/ 193 h 232"/>
                  <a:gd name="T18" fmla="*/ 132 w 132"/>
                  <a:gd name="T19" fmla="*/ 232 h 232"/>
                  <a:gd name="T20" fmla="*/ 0 w 132"/>
                  <a:gd name="T21" fmla="*/ 232 h 232"/>
                  <a:gd name="T22" fmla="*/ 0 w 132"/>
                  <a:gd name="T23" fmla="*/ 0 h 232"/>
                  <a:gd name="T24" fmla="*/ 129 w 132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232">
                    <a:moveTo>
                      <a:pt x="129" y="0"/>
                    </a:moveTo>
                    <a:lnTo>
                      <a:pt x="129" y="39"/>
                    </a:lnTo>
                    <a:lnTo>
                      <a:pt x="46" y="39"/>
                    </a:lnTo>
                    <a:lnTo>
                      <a:pt x="46" y="93"/>
                    </a:lnTo>
                    <a:lnTo>
                      <a:pt x="124" y="93"/>
                    </a:lnTo>
                    <a:lnTo>
                      <a:pt x="124" y="132"/>
                    </a:lnTo>
                    <a:lnTo>
                      <a:pt x="46" y="132"/>
                    </a:lnTo>
                    <a:lnTo>
                      <a:pt x="46" y="193"/>
                    </a:lnTo>
                    <a:lnTo>
                      <a:pt x="132" y="193"/>
                    </a:lnTo>
                    <a:lnTo>
                      <a:pt x="132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0" name="Freeform 13"/>
              <p:cNvSpPr>
                <a:spLocks/>
              </p:cNvSpPr>
              <p:nvPr userDrawn="1"/>
            </p:nvSpPr>
            <p:spPr bwMode="auto">
              <a:xfrm>
                <a:off x="8497888" y="4805363"/>
                <a:ext cx="80963" cy="123825"/>
              </a:xfrm>
              <a:custGeom>
                <a:avLst/>
                <a:gdLst>
                  <a:gd name="T0" fmla="*/ 54 w 154"/>
                  <a:gd name="T1" fmla="*/ 0 h 232"/>
                  <a:gd name="T2" fmla="*/ 111 w 154"/>
                  <a:gd name="T3" fmla="*/ 159 h 232"/>
                  <a:gd name="T4" fmla="*/ 112 w 154"/>
                  <a:gd name="T5" fmla="*/ 159 h 232"/>
                  <a:gd name="T6" fmla="*/ 112 w 154"/>
                  <a:gd name="T7" fmla="*/ 0 h 232"/>
                  <a:gd name="T8" fmla="*/ 154 w 154"/>
                  <a:gd name="T9" fmla="*/ 0 h 232"/>
                  <a:gd name="T10" fmla="*/ 154 w 154"/>
                  <a:gd name="T11" fmla="*/ 232 h 232"/>
                  <a:gd name="T12" fmla="*/ 102 w 154"/>
                  <a:gd name="T13" fmla="*/ 232 h 232"/>
                  <a:gd name="T14" fmla="*/ 44 w 154"/>
                  <a:gd name="T15" fmla="*/ 70 h 232"/>
                  <a:gd name="T16" fmla="*/ 44 w 154"/>
                  <a:gd name="T17" fmla="*/ 70 h 232"/>
                  <a:gd name="T18" fmla="*/ 44 w 154"/>
                  <a:gd name="T19" fmla="*/ 232 h 232"/>
                  <a:gd name="T20" fmla="*/ 0 w 154"/>
                  <a:gd name="T21" fmla="*/ 232 h 232"/>
                  <a:gd name="T22" fmla="*/ 0 w 154"/>
                  <a:gd name="T23" fmla="*/ 0 h 232"/>
                  <a:gd name="T24" fmla="*/ 54 w 154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232">
                    <a:moveTo>
                      <a:pt x="54" y="0"/>
                    </a:moveTo>
                    <a:lnTo>
                      <a:pt x="111" y="159"/>
                    </a:lnTo>
                    <a:lnTo>
                      <a:pt x="112" y="159"/>
                    </a:lnTo>
                    <a:lnTo>
                      <a:pt x="112" y="0"/>
                    </a:lnTo>
                    <a:lnTo>
                      <a:pt x="154" y="0"/>
                    </a:lnTo>
                    <a:lnTo>
                      <a:pt x="154" y="232"/>
                    </a:lnTo>
                    <a:lnTo>
                      <a:pt x="102" y="232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44" y="232"/>
                    </a:lnTo>
                    <a:lnTo>
                      <a:pt x="0" y="232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 userDrawn="1"/>
            </p:nvSpPr>
            <p:spPr bwMode="auto">
              <a:xfrm>
                <a:off x="8589963" y="4805363"/>
                <a:ext cx="95250" cy="123825"/>
              </a:xfrm>
              <a:custGeom>
                <a:avLst/>
                <a:gdLst>
                  <a:gd name="T0" fmla="*/ 61 w 180"/>
                  <a:gd name="T1" fmla="*/ 0 h 232"/>
                  <a:gd name="T2" fmla="*/ 119 w 180"/>
                  <a:gd name="T3" fmla="*/ 0 h 232"/>
                  <a:gd name="T4" fmla="*/ 180 w 180"/>
                  <a:gd name="T5" fmla="*/ 232 h 232"/>
                  <a:gd name="T6" fmla="*/ 131 w 180"/>
                  <a:gd name="T7" fmla="*/ 232 h 232"/>
                  <a:gd name="T8" fmla="*/ 121 w 180"/>
                  <a:gd name="T9" fmla="*/ 183 h 232"/>
                  <a:gd name="T10" fmla="*/ 59 w 180"/>
                  <a:gd name="T11" fmla="*/ 183 h 232"/>
                  <a:gd name="T12" fmla="*/ 48 w 180"/>
                  <a:gd name="T13" fmla="*/ 232 h 232"/>
                  <a:gd name="T14" fmla="*/ 0 w 180"/>
                  <a:gd name="T15" fmla="*/ 232 h 232"/>
                  <a:gd name="T16" fmla="*/ 61 w 180"/>
                  <a:gd name="T17" fmla="*/ 0 h 232"/>
                  <a:gd name="T18" fmla="*/ 67 w 180"/>
                  <a:gd name="T19" fmla="*/ 145 h 232"/>
                  <a:gd name="T20" fmla="*/ 113 w 180"/>
                  <a:gd name="T21" fmla="*/ 145 h 232"/>
                  <a:gd name="T22" fmla="*/ 90 w 180"/>
                  <a:gd name="T23" fmla="*/ 41 h 232"/>
                  <a:gd name="T24" fmla="*/ 90 w 180"/>
                  <a:gd name="T25" fmla="*/ 41 h 232"/>
                  <a:gd name="T26" fmla="*/ 67 w 180"/>
                  <a:gd name="T27" fmla="*/ 14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232">
                    <a:moveTo>
                      <a:pt x="61" y="0"/>
                    </a:moveTo>
                    <a:lnTo>
                      <a:pt x="119" y="0"/>
                    </a:lnTo>
                    <a:lnTo>
                      <a:pt x="180" y="232"/>
                    </a:lnTo>
                    <a:lnTo>
                      <a:pt x="131" y="232"/>
                    </a:lnTo>
                    <a:lnTo>
                      <a:pt x="121" y="183"/>
                    </a:lnTo>
                    <a:lnTo>
                      <a:pt x="59" y="183"/>
                    </a:lnTo>
                    <a:lnTo>
                      <a:pt x="48" y="232"/>
                    </a:lnTo>
                    <a:lnTo>
                      <a:pt x="0" y="232"/>
                    </a:lnTo>
                    <a:lnTo>
                      <a:pt x="61" y="0"/>
                    </a:lnTo>
                    <a:close/>
                    <a:moveTo>
                      <a:pt x="67" y="145"/>
                    </a:moveTo>
                    <a:lnTo>
                      <a:pt x="113" y="145"/>
                    </a:lnTo>
                    <a:lnTo>
                      <a:pt x="90" y="41"/>
                    </a:lnTo>
                    <a:lnTo>
                      <a:pt x="90" y="41"/>
                    </a:lnTo>
                    <a:lnTo>
                      <a:pt x="67" y="1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2" name="Freeform 15"/>
              <p:cNvSpPr>
                <a:spLocks/>
              </p:cNvSpPr>
              <p:nvPr userDrawn="1"/>
            </p:nvSpPr>
            <p:spPr bwMode="auto">
              <a:xfrm>
                <a:off x="8691563" y="4805363"/>
                <a:ext cx="77788" cy="125413"/>
              </a:xfrm>
              <a:custGeom>
                <a:avLst/>
                <a:gdLst>
                  <a:gd name="T0" fmla="*/ 46 w 148"/>
                  <a:gd name="T1" fmla="*/ 0 h 236"/>
                  <a:gd name="T2" fmla="*/ 46 w 148"/>
                  <a:gd name="T3" fmla="*/ 162 h 236"/>
                  <a:gd name="T4" fmla="*/ 46 w 148"/>
                  <a:gd name="T5" fmla="*/ 162 h 236"/>
                  <a:gd name="T6" fmla="*/ 47 w 148"/>
                  <a:gd name="T7" fmla="*/ 170 h 236"/>
                  <a:gd name="T8" fmla="*/ 48 w 148"/>
                  <a:gd name="T9" fmla="*/ 178 h 236"/>
                  <a:gd name="T10" fmla="*/ 49 w 148"/>
                  <a:gd name="T11" fmla="*/ 184 h 236"/>
                  <a:gd name="T12" fmla="*/ 52 w 148"/>
                  <a:gd name="T13" fmla="*/ 190 h 236"/>
                  <a:gd name="T14" fmla="*/ 55 w 148"/>
                  <a:gd name="T15" fmla="*/ 195 h 236"/>
                  <a:gd name="T16" fmla="*/ 60 w 148"/>
                  <a:gd name="T17" fmla="*/ 199 h 236"/>
                  <a:gd name="T18" fmla="*/ 67 w 148"/>
                  <a:gd name="T19" fmla="*/ 202 h 236"/>
                  <a:gd name="T20" fmla="*/ 74 w 148"/>
                  <a:gd name="T21" fmla="*/ 202 h 236"/>
                  <a:gd name="T22" fmla="*/ 74 w 148"/>
                  <a:gd name="T23" fmla="*/ 202 h 236"/>
                  <a:gd name="T24" fmla="*/ 82 w 148"/>
                  <a:gd name="T25" fmla="*/ 202 h 236"/>
                  <a:gd name="T26" fmla="*/ 88 w 148"/>
                  <a:gd name="T27" fmla="*/ 199 h 236"/>
                  <a:gd name="T28" fmla="*/ 92 w 148"/>
                  <a:gd name="T29" fmla="*/ 195 h 236"/>
                  <a:gd name="T30" fmla="*/ 96 w 148"/>
                  <a:gd name="T31" fmla="*/ 190 h 236"/>
                  <a:gd name="T32" fmla="*/ 98 w 148"/>
                  <a:gd name="T33" fmla="*/ 184 h 236"/>
                  <a:gd name="T34" fmla="*/ 100 w 148"/>
                  <a:gd name="T35" fmla="*/ 178 h 236"/>
                  <a:gd name="T36" fmla="*/ 101 w 148"/>
                  <a:gd name="T37" fmla="*/ 170 h 236"/>
                  <a:gd name="T38" fmla="*/ 101 w 148"/>
                  <a:gd name="T39" fmla="*/ 162 h 236"/>
                  <a:gd name="T40" fmla="*/ 101 w 148"/>
                  <a:gd name="T41" fmla="*/ 0 h 236"/>
                  <a:gd name="T42" fmla="*/ 148 w 148"/>
                  <a:gd name="T43" fmla="*/ 0 h 236"/>
                  <a:gd name="T44" fmla="*/ 148 w 148"/>
                  <a:gd name="T45" fmla="*/ 162 h 236"/>
                  <a:gd name="T46" fmla="*/ 148 w 148"/>
                  <a:gd name="T47" fmla="*/ 162 h 236"/>
                  <a:gd name="T48" fmla="*/ 148 w 148"/>
                  <a:gd name="T49" fmla="*/ 172 h 236"/>
                  <a:gd name="T50" fmla="*/ 147 w 148"/>
                  <a:gd name="T51" fmla="*/ 182 h 236"/>
                  <a:gd name="T52" fmla="*/ 144 w 148"/>
                  <a:gd name="T53" fmla="*/ 190 h 236"/>
                  <a:gd name="T54" fmla="*/ 141 w 148"/>
                  <a:gd name="T55" fmla="*/ 199 h 236"/>
                  <a:gd name="T56" fmla="*/ 138 w 148"/>
                  <a:gd name="T57" fmla="*/ 206 h 236"/>
                  <a:gd name="T58" fmla="*/ 134 w 148"/>
                  <a:gd name="T59" fmla="*/ 212 h 236"/>
                  <a:gd name="T60" fmla="*/ 130 w 148"/>
                  <a:gd name="T61" fmla="*/ 217 h 236"/>
                  <a:gd name="T62" fmla="*/ 125 w 148"/>
                  <a:gd name="T63" fmla="*/ 221 h 236"/>
                  <a:gd name="T64" fmla="*/ 120 w 148"/>
                  <a:gd name="T65" fmla="*/ 225 h 236"/>
                  <a:gd name="T66" fmla="*/ 114 w 148"/>
                  <a:gd name="T67" fmla="*/ 228 h 236"/>
                  <a:gd name="T68" fmla="*/ 108 w 148"/>
                  <a:gd name="T69" fmla="*/ 231 h 236"/>
                  <a:gd name="T70" fmla="*/ 102 w 148"/>
                  <a:gd name="T71" fmla="*/ 233 h 236"/>
                  <a:gd name="T72" fmla="*/ 88 w 148"/>
                  <a:gd name="T73" fmla="*/ 236 h 236"/>
                  <a:gd name="T74" fmla="*/ 74 w 148"/>
                  <a:gd name="T75" fmla="*/ 236 h 236"/>
                  <a:gd name="T76" fmla="*/ 74 w 148"/>
                  <a:gd name="T77" fmla="*/ 236 h 236"/>
                  <a:gd name="T78" fmla="*/ 59 w 148"/>
                  <a:gd name="T79" fmla="*/ 236 h 236"/>
                  <a:gd name="T80" fmla="*/ 46 w 148"/>
                  <a:gd name="T81" fmla="*/ 234 h 236"/>
                  <a:gd name="T82" fmla="*/ 40 w 148"/>
                  <a:gd name="T83" fmla="*/ 232 h 236"/>
                  <a:gd name="T84" fmla="*/ 34 w 148"/>
                  <a:gd name="T85" fmla="*/ 229 h 236"/>
                  <a:gd name="T86" fmla="*/ 28 w 148"/>
                  <a:gd name="T87" fmla="*/ 226 h 236"/>
                  <a:gd name="T88" fmla="*/ 23 w 148"/>
                  <a:gd name="T89" fmla="*/ 223 h 236"/>
                  <a:gd name="T90" fmla="*/ 18 w 148"/>
                  <a:gd name="T91" fmla="*/ 218 h 236"/>
                  <a:gd name="T92" fmla="*/ 14 w 148"/>
                  <a:gd name="T93" fmla="*/ 213 h 236"/>
                  <a:gd name="T94" fmla="*/ 10 w 148"/>
                  <a:gd name="T95" fmla="*/ 207 h 236"/>
                  <a:gd name="T96" fmla="*/ 6 w 148"/>
                  <a:gd name="T97" fmla="*/ 200 h 236"/>
                  <a:gd name="T98" fmla="*/ 4 w 148"/>
                  <a:gd name="T99" fmla="*/ 191 h 236"/>
                  <a:gd name="T100" fmla="*/ 2 w 148"/>
                  <a:gd name="T101" fmla="*/ 182 h 236"/>
                  <a:gd name="T102" fmla="*/ 1 w 148"/>
                  <a:gd name="T103" fmla="*/ 173 h 236"/>
                  <a:gd name="T104" fmla="*/ 0 w 148"/>
                  <a:gd name="T105" fmla="*/ 162 h 236"/>
                  <a:gd name="T106" fmla="*/ 0 w 148"/>
                  <a:gd name="T107" fmla="*/ 0 h 236"/>
                  <a:gd name="T108" fmla="*/ 46 w 148"/>
                  <a:gd name="T10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8" h="236">
                    <a:moveTo>
                      <a:pt x="46" y="0"/>
                    </a:moveTo>
                    <a:lnTo>
                      <a:pt x="46" y="162"/>
                    </a:lnTo>
                    <a:lnTo>
                      <a:pt x="46" y="162"/>
                    </a:lnTo>
                    <a:lnTo>
                      <a:pt x="47" y="170"/>
                    </a:lnTo>
                    <a:lnTo>
                      <a:pt x="48" y="178"/>
                    </a:lnTo>
                    <a:lnTo>
                      <a:pt x="49" y="184"/>
                    </a:lnTo>
                    <a:lnTo>
                      <a:pt x="52" y="190"/>
                    </a:lnTo>
                    <a:lnTo>
                      <a:pt x="55" y="195"/>
                    </a:lnTo>
                    <a:lnTo>
                      <a:pt x="60" y="199"/>
                    </a:lnTo>
                    <a:lnTo>
                      <a:pt x="67" y="202"/>
                    </a:lnTo>
                    <a:lnTo>
                      <a:pt x="74" y="202"/>
                    </a:lnTo>
                    <a:lnTo>
                      <a:pt x="74" y="202"/>
                    </a:lnTo>
                    <a:lnTo>
                      <a:pt x="82" y="202"/>
                    </a:lnTo>
                    <a:lnTo>
                      <a:pt x="88" y="199"/>
                    </a:lnTo>
                    <a:lnTo>
                      <a:pt x="92" y="195"/>
                    </a:lnTo>
                    <a:lnTo>
                      <a:pt x="96" y="190"/>
                    </a:lnTo>
                    <a:lnTo>
                      <a:pt x="98" y="184"/>
                    </a:lnTo>
                    <a:lnTo>
                      <a:pt x="100" y="178"/>
                    </a:lnTo>
                    <a:lnTo>
                      <a:pt x="101" y="170"/>
                    </a:lnTo>
                    <a:lnTo>
                      <a:pt x="101" y="162"/>
                    </a:lnTo>
                    <a:lnTo>
                      <a:pt x="101" y="0"/>
                    </a:lnTo>
                    <a:lnTo>
                      <a:pt x="148" y="0"/>
                    </a:lnTo>
                    <a:lnTo>
                      <a:pt x="148" y="162"/>
                    </a:lnTo>
                    <a:lnTo>
                      <a:pt x="148" y="162"/>
                    </a:lnTo>
                    <a:lnTo>
                      <a:pt x="148" y="172"/>
                    </a:lnTo>
                    <a:lnTo>
                      <a:pt x="147" y="182"/>
                    </a:lnTo>
                    <a:lnTo>
                      <a:pt x="144" y="190"/>
                    </a:lnTo>
                    <a:lnTo>
                      <a:pt x="141" y="199"/>
                    </a:lnTo>
                    <a:lnTo>
                      <a:pt x="138" y="206"/>
                    </a:lnTo>
                    <a:lnTo>
                      <a:pt x="134" y="212"/>
                    </a:lnTo>
                    <a:lnTo>
                      <a:pt x="130" y="217"/>
                    </a:lnTo>
                    <a:lnTo>
                      <a:pt x="125" y="221"/>
                    </a:lnTo>
                    <a:lnTo>
                      <a:pt x="120" y="225"/>
                    </a:lnTo>
                    <a:lnTo>
                      <a:pt x="114" y="228"/>
                    </a:lnTo>
                    <a:lnTo>
                      <a:pt x="108" y="231"/>
                    </a:lnTo>
                    <a:lnTo>
                      <a:pt x="102" y="233"/>
                    </a:lnTo>
                    <a:lnTo>
                      <a:pt x="88" y="236"/>
                    </a:lnTo>
                    <a:lnTo>
                      <a:pt x="74" y="236"/>
                    </a:lnTo>
                    <a:lnTo>
                      <a:pt x="74" y="236"/>
                    </a:lnTo>
                    <a:lnTo>
                      <a:pt x="59" y="236"/>
                    </a:lnTo>
                    <a:lnTo>
                      <a:pt x="46" y="234"/>
                    </a:lnTo>
                    <a:lnTo>
                      <a:pt x="40" y="232"/>
                    </a:lnTo>
                    <a:lnTo>
                      <a:pt x="34" y="229"/>
                    </a:lnTo>
                    <a:lnTo>
                      <a:pt x="28" y="226"/>
                    </a:lnTo>
                    <a:lnTo>
                      <a:pt x="23" y="223"/>
                    </a:lnTo>
                    <a:lnTo>
                      <a:pt x="18" y="218"/>
                    </a:lnTo>
                    <a:lnTo>
                      <a:pt x="14" y="213"/>
                    </a:lnTo>
                    <a:lnTo>
                      <a:pt x="10" y="207"/>
                    </a:lnTo>
                    <a:lnTo>
                      <a:pt x="6" y="200"/>
                    </a:lnTo>
                    <a:lnTo>
                      <a:pt x="4" y="191"/>
                    </a:lnTo>
                    <a:lnTo>
                      <a:pt x="2" y="182"/>
                    </a:lnTo>
                    <a:lnTo>
                      <a:pt x="1" y="173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8789988" y="4805363"/>
                <a:ext cx="69850" cy="123825"/>
              </a:xfrm>
              <a:custGeom>
                <a:avLst/>
                <a:gdLst>
                  <a:gd name="T0" fmla="*/ 0 w 130"/>
                  <a:gd name="T1" fmla="*/ 232 h 232"/>
                  <a:gd name="T2" fmla="*/ 0 w 130"/>
                  <a:gd name="T3" fmla="*/ 0 h 232"/>
                  <a:gd name="T4" fmla="*/ 47 w 130"/>
                  <a:gd name="T5" fmla="*/ 0 h 232"/>
                  <a:gd name="T6" fmla="*/ 47 w 130"/>
                  <a:gd name="T7" fmla="*/ 193 h 232"/>
                  <a:gd name="T8" fmla="*/ 130 w 130"/>
                  <a:gd name="T9" fmla="*/ 193 h 232"/>
                  <a:gd name="T10" fmla="*/ 130 w 130"/>
                  <a:gd name="T11" fmla="*/ 232 h 232"/>
                  <a:gd name="T12" fmla="*/ 0 w 130"/>
                  <a:gd name="T13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47" y="0"/>
                    </a:lnTo>
                    <a:lnTo>
                      <a:pt x="47" y="193"/>
                    </a:lnTo>
                    <a:lnTo>
                      <a:pt x="130" y="193"/>
                    </a:lnTo>
                    <a:lnTo>
                      <a:pt x="130" y="232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  <p:sp>
            <p:nvSpPr>
              <p:cNvPr id="24" name="Freeform 17"/>
              <p:cNvSpPr>
                <a:spLocks/>
              </p:cNvSpPr>
              <p:nvPr userDrawn="1"/>
            </p:nvSpPr>
            <p:spPr bwMode="auto">
              <a:xfrm>
                <a:off x="8848725" y="4805363"/>
                <a:ext cx="77788" cy="123825"/>
              </a:xfrm>
              <a:custGeom>
                <a:avLst/>
                <a:gdLst>
                  <a:gd name="T0" fmla="*/ 148 w 148"/>
                  <a:gd name="T1" fmla="*/ 0 h 232"/>
                  <a:gd name="T2" fmla="*/ 148 w 148"/>
                  <a:gd name="T3" fmla="*/ 39 h 232"/>
                  <a:gd name="T4" fmla="*/ 97 w 148"/>
                  <a:gd name="T5" fmla="*/ 39 h 232"/>
                  <a:gd name="T6" fmla="*/ 97 w 148"/>
                  <a:gd name="T7" fmla="*/ 232 h 232"/>
                  <a:gd name="T8" fmla="*/ 51 w 148"/>
                  <a:gd name="T9" fmla="*/ 232 h 232"/>
                  <a:gd name="T10" fmla="*/ 51 w 148"/>
                  <a:gd name="T11" fmla="*/ 39 h 232"/>
                  <a:gd name="T12" fmla="*/ 0 w 148"/>
                  <a:gd name="T13" fmla="*/ 39 h 232"/>
                  <a:gd name="T14" fmla="*/ 0 w 148"/>
                  <a:gd name="T15" fmla="*/ 0 h 232"/>
                  <a:gd name="T16" fmla="*/ 148 w 148"/>
                  <a:gd name="T1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2">
                    <a:moveTo>
                      <a:pt x="148" y="0"/>
                    </a:moveTo>
                    <a:lnTo>
                      <a:pt x="148" y="39"/>
                    </a:lnTo>
                    <a:lnTo>
                      <a:pt x="97" y="39"/>
                    </a:lnTo>
                    <a:lnTo>
                      <a:pt x="97" y="232"/>
                    </a:lnTo>
                    <a:lnTo>
                      <a:pt x="51" y="232"/>
                    </a:lnTo>
                    <a:lnTo>
                      <a:pt x="51" y="39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FFCC33"/>
                  </a:solidFill>
                </a:endParaRPr>
              </a:p>
            </p:txBody>
          </p:sp>
        </p:grpSp>
      </p:grp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539750" y="2643828"/>
            <a:ext cx="8072438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TITRE de LA </a:t>
            </a:r>
            <a:r>
              <a:rPr lang="fr-FR" dirty="0" err="1"/>
              <a:t>PRéSENTATION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65900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5425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6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1988016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pos="340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903287"/>
            <a:ext cx="8060894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  <a:p>
            <a:pPr lvl="2"/>
            <a:r>
              <a:rPr lang="fr-FR" dirty="0"/>
              <a:t>Troisième niveau de texte</a:t>
            </a:r>
          </a:p>
          <a:p>
            <a:pPr lvl="3"/>
            <a:r>
              <a:rPr lang="fr-FR" dirty="0"/>
              <a:t>Quatrième niveau de texte</a:t>
            </a:r>
          </a:p>
          <a:p>
            <a:pPr lvl="4"/>
            <a:r>
              <a:rPr lang="fr-FR" dirty="0"/>
              <a:t>Cinquième niveau de texte</a:t>
            </a:r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58081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  <a:p>
            <a:pPr lvl="2"/>
            <a:r>
              <a:rPr lang="fr-FR" dirty="0"/>
              <a:t>Troisième niveau de texte</a:t>
            </a:r>
          </a:p>
          <a:p>
            <a:pPr lvl="3"/>
            <a:r>
              <a:rPr lang="fr-FR" dirty="0"/>
              <a:t>Quatrième niveau de texte</a:t>
            </a:r>
          </a:p>
          <a:p>
            <a:pPr lvl="4"/>
            <a:r>
              <a:rPr lang="fr-FR" dirty="0"/>
              <a:t>Cinquième niveau de texte</a:t>
            </a:r>
          </a:p>
        </p:txBody>
      </p:sp>
      <p:sp>
        <p:nvSpPr>
          <p:cNvPr id="9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4664076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  <a:p>
            <a:pPr lvl="2"/>
            <a:r>
              <a:rPr lang="fr-FR" dirty="0"/>
              <a:t>Troisième niveau de texte</a:t>
            </a:r>
          </a:p>
          <a:p>
            <a:pPr lvl="3"/>
            <a:r>
              <a:rPr lang="fr-FR" dirty="0"/>
              <a:t>Quatrième niveau de texte</a:t>
            </a:r>
          </a:p>
          <a:p>
            <a:pPr lvl="4"/>
            <a:r>
              <a:rPr lang="fr-FR" dirty="0"/>
              <a:t>Cinquième niveau de texte</a:t>
            </a:r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770435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35">
          <p15:clr>
            <a:srgbClr val="FBAE40"/>
          </p15:clr>
        </p15:guide>
        <p15:guide id="2" pos="2823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ît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3852862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1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4751388" y="900114"/>
            <a:ext cx="3852862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4751388" y="1443040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</p:spTree>
    <p:extLst>
      <p:ext uri="{BB962C8B-B14F-4D97-AF65-F5344CB8AC3E}">
        <p14:creationId xmlns:p14="http://schemas.microsoft.com/office/powerpoint/2010/main" val="28358108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2766">
          <p15:clr>
            <a:srgbClr val="FBAE40"/>
          </p15:clr>
        </p15:guide>
        <p15:guide id="11" pos="2993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îte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3348188" y="903290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3351363" y="1443040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4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6156325" y="900114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6159500" y="1439864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</p:spTree>
    <p:extLst>
      <p:ext uri="{BB962C8B-B14F-4D97-AF65-F5344CB8AC3E}">
        <p14:creationId xmlns:p14="http://schemas.microsoft.com/office/powerpoint/2010/main" val="3495165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1882">
          <p15:clr>
            <a:srgbClr val="FBAE40"/>
          </p15:clr>
        </p15:guide>
        <p15:guide id="11" pos="2109">
          <p15:clr>
            <a:srgbClr val="FBAE40"/>
          </p15:clr>
        </p15:guide>
        <p15:guide id="12" pos="3651">
          <p15:clr>
            <a:srgbClr val="FBAE40"/>
          </p15:clr>
        </p15:guide>
        <p15:guide id="13" pos="3878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îte 1+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3852861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4751388" y="903290"/>
            <a:ext cx="3854450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4751388" y="1443040"/>
            <a:ext cx="3849687" cy="10413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6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4751388" y="2843214"/>
            <a:ext cx="3854450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7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4751388" y="3382964"/>
            <a:ext cx="3849687" cy="10413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</p:spTree>
    <p:extLst>
      <p:ext uri="{BB962C8B-B14F-4D97-AF65-F5344CB8AC3E}">
        <p14:creationId xmlns:p14="http://schemas.microsoft.com/office/powerpoint/2010/main" val="1254845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2766">
          <p15:clr>
            <a:srgbClr val="FBAE40"/>
          </p15:clr>
        </p15:guide>
        <p15:guide id="11" pos="2993">
          <p15:clr>
            <a:srgbClr val="FBAE40"/>
          </p15:clr>
        </p15:guide>
        <p15:guide id="12" orient="horz" pos="1565">
          <p15:clr>
            <a:srgbClr val="FBAE40"/>
          </p15:clr>
        </p15:guide>
        <p15:guide id="13" orient="horz" pos="1793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îte x3 +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900113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542925" y="2195826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542925" y="3491538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4" name="Freeform 292"/>
          <p:cNvSpPr>
            <a:spLocks/>
          </p:cNvSpPr>
          <p:nvPr userDrawn="1"/>
        </p:nvSpPr>
        <p:spPr bwMode="auto">
          <a:xfrm>
            <a:off x="5917494" y="901104"/>
            <a:ext cx="117009" cy="3525564"/>
          </a:xfrm>
          <a:custGeom>
            <a:avLst/>
            <a:gdLst>
              <a:gd name="T0" fmla="*/ 0 w 102"/>
              <a:gd name="T1" fmla="*/ 604880100 h 162"/>
              <a:gd name="T2" fmla="*/ 249691375 w 102"/>
              <a:gd name="T3" fmla="*/ 354287428 h 162"/>
              <a:gd name="T4" fmla="*/ 0 w 102"/>
              <a:gd name="T5" fmla="*/ 95052519 h 162"/>
              <a:gd name="T6" fmla="*/ 94709887 w 102"/>
              <a:gd name="T7" fmla="*/ 0 h 162"/>
              <a:gd name="T8" fmla="*/ 439111149 w 102"/>
              <a:gd name="T9" fmla="*/ 354287428 h 162"/>
              <a:gd name="T10" fmla="*/ 94709887 w 102"/>
              <a:gd name="T11" fmla="*/ 699932587 h 162"/>
              <a:gd name="T12" fmla="*/ 0 w 102"/>
              <a:gd name="T13" fmla="*/ 604880100 h 1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2"/>
              <a:gd name="T22" fmla="*/ 0 h 162"/>
              <a:gd name="T23" fmla="*/ 102 w 102"/>
              <a:gd name="T24" fmla="*/ 162 h 162"/>
              <a:gd name="connsiteX0" fmla="*/ 2795 w 12795"/>
              <a:gd name="connsiteY0" fmla="*/ 8642 h 10000"/>
              <a:gd name="connsiteX1" fmla="*/ 0 w 12795"/>
              <a:gd name="connsiteY1" fmla="*/ 5263 h 10000"/>
              <a:gd name="connsiteX2" fmla="*/ 2795 w 12795"/>
              <a:gd name="connsiteY2" fmla="*/ 1358 h 10000"/>
              <a:gd name="connsiteX3" fmla="*/ 4952 w 12795"/>
              <a:gd name="connsiteY3" fmla="*/ 0 h 10000"/>
              <a:gd name="connsiteX4" fmla="*/ 12795 w 12795"/>
              <a:gd name="connsiteY4" fmla="*/ 5062 h 10000"/>
              <a:gd name="connsiteX5" fmla="*/ 4952 w 12795"/>
              <a:gd name="connsiteY5" fmla="*/ 10000 h 10000"/>
              <a:gd name="connsiteX6" fmla="*/ 2795 w 12795"/>
              <a:gd name="connsiteY6" fmla="*/ 8642 h 10000"/>
              <a:gd name="connsiteX0" fmla="*/ 0 w 12795"/>
              <a:gd name="connsiteY0" fmla="*/ 5263 h 10000"/>
              <a:gd name="connsiteX1" fmla="*/ 2795 w 12795"/>
              <a:gd name="connsiteY1" fmla="*/ 1358 h 10000"/>
              <a:gd name="connsiteX2" fmla="*/ 4952 w 12795"/>
              <a:gd name="connsiteY2" fmla="*/ 0 h 10000"/>
              <a:gd name="connsiteX3" fmla="*/ 12795 w 12795"/>
              <a:gd name="connsiteY3" fmla="*/ 5062 h 10000"/>
              <a:gd name="connsiteX4" fmla="*/ 4952 w 12795"/>
              <a:gd name="connsiteY4" fmla="*/ 10000 h 10000"/>
              <a:gd name="connsiteX5" fmla="*/ 2795 w 12795"/>
              <a:gd name="connsiteY5" fmla="*/ 8642 h 10000"/>
              <a:gd name="connsiteX6" fmla="*/ 6144 w 12795"/>
              <a:gd name="connsiteY6" fmla="*/ 9118 h 10000"/>
              <a:gd name="connsiteX0" fmla="*/ 0 w 12795"/>
              <a:gd name="connsiteY0" fmla="*/ 5263 h 10000"/>
              <a:gd name="connsiteX1" fmla="*/ 2795 w 12795"/>
              <a:gd name="connsiteY1" fmla="*/ 1358 h 10000"/>
              <a:gd name="connsiteX2" fmla="*/ 4952 w 12795"/>
              <a:gd name="connsiteY2" fmla="*/ 0 h 10000"/>
              <a:gd name="connsiteX3" fmla="*/ 12795 w 12795"/>
              <a:gd name="connsiteY3" fmla="*/ 5062 h 10000"/>
              <a:gd name="connsiteX4" fmla="*/ 4952 w 12795"/>
              <a:gd name="connsiteY4" fmla="*/ 10000 h 10000"/>
              <a:gd name="connsiteX5" fmla="*/ 2795 w 12795"/>
              <a:gd name="connsiteY5" fmla="*/ 8642 h 10000"/>
              <a:gd name="connsiteX6" fmla="*/ 1664 w 12795"/>
              <a:gd name="connsiteY6" fmla="*/ 7311 h 10000"/>
              <a:gd name="connsiteX0" fmla="*/ 0 w 12795"/>
              <a:gd name="connsiteY0" fmla="*/ 5263 h 19158"/>
              <a:gd name="connsiteX1" fmla="*/ 2795 w 12795"/>
              <a:gd name="connsiteY1" fmla="*/ 1358 h 19158"/>
              <a:gd name="connsiteX2" fmla="*/ 4952 w 12795"/>
              <a:gd name="connsiteY2" fmla="*/ 0 h 19158"/>
              <a:gd name="connsiteX3" fmla="*/ 12795 w 12795"/>
              <a:gd name="connsiteY3" fmla="*/ 5062 h 19158"/>
              <a:gd name="connsiteX4" fmla="*/ 4952 w 12795"/>
              <a:gd name="connsiteY4" fmla="*/ 10000 h 19158"/>
              <a:gd name="connsiteX5" fmla="*/ 2795 w 12795"/>
              <a:gd name="connsiteY5" fmla="*/ 8642 h 19158"/>
              <a:gd name="connsiteX6" fmla="*/ 3584 w 12795"/>
              <a:gd name="connsiteY6" fmla="*/ 19158 h 19158"/>
              <a:gd name="connsiteX0" fmla="*/ 0 w 12795"/>
              <a:gd name="connsiteY0" fmla="*/ 5263 h 37657"/>
              <a:gd name="connsiteX1" fmla="*/ 2795 w 12795"/>
              <a:gd name="connsiteY1" fmla="*/ 1358 h 37657"/>
              <a:gd name="connsiteX2" fmla="*/ 4952 w 12795"/>
              <a:gd name="connsiteY2" fmla="*/ 0 h 37657"/>
              <a:gd name="connsiteX3" fmla="*/ 12795 w 12795"/>
              <a:gd name="connsiteY3" fmla="*/ 5062 h 37657"/>
              <a:gd name="connsiteX4" fmla="*/ 4952 w 12795"/>
              <a:gd name="connsiteY4" fmla="*/ 10000 h 37657"/>
              <a:gd name="connsiteX5" fmla="*/ 5035 w 12795"/>
              <a:gd name="connsiteY5" fmla="*/ 37657 h 37657"/>
              <a:gd name="connsiteX6" fmla="*/ 3584 w 12795"/>
              <a:gd name="connsiteY6" fmla="*/ 19158 h 37657"/>
              <a:gd name="connsiteX0" fmla="*/ 0 w 12795"/>
              <a:gd name="connsiteY0" fmla="*/ 5263 h 37657"/>
              <a:gd name="connsiteX1" fmla="*/ 2795 w 12795"/>
              <a:gd name="connsiteY1" fmla="*/ 1358 h 37657"/>
              <a:gd name="connsiteX2" fmla="*/ 4952 w 12795"/>
              <a:gd name="connsiteY2" fmla="*/ 0 h 37657"/>
              <a:gd name="connsiteX3" fmla="*/ 12795 w 12795"/>
              <a:gd name="connsiteY3" fmla="*/ 5062 h 37657"/>
              <a:gd name="connsiteX4" fmla="*/ 4952 w 12795"/>
              <a:gd name="connsiteY4" fmla="*/ 10000 h 37657"/>
              <a:gd name="connsiteX5" fmla="*/ 5035 w 12795"/>
              <a:gd name="connsiteY5" fmla="*/ 37657 h 37657"/>
              <a:gd name="connsiteX0" fmla="*/ 0 w 10000"/>
              <a:gd name="connsiteY0" fmla="*/ 1358 h 37657"/>
              <a:gd name="connsiteX1" fmla="*/ 2157 w 10000"/>
              <a:gd name="connsiteY1" fmla="*/ 0 h 37657"/>
              <a:gd name="connsiteX2" fmla="*/ 10000 w 10000"/>
              <a:gd name="connsiteY2" fmla="*/ 5062 h 37657"/>
              <a:gd name="connsiteX3" fmla="*/ 2157 w 10000"/>
              <a:gd name="connsiteY3" fmla="*/ 10000 h 37657"/>
              <a:gd name="connsiteX4" fmla="*/ 2240 w 10000"/>
              <a:gd name="connsiteY4" fmla="*/ 37657 h 37657"/>
              <a:gd name="connsiteX0" fmla="*/ 403 w 7843"/>
              <a:gd name="connsiteY0" fmla="*/ 0 h 60696"/>
              <a:gd name="connsiteX1" fmla="*/ 0 w 7843"/>
              <a:gd name="connsiteY1" fmla="*/ 23039 h 60696"/>
              <a:gd name="connsiteX2" fmla="*/ 7843 w 7843"/>
              <a:gd name="connsiteY2" fmla="*/ 28101 h 60696"/>
              <a:gd name="connsiteX3" fmla="*/ 0 w 7843"/>
              <a:gd name="connsiteY3" fmla="*/ 33039 h 60696"/>
              <a:gd name="connsiteX4" fmla="*/ 83 w 7843"/>
              <a:gd name="connsiteY4" fmla="*/ 60696 h 60696"/>
              <a:gd name="connsiteX0" fmla="*/ 514 w 10000"/>
              <a:gd name="connsiteY0" fmla="*/ 0 h 16865"/>
              <a:gd name="connsiteX1" fmla="*/ 0 w 10000"/>
              <a:gd name="connsiteY1" fmla="*/ 3796 h 16865"/>
              <a:gd name="connsiteX2" fmla="*/ 10000 w 10000"/>
              <a:gd name="connsiteY2" fmla="*/ 4630 h 16865"/>
              <a:gd name="connsiteX3" fmla="*/ 0 w 10000"/>
              <a:gd name="connsiteY3" fmla="*/ 5443 h 16865"/>
              <a:gd name="connsiteX4" fmla="*/ 310 w 10000"/>
              <a:gd name="connsiteY4" fmla="*/ 16865 h 16865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31 w 10025"/>
              <a:gd name="connsiteY0" fmla="*/ 0 h 24490"/>
              <a:gd name="connsiteX1" fmla="*/ 25 w 10025"/>
              <a:gd name="connsiteY1" fmla="*/ 11421 h 24490"/>
              <a:gd name="connsiteX2" fmla="*/ 10025 w 10025"/>
              <a:gd name="connsiteY2" fmla="*/ 12255 h 24490"/>
              <a:gd name="connsiteX3" fmla="*/ 25 w 10025"/>
              <a:gd name="connsiteY3" fmla="*/ 13068 h 24490"/>
              <a:gd name="connsiteX4" fmla="*/ 131 w 10025"/>
              <a:gd name="connsiteY4" fmla="*/ 24490 h 24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5" h="24490">
                <a:moveTo>
                  <a:pt x="131" y="0"/>
                </a:moveTo>
                <a:cubicBezTo>
                  <a:pt x="-40" y="-25"/>
                  <a:pt x="196" y="10155"/>
                  <a:pt x="25" y="11421"/>
                </a:cubicBezTo>
                <a:lnTo>
                  <a:pt x="10025" y="12255"/>
                </a:lnTo>
                <a:lnTo>
                  <a:pt x="25" y="13068"/>
                </a:lnTo>
                <a:cubicBezTo>
                  <a:pt x="61" y="14587"/>
                  <a:pt x="-109" y="24476"/>
                  <a:pt x="131" y="24490"/>
                </a:cubicBezTo>
              </a:path>
            </a:pathLst>
          </a:custGeom>
          <a:noFill/>
          <a:ln w="1905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35000"/>
              </a:spcBef>
              <a:buClr>
                <a:srgbClr val="F7B1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6336250" y="900112"/>
            <a:ext cx="2268000" cy="3527425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300"/>
              </a:spcBef>
              <a:buClr>
                <a:schemeClr val="accent1"/>
              </a:buClr>
              <a:buFontTx/>
              <a:buNone/>
              <a:defRPr sz="1400" b="1"/>
            </a:lvl1pPr>
            <a:lvl2pPr marL="266700" indent="0">
              <a:spcBef>
                <a:spcPts val="300"/>
              </a:spcBef>
              <a:buClr>
                <a:schemeClr val="tx1"/>
              </a:buClr>
              <a:buFontTx/>
              <a:buNone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</p:txBody>
      </p:sp>
    </p:spTree>
    <p:extLst>
      <p:ext uri="{BB962C8B-B14F-4D97-AF65-F5344CB8AC3E}">
        <p14:creationId xmlns:p14="http://schemas.microsoft.com/office/powerpoint/2010/main" val="1669987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2766">
          <p15:clr>
            <a:srgbClr val="FBAE40"/>
          </p15:clr>
        </p15:guide>
        <p15:guide id="11" pos="2993">
          <p15:clr>
            <a:srgbClr val="FBAE40"/>
          </p15:clr>
        </p15:guide>
        <p15:guide id="12" orient="horz" pos="1565">
          <p15:clr>
            <a:srgbClr val="FBAE40"/>
          </p15:clr>
        </p15:guide>
        <p15:guide id="13" orient="horz" pos="1793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Image Boîte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40542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0542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24" hasCustomPrompt="1"/>
          </p:nvPr>
        </p:nvSpPr>
        <p:spPr>
          <a:xfrm>
            <a:off x="540542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3347963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22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3347963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23" name="Espace réservé pour une image  6"/>
          <p:cNvSpPr>
            <a:spLocks noGrp="1"/>
          </p:cNvSpPr>
          <p:nvPr>
            <p:ph type="pic" sz="quarter" idx="27" hasCustomPrompt="1"/>
          </p:nvPr>
        </p:nvSpPr>
        <p:spPr>
          <a:xfrm>
            <a:off x="3347963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24" name="Espace réservé du texte 3"/>
          <p:cNvSpPr>
            <a:spLocks noGrp="1"/>
          </p:cNvSpPr>
          <p:nvPr>
            <p:ph type="body" sz="quarter" idx="28" hasCustomPrompt="1"/>
          </p:nvPr>
        </p:nvSpPr>
        <p:spPr>
          <a:xfrm>
            <a:off x="6156325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25" name="Espace réservé du texte 4"/>
          <p:cNvSpPr>
            <a:spLocks noGrp="1"/>
          </p:cNvSpPr>
          <p:nvPr>
            <p:ph type="body" sz="quarter" idx="29" hasCustomPrompt="1"/>
          </p:nvPr>
        </p:nvSpPr>
        <p:spPr>
          <a:xfrm>
            <a:off x="6156325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26" name="Espace réservé pour une image  6"/>
          <p:cNvSpPr>
            <a:spLocks noGrp="1"/>
          </p:cNvSpPr>
          <p:nvPr>
            <p:ph type="pic" sz="quarter" idx="30" hasCustomPrompt="1"/>
          </p:nvPr>
        </p:nvSpPr>
        <p:spPr>
          <a:xfrm>
            <a:off x="6156325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</p:spTree>
    <p:extLst>
      <p:ext uri="{BB962C8B-B14F-4D97-AF65-F5344CB8AC3E}">
        <p14:creationId xmlns:p14="http://schemas.microsoft.com/office/powerpoint/2010/main" val="3121398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1881">
          <p15:clr>
            <a:srgbClr val="FBAE40"/>
          </p15:clr>
        </p15:guide>
        <p15:guide id="11" pos="2108">
          <p15:clr>
            <a:srgbClr val="FBAE40"/>
          </p15:clr>
        </p15:guide>
        <p15:guide id="12" pos="3651">
          <p15:clr>
            <a:srgbClr val="FBAE40"/>
          </p15:clr>
        </p15:guide>
        <p15:guide id="13" pos="3878">
          <p15:clr>
            <a:srgbClr val="FBAE40"/>
          </p15:clr>
        </p15:guide>
        <p15:guide id="14" orient="horz" pos="907">
          <p15:clr>
            <a:srgbClr val="FBAE40"/>
          </p15:clr>
        </p15:guide>
        <p15:guide id="15" orient="horz" pos="19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6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1484998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pos="340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/>
          <p:cNvSpPr>
            <a:spLocks noGrp="1"/>
          </p:cNvSpPr>
          <p:nvPr>
            <p:ph type="pic" sz="quarter" idx="22" hasCustomPrompt="1"/>
          </p:nvPr>
        </p:nvSpPr>
        <p:spPr>
          <a:xfrm>
            <a:off x="180975" y="721520"/>
            <a:ext cx="8783637" cy="370284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7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1123119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3">
          <p15:clr>
            <a:srgbClr val="FBAE40"/>
          </p15:clr>
        </p15:guide>
        <p15:guide id="2" pos="5647">
          <p15:clr>
            <a:srgbClr val="FBAE40"/>
          </p15:clr>
        </p15:guide>
        <p15:guide id="3" orient="horz" pos="113">
          <p15:clr>
            <a:srgbClr val="FBAE40"/>
          </p15:clr>
        </p15:guide>
        <p15:guide id="4" orient="horz" pos="227">
          <p15:clr>
            <a:srgbClr val="FBAE40"/>
          </p15:clr>
        </p15:guide>
        <p15:guide id="5" orient="horz" pos="341">
          <p15:clr>
            <a:srgbClr val="FBAE40"/>
          </p15:clr>
        </p15:guide>
        <p15:guide id="6" orient="horz" pos="453">
          <p15:clr>
            <a:srgbClr val="FBAE40"/>
          </p15:clr>
        </p15:guide>
        <p15:guide id="7" orient="horz" pos="2789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7938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6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461803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22336140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51">
          <p15:clr>
            <a:srgbClr val="FBAE40"/>
          </p15:clr>
        </p15:guide>
        <p15:guide id="2" pos="2909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4664074" y="903288"/>
            <a:ext cx="430212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  <a:p>
            <a:pPr lvl="2"/>
            <a:r>
              <a:rPr lang="fr-FR" dirty="0"/>
              <a:t>Troisième niveau de texte</a:t>
            </a:r>
          </a:p>
          <a:p>
            <a:pPr lvl="3"/>
            <a:r>
              <a:rPr lang="fr-FR" dirty="0"/>
              <a:t>Quatrième niveau de texte</a:t>
            </a:r>
          </a:p>
          <a:p>
            <a:pPr lvl="4"/>
            <a:r>
              <a:rPr lang="fr-FR" dirty="0"/>
              <a:t>Cinquième niveau de texte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3169085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35">
          <p15:clr>
            <a:srgbClr val="FBAE40"/>
          </p15:clr>
        </p15:guide>
        <p15:guide id="2" pos="2823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79278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Cliquez sur l'icône</a:t>
            </a:r>
            <a:br>
              <a:rPr lang="fr-FR" dirty="0"/>
            </a:br>
            <a:r>
              <a:rPr lang="fr-FR" dirty="0"/>
              <a:t>pour insérer une image</a:t>
            </a:r>
          </a:p>
        </p:txBody>
      </p:sp>
      <p:sp>
        <p:nvSpPr>
          <p:cNvPr id="7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6157913" y="900113"/>
            <a:ext cx="2807493" cy="3524249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  <a:p>
            <a:pPr lvl="2"/>
            <a:r>
              <a:rPr lang="fr-FR" dirty="0"/>
              <a:t>Troisième niveau de texte</a:t>
            </a:r>
          </a:p>
          <a:p>
            <a:pPr lvl="3"/>
            <a:r>
              <a:rPr lang="fr-FR" dirty="0"/>
              <a:t>Quatrième niveau de texte</a:t>
            </a:r>
          </a:p>
          <a:p>
            <a:pPr lvl="4"/>
            <a:r>
              <a:rPr lang="fr-FR" dirty="0"/>
              <a:t>Cinquième niveau de texte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15364566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63">
          <p15:clr>
            <a:srgbClr val="FBAE40"/>
          </p15:clr>
        </p15:guide>
        <p15:guide id="2" pos="3879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65022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4"/>
          <p:cNvGrpSpPr>
            <a:grpSpLocks noChangeAspect="1"/>
          </p:cNvGrpSpPr>
          <p:nvPr userDrawn="1"/>
        </p:nvGrpSpPr>
        <p:grpSpPr bwMode="auto">
          <a:xfrm>
            <a:off x="4194743" y="4035340"/>
            <a:ext cx="754514" cy="226938"/>
            <a:chOff x="3348" y="2012"/>
            <a:chExt cx="984" cy="296"/>
          </a:xfrm>
        </p:grpSpPr>
        <p:sp>
          <p:nvSpPr>
            <p:cNvPr id="21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48" y="2012"/>
              <a:ext cx="984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3348" y="2016"/>
              <a:ext cx="252" cy="286"/>
            </a:xfrm>
            <a:custGeom>
              <a:avLst/>
              <a:gdLst>
                <a:gd name="T0" fmla="*/ 0 w 252"/>
                <a:gd name="T1" fmla="*/ 0 h 286"/>
                <a:gd name="T2" fmla="*/ 84 w 252"/>
                <a:gd name="T3" fmla="*/ 0 h 286"/>
                <a:gd name="T4" fmla="*/ 126 w 252"/>
                <a:gd name="T5" fmla="*/ 202 h 286"/>
                <a:gd name="T6" fmla="*/ 126 w 252"/>
                <a:gd name="T7" fmla="*/ 202 h 286"/>
                <a:gd name="T8" fmla="*/ 168 w 252"/>
                <a:gd name="T9" fmla="*/ 0 h 286"/>
                <a:gd name="T10" fmla="*/ 252 w 252"/>
                <a:gd name="T11" fmla="*/ 0 h 286"/>
                <a:gd name="T12" fmla="*/ 252 w 252"/>
                <a:gd name="T13" fmla="*/ 286 h 286"/>
                <a:gd name="T14" fmla="*/ 200 w 252"/>
                <a:gd name="T15" fmla="*/ 286 h 286"/>
                <a:gd name="T16" fmla="*/ 200 w 252"/>
                <a:gd name="T17" fmla="*/ 58 h 286"/>
                <a:gd name="T18" fmla="*/ 200 w 252"/>
                <a:gd name="T19" fmla="*/ 58 h 286"/>
                <a:gd name="T20" fmla="*/ 148 w 252"/>
                <a:gd name="T21" fmla="*/ 286 h 286"/>
                <a:gd name="T22" fmla="*/ 104 w 252"/>
                <a:gd name="T23" fmla="*/ 286 h 286"/>
                <a:gd name="T24" fmla="*/ 52 w 252"/>
                <a:gd name="T25" fmla="*/ 58 h 286"/>
                <a:gd name="T26" fmla="*/ 52 w 252"/>
                <a:gd name="T27" fmla="*/ 58 h 286"/>
                <a:gd name="T28" fmla="*/ 52 w 252"/>
                <a:gd name="T29" fmla="*/ 286 h 286"/>
                <a:gd name="T30" fmla="*/ 0 w 252"/>
                <a:gd name="T31" fmla="*/ 286 h 286"/>
                <a:gd name="T32" fmla="*/ 0 w 252"/>
                <a:gd name="T3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2" h="286">
                  <a:moveTo>
                    <a:pt x="0" y="0"/>
                  </a:moveTo>
                  <a:lnTo>
                    <a:pt x="84" y="0"/>
                  </a:lnTo>
                  <a:lnTo>
                    <a:pt x="126" y="202"/>
                  </a:lnTo>
                  <a:lnTo>
                    <a:pt x="126" y="202"/>
                  </a:lnTo>
                  <a:lnTo>
                    <a:pt x="168" y="0"/>
                  </a:lnTo>
                  <a:lnTo>
                    <a:pt x="252" y="0"/>
                  </a:lnTo>
                  <a:lnTo>
                    <a:pt x="252" y="286"/>
                  </a:lnTo>
                  <a:lnTo>
                    <a:pt x="200" y="286"/>
                  </a:lnTo>
                  <a:lnTo>
                    <a:pt x="200" y="58"/>
                  </a:lnTo>
                  <a:lnTo>
                    <a:pt x="200" y="58"/>
                  </a:lnTo>
                  <a:lnTo>
                    <a:pt x="148" y="286"/>
                  </a:lnTo>
                  <a:lnTo>
                    <a:pt x="104" y="286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286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3642" y="2016"/>
              <a:ext cx="164" cy="286"/>
            </a:xfrm>
            <a:custGeom>
              <a:avLst/>
              <a:gdLst>
                <a:gd name="T0" fmla="*/ 160 w 164"/>
                <a:gd name="T1" fmla="*/ 0 h 286"/>
                <a:gd name="T2" fmla="*/ 160 w 164"/>
                <a:gd name="T3" fmla="*/ 48 h 286"/>
                <a:gd name="T4" fmla="*/ 58 w 164"/>
                <a:gd name="T5" fmla="*/ 48 h 286"/>
                <a:gd name="T6" fmla="*/ 58 w 164"/>
                <a:gd name="T7" fmla="*/ 116 h 286"/>
                <a:gd name="T8" fmla="*/ 154 w 164"/>
                <a:gd name="T9" fmla="*/ 116 h 286"/>
                <a:gd name="T10" fmla="*/ 154 w 164"/>
                <a:gd name="T11" fmla="*/ 162 h 286"/>
                <a:gd name="T12" fmla="*/ 58 w 164"/>
                <a:gd name="T13" fmla="*/ 162 h 286"/>
                <a:gd name="T14" fmla="*/ 58 w 164"/>
                <a:gd name="T15" fmla="*/ 240 h 286"/>
                <a:gd name="T16" fmla="*/ 164 w 164"/>
                <a:gd name="T17" fmla="*/ 240 h 286"/>
                <a:gd name="T18" fmla="*/ 164 w 164"/>
                <a:gd name="T19" fmla="*/ 286 h 286"/>
                <a:gd name="T20" fmla="*/ 0 w 164"/>
                <a:gd name="T21" fmla="*/ 286 h 286"/>
                <a:gd name="T22" fmla="*/ 0 w 164"/>
                <a:gd name="T23" fmla="*/ 0 h 286"/>
                <a:gd name="T24" fmla="*/ 160 w 164"/>
                <a:gd name="T2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286">
                  <a:moveTo>
                    <a:pt x="160" y="0"/>
                  </a:moveTo>
                  <a:lnTo>
                    <a:pt x="160" y="48"/>
                  </a:lnTo>
                  <a:lnTo>
                    <a:pt x="58" y="48"/>
                  </a:lnTo>
                  <a:lnTo>
                    <a:pt x="58" y="116"/>
                  </a:lnTo>
                  <a:lnTo>
                    <a:pt x="154" y="116"/>
                  </a:lnTo>
                  <a:lnTo>
                    <a:pt x="154" y="162"/>
                  </a:lnTo>
                  <a:lnTo>
                    <a:pt x="58" y="162"/>
                  </a:lnTo>
                  <a:lnTo>
                    <a:pt x="58" y="240"/>
                  </a:lnTo>
                  <a:lnTo>
                    <a:pt x="164" y="240"/>
                  </a:lnTo>
                  <a:lnTo>
                    <a:pt x="164" y="286"/>
                  </a:lnTo>
                  <a:lnTo>
                    <a:pt x="0" y="286"/>
                  </a:lnTo>
                  <a:lnTo>
                    <a:pt x="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4" name="Freeform 7"/>
            <p:cNvSpPr>
              <a:spLocks noEditPoints="1"/>
            </p:cNvSpPr>
            <p:nvPr/>
          </p:nvSpPr>
          <p:spPr bwMode="auto">
            <a:xfrm>
              <a:off x="3834" y="2016"/>
              <a:ext cx="194" cy="286"/>
            </a:xfrm>
            <a:custGeom>
              <a:avLst/>
              <a:gdLst>
                <a:gd name="T0" fmla="*/ 106 w 194"/>
                <a:gd name="T1" fmla="*/ 0 h 286"/>
                <a:gd name="T2" fmla="*/ 124 w 194"/>
                <a:gd name="T3" fmla="*/ 2 h 286"/>
                <a:gd name="T4" fmla="*/ 152 w 194"/>
                <a:gd name="T5" fmla="*/ 12 h 286"/>
                <a:gd name="T6" fmla="*/ 172 w 194"/>
                <a:gd name="T7" fmla="*/ 30 h 286"/>
                <a:gd name="T8" fmla="*/ 182 w 194"/>
                <a:gd name="T9" fmla="*/ 58 h 286"/>
                <a:gd name="T10" fmla="*/ 182 w 194"/>
                <a:gd name="T11" fmla="*/ 74 h 286"/>
                <a:gd name="T12" fmla="*/ 180 w 194"/>
                <a:gd name="T13" fmla="*/ 100 h 286"/>
                <a:gd name="T14" fmla="*/ 172 w 194"/>
                <a:gd name="T15" fmla="*/ 122 h 286"/>
                <a:gd name="T16" fmla="*/ 156 w 194"/>
                <a:gd name="T17" fmla="*/ 136 h 286"/>
                <a:gd name="T18" fmla="*/ 136 w 194"/>
                <a:gd name="T19" fmla="*/ 144 h 286"/>
                <a:gd name="T20" fmla="*/ 136 w 194"/>
                <a:gd name="T21" fmla="*/ 146 h 286"/>
                <a:gd name="T22" fmla="*/ 158 w 194"/>
                <a:gd name="T23" fmla="*/ 152 h 286"/>
                <a:gd name="T24" fmla="*/ 172 w 194"/>
                <a:gd name="T25" fmla="*/ 168 h 286"/>
                <a:gd name="T26" fmla="*/ 180 w 194"/>
                <a:gd name="T27" fmla="*/ 194 h 286"/>
                <a:gd name="T28" fmla="*/ 182 w 194"/>
                <a:gd name="T29" fmla="*/ 232 h 286"/>
                <a:gd name="T30" fmla="*/ 184 w 194"/>
                <a:gd name="T31" fmla="*/ 268 h 286"/>
                <a:gd name="T32" fmla="*/ 190 w 194"/>
                <a:gd name="T33" fmla="*/ 282 h 286"/>
                <a:gd name="T34" fmla="*/ 194 w 194"/>
                <a:gd name="T35" fmla="*/ 286 h 286"/>
                <a:gd name="T36" fmla="*/ 132 w 194"/>
                <a:gd name="T37" fmla="*/ 286 h 286"/>
                <a:gd name="T38" fmla="*/ 126 w 194"/>
                <a:gd name="T39" fmla="*/ 272 h 286"/>
                <a:gd name="T40" fmla="*/ 122 w 194"/>
                <a:gd name="T41" fmla="*/ 202 h 286"/>
                <a:gd name="T42" fmla="*/ 120 w 194"/>
                <a:gd name="T43" fmla="*/ 186 h 286"/>
                <a:gd name="T44" fmla="*/ 114 w 194"/>
                <a:gd name="T45" fmla="*/ 176 h 286"/>
                <a:gd name="T46" fmla="*/ 104 w 194"/>
                <a:gd name="T47" fmla="*/ 168 h 286"/>
                <a:gd name="T48" fmla="*/ 88 w 194"/>
                <a:gd name="T49" fmla="*/ 166 h 286"/>
                <a:gd name="T50" fmla="*/ 58 w 194"/>
                <a:gd name="T51" fmla="*/ 286 h 286"/>
                <a:gd name="T52" fmla="*/ 0 w 194"/>
                <a:gd name="T53" fmla="*/ 0 h 286"/>
                <a:gd name="T54" fmla="*/ 82 w 194"/>
                <a:gd name="T55" fmla="*/ 126 h 286"/>
                <a:gd name="T56" fmla="*/ 92 w 194"/>
                <a:gd name="T57" fmla="*/ 124 h 286"/>
                <a:gd name="T58" fmla="*/ 108 w 194"/>
                <a:gd name="T59" fmla="*/ 120 h 286"/>
                <a:gd name="T60" fmla="*/ 118 w 194"/>
                <a:gd name="T61" fmla="*/ 110 h 286"/>
                <a:gd name="T62" fmla="*/ 124 w 194"/>
                <a:gd name="T63" fmla="*/ 94 h 286"/>
                <a:gd name="T64" fmla="*/ 126 w 194"/>
                <a:gd name="T65" fmla="*/ 82 h 286"/>
                <a:gd name="T66" fmla="*/ 122 w 194"/>
                <a:gd name="T67" fmla="*/ 66 h 286"/>
                <a:gd name="T68" fmla="*/ 116 w 194"/>
                <a:gd name="T69" fmla="*/ 52 h 286"/>
                <a:gd name="T70" fmla="*/ 102 w 194"/>
                <a:gd name="T71" fmla="*/ 46 h 286"/>
                <a:gd name="T72" fmla="*/ 86 w 194"/>
                <a:gd name="T73" fmla="*/ 44 h 286"/>
                <a:gd name="T74" fmla="*/ 58 w 194"/>
                <a:gd name="T75" fmla="*/ 12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4" h="286">
                  <a:moveTo>
                    <a:pt x="0" y="0"/>
                  </a:moveTo>
                  <a:lnTo>
                    <a:pt x="106" y="0"/>
                  </a:lnTo>
                  <a:lnTo>
                    <a:pt x="106" y="0"/>
                  </a:lnTo>
                  <a:lnTo>
                    <a:pt x="124" y="2"/>
                  </a:lnTo>
                  <a:lnTo>
                    <a:pt x="138" y="6"/>
                  </a:lnTo>
                  <a:lnTo>
                    <a:pt x="152" y="12"/>
                  </a:lnTo>
                  <a:lnTo>
                    <a:pt x="162" y="20"/>
                  </a:lnTo>
                  <a:lnTo>
                    <a:pt x="172" y="30"/>
                  </a:lnTo>
                  <a:lnTo>
                    <a:pt x="178" y="42"/>
                  </a:lnTo>
                  <a:lnTo>
                    <a:pt x="182" y="58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2" y="88"/>
                  </a:lnTo>
                  <a:lnTo>
                    <a:pt x="180" y="100"/>
                  </a:lnTo>
                  <a:lnTo>
                    <a:pt x="176" y="112"/>
                  </a:lnTo>
                  <a:lnTo>
                    <a:pt x="172" y="122"/>
                  </a:lnTo>
                  <a:lnTo>
                    <a:pt x="164" y="130"/>
                  </a:lnTo>
                  <a:lnTo>
                    <a:pt x="156" y="136"/>
                  </a:lnTo>
                  <a:lnTo>
                    <a:pt x="146" y="142"/>
                  </a:lnTo>
                  <a:lnTo>
                    <a:pt x="136" y="144"/>
                  </a:lnTo>
                  <a:lnTo>
                    <a:pt x="136" y="146"/>
                  </a:lnTo>
                  <a:lnTo>
                    <a:pt x="136" y="146"/>
                  </a:lnTo>
                  <a:lnTo>
                    <a:pt x="148" y="148"/>
                  </a:lnTo>
                  <a:lnTo>
                    <a:pt x="158" y="152"/>
                  </a:lnTo>
                  <a:lnTo>
                    <a:pt x="166" y="160"/>
                  </a:lnTo>
                  <a:lnTo>
                    <a:pt x="172" y="168"/>
                  </a:lnTo>
                  <a:lnTo>
                    <a:pt x="176" y="180"/>
                  </a:lnTo>
                  <a:lnTo>
                    <a:pt x="180" y="194"/>
                  </a:lnTo>
                  <a:lnTo>
                    <a:pt x="182" y="232"/>
                  </a:lnTo>
                  <a:lnTo>
                    <a:pt x="182" y="232"/>
                  </a:lnTo>
                  <a:lnTo>
                    <a:pt x="182" y="252"/>
                  </a:lnTo>
                  <a:lnTo>
                    <a:pt x="184" y="268"/>
                  </a:lnTo>
                  <a:lnTo>
                    <a:pt x="188" y="278"/>
                  </a:lnTo>
                  <a:lnTo>
                    <a:pt x="190" y="282"/>
                  </a:lnTo>
                  <a:lnTo>
                    <a:pt x="194" y="284"/>
                  </a:lnTo>
                  <a:lnTo>
                    <a:pt x="194" y="286"/>
                  </a:lnTo>
                  <a:lnTo>
                    <a:pt x="132" y="286"/>
                  </a:lnTo>
                  <a:lnTo>
                    <a:pt x="132" y="286"/>
                  </a:lnTo>
                  <a:lnTo>
                    <a:pt x="128" y="280"/>
                  </a:lnTo>
                  <a:lnTo>
                    <a:pt x="126" y="272"/>
                  </a:lnTo>
                  <a:lnTo>
                    <a:pt x="124" y="256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0" y="186"/>
                  </a:lnTo>
                  <a:lnTo>
                    <a:pt x="118" y="180"/>
                  </a:lnTo>
                  <a:lnTo>
                    <a:pt x="114" y="176"/>
                  </a:lnTo>
                  <a:lnTo>
                    <a:pt x="110" y="170"/>
                  </a:lnTo>
                  <a:lnTo>
                    <a:pt x="104" y="168"/>
                  </a:lnTo>
                  <a:lnTo>
                    <a:pt x="98" y="166"/>
                  </a:lnTo>
                  <a:lnTo>
                    <a:pt x="88" y="166"/>
                  </a:lnTo>
                  <a:lnTo>
                    <a:pt x="58" y="166"/>
                  </a:lnTo>
                  <a:lnTo>
                    <a:pt x="58" y="286"/>
                  </a:lnTo>
                  <a:lnTo>
                    <a:pt x="0" y="286"/>
                  </a:lnTo>
                  <a:lnTo>
                    <a:pt x="0" y="0"/>
                  </a:lnTo>
                  <a:close/>
                  <a:moveTo>
                    <a:pt x="58" y="126"/>
                  </a:moveTo>
                  <a:lnTo>
                    <a:pt x="82" y="126"/>
                  </a:lnTo>
                  <a:lnTo>
                    <a:pt x="82" y="126"/>
                  </a:lnTo>
                  <a:lnTo>
                    <a:pt x="92" y="124"/>
                  </a:lnTo>
                  <a:lnTo>
                    <a:pt x="100" y="124"/>
                  </a:lnTo>
                  <a:lnTo>
                    <a:pt x="108" y="120"/>
                  </a:lnTo>
                  <a:lnTo>
                    <a:pt x="114" y="116"/>
                  </a:lnTo>
                  <a:lnTo>
                    <a:pt x="118" y="110"/>
                  </a:lnTo>
                  <a:lnTo>
                    <a:pt x="122" y="102"/>
                  </a:lnTo>
                  <a:lnTo>
                    <a:pt x="124" y="94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4" y="74"/>
                  </a:lnTo>
                  <a:lnTo>
                    <a:pt x="122" y="66"/>
                  </a:lnTo>
                  <a:lnTo>
                    <a:pt x="120" y="58"/>
                  </a:lnTo>
                  <a:lnTo>
                    <a:pt x="116" y="52"/>
                  </a:lnTo>
                  <a:lnTo>
                    <a:pt x="110" y="48"/>
                  </a:lnTo>
                  <a:lnTo>
                    <a:pt x="102" y="46"/>
                  </a:lnTo>
                  <a:lnTo>
                    <a:pt x="94" y="44"/>
                  </a:lnTo>
                  <a:lnTo>
                    <a:pt x="86" y="44"/>
                  </a:lnTo>
                  <a:lnTo>
                    <a:pt x="58" y="44"/>
                  </a:lnTo>
                  <a:lnTo>
                    <a:pt x="58" y="126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4050" y="2012"/>
              <a:ext cx="188" cy="296"/>
            </a:xfrm>
            <a:custGeom>
              <a:avLst/>
              <a:gdLst>
                <a:gd name="T0" fmla="*/ 128 w 188"/>
                <a:gd name="T1" fmla="*/ 102 h 296"/>
                <a:gd name="T2" fmla="*/ 124 w 188"/>
                <a:gd name="T3" fmla="*/ 64 h 296"/>
                <a:gd name="T4" fmla="*/ 116 w 188"/>
                <a:gd name="T5" fmla="*/ 50 h 296"/>
                <a:gd name="T6" fmla="*/ 104 w 188"/>
                <a:gd name="T7" fmla="*/ 42 h 296"/>
                <a:gd name="T8" fmla="*/ 94 w 188"/>
                <a:gd name="T9" fmla="*/ 42 h 296"/>
                <a:gd name="T10" fmla="*/ 76 w 188"/>
                <a:gd name="T11" fmla="*/ 48 h 296"/>
                <a:gd name="T12" fmla="*/ 66 w 188"/>
                <a:gd name="T13" fmla="*/ 66 h 296"/>
                <a:gd name="T14" fmla="*/ 60 w 188"/>
                <a:gd name="T15" fmla="*/ 100 h 296"/>
                <a:gd name="T16" fmla="*/ 58 w 188"/>
                <a:gd name="T17" fmla="*/ 152 h 296"/>
                <a:gd name="T18" fmla="*/ 60 w 188"/>
                <a:gd name="T19" fmla="*/ 204 h 296"/>
                <a:gd name="T20" fmla="*/ 68 w 188"/>
                <a:gd name="T21" fmla="*/ 234 h 296"/>
                <a:gd name="T22" fmla="*/ 80 w 188"/>
                <a:gd name="T23" fmla="*/ 250 h 296"/>
                <a:gd name="T24" fmla="*/ 96 w 188"/>
                <a:gd name="T25" fmla="*/ 254 h 296"/>
                <a:gd name="T26" fmla="*/ 102 w 188"/>
                <a:gd name="T27" fmla="*/ 252 h 296"/>
                <a:gd name="T28" fmla="*/ 116 w 188"/>
                <a:gd name="T29" fmla="*/ 246 h 296"/>
                <a:gd name="T30" fmla="*/ 126 w 188"/>
                <a:gd name="T31" fmla="*/ 232 h 296"/>
                <a:gd name="T32" fmla="*/ 130 w 188"/>
                <a:gd name="T33" fmla="*/ 202 h 296"/>
                <a:gd name="T34" fmla="*/ 188 w 188"/>
                <a:gd name="T35" fmla="*/ 182 h 296"/>
                <a:gd name="T36" fmla="*/ 188 w 188"/>
                <a:gd name="T37" fmla="*/ 204 h 296"/>
                <a:gd name="T38" fmla="*/ 180 w 188"/>
                <a:gd name="T39" fmla="*/ 244 h 296"/>
                <a:gd name="T40" fmla="*/ 166 w 188"/>
                <a:gd name="T41" fmla="*/ 270 h 296"/>
                <a:gd name="T42" fmla="*/ 152 w 188"/>
                <a:gd name="T43" fmla="*/ 282 h 296"/>
                <a:gd name="T44" fmla="*/ 134 w 188"/>
                <a:gd name="T45" fmla="*/ 290 h 296"/>
                <a:gd name="T46" fmla="*/ 112 w 188"/>
                <a:gd name="T47" fmla="*/ 296 h 296"/>
                <a:gd name="T48" fmla="*/ 98 w 188"/>
                <a:gd name="T49" fmla="*/ 296 h 296"/>
                <a:gd name="T50" fmla="*/ 70 w 188"/>
                <a:gd name="T51" fmla="*/ 294 h 296"/>
                <a:gd name="T52" fmla="*/ 46 w 188"/>
                <a:gd name="T53" fmla="*/ 284 h 296"/>
                <a:gd name="T54" fmla="*/ 30 w 188"/>
                <a:gd name="T55" fmla="*/ 272 h 296"/>
                <a:gd name="T56" fmla="*/ 18 w 188"/>
                <a:gd name="T57" fmla="*/ 254 h 296"/>
                <a:gd name="T58" fmla="*/ 8 w 188"/>
                <a:gd name="T59" fmla="*/ 232 h 296"/>
                <a:gd name="T60" fmla="*/ 2 w 188"/>
                <a:gd name="T61" fmla="*/ 178 h 296"/>
                <a:gd name="T62" fmla="*/ 0 w 188"/>
                <a:gd name="T63" fmla="*/ 148 h 296"/>
                <a:gd name="T64" fmla="*/ 4 w 188"/>
                <a:gd name="T65" fmla="*/ 88 h 296"/>
                <a:gd name="T66" fmla="*/ 12 w 188"/>
                <a:gd name="T67" fmla="*/ 52 h 296"/>
                <a:gd name="T68" fmla="*/ 22 w 188"/>
                <a:gd name="T69" fmla="*/ 32 h 296"/>
                <a:gd name="T70" fmla="*/ 38 w 188"/>
                <a:gd name="T71" fmla="*/ 16 h 296"/>
                <a:gd name="T72" fmla="*/ 58 w 188"/>
                <a:gd name="T73" fmla="*/ 6 h 296"/>
                <a:gd name="T74" fmla="*/ 82 w 188"/>
                <a:gd name="T75" fmla="*/ 0 h 296"/>
                <a:gd name="T76" fmla="*/ 98 w 188"/>
                <a:gd name="T77" fmla="*/ 0 h 296"/>
                <a:gd name="T78" fmla="*/ 126 w 188"/>
                <a:gd name="T79" fmla="*/ 2 h 296"/>
                <a:gd name="T80" fmla="*/ 146 w 188"/>
                <a:gd name="T81" fmla="*/ 10 h 296"/>
                <a:gd name="T82" fmla="*/ 162 w 188"/>
                <a:gd name="T83" fmla="*/ 20 h 296"/>
                <a:gd name="T84" fmla="*/ 174 w 188"/>
                <a:gd name="T85" fmla="*/ 34 h 296"/>
                <a:gd name="T86" fmla="*/ 184 w 188"/>
                <a:gd name="T87" fmla="*/ 68 h 296"/>
                <a:gd name="T88" fmla="*/ 186 w 188"/>
                <a:gd name="T89" fmla="*/ 10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8" h="296">
                  <a:moveTo>
                    <a:pt x="128" y="102"/>
                  </a:moveTo>
                  <a:lnTo>
                    <a:pt x="128" y="102"/>
                  </a:lnTo>
                  <a:lnTo>
                    <a:pt x="128" y="74"/>
                  </a:lnTo>
                  <a:lnTo>
                    <a:pt x="124" y="64"/>
                  </a:lnTo>
                  <a:lnTo>
                    <a:pt x="122" y="56"/>
                  </a:lnTo>
                  <a:lnTo>
                    <a:pt x="116" y="50"/>
                  </a:lnTo>
                  <a:lnTo>
                    <a:pt x="110" y="44"/>
                  </a:lnTo>
                  <a:lnTo>
                    <a:pt x="104" y="42"/>
                  </a:lnTo>
                  <a:lnTo>
                    <a:pt x="94" y="42"/>
                  </a:lnTo>
                  <a:lnTo>
                    <a:pt x="94" y="42"/>
                  </a:lnTo>
                  <a:lnTo>
                    <a:pt x="84" y="42"/>
                  </a:lnTo>
                  <a:lnTo>
                    <a:pt x="76" y="48"/>
                  </a:lnTo>
                  <a:lnTo>
                    <a:pt x="70" y="54"/>
                  </a:lnTo>
                  <a:lnTo>
                    <a:pt x="66" y="66"/>
                  </a:lnTo>
                  <a:lnTo>
                    <a:pt x="62" y="82"/>
                  </a:lnTo>
                  <a:lnTo>
                    <a:pt x="60" y="100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60" y="180"/>
                  </a:lnTo>
                  <a:lnTo>
                    <a:pt x="60" y="204"/>
                  </a:lnTo>
                  <a:lnTo>
                    <a:pt x="64" y="222"/>
                  </a:lnTo>
                  <a:lnTo>
                    <a:pt x="68" y="234"/>
                  </a:lnTo>
                  <a:lnTo>
                    <a:pt x="72" y="244"/>
                  </a:lnTo>
                  <a:lnTo>
                    <a:pt x="80" y="250"/>
                  </a:lnTo>
                  <a:lnTo>
                    <a:pt x="86" y="252"/>
                  </a:lnTo>
                  <a:lnTo>
                    <a:pt x="96" y="254"/>
                  </a:lnTo>
                  <a:lnTo>
                    <a:pt x="96" y="254"/>
                  </a:lnTo>
                  <a:lnTo>
                    <a:pt x="102" y="252"/>
                  </a:lnTo>
                  <a:lnTo>
                    <a:pt x="110" y="250"/>
                  </a:lnTo>
                  <a:lnTo>
                    <a:pt x="116" y="246"/>
                  </a:lnTo>
                  <a:lnTo>
                    <a:pt x="122" y="240"/>
                  </a:lnTo>
                  <a:lnTo>
                    <a:pt x="126" y="232"/>
                  </a:lnTo>
                  <a:lnTo>
                    <a:pt x="128" y="218"/>
                  </a:lnTo>
                  <a:lnTo>
                    <a:pt x="130" y="202"/>
                  </a:lnTo>
                  <a:lnTo>
                    <a:pt x="132" y="182"/>
                  </a:lnTo>
                  <a:lnTo>
                    <a:pt x="188" y="182"/>
                  </a:lnTo>
                  <a:lnTo>
                    <a:pt x="188" y="182"/>
                  </a:lnTo>
                  <a:lnTo>
                    <a:pt x="188" y="204"/>
                  </a:lnTo>
                  <a:lnTo>
                    <a:pt x="186" y="224"/>
                  </a:lnTo>
                  <a:lnTo>
                    <a:pt x="180" y="244"/>
                  </a:lnTo>
                  <a:lnTo>
                    <a:pt x="172" y="262"/>
                  </a:lnTo>
                  <a:lnTo>
                    <a:pt x="166" y="270"/>
                  </a:lnTo>
                  <a:lnTo>
                    <a:pt x="160" y="276"/>
                  </a:lnTo>
                  <a:lnTo>
                    <a:pt x="152" y="282"/>
                  </a:lnTo>
                  <a:lnTo>
                    <a:pt x="144" y="286"/>
                  </a:lnTo>
                  <a:lnTo>
                    <a:pt x="134" y="290"/>
                  </a:lnTo>
                  <a:lnTo>
                    <a:pt x="124" y="294"/>
                  </a:lnTo>
                  <a:lnTo>
                    <a:pt x="112" y="296"/>
                  </a:lnTo>
                  <a:lnTo>
                    <a:pt x="98" y="296"/>
                  </a:lnTo>
                  <a:lnTo>
                    <a:pt x="98" y="296"/>
                  </a:lnTo>
                  <a:lnTo>
                    <a:pt x="82" y="296"/>
                  </a:lnTo>
                  <a:lnTo>
                    <a:pt x="70" y="294"/>
                  </a:lnTo>
                  <a:lnTo>
                    <a:pt x="58" y="290"/>
                  </a:lnTo>
                  <a:lnTo>
                    <a:pt x="46" y="284"/>
                  </a:lnTo>
                  <a:lnTo>
                    <a:pt x="38" y="278"/>
                  </a:lnTo>
                  <a:lnTo>
                    <a:pt x="30" y="272"/>
                  </a:lnTo>
                  <a:lnTo>
                    <a:pt x="22" y="264"/>
                  </a:lnTo>
                  <a:lnTo>
                    <a:pt x="18" y="254"/>
                  </a:lnTo>
                  <a:lnTo>
                    <a:pt x="12" y="244"/>
                  </a:lnTo>
                  <a:lnTo>
                    <a:pt x="8" y="232"/>
                  </a:lnTo>
                  <a:lnTo>
                    <a:pt x="4" y="208"/>
                  </a:lnTo>
                  <a:lnTo>
                    <a:pt x="2" y="17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116"/>
                  </a:lnTo>
                  <a:lnTo>
                    <a:pt x="4" y="88"/>
                  </a:lnTo>
                  <a:lnTo>
                    <a:pt x="8" y="62"/>
                  </a:lnTo>
                  <a:lnTo>
                    <a:pt x="12" y="52"/>
                  </a:lnTo>
                  <a:lnTo>
                    <a:pt x="18" y="40"/>
                  </a:lnTo>
                  <a:lnTo>
                    <a:pt x="22" y="32"/>
                  </a:lnTo>
                  <a:lnTo>
                    <a:pt x="30" y="24"/>
                  </a:lnTo>
                  <a:lnTo>
                    <a:pt x="38" y="16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70" y="2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26" y="2"/>
                  </a:lnTo>
                  <a:lnTo>
                    <a:pt x="136" y="4"/>
                  </a:lnTo>
                  <a:lnTo>
                    <a:pt x="146" y="10"/>
                  </a:lnTo>
                  <a:lnTo>
                    <a:pt x="156" y="14"/>
                  </a:lnTo>
                  <a:lnTo>
                    <a:pt x="162" y="20"/>
                  </a:lnTo>
                  <a:lnTo>
                    <a:pt x="168" y="28"/>
                  </a:lnTo>
                  <a:lnTo>
                    <a:pt x="174" y="34"/>
                  </a:lnTo>
                  <a:lnTo>
                    <a:pt x="180" y="50"/>
                  </a:lnTo>
                  <a:lnTo>
                    <a:pt x="184" y="68"/>
                  </a:lnTo>
                  <a:lnTo>
                    <a:pt x="186" y="84"/>
                  </a:lnTo>
                  <a:lnTo>
                    <a:pt x="186" y="102"/>
                  </a:lnTo>
                  <a:lnTo>
                    <a:pt x="128" y="102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4274" y="2016"/>
              <a:ext cx="58" cy="286"/>
            </a:xfrm>
            <a:prstGeom prst="rect">
              <a:avLst/>
            </a:pr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  <p:pic>
        <p:nvPicPr>
          <p:cNvPr id="28" name="Image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056" y="1748220"/>
            <a:ext cx="3588962" cy="106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3836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056" y="1748220"/>
            <a:ext cx="3588962" cy="1063316"/>
          </a:xfrm>
          <a:prstGeom prst="rect">
            <a:avLst/>
          </a:prstGeom>
        </p:spPr>
      </p:pic>
      <p:grpSp>
        <p:nvGrpSpPr>
          <p:cNvPr id="37" name="Groupe 36"/>
          <p:cNvGrpSpPr/>
          <p:nvPr userDrawn="1"/>
        </p:nvGrpSpPr>
        <p:grpSpPr>
          <a:xfrm>
            <a:off x="3883571" y="4035339"/>
            <a:ext cx="1376858" cy="231507"/>
            <a:chOff x="3136900" y="2330450"/>
            <a:chExt cx="2870201" cy="482600"/>
          </a:xfrm>
        </p:grpSpPr>
        <p:sp>
          <p:nvSpPr>
            <p:cNvPr id="38" name="Freeform 6"/>
            <p:cNvSpPr>
              <a:spLocks/>
            </p:cNvSpPr>
            <p:nvPr userDrawn="1"/>
          </p:nvSpPr>
          <p:spPr bwMode="auto">
            <a:xfrm>
              <a:off x="3136900" y="2339975"/>
              <a:ext cx="296863" cy="463550"/>
            </a:xfrm>
            <a:custGeom>
              <a:avLst/>
              <a:gdLst>
                <a:gd name="T0" fmla="*/ 748 w 748"/>
                <a:gd name="T1" fmla="*/ 0 h 1172"/>
                <a:gd name="T2" fmla="*/ 748 w 748"/>
                <a:gd name="T3" fmla="*/ 194 h 1172"/>
                <a:gd name="T4" fmla="*/ 492 w 748"/>
                <a:gd name="T5" fmla="*/ 194 h 1172"/>
                <a:gd name="T6" fmla="*/ 492 w 748"/>
                <a:gd name="T7" fmla="*/ 1172 h 1172"/>
                <a:gd name="T8" fmla="*/ 255 w 748"/>
                <a:gd name="T9" fmla="*/ 1172 h 1172"/>
                <a:gd name="T10" fmla="*/ 255 w 748"/>
                <a:gd name="T11" fmla="*/ 194 h 1172"/>
                <a:gd name="T12" fmla="*/ 0 w 748"/>
                <a:gd name="T13" fmla="*/ 194 h 1172"/>
                <a:gd name="T14" fmla="*/ 0 w 748"/>
                <a:gd name="T15" fmla="*/ 0 h 1172"/>
                <a:gd name="T16" fmla="*/ 748 w 748"/>
                <a:gd name="T1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8" h="1172">
                  <a:moveTo>
                    <a:pt x="748" y="0"/>
                  </a:moveTo>
                  <a:lnTo>
                    <a:pt x="748" y="194"/>
                  </a:lnTo>
                  <a:lnTo>
                    <a:pt x="492" y="194"/>
                  </a:lnTo>
                  <a:lnTo>
                    <a:pt x="492" y="1172"/>
                  </a:lnTo>
                  <a:lnTo>
                    <a:pt x="255" y="1172"/>
                  </a:lnTo>
                  <a:lnTo>
                    <a:pt x="255" y="194"/>
                  </a:lnTo>
                  <a:lnTo>
                    <a:pt x="0" y="194"/>
                  </a:lnTo>
                  <a:lnTo>
                    <a:pt x="0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9" name="Freeform 7"/>
            <p:cNvSpPr>
              <a:spLocks/>
            </p:cNvSpPr>
            <p:nvPr userDrawn="1"/>
          </p:nvSpPr>
          <p:spPr bwMode="auto">
            <a:xfrm>
              <a:off x="3465513" y="2339975"/>
              <a:ext cx="296863" cy="463550"/>
            </a:xfrm>
            <a:custGeom>
              <a:avLst/>
              <a:gdLst>
                <a:gd name="T0" fmla="*/ 0 w 748"/>
                <a:gd name="T1" fmla="*/ 0 h 1172"/>
                <a:gd name="T2" fmla="*/ 237 w 748"/>
                <a:gd name="T3" fmla="*/ 0 h 1172"/>
                <a:gd name="T4" fmla="*/ 237 w 748"/>
                <a:gd name="T5" fmla="*/ 448 h 1172"/>
                <a:gd name="T6" fmla="*/ 513 w 748"/>
                <a:gd name="T7" fmla="*/ 448 h 1172"/>
                <a:gd name="T8" fmla="*/ 513 w 748"/>
                <a:gd name="T9" fmla="*/ 0 h 1172"/>
                <a:gd name="T10" fmla="*/ 748 w 748"/>
                <a:gd name="T11" fmla="*/ 0 h 1172"/>
                <a:gd name="T12" fmla="*/ 748 w 748"/>
                <a:gd name="T13" fmla="*/ 1172 h 1172"/>
                <a:gd name="T14" fmla="*/ 513 w 748"/>
                <a:gd name="T15" fmla="*/ 1172 h 1172"/>
                <a:gd name="T16" fmla="*/ 513 w 748"/>
                <a:gd name="T17" fmla="*/ 652 h 1172"/>
                <a:gd name="T18" fmla="*/ 237 w 748"/>
                <a:gd name="T19" fmla="*/ 652 h 1172"/>
                <a:gd name="T20" fmla="*/ 237 w 748"/>
                <a:gd name="T21" fmla="*/ 1172 h 1172"/>
                <a:gd name="T22" fmla="*/ 0 w 748"/>
                <a:gd name="T23" fmla="*/ 1172 h 1172"/>
                <a:gd name="T24" fmla="*/ 0 w 748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8" h="1172">
                  <a:moveTo>
                    <a:pt x="0" y="0"/>
                  </a:moveTo>
                  <a:lnTo>
                    <a:pt x="237" y="0"/>
                  </a:lnTo>
                  <a:lnTo>
                    <a:pt x="237" y="448"/>
                  </a:lnTo>
                  <a:lnTo>
                    <a:pt x="513" y="448"/>
                  </a:lnTo>
                  <a:lnTo>
                    <a:pt x="513" y="0"/>
                  </a:lnTo>
                  <a:lnTo>
                    <a:pt x="748" y="0"/>
                  </a:lnTo>
                  <a:lnTo>
                    <a:pt x="748" y="1172"/>
                  </a:lnTo>
                  <a:lnTo>
                    <a:pt x="513" y="1172"/>
                  </a:lnTo>
                  <a:lnTo>
                    <a:pt x="513" y="652"/>
                  </a:lnTo>
                  <a:lnTo>
                    <a:pt x="237" y="652"/>
                  </a:lnTo>
                  <a:lnTo>
                    <a:pt x="237" y="1172"/>
                  </a:lnTo>
                  <a:lnTo>
                    <a:pt x="0" y="11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0" name="Freeform 8"/>
            <p:cNvSpPr>
              <a:spLocks noEditPoints="1"/>
            </p:cNvSpPr>
            <p:nvPr userDrawn="1"/>
          </p:nvSpPr>
          <p:spPr bwMode="auto">
            <a:xfrm>
              <a:off x="3790950" y="2339975"/>
              <a:ext cx="361950" cy="463550"/>
            </a:xfrm>
            <a:custGeom>
              <a:avLst/>
              <a:gdLst>
                <a:gd name="T0" fmla="*/ 311 w 912"/>
                <a:gd name="T1" fmla="*/ 0 h 1172"/>
                <a:gd name="T2" fmla="*/ 602 w 912"/>
                <a:gd name="T3" fmla="*/ 0 h 1172"/>
                <a:gd name="T4" fmla="*/ 912 w 912"/>
                <a:gd name="T5" fmla="*/ 1172 h 1172"/>
                <a:gd name="T6" fmla="*/ 666 w 912"/>
                <a:gd name="T7" fmla="*/ 1172 h 1172"/>
                <a:gd name="T8" fmla="*/ 613 w 912"/>
                <a:gd name="T9" fmla="*/ 924 h 1172"/>
                <a:gd name="T10" fmla="*/ 301 w 912"/>
                <a:gd name="T11" fmla="*/ 924 h 1172"/>
                <a:gd name="T12" fmla="*/ 247 w 912"/>
                <a:gd name="T13" fmla="*/ 1172 h 1172"/>
                <a:gd name="T14" fmla="*/ 0 w 912"/>
                <a:gd name="T15" fmla="*/ 1172 h 1172"/>
                <a:gd name="T16" fmla="*/ 311 w 912"/>
                <a:gd name="T17" fmla="*/ 0 h 1172"/>
                <a:gd name="T18" fmla="*/ 342 w 912"/>
                <a:gd name="T19" fmla="*/ 730 h 1172"/>
                <a:gd name="T20" fmla="*/ 571 w 912"/>
                <a:gd name="T21" fmla="*/ 730 h 1172"/>
                <a:gd name="T22" fmla="*/ 458 w 912"/>
                <a:gd name="T23" fmla="*/ 204 h 1172"/>
                <a:gd name="T24" fmla="*/ 455 w 912"/>
                <a:gd name="T25" fmla="*/ 204 h 1172"/>
                <a:gd name="T26" fmla="*/ 342 w 912"/>
                <a:gd name="T27" fmla="*/ 73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2" h="1172">
                  <a:moveTo>
                    <a:pt x="311" y="0"/>
                  </a:moveTo>
                  <a:lnTo>
                    <a:pt x="602" y="0"/>
                  </a:lnTo>
                  <a:lnTo>
                    <a:pt x="912" y="1172"/>
                  </a:lnTo>
                  <a:lnTo>
                    <a:pt x="666" y="1172"/>
                  </a:lnTo>
                  <a:lnTo>
                    <a:pt x="613" y="924"/>
                  </a:lnTo>
                  <a:lnTo>
                    <a:pt x="301" y="924"/>
                  </a:lnTo>
                  <a:lnTo>
                    <a:pt x="247" y="1172"/>
                  </a:lnTo>
                  <a:lnTo>
                    <a:pt x="0" y="1172"/>
                  </a:lnTo>
                  <a:lnTo>
                    <a:pt x="311" y="0"/>
                  </a:lnTo>
                  <a:close/>
                  <a:moveTo>
                    <a:pt x="342" y="730"/>
                  </a:moveTo>
                  <a:lnTo>
                    <a:pt x="571" y="730"/>
                  </a:lnTo>
                  <a:lnTo>
                    <a:pt x="458" y="204"/>
                  </a:lnTo>
                  <a:lnTo>
                    <a:pt x="455" y="204"/>
                  </a:lnTo>
                  <a:lnTo>
                    <a:pt x="342" y="7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1" name="Freeform 9"/>
            <p:cNvSpPr>
              <a:spLocks/>
            </p:cNvSpPr>
            <p:nvPr userDrawn="1"/>
          </p:nvSpPr>
          <p:spPr bwMode="auto">
            <a:xfrm>
              <a:off x="4181475" y="2339975"/>
              <a:ext cx="309563" cy="463550"/>
            </a:xfrm>
            <a:custGeom>
              <a:avLst/>
              <a:gdLst>
                <a:gd name="T0" fmla="*/ 271 w 777"/>
                <a:gd name="T1" fmla="*/ 0 h 1172"/>
                <a:gd name="T2" fmla="*/ 557 w 777"/>
                <a:gd name="T3" fmla="*/ 803 h 1172"/>
                <a:gd name="T4" fmla="*/ 560 w 777"/>
                <a:gd name="T5" fmla="*/ 803 h 1172"/>
                <a:gd name="T6" fmla="*/ 560 w 777"/>
                <a:gd name="T7" fmla="*/ 0 h 1172"/>
                <a:gd name="T8" fmla="*/ 777 w 777"/>
                <a:gd name="T9" fmla="*/ 0 h 1172"/>
                <a:gd name="T10" fmla="*/ 777 w 777"/>
                <a:gd name="T11" fmla="*/ 1172 h 1172"/>
                <a:gd name="T12" fmla="*/ 508 w 777"/>
                <a:gd name="T13" fmla="*/ 1172 h 1172"/>
                <a:gd name="T14" fmla="*/ 219 w 777"/>
                <a:gd name="T15" fmla="*/ 352 h 1172"/>
                <a:gd name="T16" fmla="*/ 216 w 777"/>
                <a:gd name="T17" fmla="*/ 352 h 1172"/>
                <a:gd name="T18" fmla="*/ 216 w 777"/>
                <a:gd name="T19" fmla="*/ 1172 h 1172"/>
                <a:gd name="T20" fmla="*/ 0 w 777"/>
                <a:gd name="T21" fmla="*/ 1172 h 1172"/>
                <a:gd name="T22" fmla="*/ 0 w 777"/>
                <a:gd name="T23" fmla="*/ 0 h 1172"/>
                <a:gd name="T24" fmla="*/ 271 w 777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7" h="1172">
                  <a:moveTo>
                    <a:pt x="271" y="0"/>
                  </a:moveTo>
                  <a:lnTo>
                    <a:pt x="557" y="803"/>
                  </a:lnTo>
                  <a:lnTo>
                    <a:pt x="560" y="803"/>
                  </a:lnTo>
                  <a:lnTo>
                    <a:pt x="560" y="0"/>
                  </a:lnTo>
                  <a:lnTo>
                    <a:pt x="777" y="0"/>
                  </a:lnTo>
                  <a:lnTo>
                    <a:pt x="777" y="1172"/>
                  </a:lnTo>
                  <a:lnTo>
                    <a:pt x="508" y="1172"/>
                  </a:lnTo>
                  <a:lnTo>
                    <a:pt x="219" y="352"/>
                  </a:lnTo>
                  <a:lnTo>
                    <a:pt x="216" y="352"/>
                  </a:lnTo>
                  <a:lnTo>
                    <a:pt x="21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2" name="Freeform 10"/>
            <p:cNvSpPr>
              <a:spLocks/>
            </p:cNvSpPr>
            <p:nvPr userDrawn="1"/>
          </p:nvSpPr>
          <p:spPr bwMode="auto">
            <a:xfrm>
              <a:off x="4543425" y="2339975"/>
              <a:ext cx="330200" cy="463550"/>
            </a:xfrm>
            <a:custGeom>
              <a:avLst/>
              <a:gdLst>
                <a:gd name="T0" fmla="*/ 236 w 830"/>
                <a:gd name="T1" fmla="*/ 0 h 1172"/>
                <a:gd name="T2" fmla="*/ 236 w 830"/>
                <a:gd name="T3" fmla="*/ 470 h 1172"/>
                <a:gd name="T4" fmla="*/ 240 w 830"/>
                <a:gd name="T5" fmla="*/ 470 h 1172"/>
                <a:gd name="T6" fmla="*/ 538 w 830"/>
                <a:gd name="T7" fmla="*/ 0 h 1172"/>
                <a:gd name="T8" fmla="*/ 794 w 830"/>
                <a:gd name="T9" fmla="*/ 0 h 1172"/>
                <a:gd name="T10" fmla="*/ 475 w 830"/>
                <a:gd name="T11" fmla="*/ 502 h 1172"/>
                <a:gd name="T12" fmla="*/ 830 w 830"/>
                <a:gd name="T13" fmla="*/ 1172 h 1172"/>
                <a:gd name="T14" fmla="*/ 565 w 830"/>
                <a:gd name="T15" fmla="*/ 1172 h 1172"/>
                <a:gd name="T16" fmla="*/ 323 w 830"/>
                <a:gd name="T17" fmla="*/ 690 h 1172"/>
                <a:gd name="T18" fmla="*/ 236 w 830"/>
                <a:gd name="T19" fmla="*/ 824 h 1172"/>
                <a:gd name="T20" fmla="*/ 236 w 830"/>
                <a:gd name="T21" fmla="*/ 1172 h 1172"/>
                <a:gd name="T22" fmla="*/ 0 w 830"/>
                <a:gd name="T23" fmla="*/ 1172 h 1172"/>
                <a:gd name="T24" fmla="*/ 0 w 830"/>
                <a:gd name="T25" fmla="*/ 0 h 1172"/>
                <a:gd name="T26" fmla="*/ 236 w 830"/>
                <a:gd name="T2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0" h="1172">
                  <a:moveTo>
                    <a:pt x="236" y="0"/>
                  </a:moveTo>
                  <a:lnTo>
                    <a:pt x="236" y="470"/>
                  </a:lnTo>
                  <a:lnTo>
                    <a:pt x="240" y="470"/>
                  </a:lnTo>
                  <a:lnTo>
                    <a:pt x="538" y="0"/>
                  </a:lnTo>
                  <a:lnTo>
                    <a:pt x="794" y="0"/>
                  </a:lnTo>
                  <a:lnTo>
                    <a:pt x="475" y="502"/>
                  </a:lnTo>
                  <a:lnTo>
                    <a:pt x="830" y="1172"/>
                  </a:lnTo>
                  <a:lnTo>
                    <a:pt x="565" y="1172"/>
                  </a:lnTo>
                  <a:lnTo>
                    <a:pt x="323" y="690"/>
                  </a:lnTo>
                  <a:lnTo>
                    <a:pt x="236" y="824"/>
                  </a:lnTo>
                  <a:lnTo>
                    <a:pt x="23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3" name="Freeform 11"/>
            <p:cNvSpPr>
              <a:spLocks/>
            </p:cNvSpPr>
            <p:nvPr userDrawn="1"/>
          </p:nvSpPr>
          <p:spPr bwMode="auto">
            <a:xfrm>
              <a:off x="5018088" y="2339975"/>
              <a:ext cx="334963" cy="463550"/>
            </a:xfrm>
            <a:custGeom>
              <a:avLst/>
              <a:gdLst>
                <a:gd name="T0" fmla="*/ 265 w 843"/>
                <a:gd name="T1" fmla="*/ 0 h 1172"/>
                <a:gd name="T2" fmla="*/ 420 w 843"/>
                <a:gd name="T3" fmla="*/ 453 h 1172"/>
                <a:gd name="T4" fmla="*/ 423 w 843"/>
                <a:gd name="T5" fmla="*/ 453 h 1172"/>
                <a:gd name="T6" fmla="*/ 588 w 843"/>
                <a:gd name="T7" fmla="*/ 0 h 1172"/>
                <a:gd name="T8" fmla="*/ 843 w 843"/>
                <a:gd name="T9" fmla="*/ 0 h 1172"/>
                <a:gd name="T10" fmla="*/ 540 w 843"/>
                <a:gd name="T11" fmla="*/ 710 h 1172"/>
                <a:gd name="T12" fmla="*/ 540 w 843"/>
                <a:gd name="T13" fmla="*/ 1172 h 1172"/>
                <a:gd name="T14" fmla="*/ 304 w 843"/>
                <a:gd name="T15" fmla="*/ 1172 h 1172"/>
                <a:gd name="T16" fmla="*/ 304 w 843"/>
                <a:gd name="T17" fmla="*/ 710 h 1172"/>
                <a:gd name="T18" fmla="*/ 0 w 843"/>
                <a:gd name="T19" fmla="*/ 0 h 1172"/>
                <a:gd name="T20" fmla="*/ 265 w 843"/>
                <a:gd name="T21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3" h="1172">
                  <a:moveTo>
                    <a:pt x="265" y="0"/>
                  </a:moveTo>
                  <a:lnTo>
                    <a:pt x="420" y="453"/>
                  </a:lnTo>
                  <a:lnTo>
                    <a:pt x="423" y="453"/>
                  </a:lnTo>
                  <a:lnTo>
                    <a:pt x="588" y="0"/>
                  </a:lnTo>
                  <a:lnTo>
                    <a:pt x="843" y="0"/>
                  </a:lnTo>
                  <a:lnTo>
                    <a:pt x="540" y="710"/>
                  </a:lnTo>
                  <a:lnTo>
                    <a:pt x="540" y="1172"/>
                  </a:lnTo>
                  <a:lnTo>
                    <a:pt x="304" y="1172"/>
                  </a:lnTo>
                  <a:lnTo>
                    <a:pt x="304" y="710"/>
                  </a:lnTo>
                  <a:lnTo>
                    <a:pt x="0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4" name="Freeform 12"/>
            <p:cNvSpPr>
              <a:spLocks noEditPoints="1"/>
            </p:cNvSpPr>
            <p:nvPr userDrawn="1"/>
          </p:nvSpPr>
          <p:spPr bwMode="auto">
            <a:xfrm>
              <a:off x="5353050" y="2330450"/>
              <a:ext cx="315913" cy="482600"/>
            </a:xfrm>
            <a:custGeom>
              <a:avLst/>
              <a:gdLst>
                <a:gd name="T0" fmla="*/ 462 w 797"/>
                <a:gd name="T1" fmla="*/ 2 h 1216"/>
                <a:gd name="T2" fmla="*/ 567 w 797"/>
                <a:gd name="T3" fmla="*/ 26 h 1216"/>
                <a:gd name="T4" fmla="*/ 648 w 797"/>
                <a:gd name="T5" fmla="*/ 68 h 1216"/>
                <a:gd name="T6" fmla="*/ 707 w 797"/>
                <a:gd name="T7" fmla="*/ 132 h 1216"/>
                <a:gd name="T8" fmla="*/ 749 w 797"/>
                <a:gd name="T9" fmla="*/ 212 h 1216"/>
                <a:gd name="T10" fmla="*/ 776 w 797"/>
                <a:gd name="T11" fmla="*/ 309 h 1216"/>
                <a:gd name="T12" fmla="*/ 791 w 797"/>
                <a:gd name="T13" fmla="*/ 420 h 1216"/>
                <a:gd name="T14" fmla="*/ 797 w 797"/>
                <a:gd name="T15" fmla="*/ 608 h 1216"/>
                <a:gd name="T16" fmla="*/ 789 w 797"/>
                <a:gd name="T17" fmla="*/ 825 h 1216"/>
                <a:gd name="T18" fmla="*/ 771 w 797"/>
                <a:gd name="T19" fmla="*/ 933 h 1216"/>
                <a:gd name="T20" fmla="*/ 741 w 797"/>
                <a:gd name="T21" fmla="*/ 1025 h 1216"/>
                <a:gd name="T22" fmla="*/ 695 w 797"/>
                <a:gd name="T23" fmla="*/ 1101 h 1216"/>
                <a:gd name="T24" fmla="*/ 630 w 797"/>
                <a:gd name="T25" fmla="*/ 1160 h 1216"/>
                <a:gd name="T26" fmla="*/ 543 w 797"/>
                <a:gd name="T27" fmla="*/ 1199 h 1216"/>
                <a:gd name="T28" fmla="*/ 431 w 797"/>
                <a:gd name="T29" fmla="*/ 1216 h 1216"/>
                <a:gd name="T30" fmla="*/ 336 w 797"/>
                <a:gd name="T31" fmla="*/ 1214 h 1216"/>
                <a:gd name="T32" fmla="*/ 231 w 797"/>
                <a:gd name="T33" fmla="*/ 1190 h 1216"/>
                <a:gd name="T34" fmla="*/ 150 w 797"/>
                <a:gd name="T35" fmla="*/ 1148 h 1216"/>
                <a:gd name="T36" fmla="*/ 89 w 797"/>
                <a:gd name="T37" fmla="*/ 1084 h 1216"/>
                <a:gd name="T38" fmla="*/ 47 w 797"/>
                <a:gd name="T39" fmla="*/ 1004 h 1216"/>
                <a:gd name="T40" fmla="*/ 22 w 797"/>
                <a:gd name="T41" fmla="*/ 907 h 1216"/>
                <a:gd name="T42" fmla="*/ 7 w 797"/>
                <a:gd name="T43" fmla="*/ 796 h 1216"/>
                <a:gd name="T44" fmla="*/ 0 w 797"/>
                <a:gd name="T45" fmla="*/ 608 h 1216"/>
                <a:gd name="T46" fmla="*/ 9 w 797"/>
                <a:gd name="T47" fmla="*/ 391 h 1216"/>
                <a:gd name="T48" fmla="*/ 27 w 797"/>
                <a:gd name="T49" fmla="*/ 283 h 1216"/>
                <a:gd name="T50" fmla="*/ 57 w 797"/>
                <a:gd name="T51" fmla="*/ 191 h 1216"/>
                <a:gd name="T52" fmla="*/ 103 w 797"/>
                <a:gd name="T53" fmla="*/ 115 h 1216"/>
                <a:gd name="T54" fmla="*/ 168 w 797"/>
                <a:gd name="T55" fmla="*/ 56 h 1216"/>
                <a:gd name="T56" fmla="*/ 254 w 797"/>
                <a:gd name="T57" fmla="*/ 17 h 1216"/>
                <a:gd name="T58" fmla="*/ 366 w 797"/>
                <a:gd name="T59" fmla="*/ 0 h 1216"/>
                <a:gd name="T60" fmla="*/ 399 w 797"/>
                <a:gd name="T61" fmla="*/ 1043 h 1216"/>
                <a:gd name="T62" fmla="*/ 445 w 797"/>
                <a:gd name="T63" fmla="*/ 1037 h 1216"/>
                <a:gd name="T64" fmla="*/ 482 w 797"/>
                <a:gd name="T65" fmla="*/ 1019 h 1216"/>
                <a:gd name="T66" fmla="*/ 511 w 797"/>
                <a:gd name="T67" fmla="*/ 989 h 1216"/>
                <a:gd name="T68" fmla="*/ 532 w 797"/>
                <a:gd name="T69" fmla="*/ 943 h 1216"/>
                <a:gd name="T70" fmla="*/ 556 w 797"/>
                <a:gd name="T71" fmla="*/ 809 h 1216"/>
                <a:gd name="T72" fmla="*/ 561 w 797"/>
                <a:gd name="T73" fmla="*/ 608 h 1216"/>
                <a:gd name="T74" fmla="*/ 558 w 797"/>
                <a:gd name="T75" fmla="*/ 451 h 1216"/>
                <a:gd name="T76" fmla="*/ 540 w 797"/>
                <a:gd name="T77" fmla="*/ 301 h 1216"/>
                <a:gd name="T78" fmla="*/ 517 w 797"/>
                <a:gd name="T79" fmla="*/ 238 h 1216"/>
                <a:gd name="T80" fmla="*/ 491 w 797"/>
                <a:gd name="T81" fmla="*/ 204 h 1216"/>
                <a:gd name="T82" fmla="*/ 456 w 797"/>
                <a:gd name="T83" fmla="*/ 182 h 1216"/>
                <a:gd name="T84" fmla="*/ 412 w 797"/>
                <a:gd name="T85" fmla="*/ 174 h 1216"/>
                <a:gd name="T86" fmla="*/ 373 w 797"/>
                <a:gd name="T87" fmla="*/ 175 h 1216"/>
                <a:gd name="T88" fmla="*/ 332 w 797"/>
                <a:gd name="T89" fmla="*/ 187 h 1216"/>
                <a:gd name="T90" fmla="*/ 299 w 797"/>
                <a:gd name="T91" fmla="*/ 211 h 1216"/>
                <a:gd name="T92" fmla="*/ 275 w 797"/>
                <a:gd name="T93" fmla="*/ 249 h 1216"/>
                <a:gd name="T94" fmla="*/ 252 w 797"/>
                <a:gd name="T95" fmla="*/ 333 h 1216"/>
                <a:gd name="T96" fmla="*/ 238 w 797"/>
                <a:gd name="T97" fmla="*/ 499 h 1216"/>
                <a:gd name="T98" fmla="*/ 237 w 797"/>
                <a:gd name="T99" fmla="*/ 665 h 1216"/>
                <a:gd name="T100" fmla="*/ 246 w 797"/>
                <a:gd name="T101" fmla="*/ 848 h 1216"/>
                <a:gd name="T102" fmla="*/ 270 w 797"/>
                <a:gd name="T103" fmla="*/ 956 h 1216"/>
                <a:gd name="T104" fmla="*/ 292 w 797"/>
                <a:gd name="T105" fmla="*/ 997 h 1216"/>
                <a:gd name="T106" fmla="*/ 324 w 797"/>
                <a:gd name="T107" fmla="*/ 1025 h 1216"/>
                <a:gd name="T108" fmla="*/ 363 w 797"/>
                <a:gd name="T109" fmla="*/ 1040 h 1216"/>
                <a:gd name="T110" fmla="*/ 399 w 797"/>
                <a:gd name="T111" fmla="*/ 1043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7" h="1216">
                  <a:moveTo>
                    <a:pt x="399" y="0"/>
                  </a:moveTo>
                  <a:lnTo>
                    <a:pt x="399" y="0"/>
                  </a:lnTo>
                  <a:lnTo>
                    <a:pt x="431" y="0"/>
                  </a:lnTo>
                  <a:lnTo>
                    <a:pt x="462" y="2"/>
                  </a:lnTo>
                  <a:lnTo>
                    <a:pt x="491" y="6"/>
                  </a:lnTo>
                  <a:lnTo>
                    <a:pt x="517" y="10"/>
                  </a:lnTo>
                  <a:lnTo>
                    <a:pt x="543" y="17"/>
                  </a:lnTo>
                  <a:lnTo>
                    <a:pt x="567" y="26"/>
                  </a:lnTo>
                  <a:lnTo>
                    <a:pt x="589" y="34"/>
                  </a:lnTo>
                  <a:lnTo>
                    <a:pt x="610" y="44"/>
                  </a:lnTo>
                  <a:lnTo>
                    <a:pt x="630" y="56"/>
                  </a:lnTo>
                  <a:lnTo>
                    <a:pt x="648" y="68"/>
                  </a:lnTo>
                  <a:lnTo>
                    <a:pt x="665" y="82"/>
                  </a:lnTo>
                  <a:lnTo>
                    <a:pt x="681" y="99"/>
                  </a:lnTo>
                  <a:lnTo>
                    <a:pt x="695" y="115"/>
                  </a:lnTo>
                  <a:lnTo>
                    <a:pt x="707" y="132"/>
                  </a:lnTo>
                  <a:lnTo>
                    <a:pt x="720" y="151"/>
                  </a:lnTo>
                  <a:lnTo>
                    <a:pt x="731" y="171"/>
                  </a:lnTo>
                  <a:lnTo>
                    <a:pt x="741" y="191"/>
                  </a:lnTo>
                  <a:lnTo>
                    <a:pt x="749" y="212"/>
                  </a:lnTo>
                  <a:lnTo>
                    <a:pt x="757" y="236"/>
                  </a:lnTo>
                  <a:lnTo>
                    <a:pt x="764" y="259"/>
                  </a:lnTo>
                  <a:lnTo>
                    <a:pt x="771" y="283"/>
                  </a:lnTo>
                  <a:lnTo>
                    <a:pt x="776" y="309"/>
                  </a:lnTo>
                  <a:lnTo>
                    <a:pt x="781" y="335"/>
                  </a:lnTo>
                  <a:lnTo>
                    <a:pt x="785" y="363"/>
                  </a:lnTo>
                  <a:lnTo>
                    <a:pt x="789" y="391"/>
                  </a:lnTo>
                  <a:lnTo>
                    <a:pt x="791" y="420"/>
                  </a:lnTo>
                  <a:lnTo>
                    <a:pt x="794" y="479"/>
                  </a:lnTo>
                  <a:lnTo>
                    <a:pt x="797" y="543"/>
                  </a:lnTo>
                  <a:lnTo>
                    <a:pt x="797" y="608"/>
                  </a:lnTo>
                  <a:lnTo>
                    <a:pt x="797" y="608"/>
                  </a:lnTo>
                  <a:lnTo>
                    <a:pt x="797" y="673"/>
                  </a:lnTo>
                  <a:lnTo>
                    <a:pt x="794" y="737"/>
                  </a:lnTo>
                  <a:lnTo>
                    <a:pt x="791" y="796"/>
                  </a:lnTo>
                  <a:lnTo>
                    <a:pt x="789" y="825"/>
                  </a:lnTo>
                  <a:lnTo>
                    <a:pt x="785" y="853"/>
                  </a:lnTo>
                  <a:lnTo>
                    <a:pt x="781" y="881"/>
                  </a:lnTo>
                  <a:lnTo>
                    <a:pt x="776" y="907"/>
                  </a:lnTo>
                  <a:lnTo>
                    <a:pt x="771" y="933"/>
                  </a:lnTo>
                  <a:lnTo>
                    <a:pt x="764" y="957"/>
                  </a:lnTo>
                  <a:lnTo>
                    <a:pt x="757" y="980"/>
                  </a:lnTo>
                  <a:lnTo>
                    <a:pt x="749" y="1004"/>
                  </a:lnTo>
                  <a:lnTo>
                    <a:pt x="741" y="1025"/>
                  </a:lnTo>
                  <a:lnTo>
                    <a:pt x="731" y="1045"/>
                  </a:lnTo>
                  <a:lnTo>
                    <a:pt x="720" y="1065"/>
                  </a:lnTo>
                  <a:lnTo>
                    <a:pt x="707" y="1084"/>
                  </a:lnTo>
                  <a:lnTo>
                    <a:pt x="695" y="1101"/>
                  </a:lnTo>
                  <a:lnTo>
                    <a:pt x="681" y="1117"/>
                  </a:lnTo>
                  <a:lnTo>
                    <a:pt x="665" y="1134"/>
                  </a:lnTo>
                  <a:lnTo>
                    <a:pt x="648" y="1148"/>
                  </a:lnTo>
                  <a:lnTo>
                    <a:pt x="630" y="1160"/>
                  </a:lnTo>
                  <a:lnTo>
                    <a:pt x="610" y="1172"/>
                  </a:lnTo>
                  <a:lnTo>
                    <a:pt x="589" y="1182"/>
                  </a:lnTo>
                  <a:lnTo>
                    <a:pt x="567" y="1190"/>
                  </a:lnTo>
                  <a:lnTo>
                    <a:pt x="543" y="1199"/>
                  </a:lnTo>
                  <a:lnTo>
                    <a:pt x="517" y="1206"/>
                  </a:lnTo>
                  <a:lnTo>
                    <a:pt x="491" y="1210"/>
                  </a:lnTo>
                  <a:lnTo>
                    <a:pt x="462" y="1214"/>
                  </a:lnTo>
                  <a:lnTo>
                    <a:pt x="431" y="1216"/>
                  </a:lnTo>
                  <a:lnTo>
                    <a:pt x="399" y="1216"/>
                  </a:lnTo>
                  <a:lnTo>
                    <a:pt x="399" y="1216"/>
                  </a:lnTo>
                  <a:lnTo>
                    <a:pt x="366" y="1216"/>
                  </a:lnTo>
                  <a:lnTo>
                    <a:pt x="336" y="1214"/>
                  </a:lnTo>
                  <a:lnTo>
                    <a:pt x="307" y="1210"/>
                  </a:lnTo>
                  <a:lnTo>
                    <a:pt x="279" y="1206"/>
                  </a:lnTo>
                  <a:lnTo>
                    <a:pt x="254" y="1199"/>
                  </a:lnTo>
                  <a:lnTo>
                    <a:pt x="231" y="1190"/>
                  </a:lnTo>
                  <a:lnTo>
                    <a:pt x="208" y="1182"/>
                  </a:lnTo>
                  <a:lnTo>
                    <a:pt x="187" y="1172"/>
                  </a:lnTo>
                  <a:lnTo>
                    <a:pt x="168" y="1160"/>
                  </a:lnTo>
                  <a:lnTo>
                    <a:pt x="150" y="1148"/>
                  </a:lnTo>
                  <a:lnTo>
                    <a:pt x="132" y="1134"/>
                  </a:lnTo>
                  <a:lnTo>
                    <a:pt x="117" y="1117"/>
                  </a:lnTo>
                  <a:lnTo>
                    <a:pt x="103" y="1101"/>
                  </a:lnTo>
                  <a:lnTo>
                    <a:pt x="89" y="1084"/>
                  </a:lnTo>
                  <a:lnTo>
                    <a:pt x="78" y="1065"/>
                  </a:lnTo>
                  <a:lnTo>
                    <a:pt x="67" y="1045"/>
                  </a:lnTo>
                  <a:lnTo>
                    <a:pt x="57" y="1025"/>
                  </a:lnTo>
                  <a:lnTo>
                    <a:pt x="47" y="1004"/>
                  </a:lnTo>
                  <a:lnTo>
                    <a:pt x="41" y="980"/>
                  </a:lnTo>
                  <a:lnTo>
                    <a:pt x="34" y="957"/>
                  </a:lnTo>
                  <a:lnTo>
                    <a:pt x="27" y="933"/>
                  </a:lnTo>
                  <a:lnTo>
                    <a:pt x="22" y="907"/>
                  </a:lnTo>
                  <a:lnTo>
                    <a:pt x="16" y="881"/>
                  </a:lnTo>
                  <a:lnTo>
                    <a:pt x="13" y="853"/>
                  </a:lnTo>
                  <a:lnTo>
                    <a:pt x="9" y="825"/>
                  </a:lnTo>
                  <a:lnTo>
                    <a:pt x="7" y="796"/>
                  </a:lnTo>
                  <a:lnTo>
                    <a:pt x="3" y="737"/>
                  </a:lnTo>
                  <a:lnTo>
                    <a:pt x="1" y="673"/>
                  </a:lnTo>
                  <a:lnTo>
                    <a:pt x="0" y="608"/>
                  </a:lnTo>
                  <a:lnTo>
                    <a:pt x="0" y="608"/>
                  </a:lnTo>
                  <a:lnTo>
                    <a:pt x="1" y="543"/>
                  </a:lnTo>
                  <a:lnTo>
                    <a:pt x="3" y="479"/>
                  </a:lnTo>
                  <a:lnTo>
                    <a:pt x="7" y="420"/>
                  </a:lnTo>
                  <a:lnTo>
                    <a:pt x="9" y="391"/>
                  </a:lnTo>
                  <a:lnTo>
                    <a:pt x="13" y="363"/>
                  </a:lnTo>
                  <a:lnTo>
                    <a:pt x="16" y="335"/>
                  </a:lnTo>
                  <a:lnTo>
                    <a:pt x="22" y="309"/>
                  </a:lnTo>
                  <a:lnTo>
                    <a:pt x="27" y="283"/>
                  </a:lnTo>
                  <a:lnTo>
                    <a:pt x="34" y="259"/>
                  </a:lnTo>
                  <a:lnTo>
                    <a:pt x="41" y="236"/>
                  </a:lnTo>
                  <a:lnTo>
                    <a:pt x="47" y="212"/>
                  </a:lnTo>
                  <a:lnTo>
                    <a:pt x="57" y="191"/>
                  </a:lnTo>
                  <a:lnTo>
                    <a:pt x="67" y="171"/>
                  </a:lnTo>
                  <a:lnTo>
                    <a:pt x="78" y="151"/>
                  </a:lnTo>
                  <a:lnTo>
                    <a:pt x="89" y="132"/>
                  </a:lnTo>
                  <a:lnTo>
                    <a:pt x="103" y="115"/>
                  </a:lnTo>
                  <a:lnTo>
                    <a:pt x="117" y="99"/>
                  </a:lnTo>
                  <a:lnTo>
                    <a:pt x="132" y="82"/>
                  </a:lnTo>
                  <a:lnTo>
                    <a:pt x="150" y="68"/>
                  </a:lnTo>
                  <a:lnTo>
                    <a:pt x="168" y="56"/>
                  </a:lnTo>
                  <a:lnTo>
                    <a:pt x="187" y="44"/>
                  </a:lnTo>
                  <a:lnTo>
                    <a:pt x="208" y="34"/>
                  </a:lnTo>
                  <a:lnTo>
                    <a:pt x="231" y="26"/>
                  </a:lnTo>
                  <a:lnTo>
                    <a:pt x="254" y="17"/>
                  </a:lnTo>
                  <a:lnTo>
                    <a:pt x="279" y="10"/>
                  </a:lnTo>
                  <a:lnTo>
                    <a:pt x="307" y="6"/>
                  </a:lnTo>
                  <a:lnTo>
                    <a:pt x="336" y="2"/>
                  </a:lnTo>
                  <a:lnTo>
                    <a:pt x="366" y="0"/>
                  </a:lnTo>
                  <a:lnTo>
                    <a:pt x="399" y="0"/>
                  </a:lnTo>
                  <a:lnTo>
                    <a:pt x="399" y="0"/>
                  </a:lnTo>
                  <a:close/>
                  <a:moveTo>
                    <a:pt x="399" y="1043"/>
                  </a:moveTo>
                  <a:lnTo>
                    <a:pt x="399" y="1043"/>
                  </a:lnTo>
                  <a:lnTo>
                    <a:pt x="412" y="1042"/>
                  </a:lnTo>
                  <a:lnTo>
                    <a:pt x="423" y="1041"/>
                  </a:lnTo>
                  <a:lnTo>
                    <a:pt x="435" y="1040"/>
                  </a:lnTo>
                  <a:lnTo>
                    <a:pt x="445" y="1037"/>
                  </a:lnTo>
                  <a:lnTo>
                    <a:pt x="456" y="1034"/>
                  </a:lnTo>
                  <a:lnTo>
                    <a:pt x="465" y="1029"/>
                  </a:lnTo>
                  <a:lnTo>
                    <a:pt x="474" y="1025"/>
                  </a:lnTo>
                  <a:lnTo>
                    <a:pt x="482" y="1019"/>
                  </a:lnTo>
                  <a:lnTo>
                    <a:pt x="491" y="1013"/>
                  </a:lnTo>
                  <a:lnTo>
                    <a:pt x="499" y="1005"/>
                  </a:lnTo>
                  <a:lnTo>
                    <a:pt x="504" y="997"/>
                  </a:lnTo>
                  <a:lnTo>
                    <a:pt x="511" y="989"/>
                  </a:lnTo>
                  <a:lnTo>
                    <a:pt x="517" y="978"/>
                  </a:lnTo>
                  <a:lnTo>
                    <a:pt x="523" y="968"/>
                  </a:lnTo>
                  <a:lnTo>
                    <a:pt x="528" y="956"/>
                  </a:lnTo>
                  <a:lnTo>
                    <a:pt x="532" y="943"/>
                  </a:lnTo>
                  <a:lnTo>
                    <a:pt x="540" y="915"/>
                  </a:lnTo>
                  <a:lnTo>
                    <a:pt x="546" y="884"/>
                  </a:lnTo>
                  <a:lnTo>
                    <a:pt x="552" y="848"/>
                  </a:lnTo>
                  <a:lnTo>
                    <a:pt x="556" y="809"/>
                  </a:lnTo>
                  <a:lnTo>
                    <a:pt x="558" y="765"/>
                  </a:lnTo>
                  <a:lnTo>
                    <a:pt x="560" y="717"/>
                  </a:lnTo>
                  <a:lnTo>
                    <a:pt x="561" y="665"/>
                  </a:lnTo>
                  <a:lnTo>
                    <a:pt x="561" y="608"/>
                  </a:lnTo>
                  <a:lnTo>
                    <a:pt x="561" y="608"/>
                  </a:lnTo>
                  <a:lnTo>
                    <a:pt x="561" y="551"/>
                  </a:lnTo>
                  <a:lnTo>
                    <a:pt x="560" y="499"/>
                  </a:lnTo>
                  <a:lnTo>
                    <a:pt x="558" y="451"/>
                  </a:lnTo>
                  <a:lnTo>
                    <a:pt x="556" y="408"/>
                  </a:lnTo>
                  <a:lnTo>
                    <a:pt x="552" y="368"/>
                  </a:lnTo>
                  <a:lnTo>
                    <a:pt x="546" y="333"/>
                  </a:lnTo>
                  <a:lnTo>
                    <a:pt x="540" y="301"/>
                  </a:lnTo>
                  <a:lnTo>
                    <a:pt x="532" y="273"/>
                  </a:lnTo>
                  <a:lnTo>
                    <a:pt x="528" y="261"/>
                  </a:lnTo>
                  <a:lnTo>
                    <a:pt x="523" y="249"/>
                  </a:lnTo>
                  <a:lnTo>
                    <a:pt x="517" y="238"/>
                  </a:lnTo>
                  <a:lnTo>
                    <a:pt x="511" y="229"/>
                  </a:lnTo>
                  <a:lnTo>
                    <a:pt x="504" y="219"/>
                  </a:lnTo>
                  <a:lnTo>
                    <a:pt x="499" y="211"/>
                  </a:lnTo>
                  <a:lnTo>
                    <a:pt x="491" y="204"/>
                  </a:lnTo>
                  <a:lnTo>
                    <a:pt x="482" y="197"/>
                  </a:lnTo>
                  <a:lnTo>
                    <a:pt x="474" y="191"/>
                  </a:lnTo>
                  <a:lnTo>
                    <a:pt x="465" y="187"/>
                  </a:lnTo>
                  <a:lnTo>
                    <a:pt x="456" y="182"/>
                  </a:lnTo>
                  <a:lnTo>
                    <a:pt x="445" y="179"/>
                  </a:lnTo>
                  <a:lnTo>
                    <a:pt x="435" y="176"/>
                  </a:lnTo>
                  <a:lnTo>
                    <a:pt x="423" y="175"/>
                  </a:lnTo>
                  <a:lnTo>
                    <a:pt x="412" y="174"/>
                  </a:lnTo>
                  <a:lnTo>
                    <a:pt x="399" y="173"/>
                  </a:lnTo>
                  <a:lnTo>
                    <a:pt x="399" y="173"/>
                  </a:lnTo>
                  <a:lnTo>
                    <a:pt x="386" y="174"/>
                  </a:lnTo>
                  <a:lnTo>
                    <a:pt x="373" y="175"/>
                  </a:lnTo>
                  <a:lnTo>
                    <a:pt x="363" y="176"/>
                  </a:lnTo>
                  <a:lnTo>
                    <a:pt x="351" y="179"/>
                  </a:lnTo>
                  <a:lnTo>
                    <a:pt x="342" y="182"/>
                  </a:lnTo>
                  <a:lnTo>
                    <a:pt x="332" y="187"/>
                  </a:lnTo>
                  <a:lnTo>
                    <a:pt x="324" y="191"/>
                  </a:lnTo>
                  <a:lnTo>
                    <a:pt x="314" y="197"/>
                  </a:lnTo>
                  <a:lnTo>
                    <a:pt x="307" y="204"/>
                  </a:lnTo>
                  <a:lnTo>
                    <a:pt x="299" y="211"/>
                  </a:lnTo>
                  <a:lnTo>
                    <a:pt x="292" y="219"/>
                  </a:lnTo>
                  <a:lnTo>
                    <a:pt x="286" y="229"/>
                  </a:lnTo>
                  <a:lnTo>
                    <a:pt x="281" y="238"/>
                  </a:lnTo>
                  <a:lnTo>
                    <a:pt x="275" y="249"/>
                  </a:lnTo>
                  <a:lnTo>
                    <a:pt x="270" y="261"/>
                  </a:lnTo>
                  <a:lnTo>
                    <a:pt x="266" y="273"/>
                  </a:lnTo>
                  <a:lnTo>
                    <a:pt x="257" y="301"/>
                  </a:lnTo>
                  <a:lnTo>
                    <a:pt x="252" y="333"/>
                  </a:lnTo>
                  <a:lnTo>
                    <a:pt x="246" y="368"/>
                  </a:lnTo>
                  <a:lnTo>
                    <a:pt x="242" y="408"/>
                  </a:lnTo>
                  <a:lnTo>
                    <a:pt x="240" y="451"/>
                  </a:lnTo>
                  <a:lnTo>
                    <a:pt x="238" y="499"/>
                  </a:lnTo>
                  <a:lnTo>
                    <a:pt x="237" y="551"/>
                  </a:lnTo>
                  <a:lnTo>
                    <a:pt x="237" y="608"/>
                  </a:lnTo>
                  <a:lnTo>
                    <a:pt x="237" y="608"/>
                  </a:lnTo>
                  <a:lnTo>
                    <a:pt x="237" y="665"/>
                  </a:lnTo>
                  <a:lnTo>
                    <a:pt x="238" y="717"/>
                  </a:lnTo>
                  <a:lnTo>
                    <a:pt x="240" y="765"/>
                  </a:lnTo>
                  <a:lnTo>
                    <a:pt x="242" y="809"/>
                  </a:lnTo>
                  <a:lnTo>
                    <a:pt x="246" y="848"/>
                  </a:lnTo>
                  <a:lnTo>
                    <a:pt x="252" y="884"/>
                  </a:lnTo>
                  <a:lnTo>
                    <a:pt x="257" y="915"/>
                  </a:lnTo>
                  <a:lnTo>
                    <a:pt x="266" y="943"/>
                  </a:lnTo>
                  <a:lnTo>
                    <a:pt x="270" y="956"/>
                  </a:lnTo>
                  <a:lnTo>
                    <a:pt x="275" y="968"/>
                  </a:lnTo>
                  <a:lnTo>
                    <a:pt x="281" y="978"/>
                  </a:lnTo>
                  <a:lnTo>
                    <a:pt x="286" y="989"/>
                  </a:lnTo>
                  <a:lnTo>
                    <a:pt x="292" y="997"/>
                  </a:lnTo>
                  <a:lnTo>
                    <a:pt x="299" y="1005"/>
                  </a:lnTo>
                  <a:lnTo>
                    <a:pt x="307" y="1013"/>
                  </a:lnTo>
                  <a:lnTo>
                    <a:pt x="314" y="1019"/>
                  </a:lnTo>
                  <a:lnTo>
                    <a:pt x="324" y="1025"/>
                  </a:lnTo>
                  <a:lnTo>
                    <a:pt x="332" y="1029"/>
                  </a:lnTo>
                  <a:lnTo>
                    <a:pt x="342" y="1034"/>
                  </a:lnTo>
                  <a:lnTo>
                    <a:pt x="351" y="1037"/>
                  </a:lnTo>
                  <a:lnTo>
                    <a:pt x="363" y="1040"/>
                  </a:lnTo>
                  <a:lnTo>
                    <a:pt x="373" y="1041"/>
                  </a:lnTo>
                  <a:lnTo>
                    <a:pt x="386" y="1042"/>
                  </a:lnTo>
                  <a:lnTo>
                    <a:pt x="399" y="1043"/>
                  </a:lnTo>
                  <a:lnTo>
                    <a:pt x="399" y="1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45" name="Freeform 13"/>
            <p:cNvSpPr>
              <a:spLocks/>
            </p:cNvSpPr>
            <p:nvPr userDrawn="1"/>
          </p:nvSpPr>
          <p:spPr bwMode="auto">
            <a:xfrm>
              <a:off x="5710238" y="2339975"/>
              <a:ext cx="296863" cy="473075"/>
            </a:xfrm>
            <a:custGeom>
              <a:avLst/>
              <a:gdLst>
                <a:gd name="T0" fmla="*/ 235 w 747"/>
                <a:gd name="T1" fmla="*/ 817 h 1194"/>
                <a:gd name="T2" fmla="*/ 235 w 747"/>
                <a:gd name="T3" fmla="*/ 839 h 1194"/>
                <a:gd name="T4" fmla="*/ 239 w 747"/>
                <a:gd name="T5" fmla="*/ 880 h 1194"/>
                <a:gd name="T6" fmla="*/ 246 w 747"/>
                <a:gd name="T7" fmla="*/ 916 h 1194"/>
                <a:gd name="T8" fmla="*/ 256 w 747"/>
                <a:gd name="T9" fmla="*/ 948 h 1194"/>
                <a:gd name="T10" fmla="*/ 271 w 747"/>
                <a:gd name="T11" fmla="*/ 976 h 1194"/>
                <a:gd name="T12" fmla="*/ 292 w 747"/>
                <a:gd name="T13" fmla="*/ 997 h 1194"/>
                <a:gd name="T14" fmla="*/ 320 w 747"/>
                <a:gd name="T15" fmla="*/ 1012 h 1194"/>
                <a:gd name="T16" fmla="*/ 354 w 747"/>
                <a:gd name="T17" fmla="*/ 1020 h 1194"/>
                <a:gd name="T18" fmla="*/ 374 w 747"/>
                <a:gd name="T19" fmla="*/ 1021 h 1194"/>
                <a:gd name="T20" fmla="*/ 411 w 747"/>
                <a:gd name="T21" fmla="*/ 1016 h 1194"/>
                <a:gd name="T22" fmla="*/ 441 w 747"/>
                <a:gd name="T23" fmla="*/ 1005 h 1194"/>
                <a:gd name="T24" fmla="*/ 465 w 747"/>
                <a:gd name="T25" fmla="*/ 987 h 1194"/>
                <a:gd name="T26" fmla="*/ 484 w 747"/>
                <a:gd name="T27" fmla="*/ 963 h 1194"/>
                <a:gd name="T28" fmla="*/ 496 w 747"/>
                <a:gd name="T29" fmla="*/ 933 h 1194"/>
                <a:gd name="T30" fmla="*/ 505 w 747"/>
                <a:gd name="T31" fmla="*/ 898 h 1194"/>
                <a:gd name="T32" fmla="*/ 509 w 747"/>
                <a:gd name="T33" fmla="*/ 860 h 1194"/>
                <a:gd name="T34" fmla="*/ 512 w 747"/>
                <a:gd name="T35" fmla="*/ 817 h 1194"/>
                <a:gd name="T36" fmla="*/ 747 w 747"/>
                <a:gd name="T37" fmla="*/ 0 h 1194"/>
                <a:gd name="T38" fmla="*/ 747 w 747"/>
                <a:gd name="T39" fmla="*/ 817 h 1194"/>
                <a:gd name="T40" fmla="*/ 745 w 747"/>
                <a:gd name="T41" fmla="*/ 870 h 1194"/>
                <a:gd name="T42" fmla="*/ 739 w 747"/>
                <a:gd name="T43" fmla="*/ 919 h 1194"/>
                <a:gd name="T44" fmla="*/ 730 w 747"/>
                <a:gd name="T45" fmla="*/ 963 h 1194"/>
                <a:gd name="T46" fmla="*/ 716 w 747"/>
                <a:gd name="T47" fmla="*/ 1003 h 1194"/>
                <a:gd name="T48" fmla="*/ 699 w 747"/>
                <a:gd name="T49" fmla="*/ 1037 h 1194"/>
                <a:gd name="T50" fmla="*/ 680 w 747"/>
                <a:gd name="T51" fmla="*/ 1068 h 1194"/>
                <a:gd name="T52" fmla="*/ 658 w 747"/>
                <a:gd name="T53" fmla="*/ 1094 h 1194"/>
                <a:gd name="T54" fmla="*/ 632 w 747"/>
                <a:gd name="T55" fmla="*/ 1117 h 1194"/>
                <a:gd name="T56" fmla="*/ 605 w 747"/>
                <a:gd name="T57" fmla="*/ 1137 h 1194"/>
                <a:gd name="T58" fmla="*/ 576 w 747"/>
                <a:gd name="T59" fmla="*/ 1153 h 1194"/>
                <a:gd name="T60" fmla="*/ 545 w 747"/>
                <a:gd name="T61" fmla="*/ 1167 h 1194"/>
                <a:gd name="T62" fmla="*/ 513 w 747"/>
                <a:gd name="T63" fmla="*/ 1178 h 1194"/>
                <a:gd name="T64" fmla="*/ 479 w 747"/>
                <a:gd name="T65" fmla="*/ 1186 h 1194"/>
                <a:gd name="T66" fmla="*/ 409 w 747"/>
                <a:gd name="T67" fmla="*/ 1194 h 1194"/>
                <a:gd name="T68" fmla="*/ 374 w 747"/>
                <a:gd name="T69" fmla="*/ 1194 h 1194"/>
                <a:gd name="T70" fmla="*/ 303 w 747"/>
                <a:gd name="T71" fmla="*/ 1192 h 1194"/>
                <a:gd name="T72" fmla="*/ 234 w 747"/>
                <a:gd name="T73" fmla="*/ 1180 h 1194"/>
                <a:gd name="T74" fmla="*/ 202 w 747"/>
                <a:gd name="T75" fmla="*/ 1170 h 1194"/>
                <a:gd name="T76" fmla="*/ 171 w 747"/>
                <a:gd name="T77" fmla="*/ 1158 h 1194"/>
                <a:gd name="T78" fmla="*/ 142 w 747"/>
                <a:gd name="T79" fmla="*/ 1142 h 1194"/>
                <a:gd name="T80" fmla="*/ 115 w 747"/>
                <a:gd name="T81" fmla="*/ 1123 h 1194"/>
                <a:gd name="T82" fmla="*/ 89 w 747"/>
                <a:gd name="T83" fmla="*/ 1101 h 1194"/>
                <a:gd name="T84" fmla="*/ 67 w 747"/>
                <a:gd name="T85" fmla="*/ 1074 h 1194"/>
                <a:gd name="T86" fmla="*/ 48 w 747"/>
                <a:gd name="T87" fmla="*/ 1043 h 1194"/>
                <a:gd name="T88" fmla="*/ 31 w 747"/>
                <a:gd name="T89" fmla="*/ 1008 h 1194"/>
                <a:gd name="T90" fmla="*/ 17 w 747"/>
                <a:gd name="T91" fmla="*/ 969 h 1194"/>
                <a:gd name="T92" fmla="*/ 8 w 747"/>
                <a:gd name="T93" fmla="*/ 924 h 1194"/>
                <a:gd name="T94" fmla="*/ 1 w 747"/>
                <a:gd name="T95" fmla="*/ 873 h 1194"/>
                <a:gd name="T96" fmla="*/ 0 w 747"/>
                <a:gd name="T97" fmla="*/ 817 h 1194"/>
                <a:gd name="T98" fmla="*/ 235 w 747"/>
                <a:gd name="T99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7" h="1194">
                  <a:moveTo>
                    <a:pt x="235" y="0"/>
                  </a:moveTo>
                  <a:lnTo>
                    <a:pt x="235" y="817"/>
                  </a:lnTo>
                  <a:lnTo>
                    <a:pt x="235" y="817"/>
                  </a:lnTo>
                  <a:lnTo>
                    <a:pt x="235" y="839"/>
                  </a:lnTo>
                  <a:lnTo>
                    <a:pt x="237" y="860"/>
                  </a:lnTo>
                  <a:lnTo>
                    <a:pt x="239" y="880"/>
                  </a:lnTo>
                  <a:lnTo>
                    <a:pt x="241" y="898"/>
                  </a:lnTo>
                  <a:lnTo>
                    <a:pt x="246" y="916"/>
                  </a:lnTo>
                  <a:lnTo>
                    <a:pt x="251" y="933"/>
                  </a:lnTo>
                  <a:lnTo>
                    <a:pt x="256" y="948"/>
                  </a:lnTo>
                  <a:lnTo>
                    <a:pt x="263" y="963"/>
                  </a:lnTo>
                  <a:lnTo>
                    <a:pt x="271" y="976"/>
                  </a:lnTo>
                  <a:lnTo>
                    <a:pt x="282" y="987"/>
                  </a:lnTo>
                  <a:lnTo>
                    <a:pt x="292" y="997"/>
                  </a:lnTo>
                  <a:lnTo>
                    <a:pt x="305" y="1005"/>
                  </a:lnTo>
                  <a:lnTo>
                    <a:pt x="320" y="1012"/>
                  </a:lnTo>
                  <a:lnTo>
                    <a:pt x="336" y="1016"/>
                  </a:lnTo>
                  <a:lnTo>
                    <a:pt x="354" y="1020"/>
                  </a:lnTo>
                  <a:lnTo>
                    <a:pt x="374" y="1021"/>
                  </a:lnTo>
                  <a:lnTo>
                    <a:pt x="374" y="1021"/>
                  </a:lnTo>
                  <a:lnTo>
                    <a:pt x="393" y="1020"/>
                  </a:lnTo>
                  <a:lnTo>
                    <a:pt x="411" y="1016"/>
                  </a:lnTo>
                  <a:lnTo>
                    <a:pt x="427" y="1012"/>
                  </a:lnTo>
                  <a:lnTo>
                    <a:pt x="441" y="1005"/>
                  </a:lnTo>
                  <a:lnTo>
                    <a:pt x="454" y="997"/>
                  </a:lnTo>
                  <a:lnTo>
                    <a:pt x="465" y="987"/>
                  </a:lnTo>
                  <a:lnTo>
                    <a:pt x="476" y="976"/>
                  </a:lnTo>
                  <a:lnTo>
                    <a:pt x="484" y="963"/>
                  </a:lnTo>
                  <a:lnTo>
                    <a:pt x="491" y="948"/>
                  </a:lnTo>
                  <a:lnTo>
                    <a:pt x="496" y="933"/>
                  </a:lnTo>
                  <a:lnTo>
                    <a:pt x="501" y="916"/>
                  </a:lnTo>
                  <a:lnTo>
                    <a:pt x="505" y="898"/>
                  </a:lnTo>
                  <a:lnTo>
                    <a:pt x="508" y="880"/>
                  </a:lnTo>
                  <a:lnTo>
                    <a:pt x="509" y="860"/>
                  </a:lnTo>
                  <a:lnTo>
                    <a:pt x="510" y="839"/>
                  </a:lnTo>
                  <a:lnTo>
                    <a:pt x="512" y="817"/>
                  </a:lnTo>
                  <a:lnTo>
                    <a:pt x="512" y="0"/>
                  </a:lnTo>
                  <a:lnTo>
                    <a:pt x="747" y="0"/>
                  </a:lnTo>
                  <a:lnTo>
                    <a:pt x="747" y="817"/>
                  </a:lnTo>
                  <a:lnTo>
                    <a:pt x="747" y="817"/>
                  </a:lnTo>
                  <a:lnTo>
                    <a:pt x="747" y="845"/>
                  </a:lnTo>
                  <a:lnTo>
                    <a:pt x="745" y="870"/>
                  </a:lnTo>
                  <a:lnTo>
                    <a:pt x="742" y="896"/>
                  </a:lnTo>
                  <a:lnTo>
                    <a:pt x="739" y="919"/>
                  </a:lnTo>
                  <a:lnTo>
                    <a:pt x="734" y="942"/>
                  </a:lnTo>
                  <a:lnTo>
                    <a:pt x="730" y="963"/>
                  </a:lnTo>
                  <a:lnTo>
                    <a:pt x="723" y="983"/>
                  </a:lnTo>
                  <a:lnTo>
                    <a:pt x="716" y="1003"/>
                  </a:lnTo>
                  <a:lnTo>
                    <a:pt x="708" y="1020"/>
                  </a:lnTo>
                  <a:lnTo>
                    <a:pt x="699" y="1037"/>
                  </a:lnTo>
                  <a:lnTo>
                    <a:pt x="690" y="1052"/>
                  </a:lnTo>
                  <a:lnTo>
                    <a:pt x="680" y="1068"/>
                  </a:lnTo>
                  <a:lnTo>
                    <a:pt x="669" y="1081"/>
                  </a:lnTo>
                  <a:lnTo>
                    <a:pt x="658" y="1094"/>
                  </a:lnTo>
                  <a:lnTo>
                    <a:pt x="645" y="1107"/>
                  </a:lnTo>
                  <a:lnTo>
                    <a:pt x="632" y="1117"/>
                  </a:lnTo>
                  <a:lnTo>
                    <a:pt x="619" y="1128"/>
                  </a:lnTo>
                  <a:lnTo>
                    <a:pt x="605" y="1137"/>
                  </a:lnTo>
                  <a:lnTo>
                    <a:pt x="590" y="1146"/>
                  </a:lnTo>
                  <a:lnTo>
                    <a:pt x="576" y="1153"/>
                  </a:lnTo>
                  <a:lnTo>
                    <a:pt x="560" y="1160"/>
                  </a:lnTo>
                  <a:lnTo>
                    <a:pt x="545" y="1167"/>
                  </a:lnTo>
                  <a:lnTo>
                    <a:pt x="529" y="1173"/>
                  </a:lnTo>
                  <a:lnTo>
                    <a:pt x="513" y="1178"/>
                  </a:lnTo>
                  <a:lnTo>
                    <a:pt x="496" y="1181"/>
                  </a:lnTo>
                  <a:lnTo>
                    <a:pt x="479" y="1186"/>
                  </a:lnTo>
                  <a:lnTo>
                    <a:pt x="444" y="1191"/>
                  </a:lnTo>
                  <a:lnTo>
                    <a:pt x="409" y="1194"/>
                  </a:lnTo>
                  <a:lnTo>
                    <a:pt x="374" y="1194"/>
                  </a:lnTo>
                  <a:lnTo>
                    <a:pt x="374" y="1194"/>
                  </a:lnTo>
                  <a:lnTo>
                    <a:pt x="338" y="1194"/>
                  </a:lnTo>
                  <a:lnTo>
                    <a:pt x="303" y="1192"/>
                  </a:lnTo>
                  <a:lnTo>
                    <a:pt x="268" y="1187"/>
                  </a:lnTo>
                  <a:lnTo>
                    <a:pt x="234" y="1180"/>
                  </a:lnTo>
                  <a:lnTo>
                    <a:pt x="218" y="1175"/>
                  </a:lnTo>
                  <a:lnTo>
                    <a:pt x="202" y="1170"/>
                  </a:lnTo>
                  <a:lnTo>
                    <a:pt x="186" y="1164"/>
                  </a:lnTo>
                  <a:lnTo>
                    <a:pt x="171" y="1158"/>
                  </a:lnTo>
                  <a:lnTo>
                    <a:pt x="155" y="1150"/>
                  </a:lnTo>
                  <a:lnTo>
                    <a:pt x="142" y="1142"/>
                  </a:lnTo>
                  <a:lnTo>
                    <a:pt x="128" y="1134"/>
                  </a:lnTo>
                  <a:lnTo>
                    <a:pt x="115" y="1123"/>
                  </a:lnTo>
                  <a:lnTo>
                    <a:pt x="102" y="1113"/>
                  </a:lnTo>
                  <a:lnTo>
                    <a:pt x="89" y="1101"/>
                  </a:lnTo>
                  <a:lnTo>
                    <a:pt x="78" y="1088"/>
                  </a:lnTo>
                  <a:lnTo>
                    <a:pt x="67" y="1074"/>
                  </a:lnTo>
                  <a:lnTo>
                    <a:pt x="57" y="1059"/>
                  </a:lnTo>
                  <a:lnTo>
                    <a:pt x="48" y="1043"/>
                  </a:lnTo>
                  <a:lnTo>
                    <a:pt x="39" y="1027"/>
                  </a:lnTo>
                  <a:lnTo>
                    <a:pt x="31" y="1008"/>
                  </a:lnTo>
                  <a:lnTo>
                    <a:pt x="24" y="989"/>
                  </a:lnTo>
                  <a:lnTo>
                    <a:pt x="17" y="969"/>
                  </a:lnTo>
                  <a:lnTo>
                    <a:pt x="13" y="947"/>
                  </a:lnTo>
                  <a:lnTo>
                    <a:pt x="8" y="924"/>
                  </a:lnTo>
                  <a:lnTo>
                    <a:pt x="5" y="899"/>
                  </a:lnTo>
                  <a:lnTo>
                    <a:pt x="1" y="873"/>
                  </a:lnTo>
                  <a:lnTo>
                    <a:pt x="0" y="846"/>
                  </a:lnTo>
                  <a:lnTo>
                    <a:pt x="0" y="817"/>
                  </a:lnTo>
                  <a:lnTo>
                    <a:pt x="0" y="0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20415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59371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903287"/>
            <a:ext cx="8060894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  <a:p>
            <a:pPr lvl="2"/>
            <a:r>
              <a:rPr lang="fr-FR" dirty="0"/>
              <a:t>Troisième niveau de texte</a:t>
            </a:r>
          </a:p>
          <a:p>
            <a:pPr lvl="3"/>
            <a:r>
              <a:rPr lang="fr-FR" dirty="0"/>
              <a:t>Quatrième niveau de texte</a:t>
            </a:r>
          </a:p>
          <a:p>
            <a:pPr lvl="4"/>
            <a:r>
              <a:rPr lang="fr-FR" dirty="0"/>
              <a:t>Cinquième niveau de texte</a:t>
            </a:r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3831372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  <a:p>
            <a:pPr lvl="2"/>
            <a:r>
              <a:rPr lang="fr-FR" dirty="0"/>
              <a:t>Troisième niveau de texte</a:t>
            </a:r>
          </a:p>
          <a:p>
            <a:pPr lvl="3"/>
            <a:r>
              <a:rPr lang="fr-FR" dirty="0"/>
              <a:t>Quatrième niveau de texte</a:t>
            </a:r>
          </a:p>
          <a:p>
            <a:pPr lvl="4"/>
            <a:r>
              <a:rPr lang="fr-FR" dirty="0"/>
              <a:t>Cinquième niveau de texte</a:t>
            </a:r>
          </a:p>
        </p:txBody>
      </p:sp>
      <p:sp>
        <p:nvSpPr>
          <p:cNvPr id="9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4664076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  <a:p>
            <a:pPr lvl="2"/>
            <a:r>
              <a:rPr lang="fr-FR" dirty="0"/>
              <a:t>Troisième niveau de texte</a:t>
            </a:r>
          </a:p>
          <a:p>
            <a:pPr lvl="3"/>
            <a:r>
              <a:rPr lang="fr-FR" dirty="0"/>
              <a:t>Quatrième niveau de texte</a:t>
            </a:r>
          </a:p>
          <a:p>
            <a:pPr lvl="4"/>
            <a:r>
              <a:rPr lang="fr-FR" dirty="0"/>
              <a:t>Cinquième niveau de texte</a:t>
            </a:r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</p:spTree>
    <p:extLst>
      <p:ext uri="{BB962C8B-B14F-4D97-AF65-F5344CB8AC3E}">
        <p14:creationId xmlns:p14="http://schemas.microsoft.com/office/powerpoint/2010/main" val="41836479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35">
          <p15:clr>
            <a:srgbClr val="FBAE40"/>
          </p15:clr>
        </p15:guide>
        <p15:guide id="2" pos="2823">
          <p15:clr>
            <a:srgbClr val="FBAE40"/>
          </p15:clr>
        </p15:guide>
        <p15:guide id="3" pos="113">
          <p15:clr>
            <a:srgbClr val="FBAE40"/>
          </p15:clr>
        </p15:guide>
        <p15:guide id="4" pos="5647">
          <p15:clr>
            <a:srgbClr val="FBAE40"/>
          </p15:clr>
        </p15:guide>
        <p15:guide id="5" orient="horz" pos="2789">
          <p15:clr>
            <a:srgbClr val="FBAE40"/>
          </p15:clr>
        </p15:guide>
        <p15:guide id="6" orient="horz" pos="56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227">
          <p15:clr>
            <a:srgbClr val="FBAE40"/>
          </p15:clr>
        </p15:guide>
        <p15:guide id="9" orient="horz" pos="11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ît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3852862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1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4751388" y="900114"/>
            <a:ext cx="3852862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4751388" y="1443040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</p:spTree>
    <p:extLst>
      <p:ext uri="{BB962C8B-B14F-4D97-AF65-F5344CB8AC3E}">
        <p14:creationId xmlns:p14="http://schemas.microsoft.com/office/powerpoint/2010/main" val="3480954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2766">
          <p15:clr>
            <a:srgbClr val="FBAE40"/>
          </p15:clr>
        </p15:guide>
        <p15:guide id="11" pos="299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îte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3348188" y="903290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3351363" y="1443040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4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6156325" y="900114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6159500" y="1439864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</p:spTree>
    <p:extLst>
      <p:ext uri="{BB962C8B-B14F-4D97-AF65-F5344CB8AC3E}">
        <p14:creationId xmlns:p14="http://schemas.microsoft.com/office/powerpoint/2010/main" val="1544698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1882">
          <p15:clr>
            <a:srgbClr val="FBAE40"/>
          </p15:clr>
        </p15:guide>
        <p15:guide id="11" pos="2109">
          <p15:clr>
            <a:srgbClr val="FBAE40"/>
          </p15:clr>
        </p15:guide>
        <p15:guide id="12" pos="3651">
          <p15:clr>
            <a:srgbClr val="FBAE40"/>
          </p15:clr>
        </p15:guide>
        <p15:guide id="13" pos="387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îte 1+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3852861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4751388" y="903290"/>
            <a:ext cx="3854450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4751388" y="1443040"/>
            <a:ext cx="3849687" cy="10413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6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4751388" y="2843214"/>
            <a:ext cx="3854450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/>
              <a:t>Titre</a:t>
            </a:r>
            <a:endParaRPr lang="en-US" dirty="0"/>
          </a:p>
        </p:txBody>
      </p:sp>
      <p:sp>
        <p:nvSpPr>
          <p:cNvPr id="17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4751388" y="3382964"/>
            <a:ext cx="3849687" cy="10413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</p:spTree>
    <p:extLst>
      <p:ext uri="{BB962C8B-B14F-4D97-AF65-F5344CB8AC3E}">
        <p14:creationId xmlns:p14="http://schemas.microsoft.com/office/powerpoint/2010/main" val="2501298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2766">
          <p15:clr>
            <a:srgbClr val="FBAE40"/>
          </p15:clr>
        </p15:guide>
        <p15:guide id="11" pos="2993">
          <p15:clr>
            <a:srgbClr val="FBAE40"/>
          </p15:clr>
        </p15:guide>
        <p15:guide id="12" orient="horz" pos="1565">
          <p15:clr>
            <a:srgbClr val="FBAE40"/>
          </p15:clr>
        </p15:guide>
        <p15:guide id="13" orient="horz" pos="1793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îte x3 +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titre de chapitre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900113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542925" y="2195826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542925" y="3491538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  <a:p>
            <a:pPr lvl="1"/>
            <a:r>
              <a:rPr lang="fr-FR" dirty="0"/>
              <a:t>Second niveau de texte</a:t>
            </a:r>
          </a:p>
        </p:txBody>
      </p:sp>
      <p:sp>
        <p:nvSpPr>
          <p:cNvPr id="14" name="Freeform 292"/>
          <p:cNvSpPr>
            <a:spLocks/>
          </p:cNvSpPr>
          <p:nvPr userDrawn="1"/>
        </p:nvSpPr>
        <p:spPr bwMode="auto">
          <a:xfrm>
            <a:off x="5917494" y="901104"/>
            <a:ext cx="117009" cy="3525564"/>
          </a:xfrm>
          <a:custGeom>
            <a:avLst/>
            <a:gdLst>
              <a:gd name="T0" fmla="*/ 0 w 102"/>
              <a:gd name="T1" fmla="*/ 604880100 h 162"/>
              <a:gd name="T2" fmla="*/ 249691375 w 102"/>
              <a:gd name="T3" fmla="*/ 354287428 h 162"/>
              <a:gd name="T4" fmla="*/ 0 w 102"/>
              <a:gd name="T5" fmla="*/ 95052519 h 162"/>
              <a:gd name="T6" fmla="*/ 94709887 w 102"/>
              <a:gd name="T7" fmla="*/ 0 h 162"/>
              <a:gd name="T8" fmla="*/ 439111149 w 102"/>
              <a:gd name="T9" fmla="*/ 354287428 h 162"/>
              <a:gd name="T10" fmla="*/ 94709887 w 102"/>
              <a:gd name="T11" fmla="*/ 699932587 h 162"/>
              <a:gd name="T12" fmla="*/ 0 w 102"/>
              <a:gd name="T13" fmla="*/ 604880100 h 1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2"/>
              <a:gd name="T22" fmla="*/ 0 h 162"/>
              <a:gd name="T23" fmla="*/ 102 w 102"/>
              <a:gd name="T24" fmla="*/ 162 h 162"/>
              <a:gd name="connsiteX0" fmla="*/ 2795 w 12795"/>
              <a:gd name="connsiteY0" fmla="*/ 8642 h 10000"/>
              <a:gd name="connsiteX1" fmla="*/ 0 w 12795"/>
              <a:gd name="connsiteY1" fmla="*/ 5263 h 10000"/>
              <a:gd name="connsiteX2" fmla="*/ 2795 w 12795"/>
              <a:gd name="connsiteY2" fmla="*/ 1358 h 10000"/>
              <a:gd name="connsiteX3" fmla="*/ 4952 w 12795"/>
              <a:gd name="connsiteY3" fmla="*/ 0 h 10000"/>
              <a:gd name="connsiteX4" fmla="*/ 12795 w 12795"/>
              <a:gd name="connsiteY4" fmla="*/ 5062 h 10000"/>
              <a:gd name="connsiteX5" fmla="*/ 4952 w 12795"/>
              <a:gd name="connsiteY5" fmla="*/ 10000 h 10000"/>
              <a:gd name="connsiteX6" fmla="*/ 2795 w 12795"/>
              <a:gd name="connsiteY6" fmla="*/ 8642 h 10000"/>
              <a:gd name="connsiteX0" fmla="*/ 0 w 12795"/>
              <a:gd name="connsiteY0" fmla="*/ 5263 h 10000"/>
              <a:gd name="connsiteX1" fmla="*/ 2795 w 12795"/>
              <a:gd name="connsiteY1" fmla="*/ 1358 h 10000"/>
              <a:gd name="connsiteX2" fmla="*/ 4952 w 12795"/>
              <a:gd name="connsiteY2" fmla="*/ 0 h 10000"/>
              <a:gd name="connsiteX3" fmla="*/ 12795 w 12795"/>
              <a:gd name="connsiteY3" fmla="*/ 5062 h 10000"/>
              <a:gd name="connsiteX4" fmla="*/ 4952 w 12795"/>
              <a:gd name="connsiteY4" fmla="*/ 10000 h 10000"/>
              <a:gd name="connsiteX5" fmla="*/ 2795 w 12795"/>
              <a:gd name="connsiteY5" fmla="*/ 8642 h 10000"/>
              <a:gd name="connsiteX6" fmla="*/ 6144 w 12795"/>
              <a:gd name="connsiteY6" fmla="*/ 9118 h 10000"/>
              <a:gd name="connsiteX0" fmla="*/ 0 w 12795"/>
              <a:gd name="connsiteY0" fmla="*/ 5263 h 10000"/>
              <a:gd name="connsiteX1" fmla="*/ 2795 w 12795"/>
              <a:gd name="connsiteY1" fmla="*/ 1358 h 10000"/>
              <a:gd name="connsiteX2" fmla="*/ 4952 w 12795"/>
              <a:gd name="connsiteY2" fmla="*/ 0 h 10000"/>
              <a:gd name="connsiteX3" fmla="*/ 12795 w 12795"/>
              <a:gd name="connsiteY3" fmla="*/ 5062 h 10000"/>
              <a:gd name="connsiteX4" fmla="*/ 4952 w 12795"/>
              <a:gd name="connsiteY4" fmla="*/ 10000 h 10000"/>
              <a:gd name="connsiteX5" fmla="*/ 2795 w 12795"/>
              <a:gd name="connsiteY5" fmla="*/ 8642 h 10000"/>
              <a:gd name="connsiteX6" fmla="*/ 1664 w 12795"/>
              <a:gd name="connsiteY6" fmla="*/ 7311 h 10000"/>
              <a:gd name="connsiteX0" fmla="*/ 0 w 12795"/>
              <a:gd name="connsiteY0" fmla="*/ 5263 h 19158"/>
              <a:gd name="connsiteX1" fmla="*/ 2795 w 12795"/>
              <a:gd name="connsiteY1" fmla="*/ 1358 h 19158"/>
              <a:gd name="connsiteX2" fmla="*/ 4952 w 12795"/>
              <a:gd name="connsiteY2" fmla="*/ 0 h 19158"/>
              <a:gd name="connsiteX3" fmla="*/ 12795 w 12795"/>
              <a:gd name="connsiteY3" fmla="*/ 5062 h 19158"/>
              <a:gd name="connsiteX4" fmla="*/ 4952 w 12795"/>
              <a:gd name="connsiteY4" fmla="*/ 10000 h 19158"/>
              <a:gd name="connsiteX5" fmla="*/ 2795 w 12795"/>
              <a:gd name="connsiteY5" fmla="*/ 8642 h 19158"/>
              <a:gd name="connsiteX6" fmla="*/ 3584 w 12795"/>
              <a:gd name="connsiteY6" fmla="*/ 19158 h 19158"/>
              <a:gd name="connsiteX0" fmla="*/ 0 w 12795"/>
              <a:gd name="connsiteY0" fmla="*/ 5263 h 37657"/>
              <a:gd name="connsiteX1" fmla="*/ 2795 w 12795"/>
              <a:gd name="connsiteY1" fmla="*/ 1358 h 37657"/>
              <a:gd name="connsiteX2" fmla="*/ 4952 w 12795"/>
              <a:gd name="connsiteY2" fmla="*/ 0 h 37657"/>
              <a:gd name="connsiteX3" fmla="*/ 12795 w 12795"/>
              <a:gd name="connsiteY3" fmla="*/ 5062 h 37657"/>
              <a:gd name="connsiteX4" fmla="*/ 4952 w 12795"/>
              <a:gd name="connsiteY4" fmla="*/ 10000 h 37657"/>
              <a:gd name="connsiteX5" fmla="*/ 5035 w 12795"/>
              <a:gd name="connsiteY5" fmla="*/ 37657 h 37657"/>
              <a:gd name="connsiteX6" fmla="*/ 3584 w 12795"/>
              <a:gd name="connsiteY6" fmla="*/ 19158 h 37657"/>
              <a:gd name="connsiteX0" fmla="*/ 0 w 12795"/>
              <a:gd name="connsiteY0" fmla="*/ 5263 h 37657"/>
              <a:gd name="connsiteX1" fmla="*/ 2795 w 12795"/>
              <a:gd name="connsiteY1" fmla="*/ 1358 h 37657"/>
              <a:gd name="connsiteX2" fmla="*/ 4952 w 12795"/>
              <a:gd name="connsiteY2" fmla="*/ 0 h 37657"/>
              <a:gd name="connsiteX3" fmla="*/ 12795 w 12795"/>
              <a:gd name="connsiteY3" fmla="*/ 5062 h 37657"/>
              <a:gd name="connsiteX4" fmla="*/ 4952 w 12795"/>
              <a:gd name="connsiteY4" fmla="*/ 10000 h 37657"/>
              <a:gd name="connsiteX5" fmla="*/ 5035 w 12795"/>
              <a:gd name="connsiteY5" fmla="*/ 37657 h 37657"/>
              <a:gd name="connsiteX0" fmla="*/ 0 w 10000"/>
              <a:gd name="connsiteY0" fmla="*/ 1358 h 37657"/>
              <a:gd name="connsiteX1" fmla="*/ 2157 w 10000"/>
              <a:gd name="connsiteY1" fmla="*/ 0 h 37657"/>
              <a:gd name="connsiteX2" fmla="*/ 10000 w 10000"/>
              <a:gd name="connsiteY2" fmla="*/ 5062 h 37657"/>
              <a:gd name="connsiteX3" fmla="*/ 2157 w 10000"/>
              <a:gd name="connsiteY3" fmla="*/ 10000 h 37657"/>
              <a:gd name="connsiteX4" fmla="*/ 2240 w 10000"/>
              <a:gd name="connsiteY4" fmla="*/ 37657 h 37657"/>
              <a:gd name="connsiteX0" fmla="*/ 403 w 7843"/>
              <a:gd name="connsiteY0" fmla="*/ 0 h 60696"/>
              <a:gd name="connsiteX1" fmla="*/ 0 w 7843"/>
              <a:gd name="connsiteY1" fmla="*/ 23039 h 60696"/>
              <a:gd name="connsiteX2" fmla="*/ 7843 w 7843"/>
              <a:gd name="connsiteY2" fmla="*/ 28101 h 60696"/>
              <a:gd name="connsiteX3" fmla="*/ 0 w 7843"/>
              <a:gd name="connsiteY3" fmla="*/ 33039 h 60696"/>
              <a:gd name="connsiteX4" fmla="*/ 83 w 7843"/>
              <a:gd name="connsiteY4" fmla="*/ 60696 h 60696"/>
              <a:gd name="connsiteX0" fmla="*/ 514 w 10000"/>
              <a:gd name="connsiteY0" fmla="*/ 0 h 16865"/>
              <a:gd name="connsiteX1" fmla="*/ 0 w 10000"/>
              <a:gd name="connsiteY1" fmla="*/ 3796 h 16865"/>
              <a:gd name="connsiteX2" fmla="*/ 10000 w 10000"/>
              <a:gd name="connsiteY2" fmla="*/ 4630 h 16865"/>
              <a:gd name="connsiteX3" fmla="*/ 0 w 10000"/>
              <a:gd name="connsiteY3" fmla="*/ 5443 h 16865"/>
              <a:gd name="connsiteX4" fmla="*/ 310 w 10000"/>
              <a:gd name="connsiteY4" fmla="*/ 16865 h 16865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31 w 10025"/>
              <a:gd name="connsiteY0" fmla="*/ 0 h 24490"/>
              <a:gd name="connsiteX1" fmla="*/ 25 w 10025"/>
              <a:gd name="connsiteY1" fmla="*/ 11421 h 24490"/>
              <a:gd name="connsiteX2" fmla="*/ 10025 w 10025"/>
              <a:gd name="connsiteY2" fmla="*/ 12255 h 24490"/>
              <a:gd name="connsiteX3" fmla="*/ 25 w 10025"/>
              <a:gd name="connsiteY3" fmla="*/ 13068 h 24490"/>
              <a:gd name="connsiteX4" fmla="*/ 131 w 10025"/>
              <a:gd name="connsiteY4" fmla="*/ 24490 h 24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5" h="24490">
                <a:moveTo>
                  <a:pt x="131" y="0"/>
                </a:moveTo>
                <a:cubicBezTo>
                  <a:pt x="-40" y="-25"/>
                  <a:pt x="196" y="10155"/>
                  <a:pt x="25" y="11421"/>
                </a:cubicBezTo>
                <a:lnTo>
                  <a:pt x="10025" y="12255"/>
                </a:lnTo>
                <a:lnTo>
                  <a:pt x="25" y="13068"/>
                </a:lnTo>
                <a:cubicBezTo>
                  <a:pt x="61" y="14587"/>
                  <a:pt x="-109" y="24476"/>
                  <a:pt x="131" y="24490"/>
                </a:cubicBezTo>
              </a:path>
            </a:pathLst>
          </a:custGeom>
          <a:noFill/>
          <a:ln w="1905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35000"/>
              </a:spcBef>
              <a:buClr>
                <a:srgbClr val="F7B1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6336250" y="900112"/>
            <a:ext cx="2268000" cy="3527425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300"/>
              </a:spcBef>
              <a:buClr>
                <a:schemeClr val="accent1"/>
              </a:buClr>
              <a:buFontTx/>
              <a:buNone/>
              <a:defRPr sz="1400" b="1"/>
            </a:lvl1pPr>
            <a:lvl2pPr marL="266700" indent="0">
              <a:spcBef>
                <a:spcPts val="300"/>
              </a:spcBef>
              <a:buClr>
                <a:schemeClr val="tx1"/>
              </a:buClr>
              <a:buFontTx/>
              <a:buNone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Premier niveau de texte</a:t>
            </a:r>
          </a:p>
        </p:txBody>
      </p:sp>
    </p:spTree>
    <p:extLst>
      <p:ext uri="{BB962C8B-B14F-4D97-AF65-F5344CB8AC3E}">
        <p14:creationId xmlns:p14="http://schemas.microsoft.com/office/powerpoint/2010/main" val="3452911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2766">
          <p15:clr>
            <a:srgbClr val="FBAE40"/>
          </p15:clr>
        </p15:guide>
        <p15:guide id="11" pos="2993">
          <p15:clr>
            <a:srgbClr val="FBAE40"/>
          </p15:clr>
        </p15:guide>
        <p15:guide id="12" orient="horz" pos="1565">
          <p15:clr>
            <a:srgbClr val="FBAE40"/>
          </p15:clr>
        </p15:guide>
        <p15:guide id="13" orient="horz" pos="179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7075256" y="4769578"/>
            <a:ext cx="266735" cy="1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fld id="{78210625-ECA7-4862-B00E-5DC0AA3A3D4E}" type="slidenum">
              <a:rPr sz="500" b="0" noProof="1">
                <a:solidFill>
                  <a:srgbClr val="000000"/>
                </a:solidFill>
              </a:rPr>
              <a:pPr/>
              <a:t>‹N°›</a:t>
            </a:fld>
            <a:endParaRPr lang="fr-FR" sz="300" b="0" noProof="1">
              <a:solidFill>
                <a:srgbClr val="000000"/>
              </a:solidFill>
            </a:endParaRPr>
          </a:p>
        </p:txBody>
      </p:sp>
      <p:grpSp>
        <p:nvGrpSpPr>
          <p:cNvPr id="13" name="Groupe 12"/>
          <p:cNvGrpSpPr>
            <a:grpSpLocks noChangeAspect="1"/>
          </p:cNvGrpSpPr>
          <p:nvPr userDrawn="1"/>
        </p:nvGrpSpPr>
        <p:grpSpPr>
          <a:xfrm>
            <a:off x="7883819" y="4756801"/>
            <a:ext cx="1080000" cy="112942"/>
            <a:chOff x="7712075" y="4803775"/>
            <a:chExt cx="1214438" cy="127001"/>
          </a:xfrm>
        </p:grpSpPr>
        <p:sp>
          <p:nvSpPr>
            <p:cNvPr id="15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6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6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8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9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0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1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2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3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4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5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  <p:sp>
        <p:nvSpPr>
          <p:cNvPr id="37" name="Text Box 23"/>
          <p:cNvSpPr txBox="1">
            <a:spLocks noChangeArrowheads="1"/>
          </p:cNvSpPr>
          <p:nvPr userDrawn="1"/>
        </p:nvSpPr>
        <p:spPr bwMode="auto">
          <a:xfrm>
            <a:off x="248791" y="4718239"/>
            <a:ext cx="3539410" cy="1656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DEA-TPA – Y. DENOUAL</a:t>
            </a:r>
          </a:p>
        </p:txBody>
      </p:sp>
      <p:cxnSp>
        <p:nvCxnSpPr>
          <p:cNvPr id="39" name="Connecteur droit 38"/>
          <p:cNvCxnSpPr/>
          <p:nvPr userDrawn="1"/>
        </p:nvCxnSpPr>
        <p:spPr>
          <a:xfrm>
            <a:off x="385826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Box 23"/>
          <p:cNvSpPr txBox="1">
            <a:spLocks noChangeArrowheads="1"/>
          </p:cNvSpPr>
          <p:nvPr userDrawn="1"/>
        </p:nvSpPr>
        <p:spPr bwMode="auto">
          <a:xfrm>
            <a:off x="3896404" y="4718238"/>
            <a:ext cx="954471" cy="1760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</a:t>
            </a: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6-7, 2020</a:t>
            </a:r>
          </a:p>
        </p:txBody>
      </p:sp>
      <p:cxnSp>
        <p:nvCxnSpPr>
          <p:cNvPr id="123" name="Connecteur droit 122"/>
          <p:cNvCxnSpPr/>
          <p:nvPr userDrawn="1"/>
        </p:nvCxnSpPr>
        <p:spPr>
          <a:xfrm>
            <a:off x="184496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123"/>
          <p:cNvCxnSpPr/>
          <p:nvPr userDrawn="1"/>
        </p:nvCxnSpPr>
        <p:spPr>
          <a:xfrm>
            <a:off x="6998700" y="4704420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/>
          <p:cNvCxnSpPr/>
          <p:nvPr userDrawn="1"/>
        </p:nvCxnSpPr>
        <p:spPr>
          <a:xfrm>
            <a:off x="484414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6809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  <p:sldLayoutId id="2147484081" r:id="rId12"/>
    <p:sldLayoutId id="2147484082" r:id="rId13"/>
    <p:sldLayoutId id="2147484083" r:id="rId14"/>
    <p:sldLayoutId id="2147484084" r:id="rId15"/>
    <p:sldLayoutId id="2147484085" r:id="rId16"/>
    <p:sldLayoutId id="2147484086" r:id="rId17"/>
    <p:sldLayoutId id="2147484087" r:id="rId18"/>
    <p:sldLayoutId id="2147484107" r:id="rId1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9pPr>
    </p:titleStyle>
    <p:bodyStyle>
      <a:lvl1pPr marL="257175" indent="-257175" algn="l" rtl="0" eaLnBrk="1" fontAlgn="base" hangingPunct="1">
        <a:spcBef>
          <a:spcPct val="35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5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3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2pPr>
      <a:lvl3pPr marL="857250" indent="-171450" algn="l" rtl="0" eaLnBrk="1" fontAlgn="base" hangingPunct="1">
        <a:spcBef>
          <a:spcPct val="35000"/>
        </a:spcBef>
        <a:spcAft>
          <a:spcPct val="0"/>
        </a:spcAft>
        <a:buFont typeface="Wingdings" pitchFamily="2" charset="2"/>
        <a:buChar char="§"/>
        <a:defRPr sz="11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8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7075256" y="4769578"/>
            <a:ext cx="266735" cy="1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fld id="{78210625-ECA7-4862-B00E-5DC0AA3A3D4E}" type="slidenum">
              <a:rPr sz="500" b="0" noProof="1">
                <a:solidFill>
                  <a:srgbClr val="000000"/>
                </a:solidFill>
              </a:rPr>
              <a:pPr/>
              <a:t>‹N°›</a:t>
            </a:fld>
            <a:endParaRPr lang="fr-FR" sz="300" b="0" noProof="1">
              <a:solidFill>
                <a:srgbClr val="000000"/>
              </a:solidFill>
            </a:endParaRPr>
          </a:p>
        </p:txBody>
      </p:sp>
      <p:grpSp>
        <p:nvGrpSpPr>
          <p:cNvPr id="13" name="Groupe 12"/>
          <p:cNvGrpSpPr>
            <a:grpSpLocks noChangeAspect="1"/>
          </p:cNvGrpSpPr>
          <p:nvPr userDrawn="1"/>
        </p:nvGrpSpPr>
        <p:grpSpPr>
          <a:xfrm>
            <a:off x="7883819" y="4756801"/>
            <a:ext cx="1080000" cy="112942"/>
            <a:chOff x="7712075" y="4803775"/>
            <a:chExt cx="1214438" cy="127001"/>
          </a:xfrm>
        </p:grpSpPr>
        <p:sp>
          <p:nvSpPr>
            <p:cNvPr id="15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6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6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8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9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0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1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2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3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4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5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  <p:sp>
        <p:nvSpPr>
          <p:cNvPr id="37" name="Text Box 23"/>
          <p:cNvSpPr txBox="1">
            <a:spLocks noChangeArrowheads="1"/>
          </p:cNvSpPr>
          <p:nvPr userDrawn="1"/>
        </p:nvSpPr>
        <p:spPr bwMode="auto">
          <a:xfrm>
            <a:off x="248791" y="4718239"/>
            <a:ext cx="3539410" cy="1656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DEA-TPA – Y. DENOUAL</a:t>
            </a:r>
          </a:p>
        </p:txBody>
      </p:sp>
      <p:cxnSp>
        <p:nvCxnSpPr>
          <p:cNvPr id="39" name="Connecteur droit 38"/>
          <p:cNvCxnSpPr/>
          <p:nvPr userDrawn="1"/>
        </p:nvCxnSpPr>
        <p:spPr>
          <a:xfrm>
            <a:off x="385826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Box 23"/>
          <p:cNvSpPr txBox="1">
            <a:spLocks noChangeArrowheads="1"/>
          </p:cNvSpPr>
          <p:nvPr userDrawn="1"/>
        </p:nvSpPr>
        <p:spPr bwMode="auto">
          <a:xfrm>
            <a:off x="3929857" y="4718239"/>
            <a:ext cx="844223" cy="1656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</a:p>
        </p:txBody>
      </p:sp>
      <p:cxnSp>
        <p:nvCxnSpPr>
          <p:cNvPr id="123" name="Connecteur droit 122"/>
          <p:cNvCxnSpPr/>
          <p:nvPr userDrawn="1"/>
        </p:nvCxnSpPr>
        <p:spPr>
          <a:xfrm>
            <a:off x="184496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123"/>
          <p:cNvCxnSpPr/>
          <p:nvPr userDrawn="1"/>
        </p:nvCxnSpPr>
        <p:spPr>
          <a:xfrm>
            <a:off x="6998700" y="4704420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/>
          <p:cNvCxnSpPr/>
          <p:nvPr userDrawn="1"/>
        </p:nvCxnSpPr>
        <p:spPr>
          <a:xfrm>
            <a:off x="484414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e 53"/>
          <p:cNvGrpSpPr/>
          <p:nvPr userDrawn="1"/>
        </p:nvGrpSpPr>
        <p:grpSpPr>
          <a:xfrm>
            <a:off x="4922421" y="4812232"/>
            <a:ext cx="750994" cy="57219"/>
            <a:chOff x="2905126" y="3668713"/>
            <a:chExt cx="1000125" cy="76200"/>
          </a:xfrm>
          <a:solidFill>
            <a:schemeClr val="tx1"/>
          </a:solidFill>
        </p:grpSpPr>
        <p:sp>
          <p:nvSpPr>
            <p:cNvPr id="55" name="Freeform 213"/>
            <p:cNvSpPr>
              <a:spLocks noEditPoints="1"/>
            </p:cNvSpPr>
            <p:nvPr userDrawn="1"/>
          </p:nvSpPr>
          <p:spPr bwMode="auto">
            <a:xfrm>
              <a:off x="2905126" y="3668713"/>
              <a:ext cx="65088" cy="74613"/>
            </a:xfrm>
            <a:custGeom>
              <a:avLst/>
              <a:gdLst>
                <a:gd name="T0" fmla="*/ 0 w 330"/>
                <a:gd name="T1" fmla="*/ 0 h 375"/>
                <a:gd name="T2" fmla="*/ 165 w 330"/>
                <a:gd name="T3" fmla="*/ 0 h 375"/>
                <a:gd name="T4" fmla="*/ 209 w 330"/>
                <a:gd name="T5" fmla="*/ 2 h 375"/>
                <a:gd name="T6" fmla="*/ 242 w 330"/>
                <a:gd name="T7" fmla="*/ 9 h 375"/>
                <a:gd name="T8" fmla="*/ 254 w 330"/>
                <a:gd name="T9" fmla="*/ 16 h 375"/>
                <a:gd name="T10" fmla="*/ 274 w 330"/>
                <a:gd name="T11" fmla="*/ 33 h 375"/>
                <a:gd name="T12" fmla="*/ 283 w 330"/>
                <a:gd name="T13" fmla="*/ 45 h 375"/>
                <a:gd name="T14" fmla="*/ 295 w 330"/>
                <a:gd name="T15" fmla="*/ 73 h 375"/>
                <a:gd name="T16" fmla="*/ 298 w 330"/>
                <a:gd name="T17" fmla="*/ 102 h 375"/>
                <a:gd name="T18" fmla="*/ 298 w 330"/>
                <a:gd name="T19" fmla="*/ 112 h 375"/>
                <a:gd name="T20" fmla="*/ 295 w 330"/>
                <a:gd name="T21" fmla="*/ 130 h 375"/>
                <a:gd name="T22" fmla="*/ 288 w 330"/>
                <a:gd name="T23" fmla="*/ 147 h 375"/>
                <a:gd name="T24" fmla="*/ 279 w 330"/>
                <a:gd name="T25" fmla="*/ 162 h 375"/>
                <a:gd name="T26" fmla="*/ 273 w 330"/>
                <a:gd name="T27" fmla="*/ 169 h 375"/>
                <a:gd name="T28" fmla="*/ 258 w 330"/>
                <a:gd name="T29" fmla="*/ 182 h 375"/>
                <a:gd name="T30" fmla="*/ 240 w 330"/>
                <a:gd name="T31" fmla="*/ 191 h 375"/>
                <a:gd name="T32" fmla="*/ 219 w 330"/>
                <a:gd name="T33" fmla="*/ 199 h 375"/>
                <a:gd name="T34" fmla="*/ 194 w 330"/>
                <a:gd name="T35" fmla="*/ 203 h 375"/>
                <a:gd name="T36" fmla="*/ 210 w 330"/>
                <a:gd name="T37" fmla="*/ 213 h 375"/>
                <a:gd name="T38" fmla="*/ 223 w 330"/>
                <a:gd name="T39" fmla="*/ 222 h 375"/>
                <a:gd name="T40" fmla="*/ 234 w 330"/>
                <a:gd name="T41" fmla="*/ 233 h 375"/>
                <a:gd name="T42" fmla="*/ 255 w 330"/>
                <a:gd name="T43" fmla="*/ 258 h 375"/>
                <a:gd name="T44" fmla="*/ 330 w 330"/>
                <a:gd name="T45" fmla="*/ 375 h 375"/>
                <a:gd name="T46" fmla="*/ 218 w 330"/>
                <a:gd name="T47" fmla="*/ 296 h 375"/>
                <a:gd name="T48" fmla="*/ 198 w 330"/>
                <a:gd name="T49" fmla="*/ 267 h 375"/>
                <a:gd name="T50" fmla="*/ 182 w 330"/>
                <a:gd name="T51" fmla="*/ 245 h 375"/>
                <a:gd name="T52" fmla="*/ 162 w 330"/>
                <a:gd name="T53" fmla="*/ 224 h 375"/>
                <a:gd name="T54" fmla="*/ 157 w 330"/>
                <a:gd name="T55" fmla="*/ 220 h 375"/>
                <a:gd name="T56" fmla="*/ 134 w 330"/>
                <a:gd name="T57" fmla="*/ 210 h 375"/>
                <a:gd name="T58" fmla="*/ 123 w 330"/>
                <a:gd name="T59" fmla="*/ 208 h 375"/>
                <a:gd name="T60" fmla="*/ 49 w 330"/>
                <a:gd name="T61" fmla="*/ 208 h 375"/>
                <a:gd name="T62" fmla="*/ 0 w 330"/>
                <a:gd name="T63" fmla="*/ 375 h 375"/>
                <a:gd name="T64" fmla="*/ 156 w 330"/>
                <a:gd name="T65" fmla="*/ 165 h 375"/>
                <a:gd name="T66" fmla="*/ 172 w 330"/>
                <a:gd name="T67" fmla="*/ 164 h 375"/>
                <a:gd name="T68" fmla="*/ 198 w 330"/>
                <a:gd name="T69" fmla="*/ 161 h 375"/>
                <a:gd name="T70" fmla="*/ 209 w 330"/>
                <a:gd name="T71" fmla="*/ 158 h 375"/>
                <a:gd name="T72" fmla="*/ 225 w 330"/>
                <a:gd name="T73" fmla="*/ 149 h 375"/>
                <a:gd name="T74" fmla="*/ 237 w 330"/>
                <a:gd name="T75" fmla="*/ 136 h 375"/>
                <a:gd name="T76" fmla="*/ 242 w 330"/>
                <a:gd name="T77" fmla="*/ 127 h 375"/>
                <a:gd name="T78" fmla="*/ 247 w 330"/>
                <a:gd name="T79" fmla="*/ 111 h 375"/>
                <a:gd name="T80" fmla="*/ 248 w 330"/>
                <a:gd name="T81" fmla="*/ 102 h 375"/>
                <a:gd name="T82" fmla="*/ 245 w 330"/>
                <a:gd name="T83" fmla="*/ 84 h 375"/>
                <a:gd name="T84" fmla="*/ 240 w 330"/>
                <a:gd name="T85" fmla="*/ 73 h 375"/>
                <a:gd name="T86" fmla="*/ 229 w 330"/>
                <a:gd name="T87" fmla="*/ 58 h 375"/>
                <a:gd name="T88" fmla="*/ 223 w 330"/>
                <a:gd name="T89" fmla="*/ 54 h 375"/>
                <a:gd name="T90" fmla="*/ 211 w 330"/>
                <a:gd name="T91" fmla="*/ 48 h 375"/>
                <a:gd name="T92" fmla="*/ 196 w 330"/>
                <a:gd name="T93" fmla="*/ 43 h 375"/>
                <a:gd name="T94" fmla="*/ 168 w 330"/>
                <a:gd name="T95" fmla="*/ 41 h 375"/>
                <a:gd name="T96" fmla="*/ 49 w 330"/>
                <a:gd name="T97" fmla="*/ 16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0" h="375">
                  <a:moveTo>
                    <a:pt x="0" y="375"/>
                  </a:moveTo>
                  <a:lnTo>
                    <a:pt x="0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89" y="1"/>
                  </a:lnTo>
                  <a:lnTo>
                    <a:pt x="209" y="2"/>
                  </a:lnTo>
                  <a:lnTo>
                    <a:pt x="227" y="5"/>
                  </a:lnTo>
                  <a:lnTo>
                    <a:pt x="242" y="9"/>
                  </a:lnTo>
                  <a:lnTo>
                    <a:pt x="242" y="9"/>
                  </a:lnTo>
                  <a:lnTo>
                    <a:pt x="254" y="16"/>
                  </a:lnTo>
                  <a:lnTo>
                    <a:pt x="264" y="24"/>
                  </a:lnTo>
                  <a:lnTo>
                    <a:pt x="274" y="33"/>
                  </a:lnTo>
                  <a:lnTo>
                    <a:pt x="283" y="45"/>
                  </a:lnTo>
                  <a:lnTo>
                    <a:pt x="283" y="45"/>
                  </a:lnTo>
                  <a:lnTo>
                    <a:pt x="289" y="58"/>
                  </a:lnTo>
                  <a:lnTo>
                    <a:pt x="295" y="73"/>
                  </a:lnTo>
                  <a:lnTo>
                    <a:pt x="298" y="87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12"/>
                  </a:lnTo>
                  <a:lnTo>
                    <a:pt x="297" y="121"/>
                  </a:lnTo>
                  <a:lnTo>
                    <a:pt x="295" y="130"/>
                  </a:lnTo>
                  <a:lnTo>
                    <a:pt x="292" y="138"/>
                  </a:lnTo>
                  <a:lnTo>
                    <a:pt x="288" y="147"/>
                  </a:lnTo>
                  <a:lnTo>
                    <a:pt x="284" y="154"/>
                  </a:lnTo>
                  <a:lnTo>
                    <a:pt x="279" y="162"/>
                  </a:lnTo>
                  <a:lnTo>
                    <a:pt x="273" y="169"/>
                  </a:lnTo>
                  <a:lnTo>
                    <a:pt x="273" y="169"/>
                  </a:lnTo>
                  <a:lnTo>
                    <a:pt x="266" y="175"/>
                  </a:lnTo>
                  <a:lnTo>
                    <a:pt x="258" y="182"/>
                  </a:lnTo>
                  <a:lnTo>
                    <a:pt x="249" y="187"/>
                  </a:lnTo>
                  <a:lnTo>
                    <a:pt x="240" y="191"/>
                  </a:lnTo>
                  <a:lnTo>
                    <a:pt x="230" y="196"/>
                  </a:lnTo>
                  <a:lnTo>
                    <a:pt x="219" y="199"/>
                  </a:lnTo>
                  <a:lnTo>
                    <a:pt x="207" y="201"/>
                  </a:lnTo>
                  <a:lnTo>
                    <a:pt x="194" y="203"/>
                  </a:lnTo>
                  <a:lnTo>
                    <a:pt x="194" y="203"/>
                  </a:lnTo>
                  <a:lnTo>
                    <a:pt x="210" y="213"/>
                  </a:lnTo>
                  <a:lnTo>
                    <a:pt x="218" y="218"/>
                  </a:lnTo>
                  <a:lnTo>
                    <a:pt x="223" y="222"/>
                  </a:lnTo>
                  <a:lnTo>
                    <a:pt x="223" y="222"/>
                  </a:lnTo>
                  <a:lnTo>
                    <a:pt x="234" y="233"/>
                  </a:lnTo>
                  <a:lnTo>
                    <a:pt x="244" y="245"/>
                  </a:lnTo>
                  <a:lnTo>
                    <a:pt x="255" y="258"/>
                  </a:lnTo>
                  <a:lnTo>
                    <a:pt x="264" y="272"/>
                  </a:lnTo>
                  <a:lnTo>
                    <a:pt x="330" y="375"/>
                  </a:lnTo>
                  <a:lnTo>
                    <a:pt x="267" y="375"/>
                  </a:lnTo>
                  <a:lnTo>
                    <a:pt x="218" y="296"/>
                  </a:lnTo>
                  <a:lnTo>
                    <a:pt x="218" y="296"/>
                  </a:lnTo>
                  <a:lnTo>
                    <a:pt x="198" y="267"/>
                  </a:lnTo>
                  <a:lnTo>
                    <a:pt x="182" y="245"/>
                  </a:lnTo>
                  <a:lnTo>
                    <a:pt x="182" y="245"/>
                  </a:lnTo>
                  <a:lnTo>
                    <a:pt x="169" y="230"/>
                  </a:lnTo>
                  <a:lnTo>
                    <a:pt x="162" y="224"/>
                  </a:lnTo>
                  <a:lnTo>
                    <a:pt x="157" y="220"/>
                  </a:lnTo>
                  <a:lnTo>
                    <a:pt x="157" y="220"/>
                  </a:lnTo>
                  <a:lnTo>
                    <a:pt x="146" y="213"/>
                  </a:lnTo>
                  <a:lnTo>
                    <a:pt x="134" y="210"/>
                  </a:lnTo>
                  <a:lnTo>
                    <a:pt x="134" y="210"/>
                  </a:lnTo>
                  <a:lnTo>
                    <a:pt x="123" y="208"/>
                  </a:lnTo>
                  <a:lnTo>
                    <a:pt x="107" y="208"/>
                  </a:lnTo>
                  <a:lnTo>
                    <a:pt x="49" y="208"/>
                  </a:lnTo>
                  <a:lnTo>
                    <a:pt x="49" y="375"/>
                  </a:lnTo>
                  <a:lnTo>
                    <a:pt x="0" y="375"/>
                  </a:lnTo>
                  <a:close/>
                  <a:moveTo>
                    <a:pt x="49" y="165"/>
                  </a:moveTo>
                  <a:lnTo>
                    <a:pt x="156" y="165"/>
                  </a:lnTo>
                  <a:lnTo>
                    <a:pt x="156" y="165"/>
                  </a:lnTo>
                  <a:lnTo>
                    <a:pt x="172" y="164"/>
                  </a:lnTo>
                  <a:lnTo>
                    <a:pt x="186" y="163"/>
                  </a:lnTo>
                  <a:lnTo>
                    <a:pt x="198" y="161"/>
                  </a:lnTo>
                  <a:lnTo>
                    <a:pt x="209" y="158"/>
                  </a:lnTo>
                  <a:lnTo>
                    <a:pt x="209" y="158"/>
                  </a:lnTo>
                  <a:lnTo>
                    <a:pt x="218" y="153"/>
                  </a:lnTo>
                  <a:lnTo>
                    <a:pt x="225" y="149"/>
                  </a:lnTo>
                  <a:lnTo>
                    <a:pt x="232" y="142"/>
                  </a:lnTo>
                  <a:lnTo>
                    <a:pt x="237" y="136"/>
                  </a:lnTo>
                  <a:lnTo>
                    <a:pt x="237" y="136"/>
                  </a:lnTo>
                  <a:lnTo>
                    <a:pt x="242" y="127"/>
                  </a:lnTo>
                  <a:lnTo>
                    <a:pt x="245" y="120"/>
                  </a:lnTo>
                  <a:lnTo>
                    <a:pt x="247" y="111"/>
                  </a:lnTo>
                  <a:lnTo>
                    <a:pt x="248" y="102"/>
                  </a:lnTo>
                  <a:lnTo>
                    <a:pt x="248" y="102"/>
                  </a:lnTo>
                  <a:lnTo>
                    <a:pt x="246" y="89"/>
                  </a:lnTo>
                  <a:lnTo>
                    <a:pt x="245" y="84"/>
                  </a:lnTo>
                  <a:lnTo>
                    <a:pt x="243" y="78"/>
                  </a:lnTo>
                  <a:lnTo>
                    <a:pt x="240" y="73"/>
                  </a:lnTo>
                  <a:lnTo>
                    <a:pt x="237" y="67"/>
                  </a:lnTo>
                  <a:lnTo>
                    <a:pt x="229" y="58"/>
                  </a:lnTo>
                  <a:lnTo>
                    <a:pt x="229" y="58"/>
                  </a:lnTo>
                  <a:lnTo>
                    <a:pt x="223" y="54"/>
                  </a:lnTo>
                  <a:lnTo>
                    <a:pt x="218" y="51"/>
                  </a:lnTo>
                  <a:lnTo>
                    <a:pt x="211" y="48"/>
                  </a:lnTo>
                  <a:lnTo>
                    <a:pt x="203" y="45"/>
                  </a:lnTo>
                  <a:lnTo>
                    <a:pt x="196" y="43"/>
                  </a:lnTo>
                  <a:lnTo>
                    <a:pt x="187" y="42"/>
                  </a:lnTo>
                  <a:lnTo>
                    <a:pt x="168" y="41"/>
                  </a:lnTo>
                  <a:lnTo>
                    <a:pt x="49" y="41"/>
                  </a:lnTo>
                  <a:lnTo>
                    <a:pt x="49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14"/>
            <p:cNvSpPr>
              <a:spLocks/>
            </p:cNvSpPr>
            <p:nvPr userDrawn="1"/>
          </p:nvSpPr>
          <p:spPr bwMode="auto">
            <a:xfrm>
              <a:off x="2979738" y="3668713"/>
              <a:ext cx="55563" cy="74613"/>
            </a:xfrm>
            <a:custGeom>
              <a:avLst/>
              <a:gdLst>
                <a:gd name="T0" fmla="*/ 0 w 278"/>
                <a:gd name="T1" fmla="*/ 375 h 375"/>
                <a:gd name="T2" fmla="*/ 0 w 278"/>
                <a:gd name="T3" fmla="*/ 0 h 375"/>
                <a:gd name="T4" fmla="*/ 270 w 278"/>
                <a:gd name="T5" fmla="*/ 0 h 375"/>
                <a:gd name="T6" fmla="*/ 270 w 278"/>
                <a:gd name="T7" fmla="*/ 44 h 375"/>
                <a:gd name="T8" fmla="*/ 49 w 278"/>
                <a:gd name="T9" fmla="*/ 44 h 375"/>
                <a:gd name="T10" fmla="*/ 49 w 278"/>
                <a:gd name="T11" fmla="*/ 159 h 375"/>
                <a:gd name="T12" fmla="*/ 257 w 278"/>
                <a:gd name="T13" fmla="*/ 159 h 375"/>
                <a:gd name="T14" fmla="*/ 257 w 278"/>
                <a:gd name="T15" fmla="*/ 202 h 375"/>
                <a:gd name="T16" fmla="*/ 49 w 278"/>
                <a:gd name="T17" fmla="*/ 202 h 375"/>
                <a:gd name="T18" fmla="*/ 49 w 278"/>
                <a:gd name="T19" fmla="*/ 330 h 375"/>
                <a:gd name="T20" fmla="*/ 278 w 278"/>
                <a:gd name="T21" fmla="*/ 330 h 375"/>
                <a:gd name="T22" fmla="*/ 278 w 278"/>
                <a:gd name="T23" fmla="*/ 375 h 375"/>
                <a:gd name="T24" fmla="*/ 0 w 278"/>
                <a:gd name="T25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8" h="375">
                  <a:moveTo>
                    <a:pt x="0" y="375"/>
                  </a:moveTo>
                  <a:lnTo>
                    <a:pt x="0" y="0"/>
                  </a:lnTo>
                  <a:lnTo>
                    <a:pt x="270" y="0"/>
                  </a:lnTo>
                  <a:lnTo>
                    <a:pt x="270" y="44"/>
                  </a:lnTo>
                  <a:lnTo>
                    <a:pt x="49" y="44"/>
                  </a:lnTo>
                  <a:lnTo>
                    <a:pt x="49" y="159"/>
                  </a:lnTo>
                  <a:lnTo>
                    <a:pt x="257" y="159"/>
                  </a:lnTo>
                  <a:lnTo>
                    <a:pt x="257" y="202"/>
                  </a:lnTo>
                  <a:lnTo>
                    <a:pt x="49" y="202"/>
                  </a:lnTo>
                  <a:lnTo>
                    <a:pt x="49" y="330"/>
                  </a:lnTo>
                  <a:lnTo>
                    <a:pt x="278" y="330"/>
                  </a:lnTo>
                  <a:lnTo>
                    <a:pt x="278" y="375"/>
                  </a:ln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5"/>
            <p:cNvSpPr>
              <a:spLocks/>
            </p:cNvSpPr>
            <p:nvPr userDrawn="1"/>
          </p:nvSpPr>
          <p:spPr bwMode="auto">
            <a:xfrm>
              <a:off x="3048001" y="3668713"/>
              <a:ext cx="58738" cy="74613"/>
            </a:xfrm>
            <a:custGeom>
              <a:avLst/>
              <a:gdLst>
                <a:gd name="T0" fmla="*/ 0 w 294"/>
                <a:gd name="T1" fmla="*/ 375 h 375"/>
                <a:gd name="T2" fmla="*/ 0 w 294"/>
                <a:gd name="T3" fmla="*/ 0 h 375"/>
                <a:gd name="T4" fmla="*/ 50 w 294"/>
                <a:gd name="T5" fmla="*/ 0 h 375"/>
                <a:gd name="T6" fmla="*/ 247 w 294"/>
                <a:gd name="T7" fmla="*/ 294 h 375"/>
                <a:gd name="T8" fmla="*/ 247 w 294"/>
                <a:gd name="T9" fmla="*/ 0 h 375"/>
                <a:gd name="T10" fmla="*/ 294 w 294"/>
                <a:gd name="T11" fmla="*/ 0 h 375"/>
                <a:gd name="T12" fmla="*/ 294 w 294"/>
                <a:gd name="T13" fmla="*/ 375 h 375"/>
                <a:gd name="T14" fmla="*/ 243 w 294"/>
                <a:gd name="T15" fmla="*/ 375 h 375"/>
                <a:gd name="T16" fmla="*/ 46 w 294"/>
                <a:gd name="T17" fmla="*/ 80 h 375"/>
                <a:gd name="T18" fmla="*/ 46 w 294"/>
                <a:gd name="T19" fmla="*/ 375 h 375"/>
                <a:gd name="T20" fmla="*/ 0 w 294"/>
                <a:gd name="T21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4" h="375">
                  <a:moveTo>
                    <a:pt x="0" y="375"/>
                  </a:moveTo>
                  <a:lnTo>
                    <a:pt x="0" y="0"/>
                  </a:lnTo>
                  <a:lnTo>
                    <a:pt x="50" y="0"/>
                  </a:lnTo>
                  <a:lnTo>
                    <a:pt x="247" y="294"/>
                  </a:lnTo>
                  <a:lnTo>
                    <a:pt x="247" y="0"/>
                  </a:lnTo>
                  <a:lnTo>
                    <a:pt x="294" y="0"/>
                  </a:lnTo>
                  <a:lnTo>
                    <a:pt x="294" y="375"/>
                  </a:lnTo>
                  <a:lnTo>
                    <a:pt x="243" y="375"/>
                  </a:lnTo>
                  <a:lnTo>
                    <a:pt x="46" y="80"/>
                  </a:lnTo>
                  <a:lnTo>
                    <a:pt x="46" y="375"/>
                  </a:ln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16"/>
            <p:cNvSpPr>
              <a:spLocks noEditPoints="1"/>
            </p:cNvSpPr>
            <p:nvPr userDrawn="1"/>
          </p:nvSpPr>
          <p:spPr bwMode="auto">
            <a:xfrm>
              <a:off x="3116263" y="3668713"/>
              <a:ext cx="68263" cy="74613"/>
            </a:xfrm>
            <a:custGeom>
              <a:avLst/>
              <a:gdLst>
                <a:gd name="T0" fmla="*/ 0 w 351"/>
                <a:gd name="T1" fmla="*/ 375 h 375"/>
                <a:gd name="T2" fmla="*/ 144 w 351"/>
                <a:gd name="T3" fmla="*/ 0 h 375"/>
                <a:gd name="T4" fmla="*/ 197 w 351"/>
                <a:gd name="T5" fmla="*/ 0 h 375"/>
                <a:gd name="T6" fmla="*/ 351 w 351"/>
                <a:gd name="T7" fmla="*/ 375 h 375"/>
                <a:gd name="T8" fmla="*/ 294 w 351"/>
                <a:gd name="T9" fmla="*/ 375 h 375"/>
                <a:gd name="T10" fmla="*/ 251 w 351"/>
                <a:gd name="T11" fmla="*/ 261 h 375"/>
                <a:gd name="T12" fmla="*/ 94 w 351"/>
                <a:gd name="T13" fmla="*/ 261 h 375"/>
                <a:gd name="T14" fmla="*/ 53 w 351"/>
                <a:gd name="T15" fmla="*/ 375 h 375"/>
                <a:gd name="T16" fmla="*/ 0 w 351"/>
                <a:gd name="T17" fmla="*/ 375 h 375"/>
                <a:gd name="T18" fmla="*/ 108 w 351"/>
                <a:gd name="T19" fmla="*/ 220 h 375"/>
                <a:gd name="T20" fmla="*/ 235 w 351"/>
                <a:gd name="T21" fmla="*/ 220 h 375"/>
                <a:gd name="T22" fmla="*/ 196 w 351"/>
                <a:gd name="T23" fmla="*/ 116 h 375"/>
                <a:gd name="T24" fmla="*/ 196 w 351"/>
                <a:gd name="T25" fmla="*/ 116 h 375"/>
                <a:gd name="T26" fmla="*/ 181 w 351"/>
                <a:gd name="T27" fmla="*/ 74 h 375"/>
                <a:gd name="T28" fmla="*/ 170 w 351"/>
                <a:gd name="T29" fmla="*/ 39 h 375"/>
                <a:gd name="T30" fmla="*/ 170 w 351"/>
                <a:gd name="T31" fmla="*/ 39 h 375"/>
                <a:gd name="T32" fmla="*/ 166 w 351"/>
                <a:gd name="T33" fmla="*/ 57 h 375"/>
                <a:gd name="T34" fmla="*/ 161 w 351"/>
                <a:gd name="T35" fmla="*/ 75 h 375"/>
                <a:gd name="T36" fmla="*/ 156 w 351"/>
                <a:gd name="T37" fmla="*/ 92 h 375"/>
                <a:gd name="T38" fmla="*/ 149 w 351"/>
                <a:gd name="T39" fmla="*/ 111 h 375"/>
                <a:gd name="T40" fmla="*/ 108 w 351"/>
                <a:gd name="T41" fmla="*/ 22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1" h="375">
                  <a:moveTo>
                    <a:pt x="0" y="375"/>
                  </a:moveTo>
                  <a:lnTo>
                    <a:pt x="144" y="0"/>
                  </a:lnTo>
                  <a:lnTo>
                    <a:pt x="197" y="0"/>
                  </a:lnTo>
                  <a:lnTo>
                    <a:pt x="351" y="375"/>
                  </a:lnTo>
                  <a:lnTo>
                    <a:pt x="294" y="375"/>
                  </a:lnTo>
                  <a:lnTo>
                    <a:pt x="251" y="261"/>
                  </a:lnTo>
                  <a:lnTo>
                    <a:pt x="94" y="261"/>
                  </a:lnTo>
                  <a:lnTo>
                    <a:pt x="53" y="375"/>
                  </a:lnTo>
                  <a:lnTo>
                    <a:pt x="0" y="375"/>
                  </a:lnTo>
                  <a:close/>
                  <a:moveTo>
                    <a:pt x="108" y="220"/>
                  </a:moveTo>
                  <a:lnTo>
                    <a:pt x="235" y="220"/>
                  </a:lnTo>
                  <a:lnTo>
                    <a:pt x="196" y="116"/>
                  </a:lnTo>
                  <a:lnTo>
                    <a:pt x="196" y="116"/>
                  </a:lnTo>
                  <a:lnTo>
                    <a:pt x="181" y="74"/>
                  </a:lnTo>
                  <a:lnTo>
                    <a:pt x="170" y="39"/>
                  </a:lnTo>
                  <a:lnTo>
                    <a:pt x="170" y="39"/>
                  </a:lnTo>
                  <a:lnTo>
                    <a:pt x="166" y="57"/>
                  </a:lnTo>
                  <a:lnTo>
                    <a:pt x="161" y="75"/>
                  </a:lnTo>
                  <a:lnTo>
                    <a:pt x="156" y="92"/>
                  </a:lnTo>
                  <a:lnTo>
                    <a:pt x="149" y="111"/>
                  </a:lnTo>
                  <a:lnTo>
                    <a:pt x="108" y="2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7"/>
            <p:cNvSpPr>
              <a:spLocks/>
            </p:cNvSpPr>
            <p:nvPr userDrawn="1"/>
          </p:nvSpPr>
          <p:spPr bwMode="auto">
            <a:xfrm>
              <a:off x="3190876" y="3668713"/>
              <a:ext cx="57150" cy="76200"/>
            </a:xfrm>
            <a:custGeom>
              <a:avLst/>
              <a:gdLst>
                <a:gd name="T0" fmla="*/ 294 w 294"/>
                <a:gd name="T1" fmla="*/ 0 h 380"/>
                <a:gd name="T2" fmla="*/ 294 w 294"/>
                <a:gd name="T3" fmla="*/ 215 h 380"/>
                <a:gd name="T4" fmla="*/ 291 w 294"/>
                <a:gd name="T5" fmla="*/ 267 h 380"/>
                <a:gd name="T6" fmla="*/ 282 w 294"/>
                <a:gd name="T7" fmla="*/ 306 h 380"/>
                <a:gd name="T8" fmla="*/ 278 w 294"/>
                <a:gd name="T9" fmla="*/ 314 h 380"/>
                <a:gd name="T10" fmla="*/ 269 w 294"/>
                <a:gd name="T11" fmla="*/ 329 h 380"/>
                <a:gd name="T12" fmla="*/ 257 w 294"/>
                <a:gd name="T13" fmla="*/ 342 h 380"/>
                <a:gd name="T14" fmla="*/ 244 w 294"/>
                <a:gd name="T15" fmla="*/ 354 h 380"/>
                <a:gd name="T16" fmla="*/ 235 w 294"/>
                <a:gd name="T17" fmla="*/ 359 h 380"/>
                <a:gd name="T18" fmla="*/ 218 w 294"/>
                <a:gd name="T19" fmla="*/ 369 h 380"/>
                <a:gd name="T20" fmla="*/ 197 w 294"/>
                <a:gd name="T21" fmla="*/ 376 h 380"/>
                <a:gd name="T22" fmla="*/ 174 w 294"/>
                <a:gd name="T23" fmla="*/ 379 h 380"/>
                <a:gd name="T24" fmla="*/ 148 w 294"/>
                <a:gd name="T25" fmla="*/ 380 h 380"/>
                <a:gd name="T26" fmla="*/ 123 w 294"/>
                <a:gd name="T27" fmla="*/ 379 h 380"/>
                <a:gd name="T28" fmla="*/ 89 w 294"/>
                <a:gd name="T29" fmla="*/ 373 h 380"/>
                <a:gd name="T30" fmla="*/ 71 w 294"/>
                <a:gd name="T31" fmla="*/ 367 h 380"/>
                <a:gd name="T32" fmla="*/ 62 w 294"/>
                <a:gd name="T33" fmla="*/ 363 h 380"/>
                <a:gd name="T34" fmla="*/ 47 w 294"/>
                <a:gd name="T35" fmla="*/ 353 h 380"/>
                <a:gd name="T36" fmla="*/ 34 w 294"/>
                <a:gd name="T37" fmla="*/ 340 h 380"/>
                <a:gd name="T38" fmla="*/ 23 w 294"/>
                <a:gd name="T39" fmla="*/ 326 h 380"/>
                <a:gd name="T40" fmla="*/ 14 w 294"/>
                <a:gd name="T41" fmla="*/ 310 h 380"/>
                <a:gd name="T42" fmla="*/ 11 w 294"/>
                <a:gd name="T43" fmla="*/ 300 h 380"/>
                <a:gd name="T44" fmla="*/ 3 w 294"/>
                <a:gd name="T45" fmla="*/ 269 h 380"/>
                <a:gd name="T46" fmla="*/ 0 w 294"/>
                <a:gd name="T47" fmla="*/ 215 h 380"/>
                <a:gd name="T48" fmla="*/ 49 w 294"/>
                <a:gd name="T49" fmla="*/ 0 h 380"/>
                <a:gd name="T50" fmla="*/ 49 w 294"/>
                <a:gd name="T51" fmla="*/ 215 h 380"/>
                <a:gd name="T52" fmla="*/ 52 w 294"/>
                <a:gd name="T53" fmla="*/ 258 h 380"/>
                <a:gd name="T54" fmla="*/ 59 w 294"/>
                <a:gd name="T55" fmla="*/ 287 h 380"/>
                <a:gd name="T56" fmla="*/ 64 w 294"/>
                <a:gd name="T57" fmla="*/ 298 h 380"/>
                <a:gd name="T58" fmla="*/ 80 w 294"/>
                <a:gd name="T59" fmla="*/ 317 h 380"/>
                <a:gd name="T60" fmla="*/ 89 w 294"/>
                <a:gd name="T61" fmla="*/ 323 h 380"/>
                <a:gd name="T62" fmla="*/ 114 w 294"/>
                <a:gd name="T63" fmla="*/ 333 h 380"/>
                <a:gd name="T64" fmla="*/ 144 w 294"/>
                <a:gd name="T65" fmla="*/ 335 h 380"/>
                <a:gd name="T66" fmla="*/ 157 w 294"/>
                <a:gd name="T67" fmla="*/ 335 h 380"/>
                <a:gd name="T68" fmla="*/ 181 w 294"/>
                <a:gd name="T69" fmla="*/ 332 h 380"/>
                <a:gd name="T70" fmla="*/ 199 w 294"/>
                <a:gd name="T71" fmla="*/ 327 h 380"/>
                <a:gd name="T72" fmla="*/ 216 w 294"/>
                <a:gd name="T73" fmla="*/ 317 h 380"/>
                <a:gd name="T74" fmla="*/ 221 w 294"/>
                <a:gd name="T75" fmla="*/ 311 h 380"/>
                <a:gd name="T76" fmla="*/ 232 w 294"/>
                <a:gd name="T77" fmla="*/ 296 h 380"/>
                <a:gd name="T78" fmla="*/ 238 w 294"/>
                <a:gd name="T79" fmla="*/ 274 h 380"/>
                <a:gd name="T80" fmla="*/ 243 w 294"/>
                <a:gd name="T81" fmla="*/ 248 h 380"/>
                <a:gd name="T82" fmla="*/ 245 w 294"/>
                <a:gd name="T83" fmla="*/ 215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4" h="380">
                  <a:moveTo>
                    <a:pt x="245" y="0"/>
                  </a:moveTo>
                  <a:lnTo>
                    <a:pt x="294" y="0"/>
                  </a:lnTo>
                  <a:lnTo>
                    <a:pt x="294" y="215"/>
                  </a:lnTo>
                  <a:lnTo>
                    <a:pt x="294" y="215"/>
                  </a:lnTo>
                  <a:lnTo>
                    <a:pt x="293" y="243"/>
                  </a:lnTo>
                  <a:lnTo>
                    <a:pt x="291" y="267"/>
                  </a:lnTo>
                  <a:lnTo>
                    <a:pt x="287" y="287"/>
                  </a:lnTo>
                  <a:lnTo>
                    <a:pt x="282" y="306"/>
                  </a:lnTo>
                  <a:lnTo>
                    <a:pt x="282" y="306"/>
                  </a:lnTo>
                  <a:lnTo>
                    <a:pt x="278" y="314"/>
                  </a:lnTo>
                  <a:lnTo>
                    <a:pt x="273" y="321"/>
                  </a:lnTo>
                  <a:lnTo>
                    <a:pt x="269" y="329"/>
                  </a:lnTo>
                  <a:lnTo>
                    <a:pt x="264" y="335"/>
                  </a:lnTo>
                  <a:lnTo>
                    <a:pt x="257" y="342"/>
                  </a:lnTo>
                  <a:lnTo>
                    <a:pt x="250" y="348"/>
                  </a:lnTo>
                  <a:lnTo>
                    <a:pt x="244" y="354"/>
                  </a:lnTo>
                  <a:lnTo>
                    <a:pt x="235" y="359"/>
                  </a:lnTo>
                  <a:lnTo>
                    <a:pt x="235" y="359"/>
                  </a:lnTo>
                  <a:lnTo>
                    <a:pt x="227" y="365"/>
                  </a:lnTo>
                  <a:lnTo>
                    <a:pt x="218" y="369"/>
                  </a:lnTo>
                  <a:lnTo>
                    <a:pt x="208" y="372"/>
                  </a:lnTo>
                  <a:lnTo>
                    <a:pt x="197" y="376"/>
                  </a:lnTo>
                  <a:lnTo>
                    <a:pt x="186" y="378"/>
                  </a:lnTo>
                  <a:lnTo>
                    <a:pt x="174" y="379"/>
                  </a:lnTo>
                  <a:lnTo>
                    <a:pt x="161" y="380"/>
                  </a:lnTo>
                  <a:lnTo>
                    <a:pt x="148" y="380"/>
                  </a:lnTo>
                  <a:lnTo>
                    <a:pt x="148" y="380"/>
                  </a:lnTo>
                  <a:lnTo>
                    <a:pt x="123" y="379"/>
                  </a:lnTo>
                  <a:lnTo>
                    <a:pt x="100" y="376"/>
                  </a:lnTo>
                  <a:lnTo>
                    <a:pt x="89" y="373"/>
                  </a:lnTo>
                  <a:lnTo>
                    <a:pt x="80" y="370"/>
                  </a:lnTo>
                  <a:lnTo>
                    <a:pt x="71" y="367"/>
                  </a:lnTo>
                  <a:lnTo>
                    <a:pt x="62" y="363"/>
                  </a:lnTo>
                  <a:lnTo>
                    <a:pt x="62" y="363"/>
                  </a:lnTo>
                  <a:lnTo>
                    <a:pt x="54" y="357"/>
                  </a:lnTo>
                  <a:lnTo>
                    <a:pt x="47" y="353"/>
                  </a:lnTo>
                  <a:lnTo>
                    <a:pt x="39" y="346"/>
                  </a:lnTo>
                  <a:lnTo>
                    <a:pt x="34" y="340"/>
                  </a:lnTo>
                  <a:lnTo>
                    <a:pt x="27" y="333"/>
                  </a:lnTo>
                  <a:lnTo>
                    <a:pt x="23" y="326"/>
                  </a:lnTo>
                  <a:lnTo>
                    <a:pt x="19" y="318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1" y="300"/>
                  </a:lnTo>
                  <a:lnTo>
                    <a:pt x="8" y="291"/>
                  </a:lnTo>
                  <a:lnTo>
                    <a:pt x="3" y="269"/>
                  </a:lnTo>
                  <a:lnTo>
                    <a:pt x="1" y="244"/>
                  </a:lnTo>
                  <a:lnTo>
                    <a:pt x="0" y="215"/>
                  </a:lnTo>
                  <a:lnTo>
                    <a:pt x="0" y="0"/>
                  </a:lnTo>
                  <a:lnTo>
                    <a:pt x="49" y="0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50" y="238"/>
                  </a:lnTo>
                  <a:lnTo>
                    <a:pt x="52" y="258"/>
                  </a:lnTo>
                  <a:lnTo>
                    <a:pt x="54" y="274"/>
                  </a:lnTo>
                  <a:lnTo>
                    <a:pt x="59" y="287"/>
                  </a:lnTo>
                  <a:lnTo>
                    <a:pt x="59" y="287"/>
                  </a:lnTo>
                  <a:lnTo>
                    <a:pt x="64" y="298"/>
                  </a:lnTo>
                  <a:lnTo>
                    <a:pt x="71" y="308"/>
                  </a:lnTo>
                  <a:lnTo>
                    <a:pt x="80" y="317"/>
                  </a:lnTo>
                  <a:lnTo>
                    <a:pt x="89" y="323"/>
                  </a:lnTo>
                  <a:lnTo>
                    <a:pt x="89" y="323"/>
                  </a:lnTo>
                  <a:lnTo>
                    <a:pt x="101" y="329"/>
                  </a:lnTo>
                  <a:lnTo>
                    <a:pt x="114" y="333"/>
                  </a:lnTo>
                  <a:lnTo>
                    <a:pt x="129" y="335"/>
                  </a:lnTo>
                  <a:lnTo>
                    <a:pt x="144" y="335"/>
                  </a:lnTo>
                  <a:lnTo>
                    <a:pt x="144" y="335"/>
                  </a:lnTo>
                  <a:lnTo>
                    <a:pt x="157" y="335"/>
                  </a:lnTo>
                  <a:lnTo>
                    <a:pt x="169" y="334"/>
                  </a:lnTo>
                  <a:lnTo>
                    <a:pt x="181" y="332"/>
                  </a:lnTo>
                  <a:lnTo>
                    <a:pt x="191" y="330"/>
                  </a:lnTo>
                  <a:lnTo>
                    <a:pt x="199" y="327"/>
                  </a:lnTo>
                  <a:lnTo>
                    <a:pt x="208" y="322"/>
                  </a:lnTo>
                  <a:lnTo>
                    <a:pt x="216" y="317"/>
                  </a:lnTo>
                  <a:lnTo>
                    <a:pt x="221" y="311"/>
                  </a:lnTo>
                  <a:lnTo>
                    <a:pt x="221" y="311"/>
                  </a:lnTo>
                  <a:lnTo>
                    <a:pt x="227" y="304"/>
                  </a:lnTo>
                  <a:lnTo>
                    <a:pt x="232" y="296"/>
                  </a:lnTo>
                  <a:lnTo>
                    <a:pt x="235" y="286"/>
                  </a:lnTo>
                  <a:lnTo>
                    <a:pt x="238" y="274"/>
                  </a:lnTo>
                  <a:lnTo>
                    <a:pt x="242" y="262"/>
                  </a:lnTo>
                  <a:lnTo>
                    <a:pt x="243" y="248"/>
                  </a:lnTo>
                  <a:lnTo>
                    <a:pt x="244" y="233"/>
                  </a:lnTo>
                  <a:lnTo>
                    <a:pt x="245" y="215"/>
                  </a:lnTo>
                  <a:lnTo>
                    <a:pt x="2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8"/>
            <p:cNvSpPr>
              <a:spLocks/>
            </p:cNvSpPr>
            <p:nvPr userDrawn="1"/>
          </p:nvSpPr>
          <p:spPr bwMode="auto">
            <a:xfrm>
              <a:off x="3265488" y="3668713"/>
              <a:ext cx="46038" cy="74613"/>
            </a:xfrm>
            <a:custGeom>
              <a:avLst/>
              <a:gdLst>
                <a:gd name="T0" fmla="*/ 0 w 234"/>
                <a:gd name="T1" fmla="*/ 375 h 375"/>
                <a:gd name="T2" fmla="*/ 0 w 234"/>
                <a:gd name="T3" fmla="*/ 0 h 375"/>
                <a:gd name="T4" fmla="*/ 50 w 234"/>
                <a:gd name="T5" fmla="*/ 0 h 375"/>
                <a:gd name="T6" fmla="*/ 50 w 234"/>
                <a:gd name="T7" fmla="*/ 330 h 375"/>
                <a:gd name="T8" fmla="*/ 234 w 234"/>
                <a:gd name="T9" fmla="*/ 330 h 375"/>
                <a:gd name="T10" fmla="*/ 234 w 234"/>
                <a:gd name="T11" fmla="*/ 375 h 375"/>
                <a:gd name="T12" fmla="*/ 0 w 234"/>
                <a:gd name="T13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375">
                  <a:moveTo>
                    <a:pt x="0" y="375"/>
                  </a:moveTo>
                  <a:lnTo>
                    <a:pt x="0" y="0"/>
                  </a:lnTo>
                  <a:lnTo>
                    <a:pt x="50" y="0"/>
                  </a:lnTo>
                  <a:lnTo>
                    <a:pt x="50" y="330"/>
                  </a:lnTo>
                  <a:lnTo>
                    <a:pt x="234" y="330"/>
                  </a:lnTo>
                  <a:lnTo>
                    <a:pt x="234" y="375"/>
                  </a:ln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19"/>
            <p:cNvSpPr>
              <a:spLocks/>
            </p:cNvSpPr>
            <p:nvPr userDrawn="1"/>
          </p:nvSpPr>
          <p:spPr bwMode="auto">
            <a:xfrm>
              <a:off x="3306763" y="3668713"/>
              <a:ext cx="58738" cy="74613"/>
            </a:xfrm>
            <a:custGeom>
              <a:avLst/>
              <a:gdLst>
                <a:gd name="T0" fmla="*/ 123 w 296"/>
                <a:gd name="T1" fmla="*/ 375 h 375"/>
                <a:gd name="T2" fmla="*/ 123 w 296"/>
                <a:gd name="T3" fmla="*/ 44 h 375"/>
                <a:gd name="T4" fmla="*/ 0 w 296"/>
                <a:gd name="T5" fmla="*/ 44 h 375"/>
                <a:gd name="T6" fmla="*/ 0 w 296"/>
                <a:gd name="T7" fmla="*/ 0 h 375"/>
                <a:gd name="T8" fmla="*/ 296 w 296"/>
                <a:gd name="T9" fmla="*/ 0 h 375"/>
                <a:gd name="T10" fmla="*/ 296 w 296"/>
                <a:gd name="T11" fmla="*/ 44 h 375"/>
                <a:gd name="T12" fmla="*/ 173 w 296"/>
                <a:gd name="T13" fmla="*/ 44 h 375"/>
                <a:gd name="T14" fmla="*/ 173 w 296"/>
                <a:gd name="T15" fmla="*/ 375 h 375"/>
                <a:gd name="T16" fmla="*/ 123 w 296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6" h="375">
                  <a:moveTo>
                    <a:pt x="123" y="375"/>
                  </a:moveTo>
                  <a:lnTo>
                    <a:pt x="123" y="44"/>
                  </a:lnTo>
                  <a:lnTo>
                    <a:pt x="0" y="44"/>
                  </a:lnTo>
                  <a:lnTo>
                    <a:pt x="0" y="0"/>
                  </a:lnTo>
                  <a:lnTo>
                    <a:pt x="296" y="0"/>
                  </a:lnTo>
                  <a:lnTo>
                    <a:pt x="296" y="44"/>
                  </a:lnTo>
                  <a:lnTo>
                    <a:pt x="173" y="44"/>
                  </a:lnTo>
                  <a:lnTo>
                    <a:pt x="173" y="375"/>
                  </a:lnTo>
                  <a:lnTo>
                    <a:pt x="123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20"/>
            <p:cNvSpPr>
              <a:spLocks noChangeArrowheads="1"/>
            </p:cNvSpPr>
            <p:nvPr userDrawn="1"/>
          </p:nvSpPr>
          <p:spPr bwMode="auto">
            <a:xfrm>
              <a:off x="3406776" y="3668713"/>
              <a:ext cx="9525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1"/>
            <p:cNvSpPr>
              <a:spLocks/>
            </p:cNvSpPr>
            <p:nvPr userDrawn="1"/>
          </p:nvSpPr>
          <p:spPr bwMode="auto">
            <a:xfrm>
              <a:off x="3433763" y="3668713"/>
              <a:ext cx="58738" cy="74613"/>
            </a:xfrm>
            <a:custGeom>
              <a:avLst/>
              <a:gdLst>
                <a:gd name="T0" fmla="*/ 0 w 295"/>
                <a:gd name="T1" fmla="*/ 375 h 375"/>
                <a:gd name="T2" fmla="*/ 0 w 295"/>
                <a:gd name="T3" fmla="*/ 0 h 375"/>
                <a:gd name="T4" fmla="*/ 51 w 295"/>
                <a:gd name="T5" fmla="*/ 0 h 375"/>
                <a:gd name="T6" fmla="*/ 247 w 295"/>
                <a:gd name="T7" fmla="*/ 294 h 375"/>
                <a:gd name="T8" fmla="*/ 247 w 295"/>
                <a:gd name="T9" fmla="*/ 0 h 375"/>
                <a:gd name="T10" fmla="*/ 295 w 295"/>
                <a:gd name="T11" fmla="*/ 0 h 375"/>
                <a:gd name="T12" fmla="*/ 295 w 295"/>
                <a:gd name="T13" fmla="*/ 375 h 375"/>
                <a:gd name="T14" fmla="*/ 244 w 295"/>
                <a:gd name="T15" fmla="*/ 375 h 375"/>
                <a:gd name="T16" fmla="*/ 48 w 295"/>
                <a:gd name="T17" fmla="*/ 80 h 375"/>
                <a:gd name="T18" fmla="*/ 48 w 295"/>
                <a:gd name="T19" fmla="*/ 375 h 375"/>
                <a:gd name="T20" fmla="*/ 0 w 295"/>
                <a:gd name="T21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5" h="375">
                  <a:moveTo>
                    <a:pt x="0" y="375"/>
                  </a:moveTo>
                  <a:lnTo>
                    <a:pt x="0" y="0"/>
                  </a:lnTo>
                  <a:lnTo>
                    <a:pt x="51" y="0"/>
                  </a:lnTo>
                  <a:lnTo>
                    <a:pt x="247" y="294"/>
                  </a:lnTo>
                  <a:lnTo>
                    <a:pt x="247" y="0"/>
                  </a:lnTo>
                  <a:lnTo>
                    <a:pt x="295" y="0"/>
                  </a:lnTo>
                  <a:lnTo>
                    <a:pt x="295" y="375"/>
                  </a:lnTo>
                  <a:lnTo>
                    <a:pt x="244" y="375"/>
                  </a:lnTo>
                  <a:lnTo>
                    <a:pt x="48" y="80"/>
                  </a:lnTo>
                  <a:lnTo>
                    <a:pt x="48" y="375"/>
                  </a:ln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22"/>
            <p:cNvSpPr>
              <a:spLocks/>
            </p:cNvSpPr>
            <p:nvPr userDrawn="1"/>
          </p:nvSpPr>
          <p:spPr bwMode="auto">
            <a:xfrm>
              <a:off x="3502026" y="3668713"/>
              <a:ext cx="58738" cy="74613"/>
            </a:xfrm>
            <a:custGeom>
              <a:avLst/>
              <a:gdLst>
                <a:gd name="T0" fmla="*/ 124 w 297"/>
                <a:gd name="T1" fmla="*/ 375 h 375"/>
                <a:gd name="T2" fmla="*/ 124 w 297"/>
                <a:gd name="T3" fmla="*/ 44 h 375"/>
                <a:gd name="T4" fmla="*/ 0 w 297"/>
                <a:gd name="T5" fmla="*/ 44 h 375"/>
                <a:gd name="T6" fmla="*/ 0 w 297"/>
                <a:gd name="T7" fmla="*/ 0 h 375"/>
                <a:gd name="T8" fmla="*/ 297 w 297"/>
                <a:gd name="T9" fmla="*/ 0 h 375"/>
                <a:gd name="T10" fmla="*/ 297 w 297"/>
                <a:gd name="T11" fmla="*/ 44 h 375"/>
                <a:gd name="T12" fmla="*/ 173 w 297"/>
                <a:gd name="T13" fmla="*/ 44 h 375"/>
                <a:gd name="T14" fmla="*/ 173 w 297"/>
                <a:gd name="T15" fmla="*/ 375 h 375"/>
                <a:gd name="T16" fmla="*/ 124 w 297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375">
                  <a:moveTo>
                    <a:pt x="124" y="375"/>
                  </a:moveTo>
                  <a:lnTo>
                    <a:pt x="124" y="44"/>
                  </a:lnTo>
                  <a:lnTo>
                    <a:pt x="0" y="44"/>
                  </a:lnTo>
                  <a:lnTo>
                    <a:pt x="0" y="0"/>
                  </a:lnTo>
                  <a:lnTo>
                    <a:pt x="297" y="0"/>
                  </a:lnTo>
                  <a:lnTo>
                    <a:pt x="297" y="44"/>
                  </a:lnTo>
                  <a:lnTo>
                    <a:pt x="173" y="44"/>
                  </a:lnTo>
                  <a:lnTo>
                    <a:pt x="173" y="375"/>
                  </a:lnTo>
                  <a:lnTo>
                    <a:pt x="124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3"/>
            <p:cNvSpPr>
              <a:spLocks/>
            </p:cNvSpPr>
            <p:nvPr userDrawn="1"/>
          </p:nvSpPr>
          <p:spPr bwMode="auto">
            <a:xfrm>
              <a:off x="3571876" y="3668713"/>
              <a:ext cx="55563" cy="74613"/>
            </a:xfrm>
            <a:custGeom>
              <a:avLst/>
              <a:gdLst>
                <a:gd name="T0" fmla="*/ 0 w 280"/>
                <a:gd name="T1" fmla="*/ 375 h 375"/>
                <a:gd name="T2" fmla="*/ 0 w 280"/>
                <a:gd name="T3" fmla="*/ 0 h 375"/>
                <a:gd name="T4" fmla="*/ 271 w 280"/>
                <a:gd name="T5" fmla="*/ 0 h 375"/>
                <a:gd name="T6" fmla="*/ 271 w 280"/>
                <a:gd name="T7" fmla="*/ 44 h 375"/>
                <a:gd name="T8" fmla="*/ 50 w 280"/>
                <a:gd name="T9" fmla="*/ 44 h 375"/>
                <a:gd name="T10" fmla="*/ 50 w 280"/>
                <a:gd name="T11" fmla="*/ 159 h 375"/>
                <a:gd name="T12" fmla="*/ 257 w 280"/>
                <a:gd name="T13" fmla="*/ 159 h 375"/>
                <a:gd name="T14" fmla="*/ 257 w 280"/>
                <a:gd name="T15" fmla="*/ 202 h 375"/>
                <a:gd name="T16" fmla="*/ 50 w 280"/>
                <a:gd name="T17" fmla="*/ 202 h 375"/>
                <a:gd name="T18" fmla="*/ 50 w 280"/>
                <a:gd name="T19" fmla="*/ 330 h 375"/>
                <a:gd name="T20" fmla="*/ 280 w 280"/>
                <a:gd name="T21" fmla="*/ 330 h 375"/>
                <a:gd name="T22" fmla="*/ 280 w 280"/>
                <a:gd name="T23" fmla="*/ 375 h 375"/>
                <a:gd name="T24" fmla="*/ 0 w 280"/>
                <a:gd name="T25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" h="375">
                  <a:moveTo>
                    <a:pt x="0" y="375"/>
                  </a:moveTo>
                  <a:lnTo>
                    <a:pt x="0" y="0"/>
                  </a:lnTo>
                  <a:lnTo>
                    <a:pt x="271" y="0"/>
                  </a:lnTo>
                  <a:lnTo>
                    <a:pt x="271" y="44"/>
                  </a:lnTo>
                  <a:lnTo>
                    <a:pt x="50" y="44"/>
                  </a:lnTo>
                  <a:lnTo>
                    <a:pt x="50" y="159"/>
                  </a:lnTo>
                  <a:lnTo>
                    <a:pt x="257" y="159"/>
                  </a:lnTo>
                  <a:lnTo>
                    <a:pt x="257" y="202"/>
                  </a:lnTo>
                  <a:lnTo>
                    <a:pt x="50" y="202"/>
                  </a:lnTo>
                  <a:lnTo>
                    <a:pt x="50" y="330"/>
                  </a:lnTo>
                  <a:lnTo>
                    <a:pt x="280" y="330"/>
                  </a:lnTo>
                  <a:lnTo>
                    <a:pt x="280" y="375"/>
                  </a:ln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24"/>
            <p:cNvSpPr>
              <a:spLocks noEditPoints="1"/>
            </p:cNvSpPr>
            <p:nvPr userDrawn="1"/>
          </p:nvSpPr>
          <p:spPr bwMode="auto">
            <a:xfrm>
              <a:off x="3638551" y="3668713"/>
              <a:ext cx="65088" cy="74613"/>
            </a:xfrm>
            <a:custGeom>
              <a:avLst/>
              <a:gdLst>
                <a:gd name="T0" fmla="*/ 0 w 330"/>
                <a:gd name="T1" fmla="*/ 0 h 375"/>
                <a:gd name="T2" fmla="*/ 166 w 330"/>
                <a:gd name="T3" fmla="*/ 0 h 375"/>
                <a:gd name="T4" fmla="*/ 210 w 330"/>
                <a:gd name="T5" fmla="*/ 2 h 375"/>
                <a:gd name="T6" fmla="*/ 242 w 330"/>
                <a:gd name="T7" fmla="*/ 9 h 375"/>
                <a:gd name="T8" fmla="*/ 254 w 330"/>
                <a:gd name="T9" fmla="*/ 16 h 375"/>
                <a:gd name="T10" fmla="*/ 275 w 330"/>
                <a:gd name="T11" fmla="*/ 33 h 375"/>
                <a:gd name="T12" fmla="*/ 284 w 330"/>
                <a:gd name="T13" fmla="*/ 45 h 375"/>
                <a:gd name="T14" fmla="*/ 296 w 330"/>
                <a:gd name="T15" fmla="*/ 73 h 375"/>
                <a:gd name="T16" fmla="*/ 299 w 330"/>
                <a:gd name="T17" fmla="*/ 102 h 375"/>
                <a:gd name="T18" fmla="*/ 299 w 330"/>
                <a:gd name="T19" fmla="*/ 112 h 375"/>
                <a:gd name="T20" fmla="*/ 296 w 330"/>
                <a:gd name="T21" fmla="*/ 130 h 375"/>
                <a:gd name="T22" fmla="*/ 289 w 330"/>
                <a:gd name="T23" fmla="*/ 147 h 375"/>
                <a:gd name="T24" fmla="*/ 279 w 330"/>
                <a:gd name="T25" fmla="*/ 162 h 375"/>
                <a:gd name="T26" fmla="*/ 273 w 330"/>
                <a:gd name="T27" fmla="*/ 169 h 375"/>
                <a:gd name="T28" fmla="*/ 259 w 330"/>
                <a:gd name="T29" fmla="*/ 182 h 375"/>
                <a:gd name="T30" fmla="*/ 240 w 330"/>
                <a:gd name="T31" fmla="*/ 191 h 375"/>
                <a:gd name="T32" fmla="*/ 218 w 330"/>
                <a:gd name="T33" fmla="*/ 199 h 375"/>
                <a:gd name="T34" fmla="*/ 193 w 330"/>
                <a:gd name="T35" fmla="*/ 203 h 375"/>
                <a:gd name="T36" fmla="*/ 211 w 330"/>
                <a:gd name="T37" fmla="*/ 213 h 375"/>
                <a:gd name="T38" fmla="*/ 224 w 330"/>
                <a:gd name="T39" fmla="*/ 222 h 375"/>
                <a:gd name="T40" fmla="*/ 235 w 330"/>
                <a:gd name="T41" fmla="*/ 233 h 375"/>
                <a:gd name="T42" fmla="*/ 254 w 330"/>
                <a:gd name="T43" fmla="*/ 258 h 375"/>
                <a:gd name="T44" fmla="*/ 330 w 330"/>
                <a:gd name="T45" fmla="*/ 375 h 375"/>
                <a:gd name="T46" fmla="*/ 218 w 330"/>
                <a:gd name="T47" fmla="*/ 296 h 375"/>
                <a:gd name="T48" fmla="*/ 198 w 330"/>
                <a:gd name="T49" fmla="*/ 267 h 375"/>
                <a:gd name="T50" fmla="*/ 183 w 330"/>
                <a:gd name="T51" fmla="*/ 245 h 375"/>
                <a:gd name="T52" fmla="*/ 163 w 330"/>
                <a:gd name="T53" fmla="*/ 224 h 375"/>
                <a:gd name="T54" fmla="*/ 157 w 330"/>
                <a:gd name="T55" fmla="*/ 220 h 375"/>
                <a:gd name="T56" fmla="*/ 135 w 330"/>
                <a:gd name="T57" fmla="*/ 210 h 375"/>
                <a:gd name="T58" fmla="*/ 124 w 330"/>
                <a:gd name="T59" fmla="*/ 208 h 375"/>
                <a:gd name="T60" fmla="*/ 50 w 330"/>
                <a:gd name="T61" fmla="*/ 208 h 375"/>
                <a:gd name="T62" fmla="*/ 0 w 330"/>
                <a:gd name="T63" fmla="*/ 375 h 375"/>
                <a:gd name="T64" fmla="*/ 156 w 330"/>
                <a:gd name="T65" fmla="*/ 165 h 375"/>
                <a:gd name="T66" fmla="*/ 172 w 330"/>
                <a:gd name="T67" fmla="*/ 164 h 375"/>
                <a:gd name="T68" fmla="*/ 199 w 330"/>
                <a:gd name="T69" fmla="*/ 161 h 375"/>
                <a:gd name="T70" fmla="*/ 209 w 330"/>
                <a:gd name="T71" fmla="*/ 158 h 375"/>
                <a:gd name="T72" fmla="*/ 226 w 330"/>
                <a:gd name="T73" fmla="*/ 149 h 375"/>
                <a:gd name="T74" fmla="*/ 238 w 330"/>
                <a:gd name="T75" fmla="*/ 136 h 375"/>
                <a:gd name="T76" fmla="*/ 242 w 330"/>
                <a:gd name="T77" fmla="*/ 127 h 375"/>
                <a:gd name="T78" fmla="*/ 248 w 330"/>
                <a:gd name="T79" fmla="*/ 111 h 375"/>
                <a:gd name="T80" fmla="*/ 248 w 330"/>
                <a:gd name="T81" fmla="*/ 102 h 375"/>
                <a:gd name="T82" fmla="*/ 246 w 330"/>
                <a:gd name="T83" fmla="*/ 84 h 375"/>
                <a:gd name="T84" fmla="*/ 240 w 330"/>
                <a:gd name="T85" fmla="*/ 73 h 375"/>
                <a:gd name="T86" fmla="*/ 229 w 330"/>
                <a:gd name="T87" fmla="*/ 58 h 375"/>
                <a:gd name="T88" fmla="*/ 224 w 330"/>
                <a:gd name="T89" fmla="*/ 54 h 375"/>
                <a:gd name="T90" fmla="*/ 211 w 330"/>
                <a:gd name="T91" fmla="*/ 48 h 375"/>
                <a:gd name="T92" fmla="*/ 196 w 330"/>
                <a:gd name="T93" fmla="*/ 43 h 375"/>
                <a:gd name="T94" fmla="*/ 168 w 330"/>
                <a:gd name="T95" fmla="*/ 41 h 375"/>
                <a:gd name="T96" fmla="*/ 50 w 330"/>
                <a:gd name="T97" fmla="*/ 16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0" h="375">
                  <a:moveTo>
                    <a:pt x="0" y="375"/>
                  </a:moveTo>
                  <a:lnTo>
                    <a:pt x="0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89" y="1"/>
                  </a:lnTo>
                  <a:lnTo>
                    <a:pt x="210" y="2"/>
                  </a:lnTo>
                  <a:lnTo>
                    <a:pt x="227" y="5"/>
                  </a:lnTo>
                  <a:lnTo>
                    <a:pt x="242" y="9"/>
                  </a:lnTo>
                  <a:lnTo>
                    <a:pt x="242" y="9"/>
                  </a:lnTo>
                  <a:lnTo>
                    <a:pt x="254" y="16"/>
                  </a:lnTo>
                  <a:lnTo>
                    <a:pt x="265" y="24"/>
                  </a:lnTo>
                  <a:lnTo>
                    <a:pt x="275" y="33"/>
                  </a:lnTo>
                  <a:lnTo>
                    <a:pt x="284" y="45"/>
                  </a:lnTo>
                  <a:lnTo>
                    <a:pt x="284" y="45"/>
                  </a:lnTo>
                  <a:lnTo>
                    <a:pt x="290" y="58"/>
                  </a:lnTo>
                  <a:lnTo>
                    <a:pt x="296" y="73"/>
                  </a:lnTo>
                  <a:lnTo>
                    <a:pt x="298" y="87"/>
                  </a:lnTo>
                  <a:lnTo>
                    <a:pt x="299" y="102"/>
                  </a:lnTo>
                  <a:lnTo>
                    <a:pt x="299" y="102"/>
                  </a:lnTo>
                  <a:lnTo>
                    <a:pt x="299" y="112"/>
                  </a:lnTo>
                  <a:lnTo>
                    <a:pt x="298" y="121"/>
                  </a:lnTo>
                  <a:lnTo>
                    <a:pt x="296" y="130"/>
                  </a:lnTo>
                  <a:lnTo>
                    <a:pt x="293" y="138"/>
                  </a:lnTo>
                  <a:lnTo>
                    <a:pt x="289" y="147"/>
                  </a:lnTo>
                  <a:lnTo>
                    <a:pt x="285" y="154"/>
                  </a:lnTo>
                  <a:lnTo>
                    <a:pt x="279" y="162"/>
                  </a:lnTo>
                  <a:lnTo>
                    <a:pt x="273" y="169"/>
                  </a:lnTo>
                  <a:lnTo>
                    <a:pt x="273" y="169"/>
                  </a:lnTo>
                  <a:lnTo>
                    <a:pt x="266" y="175"/>
                  </a:lnTo>
                  <a:lnTo>
                    <a:pt x="259" y="182"/>
                  </a:lnTo>
                  <a:lnTo>
                    <a:pt x="250" y="187"/>
                  </a:lnTo>
                  <a:lnTo>
                    <a:pt x="240" y="191"/>
                  </a:lnTo>
                  <a:lnTo>
                    <a:pt x="230" y="196"/>
                  </a:lnTo>
                  <a:lnTo>
                    <a:pt x="218" y="199"/>
                  </a:lnTo>
                  <a:lnTo>
                    <a:pt x="206" y="201"/>
                  </a:lnTo>
                  <a:lnTo>
                    <a:pt x="193" y="203"/>
                  </a:lnTo>
                  <a:lnTo>
                    <a:pt x="193" y="203"/>
                  </a:lnTo>
                  <a:lnTo>
                    <a:pt x="211" y="213"/>
                  </a:lnTo>
                  <a:lnTo>
                    <a:pt x="218" y="218"/>
                  </a:lnTo>
                  <a:lnTo>
                    <a:pt x="224" y="222"/>
                  </a:lnTo>
                  <a:lnTo>
                    <a:pt x="224" y="222"/>
                  </a:lnTo>
                  <a:lnTo>
                    <a:pt x="235" y="233"/>
                  </a:lnTo>
                  <a:lnTo>
                    <a:pt x="245" y="245"/>
                  </a:lnTo>
                  <a:lnTo>
                    <a:pt x="254" y="258"/>
                  </a:lnTo>
                  <a:lnTo>
                    <a:pt x="264" y="272"/>
                  </a:lnTo>
                  <a:lnTo>
                    <a:pt x="330" y="375"/>
                  </a:lnTo>
                  <a:lnTo>
                    <a:pt x="267" y="375"/>
                  </a:lnTo>
                  <a:lnTo>
                    <a:pt x="218" y="296"/>
                  </a:lnTo>
                  <a:lnTo>
                    <a:pt x="218" y="296"/>
                  </a:lnTo>
                  <a:lnTo>
                    <a:pt x="198" y="267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69" y="230"/>
                  </a:lnTo>
                  <a:lnTo>
                    <a:pt x="163" y="224"/>
                  </a:lnTo>
                  <a:lnTo>
                    <a:pt x="157" y="220"/>
                  </a:lnTo>
                  <a:lnTo>
                    <a:pt x="157" y="220"/>
                  </a:lnTo>
                  <a:lnTo>
                    <a:pt x="146" y="213"/>
                  </a:lnTo>
                  <a:lnTo>
                    <a:pt x="135" y="210"/>
                  </a:lnTo>
                  <a:lnTo>
                    <a:pt x="135" y="210"/>
                  </a:lnTo>
                  <a:lnTo>
                    <a:pt x="124" y="208"/>
                  </a:lnTo>
                  <a:lnTo>
                    <a:pt x="107" y="208"/>
                  </a:lnTo>
                  <a:lnTo>
                    <a:pt x="50" y="208"/>
                  </a:lnTo>
                  <a:lnTo>
                    <a:pt x="50" y="375"/>
                  </a:lnTo>
                  <a:lnTo>
                    <a:pt x="0" y="375"/>
                  </a:lnTo>
                  <a:close/>
                  <a:moveTo>
                    <a:pt x="50" y="165"/>
                  </a:moveTo>
                  <a:lnTo>
                    <a:pt x="156" y="165"/>
                  </a:lnTo>
                  <a:lnTo>
                    <a:pt x="156" y="165"/>
                  </a:lnTo>
                  <a:lnTo>
                    <a:pt x="172" y="164"/>
                  </a:lnTo>
                  <a:lnTo>
                    <a:pt x="186" y="163"/>
                  </a:lnTo>
                  <a:lnTo>
                    <a:pt x="199" y="161"/>
                  </a:lnTo>
                  <a:lnTo>
                    <a:pt x="209" y="158"/>
                  </a:lnTo>
                  <a:lnTo>
                    <a:pt x="209" y="158"/>
                  </a:lnTo>
                  <a:lnTo>
                    <a:pt x="218" y="153"/>
                  </a:lnTo>
                  <a:lnTo>
                    <a:pt x="226" y="149"/>
                  </a:lnTo>
                  <a:lnTo>
                    <a:pt x="233" y="142"/>
                  </a:lnTo>
                  <a:lnTo>
                    <a:pt x="238" y="136"/>
                  </a:lnTo>
                  <a:lnTo>
                    <a:pt x="238" y="136"/>
                  </a:lnTo>
                  <a:lnTo>
                    <a:pt x="242" y="127"/>
                  </a:lnTo>
                  <a:lnTo>
                    <a:pt x="246" y="120"/>
                  </a:lnTo>
                  <a:lnTo>
                    <a:pt x="248" y="111"/>
                  </a:lnTo>
                  <a:lnTo>
                    <a:pt x="248" y="102"/>
                  </a:lnTo>
                  <a:lnTo>
                    <a:pt x="248" y="102"/>
                  </a:lnTo>
                  <a:lnTo>
                    <a:pt x="247" y="89"/>
                  </a:lnTo>
                  <a:lnTo>
                    <a:pt x="246" y="84"/>
                  </a:lnTo>
                  <a:lnTo>
                    <a:pt x="244" y="78"/>
                  </a:lnTo>
                  <a:lnTo>
                    <a:pt x="240" y="73"/>
                  </a:lnTo>
                  <a:lnTo>
                    <a:pt x="237" y="67"/>
                  </a:lnTo>
                  <a:lnTo>
                    <a:pt x="229" y="58"/>
                  </a:lnTo>
                  <a:lnTo>
                    <a:pt x="229" y="58"/>
                  </a:lnTo>
                  <a:lnTo>
                    <a:pt x="224" y="54"/>
                  </a:lnTo>
                  <a:lnTo>
                    <a:pt x="217" y="51"/>
                  </a:lnTo>
                  <a:lnTo>
                    <a:pt x="211" y="48"/>
                  </a:lnTo>
                  <a:lnTo>
                    <a:pt x="204" y="45"/>
                  </a:lnTo>
                  <a:lnTo>
                    <a:pt x="196" y="43"/>
                  </a:lnTo>
                  <a:lnTo>
                    <a:pt x="187" y="42"/>
                  </a:lnTo>
                  <a:lnTo>
                    <a:pt x="168" y="41"/>
                  </a:lnTo>
                  <a:lnTo>
                    <a:pt x="50" y="41"/>
                  </a:lnTo>
                  <a:lnTo>
                    <a:pt x="50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25"/>
            <p:cNvSpPr>
              <a:spLocks/>
            </p:cNvSpPr>
            <p:nvPr userDrawn="1"/>
          </p:nvSpPr>
          <p:spPr bwMode="auto">
            <a:xfrm>
              <a:off x="3713163" y="3668713"/>
              <a:ext cx="58738" cy="74613"/>
            </a:xfrm>
            <a:custGeom>
              <a:avLst/>
              <a:gdLst>
                <a:gd name="T0" fmla="*/ 0 w 296"/>
                <a:gd name="T1" fmla="*/ 375 h 375"/>
                <a:gd name="T2" fmla="*/ 0 w 296"/>
                <a:gd name="T3" fmla="*/ 0 h 375"/>
                <a:gd name="T4" fmla="*/ 52 w 296"/>
                <a:gd name="T5" fmla="*/ 0 h 375"/>
                <a:gd name="T6" fmla="*/ 248 w 296"/>
                <a:gd name="T7" fmla="*/ 294 h 375"/>
                <a:gd name="T8" fmla="*/ 248 w 296"/>
                <a:gd name="T9" fmla="*/ 0 h 375"/>
                <a:gd name="T10" fmla="*/ 296 w 296"/>
                <a:gd name="T11" fmla="*/ 0 h 375"/>
                <a:gd name="T12" fmla="*/ 296 w 296"/>
                <a:gd name="T13" fmla="*/ 375 h 375"/>
                <a:gd name="T14" fmla="*/ 244 w 296"/>
                <a:gd name="T15" fmla="*/ 375 h 375"/>
                <a:gd name="T16" fmla="*/ 48 w 296"/>
                <a:gd name="T17" fmla="*/ 80 h 375"/>
                <a:gd name="T18" fmla="*/ 48 w 296"/>
                <a:gd name="T19" fmla="*/ 375 h 375"/>
                <a:gd name="T20" fmla="*/ 0 w 296"/>
                <a:gd name="T21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6" h="375">
                  <a:moveTo>
                    <a:pt x="0" y="375"/>
                  </a:moveTo>
                  <a:lnTo>
                    <a:pt x="0" y="0"/>
                  </a:lnTo>
                  <a:lnTo>
                    <a:pt x="52" y="0"/>
                  </a:lnTo>
                  <a:lnTo>
                    <a:pt x="248" y="294"/>
                  </a:lnTo>
                  <a:lnTo>
                    <a:pt x="248" y="0"/>
                  </a:lnTo>
                  <a:lnTo>
                    <a:pt x="296" y="0"/>
                  </a:lnTo>
                  <a:lnTo>
                    <a:pt x="296" y="375"/>
                  </a:lnTo>
                  <a:lnTo>
                    <a:pt x="244" y="375"/>
                  </a:lnTo>
                  <a:lnTo>
                    <a:pt x="48" y="80"/>
                  </a:lnTo>
                  <a:lnTo>
                    <a:pt x="48" y="375"/>
                  </a:ln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26"/>
            <p:cNvSpPr>
              <a:spLocks noEditPoints="1"/>
            </p:cNvSpPr>
            <p:nvPr userDrawn="1"/>
          </p:nvSpPr>
          <p:spPr bwMode="auto">
            <a:xfrm>
              <a:off x="3781426" y="3668713"/>
              <a:ext cx="69850" cy="74613"/>
            </a:xfrm>
            <a:custGeom>
              <a:avLst/>
              <a:gdLst>
                <a:gd name="T0" fmla="*/ 0 w 350"/>
                <a:gd name="T1" fmla="*/ 375 h 375"/>
                <a:gd name="T2" fmla="*/ 144 w 350"/>
                <a:gd name="T3" fmla="*/ 0 h 375"/>
                <a:gd name="T4" fmla="*/ 197 w 350"/>
                <a:gd name="T5" fmla="*/ 0 h 375"/>
                <a:gd name="T6" fmla="*/ 350 w 350"/>
                <a:gd name="T7" fmla="*/ 375 h 375"/>
                <a:gd name="T8" fmla="*/ 293 w 350"/>
                <a:gd name="T9" fmla="*/ 375 h 375"/>
                <a:gd name="T10" fmla="*/ 250 w 350"/>
                <a:gd name="T11" fmla="*/ 261 h 375"/>
                <a:gd name="T12" fmla="*/ 94 w 350"/>
                <a:gd name="T13" fmla="*/ 261 h 375"/>
                <a:gd name="T14" fmla="*/ 53 w 350"/>
                <a:gd name="T15" fmla="*/ 375 h 375"/>
                <a:gd name="T16" fmla="*/ 0 w 350"/>
                <a:gd name="T17" fmla="*/ 375 h 375"/>
                <a:gd name="T18" fmla="*/ 108 w 350"/>
                <a:gd name="T19" fmla="*/ 220 h 375"/>
                <a:gd name="T20" fmla="*/ 234 w 350"/>
                <a:gd name="T21" fmla="*/ 220 h 375"/>
                <a:gd name="T22" fmla="*/ 195 w 350"/>
                <a:gd name="T23" fmla="*/ 116 h 375"/>
                <a:gd name="T24" fmla="*/ 195 w 350"/>
                <a:gd name="T25" fmla="*/ 116 h 375"/>
                <a:gd name="T26" fmla="*/ 180 w 350"/>
                <a:gd name="T27" fmla="*/ 74 h 375"/>
                <a:gd name="T28" fmla="*/ 169 w 350"/>
                <a:gd name="T29" fmla="*/ 39 h 375"/>
                <a:gd name="T30" fmla="*/ 169 w 350"/>
                <a:gd name="T31" fmla="*/ 39 h 375"/>
                <a:gd name="T32" fmla="*/ 165 w 350"/>
                <a:gd name="T33" fmla="*/ 57 h 375"/>
                <a:gd name="T34" fmla="*/ 160 w 350"/>
                <a:gd name="T35" fmla="*/ 75 h 375"/>
                <a:gd name="T36" fmla="*/ 155 w 350"/>
                <a:gd name="T37" fmla="*/ 92 h 375"/>
                <a:gd name="T38" fmla="*/ 149 w 350"/>
                <a:gd name="T39" fmla="*/ 111 h 375"/>
                <a:gd name="T40" fmla="*/ 108 w 350"/>
                <a:gd name="T41" fmla="*/ 22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0" h="375">
                  <a:moveTo>
                    <a:pt x="0" y="375"/>
                  </a:moveTo>
                  <a:lnTo>
                    <a:pt x="144" y="0"/>
                  </a:lnTo>
                  <a:lnTo>
                    <a:pt x="197" y="0"/>
                  </a:lnTo>
                  <a:lnTo>
                    <a:pt x="350" y="375"/>
                  </a:lnTo>
                  <a:lnTo>
                    <a:pt x="293" y="375"/>
                  </a:lnTo>
                  <a:lnTo>
                    <a:pt x="250" y="261"/>
                  </a:lnTo>
                  <a:lnTo>
                    <a:pt x="94" y="261"/>
                  </a:lnTo>
                  <a:lnTo>
                    <a:pt x="53" y="375"/>
                  </a:lnTo>
                  <a:lnTo>
                    <a:pt x="0" y="375"/>
                  </a:lnTo>
                  <a:close/>
                  <a:moveTo>
                    <a:pt x="108" y="220"/>
                  </a:moveTo>
                  <a:lnTo>
                    <a:pt x="234" y="220"/>
                  </a:lnTo>
                  <a:lnTo>
                    <a:pt x="195" y="116"/>
                  </a:lnTo>
                  <a:lnTo>
                    <a:pt x="195" y="116"/>
                  </a:lnTo>
                  <a:lnTo>
                    <a:pt x="180" y="74"/>
                  </a:lnTo>
                  <a:lnTo>
                    <a:pt x="169" y="39"/>
                  </a:lnTo>
                  <a:lnTo>
                    <a:pt x="169" y="39"/>
                  </a:lnTo>
                  <a:lnTo>
                    <a:pt x="165" y="57"/>
                  </a:lnTo>
                  <a:lnTo>
                    <a:pt x="160" y="75"/>
                  </a:lnTo>
                  <a:lnTo>
                    <a:pt x="155" y="92"/>
                  </a:lnTo>
                  <a:lnTo>
                    <a:pt x="149" y="111"/>
                  </a:lnTo>
                  <a:lnTo>
                    <a:pt x="108" y="2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27"/>
            <p:cNvSpPr>
              <a:spLocks/>
            </p:cNvSpPr>
            <p:nvPr userDrawn="1"/>
          </p:nvSpPr>
          <p:spPr bwMode="auto">
            <a:xfrm>
              <a:off x="3859213" y="3668713"/>
              <a:ext cx="46038" cy="74613"/>
            </a:xfrm>
            <a:custGeom>
              <a:avLst/>
              <a:gdLst>
                <a:gd name="T0" fmla="*/ 0 w 234"/>
                <a:gd name="T1" fmla="*/ 375 h 375"/>
                <a:gd name="T2" fmla="*/ 0 w 234"/>
                <a:gd name="T3" fmla="*/ 0 h 375"/>
                <a:gd name="T4" fmla="*/ 49 w 234"/>
                <a:gd name="T5" fmla="*/ 0 h 375"/>
                <a:gd name="T6" fmla="*/ 49 w 234"/>
                <a:gd name="T7" fmla="*/ 330 h 375"/>
                <a:gd name="T8" fmla="*/ 234 w 234"/>
                <a:gd name="T9" fmla="*/ 330 h 375"/>
                <a:gd name="T10" fmla="*/ 234 w 234"/>
                <a:gd name="T11" fmla="*/ 375 h 375"/>
                <a:gd name="T12" fmla="*/ 0 w 234"/>
                <a:gd name="T13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375">
                  <a:moveTo>
                    <a:pt x="0" y="375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330"/>
                  </a:lnTo>
                  <a:lnTo>
                    <a:pt x="234" y="330"/>
                  </a:lnTo>
                  <a:lnTo>
                    <a:pt x="234" y="375"/>
                  </a:ln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7906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  <p:sldLayoutId id="2147484100" r:id="rId12"/>
    <p:sldLayoutId id="2147484101" r:id="rId13"/>
    <p:sldLayoutId id="2147484102" r:id="rId14"/>
    <p:sldLayoutId id="2147484103" r:id="rId15"/>
    <p:sldLayoutId id="2147484104" r:id="rId16"/>
    <p:sldLayoutId id="2147484105" r:id="rId17"/>
    <p:sldLayoutId id="2147484106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9pPr>
    </p:titleStyle>
    <p:bodyStyle>
      <a:lvl1pPr marL="257175" indent="-257175" algn="l" rtl="0" eaLnBrk="1" fontAlgn="base" hangingPunct="1">
        <a:spcBef>
          <a:spcPct val="35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5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3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2pPr>
      <a:lvl3pPr marL="857250" indent="-171450" algn="l" rtl="0" eaLnBrk="1" fontAlgn="base" hangingPunct="1">
        <a:spcBef>
          <a:spcPct val="35000"/>
        </a:spcBef>
        <a:spcAft>
          <a:spcPct val="0"/>
        </a:spcAft>
        <a:buFont typeface="Wingdings" pitchFamily="2" charset="2"/>
        <a:buChar char="§"/>
        <a:defRPr sz="11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8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Measurement</a:t>
            </a:r>
            <a:r>
              <a:rPr lang="fr-FR" dirty="0"/>
              <a:t> </a:t>
            </a:r>
            <a:r>
              <a:rPr lang="fr-FR" dirty="0" err="1"/>
              <a:t>uncertainties</a:t>
            </a:r>
            <a:br>
              <a:rPr lang="fr-FR" dirty="0"/>
            </a:br>
            <a:r>
              <a:rPr lang="fr-FR" dirty="0"/>
              <a:t>STATUS REPORT ON WORKS IN PROGRESS</a:t>
            </a:r>
            <a:br>
              <a:rPr lang="fr-FR" dirty="0"/>
            </a:br>
            <a:r>
              <a:rPr lang="fr-FR" sz="2000" dirty="0"/>
              <a:t>     </a:t>
            </a:r>
            <a:r>
              <a:rPr lang="fr-FR" sz="2000" dirty="0">
                <a:solidFill>
                  <a:schemeClr val="tx1"/>
                </a:solidFill>
              </a:rPr>
              <a:t>- </a:t>
            </a:r>
            <a:r>
              <a:rPr lang="fr-FR" sz="2000" dirty="0" err="1">
                <a:solidFill>
                  <a:schemeClr val="tx1"/>
                </a:solidFill>
              </a:rPr>
              <a:t>Uncertainty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induced</a:t>
            </a:r>
            <a:r>
              <a:rPr lang="fr-FR" sz="2000" dirty="0">
                <a:solidFill>
                  <a:schemeClr val="tx1"/>
                </a:solidFill>
              </a:rPr>
              <a:t> by </a:t>
            </a:r>
            <a:r>
              <a:rPr lang="fr-FR" sz="2000" dirty="0" err="1">
                <a:solidFill>
                  <a:schemeClr val="tx1"/>
                </a:solidFill>
              </a:rPr>
              <a:t>measurement</a:t>
            </a:r>
            <a:r>
              <a:rPr lang="fr-FR" sz="2000" dirty="0">
                <a:solidFill>
                  <a:schemeClr val="tx1"/>
                </a:solidFill>
              </a:rPr>
              <a:t> system</a:t>
            </a:r>
            <a:br>
              <a:rPr lang="fr-FR" sz="2000" dirty="0">
                <a:solidFill>
                  <a:schemeClr val="tx1"/>
                </a:solidFill>
              </a:rPr>
            </a:br>
            <a:r>
              <a:rPr lang="fr-FR" sz="2000" dirty="0">
                <a:solidFill>
                  <a:schemeClr val="tx1"/>
                </a:solidFill>
              </a:rPr>
              <a:t>     - </a:t>
            </a:r>
            <a:r>
              <a:rPr lang="fr-FR" sz="2000" dirty="0" err="1">
                <a:solidFill>
                  <a:schemeClr val="tx1"/>
                </a:solidFill>
              </a:rPr>
              <a:t>Measuring</a:t>
            </a:r>
            <a:r>
              <a:rPr lang="fr-FR" sz="2000" dirty="0">
                <a:solidFill>
                  <a:schemeClr val="tx1"/>
                </a:solidFill>
              </a:rPr>
              <a:t> run to run </a:t>
            </a:r>
            <a:r>
              <a:rPr lang="fr-FR" sz="2000" dirty="0" err="1">
                <a:solidFill>
                  <a:schemeClr val="tx1"/>
                </a:solidFill>
              </a:rPr>
              <a:t>deviation</a:t>
            </a:r>
            <a:br>
              <a:rPr lang="fr-FR" dirty="0">
                <a:solidFill>
                  <a:schemeClr val="tx2"/>
                </a:solidFill>
              </a:rPr>
            </a:br>
            <a:br>
              <a:rPr lang="fr-FR" dirty="0"/>
            </a:br>
            <a:r>
              <a:rPr lang="fr-FR" b="0" cap="none" dirty="0">
                <a:solidFill>
                  <a:schemeClr val="tx1"/>
                </a:solidFill>
              </a:rPr>
              <a:t>IWG-MU </a:t>
            </a:r>
            <a:r>
              <a:rPr lang="fr-FR" b="0" cap="none" dirty="0" err="1">
                <a:solidFill>
                  <a:schemeClr val="tx1"/>
                </a:solidFill>
              </a:rPr>
              <a:t>October</a:t>
            </a:r>
            <a:r>
              <a:rPr lang="fr-FR" b="0" cap="none" dirty="0">
                <a:solidFill>
                  <a:schemeClr val="tx1"/>
                </a:solidFill>
              </a:rPr>
              <a:t> 06-07, 2020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331985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9" y="709201"/>
            <a:ext cx="6872170" cy="839682"/>
          </a:xfrm>
        </p:spPr>
        <p:txBody>
          <a:bodyPr/>
          <a:lstStyle/>
          <a:p>
            <a:r>
              <a:rPr lang="en-US" sz="1600" dirty="0"/>
              <a:t>Input data</a:t>
            </a:r>
          </a:p>
          <a:p>
            <a:pPr lvl="1"/>
            <a:r>
              <a:rPr lang="en-US" sz="1400" dirty="0"/>
              <a:t>SPL measuring equipment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r>
              <a:rPr lang="en-US" sz="1400" dirty="0"/>
              <a:t>Speed measuring equipment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</p:txBody>
      </p:sp>
      <p:sp>
        <p:nvSpPr>
          <p:cNvPr id="13" name="Titre 13">
            <a:extLst>
              <a:ext uri="{FF2B5EF4-FFF2-40B4-BE49-F238E27FC236}">
                <a16:creationId xmlns:a16="http://schemas.microsoft.com/office/drawing/2014/main" id="{3B7B357E-34CB-4A7E-8597-858B1BB84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Uncertainty induced by measurement system accuracy</a:t>
            </a:r>
          </a:p>
        </p:txBody>
      </p:sp>
      <p:graphicFrame>
        <p:nvGraphicFramePr>
          <p:cNvPr id="8" name="Tableau 9">
            <a:extLst>
              <a:ext uri="{FF2B5EF4-FFF2-40B4-BE49-F238E27FC236}">
                <a16:creationId xmlns:a16="http://schemas.microsoft.com/office/drawing/2014/main" id="{3D7B94A7-965C-44BE-BB40-7B6AC5F6F0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854571"/>
              </p:ext>
            </p:extLst>
          </p:nvPr>
        </p:nvGraphicFramePr>
        <p:xfrm>
          <a:off x="784861" y="1027429"/>
          <a:ext cx="7574278" cy="171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9522">
                  <a:extLst>
                    <a:ext uri="{9D8B030D-6E8A-4147-A177-3AD203B41FA5}">
                      <a16:colId xmlns:a16="http://schemas.microsoft.com/office/drawing/2014/main" val="1439602973"/>
                    </a:ext>
                  </a:extLst>
                </a:gridCol>
                <a:gridCol w="680936">
                  <a:extLst>
                    <a:ext uri="{9D8B030D-6E8A-4147-A177-3AD203B41FA5}">
                      <a16:colId xmlns:a16="http://schemas.microsoft.com/office/drawing/2014/main" val="3882865474"/>
                    </a:ext>
                  </a:extLst>
                </a:gridCol>
                <a:gridCol w="817124">
                  <a:extLst>
                    <a:ext uri="{9D8B030D-6E8A-4147-A177-3AD203B41FA5}">
                      <a16:colId xmlns:a16="http://schemas.microsoft.com/office/drawing/2014/main" val="1849525537"/>
                    </a:ext>
                  </a:extLst>
                </a:gridCol>
                <a:gridCol w="1002598">
                  <a:extLst>
                    <a:ext uri="{9D8B030D-6E8A-4147-A177-3AD203B41FA5}">
                      <a16:colId xmlns:a16="http://schemas.microsoft.com/office/drawing/2014/main" val="95598139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3974805758"/>
                    </a:ext>
                  </a:extLst>
                </a:gridCol>
                <a:gridCol w="739140">
                  <a:extLst>
                    <a:ext uri="{9D8B030D-6E8A-4147-A177-3AD203B41FA5}">
                      <a16:colId xmlns:a16="http://schemas.microsoft.com/office/drawing/2014/main" val="2550249261"/>
                    </a:ext>
                  </a:extLst>
                </a:gridCol>
                <a:gridCol w="784858">
                  <a:extLst>
                    <a:ext uri="{9D8B030D-6E8A-4147-A177-3AD203B41FA5}">
                      <a16:colId xmlns:a16="http://schemas.microsoft.com/office/drawing/2014/main" val="353380250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 (k=2)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Std. deviation (normal)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Std. deviation (uniform)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Run to Run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Day to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Site to site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3939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Ind. Measurement system (Siemens, M-BBM, B&amp;K…) – Microphones &amp; </a:t>
                      </a:r>
                      <a:r>
                        <a:rPr lang="en-US" sz="1000" dirty="0" err="1"/>
                        <a:t>acq</a:t>
                      </a:r>
                      <a:r>
                        <a:rPr lang="en-US" sz="1000" dirty="0"/>
                        <a:t>. system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0.3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0.07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0.09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830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Standard Class 1 Mic. IEC 61672</a:t>
                      </a:r>
                    </a:p>
                    <a:p>
                      <a:pPr algn="ctr"/>
                      <a:r>
                        <a:rPr lang="en-US" sz="1000" dirty="0"/>
                        <a:t>Sound calibrator IEC 60942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540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Regulation R51-03 (An. 3, 1.2)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0.13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0.14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4502780"/>
                  </a:ext>
                </a:extLst>
              </a:tr>
            </a:tbl>
          </a:graphicData>
        </a:graphic>
      </p:graphicFrame>
      <p:pic>
        <p:nvPicPr>
          <p:cNvPr id="17" name="Graphique 16" descr="Coche">
            <a:extLst>
              <a:ext uri="{FF2B5EF4-FFF2-40B4-BE49-F238E27FC236}">
                <a16:creationId xmlns:a16="http://schemas.microsoft.com/office/drawing/2014/main" id="{FF577F51-E941-47EB-AF37-4F16176C7F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40294" y="1636759"/>
            <a:ext cx="335280" cy="335280"/>
          </a:xfrm>
          <a:prstGeom prst="rect">
            <a:avLst/>
          </a:prstGeom>
        </p:spPr>
      </p:pic>
      <p:pic>
        <p:nvPicPr>
          <p:cNvPr id="18" name="Graphique 17" descr="Coche">
            <a:extLst>
              <a:ext uri="{FF2B5EF4-FFF2-40B4-BE49-F238E27FC236}">
                <a16:creationId xmlns:a16="http://schemas.microsoft.com/office/drawing/2014/main" id="{B9E235D4-8790-440C-95B3-07B710722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70941" y="2057189"/>
            <a:ext cx="335280" cy="335280"/>
          </a:xfrm>
          <a:prstGeom prst="rect">
            <a:avLst/>
          </a:prstGeom>
        </p:spPr>
      </p:pic>
      <p:pic>
        <p:nvPicPr>
          <p:cNvPr id="20" name="Graphique 19" descr="Coche">
            <a:extLst>
              <a:ext uri="{FF2B5EF4-FFF2-40B4-BE49-F238E27FC236}">
                <a16:creationId xmlns:a16="http://schemas.microsoft.com/office/drawing/2014/main" id="{2DFE8E8C-5710-4CC2-A083-EF99628059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40294" y="2404109"/>
            <a:ext cx="335280" cy="335280"/>
          </a:xfrm>
          <a:prstGeom prst="rect">
            <a:avLst/>
          </a:prstGeom>
        </p:spPr>
      </p:pic>
      <p:graphicFrame>
        <p:nvGraphicFramePr>
          <p:cNvPr id="9" name="Tableau 9">
            <a:extLst>
              <a:ext uri="{FF2B5EF4-FFF2-40B4-BE49-F238E27FC236}">
                <a16:creationId xmlns:a16="http://schemas.microsoft.com/office/drawing/2014/main" id="{3620724A-A9FB-4403-9EC4-C2084E10B0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991992"/>
              </p:ext>
            </p:extLst>
          </p:nvPr>
        </p:nvGraphicFramePr>
        <p:xfrm>
          <a:off x="784861" y="2913169"/>
          <a:ext cx="7574278" cy="171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9522">
                  <a:extLst>
                    <a:ext uri="{9D8B030D-6E8A-4147-A177-3AD203B41FA5}">
                      <a16:colId xmlns:a16="http://schemas.microsoft.com/office/drawing/2014/main" val="1439602973"/>
                    </a:ext>
                  </a:extLst>
                </a:gridCol>
                <a:gridCol w="680936">
                  <a:extLst>
                    <a:ext uri="{9D8B030D-6E8A-4147-A177-3AD203B41FA5}">
                      <a16:colId xmlns:a16="http://schemas.microsoft.com/office/drawing/2014/main" val="3882865474"/>
                    </a:ext>
                  </a:extLst>
                </a:gridCol>
                <a:gridCol w="817124">
                  <a:extLst>
                    <a:ext uri="{9D8B030D-6E8A-4147-A177-3AD203B41FA5}">
                      <a16:colId xmlns:a16="http://schemas.microsoft.com/office/drawing/2014/main" val="1849525537"/>
                    </a:ext>
                  </a:extLst>
                </a:gridCol>
                <a:gridCol w="1002598">
                  <a:extLst>
                    <a:ext uri="{9D8B030D-6E8A-4147-A177-3AD203B41FA5}">
                      <a16:colId xmlns:a16="http://schemas.microsoft.com/office/drawing/2014/main" val="95598139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3974805758"/>
                    </a:ext>
                  </a:extLst>
                </a:gridCol>
                <a:gridCol w="739140">
                  <a:extLst>
                    <a:ext uri="{9D8B030D-6E8A-4147-A177-3AD203B41FA5}">
                      <a16:colId xmlns:a16="http://schemas.microsoft.com/office/drawing/2014/main" val="2550249261"/>
                    </a:ext>
                  </a:extLst>
                </a:gridCol>
                <a:gridCol w="784858">
                  <a:extLst>
                    <a:ext uri="{9D8B030D-6E8A-4147-A177-3AD203B41FA5}">
                      <a16:colId xmlns:a16="http://schemas.microsoft.com/office/drawing/2014/main" val="353380250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 (k=2)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Std. deviation (normal)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Std. deviation (uniform)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Run to Run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Day to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Site to site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3939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GPS : +/- 0.1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0.05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0.06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830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Regulation R51-03 (An. 3, 1.4 “continuous measurement devices”) - +/- 0.5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0.25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540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Regulation R51-03 (An. 3, 1.4 “independent measurements of speed”) - +/- 0.2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0.4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0.12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7994363"/>
                  </a:ext>
                </a:extLst>
              </a:tr>
            </a:tbl>
          </a:graphicData>
        </a:graphic>
      </p:graphicFrame>
      <p:pic>
        <p:nvPicPr>
          <p:cNvPr id="10" name="Graphique 9" descr="Coche">
            <a:extLst>
              <a:ext uri="{FF2B5EF4-FFF2-40B4-BE49-F238E27FC236}">
                <a16:creationId xmlns:a16="http://schemas.microsoft.com/office/drawing/2014/main" id="{8D3EFF37-377D-4BCB-89CE-FAC10ED3F2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4872" y="3436865"/>
            <a:ext cx="335280" cy="335280"/>
          </a:xfrm>
          <a:prstGeom prst="rect">
            <a:avLst/>
          </a:prstGeom>
        </p:spPr>
      </p:pic>
      <p:pic>
        <p:nvPicPr>
          <p:cNvPr id="11" name="Graphique 10" descr="Coche">
            <a:extLst>
              <a:ext uri="{FF2B5EF4-FFF2-40B4-BE49-F238E27FC236}">
                <a16:creationId xmlns:a16="http://schemas.microsoft.com/office/drawing/2014/main" id="{934048EB-EAA6-4995-B2EB-1BB74F3309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4872" y="3863357"/>
            <a:ext cx="335280" cy="335280"/>
          </a:xfrm>
          <a:prstGeom prst="rect">
            <a:avLst/>
          </a:prstGeom>
        </p:spPr>
      </p:pic>
      <p:pic>
        <p:nvPicPr>
          <p:cNvPr id="12" name="Graphique 11" descr="Coche">
            <a:extLst>
              <a:ext uri="{FF2B5EF4-FFF2-40B4-BE49-F238E27FC236}">
                <a16:creationId xmlns:a16="http://schemas.microsoft.com/office/drawing/2014/main" id="{F6CA3205-6978-4EA3-B701-CD31762E7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4872" y="4289849"/>
            <a:ext cx="335280" cy="3352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E95882B-9393-43B4-9D59-DF3F643991D1}"/>
              </a:ext>
            </a:extLst>
          </p:cNvPr>
          <p:cNvSpPr/>
          <p:nvPr/>
        </p:nvSpPr>
        <p:spPr>
          <a:xfrm>
            <a:off x="784861" y="2392469"/>
            <a:ext cx="3443428" cy="3469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85BAA17-7F01-49C5-B73A-27FB16916FB9}"/>
              </a:ext>
            </a:extLst>
          </p:cNvPr>
          <p:cNvSpPr/>
          <p:nvPr/>
        </p:nvSpPr>
        <p:spPr>
          <a:xfrm>
            <a:off x="784861" y="3851717"/>
            <a:ext cx="3443428" cy="3469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9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0BBA9F67-7D26-4F44-B9AA-7BFA74A2CF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087229"/>
              </p:ext>
            </p:extLst>
          </p:nvPr>
        </p:nvGraphicFramePr>
        <p:xfrm>
          <a:off x="1028564" y="1037616"/>
          <a:ext cx="5320355" cy="142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64071">
                  <a:extLst>
                    <a:ext uri="{9D8B030D-6E8A-4147-A177-3AD203B41FA5}">
                      <a16:colId xmlns:a16="http://schemas.microsoft.com/office/drawing/2014/main" val="1746924402"/>
                    </a:ext>
                  </a:extLst>
                </a:gridCol>
                <a:gridCol w="1064071">
                  <a:extLst>
                    <a:ext uri="{9D8B030D-6E8A-4147-A177-3AD203B41FA5}">
                      <a16:colId xmlns:a16="http://schemas.microsoft.com/office/drawing/2014/main" val="781720760"/>
                    </a:ext>
                  </a:extLst>
                </a:gridCol>
                <a:gridCol w="1064071">
                  <a:extLst>
                    <a:ext uri="{9D8B030D-6E8A-4147-A177-3AD203B41FA5}">
                      <a16:colId xmlns:a16="http://schemas.microsoft.com/office/drawing/2014/main" val="2312399566"/>
                    </a:ext>
                  </a:extLst>
                </a:gridCol>
                <a:gridCol w="1064071">
                  <a:extLst>
                    <a:ext uri="{9D8B030D-6E8A-4147-A177-3AD203B41FA5}">
                      <a16:colId xmlns:a16="http://schemas.microsoft.com/office/drawing/2014/main" val="1191679607"/>
                    </a:ext>
                  </a:extLst>
                </a:gridCol>
                <a:gridCol w="1064071">
                  <a:extLst>
                    <a:ext uri="{9D8B030D-6E8A-4147-A177-3AD203B41FA5}">
                      <a16:colId xmlns:a16="http://schemas.microsoft.com/office/drawing/2014/main" val="3668117554"/>
                    </a:ext>
                  </a:extLst>
                </a:gridCol>
              </a:tblGrid>
              <a:tr h="366194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U(k=2)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U_Lwot_rep</a:t>
                      </a:r>
                      <a:r>
                        <a:rPr lang="en-US" sz="1000" dirty="0"/>
                        <a:t> (dB)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U_Lcrs_rep</a:t>
                      </a:r>
                      <a:endParaRPr lang="en-US" sz="1000" dirty="0"/>
                    </a:p>
                    <a:p>
                      <a:pPr algn="ctr"/>
                      <a:r>
                        <a:rPr lang="en-US" sz="1000" dirty="0"/>
                        <a:t>(dB)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U_Lurban</a:t>
                      </a:r>
                      <a:endParaRPr lang="en-US" sz="1000" dirty="0"/>
                    </a:p>
                    <a:p>
                      <a:pPr algn="ctr"/>
                      <a:r>
                        <a:rPr lang="en-US" sz="1000" dirty="0"/>
                        <a:t>(dB)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9842760"/>
                  </a:ext>
                </a:extLst>
              </a:tr>
              <a:tr h="3427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SPL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0.18 to 0.20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0.18 to 0.20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0.13 to 0.16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7471670"/>
                  </a:ext>
                </a:extLst>
              </a:tr>
              <a:tr h="3427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Speed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0.07 to 0.42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0.01 to 0.22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0.08 to 0.30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327248"/>
                  </a:ext>
                </a:extLst>
              </a:tr>
              <a:tr h="3427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SPL and speed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0.5dB &amp; 1km/h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0.21 to 0.46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0.18 to 0.30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0.18 to 0.33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3106682"/>
                  </a:ext>
                </a:extLst>
              </a:tr>
            </a:tbl>
          </a:graphicData>
        </a:graphic>
      </p:graphicFrame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9" y="709201"/>
            <a:ext cx="6872170" cy="839682"/>
          </a:xfrm>
        </p:spPr>
        <p:txBody>
          <a:bodyPr/>
          <a:lstStyle/>
          <a:p>
            <a:r>
              <a:rPr lang="en-US" sz="1400" dirty="0"/>
              <a:t>Results in the case of </a:t>
            </a:r>
            <a:r>
              <a:rPr lang="en-US" sz="1400" dirty="0">
                <a:solidFill>
                  <a:srgbClr val="FF0000"/>
                </a:solidFill>
              </a:rPr>
              <a:t>2 gear ratios</a:t>
            </a:r>
          </a:p>
          <a:p>
            <a:pPr lvl="1"/>
            <a:r>
              <a:rPr lang="en-US" sz="1200" dirty="0"/>
              <a:t>Summary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r>
              <a:rPr lang="en-US" sz="1200" dirty="0"/>
              <a:t>Detailed input and results – combined propagation of SPL and Speed uncertainties</a:t>
            </a:r>
          </a:p>
        </p:txBody>
      </p:sp>
      <p:sp>
        <p:nvSpPr>
          <p:cNvPr id="13" name="Titre 13">
            <a:extLst>
              <a:ext uri="{FF2B5EF4-FFF2-40B4-BE49-F238E27FC236}">
                <a16:creationId xmlns:a16="http://schemas.microsoft.com/office/drawing/2014/main" id="{3B7B357E-34CB-4A7E-8597-858B1BB84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Uncertainty induced by measurement system accuracy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8C80139-F53E-4609-BC7B-31DA934F9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2986039"/>
            <a:ext cx="8963025" cy="168060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5373D10-4303-40B4-AC52-4AADD1C68A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792" y="1078306"/>
            <a:ext cx="2543821" cy="154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3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0BBA9F67-7D26-4F44-B9AA-7BFA74A2CF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250223"/>
              </p:ext>
            </p:extLst>
          </p:nvPr>
        </p:nvGraphicFramePr>
        <p:xfrm>
          <a:off x="1028564" y="1037616"/>
          <a:ext cx="5320355" cy="142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64071">
                  <a:extLst>
                    <a:ext uri="{9D8B030D-6E8A-4147-A177-3AD203B41FA5}">
                      <a16:colId xmlns:a16="http://schemas.microsoft.com/office/drawing/2014/main" val="1746924402"/>
                    </a:ext>
                  </a:extLst>
                </a:gridCol>
                <a:gridCol w="1064071">
                  <a:extLst>
                    <a:ext uri="{9D8B030D-6E8A-4147-A177-3AD203B41FA5}">
                      <a16:colId xmlns:a16="http://schemas.microsoft.com/office/drawing/2014/main" val="781720760"/>
                    </a:ext>
                  </a:extLst>
                </a:gridCol>
                <a:gridCol w="1064071">
                  <a:extLst>
                    <a:ext uri="{9D8B030D-6E8A-4147-A177-3AD203B41FA5}">
                      <a16:colId xmlns:a16="http://schemas.microsoft.com/office/drawing/2014/main" val="2312399566"/>
                    </a:ext>
                  </a:extLst>
                </a:gridCol>
                <a:gridCol w="1064071">
                  <a:extLst>
                    <a:ext uri="{9D8B030D-6E8A-4147-A177-3AD203B41FA5}">
                      <a16:colId xmlns:a16="http://schemas.microsoft.com/office/drawing/2014/main" val="1191679607"/>
                    </a:ext>
                  </a:extLst>
                </a:gridCol>
                <a:gridCol w="1064071">
                  <a:extLst>
                    <a:ext uri="{9D8B030D-6E8A-4147-A177-3AD203B41FA5}">
                      <a16:colId xmlns:a16="http://schemas.microsoft.com/office/drawing/2014/main" val="3668117554"/>
                    </a:ext>
                  </a:extLst>
                </a:gridCol>
              </a:tblGrid>
              <a:tr h="366194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U(k=2)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U_Lwot_rep</a:t>
                      </a:r>
                      <a:r>
                        <a:rPr lang="en-US" sz="1000" dirty="0"/>
                        <a:t> (dB)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U_Lcrs_rep</a:t>
                      </a:r>
                      <a:endParaRPr lang="en-US" sz="1000" dirty="0"/>
                    </a:p>
                    <a:p>
                      <a:pPr algn="ctr"/>
                      <a:r>
                        <a:rPr lang="en-US" sz="1000" dirty="0"/>
                        <a:t>(dB)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U_Lurban</a:t>
                      </a:r>
                      <a:endParaRPr lang="en-US" sz="1000" dirty="0"/>
                    </a:p>
                    <a:p>
                      <a:pPr algn="ctr"/>
                      <a:r>
                        <a:rPr lang="en-US" sz="1000" dirty="0"/>
                        <a:t>(dB)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9842760"/>
                  </a:ext>
                </a:extLst>
              </a:tr>
              <a:tr h="3427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SPL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0.25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0.19 to 0.24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7471670"/>
                  </a:ext>
                </a:extLst>
              </a:tr>
              <a:tr h="3427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Speed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0.08 to 0.21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327248"/>
                  </a:ext>
                </a:extLst>
              </a:tr>
              <a:tr h="3427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SPL and speed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0.5dB &amp; 1km/h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0.20 to 0.30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3106682"/>
                  </a:ext>
                </a:extLst>
              </a:tr>
            </a:tbl>
          </a:graphicData>
        </a:graphic>
      </p:graphicFrame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9" y="709201"/>
            <a:ext cx="6872170" cy="839682"/>
          </a:xfrm>
        </p:spPr>
        <p:txBody>
          <a:bodyPr/>
          <a:lstStyle/>
          <a:p>
            <a:r>
              <a:rPr lang="en-US" sz="1400" dirty="0"/>
              <a:t>Results in the case of </a:t>
            </a:r>
            <a:r>
              <a:rPr lang="en-US" sz="1400" dirty="0">
                <a:solidFill>
                  <a:srgbClr val="FF0000"/>
                </a:solidFill>
              </a:rPr>
              <a:t>1 gear ratio</a:t>
            </a:r>
          </a:p>
          <a:p>
            <a:pPr lvl="1"/>
            <a:r>
              <a:rPr lang="en-US" sz="1200" dirty="0"/>
              <a:t>Summary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r>
              <a:rPr lang="en-US" sz="1200" dirty="0"/>
              <a:t>Detailed input and results – combined propagation of SPL and Speed uncertainties</a:t>
            </a:r>
          </a:p>
        </p:txBody>
      </p:sp>
      <p:sp>
        <p:nvSpPr>
          <p:cNvPr id="13" name="Titre 13">
            <a:extLst>
              <a:ext uri="{FF2B5EF4-FFF2-40B4-BE49-F238E27FC236}">
                <a16:creationId xmlns:a16="http://schemas.microsoft.com/office/drawing/2014/main" id="{3B7B357E-34CB-4A7E-8597-858B1BB84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Uncertainty induced by measurement system accuracy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2058361-BB2E-4517-A74F-F9289529E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89" y="2998764"/>
            <a:ext cx="8236085" cy="167862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1AFF882-7627-4B01-AF93-38EE68139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799" y="1129042"/>
            <a:ext cx="2763201" cy="150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9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458094" y="1257302"/>
            <a:ext cx="6459984" cy="1971675"/>
            <a:chOff x="357234" y="1257302"/>
            <a:chExt cx="6459984" cy="1971675"/>
          </a:xfrm>
        </p:grpSpPr>
        <p:sp>
          <p:nvSpPr>
            <p:cNvPr id="3" name="AutoShape 2"/>
            <p:cNvSpPr>
              <a:spLocks noChangeArrowheads="1"/>
            </p:cNvSpPr>
            <p:nvPr/>
          </p:nvSpPr>
          <p:spPr bwMode="auto">
            <a:xfrm>
              <a:off x="407249" y="2388396"/>
              <a:ext cx="6409969" cy="84058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27000" rIns="27000" bIns="27000"/>
            <a:lstStyle/>
            <a:p>
              <a:pPr>
                <a:buClr>
                  <a:srgbClr val="F7B100"/>
                </a:buClr>
                <a:buFont typeface="Wingdings" pitchFamily="2" charset="2"/>
                <a:buNone/>
              </a:pPr>
              <a:r>
                <a:rPr lang="en-GB" sz="2400" cap="all">
                  <a:solidFill>
                    <a:schemeClr val="tx2"/>
                  </a:solidFill>
                  <a:latin typeface="+mj-lt"/>
                </a:rPr>
                <a:t>Measuring run to run uncertainty</a:t>
              </a:r>
            </a:p>
            <a:p>
              <a:pPr>
                <a:buClr>
                  <a:srgbClr val="F7B100"/>
                </a:buClr>
                <a:buFont typeface="Wingdings" pitchFamily="2" charset="2"/>
                <a:buNone/>
              </a:pPr>
              <a:r>
                <a:rPr lang="en-GB" sz="2400" cap="all">
                  <a:solidFill>
                    <a:schemeClr val="tx2"/>
                  </a:solidFill>
                  <a:latin typeface="+mj-lt"/>
                </a:rPr>
                <a:t>From a restrained dataset</a:t>
              </a:r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357234" y="1257302"/>
              <a:ext cx="1343200" cy="97393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0" rIns="27000" bIns="0" anchor="ctr"/>
            <a:lstStyle/>
            <a:p>
              <a:pPr eaLnBrk="0" hangingPunct="0"/>
              <a:r>
                <a:rPr lang="en-GB" sz="12000" dirty="0">
                  <a:solidFill>
                    <a:srgbClr val="FFCD00"/>
                  </a:solidFill>
                </a:rPr>
                <a:t>02</a:t>
              </a:r>
              <a:endParaRPr lang="en-GB" sz="12000" b="0" dirty="0">
                <a:solidFill>
                  <a:srgbClr val="FFCD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064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9" y="709200"/>
            <a:ext cx="6872170" cy="1240179"/>
          </a:xfrm>
        </p:spPr>
        <p:txBody>
          <a:bodyPr/>
          <a:lstStyle/>
          <a:p>
            <a:r>
              <a:rPr lang="en-US" sz="1600" dirty="0" err="1"/>
              <a:t>Lurban</a:t>
            </a:r>
            <a:r>
              <a:rPr lang="en-US" sz="1600" dirty="0"/>
              <a:t> measurement repeatability roadblocks</a:t>
            </a:r>
          </a:p>
          <a:p>
            <a:pPr lvl="1"/>
            <a:r>
              <a:rPr lang="en-US" sz="1400" dirty="0"/>
              <a:t>Repeating </a:t>
            </a:r>
            <a:r>
              <a:rPr lang="en-US" sz="1400" dirty="0" err="1"/>
              <a:t>Lurban</a:t>
            </a:r>
            <a:r>
              <a:rPr lang="en-US" sz="1400" dirty="0"/>
              <a:t> measurements to get statistically relevant data is long</a:t>
            </a:r>
          </a:p>
          <a:p>
            <a:pPr lvl="1"/>
            <a:r>
              <a:rPr lang="en-US" sz="1400" dirty="0"/>
              <a:t>Weather conditions may not be constant</a:t>
            </a:r>
          </a:p>
          <a:p>
            <a:pPr lvl="1"/>
            <a:r>
              <a:rPr lang="en-US" sz="1400" dirty="0"/>
              <a:t>The driver may not behave as for the first runs… or can get tired.</a:t>
            </a:r>
          </a:p>
        </p:txBody>
      </p:sp>
      <p:sp>
        <p:nvSpPr>
          <p:cNvPr id="13" name="Titre 13">
            <a:extLst>
              <a:ext uri="{FF2B5EF4-FFF2-40B4-BE49-F238E27FC236}">
                <a16:creationId xmlns:a16="http://schemas.microsoft.com/office/drawing/2014/main" id="{3B7B357E-34CB-4A7E-8597-858B1BB84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Measuring run to run uncertainty</a:t>
            </a:r>
          </a:p>
        </p:txBody>
      </p:sp>
      <p:sp>
        <p:nvSpPr>
          <p:cNvPr id="4" name="Espace réservé du texte 14">
            <a:extLst>
              <a:ext uri="{FF2B5EF4-FFF2-40B4-BE49-F238E27FC236}">
                <a16:creationId xmlns:a16="http://schemas.microsoft.com/office/drawing/2014/main" id="{DDDD7E3D-7FAA-4DE0-A2C1-2936A1F7DEC1}"/>
              </a:ext>
            </a:extLst>
          </p:cNvPr>
          <p:cNvSpPr txBox="1">
            <a:spLocks/>
          </p:cNvSpPr>
          <p:nvPr/>
        </p:nvSpPr>
        <p:spPr>
          <a:xfrm>
            <a:off x="440289" y="2426297"/>
            <a:ext cx="6872170" cy="839682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kern="0" dirty="0"/>
              <a:t>How to get more information from a few </a:t>
            </a:r>
            <a:r>
              <a:rPr lang="en-US" sz="1600" kern="0" dirty="0" err="1"/>
              <a:t>Lurban</a:t>
            </a:r>
            <a:r>
              <a:rPr lang="en-US" sz="1600" kern="0" dirty="0"/>
              <a:t> measurements ?</a:t>
            </a:r>
          </a:p>
          <a:p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159648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5593ED7F-F89B-4247-B425-E679F41B9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39" y="1858103"/>
            <a:ext cx="7228876" cy="270536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8" y="709201"/>
            <a:ext cx="7499379" cy="839682"/>
          </a:xfrm>
        </p:spPr>
        <p:txBody>
          <a:bodyPr/>
          <a:lstStyle/>
          <a:p>
            <a:r>
              <a:rPr lang="en-US" sz="1600" dirty="0"/>
              <a:t>Principle: use data combination</a:t>
            </a:r>
          </a:p>
          <a:p>
            <a:pPr lvl="1"/>
            <a:r>
              <a:rPr lang="en-US" sz="1400" dirty="0"/>
              <a:t>Repeating 2 or 3 </a:t>
            </a:r>
            <a:r>
              <a:rPr lang="en-US" sz="1400" dirty="0" err="1"/>
              <a:t>Lurban</a:t>
            </a:r>
            <a:r>
              <a:rPr lang="en-US" sz="1400" dirty="0"/>
              <a:t> measurements only</a:t>
            </a:r>
          </a:p>
          <a:p>
            <a:pPr lvl="1"/>
            <a:r>
              <a:rPr lang="en-US" sz="1400" dirty="0"/>
              <a:t>Consider all possible combinations by picking 4 runs among each pass-by condition and compute a new </a:t>
            </a:r>
            <a:r>
              <a:rPr lang="en-US" sz="1400" dirty="0" err="1"/>
              <a:t>Lurban</a:t>
            </a:r>
            <a:r>
              <a:rPr lang="en-US" sz="1400" dirty="0"/>
              <a:t> value</a:t>
            </a:r>
          </a:p>
        </p:txBody>
      </p:sp>
      <p:sp>
        <p:nvSpPr>
          <p:cNvPr id="13" name="Titre 13">
            <a:extLst>
              <a:ext uri="{FF2B5EF4-FFF2-40B4-BE49-F238E27FC236}">
                <a16:creationId xmlns:a16="http://schemas.microsoft.com/office/drawing/2014/main" id="{3B7B357E-34CB-4A7E-8597-858B1BB84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Measuring run to run deviation from a restrained dataset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C4358FC-0DFC-457C-BC78-32970C1CAA16}"/>
              </a:ext>
            </a:extLst>
          </p:cNvPr>
          <p:cNvSpPr/>
          <p:nvPr/>
        </p:nvSpPr>
        <p:spPr>
          <a:xfrm>
            <a:off x="1435458" y="2730757"/>
            <a:ext cx="1774669" cy="164278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D76A9B-7E8E-4916-9304-FC3EAC108ED5}"/>
              </a:ext>
            </a:extLst>
          </p:cNvPr>
          <p:cNvSpPr/>
          <p:nvPr/>
        </p:nvSpPr>
        <p:spPr>
          <a:xfrm>
            <a:off x="1446082" y="3395651"/>
            <a:ext cx="1764045" cy="164278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9998BE-FC39-4B0C-9993-E42ADE9AF4E3}"/>
              </a:ext>
            </a:extLst>
          </p:cNvPr>
          <p:cNvSpPr/>
          <p:nvPr/>
        </p:nvSpPr>
        <p:spPr>
          <a:xfrm>
            <a:off x="1446082" y="3730621"/>
            <a:ext cx="1764045" cy="164278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E3F043-936F-4D17-AC4B-6236482222E3}"/>
              </a:ext>
            </a:extLst>
          </p:cNvPr>
          <p:cNvSpPr/>
          <p:nvPr/>
        </p:nvSpPr>
        <p:spPr>
          <a:xfrm>
            <a:off x="1446082" y="4210431"/>
            <a:ext cx="1764045" cy="164278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3875F2-85B7-45CC-90CB-CCAA72A313AA}"/>
              </a:ext>
            </a:extLst>
          </p:cNvPr>
          <p:cNvSpPr/>
          <p:nvPr/>
        </p:nvSpPr>
        <p:spPr>
          <a:xfrm>
            <a:off x="4865191" y="3564041"/>
            <a:ext cx="1717192" cy="159752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47A58C-D824-4083-9F6D-22DECB165147}"/>
              </a:ext>
            </a:extLst>
          </p:cNvPr>
          <p:cNvSpPr/>
          <p:nvPr/>
        </p:nvSpPr>
        <p:spPr>
          <a:xfrm>
            <a:off x="4865191" y="3059313"/>
            <a:ext cx="1717192" cy="163786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52B4F1-B9EA-4190-AA47-BD98057F5C57}"/>
              </a:ext>
            </a:extLst>
          </p:cNvPr>
          <p:cNvSpPr/>
          <p:nvPr/>
        </p:nvSpPr>
        <p:spPr>
          <a:xfrm>
            <a:off x="4842195" y="3235899"/>
            <a:ext cx="1740188" cy="159752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84CE95-D31C-40C5-B5C2-A154F47712F3}"/>
              </a:ext>
            </a:extLst>
          </p:cNvPr>
          <p:cNvSpPr/>
          <p:nvPr/>
        </p:nvSpPr>
        <p:spPr>
          <a:xfrm>
            <a:off x="4865191" y="4063096"/>
            <a:ext cx="1717192" cy="147335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B10D90-B0E2-4E67-B424-0B9F21B07ED8}"/>
              </a:ext>
            </a:extLst>
          </p:cNvPr>
          <p:cNvSpPr/>
          <p:nvPr/>
        </p:nvSpPr>
        <p:spPr>
          <a:xfrm>
            <a:off x="3574282" y="2895035"/>
            <a:ext cx="865678" cy="164278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667E2D-667D-4757-B7E8-4EDEA74F1B85}"/>
              </a:ext>
            </a:extLst>
          </p:cNvPr>
          <p:cNvSpPr/>
          <p:nvPr/>
        </p:nvSpPr>
        <p:spPr>
          <a:xfrm>
            <a:off x="3574282" y="3223965"/>
            <a:ext cx="865678" cy="171685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DF19623-FB6B-4A69-BB83-B5AB125F500D}"/>
              </a:ext>
            </a:extLst>
          </p:cNvPr>
          <p:cNvSpPr/>
          <p:nvPr/>
        </p:nvSpPr>
        <p:spPr>
          <a:xfrm>
            <a:off x="3574282" y="3893881"/>
            <a:ext cx="865678" cy="164278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E95BE6C-9641-42E4-938F-76706A40D259}"/>
              </a:ext>
            </a:extLst>
          </p:cNvPr>
          <p:cNvSpPr/>
          <p:nvPr/>
        </p:nvSpPr>
        <p:spPr>
          <a:xfrm>
            <a:off x="3574281" y="4053318"/>
            <a:ext cx="865677" cy="171684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D632FF-A866-40AF-AF19-7E10DB31A448}"/>
              </a:ext>
            </a:extLst>
          </p:cNvPr>
          <p:cNvSpPr/>
          <p:nvPr/>
        </p:nvSpPr>
        <p:spPr>
          <a:xfrm>
            <a:off x="6935501" y="2564981"/>
            <a:ext cx="868913" cy="164277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CB39806-6B47-4498-95CA-09E7D478E051}"/>
              </a:ext>
            </a:extLst>
          </p:cNvPr>
          <p:cNvSpPr/>
          <p:nvPr/>
        </p:nvSpPr>
        <p:spPr>
          <a:xfrm>
            <a:off x="6935501" y="3395650"/>
            <a:ext cx="865678" cy="147516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CE22357-96D4-4C80-A6BB-1A75E2CCCD22}"/>
              </a:ext>
            </a:extLst>
          </p:cNvPr>
          <p:cNvSpPr/>
          <p:nvPr/>
        </p:nvSpPr>
        <p:spPr>
          <a:xfrm>
            <a:off x="6935501" y="3875492"/>
            <a:ext cx="865678" cy="164278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2FF962A-4518-4040-A709-2A810D00F969}"/>
              </a:ext>
            </a:extLst>
          </p:cNvPr>
          <p:cNvSpPr/>
          <p:nvPr/>
        </p:nvSpPr>
        <p:spPr>
          <a:xfrm>
            <a:off x="6935501" y="4392274"/>
            <a:ext cx="865678" cy="164277"/>
          </a:xfrm>
          <a:prstGeom prst="rect">
            <a:avLst/>
          </a:prstGeom>
          <a:solidFill>
            <a:srgbClr val="F7909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41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8" y="709201"/>
            <a:ext cx="7499379" cy="839682"/>
          </a:xfrm>
        </p:spPr>
        <p:txBody>
          <a:bodyPr/>
          <a:lstStyle/>
          <a:p>
            <a:r>
              <a:rPr lang="en-US" sz="1600" dirty="0"/>
              <a:t>How many possible combinations with 3 </a:t>
            </a:r>
            <a:r>
              <a:rPr lang="en-US" sz="1600" dirty="0" err="1"/>
              <a:t>Lurban</a:t>
            </a:r>
            <a:r>
              <a:rPr lang="en-US" sz="1600" dirty="0"/>
              <a:t> measurement sets ?</a:t>
            </a:r>
          </a:p>
          <a:p>
            <a:pPr lvl="1"/>
            <a:r>
              <a:rPr lang="en-US" sz="1400" dirty="0"/>
              <a:t>For each pass by condition, the possible combinations of 4 runs within 3x4 runs is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r>
              <a:rPr lang="en-US" sz="1400" dirty="0"/>
              <a:t>In the case of 2 gears ratio (</a:t>
            </a:r>
            <a:r>
              <a:rPr lang="en-US" sz="1400" dirty="0" err="1"/>
              <a:t>WOTi</a:t>
            </a:r>
            <a:r>
              <a:rPr lang="en-US" sz="1400" dirty="0"/>
              <a:t>, WOTi+1, </a:t>
            </a:r>
            <a:r>
              <a:rPr lang="en-US" sz="1400" dirty="0" err="1"/>
              <a:t>CRSi</a:t>
            </a:r>
            <a:r>
              <a:rPr lang="en-US" sz="1400" dirty="0"/>
              <a:t>, CRSi+1 = 4 pass-by conditions) the total possible different calculations of </a:t>
            </a:r>
            <a:r>
              <a:rPr lang="en-US" sz="1400" dirty="0" err="1"/>
              <a:t>Lurban</a:t>
            </a:r>
            <a:r>
              <a:rPr lang="en-US" sz="1400" dirty="0"/>
              <a:t> are :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r>
              <a:rPr lang="en-US" sz="1400" dirty="0"/>
              <a:t>In the case of 1 gear ratio: (</a:t>
            </a:r>
            <a:r>
              <a:rPr lang="en-US" sz="1400" dirty="0" err="1"/>
              <a:t>WOTi</a:t>
            </a:r>
            <a:r>
              <a:rPr lang="en-US" sz="1400" dirty="0"/>
              <a:t>, </a:t>
            </a:r>
            <a:r>
              <a:rPr lang="en-US" sz="1400" dirty="0" err="1"/>
              <a:t>CRSi</a:t>
            </a:r>
            <a:r>
              <a:rPr lang="en-US" sz="1400" dirty="0"/>
              <a:t> = 2 pass-by conditions): </a:t>
            </a:r>
          </a:p>
        </p:txBody>
      </p:sp>
      <p:sp>
        <p:nvSpPr>
          <p:cNvPr id="13" name="Titre 13">
            <a:extLst>
              <a:ext uri="{FF2B5EF4-FFF2-40B4-BE49-F238E27FC236}">
                <a16:creationId xmlns:a16="http://schemas.microsoft.com/office/drawing/2014/main" id="{3B7B357E-34CB-4A7E-8597-858B1BB84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Measuring run to run deviation from a restrained dataset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D89F9483-DFFA-4A63-9EAE-6D1D7D614F6D}"/>
                  </a:ext>
                </a:extLst>
              </p:cNvPr>
              <p:cNvSpPr txBox="1"/>
              <p:nvPr/>
            </p:nvSpPr>
            <p:spPr>
              <a:xfrm>
                <a:off x="1044498" y="1246601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b="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  <m:sup>
                          <m:r>
                            <a:rPr lang="en-US" sz="1600" b="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bSup>
                      <m:r>
                        <a:rPr lang="en-US" sz="1600" b="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12!</m:t>
                          </m:r>
                        </m:num>
                        <m:den>
                          <m:r>
                            <a:rPr lang="en-US" sz="1600" b="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4!</m:t>
                          </m:r>
                          <m:d>
                            <m:dPr>
                              <m:ctrlPr>
                                <a:rPr lang="en-US" sz="1600" b="0" i="1" dirty="0" err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0" dirty="0" err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12−4</m:t>
                              </m:r>
                            </m:e>
                          </m:d>
                          <m:r>
                            <a:rPr lang="en-US" sz="1600" b="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fr-FR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=495</m:t>
                      </m:r>
                    </m:oMath>
                  </m:oMathPara>
                </a14:m>
                <a:endParaRPr lang="en-US" sz="1600" b="0" dirty="0" err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D89F9483-DFFA-4A63-9EAE-6D1D7D614F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498" y="1246601"/>
                <a:ext cx="914400" cy="914400"/>
              </a:xfrm>
              <a:prstGeom prst="rect">
                <a:avLst/>
              </a:prstGeom>
              <a:blipFill>
                <a:blip r:embed="rId2"/>
                <a:stretch>
                  <a:fillRect r="-13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5DE99C3D-747F-4BCA-A860-FE63FDB37747}"/>
                  </a:ext>
                </a:extLst>
              </p:cNvPr>
              <p:cNvSpPr txBox="1"/>
              <p:nvPr/>
            </p:nvSpPr>
            <p:spPr>
              <a:xfrm>
                <a:off x="1260086" y="2571750"/>
                <a:ext cx="2204225" cy="3271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b="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dirty="0" err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600" b="0" i="1" dirty="0" err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16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fr-FR" sz="16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  <m:sup>
                                  <m:r>
                                    <a:rPr lang="fr-FR" sz="1600" b="0" i="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sz="1600" b="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1600" b="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6.10</m:t>
                          </m:r>
                        </m:e>
                        <m:sup>
                          <m:r>
                            <a:rPr lang="en-US" sz="1600" b="0" i="0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</m:oMath>
                  </m:oMathPara>
                </a14:m>
                <a:endParaRPr lang="en-US" sz="1600" b="0" dirty="0" err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5DE99C3D-747F-4BCA-A860-FE63FDB377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86" y="2571750"/>
                <a:ext cx="2204225" cy="32710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6290650-60C3-4823-ADA5-190A7B0C1DB9}"/>
                  </a:ext>
                </a:extLst>
              </p:cNvPr>
              <p:cNvSpPr txBox="1"/>
              <p:nvPr/>
            </p:nvSpPr>
            <p:spPr>
              <a:xfrm>
                <a:off x="1260085" y="3653419"/>
                <a:ext cx="2204225" cy="3271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b="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dirty="0" err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dirty="0" err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600" b="0" i="1" dirty="0" err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16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fr-FR" sz="16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  <m:sup>
                                  <m:r>
                                    <a:rPr lang="fr-FR" sz="1600" b="0" i="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0" dirty="0" err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245 025</m:t>
                      </m:r>
                    </m:oMath>
                  </m:oMathPara>
                </a14:m>
                <a:endParaRPr lang="en-US" sz="1600" b="0" dirty="0" err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6290650-60C3-4823-ADA5-190A7B0C1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085" y="3653419"/>
                <a:ext cx="2204225" cy="3271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497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9" y="709201"/>
            <a:ext cx="3366468" cy="839682"/>
          </a:xfrm>
        </p:spPr>
        <p:txBody>
          <a:bodyPr/>
          <a:lstStyle/>
          <a:p>
            <a:r>
              <a:rPr lang="en-US" sz="1400" dirty="0"/>
              <a:t>Application</a:t>
            </a:r>
          </a:p>
          <a:p>
            <a:pPr lvl="1"/>
            <a:r>
              <a:rPr lang="en-US" sz="1200" dirty="0"/>
              <a:t>B class diesel vehicle</a:t>
            </a:r>
          </a:p>
          <a:p>
            <a:pPr lvl="1"/>
            <a:r>
              <a:rPr lang="en-US" sz="1200" dirty="0"/>
              <a:t>3 </a:t>
            </a:r>
            <a:r>
              <a:rPr lang="en-US" sz="1200" dirty="0" err="1"/>
              <a:t>Lurban</a:t>
            </a:r>
            <a:r>
              <a:rPr lang="en-US" sz="1200" dirty="0"/>
              <a:t> measurements in a row (3°C temperature variation), on gears 3 and 4</a:t>
            </a:r>
          </a:p>
          <a:p>
            <a:pPr lvl="1"/>
            <a:r>
              <a:rPr lang="en-US" sz="1200" dirty="0"/>
              <a:t>60 billion possible unique values of </a:t>
            </a:r>
            <a:r>
              <a:rPr lang="en-US" sz="1200" dirty="0" err="1"/>
              <a:t>Lurban</a:t>
            </a:r>
            <a:endParaRPr lang="en-US" sz="1200" dirty="0"/>
          </a:p>
          <a:p>
            <a:pPr lvl="1"/>
            <a:r>
              <a:rPr lang="en-US" sz="1200" dirty="0"/>
              <a:t>Here: 5000 calculations of </a:t>
            </a:r>
            <a:r>
              <a:rPr lang="en-US" sz="1200" dirty="0" err="1"/>
              <a:t>Lurban</a:t>
            </a:r>
            <a:endParaRPr lang="en-US" sz="1200" dirty="0"/>
          </a:p>
        </p:txBody>
      </p:sp>
      <p:sp>
        <p:nvSpPr>
          <p:cNvPr id="13" name="Titre 13">
            <a:extLst>
              <a:ext uri="{FF2B5EF4-FFF2-40B4-BE49-F238E27FC236}">
                <a16:creationId xmlns:a16="http://schemas.microsoft.com/office/drawing/2014/main" id="{3B7B357E-34CB-4A7E-8597-858B1BB84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Application and Results</a:t>
            </a:r>
          </a:p>
        </p:txBody>
      </p:sp>
      <p:sp>
        <p:nvSpPr>
          <p:cNvPr id="26" name="Espace réservé du texte 14">
            <a:extLst>
              <a:ext uri="{FF2B5EF4-FFF2-40B4-BE49-F238E27FC236}">
                <a16:creationId xmlns:a16="http://schemas.microsoft.com/office/drawing/2014/main" id="{4E9B2F05-8EE0-462F-858C-ABBB97B4710D}"/>
              </a:ext>
            </a:extLst>
          </p:cNvPr>
          <p:cNvSpPr txBox="1">
            <a:spLocks/>
          </p:cNvSpPr>
          <p:nvPr/>
        </p:nvSpPr>
        <p:spPr>
          <a:xfrm>
            <a:off x="521002" y="2521791"/>
            <a:ext cx="4715372" cy="839682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400" kern="0" dirty="0"/>
              <a:t>Results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7498842-F468-42F3-8925-243806087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760" y="648148"/>
            <a:ext cx="3664295" cy="19679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9E73464-3B37-49B5-ADDA-3ACBF29E3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1669" y="2753604"/>
            <a:ext cx="3675726" cy="196794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0F7D397A-84BE-41F8-AF01-419FE4AC7124}"/>
              </a:ext>
            </a:extLst>
          </p:cNvPr>
          <p:cNvSpPr txBox="1"/>
          <p:nvPr/>
        </p:nvSpPr>
        <p:spPr>
          <a:xfrm>
            <a:off x="7257931" y="2856993"/>
            <a:ext cx="1076003" cy="2923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rgbClr val="0070C0"/>
                </a:solidFill>
              </a:rPr>
              <a:t>Lurban</a:t>
            </a:r>
            <a:r>
              <a:rPr lang="en-US" sz="1100" dirty="0">
                <a:solidFill>
                  <a:srgbClr val="0070C0"/>
                </a:solidFill>
              </a:rPr>
              <a:t> values</a:t>
            </a:r>
          </a:p>
          <a:p>
            <a:r>
              <a:rPr lang="en-US" sz="800" dirty="0">
                <a:solidFill>
                  <a:srgbClr val="0070C0"/>
                </a:solidFill>
              </a:rPr>
              <a:t>(5000 calculations)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4CD8AA96-E807-4026-8A5F-6F1B99C6BDB9}"/>
              </a:ext>
            </a:extLst>
          </p:cNvPr>
          <p:cNvCxnSpPr/>
          <p:nvPr/>
        </p:nvCxnSpPr>
        <p:spPr>
          <a:xfrm>
            <a:off x="6446196" y="2941631"/>
            <a:ext cx="207524" cy="0"/>
          </a:xfrm>
          <a:prstGeom prst="straightConnector1">
            <a:avLst/>
          </a:prstGeom>
          <a:ln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5268BF33-244B-42FA-AF00-20BDC5A6934F}"/>
              </a:ext>
            </a:extLst>
          </p:cNvPr>
          <p:cNvSpPr txBox="1"/>
          <p:nvPr/>
        </p:nvSpPr>
        <p:spPr>
          <a:xfrm>
            <a:off x="6454851" y="2793757"/>
            <a:ext cx="397737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</a:rPr>
              <a:t>0.05 dB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D3403CD-C7DF-408C-A16B-9E13F7EFF1AF}"/>
              </a:ext>
            </a:extLst>
          </p:cNvPr>
          <p:cNvSpPr txBox="1"/>
          <p:nvPr/>
        </p:nvSpPr>
        <p:spPr>
          <a:xfrm>
            <a:off x="7059062" y="1629511"/>
            <a:ext cx="397737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WOT 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C0249A6-37CB-47AC-9862-600F0FE65356}"/>
              </a:ext>
            </a:extLst>
          </p:cNvPr>
          <p:cNvSpPr txBox="1"/>
          <p:nvPr/>
        </p:nvSpPr>
        <p:spPr>
          <a:xfrm>
            <a:off x="8073981" y="1217253"/>
            <a:ext cx="397737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WOT 3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CF2ED58-8F6B-4938-8F8E-89223030815A}"/>
              </a:ext>
            </a:extLst>
          </p:cNvPr>
          <p:cNvSpPr txBox="1"/>
          <p:nvPr/>
        </p:nvSpPr>
        <p:spPr>
          <a:xfrm>
            <a:off x="7657439" y="1425772"/>
            <a:ext cx="553356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err="1">
                <a:solidFill>
                  <a:srgbClr val="C00000"/>
                </a:solidFill>
              </a:rPr>
              <a:t>Lwot</a:t>
            </a:r>
            <a:r>
              <a:rPr lang="en-US" sz="800" dirty="0">
                <a:solidFill>
                  <a:srgbClr val="C00000"/>
                </a:solidFill>
              </a:rPr>
              <a:t> rep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48A346F-5034-4142-AB3A-C7E0F25C7B18}"/>
              </a:ext>
            </a:extLst>
          </p:cNvPr>
          <p:cNvSpPr txBox="1"/>
          <p:nvPr/>
        </p:nvSpPr>
        <p:spPr>
          <a:xfrm>
            <a:off x="6034415" y="2015375"/>
            <a:ext cx="397737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rgbClr val="92D050"/>
                </a:solidFill>
              </a:rPr>
              <a:t>CRS 4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0505CE5-3801-48FC-9905-435778663614}"/>
              </a:ext>
            </a:extLst>
          </p:cNvPr>
          <p:cNvSpPr txBox="1"/>
          <p:nvPr/>
        </p:nvSpPr>
        <p:spPr>
          <a:xfrm>
            <a:off x="6034414" y="1414925"/>
            <a:ext cx="397737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rgbClr val="92D050"/>
                </a:solidFill>
              </a:rPr>
              <a:t>CRS 3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C74E4F5-7527-4153-8D1C-007F9B0BE0B6}"/>
              </a:ext>
            </a:extLst>
          </p:cNvPr>
          <p:cNvSpPr txBox="1"/>
          <p:nvPr/>
        </p:nvSpPr>
        <p:spPr>
          <a:xfrm>
            <a:off x="6034414" y="1685874"/>
            <a:ext cx="547970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err="1">
                <a:solidFill>
                  <a:srgbClr val="00B050"/>
                </a:solidFill>
              </a:rPr>
              <a:t>Lcrs_rep</a:t>
            </a:r>
            <a:endParaRPr lang="en-US" sz="800" dirty="0">
              <a:solidFill>
                <a:srgbClr val="00B050"/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EF04DA6-4E37-40AF-A010-61CE28EA6373}"/>
              </a:ext>
            </a:extLst>
          </p:cNvPr>
          <p:cNvSpPr txBox="1"/>
          <p:nvPr/>
        </p:nvSpPr>
        <p:spPr>
          <a:xfrm>
            <a:off x="7132242" y="1100628"/>
            <a:ext cx="397737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err="1">
                <a:solidFill>
                  <a:srgbClr val="00B0F0"/>
                </a:solidFill>
              </a:rPr>
              <a:t>Lurban</a:t>
            </a:r>
            <a:endParaRPr lang="en-US" sz="800" dirty="0">
              <a:solidFill>
                <a:srgbClr val="00B0F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C7547EC-F34F-484D-BBA3-82D18FB4A2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02" y="2807218"/>
            <a:ext cx="3077156" cy="151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49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" y="596540"/>
            <a:ext cx="7542051" cy="402242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2000" y="216000"/>
            <a:ext cx="8712968" cy="349547"/>
          </a:xfrm>
        </p:spPr>
        <p:txBody>
          <a:bodyPr/>
          <a:lstStyle/>
          <a:p>
            <a:pPr lvl="0"/>
            <a:r>
              <a:rPr lang="en-US" dirty="0"/>
              <a:t>Feedback on PSA case one single gear : 4 points drawn randomly for Lcrs and Lwot ; 50 draws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8AB99F8-C6DE-45CE-A493-96EA1DAFC3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48555"/>
            <a:ext cx="9144000" cy="493426"/>
          </a:xfrm>
          <a:prstGeom prst="rect">
            <a:avLst/>
          </a:prstGeom>
        </p:spPr>
      </p:pic>
      <p:sp>
        <p:nvSpPr>
          <p:cNvPr id="9" name="Espace réservé du texte 14">
            <a:extLst>
              <a:ext uri="{FF2B5EF4-FFF2-40B4-BE49-F238E27FC236}">
                <a16:creationId xmlns:a16="http://schemas.microsoft.com/office/drawing/2014/main" id="{B6903748-F76A-4621-A590-07FABECF911D}"/>
              </a:ext>
            </a:extLst>
          </p:cNvPr>
          <p:cNvSpPr txBox="1">
            <a:spLocks/>
          </p:cNvSpPr>
          <p:nvPr/>
        </p:nvSpPr>
        <p:spPr>
          <a:xfrm>
            <a:off x="6426740" y="1072366"/>
            <a:ext cx="2788596" cy="1240179"/>
          </a:xfrm>
          <a:prstGeom prst="rect">
            <a:avLst/>
          </a:prstGeom>
        </p:spPr>
        <p:txBody>
          <a:bodyPr/>
          <a:lstStyle>
            <a:lvl1pPr marL="257175" indent="-257175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 sz="15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  <a:ea typeface="+mn-ea"/>
              </a:defRPr>
            </a:lvl2pPr>
            <a:lvl3pPr marL="857250" indent="-171450" algn="l" rtl="0" eaLnBrk="1" fontAlgn="base" hangingPunct="1">
              <a:spcBef>
                <a:spcPct val="35000"/>
              </a:spcBef>
              <a:spcAft>
                <a:spcPct val="0"/>
              </a:spcAft>
              <a:buFont typeface="Wingdings" pitchFamily="2" charset="2"/>
              <a:buChar char="§"/>
              <a:defRPr sz="1100">
                <a:solidFill>
                  <a:schemeClr val="tx1"/>
                </a:solidFill>
                <a:latin typeface="+mn-lt"/>
                <a:ea typeface="+mn-ea"/>
              </a:defRPr>
            </a:lvl3pPr>
            <a:lvl4pPr marL="1200150" indent="-171450" algn="l" rtl="0" eaLnBrk="1" fontAlgn="base" hangingPunct="1">
              <a:spcBef>
                <a:spcPct val="40000"/>
              </a:spcBef>
              <a:spcAft>
                <a:spcPct val="0"/>
              </a:spcAft>
              <a:buFont typeface="Wingdings" pitchFamily="2" charset="2"/>
              <a:buChar char="§"/>
              <a:defRPr sz="800">
                <a:solidFill>
                  <a:schemeClr val="tx1"/>
                </a:solidFill>
                <a:latin typeface="+mn-lt"/>
                <a:ea typeface="+mn-ea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en-US" sz="1100" b="0" kern="0" dirty="0"/>
              <a:t>What is new ?</a:t>
            </a:r>
          </a:p>
          <a:p>
            <a:pPr lvl="2"/>
            <a:r>
              <a:rPr lang="en-US" sz="1000" b="0" kern="0" dirty="0"/>
              <a:t>Random selection of 4 runs in wot, 4 runs in </a:t>
            </a:r>
            <a:r>
              <a:rPr lang="en-US" sz="1000" b="0" kern="0" dirty="0" err="1"/>
              <a:t>csr</a:t>
            </a:r>
            <a:r>
              <a:rPr lang="en-US" sz="1000" b="0" kern="0" dirty="0"/>
              <a:t>, among 60 runs</a:t>
            </a:r>
          </a:p>
          <a:p>
            <a:pPr lvl="2"/>
            <a:r>
              <a:rPr lang="en-US" sz="1000" b="0" kern="0" dirty="0"/>
              <a:t>Averaging to </a:t>
            </a:r>
            <a:r>
              <a:rPr lang="en-US" sz="1000" b="0" kern="0" dirty="0" err="1"/>
              <a:t>Lwoti</a:t>
            </a:r>
            <a:r>
              <a:rPr lang="en-US" sz="1000" b="0" kern="0" dirty="0"/>
              <a:t>, </a:t>
            </a:r>
            <a:r>
              <a:rPr lang="en-US" sz="1000" b="0" kern="0" dirty="0" err="1"/>
              <a:t>Lcrsi</a:t>
            </a:r>
            <a:endParaRPr lang="en-US" sz="1000" b="0" kern="0" dirty="0"/>
          </a:p>
          <a:p>
            <a:pPr lvl="2"/>
            <a:r>
              <a:rPr lang="en-US" sz="1000" b="0" kern="0" dirty="0"/>
              <a:t>Final interpolation to </a:t>
            </a:r>
            <a:r>
              <a:rPr lang="en-US" sz="1000" b="0" kern="0" dirty="0" err="1"/>
              <a:t>Lurban</a:t>
            </a:r>
            <a:r>
              <a:rPr lang="en-US" sz="1000" b="0" kern="0" dirty="0"/>
              <a:t>.</a:t>
            </a:r>
          </a:p>
          <a:p>
            <a:pPr lvl="1"/>
            <a:endParaRPr lang="en-US" sz="1100" b="0" kern="0" dirty="0"/>
          </a:p>
          <a:p>
            <a:pPr lvl="1"/>
            <a:endParaRPr lang="en-US" sz="1100" b="0" kern="0" dirty="0"/>
          </a:p>
          <a:p>
            <a:pPr lvl="1"/>
            <a:r>
              <a:rPr lang="en-US" sz="1100" b="0" kern="0" dirty="0"/>
              <a:t>Results :</a:t>
            </a:r>
          </a:p>
          <a:p>
            <a:pPr lvl="2"/>
            <a:r>
              <a:rPr lang="en-US" sz="1000" b="0" kern="0" dirty="0" err="1"/>
              <a:t>Lurban</a:t>
            </a:r>
            <a:r>
              <a:rPr lang="en-US" sz="1000" b="0" kern="0" dirty="0"/>
              <a:t> St. dev. = 0.125dB</a:t>
            </a:r>
          </a:p>
          <a:p>
            <a:pPr lvl="2"/>
            <a:r>
              <a:rPr lang="en-US" sz="1000" b="0" kern="0" dirty="0"/>
              <a:t>U (k=2) = 0.5dB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988C6EC-33F3-4625-B2EC-16399BC6AD1C}"/>
              </a:ext>
            </a:extLst>
          </p:cNvPr>
          <p:cNvSpPr txBox="1"/>
          <p:nvPr/>
        </p:nvSpPr>
        <p:spPr>
          <a:xfrm>
            <a:off x="344807" y="595135"/>
            <a:ext cx="5083227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Calculations done by Lionel </a:t>
            </a:r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</a:rPr>
              <a:t>Oddo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, UTAC for PSA</a:t>
            </a:r>
            <a:endParaRPr lang="en-US" sz="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719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225433" y="2876521"/>
            <a:ext cx="3798950" cy="839682"/>
          </a:xfrm>
        </p:spPr>
        <p:txBody>
          <a:bodyPr/>
          <a:lstStyle/>
          <a:p>
            <a:r>
              <a:rPr lang="en-US" sz="1200" dirty="0"/>
              <a:t>Effects of uncertainty of measurement devices</a:t>
            </a:r>
          </a:p>
        </p:txBody>
      </p:sp>
      <p:sp>
        <p:nvSpPr>
          <p:cNvPr id="13" name="Titre 13">
            <a:extLst>
              <a:ext uri="{FF2B5EF4-FFF2-40B4-BE49-F238E27FC236}">
                <a16:creationId xmlns:a16="http://schemas.microsoft.com/office/drawing/2014/main" id="{3B7B357E-34CB-4A7E-8597-858B1BB84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Wrap-up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A409850-E2E0-45C8-9B86-E99BEB8B2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786" y="162129"/>
            <a:ext cx="4484279" cy="4483534"/>
          </a:xfrm>
          <a:prstGeom prst="rect">
            <a:avLst/>
          </a:prstGeom>
        </p:spPr>
      </p:pic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5A86CB85-C513-4219-969E-DA46093EB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175108"/>
              </p:ext>
            </p:extLst>
          </p:nvPr>
        </p:nvGraphicFramePr>
        <p:xfrm>
          <a:off x="320398" y="3127531"/>
          <a:ext cx="3630695" cy="11773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82117">
                  <a:extLst>
                    <a:ext uri="{9D8B030D-6E8A-4147-A177-3AD203B41FA5}">
                      <a16:colId xmlns:a16="http://schemas.microsoft.com/office/drawing/2014/main" val="3119191622"/>
                    </a:ext>
                  </a:extLst>
                </a:gridCol>
                <a:gridCol w="1419648">
                  <a:extLst>
                    <a:ext uri="{9D8B030D-6E8A-4147-A177-3AD203B41FA5}">
                      <a16:colId xmlns:a16="http://schemas.microsoft.com/office/drawing/2014/main" val="3929460006"/>
                    </a:ext>
                  </a:extLst>
                </a:gridCol>
                <a:gridCol w="1128930">
                  <a:extLst>
                    <a:ext uri="{9D8B030D-6E8A-4147-A177-3AD203B41FA5}">
                      <a16:colId xmlns:a16="http://schemas.microsoft.com/office/drawing/2014/main" val="2124323358"/>
                    </a:ext>
                  </a:extLst>
                </a:gridCol>
              </a:tblGrid>
              <a:tr h="255288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U (k=2)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Std. dev (dB)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5019286"/>
                  </a:ext>
                </a:extLst>
              </a:tr>
              <a:tr h="28326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SPL &amp; Speed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0.5 dB</a:t>
                      </a:r>
                    </a:p>
                    <a:p>
                      <a:pPr algn="ctr"/>
                      <a:r>
                        <a:rPr lang="en-US" sz="1050" dirty="0"/>
                        <a:t>1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0.13 dB</a:t>
                      </a:r>
                    </a:p>
                    <a:p>
                      <a:pPr algn="ctr"/>
                      <a:r>
                        <a:rPr lang="en-US" sz="1050" dirty="0"/>
                        <a:t>0.25 km/h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9163419"/>
                  </a:ext>
                </a:extLst>
              </a:tr>
              <a:tr h="2552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/>
                        <a:t>L</a:t>
                      </a:r>
                      <a:r>
                        <a:rPr lang="en-US" sz="1050" baseline="-25000" dirty="0" err="1"/>
                        <a:t>urban</a:t>
                      </a:r>
                      <a:r>
                        <a:rPr lang="en-US" sz="1050" dirty="0"/>
                        <a:t> – 2 gears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0.18 dB to 0.33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0.044 to 0.082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8510175"/>
                  </a:ext>
                </a:extLst>
              </a:tr>
              <a:tr h="2552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/>
                        <a:t>L</a:t>
                      </a:r>
                      <a:r>
                        <a:rPr lang="en-US" sz="1050" baseline="-25000" dirty="0" err="1"/>
                        <a:t>urban</a:t>
                      </a:r>
                      <a:r>
                        <a:rPr lang="en-US" sz="1050" dirty="0"/>
                        <a:t> – 1 gear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0.20 dB to 0.30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0.051 to 0.076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2714488"/>
                  </a:ext>
                </a:extLst>
              </a:tr>
            </a:tbl>
          </a:graphicData>
        </a:graphic>
      </p:graphicFrame>
      <p:sp>
        <p:nvSpPr>
          <p:cNvPr id="7" name="Espace réservé du texte 14">
            <a:extLst>
              <a:ext uri="{FF2B5EF4-FFF2-40B4-BE49-F238E27FC236}">
                <a16:creationId xmlns:a16="http://schemas.microsoft.com/office/drawing/2014/main" id="{6AB0BD41-F75D-4E3F-83D6-13954DC79815}"/>
              </a:ext>
            </a:extLst>
          </p:cNvPr>
          <p:cNvSpPr txBox="1">
            <a:spLocks/>
          </p:cNvSpPr>
          <p:nvPr/>
        </p:nvSpPr>
        <p:spPr>
          <a:xfrm>
            <a:off x="197723" y="665151"/>
            <a:ext cx="3798950" cy="839682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200" kern="0" dirty="0"/>
              <a:t>Measures of Run-to-run uncertainty</a:t>
            </a:r>
          </a:p>
        </p:txBody>
      </p:sp>
      <p:graphicFrame>
        <p:nvGraphicFramePr>
          <p:cNvPr id="8" name="Tableau 3">
            <a:extLst>
              <a:ext uri="{FF2B5EF4-FFF2-40B4-BE49-F238E27FC236}">
                <a16:creationId xmlns:a16="http://schemas.microsoft.com/office/drawing/2014/main" id="{23D3A30A-0385-4192-9BC7-A6598623FA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316782"/>
              </p:ext>
            </p:extLst>
          </p:nvPr>
        </p:nvGraphicFramePr>
        <p:xfrm>
          <a:off x="329216" y="960301"/>
          <a:ext cx="2957209" cy="1205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18177">
                  <a:extLst>
                    <a:ext uri="{9D8B030D-6E8A-4147-A177-3AD203B41FA5}">
                      <a16:colId xmlns:a16="http://schemas.microsoft.com/office/drawing/2014/main" val="3119191622"/>
                    </a:ext>
                  </a:extLst>
                </a:gridCol>
                <a:gridCol w="919516">
                  <a:extLst>
                    <a:ext uri="{9D8B030D-6E8A-4147-A177-3AD203B41FA5}">
                      <a16:colId xmlns:a16="http://schemas.microsoft.com/office/drawing/2014/main" val="3929460006"/>
                    </a:ext>
                  </a:extLst>
                </a:gridCol>
                <a:gridCol w="919516">
                  <a:extLst>
                    <a:ext uri="{9D8B030D-6E8A-4147-A177-3AD203B41FA5}">
                      <a16:colId xmlns:a16="http://schemas.microsoft.com/office/drawing/2014/main" val="517940306"/>
                    </a:ext>
                  </a:extLst>
                </a:gridCol>
              </a:tblGrid>
              <a:tr h="255288"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U (k=2)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Std. dev.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5019286"/>
                  </a:ext>
                </a:extLst>
              </a:tr>
              <a:tr h="28326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/>
                        <a:t>L</a:t>
                      </a:r>
                      <a:r>
                        <a:rPr lang="en-US" sz="1050" baseline="-25000" dirty="0" err="1"/>
                        <a:t>urban</a:t>
                      </a:r>
                      <a:r>
                        <a:rPr lang="en-US" sz="1050" dirty="0"/>
                        <a:t> – 2 gears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0.51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0.127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9163419"/>
                  </a:ext>
                </a:extLst>
              </a:tr>
              <a:tr h="2552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/>
                        <a:t>L</a:t>
                      </a:r>
                      <a:r>
                        <a:rPr lang="en-US" sz="1050" baseline="-25000" dirty="0" err="1"/>
                        <a:t>urban</a:t>
                      </a:r>
                      <a:r>
                        <a:rPr lang="en-US" sz="1050" dirty="0"/>
                        <a:t> – 1 gear (PSA study)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0.50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0.125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8510175"/>
                  </a:ext>
                </a:extLst>
              </a:tr>
              <a:tr h="2552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Analytical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1.12 dB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0.281 dB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138183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5DB2DC5-66CC-442F-9A6E-7605063261D4}"/>
              </a:ext>
            </a:extLst>
          </p:cNvPr>
          <p:cNvSpPr/>
          <p:nvPr/>
        </p:nvSpPr>
        <p:spPr>
          <a:xfrm>
            <a:off x="4330505" y="554283"/>
            <a:ext cx="4513560" cy="13645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6152EF3F-2440-490C-A7EB-74868FE69634}"/>
              </a:ext>
            </a:extLst>
          </p:cNvPr>
          <p:cNvSpPr/>
          <p:nvPr/>
        </p:nvSpPr>
        <p:spPr>
          <a:xfrm>
            <a:off x="3616036" y="1011382"/>
            <a:ext cx="623202" cy="33943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717941-513E-424B-91EE-9A3199ABB230}"/>
              </a:ext>
            </a:extLst>
          </p:cNvPr>
          <p:cNvSpPr/>
          <p:nvPr/>
        </p:nvSpPr>
        <p:spPr>
          <a:xfrm>
            <a:off x="4390779" y="3477124"/>
            <a:ext cx="4527788" cy="3536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BC917DE5-56D8-4FC1-B5E7-67CCD217CEA5}"/>
              </a:ext>
            </a:extLst>
          </p:cNvPr>
          <p:cNvSpPr/>
          <p:nvPr/>
        </p:nvSpPr>
        <p:spPr>
          <a:xfrm>
            <a:off x="3993390" y="3423409"/>
            <a:ext cx="337115" cy="33943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2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458094" y="1257302"/>
            <a:ext cx="6459984" cy="1971675"/>
            <a:chOff x="357234" y="1257302"/>
            <a:chExt cx="6459984" cy="1971675"/>
          </a:xfrm>
        </p:grpSpPr>
        <p:sp>
          <p:nvSpPr>
            <p:cNvPr id="3" name="AutoShape 2"/>
            <p:cNvSpPr>
              <a:spLocks noChangeArrowheads="1"/>
            </p:cNvSpPr>
            <p:nvPr/>
          </p:nvSpPr>
          <p:spPr bwMode="auto">
            <a:xfrm>
              <a:off x="407249" y="2388396"/>
              <a:ext cx="6409969" cy="84058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27000" rIns="27000" bIns="27000"/>
            <a:lstStyle/>
            <a:p>
              <a:pPr>
                <a:buClr>
                  <a:srgbClr val="F7B100"/>
                </a:buClr>
                <a:buFont typeface="Wingdings" pitchFamily="2" charset="2"/>
                <a:buNone/>
              </a:pPr>
              <a:r>
                <a:rPr lang="fr-FR" sz="2400" cap="all" dirty="0" err="1">
                  <a:solidFill>
                    <a:schemeClr val="tx2"/>
                  </a:solidFill>
                  <a:latin typeface="+mj-lt"/>
                </a:rPr>
                <a:t>Uncertainty</a:t>
              </a:r>
              <a:r>
                <a:rPr lang="fr-FR" sz="2400" cap="all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fr-FR" sz="2400" cap="all" dirty="0" err="1">
                  <a:solidFill>
                    <a:schemeClr val="tx2"/>
                  </a:solidFill>
                  <a:latin typeface="+mj-lt"/>
                </a:rPr>
                <a:t>induced</a:t>
              </a:r>
              <a:r>
                <a:rPr lang="fr-FR" sz="2400" cap="all" dirty="0">
                  <a:solidFill>
                    <a:schemeClr val="tx2"/>
                  </a:solidFill>
                  <a:latin typeface="+mj-lt"/>
                </a:rPr>
                <a:t> by </a:t>
              </a:r>
              <a:r>
                <a:rPr lang="fr-FR" sz="2400" cap="all" dirty="0" err="1">
                  <a:solidFill>
                    <a:schemeClr val="tx2"/>
                  </a:solidFill>
                  <a:latin typeface="+mj-lt"/>
                </a:rPr>
                <a:t>measurement</a:t>
              </a:r>
              <a:r>
                <a:rPr lang="fr-FR" sz="2400" cap="all" dirty="0">
                  <a:solidFill>
                    <a:schemeClr val="tx2"/>
                  </a:solidFill>
                  <a:latin typeface="+mj-lt"/>
                </a:rPr>
                <a:t> system</a:t>
              </a:r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357234" y="1257302"/>
              <a:ext cx="1343200" cy="97393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000" tIns="0" rIns="27000" bIns="0" anchor="ctr"/>
            <a:lstStyle/>
            <a:p>
              <a:pPr eaLnBrk="0" hangingPunct="0"/>
              <a:r>
                <a:rPr lang="en-GB" sz="12000" dirty="0">
                  <a:solidFill>
                    <a:srgbClr val="FFCD00"/>
                  </a:solidFill>
                </a:rPr>
                <a:t>01</a:t>
              </a:r>
              <a:endParaRPr lang="en-GB" sz="12000" b="0" dirty="0">
                <a:solidFill>
                  <a:srgbClr val="FFCD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996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956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9" y="709201"/>
            <a:ext cx="3945858" cy="839682"/>
          </a:xfrm>
        </p:spPr>
        <p:txBody>
          <a:bodyPr/>
          <a:lstStyle/>
          <a:p>
            <a:r>
              <a:rPr lang="en-US" sz="1400" dirty="0"/>
              <a:t>Scope: define the influence of the measurement system accuracy on </a:t>
            </a:r>
            <a:r>
              <a:rPr lang="en-US" sz="1400" dirty="0" err="1"/>
              <a:t>Lurban</a:t>
            </a:r>
            <a:endParaRPr lang="en-US" sz="1400" dirty="0"/>
          </a:p>
          <a:p>
            <a:pPr lvl="1"/>
            <a:r>
              <a:rPr lang="en-US" sz="1200" dirty="0"/>
              <a:t>As speed measurement is used to calculate acceleration</a:t>
            </a:r>
          </a:p>
          <a:p>
            <a:pPr lvl="1"/>
            <a:r>
              <a:rPr lang="en-US" sz="1200" dirty="0"/>
              <a:t>And SPL level is used on </a:t>
            </a:r>
            <a:r>
              <a:rPr lang="en-US" sz="1200" dirty="0" err="1"/>
              <a:t>L</a:t>
            </a:r>
            <a:r>
              <a:rPr lang="en-US" sz="1200" baseline="-25000" dirty="0" err="1"/>
              <a:t>woti</a:t>
            </a:r>
            <a:r>
              <a:rPr lang="en-US" sz="1200" dirty="0"/>
              <a:t> and </a:t>
            </a:r>
            <a:r>
              <a:rPr lang="en-US" sz="1200" dirty="0" err="1"/>
              <a:t>L</a:t>
            </a:r>
            <a:r>
              <a:rPr lang="en-US" sz="1200" baseline="-25000" dirty="0" err="1"/>
              <a:t>wot</a:t>
            </a:r>
            <a:r>
              <a:rPr lang="en-US" sz="1200" baseline="-25000" dirty="0"/>
              <a:t> i+1</a:t>
            </a:r>
          </a:p>
        </p:txBody>
      </p:sp>
      <p:sp>
        <p:nvSpPr>
          <p:cNvPr id="14" name="Titr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Uncertainty induced by measurement system accuracy</a:t>
            </a:r>
          </a:p>
        </p:txBody>
      </p:sp>
      <p:sp>
        <p:nvSpPr>
          <p:cNvPr id="5" name="Espace réservé du texte 14">
            <a:extLst>
              <a:ext uri="{FF2B5EF4-FFF2-40B4-BE49-F238E27FC236}">
                <a16:creationId xmlns:a16="http://schemas.microsoft.com/office/drawing/2014/main" id="{8E9984EB-3BB7-43C6-8166-8A4C1E165712}"/>
              </a:ext>
            </a:extLst>
          </p:cNvPr>
          <p:cNvSpPr txBox="1">
            <a:spLocks/>
          </p:cNvSpPr>
          <p:nvPr/>
        </p:nvSpPr>
        <p:spPr>
          <a:xfrm>
            <a:off x="418108" y="2692963"/>
            <a:ext cx="3732360" cy="839682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400" kern="0" dirty="0"/>
              <a:t>SPL and Speed accuracy can be considered</a:t>
            </a:r>
          </a:p>
          <a:p>
            <a:pPr lvl="1"/>
            <a:r>
              <a:rPr lang="en-US" sz="1200" b="0" kern="0" dirty="0"/>
              <a:t>In run to run uncertainty</a:t>
            </a:r>
          </a:p>
          <a:p>
            <a:pPr lvl="1"/>
            <a:r>
              <a:rPr lang="en-US" sz="1200" b="0" kern="0" dirty="0"/>
              <a:t>In Site to site.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D94D7BB-7F23-4ACA-BEFB-33477D533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204" y="691661"/>
            <a:ext cx="3989990" cy="340188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AFD0C0D-DC54-4974-AED0-1F7654428B4E}"/>
              </a:ext>
            </a:extLst>
          </p:cNvPr>
          <p:cNvSpPr/>
          <p:nvPr/>
        </p:nvSpPr>
        <p:spPr>
          <a:xfrm>
            <a:off x="4786252" y="3112804"/>
            <a:ext cx="3731942" cy="446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4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41228549-5F71-4D2F-B444-2451E6683AB9}"/>
              </a:ext>
            </a:extLst>
          </p:cNvPr>
          <p:cNvSpPr/>
          <p:nvPr/>
        </p:nvSpPr>
        <p:spPr>
          <a:xfrm>
            <a:off x="5567213" y="1462416"/>
            <a:ext cx="686913" cy="700623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9" y="709201"/>
            <a:ext cx="6872170" cy="839682"/>
          </a:xfrm>
        </p:spPr>
        <p:txBody>
          <a:bodyPr/>
          <a:lstStyle/>
          <a:p>
            <a:r>
              <a:rPr lang="en-US" sz="1600" dirty="0"/>
              <a:t>Impact of SPL and Speed measurement accuracy – </a:t>
            </a:r>
            <a:r>
              <a:rPr lang="en-US" sz="1600" dirty="0">
                <a:solidFill>
                  <a:srgbClr val="FF0000"/>
                </a:solidFill>
              </a:rPr>
              <a:t>Single gear case</a:t>
            </a:r>
          </a:p>
        </p:txBody>
      </p:sp>
      <p:sp>
        <p:nvSpPr>
          <p:cNvPr id="7" name="Text Box 11">
            <a:extLst>
              <a:ext uri="{FF2B5EF4-FFF2-40B4-BE49-F238E27FC236}">
                <a16:creationId xmlns:a16="http://schemas.microsoft.com/office/drawing/2014/main" id="{B7E3BE1C-19B7-47F7-B509-841DAABE7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5077" y="3488420"/>
            <a:ext cx="818023" cy="329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100" dirty="0" err="1">
                <a:solidFill>
                  <a:schemeClr val="tx1"/>
                </a:solidFill>
              </a:rPr>
              <a:t>Accel</a:t>
            </a:r>
            <a:r>
              <a:rPr lang="fr-FR" altLang="fr-FR" sz="1100" dirty="0">
                <a:solidFill>
                  <a:schemeClr val="tx1"/>
                </a:solidFill>
              </a:rPr>
              <a:t>.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F049F1B-CE60-4EAE-8864-ECF1D6043A9D}"/>
              </a:ext>
            </a:extLst>
          </p:cNvPr>
          <p:cNvCxnSpPr/>
          <p:nvPr/>
        </p:nvCxnSpPr>
        <p:spPr bwMode="auto">
          <a:xfrm>
            <a:off x="2130449" y="3936790"/>
            <a:ext cx="453363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E37EEA9-1CBD-4D6F-986E-707EFDCDDB43}"/>
              </a:ext>
            </a:extLst>
          </p:cNvPr>
          <p:cNvCxnSpPr/>
          <p:nvPr/>
        </p:nvCxnSpPr>
        <p:spPr bwMode="auto">
          <a:xfrm flipV="1">
            <a:off x="2130449" y="1630337"/>
            <a:ext cx="0" cy="23770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 Box 11">
            <a:extLst>
              <a:ext uri="{FF2B5EF4-FFF2-40B4-BE49-F238E27FC236}">
                <a16:creationId xmlns:a16="http://schemas.microsoft.com/office/drawing/2014/main" id="{B78F9ACF-EAD4-4F07-B7E4-D89B3E55B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5005" y="1347769"/>
            <a:ext cx="1318500" cy="31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000" dirty="0">
                <a:solidFill>
                  <a:schemeClr val="tx1"/>
                </a:solidFill>
              </a:rPr>
              <a:t>SPL (</a:t>
            </a:r>
            <a:r>
              <a:rPr lang="fr-FR" altLang="fr-FR" sz="1000" dirty="0" err="1">
                <a:solidFill>
                  <a:schemeClr val="tx1"/>
                </a:solidFill>
              </a:rPr>
              <a:t>dBA</a:t>
            </a:r>
            <a:r>
              <a:rPr lang="fr-FR" altLang="fr-FR" sz="1000" dirty="0">
                <a:solidFill>
                  <a:schemeClr val="tx1"/>
                </a:solidFill>
              </a:rPr>
              <a:t>).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27B374D8-BB83-42F5-978D-D2327A66C3ED}"/>
              </a:ext>
            </a:extLst>
          </p:cNvPr>
          <p:cNvCxnSpPr>
            <a:endCxn id="19" idx="4"/>
          </p:cNvCxnSpPr>
          <p:nvPr/>
        </p:nvCxnSpPr>
        <p:spPr bwMode="auto">
          <a:xfrm flipV="1">
            <a:off x="5918548" y="1847561"/>
            <a:ext cx="0" cy="209276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CAF6371-8701-443C-B003-222D24873E3D}"/>
              </a:ext>
            </a:extLst>
          </p:cNvPr>
          <p:cNvCxnSpPr>
            <a:stCxn id="22" idx="6"/>
            <a:endCxn id="19" idx="2"/>
          </p:cNvCxnSpPr>
          <p:nvPr/>
        </p:nvCxnSpPr>
        <p:spPr bwMode="auto">
          <a:xfrm flipV="1">
            <a:off x="2701684" y="1785749"/>
            <a:ext cx="3154737" cy="1056093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llipse 12">
            <a:extLst>
              <a:ext uri="{FF2B5EF4-FFF2-40B4-BE49-F238E27FC236}">
                <a16:creationId xmlns:a16="http://schemas.microsoft.com/office/drawing/2014/main" id="{34CF0304-8AD4-48C3-B1AC-BFDDC28E94FB}"/>
              </a:ext>
            </a:extLst>
          </p:cNvPr>
          <p:cNvSpPr/>
          <p:nvPr/>
        </p:nvSpPr>
        <p:spPr bwMode="auto">
          <a:xfrm>
            <a:off x="4537536" y="2151707"/>
            <a:ext cx="124257" cy="121857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/>
          <a:p>
            <a:pPr marL="342900" indent="-342900">
              <a:defRPr/>
            </a:pPr>
            <a:endParaRPr lang="fr-FR" sz="140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sp>
        <p:nvSpPr>
          <p:cNvPr id="17" name="Text Box 11">
            <a:extLst>
              <a:ext uri="{FF2B5EF4-FFF2-40B4-BE49-F238E27FC236}">
                <a16:creationId xmlns:a16="http://schemas.microsoft.com/office/drawing/2014/main" id="{0A4DB00D-AC73-496D-8322-74CCF35E4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4691" y="2097720"/>
            <a:ext cx="887054" cy="38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400" dirty="0" err="1">
                <a:solidFill>
                  <a:srgbClr val="0070C0"/>
                </a:solidFill>
              </a:rPr>
              <a:t>L</a:t>
            </a:r>
            <a:r>
              <a:rPr lang="fr-FR" altLang="fr-FR" sz="1400" baseline="-25000" dirty="0" err="1">
                <a:solidFill>
                  <a:srgbClr val="0070C0"/>
                </a:solidFill>
              </a:rPr>
              <a:t>urban</a:t>
            </a:r>
            <a:endParaRPr lang="fr-FR" altLang="fr-FR" sz="1400" baseline="-25000" dirty="0">
              <a:solidFill>
                <a:srgbClr val="0070C0"/>
              </a:solidFill>
            </a:endParaRPr>
          </a:p>
        </p:txBody>
      </p:sp>
      <p:sp>
        <p:nvSpPr>
          <p:cNvPr id="18" name="Text Box 11">
            <a:extLst>
              <a:ext uri="{FF2B5EF4-FFF2-40B4-BE49-F238E27FC236}">
                <a16:creationId xmlns:a16="http://schemas.microsoft.com/office/drawing/2014/main" id="{AB9F3D95-4638-4AE1-82AB-AE1373846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0428" y="3991537"/>
            <a:ext cx="333075" cy="320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05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E38E0E2C-8975-485B-A7CD-0685F286E57D}"/>
              </a:ext>
            </a:extLst>
          </p:cNvPr>
          <p:cNvSpPr/>
          <p:nvPr/>
        </p:nvSpPr>
        <p:spPr bwMode="auto">
          <a:xfrm>
            <a:off x="5856420" y="1725702"/>
            <a:ext cx="124257" cy="12185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/>
          <a:p>
            <a:pPr marL="342900" indent="-342900">
              <a:defRPr/>
            </a:pPr>
            <a:endParaRPr lang="fr-FR" sz="140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sp>
        <p:nvSpPr>
          <p:cNvPr id="20" name="Text Box 11">
            <a:extLst>
              <a:ext uri="{FF2B5EF4-FFF2-40B4-BE49-F238E27FC236}">
                <a16:creationId xmlns:a16="http://schemas.microsoft.com/office/drawing/2014/main" id="{60D1984D-65B3-4A99-910D-6D6A690A2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4857" y="4007431"/>
            <a:ext cx="117482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A </a:t>
            </a:r>
            <a:r>
              <a:rPr lang="fr-FR" altLang="fr-FR" baseline="-25000" dirty="0" err="1">
                <a:solidFill>
                  <a:srgbClr val="FF0000"/>
                </a:solidFill>
              </a:rPr>
              <a:t>wot</a:t>
            </a:r>
            <a:r>
              <a:rPr lang="fr-FR" altLang="fr-FR" baseline="-25000" dirty="0">
                <a:solidFill>
                  <a:srgbClr val="FF0000"/>
                </a:solidFill>
              </a:rPr>
              <a:t> i</a:t>
            </a:r>
          </a:p>
        </p:txBody>
      </p:sp>
      <p:sp>
        <p:nvSpPr>
          <p:cNvPr id="21" name="Text Box 11">
            <a:extLst>
              <a:ext uri="{FF2B5EF4-FFF2-40B4-BE49-F238E27FC236}">
                <a16:creationId xmlns:a16="http://schemas.microsoft.com/office/drawing/2014/main" id="{08FE0AF7-4F87-41DD-BD30-642D4E23F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6159" y="1414879"/>
            <a:ext cx="11269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100" dirty="0" err="1">
                <a:solidFill>
                  <a:srgbClr val="FF0000"/>
                </a:solidFill>
              </a:rPr>
              <a:t>Lwot</a:t>
            </a:r>
            <a:r>
              <a:rPr lang="fr-FR" altLang="fr-FR" sz="1100" dirty="0">
                <a:solidFill>
                  <a:srgbClr val="FF0000"/>
                </a:solidFill>
              </a:rPr>
              <a:t> i </a:t>
            </a:r>
            <a:endParaRPr lang="fr-FR" altLang="fr-FR" sz="1100" baseline="-25000" dirty="0">
              <a:solidFill>
                <a:srgbClr val="FF0000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94A68221-1349-4531-8CE2-EA41420ADAD6}"/>
              </a:ext>
            </a:extLst>
          </p:cNvPr>
          <p:cNvSpPr/>
          <p:nvPr/>
        </p:nvSpPr>
        <p:spPr bwMode="auto">
          <a:xfrm>
            <a:off x="2577427" y="2780031"/>
            <a:ext cx="124257" cy="123623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/>
          <a:p>
            <a:pPr marL="342900" indent="-342900">
              <a:defRPr/>
            </a:pPr>
            <a:endParaRPr lang="fr-FR" sz="140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sp>
        <p:nvSpPr>
          <p:cNvPr id="23" name="Text Box 11">
            <a:extLst>
              <a:ext uri="{FF2B5EF4-FFF2-40B4-BE49-F238E27FC236}">
                <a16:creationId xmlns:a16="http://schemas.microsoft.com/office/drawing/2014/main" id="{3380373F-8892-48E4-9106-3F2848146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7268" y="3991537"/>
            <a:ext cx="1086296" cy="42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dirty="0">
                <a:solidFill>
                  <a:srgbClr val="0070C0"/>
                </a:solidFill>
              </a:rPr>
              <a:t>A </a:t>
            </a:r>
            <a:r>
              <a:rPr lang="fr-FR" altLang="fr-FR" baseline="-25000" dirty="0" err="1">
                <a:solidFill>
                  <a:srgbClr val="0070C0"/>
                </a:solidFill>
              </a:rPr>
              <a:t>urban</a:t>
            </a:r>
            <a:endParaRPr lang="fr-FR" altLang="fr-FR" baseline="-25000" dirty="0">
              <a:solidFill>
                <a:srgbClr val="0070C0"/>
              </a:solidFill>
            </a:endParaRP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AB01A7B4-1DE1-44C0-BA51-B35E9418091D}"/>
              </a:ext>
            </a:extLst>
          </p:cNvPr>
          <p:cNvCxnSpPr>
            <a:cxnSpLocks/>
            <a:endCxn id="13" idx="4"/>
          </p:cNvCxnSpPr>
          <p:nvPr/>
        </p:nvCxnSpPr>
        <p:spPr bwMode="auto">
          <a:xfrm flipV="1">
            <a:off x="4599665" y="2273564"/>
            <a:ext cx="0" cy="1663226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B0846AE8-AE58-456A-842B-DC629D4BDBAC}"/>
              </a:ext>
            </a:extLst>
          </p:cNvPr>
          <p:cNvCxnSpPr>
            <a:cxnSpLocks/>
            <a:endCxn id="13" idx="2"/>
          </p:cNvCxnSpPr>
          <p:nvPr/>
        </p:nvCxnSpPr>
        <p:spPr bwMode="auto">
          <a:xfrm>
            <a:off x="2129442" y="2211751"/>
            <a:ext cx="2408094" cy="88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A9234249-EE42-4B13-8E71-35A5C8155395}"/>
              </a:ext>
            </a:extLst>
          </p:cNvPr>
          <p:cNvCxnSpPr>
            <a:endCxn id="22" idx="4"/>
          </p:cNvCxnSpPr>
          <p:nvPr/>
        </p:nvCxnSpPr>
        <p:spPr bwMode="auto">
          <a:xfrm flipV="1">
            <a:off x="2639557" y="2903653"/>
            <a:ext cx="0" cy="1036666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 Box 11">
            <a:extLst>
              <a:ext uri="{FF2B5EF4-FFF2-40B4-BE49-F238E27FC236}">
                <a16:creationId xmlns:a16="http://schemas.microsoft.com/office/drawing/2014/main" id="{E7A12D3D-136F-453D-AF6E-907177D08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9509" y="2965461"/>
            <a:ext cx="1149202" cy="329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100" dirty="0" err="1">
                <a:solidFill>
                  <a:srgbClr val="00B050"/>
                </a:solidFill>
              </a:rPr>
              <a:t>Lcrs</a:t>
            </a:r>
            <a:endParaRPr lang="fr-FR" altLang="fr-FR" sz="1100" baseline="-25000" dirty="0">
              <a:solidFill>
                <a:srgbClr val="00B050"/>
              </a:solidFill>
            </a:endParaRP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4754BB9C-6649-44CD-BFE7-58F0A9650E63}"/>
              </a:ext>
            </a:extLst>
          </p:cNvPr>
          <p:cNvGrpSpPr/>
          <p:nvPr/>
        </p:nvGrpSpPr>
        <p:grpSpPr>
          <a:xfrm>
            <a:off x="5820138" y="1462417"/>
            <a:ext cx="196820" cy="704156"/>
            <a:chOff x="8113395" y="1630337"/>
            <a:chExt cx="127031" cy="759920"/>
          </a:xfrm>
        </p:grpSpPr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06FE0103-59FB-4E1E-8FB7-7EB0C4D16EF8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72E4C07B-8CAC-45E4-8366-8A2F9E801FB4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AA449B8-D5FE-4531-99EC-9ADD96AA7D1C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A1082000-BB64-46EB-9A5C-0DBB1D61B4EE}"/>
              </a:ext>
            </a:extLst>
          </p:cNvPr>
          <p:cNvGrpSpPr/>
          <p:nvPr/>
        </p:nvGrpSpPr>
        <p:grpSpPr>
          <a:xfrm>
            <a:off x="2537659" y="2489764"/>
            <a:ext cx="196820" cy="704156"/>
            <a:chOff x="8113395" y="1630337"/>
            <a:chExt cx="127031" cy="759920"/>
          </a:xfrm>
        </p:grpSpPr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248758DC-7521-4132-833E-DBB8F5B4472F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E13FBFF3-0EE2-42C6-9016-CF9885D78798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9A81B018-24DD-4AAE-B933-F1AC5B97E45F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57F45DA2-ACD0-42CC-8D71-B655850B2BD1}"/>
              </a:ext>
            </a:extLst>
          </p:cNvPr>
          <p:cNvGrpSpPr/>
          <p:nvPr/>
        </p:nvGrpSpPr>
        <p:grpSpPr>
          <a:xfrm rot="5400000">
            <a:off x="5812966" y="1451472"/>
            <a:ext cx="196820" cy="687392"/>
            <a:chOff x="8113395" y="1630337"/>
            <a:chExt cx="127031" cy="759920"/>
          </a:xfrm>
        </p:grpSpPr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53EDBABC-8100-41F1-A76A-C0E5BCA2C7DC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47F03DD6-84A1-472C-9292-6B2E9B9EF336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28C9A84A-FEBF-4255-8C8A-D1D3D1C0EFBA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2A24473-419B-42F8-B029-E62C5046531A}"/>
              </a:ext>
            </a:extLst>
          </p:cNvPr>
          <p:cNvCxnSpPr/>
          <p:nvPr/>
        </p:nvCxnSpPr>
        <p:spPr>
          <a:xfrm flipV="1">
            <a:off x="2637077" y="1462417"/>
            <a:ext cx="2930136" cy="1027347"/>
          </a:xfrm>
          <a:prstGeom prst="line">
            <a:avLst/>
          </a:prstGeom>
          <a:ln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645E6B1E-58D3-436C-A5C5-67BFC28E8CF9}"/>
              </a:ext>
            </a:extLst>
          </p:cNvPr>
          <p:cNvCxnSpPr>
            <a:cxnSpLocks/>
          </p:cNvCxnSpPr>
          <p:nvPr/>
        </p:nvCxnSpPr>
        <p:spPr>
          <a:xfrm flipV="1">
            <a:off x="2646413" y="2173466"/>
            <a:ext cx="3605855" cy="1000825"/>
          </a:xfrm>
          <a:prstGeom prst="line">
            <a:avLst/>
          </a:prstGeom>
          <a:ln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734F0429-3FCA-4EFF-8F55-EAA02D7CA838}"/>
              </a:ext>
            </a:extLst>
          </p:cNvPr>
          <p:cNvGrpSpPr/>
          <p:nvPr/>
        </p:nvGrpSpPr>
        <p:grpSpPr>
          <a:xfrm>
            <a:off x="4501255" y="1803281"/>
            <a:ext cx="194804" cy="850427"/>
            <a:chOff x="8113395" y="1630337"/>
            <a:chExt cx="127031" cy="759920"/>
          </a:xfrm>
        </p:grpSpPr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5C8D61C-1CAE-4B82-9091-AAB00A0F0B2D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3F8A3BA-49A6-4C42-AC54-AC8B14784234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000FF06A-D418-43AE-835C-54D1E6CF61ED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itre 13">
            <a:extLst>
              <a:ext uri="{FF2B5EF4-FFF2-40B4-BE49-F238E27FC236}">
                <a16:creationId xmlns:a16="http://schemas.microsoft.com/office/drawing/2014/main" id="{1EB033D2-354E-48BE-BFA7-A10563AFC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Uncertainty induced by measurement system accuracy</a:t>
            </a:r>
          </a:p>
        </p:txBody>
      </p:sp>
    </p:spTree>
    <p:extLst>
      <p:ext uri="{BB962C8B-B14F-4D97-AF65-F5344CB8AC3E}">
        <p14:creationId xmlns:p14="http://schemas.microsoft.com/office/powerpoint/2010/main" val="197845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9" y="709201"/>
            <a:ext cx="6872170" cy="839682"/>
          </a:xfrm>
        </p:spPr>
        <p:txBody>
          <a:bodyPr/>
          <a:lstStyle/>
          <a:p>
            <a:r>
              <a:rPr lang="en-US" sz="1600" dirty="0"/>
              <a:t>Impact of SPL and Speed measurement accuracy – </a:t>
            </a:r>
            <a:r>
              <a:rPr lang="en-US" sz="1600" dirty="0">
                <a:solidFill>
                  <a:srgbClr val="FF0000"/>
                </a:solidFill>
              </a:rPr>
              <a:t>two gears case</a:t>
            </a:r>
          </a:p>
        </p:txBody>
      </p:sp>
      <p:sp>
        <p:nvSpPr>
          <p:cNvPr id="7" name="Text Box 11">
            <a:extLst>
              <a:ext uri="{FF2B5EF4-FFF2-40B4-BE49-F238E27FC236}">
                <a16:creationId xmlns:a16="http://schemas.microsoft.com/office/drawing/2014/main" id="{B7E3BE1C-19B7-47F7-B509-841DAABE7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5213" y="3829879"/>
            <a:ext cx="818023" cy="329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100" dirty="0" err="1">
                <a:solidFill>
                  <a:schemeClr val="tx1"/>
                </a:solidFill>
              </a:rPr>
              <a:t>Accel</a:t>
            </a:r>
            <a:r>
              <a:rPr lang="fr-FR" altLang="fr-FR" sz="1100" dirty="0">
                <a:solidFill>
                  <a:schemeClr val="tx1"/>
                </a:solidFill>
              </a:rPr>
              <a:t>.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F049F1B-CE60-4EAE-8864-ECF1D6043A9D}"/>
              </a:ext>
            </a:extLst>
          </p:cNvPr>
          <p:cNvCxnSpPr/>
          <p:nvPr/>
        </p:nvCxnSpPr>
        <p:spPr bwMode="auto">
          <a:xfrm>
            <a:off x="3112796" y="4167247"/>
            <a:ext cx="453363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E37EEA9-1CBD-4D6F-986E-707EFDCDDB43}"/>
              </a:ext>
            </a:extLst>
          </p:cNvPr>
          <p:cNvCxnSpPr/>
          <p:nvPr/>
        </p:nvCxnSpPr>
        <p:spPr bwMode="auto">
          <a:xfrm flipV="1">
            <a:off x="3112796" y="1860794"/>
            <a:ext cx="0" cy="23770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 Box 11">
            <a:extLst>
              <a:ext uri="{FF2B5EF4-FFF2-40B4-BE49-F238E27FC236}">
                <a16:creationId xmlns:a16="http://schemas.microsoft.com/office/drawing/2014/main" id="{B78F9ACF-EAD4-4F07-B7E4-D89B3E55B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2271" y="1570591"/>
            <a:ext cx="1318500" cy="31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000" dirty="0">
                <a:solidFill>
                  <a:schemeClr val="tx1"/>
                </a:solidFill>
              </a:rPr>
              <a:t>SPL (</a:t>
            </a:r>
            <a:r>
              <a:rPr lang="fr-FR" altLang="fr-FR" sz="1000" dirty="0" err="1">
                <a:solidFill>
                  <a:schemeClr val="tx1"/>
                </a:solidFill>
              </a:rPr>
              <a:t>dBA</a:t>
            </a:r>
            <a:r>
              <a:rPr lang="fr-FR" altLang="fr-FR" sz="1000" dirty="0">
                <a:solidFill>
                  <a:schemeClr val="tx1"/>
                </a:solidFill>
              </a:rPr>
              <a:t>).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27B374D8-BB83-42F5-978D-D2327A66C3ED}"/>
              </a:ext>
            </a:extLst>
          </p:cNvPr>
          <p:cNvCxnSpPr>
            <a:cxnSpLocks/>
          </p:cNvCxnSpPr>
          <p:nvPr/>
        </p:nvCxnSpPr>
        <p:spPr bwMode="auto">
          <a:xfrm flipV="1">
            <a:off x="6900895" y="1278672"/>
            <a:ext cx="0" cy="289210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CAF6371-8701-443C-B003-222D24873E3D}"/>
              </a:ext>
            </a:extLst>
          </p:cNvPr>
          <p:cNvCxnSpPr>
            <a:stCxn id="22" idx="6"/>
            <a:endCxn id="19" idx="2"/>
          </p:cNvCxnSpPr>
          <p:nvPr/>
        </p:nvCxnSpPr>
        <p:spPr bwMode="auto">
          <a:xfrm flipV="1">
            <a:off x="3684031" y="2199968"/>
            <a:ext cx="3154736" cy="872332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llipse 12">
            <a:extLst>
              <a:ext uri="{FF2B5EF4-FFF2-40B4-BE49-F238E27FC236}">
                <a16:creationId xmlns:a16="http://schemas.microsoft.com/office/drawing/2014/main" id="{34CF0304-8AD4-48C3-B1AC-BFDDC28E94FB}"/>
              </a:ext>
            </a:extLst>
          </p:cNvPr>
          <p:cNvSpPr/>
          <p:nvPr/>
        </p:nvSpPr>
        <p:spPr bwMode="auto">
          <a:xfrm>
            <a:off x="5519883" y="2486939"/>
            <a:ext cx="124257" cy="121857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/>
          <a:p>
            <a:pPr marL="342900" indent="-342900">
              <a:defRPr/>
            </a:pPr>
            <a:endParaRPr lang="fr-FR" sz="140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sp>
        <p:nvSpPr>
          <p:cNvPr id="17" name="Text Box 11">
            <a:extLst>
              <a:ext uri="{FF2B5EF4-FFF2-40B4-BE49-F238E27FC236}">
                <a16:creationId xmlns:a16="http://schemas.microsoft.com/office/drawing/2014/main" id="{0A4DB00D-AC73-496D-8322-74CCF35E4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7038" y="2328177"/>
            <a:ext cx="887054" cy="38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400" dirty="0" err="1">
                <a:solidFill>
                  <a:srgbClr val="0070C0"/>
                </a:solidFill>
              </a:rPr>
              <a:t>L</a:t>
            </a:r>
            <a:r>
              <a:rPr lang="fr-FR" altLang="fr-FR" sz="1400" baseline="-25000" dirty="0" err="1">
                <a:solidFill>
                  <a:srgbClr val="0070C0"/>
                </a:solidFill>
              </a:rPr>
              <a:t>urban</a:t>
            </a:r>
            <a:endParaRPr lang="fr-FR" altLang="fr-FR" sz="1400" baseline="-25000" dirty="0">
              <a:solidFill>
                <a:srgbClr val="0070C0"/>
              </a:solidFill>
            </a:endParaRPr>
          </a:p>
        </p:txBody>
      </p:sp>
      <p:sp>
        <p:nvSpPr>
          <p:cNvPr id="18" name="Text Box 11">
            <a:extLst>
              <a:ext uri="{FF2B5EF4-FFF2-40B4-BE49-F238E27FC236}">
                <a16:creationId xmlns:a16="http://schemas.microsoft.com/office/drawing/2014/main" id="{AB9F3D95-4638-4AE1-82AB-AE1373846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2775" y="4221994"/>
            <a:ext cx="333075" cy="320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05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E38E0E2C-8975-485B-A7CD-0685F286E57D}"/>
              </a:ext>
            </a:extLst>
          </p:cNvPr>
          <p:cNvSpPr/>
          <p:nvPr/>
        </p:nvSpPr>
        <p:spPr bwMode="auto">
          <a:xfrm>
            <a:off x="6838767" y="2139039"/>
            <a:ext cx="124257" cy="12185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/>
          <a:p>
            <a:pPr marL="342900" indent="-342900">
              <a:defRPr/>
            </a:pPr>
            <a:endParaRPr lang="fr-FR" sz="140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sp>
        <p:nvSpPr>
          <p:cNvPr id="20" name="Text Box 11">
            <a:extLst>
              <a:ext uri="{FF2B5EF4-FFF2-40B4-BE49-F238E27FC236}">
                <a16:creationId xmlns:a16="http://schemas.microsoft.com/office/drawing/2014/main" id="{60D1984D-65B3-4A99-910D-6D6A690A2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7204" y="4237888"/>
            <a:ext cx="117482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A </a:t>
            </a:r>
            <a:r>
              <a:rPr lang="fr-FR" altLang="fr-FR" baseline="-25000" dirty="0" err="1">
                <a:solidFill>
                  <a:srgbClr val="FF0000"/>
                </a:solidFill>
              </a:rPr>
              <a:t>wot_ref</a:t>
            </a:r>
            <a:endParaRPr lang="fr-FR" altLang="fr-FR" baseline="-25000" dirty="0">
              <a:solidFill>
                <a:srgbClr val="FF0000"/>
              </a:solidFill>
            </a:endParaRPr>
          </a:p>
        </p:txBody>
      </p:sp>
      <p:sp>
        <p:nvSpPr>
          <p:cNvPr id="21" name="Text Box 11">
            <a:extLst>
              <a:ext uri="{FF2B5EF4-FFF2-40B4-BE49-F238E27FC236}">
                <a16:creationId xmlns:a16="http://schemas.microsoft.com/office/drawing/2014/main" id="{08FE0AF7-4F87-41DD-BD30-642D4E23F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9951" y="1990329"/>
            <a:ext cx="11269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100" dirty="0" err="1">
                <a:solidFill>
                  <a:srgbClr val="FF0000"/>
                </a:solidFill>
              </a:rPr>
              <a:t>Lwot_rep</a:t>
            </a:r>
            <a:r>
              <a:rPr lang="fr-FR" altLang="fr-FR" sz="1100" dirty="0">
                <a:solidFill>
                  <a:srgbClr val="FF0000"/>
                </a:solidFill>
              </a:rPr>
              <a:t> </a:t>
            </a:r>
            <a:endParaRPr lang="fr-FR" altLang="fr-FR" sz="1100" baseline="-25000" dirty="0">
              <a:solidFill>
                <a:srgbClr val="FF0000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94A68221-1349-4531-8CE2-EA41420ADAD6}"/>
              </a:ext>
            </a:extLst>
          </p:cNvPr>
          <p:cNvSpPr/>
          <p:nvPr/>
        </p:nvSpPr>
        <p:spPr bwMode="auto">
          <a:xfrm>
            <a:off x="3559774" y="3010488"/>
            <a:ext cx="124257" cy="123623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/>
          <a:p>
            <a:pPr marL="342900" indent="-342900">
              <a:defRPr/>
            </a:pPr>
            <a:endParaRPr lang="fr-FR" sz="140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sp>
        <p:nvSpPr>
          <p:cNvPr id="23" name="Text Box 11">
            <a:extLst>
              <a:ext uri="{FF2B5EF4-FFF2-40B4-BE49-F238E27FC236}">
                <a16:creationId xmlns:a16="http://schemas.microsoft.com/office/drawing/2014/main" id="{3380373F-8892-48E4-9106-3F2848146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9615" y="4221994"/>
            <a:ext cx="1086296" cy="42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dirty="0">
                <a:solidFill>
                  <a:srgbClr val="0070C0"/>
                </a:solidFill>
              </a:rPr>
              <a:t>A </a:t>
            </a:r>
            <a:r>
              <a:rPr lang="fr-FR" altLang="fr-FR" baseline="-25000" dirty="0" err="1">
                <a:solidFill>
                  <a:srgbClr val="0070C0"/>
                </a:solidFill>
              </a:rPr>
              <a:t>urban</a:t>
            </a:r>
            <a:endParaRPr lang="fr-FR" altLang="fr-FR" baseline="-25000" dirty="0">
              <a:solidFill>
                <a:srgbClr val="0070C0"/>
              </a:solidFill>
            </a:endParaRP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AB01A7B4-1DE1-44C0-BA51-B35E9418091D}"/>
              </a:ext>
            </a:extLst>
          </p:cNvPr>
          <p:cNvCxnSpPr>
            <a:cxnSpLocks/>
            <a:endCxn id="13" idx="4"/>
          </p:cNvCxnSpPr>
          <p:nvPr/>
        </p:nvCxnSpPr>
        <p:spPr bwMode="auto">
          <a:xfrm flipV="1">
            <a:off x="5582012" y="2608796"/>
            <a:ext cx="0" cy="1663226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B0846AE8-AE58-456A-842B-DC629D4BDBAC}"/>
              </a:ext>
            </a:extLst>
          </p:cNvPr>
          <p:cNvCxnSpPr>
            <a:cxnSpLocks/>
            <a:endCxn id="13" idx="2"/>
          </p:cNvCxnSpPr>
          <p:nvPr/>
        </p:nvCxnSpPr>
        <p:spPr bwMode="auto">
          <a:xfrm>
            <a:off x="3111789" y="2546983"/>
            <a:ext cx="2408094" cy="885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A9234249-EE42-4B13-8E71-35A5C8155395}"/>
              </a:ext>
            </a:extLst>
          </p:cNvPr>
          <p:cNvCxnSpPr>
            <a:cxnSpLocks/>
            <a:endCxn id="42" idx="4"/>
          </p:cNvCxnSpPr>
          <p:nvPr/>
        </p:nvCxnSpPr>
        <p:spPr bwMode="auto">
          <a:xfrm flipH="1" flipV="1">
            <a:off x="3621432" y="2829576"/>
            <a:ext cx="4986" cy="1234678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 Box 11">
            <a:extLst>
              <a:ext uri="{FF2B5EF4-FFF2-40B4-BE49-F238E27FC236}">
                <a16:creationId xmlns:a16="http://schemas.microsoft.com/office/drawing/2014/main" id="{E7A12D3D-136F-453D-AF6E-907177D08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630" y="3036060"/>
            <a:ext cx="114920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100" dirty="0" err="1">
                <a:solidFill>
                  <a:srgbClr val="00B050"/>
                </a:solidFill>
              </a:rPr>
              <a:t>Lcrs_rep</a:t>
            </a:r>
            <a:endParaRPr lang="fr-FR" altLang="fr-FR" sz="1100" baseline="-25000" dirty="0">
              <a:solidFill>
                <a:srgbClr val="00B050"/>
              </a:solidFill>
            </a:endParaRP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4754BB9C-6649-44CD-BFE7-58F0A9650E63}"/>
              </a:ext>
            </a:extLst>
          </p:cNvPr>
          <p:cNvGrpSpPr/>
          <p:nvPr/>
        </p:nvGrpSpPr>
        <p:grpSpPr>
          <a:xfrm>
            <a:off x="6802952" y="1583520"/>
            <a:ext cx="196820" cy="1284177"/>
            <a:chOff x="8113395" y="1630337"/>
            <a:chExt cx="127031" cy="759920"/>
          </a:xfrm>
        </p:grpSpPr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06FE0103-59FB-4E1E-8FB7-7EB0C4D16EF8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72E4C07B-8CAC-45E4-8366-8A2F9E801FB4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AA449B8-D5FE-4531-99EC-9ADD96AA7D1C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645E6B1E-58D3-436C-A5C5-67BFC28E8CF9}"/>
              </a:ext>
            </a:extLst>
          </p:cNvPr>
          <p:cNvCxnSpPr>
            <a:cxnSpLocks/>
          </p:cNvCxnSpPr>
          <p:nvPr/>
        </p:nvCxnSpPr>
        <p:spPr>
          <a:xfrm flipV="1">
            <a:off x="5932015" y="1233622"/>
            <a:ext cx="1319910" cy="1229769"/>
          </a:xfrm>
          <a:prstGeom prst="line">
            <a:avLst/>
          </a:prstGeom>
          <a:ln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llipse 41">
            <a:extLst>
              <a:ext uri="{FF2B5EF4-FFF2-40B4-BE49-F238E27FC236}">
                <a16:creationId xmlns:a16="http://schemas.microsoft.com/office/drawing/2014/main" id="{23338376-75E2-4530-A0E6-CBA6FEB4A057}"/>
              </a:ext>
            </a:extLst>
          </p:cNvPr>
          <p:cNvSpPr/>
          <p:nvPr/>
        </p:nvSpPr>
        <p:spPr bwMode="auto">
          <a:xfrm>
            <a:off x="3559303" y="2705953"/>
            <a:ext cx="124257" cy="123623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/>
          <a:p>
            <a:pPr marL="342900" indent="-342900">
              <a:defRPr/>
            </a:pPr>
            <a:endParaRPr lang="fr-FR" sz="140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46867A01-6843-4E5C-9CF7-3DE3AD463D50}"/>
              </a:ext>
            </a:extLst>
          </p:cNvPr>
          <p:cNvSpPr/>
          <p:nvPr/>
        </p:nvSpPr>
        <p:spPr bwMode="auto">
          <a:xfrm>
            <a:off x="3565060" y="3377394"/>
            <a:ext cx="124257" cy="123623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/>
          <a:p>
            <a:pPr marL="342900" indent="-342900">
              <a:defRPr/>
            </a:pPr>
            <a:endParaRPr lang="fr-FR" sz="140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5E9FB1F9-6319-41E8-AFC8-2889AAF8F403}"/>
              </a:ext>
            </a:extLst>
          </p:cNvPr>
          <p:cNvSpPr/>
          <p:nvPr/>
        </p:nvSpPr>
        <p:spPr bwMode="auto">
          <a:xfrm>
            <a:off x="6224087" y="2707719"/>
            <a:ext cx="124257" cy="12185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/>
          <a:p>
            <a:pPr marL="342900" indent="-342900">
              <a:defRPr/>
            </a:pPr>
            <a:endParaRPr lang="fr-FR" sz="140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B11623C5-DF30-48C4-BCF6-782A8B61A752}"/>
              </a:ext>
            </a:extLst>
          </p:cNvPr>
          <p:cNvSpPr/>
          <p:nvPr/>
        </p:nvSpPr>
        <p:spPr bwMode="auto">
          <a:xfrm>
            <a:off x="7554656" y="1479509"/>
            <a:ext cx="124257" cy="12185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/>
          <a:p>
            <a:pPr marL="342900" indent="-342900">
              <a:defRPr/>
            </a:pPr>
            <a:endParaRPr lang="fr-FR" sz="1400">
              <a:solidFill>
                <a:schemeClr val="accent1"/>
              </a:solidFill>
              <a:ea typeface="ＭＳ Ｐゴシック" pitchFamily="34" charset="-128"/>
            </a:endParaRP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229552DD-E802-44D4-B153-6101CD9A3DF4}"/>
              </a:ext>
            </a:extLst>
          </p:cNvPr>
          <p:cNvCxnSpPr>
            <a:cxnSpLocks/>
            <a:stCxn id="47" idx="3"/>
            <a:endCxn id="46" idx="7"/>
          </p:cNvCxnSpPr>
          <p:nvPr/>
        </p:nvCxnSpPr>
        <p:spPr bwMode="auto">
          <a:xfrm flipH="1">
            <a:off x="6330147" y="1583520"/>
            <a:ext cx="1242706" cy="114204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 Box 11">
            <a:extLst>
              <a:ext uri="{FF2B5EF4-FFF2-40B4-BE49-F238E27FC236}">
                <a16:creationId xmlns:a16="http://schemas.microsoft.com/office/drawing/2014/main" id="{9AA679D5-D23E-4BD5-8D68-FF7A8C3F63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7123" y="3046562"/>
            <a:ext cx="11269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100" dirty="0" err="1">
                <a:solidFill>
                  <a:srgbClr val="FF0000"/>
                </a:solidFill>
              </a:rPr>
              <a:t>Lwot</a:t>
            </a:r>
            <a:r>
              <a:rPr lang="fr-FR" altLang="fr-FR" sz="1100" dirty="0">
                <a:solidFill>
                  <a:srgbClr val="FF0000"/>
                </a:solidFill>
              </a:rPr>
              <a:t> i+1 </a:t>
            </a:r>
            <a:endParaRPr lang="fr-FR" altLang="fr-FR" sz="1100" baseline="-25000" dirty="0">
              <a:solidFill>
                <a:srgbClr val="FF0000"/>
              </a:solidFill>
            </a:endParaRPr>
          </a:p>
        </p:txBody>
      </p:sp>
      <p:sp>
        <p:nvSpPr>
          <p:cNvPr id="56" name="Text Box 11">
            <a:extLst>
              <a:ext uri="{FF2B5EF4-FFF2-40B4-BE49-F238E27FC236}">
                <a16:creationId xmlns:a16="http://schemas.microsoft.com/office/drawing/2014/main" id="{000A44FF-1FAA-4AC0-9430-39D2994F6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6284" y="1397925"/>
            <a:ext cx="112694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100" dirty="0" err="1">
                <a:solidFill>
                  <a:srgbClr val="FF0000"/>
                </a:solidFill>
              </a:rPr>
              <a:t>Lwot</a:t>
            </a:r>
            <a:r>
              <a:rPr lang="fr-FR" altLang="fr-FR" sz="1100" dirty="0">
                <a:solidFill>
                  <a:srgbClr val="FF0000"/>
                </a:solidFill>
              </a:rPr>
              <a:t> i</a:t>
            </a:r>
            <a:endParaRPr lang="fr-FR" altLang="fr-FR" sz="1100" baseline="-25000" dirty="0">
              <a:solidFill>
                <a:srgbClr val="FF0000"/>
              </a:solidFill>
            </a:endParaRPr>
          </a:p>
        </p:txBody>
      </p:sp>
      <p:sp>
        <p:nvSpPr>
          <p:cNvPr id="57" name="Text Box 11">
            <a:extLst>
              <a:ext uri="{FF2B5EF4-FFF2-40B4-BE49-F238E27FC236}">
                <a16:creationId xmlns:a16="http://schemas.microsoft.com/office/drawing/2014/main" id="{AFA3893D-005B-42D4-ABF5-4784BB3F2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5370" y="3402969"/>
            <a:ext cx="114920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100" dirty="0" err="1">
                <a:solidFill>
                  <a:srgbClr val="00B050"/>
                </a:solidFill>
              </a:rPr>
              <a:t>Lcrs</a:t>
            </a:r>
            <a:r>
              <a:rPr lang="fr-FR" altLang="fr-FR" sz="1100" dirty="0">
                <a:solidFill>
                  <a:srgbClr val="00B050"/>
                </a:solidFill>
              </a:rPr>
              <a:t> i+1</a:t>
            </a:r>
            <a:endParaRPr lang="fr-FR" altLang="fr-FR" sz="1100" baseline="-25000" dirty="0">
              <a:solidFill>
                <a:srgbClr val="00B050"/>
              </a:solidFill>
            </a:endParaRPr>
          </a:p>
        </p:txBody>
      </p:sp>
      <p:sp>
        <p:nvSpPr>
          <p:cNvPr id="58" name="Text Box 11">
            <a:extLst>
              <a:ext uri="{FF2B5EF4-FFF2-40B4-BE49-F238E27FC236}">
                <a16:creationId xmlns:a16="http://schemas.microsoft.com/office/drawing/2014/main" id="{C8ECBF18-6275-4974-ADA1-3EBF7290B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2547" y="2472481"/>
            <a:ext cx="114920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anose="05000000000000000000" pitchFamily="2" charset="2"/>
              <a:defRPr sz="1600" b="1">
                <a:solidFill>
                  <a:schemeClr val="accent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1100" dirty="0" err="1">
                <a:solidFill>
                  <a:srgbClr val="00B050"/>
                </a:solidFill>
              </a:rPr>
              <a:t>Lcrs</a:t>
            </a:r>
            <a:r>
              <a:rPr lang="fr-FR" altLang="fr-FR" sz="1100" dirty="0">
                <a:solidFill>
                  <a:srgbClr val="00B050"/>
                </a:solidFill>
              </a:rPr>
              <a:t> i</a:t>
            </a:r>
            <a:endParaRPr lang="fr-FR" altLang="fr-FR" sz="1100" baseline="-25000" dirty="0">
              <a:solidFill>
                <a:srgbClr val="00B050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60713BE-E808-44E4-853B-F99393F2E767}"/>
              </a:ext>
            </a:extLst>
          </p:cNvPr>
          <p:cNvSpPr/>
          <p:nvPr/>
        </p:nvSpPr>
        <p:spPr>
          <a:xfrm>
            <a:off x="7263375" y="1203355"/>
            <a:ext cx="686913" cy="700623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F96DA361-6270-4890-A1B6-12F324781C04}"/>
              </a:ext>
            </a:extLst>
          </p:cNvPr>
          <p:cNvGrpSpPr/>
          <p:nvPr/>
        </p:nvGrpSpPr>
        <p:grpSpPr>
          <a:xfrm>
            <a:off x="7516300" y="1203356"/>
            <a:ext cx="196820" cy="704156"/>
            <a:chOff x="8113395" y="1630337"/>
            <a:chExt cx="127031" cy="759920"/>
          </a:xfrm>
        </p:grpSpPr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D79A5FF8-86DF-4015-8370-0DCF36D9B761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8954FC6C-6BA5-472B-B6C9-FB6942DB2916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FB1F3AE6-1A09-42DA-BA0C-51DD2E78B65C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EFC30535-C7A7-468D-BF45-3CF28A32A7EF}"/>
              </a:ext>
            </a:extLst>
          </p:cNvPr>
          <p:cNvGrpSpPr/>
          <p:nvPr/>
        </p:nvGrpSpPr>
        <p:grpSpPr>
          <a:xfrm rot="5400000">
            <a:off x="7509129" y="1199845"/>
            <a:ext cx="196820" cy="687392"/>
            <a:chOff x="8113395" y="1630337"/>
            <a:chExt cx="127031" cy="759920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7B114D2B-B5F1-4B9E-BC73-FD6DF082E5F8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C49D634-B1A5-4B4F-862F-76282D767EA0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CA633A7B-D9E9-4227-9128-BF041CCECBD2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2896EB98-FE8E-43BB-8A6C-48725E7274B3}"/>
              </a:ext>
            </a:extLst>
          </p:cNvPr>
          <p:cNvSpPr/>
          <p:nvPr/>
        </p:nvSpPr>
        <p:spPr>
          <a:xfrm>
            <a:off x="5936509" y="2445767"/>
            <a:ext cx="686913" cy="700623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4212FF5C-01A8-4CDF-9C2F-13BFB15B87BB}"/>
              </a:ext>
            </a:extLst>
          </p:cNvPr>
          <p:cNvGrpSpPr/>
          <p:nvPr/>
        </p:nvGrpSpPr>
        <p:grpSpPr>
          <a:xfrm>
            <a:off x="6189434" y="2445768"/>
            <a:ext cx="196820" cy="704156"/>
            <a:chOff x="8113395" y="1630337"/>
            <a:chExt cx="127031" cy="759920"/>
          </a:xfrm>
        </p:grpSpPr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59F2D2A4-40FA-4806-8361-AAEEA2DD4F1C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7761AAAD-BC7C-456D-B8B1-AEF307A006B8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5E3EA66E-1B10-485B-A9C0-36B392AC083C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e 72">
            <a:extLst>
              <a:ext uri="{FF2B5EF4-FFF2-40B4-BE49-F238E27FC236}">
                <a16:creationId xmlns:a16="http://schemas.microsoft.com/office/drawing/2014/main" id="{40161F24-04F4-4162-90EB-D1DF0A10448A}"/>
              </a:ext>
            </a:extLst>
          </p:cNvPr>
          <p:cNvGrpSpPr/>
          <p:nvPr/>
        </p:nvGrpSpPr>
        <p:grpSpPr>
          <a:xfrm rot="5400000">
            <a:off x="6182262" y="2434823"/>
            <a:ext cx="196820" cy="687392"/>
            <a:chOff x="8113395" y="1630337"/>
            <a:chExt cx="127031" cy="759920"/>
          </a:xfrm>
        </p:grpSpPr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8CEB49CD-0B72-4901-B91D-957A2CE88010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0D77140D-8FD8-4273-BEDE-7E67DF031AF3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D5BC5436-B032-48BE-A8F4-14D34E42DF57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F2E2D113-BCF7-4D83-9551-A529328F3896}"/>
              </a:ext>
            </a:extLst>
          </p:cNvPr>
          <p:cNvGrpSpPr/>
          <p:nvPr/>
        </p:nvGrpSpPr>
        <p:grpSpPr>
          <a:xfrm>
            <a:off x="3465032" y="2406857"/>
            <a:ext cx="196820" cy="704156"/>
            <a:chOff x="8113395" y="1630337"/>
            <a:chExt cx="127031" cy="759920"/>
          </a:xfrm>
        </p:grpSpPr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8A9FC51B-A0C5-4B67-A218-6CADA9554B19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9C0E8645-C82D-4B99-900A-871401B056F7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6AABBC8B-9199-4B3B-BA97-5532385C68FF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e 80">
            <a:extLst>
              <a:ext uri="{FF2B5EF4-FFF2-40B4-BE49-F238E27FC236}">
                <a16:creationId xmlns:a16="http://schemas.microsoft.com/office/drawing/2014/main" id="{B4DB92B4-8ECD-4C11-B406-62037AEB3C8F}"/>
              </a:ext>
            </a:extLst>
          </p:cNvPr>
          <p:cNvGrpSpPr/>
          <p:nvPr/>
        </p:nvGrpSpPr>
        <p:grpSpPr>
          <a:xfrm>
            <a:off x="3474792" y="3069215"/>
            <a:ext cx="196820" cy="704156"/>
            <a:chOff x="8113395" y="1630337"/>
            <a:chExt cx="127031" cy="759920"/>
          </a:xfrm>
        </p:grpSpPr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A79AB78D-98A0-4C81-8FEE-7D6B7A541431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646D065A-3E79-4178-9497-F3E142977DA1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C78A1AD6-2090-4BE2-AC96-BE08DE5B1918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51B7F62E-699A-4EE1-AABE-C60C6123EB0E}"/>
              </a:ext>
            </a:extLst>
          </p:cNvPr>
          <p:cNvCxnSpPr>
            <a:cxnSpLocks/>
          </p:cNvCxnSpPr>
          <p:nvPr/>
        </p:nvCxnSpPr>
        <p:spPr>
          <a:xfrm flipV="1">
            <a:off x="6623422" y="1903979"/>
            <a:ext cx="1333672" cy="1230132"/>
          </a:xfrm>
          <a:prstGeom prst="line">
            <a:avLst/>
          </a:prstGeom>
          <a:ln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e 90">
            <a:extLst>
              <a:ext uri="{FF2B5EF4-FFF2-40B4-BE49-F238E27FC236}">
                <a16:creationId xmlns:a16="http://schemas.microsoft.com/office/drawing/2014/main" id="{655313E9-2E47-4FC4-B15A-DCAF8D4C5E99}"/>
              </a:ext>
            </a:extLst>
          </p:cNvPr>
          <p:cNvGrpSpPr/>
          <p:nvPr/>
        </p:nvGrpSpPr>
        <p:grpSpPr>
          <a:xfrm>
            <a:off x="3577877" y="2778333"/>
            <a:ext cx="196820" cy="704156"/>
            <a:chOff x="8113395" y="1630337"/>
            <a:chExt cx="127031" cy="759920"/>
          </a:xfrm>
        </p:grpSpPr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C1E04C42-69BC-4F1B-9FB5-5A5810F47993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389E4482-628E-4E1B-A074-DD8D49B1ACD8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23810E60-6951-462D-B19F-DC6D527E6095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F4EEFB42-41D0-4682-B23A-D0FA8C07ED0D}"/>
              </a:ext>
            </a:extLst>
          </p:cNvPr>
          <p:cNvCxnSpPr>
            <a:cxnSpLocks/>
          </p:cNvCxnSpPr>
          <p:nvPr/>
        </p:nvCxnSpPr>
        <p:spPr>
          <a:xfrm flipV="1">
            <a:off x="3683084" y="1589118"/>
            <a:ext cx="3194618" cy="1198935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ADA93532-52F4-46C2-A01A-A561EBF5F422}"/>
              </a:ext>
            </a:extLst>
          </p:cNvPr>
          <p:cNvCxnSpPr>
            <a:cxnSpLocks/>
          </p:cNvCxnSpPr>
          <p:nvPr/>
        </p:nvCxnSpPr>
        <p:spPr>
          <a:xfrm flipV="1">
            <a:off x="3708151" y="2872498"/>
            <a:ext cx="3228606" cy="580937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Groupe 101">
            <a:extLst>
              <a:ext uri="{FF2B5EF4-FFF2-40B4-BE49-F238E27FC236}">
                <a16:creationId xmlns:a16="http://schemas.microsoft.com/office/drawing/2014/main" id="{3C764AFF-3B90-4ED2-B297-345F580BB116}"/>
              </a:ext>
            </a:extLst>
          </p:cNvPr>
          <p:cNvGrpSpPr/>
          <p:nvPr/>
        </p:nvGrpSpPr>
        <p:grpSpPr>
          <a:xfrm>
            <a:off x="5480528" y="2068272"/>
            <a:ext cx="212160" cy="1056093"/>
            <a:chOff x="8113395" y="1630337"/>
            <a:chExt cx="127031" cy="759920"/>
          </a:xfrm>
        </p:grpSpPr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1223ECC4-3EEB-497C-9463-DAC0D00C6348}"/>
                </a:ext>
              </a:extLst>
            </p:cNvPr>
            <p:cNvCxnSpPr/>
            <p:nvPr/>
          </p:nvCxnSpPr>
          <p:spPr>
            <a:xfrm>
              <a:off x="8177561" y="1630337"/>
              <a:ext cx="0" cy="75939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633D8D80-A03D-42F3-9F38-0F0996F70835}"/>
                </a:ext>
              </a:extLst>
            </p:cNvPr>
            <p:cNvCxnSpPr/>
            <p:nvPr/>
          </p:nvCxnSpPr>
          <p:spPr>
            <a:xfrm>
              <a:off x="8113395" y="1630337"/>
              <a:ext cx="12573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104">
              <a:extLst>
                <a:ext uri="{FF2B5EF4-FFF2-40B4-BE49-F238E27FC236}">
                  <a16:creationId xmlns:a16="http://schemas.microsoft.com/office/drawing/2014/main" id="{F7A6F2BF-0C44-4C84-9C60-4F768DA0F0D8}"/>
                </a:ext>
              </a:extLst>
            </p:cNvPr>
            <p:cNvCxnSpPr/>
            <p:nvPr/>
          </p:nvCxnSpPr>
          <p:spPr>
            <a:xfrm>
              <a:off x="8114696" y="2390257"/>
              <a:ext cx="12573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Espace réservé du texte 14">
            <a:extLst>
              <a:ext uri="{FF2B5EF4-FFF2-40B4-BE49-F238E27FC236}">
                <a16:creationId xmlns:a16="http://schemas.microsoft.com/office/drawing/2014/main" id="{3277E2AE-D60C-4A72-A8A5-F784B9AE058C}"/>
              </a:ext>
            </a:extLst>
          </p:cNvPr>
          <p:cNvSpPr txBox="1">
            <a:spLocks/>
          </p:cNvSpPr>
          <p:nvPr/>
        </p:nvSpPr>
        <p:spPr>
          <a:xfrm>
            <a:off x="-89627" y="1239693"/>
            <a:ext cx="2544463" cy="2136815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2"/>
            <a:r>
              <a:rPr lang="en-US" sz="1200" kern="0" dirty="0"/>
              <a:t>Obviously, the combined influence of SPL and Speed measurement  uncertainties cannot be easily calculated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112" name="Titre 13">
            <a:extLst>
              <a:ext uri="{FF2B5EF4-FFF2-40B4-BE49-F238E27FC236}">
                <a16:creationId xmlns:a16="http://schemas.microsoft.com/office/drawing/2014/main" id="{2419C323-666B-4DE7-8994-917DC61E9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Uncertainty induced by measurement system accuracy</a:t>
            </a:r>
          </a:p>
        </p:txBody>
      </p:sp>
    </p:spTree>
    <p:extLst>
      <p:ext uri="{BB962C8B-B14F-4D97-AF65-F5344CB8AC3E}">
        <p14:creationId xmlns:p14="http://schemas.microsoft.com/office/powerpoint/2010/main" val="334033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8" grpId="0" animBg="1"/>
      <p:bldP spid="1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9" y="709201"/>
            <a:ext cx="6872170" cy="839682"/>
          </a:xfrm>
        </p:spPr>
        <p:txBody>
          <a:bodyPr/>
          <a:lstStyle/>
          <a:p>
            <a:r>
              <a:rPr lang="en-US" sz="1600" dirty="0"/>
              <a:t>Proposed approach: uncertainties propagation law</a:t>
            </a:r>
          </a:p>
          <a:p>
            <a:pPr lvl="1"/>
            <a:r>
              <a:rPr lang="en-US" sz="1400" dirty="0"/>
              <a:t>For a given influencing parameter, the uncertainty (k=1) is given by: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9677A86-D4EC-4F88-9371-8A3518E17F30}"/>
                  </a:ext>
                </a:extLst>
              </p:cNvPr>
              <p:cNvSpPr/>
              <p:nvPr/>
            </p:nvSpPr>
            <p:spPr>
              <a:xfrm>
                <a:off x="2503333" y="1360228"/>
                <a:ext cx="2769707" cy="8107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d>
                                <m:dPr>
                                  <m:begChr m:val="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i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𝜕</m:t>
                                              </m:r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i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𝜕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fr-FR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</m:nary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9677A86-D4EC-4F88-9371-8A3518E17F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333" y="1360228"/>
                <a:ext cx="2769707" cy="81079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Espace réservé du texte 14">
            <a:extLst>
              <a:ext uri="{FF2B5EF4-FFF2-40B4-BE49-F238E27FC236}">
                <a16:creationId xmlns:a16="http://schemas.microsoft.com/office/drawing/2014/main" id="{B8DB32DA-EE57-4170-A026-743949A6DD0F}"/>
              </a:ext>
            </a:extLst>
          </p:cNvPr>
          <p:cNvSpPr txBox="1">
            <a:spLocks/>
          </p:cNvSpPr>
          <p:nvPr/>
        </p:nvSpPr>
        <p:spPr>
          <a:xfrm>
            <a:off x="440289" y="2402213"/>
            <a:ext cx="6872170" cy="839682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kern="0" dirty="0"/>
              <a:t>Application to uncertainty on </a:t>
            </a:r>
            <a:r>
              <a:rPr lang="en-US" sz="1600" kern="0" dirty="0" err="1"/>
              <a:t>L</a:t>
            </a:r>
            <a:r>
              <a:rPr lang="en-US" sz="1600" kern="0" baseline="-25000" dirty="0" err="1"/>
              <a:t>wot</a:t>
            </a:r>
            <a:r>
              <a:rPr lang="en-US" sz="1600" kern="0" baseline="-25000" dirty="0"/>
              <a:t> </a:t>
            </a:r>
            <a:r>
              <a:rPr lang="en-US" sz="1600" kern="0" baseline="-25000" dirty="0" err="1"/>
              <a:t>i</a:t>
            </a:r>
            <a:r>
              <a:rPr lang="en-US" sz="1600" kern="0" dirty="0"/>
              <a:t>, </a:t>
            </a:r>
            <a:r>
              <a:rPr lang="en-US" sz="1600" kern="0" dirty="0" err="1"/>
              <a:t>L</a:t>
            </a:r>
            <a:r>
              <a:rPr lang="en-US" sz="1600" kern="0" baseline="-25000" dirty="0" err="1"/>
              <a:t>wot</a:t>
            </a:r>
            <a:r>
              <a:rPr lang="en-US" sz="1600" kern="0" baseline="-25000" dirty="0"/>
              <a:t> i+1</a:t>
            </a:r>
            <a:r>
              <a:rPr lang="en-US" sz="1600" kern="0" dirty="0"/>
              <a:t>, </a:t>
            </a:r>
            <a:r>
              <a:rPr lang="en-US" sz="1600" kern="0" dirty="0" err="1"/>
              <a:t>L</a:t>
            </a:r>
            <a:r>
              <a:rPr lang="en-US" sz="1600" kern="0" baseline="-25000" dirty="0" err="1"/>
              <a:t>crs</a:t>
            </a:r>
            <a:r>
              <a:rPr lang="en-US" sz="1600" kern="0" baseline="-25000" dirty="0"/>
              <a:t> </a:t>
            </a:r>
            <a:r>
              <a:rPr lang="en-US" sz="1600" kern="0" baseline="-25000" dirty="0" err="1"/>
              <a:t>i</a:t>
            </a:r>
            <a:r>
              <a:rPr lang="en-US" sz="1600" kern="0" dirty="0"/>
              <a:t>, </a:t>
            </a:r>
            <a:r>
              <a:rPr lang="en-US" sz="1600" kern="0" baseline="-25000" dirty="0" err="1"/>
              <a:t>Lcrs</a:t>
            </a:r>
            <a:r>
              <a:rPr lang="en-US" sz="1600" kern="0" baseline="-25000" dirty="0"/>
              <a:t> i+1</a:t>
            </a:r>
          </a:p>
          <a:p>
            <a:pPr lvl="1"/>
            <a:r>
              <a:rPr lang="en-US" sz="1400" b="0" kern="0" dirty="0"/>
              <a:t>These quantities are the average of 4 runs:</a:t>
            </a:r>
          </a:p>
          <a:p>
            <a:pPr lvl="1"/>
            <a:endParaRPr lang="en-US" sz="1400" b="0" kern="0" dirty="0"/>
          </a:p>
          <a:p>
            <a:pPr lvl="1"/>
            <a:endParaRPr lang="en-US" sz="1400" b="0" kern="0" dirty="0"/>
          </a:p>
          <a:p>
            <a:pPr lvl="1"/>
            <a:endParaRPr lang="en-US" sz="1400" b="0" kern="0" dirty="0"/>
          </a:p>
          <a:p>
            <a:pPr lvl="1"/>
            <a:r>
              <a:rPr lang="en-US" sz="1400" b="0" kern="0" dirty="0"/>
              <a:t>The uncertainty on </a:t>
            </a:r>
            <a:r>
              <a:rPr lang="en-US" sz="1400" b="0" kern="0" dirty="0" err="1"/>
              <a:t>L</a:t>
            </a:r>
            <a:r>
              <a:rPr lang="en-US" sz="1400" b="0" kern="0" baseline="-25000" dirty="0" err="1"/>
              <a:t>wot</a:t>
            </a:r>
            <a:r>
              <a:rPr lang="en-US" sz="1400" b="0" kern="0" baseline="-25000" dirty="0"/>
              <a:t> </a:t>
            </a:r>
            <a:r>
              <a:rPr lang="en-US" sz="1400" b="0" kern="0" baseline="-25000" dirty="0" err="1"/>
              <a:t>i</a:t>
            </a:r>
            <a:r>
              <a:rPr lang="en-US" sz="1400" b="0" kern="0" dirty="0"/>
              <a:t> is given by:</a:t>
            </a:r>
          </a:p>
        </p:txBody>
      </p:sp>
      <p:sp>
        <p:nvSpPr>
          <p:cNvPr id="87" name="Titre 13">
            <a:extLst>
              <a:ext uri="{FF2B5EF4-FFF2-40B4-BE49-F238E27FC236}">
                <a16:creationId xmlns:a16="http://schemas.microsoft.com/office/drawing/2014/main" id="{D09EEC51-8581-4DD8-BB59-EE0EF1DBE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Uncertainty induced by measurement system accuracy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DEBDF1B-00F4-4C06-842F-59219D4CF3EE}"/>
                  </a:ext>
                </a:extLst>
              </p:cNvPr>
              <p:cNvSpPr/>
              <p:nvPr/>
            </p:nvSpPr>
            <p:spPr>
              <a:xfrm>
                <a:off x="2593933" y="2975318"/>
                <a:ext cx="3411383" cy="4380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𝑤𝑜𝑡</m:t>
                          </m:r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𝑤𝑜𝑡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,1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𝑤𝑜𝑡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,2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𝑤𝑜𝑡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,3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𝑤𝑜𝑡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,4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DEBDF1B-00F4-4C06-842F-59219D4CF3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3933" y="2975318"/>
                <a:ext cx="3411383" cy="438005"/>
              </a:xfrm>
              <a:prstGeom prst="rect">
                <a:avLst/>
              </a:prstGeom>
              <a:blipFill>
                <a:blip r:embed="rId3"/>
                <a:stretch>
                  <a:fillRect b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60C4234-1D28-4C04-8574-8A39603EA00D}"/>
                  </a:ext>
                </a:extLst>
              </p:cNvPr>
              <p:cNvSpPr/>
              <p:nvPr/>
            </p:nvSpPr>
            <p:spPr>
              <a:xfrm>
                <a:off x="1618034" y="3986428"/>
                <a:ext cx="6203004" cy="637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𝑤𝑜𝑡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,3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,4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60C4234-1D28-4C04-8574-8A39603EA0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8034" y="3986428"/>
                <a:ext cx="6203004" cy="6379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640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Espace réservé du texte 14">
            <a:extLst>
              <a:ext uri="{FF2B5EF4-FFF2-40B4-BE49-F238E27FC236}">
                <a16:creationId xmlns:a16="http://schemas.microsoft.com/office/drawing/2014/main" id="{B8DB32DA-EE57-4170-A026-743949A6DD0F}"/>
              </a:ext>
            </a:extLst>
          </p:cNvPr>
          <p:cNvSpPr txBox="1">
            <a:spLocks/>
          </p:cNvSpPr>
          <p:nvPr/>
        </p:nvSpPr>
        <p:spPr>
          <a:xfrm>
            <a:off x="420833" y="949549"/>
            <a:ext cx="6872170" cy="839682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kern="0" dirty="0"/>
              <a:t>Application to uncertainty on acceleration</a:t>
            </a:r>
          </a:p>
          <a:p>
            <a:pPr lvl="1"/>
            <a:r>
              <a:rPr lang="en-US" sz="1400" b="0" kern="0" dirty="0"/>
              <a:t>In the general case:</a:t>
            </a:r>
          </a:p>
          <a:p>
            <a:pPr lvl="1"/>
            <a:endParaRPr lang="en-US" sz="1400" b="0" kern="0" dirty="0"/>
          </a:p>
          <a:p>
            <a:pPr lvl="1"/>
            <a:endParaRPr lang="en-US" sz="1400" b="0" kern="0" dirty="0"/>
          </a:p>
          <a:p>
            <a:pPr lvl="1"/>
            <a:r>
              <a:rPr lang="en-US" sz="1400" b="0" kern="0" dirty="0"/>
              <a:t>Considering </a:t>
            </a:r>
            <a:r>
              <a:rPr lang="en-US" sz="1400" b="0" kern="0" dirty="0" err="1"/>
              <a:t>v</a:t>
            </a:r>
            <a:r>
              <a:rPr lang="en-US" sz="1400" b="0" kern="0" baseline="-25000" dirty="0" err="1"/>
              <a:t>AA</a:t>
            </a:r>
            <a:r>
              <a:rPr lang="en-US" sz="1400" b="0" kern="0" baseline="-25000" dirty="0"/>
              <a:t>’ </a:t>
            </a:r>
            <a:r>
              <a:rPr lang="en-US" sz="1400" b="0" kern="0" dirty="0"/>
              <a:t>and </a:t>
            </a:r>
            <a:r>
              <a:rPr lang="en-US" sz="1400" b="0" kern="0" dirty="0" err="1"/>
              <a:t>v</a:t>
            </a:r>
            <a:r>
              <a:rPr lang="en-US" sz="1400" b="0" kern="0" baseline="-25000" dirty="0" err="1"/>
              <a:t>BB</a:t>
            </a:r>
            <a:r>
              <a:rPr lang="en-US" sz="1400" b="0" kern="0" baseline="-25000" dirty="0"/>
              <a:t>’</a:t>
            </a:r>
            <a:r>
              <a:rPr lang="en-US" sz="1400" b="0" kern="0" dirty="0"/>
              <a:t> as uncertain: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277B707-17B6-4E18-BAD1-409A9ECF1925}"/>
                  </a:ext>
                </a:extLst>
              </p:cNvPr>
              <p:cNvSpPr/>
              <p:nvPr/>
            </p:nvSpPr>
            <p:spPr>
              <a:xfrm>
                <a:off x="2483877" y="1306813"/>
                <a:ext cx="2185021" cy="6456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𝑤𝑜𝑡</m:t>
                          </m:r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𝑡𝑒𝑠𝑡</m:t>
                          </m:r>
                        </m:sub>
                      </m:sSub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i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3.6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p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num>
                                <m:den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3.6</m:t>
                                  </m:r>
                                </m:den>
                              </m:f>
                            </m:e>
                          </m:d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²</m:t>
                          </m:r>
                        </m:num>
                        <m:den>
                          <m:d>
                            <m:dPr>
                              <m:begChr m:val="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2∗(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𝑟𝑒𝑓</m:t>
                                  </m:r>
                                </m:sub>
                              </m:sSub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𝑣𝑒h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277B707-17B6-4E18-BAD1-409A9ECF19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877" y="1306813"/>
                <a:ext cx="2185021" cy="6456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3ABBE51-AAF9-45E1-A967-7935783610E2}"/>
                  </a:ext>
                </a:extLst>
              </p:cNvPr>
              <p:cNvSpPr/>
              <p:nvPr/>
            </p:nvSpPr>
            <p:spPr>
              <a:xfrm>
                <a:off x="2258924" y="2309703"/>
                <a:ext cx="5544619" cy="8107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𝑤𝑜𝑡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𝑡𝑒𝑠𝑡</m:t>
                              </m:r>
                            </m:sub>
                          </m:sSub>
                        </m:sub>
                      </m:sSub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f>
                                        <m:f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2∗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𝐵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p>
                                            </m:sub>
                                          </m:sSub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i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3.6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i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num>
                                    <m:den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2∗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𝐿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𝑟𝑒𝑓</m:t>
                                              </m:r>
                                            </m:sub>
                                          </m:sSub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𝐿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𝑣𝑒h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p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</m:sub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f>
                                        <m:f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2∗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𝐴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p>
                                            </m:sub>
                                          </m:sSub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i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3.6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i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num>
                                    <m:den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2∗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𝐿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𝑟𝑒𝑓</m:t>
                                              </m:r>
                                            </m:sub>
                                          </m:sSub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𝐿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𝑣𝑒h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𝐴𝐴</m:t>
                                      </m:r>
                                    </m:e>
                                    <m:sup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</m:sub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3ABBE51-AAF9-45E1-A967-7935783610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924" y="2309703"/>
                <a:ext cx="5544619" cy="8107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Titre 13">
            <a:extLst>
              <a:ext uri="{FF2B5EF4-FFF2-40B4-BE49-F238E27FC236}">
                <a16:creationId xmlns:a16="http://schemas.microsoft.com/office/drawing/2014/main" id="{D09EEC51-8581-4DD8-BB59-EE0EF1DBE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Uncertainty induced by measurement system accuracy</a:t>
            </a:r>
          </a:p>
        </p:txBody>
      </p:sp>
    </p:spTree>
    <p:extLst>
      <p:ext uri="{BB962C8B-B14F-4D97-AF65-F5344CB8AC3E}">
        <p14:creationId xmlns:p14="http://schemas.microsoft.com/office/powerpoint/2010/main" val="105792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9" y="709201"/>
            <a:ext cx="6872170" cy="839682"/>
          </a:xfrm>
        </p:spPr>
        <p:txBody>
          <a:bodyPr/>
          <a:lstStyle/>
          <a:p>
            <a:r>
              <a:rPr lang="en-US" sz="1600" dirty="0"/>
              <a:t>Cascading to reported values </a:t>
            </a:r>
            <a:r>
              <a:rPr lang="en-US" sz="1600" dirty="0" err="1"/>
              <a:t>Lwot_rep</a:t>
            </a:r>
            <a:r>
              <a:rPr lang="en-US" sz="1600" dirty="0"/>
              <a:t> and </a:t>
            </a:r>
            <a:r>
              <a:rPr lang="en-US" sz="1600" dirty="0" err="1"/>
              <a:t>Lcrs_rep</a:t>
            </a:r>
            <a:endParaRPr lang="en-US" sz="1600" dirty="0"/>
          </a:p>
          <a:p>
            <a:pPr lvl="1"/>
            <a:r>
              <a:rPr lang="en-US" sz="1400" dirty="0"/>
              <a:t>Given the equation for </a:t>
            </a:r>
            <a:r>
              <a:rPr lang="en-US" sz="1400" dirty="0" err="1"/>
              <a:t>Lwot_rep</a:t>
            </a:r>
            <a:r>
              <a:rPr lang="en-US" sz="1400" dirty="0"/>
              <a:t> and </a:t>
            </a:r>
            <a:r>
              <a:rPr lang="en-US" sz="1400" dirty="0" err="1"/>
              <a:t>Lcrs_rep</a:t>
            </a:r>
            <a:r>
              <a:rPr lang="en-US" sz="1400" dirty="0"/>
              <a:t>: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r>
              <a:rPr lang="en-US" sz="1400" dirty="0"/>
              <a:t>The uncertainties on reported values are: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BC727A2-2B35-4B66-BB59-F10027057015}"/>
                  </a:ext>
                </a:extLst>
              </p:cNvPr>
              <p:cNvSpPr/>
              <p:nvPr/>
            </p:nvSpPr>
            <p:spPr>
              <a:xfrm>
                <a:off x="1491794" y="1659026"/>
                <a:ext cx="3146246" cy="308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𝑐𝑟𝑠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𝑟𝑒𝑝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d>
                                <m:dPr>
                                  <m:begChr m:val="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𝑐𝑟𝑠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𝑐𝑟𝑠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</m:d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𝑐𝑟𝑠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BC727A2-2B35-4B66-BB59-F100270570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1794" y="1659026"/>
                <a:ext cx="3146246" cy="308033"/>
              </a:xfrm>
              <a:prstGeom prst="rect">
                <a:avLst/>
              </a:prstGeom>
              <a:blipFill>
                <a:blip r:embed="rId2"/>
                <a:stretch>
                  <a:fillRect t="-125490" r="-12403" b="-188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1F64BC6-80B5-4871-9DD2-1AE49EFACAAF}"/>
                  </a:ext>
                </a:extLst>
              </p:cNvPr>
              <p:cNvSpPr/>
              <p:nvPr/>
            </p:nvSpPr>
            <p:spPr>
              <a:xfrm>
                <a:off x="1491794" y="1397812"/>
                <a:ext cx="3293722" cy="308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wot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𝑟𝑒𝑝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d>
                                <m:dPr>
                                  <m:begChr m:val="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wot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𝑤𝑜𝑡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</m:d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𝑤𝑜𝑡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1F64BC6-80B5-4871-9DD2-1AE49EFACA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1794" y="1397812"/>
                <a:ext cx="3293722" cy="308033"/>
              </a:xfrm>
              <a:prstGeom prst="rect">
                <a:avLst/>
              </a:prstGeom>
              <a:blipFill>
                <a:blip r:embed="rId3"/>
                <a:stretch>
                  <a:fillRect t="-125490" r="-11852" b="-188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5D3AF0E-7343-4D05-ADF9-08571A935DEB}"/>
                  </a:ext>
                </a:extLst>
              </p:cNvPr>
              <p:cNvSpPr/>
              <p:nvPr/>
            </p:nvSpPr>
            <p:spPr>
              <a:xfrm>
                <a:off x="1441126" y="2556417"/>
                <a:ext cx="5884127" cy="4681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𝑤𝑜𝑡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𝑟𝑒𝑝</m:t>
                              </m:r>
                            </m:sub>
                          </m:sSub>
                        </m:sub>
                      </m:sSub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𝑤𝑜𝑡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</m:sub>
                              </m:sSub>
                            </m:sub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𝑤𝑜𝑡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</m:d>
                                    </m:sub>
                                  </m:sSub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𝑤𝑜𝑡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e>
                                      </m:d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²+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d>
                                    <m:dPr>
                                      <m:begChr m:val=""/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𝑤𝑜𝑡</m:t>
                                      </m:r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d>
                                </m:sub>
                              </m:sSub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²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5D3AF0E-7343-4D05-ADF9-08571A935D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1126" y="2556417"/>
                <a:ext cx="5884127" cy="468141"/>
              </a:xfrm>
              <a:prstGeom prst="rect">
                <a:avLst/>
              </a:prstGeom>
              <a:blipFill>
                <a:blip r:embed="rId4"/>
                <a:stretch>
                  <a:fillRect b="-4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0B41BD-355B-4C0A-BFFF-AF0E2115A976}"/>
                  </a:ext>
                </a:extLst>
              </p:cNvPr>
              <p:cNvSpPr/>
              <p:nvPr/>
            </p:nvSpPr>
            <p:spPr>
              <a:xfrm>
                <a:off x="1441126" y="3117903"/>
                <a:ext cx="5871333" cy="4681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𝑐𝑟𝑠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𝑟𝑒𝑝</m:t>
                              </m:r>
                            </m:sub>
                          </m:sSub>
                        </m:sub>
                      </m:sSub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𝑐𝑟𝑠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</m:sub>
                              </m:sSub>
                            </m:sub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𝑐𝑟𝑠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</m:d>
                                    </m:sub>
                                  </m:sSub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𝑐𝑟𝑠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e>
                                      </m:d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²+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d>
                                    <m:dPr>
                                      <m:begChr m:val=""/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𝑐𝑟𝑠</m:t>
                                      </m:r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d>
                                </m:sub>
                              </m:sSub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²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0B41BD-355B-4C0A-BFFF-AF0E2115A9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1126" y="3117903"/>
                <a:ext cx="5871333" cy="468141"/>
              </a:xfrm>
              <a:prstGeom prst="rect">
                <a:avLst/>
              </a:prstGeom>
              <a:blipFill>
                <a:blip r:embed="rId5"/>
                <a:stretch>
                  <a:fillRect b="-4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ccolade fermante 8">
            <a:extLst>
              <a:ext uri="{FF2B5EF4-FFF2-40B4-BE49-F238E27FC236}">
                <a16:creationId xmlns:a16="http://schemas.microsoft.com/office/drawing/2014/main" id="{3E344253-43D8-4DA7-9D64-19BC2FD0644C}"/>
              </a:ext>
            </a:extLst>
          </p:cNvPr>
          <p:cNvSpPr/>
          <p:nvPr/>
        </p:nvSpPr>
        <p:spPr>
          <a:xfrm rot="5400000">
            <a:off x="4794578" y="2769439"/>
            <a:ext cx="246220" cy="1717288"/>
          </a:xfrm>
          <a:prstGeom prst="rightBrace">
            <a:avLst>
              <a:gd name="adj1" fmla="val 39614"/>
              <a:gd name="adj2" fmla="val 4826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56AADC4-9010-4791-A060-6B7F47735AAD}"/>
              </a:ext>
            </a:extLst>
          </p:cNvPr>
          <p:cNvSpPr txBox="1"/>
          <p:nvPr/>
        </p:nvSpPr>
        <p:spPr>
          <a:xfrm>
            <a:off x="4274634" y="3847426"/>
            <a:ext cx="40441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0" dirty="0">
                <a:solidFill>
                  <a:srgbClr val="FF0000"/>
                </a:solidFill>
              </a:rPr>
              <a:t>In COP (and MS) this term may be null, as K and </a:t>
            </a:r>
            <a:r>
              <a:rPr lang="en-US" b="0" dirty="0" err="1">
                <a:solidFill>
                  <a:srgbClr val="FF0000"/>
                </a:solidFill>
              </a:rPr>
              <a:t>Kp</a:t>
            </a:r>
            <a:r>
              <a:rPr lang="en-US" b="0" dirty="0">
                <a:solidFill>
                  <a:srgbClr val="FF0000"/>
                </a:solidFill>
              </a:rPr>
              <a:t> may/shall be taken from homologation test (Annex 6, 2.1 and Annex 7, 1.) </a:t>
            </a:r>
            <a:r>
              <a:rPr lang="en-US" b="0" dirty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US" b="0" dirty="0" err="1">
                <a:solidFill>
                  <a:srgbClr val="FF0000"/>
                </a:solidFill>
                <a:sym typeface="Wingdings" panose="05000000000000000000" pitchFamily="2" charset="2"/>
              </a:rPr>
              <a:t>u</a:t>
            </a:r>
            <a:r>
              <a:rPr lang="en-US" b="0" baseline="-25000" dirty="0" err="1">
                <a:solidFill>
                  <a:srgbClr val="FF0000"/>
                </a:solidFill>
                <a:sym typeface="Wingdings" panose="05000000000000000000" pitchFamily="2" charset="2"/>
              </a:rPr>
              <a:t>K</a:t>
            </a:r>
            <a:r>
              <a:rPr lang="en-US" b="0" dirty="0">
                <a:solidFill>
                  <a:srgbClr val="FF0000"/>
                </a:solidFill>
                <a:sym typeface="Wingdings" panose="05000000000000000000" pitchFamily="2" charset="2"/>
              </a:rPr>
              <a:t>=0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20" name="Titre 13">
            <a:extLst>
              <a:ext uri="{FF2B5EF4-FFF2-40B4-BE49-F238E27FC236}">
                <a16:creationId xmlns:a16="http://schemas.microsoft.com/office/drawing/2014/main" id="{2F30B1FA-1BF7-4B7D-A883-BC5BF5E37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Uncertainty induced by measurement system accuracy</a:t>
            </a:r>
          </a:p>
        </p:txBody>
      </p:sp>
    </p:spTree>
    <p:extLst>
      <p:ext uri="{BB962C8B-B14F-4D97-AF65-F5344CB8AC3E}">
        <p14:creationId xmlns:p14="http://schemas.microsoft.com/office/powerpoint/2010/main" val="256609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440289" y="709201"/>
            <a:ext cx="6872170" cy="839682"/>
          </a:xfrm>
        </p:spPr>
        <p:txBody>
          <a:bodyPr/>
          <a:lstStyle/>
          <a:p>
            <a:r>
              <a:rPr lang="en-US" sz="1600" dirty="0"/>
              <a:t>… and final calculation on </a:t>
            </a:r>
            <a:r>
              <a:rPr lang="en-US" sz="1600" dirty="0" err="1"/>
              <a:t>Lurban</a:t>
            </a:r>
            <a:r>
              <a:rPr lang="en-US" sz="1600" dirty="0"/>
              <a:t> uncertainty</a:t>
            </a:r>
          </a:p>
          <a:p>
            <a:pPr lvl="1"/>
            <a:r>
              <a:rPr lang="en-US" sz="1400" dirty="0"/>
              <a:t>Given the equation for </a:t>
            </a:r>
            <a:r>
              <a:rPr lang="en-US" sz="1400" dirty="0" err="1"/>
              <a:t>Lurban</a:t>
            </a:r>
            <a:r>
              <a:rPr lang="en-US" sz="1400" dirty="0"/>
              <a:t>: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marL="266700" lvl="1" indent="0">
              <a:buNone/>
            </a:pPr>
            <a:endParaRPr lang="en-US" sz="1400" dirty="0"/>
          </a:p>
          <a:p>
            <a:pPr lvl="1"/>
            <a:r>
              <a:rPr lang="en-US" sz="1400" dirty="0"/>
              <a:t>The final uncertainty is:</a:t>
            </a:r>
          </a:p>
        </p:txBody>
      </p:sp>
      <p:sp>
        <p:nvSpPr>
          <p:cNvPr id="9" name="Accolade fermante 8">
            <a:extLst>
              <a:ext uri="{FF2B5EF4-FFF2-40B4-BE49-F238E27FC236}">
                <a16:creationId xmlns:a16="http://schemas.microsoft.com/office/drawing/2014/main" id="{3E344253-43D8-4DA7-9D64-19BC2FD0644C}"/>
              </a:ext>
            </a:extLst>
          </p:cNvPr>
          <p:cNvSpPr/>
          <p:nvPr/>
        </p:nvSpPr>
        <p:spPr>
          <a:xfrm rot="5400000">
            <a:off x="4997705" y="1855338"/>
            <a:ext cx="240913" cy="2036956"/>
          </a:xfrm>
          <a:prstGeom prst="rightBrace">
            <a:avLst>
              <a:gd name="adj1" fmla="val 71695"/>
              <a:gd name="adj2" fmla="val 4826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56AADC4-9010-4791-A060-6B7F47735AAD}"/>
              </a:ext>
            </a:extLst>
          </p:cNvPr>
          <p:cNvSpPr txBox="1"/>
          <p:nvPr/>
        </p:nvSpPr>
        <p:spPr>
          <a:xfrm>
            <a:off x="3876373" y="3101952"/>
            <a:ext cx="40441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0" dirty="0">
                <a:solidFill>
                  <a:srgbClr val="FF0000"/>
                </a:solidFill>
              </a:rPr>
              <a:t>Again, in COP (and MS) this term may/shall be null, as K and </a:t>
            </a:r>
            <a:r>
              <a:rPr lang="en-US" b="0" dirty="0" err="1">
                <a:solidFill>
                  <a:srgbClr val="FF0000"/>
                </a:solidFill>
              </a:rPr>
              <a:t>Kp</a:t>
            </a:r>
            <a:r>
              <a:rPr lang="en-US" b="0" dirty="0">
                <a:solidFill>
                  <a:srgbClr val="FF0000"/>
                </a:solidFill>
              </a:rPr>
              <a:t> may/shall be taken from homologation test (Annex 6, 2.1 and Annex 7, 1.) </a:t>
            </a:r>
            <a:r>
              <a:rPr lang="en-US" b="0" dirty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US" b="0" dirty="0" err="1">
                <a:solidFill>
                  <a:srgbClr val="FF0000"/>
                </a:solidFill>
                <a:sym typeface="Wingdings" panose="05000000000000000000" pitchFamily="2" charset="2"/>
              </a:rPr>
              <a:t>u</a:t>
            </a:r>
            <a:r>
              <a:rPr lang="en-US" b="0" baseline="-25000" dirty="0" err="1">
                <a:solidFill>
                  <a:srgbClr val="FF0000"/>
                </a:solidFill>
                <a:sym typeface="Wingdings" panose="05000000000000000000" pitchFamily="2" charset="2"/>
              </a:rPr>
              <a:t>Kp</a:t>
            </a:r>
            <a:r>
              <a:rPr lang="en-US" b="0" dirty="0">
                <a:solidFill>
                  <a:srgbClr val="FF0000"/>
                </a:solidFill>
                <a:sym typeface="Wingdings" panose="05000000000000000000" pitchFamily="2" charset="2"/>
              </a:rPr>
              <a:t>=0</a:t>
            </a:r>
            <a:endParaRPr lang="en-US" b="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5536E71-6D67-4793-B7B1-4D13D1362003}"/>
                  </a:ext>
                </a:extLst>
              </p:cNvPr>
              <p:cNvSpPr/>
              <p:nvPr/>
            </p:nvSpPr>
            <p:spPr>
              <a:xfrm>
                <a:off x="2274685" y="1291048"/>
                <a:ext cx="3203377" cy="3045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𝑢𝑟𝑏𝑎𝑛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 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𝑤𝑜𝑡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𝑟𝑒𝑝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𝑤𝑜𝑡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𝑟𝑒𝑝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𝑐𝑟𝑠</m:t>
                              </m:r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𝑟𝑒𝑝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5536E71-6D67-4793-B7B1-4D13D13620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4685" y="1291048"/>
                <a:ext cx="3203377" cy="304507"/>
              </a:xfrm>
              <a:prstGeom prst="rect">
                <a:avLst/>
              </a:prstGeom>
              <a:blipFill>
                <a:blip r:embed="rId2"/>
                <a:stretch>
                  <a:fillRect t="-128000" r="-12167" b="-19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C346065-579B-402E-8E50-F401CB347388}"/>
                  </a:ext>
                </a:extLst>
              </p:cNvPr>
              <p:cNvSpPr/>
              <p:nvPr/>
            </p:nvSpPr>
            <p:spPr>
              <a:xfrm>
                <a:off x="1603917" y="2337679"/>
                <a:ext cx="5936166" cy="4681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𝑢𝑟𝑏𝑎𝑛</m:t>
                              </m:r>
                            </m:sub>
                          </m:sSub>
                        </m:sub>
                      </m:sSub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𝑤𝑜𝑡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𝑟𝑒𝑝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𝑤𝑜𝑡</m:t>
                                      </m:r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𝑟𝑒𝑝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e>
                                      </m:d>
                                    </m:sub>
                                  </m:sSub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𝑐𝑟𝑠</m:t>
                                      </m:r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𝑟𝑒𝑝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²+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𝑐𝑟𝑠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𝑟𝑒𝑝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²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C346065-579B-402E-8E50-F401CB3473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917" y="2337679"/>
                <a:ext cx="5936166" cy="4681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itre 13">
            <a:extLst>
              <a:ext uri="{FF2B5EF4-FFF2-40B4-BE49-F238E27FC236}">
                <a16:creationId xmlns:a16="http://schemas.microsoft.com/office/drawing/2014/main" id="{2ED875C7-472C-4345-AD34-A82E6FA73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5"/>
            <a:ext cx="8783638" cy="258868"/>
          </a:xfrm>
        </p:spPr>
        <p:txBody>
          <a:bodyPr/>
          <a:lstStyle/>
          <a:p>
            <a:r>
              <a:rPr lang="en-US" dirty="0"/>
              <a:t>Uncertainty induced by measurement system accuracy</a:t>
            </a:r>
          </a:p>
        </p:txBody>
      </p:sp>
    </p:spTree>
    <p:extLst>
      <p:ext uri="{BB962C8B-B14F-4D97-AF65-F5344CB8AC3E}">
        <p14:creationId xmlns:p14="http://schemas.microsoft.com/office/powerpoint/2010/main" val="285861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ENAULT CONFIDENTIAL C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C33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600" b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B_SIGN-FRANCAIS_Garde 1">
        <a:dk1>
          <a:srgbClr val="000000"/>
        </a:dk1>
        <a:lt1>
          <a:srgbClr val="FFFFFF"/>
        </a:lt1>
        <a:dk2>
          <a:srgbClr val="000000"/>
        </a:dk2>
        <a:lt2>
          <a:srgbClr val="8A8E91"/>
        </a:lt2>
        <a:accent1>
          <a:srgbClr val="F7B100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FAD5AA"/>
        </a:accent5>
        <a:accent6>
          <a:srgbClr val="B9B9B9"/>
        </a:accent6>
        <a:hlink>
          <a:srgbClr val="9BC814"/>
        </a:hlink>
        <a:folHlink>
          <a:srgbClr val="C80E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ésentation10" id="{7EC93F87-5881-426B-A3AC-45A67902D6AD}" vid="{4BE25535-3CB2-4913-8408-29AED3DD29F6}"/>
    </a:ext>
  </a:extLst>
</a:theme>
</file>

<file path=ppt/theme/theme2.xml><?xml version="1.0" encoding="utf-8"?>
<a:theme xmlns:a="http://schemas.openxmlformats.org/drawingml/2006/main" name="RENAULT INTERNAL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C33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600" b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B_SIGN-FRANCAIS_Garde 1">
        <a:dk1>
          <a:srgbClr val="000000"/>
        </a:dk1>
        <a:lt1>
          <a:srgbClr val="FFFFFF"/>
        </a:lt1>
        <a:dk2>
          <a:srgbClr val="000000"/>
        </a:dk2>
        <a:lt2>
          <a:srgbClr val="8A8E91"/>
        </a:lt2>
        <a:accent1>
          <a:srgbClr val="F7B100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FAD5AA"/>
        </a:accent5>
        <a:accent6>
          <a:srgbClr val="B9B9B9"/>
        </a:accent6>
        <a:hlink>
          <a:srgbClr val="9BC814"/>
        </a:hlink>
        <a:folHlink>
          <a:srgbClr val="C80E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ésentation10" id="{7EC93F87-5881-426B-A3AC-45A67902D6AD}" vid="{800505A9-F2FC-4C26-B649-629FED004121}"/>
    </a:ext>
  </a:extLst>
</a:theme>
</file>

<file path=ppt/theme/theme3.xml><?xml version="1.0" encoding="utf-8"?>
<a:theme xmlns:a="http://schemas.openxmlformats.org/drawingml/2006/main" name="Thème Office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D00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C33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4CB11B9C976A4E9C0EA16472004780" ma:contentTypeVersion="11" ma:contentTypeDescription="Create a new document." ma:contentTypeScope="" ma:versionID="8baa5be1b88c05b4ef94781358ed2aed">
  <xsd:schema xmlns:xsd="http://www.w3.org/2001/XMLSchema" xmlns:xs="http://www.w3.org/2001/XMLSchema" xmlns:p="http://schemas.microsoft.com/office/2006/metadata/properties" xmlns:ns2="16aceb51-cbb5-4817-a5f9-2affd2b97e1c" xmlns:ns3="fc9e7a81-c092-4ae2-8e09-6b6e033c9af0" targetNamespace="http://schemas.microsoft.com/office/2006/metadata/properties" ma:root="true" ma:fieldsID="8372456dab758a18234c0750e6221a91" ns2:_="" ns3:_="">
    <xsd:import namespace="16aceb51-cbb5-4817-a5f9-2affd2b97e1c"/>
    <xsd:import namespace="fc9e7a81-c092-4ae2-8e09-6b6e033c9a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aceb51-cbb5-4817-a5f9-2affd2b97e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9e7a81-c092-4ae2-8e09-6b6e033c9af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533420-0055-42CD-BFEA-B9346C4CF2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2CD953D-922E-4568-AAD5-C6DA53FA05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aceb51-cbb5-4817-a5f9-2affd2b97e1c"/>
    <ds:schemaRef ds:uri="fc9e7a81-c092-4ae2-8e09-6b6e033c9a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D3EB459-3260-434A-912B-FBA43873E75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G_GROUPE RENAULT_PowerPoint template_FR_v5</Template>
  <TotalTime>2563</TotalTime>
  <Words>1275</Words>
  <Application>Microsoft Office PowerPoint</Application>
  <PresentationFormat>Affichage à l'écran (16:9)</PresentationFormat>
  <Paragraphs>272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Arial</vt:lpstr>
      <vt:lpstr>Arial Narrow</vt:lpstr>
      <vt:lpstr>Cambria Math</vt:lpstr>
      <vt:lpstr>Wingdings</vt:lpstr>
      <vt:lpstr>RENAULT CONFIDENTIAL C</vt:lpstr>
      <vt:lpstr>RENAULT INTERNAL</vt:lpstr>
      <vt:lpstr>Measurement uncertainties STATUS REPORT ON WORKS IN PROGRESS      - Uncertainty induced by measurement system      - Measuring run to run deviation  IWG-MU October 06-07, 2020</vt:lpstr>
      <vt:lpstr>Présentation PowerPoint</vt:lpstr>
      <vt:lpstr>Uncertainty induced by measurement system accuracy</vt:lpstr>
      <vt:lpstr>Uncertainty induced by measurement system accuracy</vt:lpstr>
      <vt:lpstr>Uncertainty induced by measurement system accuracy</vt:lpstr>
      <vt:lpstr>Uncertainty induced by measurement system accuracy</vt:lpstr>
      <vt:lpstr>Uncertainty induced by measurement system accuracy</vt:lpstr>
      <vt:lpstr>Uncertainty induced by measurement system accuracy</vt:lpstr>
      <vt:lpstr>Uncertainty induced by measurement system accuracy</vt:lpstr>
      <vt:lpstr>Uncertainty induced by measurement system accuracy</vt:lpstr>
      <vt:lpstr>Uncertainty induced by measurement system accuracy</vt:lpstr>
      <vt:lpstr>Uncertainty induced by measurement system accuracy</vt:lpstr>
      <vt:lpstr>Présentation PowerPoint</vt:lpstr>
      <vt:lpstr>Measuring run to run uncertainty</vt:lpstr>
      <vt:lpstr>Measuring run to run deviation from a restrained dataset</vt:lpstr>
      <vt:lpstr>Measuring run to run deviation from a restrained dataset</vt:lpstr>
      <vt:lpstr>Application and Results</vt:lpstr>
      <vt:lpstr>Feedback on PSA case one single gear : 4 points drawn randomly for Lcrs and Lwot ; 50 draws</vt:lpstr>
      <vt:lpstr>Wrap-up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DENOUAL Yannick</dc:creator>
  <cp:lastModifiedBy>DENOUAL Yannick</cp:lastModifiedBy>
  <cp:revision>29</cp:revision>
  <cp:lastPrinted>2015-03-31T14:07:15Z</cp:lastPrinted>
  <dcterms:created xsi:type="dcterms:W3CDTF">2017-08-01T06:29:19Z</dcterms:created>
  <dcterms:modified xsi:type="dcterms:W3CDTF">2020-10-06T06:26:28Z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0x0101005F4CB11B9C976A4E9C0EA16472004780</vt:lpwstr>
  </property>
  <property fmtid="{D5CDD505-2E9C-101B-9397-08002B2CF9AE}" pid="3" name="MSIP_Label_7f30fc12-c89a-4829-a476-5bf9e2086332_Enabled">
    <vt:lpwstr>true</vt:lpwstr>
  </property>
  <property fmtid="{D5CDD505-2E9C-101B-9397-08002B2CF9AE}" pid="4" name="MSIP_Label_7f30fc12-c89a-4829-a476-5bf9e2086332_SetDate">
    <vt:lpwstr>2020-10-05T15:56:01Z</vt:lpwstr>
  </property>
  <property fmtid="{D5CDD505-2E9C-101B-9397-08002B2CF9AE}" pid="5" name="MSIP_Label_7f30fc12-c89a-4829-a476-5bf9e2086332_Method">
    <vt:lpwstr>Privileged</vt:lpwstr>
  </property>
  <property fmtid="{D5CDD505-2E9C-101B-9397-08002B2CF9AE}" pid="6" name="MSIP_Label_7f30fc12-c89a-4829-a476-5bf9e2086332_Name">
    <vt:lpwstr>Not protected (Anyone)_0</vt:lpwstr>
  </property>
  <property fmtid="{D5CDD505-2E9C-101B-9397-08002B2CF9AE}" pid="7" name="MSIP_Label_7f30fc12-c89a-4829-a476-5bf9e2086332_SiteId">
    <vt:lpwstr>d6b0bbee-7cd9-4d60-bce6-4a67b543e2ae</vt:lpwstr>
  </property>
  <property fmtid="{D5CDD505-2E9C-101B-9397-08002B2CF9AE}" pid="8" name="MSIP_Label_7f30fc12-c89a-4829-a476-5bf9e2086332_ActionId">
    <vt:lpwstr>ff296ba6-ec52-440a-bbf4-000054bda350</vt:lpwstr>
  </property>
  <property fmtid="{D5CDD505-2E9C-101B-9397-08002B2CF9AE}" pid="9" name="MSIP_Label_7f30fc12-c89a-4829-a476-5bf9e2086332_ContentBits">
    <vt:lpwstr>0</vt:lpwstr>
  </property>
</Properties>
</file>