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DBCE-3D0B-4D33-B087-5E6713902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CA107E-D242-4B1F-A622-451D14F15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0E4BC-33E9-430A-BDEC-F461CD906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EF884-C955-416B-A892-1268D1862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1AABF-9278-44EA-9298-D07F27847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87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E0C64-0C0A-4236-AF89-F34F5E297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C37789-ECEA-4415-A1BF-7D4D33CEA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E44F9-332E-4493-A168-DD3728FA0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035F5-C280-47DA-A533-DB04675B0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7FABD-DB4C-44D7-BC8F-4A296976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8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2DB4E9-7AE7-42A4-A9B3-7E6C48680F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BDE00-0FF1-454B-A946-214D50A84A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B511B-5008-4C67-A59D-C3A750CD7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B8732-4CB6-479D-B386-F19ADBEB0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98E9D-B97D-4AA0-B83F-7E81F5CFF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5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11FBD-9356-4ABF-B553-799A0AE8B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74CDB-F749-4D4F-B3CC-482D71C2AB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95A7-A4F5-41A4-ABE2-ACE48AB80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1ED00-2D38-4A39-8FCD-0AE8E99E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261E5-366D-409E-B449-3FE0CAA98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85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253C4-1675-4DE1-8CE4-D2F72E6AC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AF6BD-6BA4-4121-B804-2A8B68312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6904A-5DE1-4B5A-AC06-C62010A3C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32DC9-ABBA-4C53-ABD2-3D0601BD2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0EDBC-9526-4880-B613-FD6CE7947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52B5C-4447-4C26-A6D6-59E2D8140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AEAB-2C20-404B-9C3C-9E55116C98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9E22E-C88D-4721-AF65-552B9F17B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5CB8B-6B5F-4504-8859-015D1EA55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6EF663-31D2-4A59-BD07-1D13E679C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44FBC9-1F61-4F90-86BD-5B8BD2B4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5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8E5F8-4555-4D89-AF29-63ECB783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84412-7CB0-47C8-AC75-63AEB1837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A74F0-C617-43D8-A81A-FDDB42736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F97CA9-8ABC-4BBA-BEDD-20DEB87B9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516273-DB7A-449E-9CF4-600D7FBA4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1FD279-CDD6-4A79-B7A3-CE4B26946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8095C-5573-42EA-8D8A-ED73C856D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089372-5EA3-4F02-94CA-2A2BD83F2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0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8DBC-62B5-4446-A94E-F7E493FF3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BD83F9-CEA6-4B17-8E0B-0F3375782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D43A78-3526-435D-AD0D-BD43563A7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552EBD-A197-42AD-9C1A-E810C0DB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3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99211C-A3FB-4407-B3DD-1D7080674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D71B95-6A18-4E4A-BA63-97D605148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556A8-A611-408C-A760-A07A9FD89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7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D6129-A281-438B-B58D-CE4DD5F0E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BFCDA-BD4F-455B-8398-A4A25CDF2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504FC1-448E-4A7B-AE80-6E7A1D222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C5B79A-E15F-4371-9258-D0E513E0A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50DA8-F279-49C9-A90D-E1619599D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69F6F-7EBF-4F25-A670-4E75CE1E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8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E945F-1B9C-4661-80E6-6893954C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B4364F-AFF5-4987-97F0-B67608EF84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8B11CB-8F61-45BC-919C-8E1F19A9E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0BAF8-4512-40B3-978D-917489AE8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E2246E-774A-4AE0-9E6C-331026EBD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67B83-8065-4A9C-BDB9-2958451CC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10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C60619-51EA-4EF2-9E00-EEAD13F5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E6CC4-A594-45CD-8FC8-4921B1299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738D2-B98B-44BA-93BE-491F518EEF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5454-954A-4BB4-AAC8-123F226A1254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640B5-D6EE-455B-8B82-347BDF20E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87142-9638-4B4C-8259-A044CB10C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5D21F-4E6E-4C13-8757-275AFEDE0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9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333D8-99F8-46F1-B8D8-4A7271EB36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4015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Measuring Tire-pavement Noise at the Source: Precision and Bias Statement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Donavan and </a:t>
            </a:r>
            <a:r>
              <a:rPr lang="en-US" sz="3600" dirty="0" err="1"/>
              <a:t>Lodico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3ECDB2-9845-4B86-8258-003532D44E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Summary of Document</a:t>
            </a:r>
          </a:p>
          <a:p>
            <a:r>
              <a:rPr lang="en-US" dirty="0"/>
              <a:t>Doug Moore</a:t>
            </a:r>
          </a:p>
        </p:txBody>
      </p:sp>
    </p:spTree>
    <p:extLst>
      <p:ext uri="{BB962C8B-B14F-4D97-AF65-F5344CB8AC3E}">
        <p14:creationId xmlns:p14="http://schemas.microsoft.com/office/powerpoint/2010/main" val="242717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43EAE-E25A-4D9C-AC21-7D831F3B4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CD4B3-7797-4C88-A032-A0333D2AE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Evaluation of measurement uncertainty for tire/road noise</a:t>
            </a:r>
          </a:p>
          <a:p>
            <a:endParaRPr lang="en-US" dirty="0"/>
          </a:p>
          <a:p>
            <a:r>
              <a:rPr lang="en-US" dirty="0"/>
              <a:t>Inclusion of Tire/Road temperature correction</a:t>
            </a:r>
          </a:p>
          <a:p>
            <a:r>
              <a:rPr lang="en-US" dirty="0"/>
              <a:t>Crosswind limits</a:t>
            </a:r>
          </a:p>
          <a:p>
            <a:r>
              <a:rPr lang="en-US" dirty="0"/>
              <a:t>Tire aging limits</a:t>
            </a:r>
          </a:p>
          <a:p>
            <a:r>
              <a:rPr lang="en-US" dirty="0"/>
              <a:t>Air Temperature Limits</a:t>
            </a:r>
          </a:p>
          <a:p>
            <a:r>
              <a:rPr lang="en-US" dirty="0"/>
              <a:t>Statistical analysis for Precision and Bias of Measurements</a:t>
            </a:r>
          </a:p>
        </p:txBody>
      </p:sp>
    </p:spTree>
    <p:extLst>
      <p:ext uri="{BB962C8B-B14F-4D97-AF65-F5344CB8AC3E}">
        <p14:creationId xmlns:p14="http://schemas.microsoft.com/office/powerpoint/2010/main" val="141090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A6C50-4406-43A1-9969-374ACC6B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1A553-67DB-4539-A4BD-D104E05CC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Precision</a:t>
            </a:r>
          </a:p>
          <a:p>
            <a:pPr lvl="1"/>
            <a:r>
              <a:rPr lang="en-US" dirty="0"/>
              <a:t>Repeatability: Single operator testing same pavement under same environmental conditions within a single test session -&gt;  </a:t>
            </a:r>
            <a:r>
              <a:rPr lang="en-US" b="1" dirty="0"/>
              <a:t>+/- 0.2 dB with a limit of 0.6 dB</a:t>
            </a:r>
          </a:p>
          <a:p>
            <a:pPr lvl="1"/>
            <a:r>
              <a:rPr lang="en-US" dirty="0"/>
              <a:t>Reproducibility: Multiple test teams measuring under the same environmental conditions or a single test team measuring over multiple days  -&gt; </a:t>
            </a:r>
            <a:r>
              <a:rPr lang="en-US" b="1" dirty="0"/>
              <a:t>+/- 0.4 dB with a limit of 1.1 dB</a:t>
            </a:r>
          </a:p>
          <a:p>
            <a:endParaRPr lang="en-US" dirty="0"/>
          </a:p>
          <a:p>
            <a:r>
              <a:rPr lang="en-US" dirty="0"/>
              <a:t>Bias: Uncertainty from longer periods of time between tests or from multiple test sites -&gt; </a:t>
            </a:r>
            <a:r>
              <a:rPr lang="en-US" b="1" dirty="0"/>
              <a:t>+/- 0.5 dB with a limit of 1.4 dB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779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B9EEF-0C83-4F16-9249-4D5E5D97E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0090C-7CD5-41A9-B467-EB0EA0204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Tire/pavement noise decreases with increasing temperature and this relationship depends on both the tire and the pavement.</a:t>
            </a:r>
          </a:p>
          <a:p>
            <a:pPr lvl="1"/>
            <a:r>
              <a:rPr lang="en-US" dirty="0"/>
              <a:t>0.039 dB/deg F established as general correction factor</a:t>
            </a:r>
          </a:p>
          <a:p>
            <a:r>
              <a:rPr lang="en-US" dirty="0"/>
              <a:t>Test tire differences are a source of variability.  However, no correlation could be established based on hardness, tread depth, or tire age, within the limits tested.</a:t>
            </a:r>
          </a:p>
          <a:p>
            <a:pPr lvl="1"/>
            <a:r>
              <a:rPr lang="en-US" dirty="0"/>
              <a:t>Hardness:62-66</a:t>
            </a:r>
          </a:p>
          <a:p>
            <a:pPr lvl="1"/>
            <a:r>
              <a:rPr lang="en-US" dirty="0"/>
              <a:t>Tread : 1200 miles</a:t>
            </a:r>
          </a:p>
          <a:p>
            <a:pPr lvl="1"/>
            <a:r>
              <a:rPr lang="en-US" dirty="0"/>
              <a:t>Age: 2.5 years</a:t>
            </a:r>
          </a:p>
        </p:txBody>
      </p:sp>
    </p:spTree>
    <p:extLst>
      <p:ext uri="{BB962C8B-B14F-4D97-AF65-F5344CB8AC3E}">
        <p14:creationId xmlns:p14="http://schemas.microsoft.com/office/powerpoint/2010/main" val="164188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BFAC3-4E18-44D0-8706-3FC659846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Tire/Road Air Temperature correction performance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6FE1F13-1E7A-4ADA-AF81-29A4F7E5F1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5362" y="2539002"/>
            <a:ext cx="8421275" cy="2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59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81C02-030D-4C84-8A0D-011C01211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tire to tire variation: 0.7 to 1.6 dB across pavement types (Tires all new SRTT)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63EB70-15DA-4B70-BD9B-B8BC7BEB36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4461" y="1825625"/>
            <a:ext cx="6163077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F2F945-92C5-4EAD-86CC-99BF199DC35E}"/>
              </a:ext>
            </a:extLst>
          </p:cNvPr>
          <p:cNvSpPr txBox="1"/>
          <p:nvPr/>
        </p:nvSpPr>
        <p:spPr>
          <a:xfrm>
            <a:off x="327259" y="4880008"/>
            <a:ext cx="1530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Std Dev = 0.43</a:t>
            </a:r>
          </a:p>
        </p:txBody>
      </p:sp>
    </p:spTree>
    <p:extLst>
      <p:ext uri="{BB962C8B-B14F-4D97-AF65-F5344CB8AC3E}">
        <p14:creationId xmlns:p14="http://schemas.microsoft.com/office/powerpoint/2010/main" val="403948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EFB27-D107-4994-BE31-715C505CC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on tires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543F8-D3F4-4E45-B47D-8EA92389A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 hardness limit of 68</a:t>
            </a:r>
          </a:p>
          <a:p>
            <a:r>
              <a:rPr lang="en-US" dirty="0"/>
              <a:t>Minimum tread depth of 7.2mm (SRTT)</a:t>
            </a:r>
          </a:p>
          <a:p>
            <a:r>
              <a:rPr lang="en-US" dirty="0"/>
              <a:t>Age limit of four years</a:t>
            </a:r>
          </a:p>
          <a:p>
            <a:r>
              <a:rPr lang="en-US" dirty="0"/>
              <a:t>Mileage over 7000 miles</a:t>
            </a:r>
          </a:p>
        </p:txBody>
      </p:sp>
    </p:spTree>
    <p:extLst>
      <p:ext uri="{BB962C8B-B14F-4D97-AF65-F5344CB8AC3E}">
        <p14:creationId xmlns:p14="http://schemas.microsoft.com/office/powerpoint/2010/main" val="165759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263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Measuring Tire-pavement Noise at the Source: Precision and Bias Statement  Donavan and Lodico</vt:lpstr>
      <vt:lpstr>Summary</vt:lpstr>
      <vt:lpstr>Definitions</vt:lpstr>
      <vt:lpstr>Findings</vt:lpstr>
      <vt:lpstr>Tire/Road Air Temperature correction performance</vt:lpstr>
      <vt:lpstr>Effect of tire to tire variation: 0.7 to 1.6 dB across pavement types (Tires all new SRTT)</vt:lpstr>
      <vt:lpstr>Limits on tires used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Tire-pavement Noise at the Source: Precision and Bias Statement  Donavan and Lodico</dc:title>
  <dc:creator>Douglas B. Moore</dc:creator>
  <cp:lastModifiedBy>Douglas B. Moore</cp:lastModifiedBy>
  <cp:revision>9</cp:revision>
  <dcterms:created xsi:type="dcterms:W3CDTF">2020-10-05T19:28:45Z</dcterms:created>
  <dcterms:modified xsi:type="dcterms:W3CDTF">2020-10-05T23:14:01Z</dcterms:modified>
</cp:coreProperties>
</file>