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15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2C0A7-0A5B-4E5B-9956-2CF01C17D1F1}" type="datetimeFigureOut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E3FFF-1CCD-423A-A624-3BD354B71F98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63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64008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‹N°›</a:t>
            </a:fld>
            <a:endParaRPr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52888" y="4564063"/>
            <a:ext cx="8477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2037629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370536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DFBA-1654-40D7-8C4F-FADCF61981E9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‹N°›</a:t>
            </a:fld>
            <a:endParaRPr kumimoji="1"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712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FB22-D820-48F3-B5BA-3A2232FE40EA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68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540195" cy="548680"/>
          </a:xfr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</a:gradFill>
          <a:effectLst/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E94-5E85-4F52-873F-8CC9D78AFCCC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‹N°›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70912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679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64096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24534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326-624B-4033-884D-0D3E535DB7E6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‹N°›</a:t>
            </a:fld>
            <a:endParaRPr kumimoji="1" lang="ja-JP" altLang="en-US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024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91B4-3819-43F6-B403-2FAD10971C9E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‹N°›</a:t>
            </a:fld>
            <a:endParaRPr kumimoji="1" lang="ja-JP" altLang="en-US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61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D658-CBAA-442C-98F3-C3837E39FC9D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‹N°›</a:t>
            </a:fld>
            <a:endParaRPr kumimoji="1" lang="ja-JP" altLang="en-US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25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4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467C-43FA-4156-9E93-0F4BA7685E66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23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7DDD-9303-47A6-8BAF-AF7F02EE8657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70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2020/4/14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‹N°›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882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グループ化 103"/>
          <p:cNvGrpSpPr/>
          <p:nvPr/>
        </p:nvGrpSpPr>
        <p:grpSpPr>
          <a:xfrm>
            <a:off x="107504" y="620688"/>
            <a:ext cx="2328622" cy="5770987"/>
            <a:chOff x="0" y="611000"/>
            <a:chExt cx="2062513" cy="5508968"/>
          </a:xfrm>
        </p:grpSpPr>
        <p:sp>
          <p:nvSpPr>
            <p:cNvPr id="105" name="ホームベース 104"/>
            <p:cNvSpPr/>
            <p:nvPr/>
          </p:nvSpPr>
          <p:spPr>
            <a:xfrm rot="16200000">
              <a:off x="-356396" y="4647562"/>
              <a:ext cx="1749426" cy="1036634"/>
            </a:xfrm>
            <a:prstGeom prst="homePlat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06" name="直線コネクタ 105"/>
            <p:cNvCxnSpPr/>
            <p:nvPr/>
          </p:nvCxnSpPr>
          <p:spPr>
            <a:xfrm>
              <a:off x="7930" y="2495529"/>
              <a:ext cx="0" cy="3605389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/>
            <p:cNvCxnSpPr/>
            <p:nvPr/>
          </p:nvCxnSpPr>
          <p:spPr>
            <a:xfrm>
              <a:off x="1022150" y="2410841"/>
              <a:ext cx="8132" cy="3690079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/>
            <p:cNvCxnSpPr/>
            <p:nvPr/>
          </p:nvCxnSpPr>
          <p:spPr>
            <a:xfrm>
              <a:off x="544505" y="611000"/>
              <a:ext cx="0" cy="550896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テキスト ボックス 28"/>
            <p:cNvSpPr txBox="1"/>
            <p:nvPr/>
          </p:nvSpPr>
          <p:spPr>
            <a:xfrm>
              <a:off x="507004" y="2160978"/>
              <a:ext cx="564329" cy="4366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1m</a:t>
              </a:r>
              <a:endParaRPr kumimoji="1" lang="ja-JP" altLang="en-US" sz="1400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0" name="テキスト ボックス 30"/>
            <p:cNvSpPr txBox="1"/>
            <p:nvPr/>
          </p:nvSpPr>
          <p:spPr>
            <a:xfrm>
              <a:off x="1178518" y="2150261"/>
              <a:ext cx="883995" cy="538679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0.75m</a:t>
              </a:r>
              <a:endParaRPr kumimoji="1" lang="ja-JP" altLang="en-US" sz="1400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11" name="直線コネクタ 110"/>
            <p:cNvCxnSpPr/>
            <p:nvPr/>
          </p:nvCxnSpPr>
          <p:spPr>
            <a:xfrm>
              <a:off x="539676" y="2523753"/>
              <a:ext cx="485774" cy="0"/>
            </a:xfrm>
            <a:prstGeom prst="line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/>
            <p:cNvCxnSpPr/>
            <p:nvPr/>
          </p:nvCxnSpPr>
          <p:spPr>
            <a:xfrm>
              <a:off x="1232580" y="2523753"/>
              <a:ext cx="485774" cy="0"/>
            </a:xfrm>
            <a:prstGeom prst="line">
              <a:avLst/>
            </a:prstGeom>
            <a:ln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/>
            <p:cNvCxnSpPr/>
            <p:nvPr/>
          </p:nvCxnSpPr>
          <p:spPr>
            <a:xfrm>
              <a:off x="1046376" y="2523753"/>
              <a:ext cx="203200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グループ化 113"/>
          <p:cNvGrpSpPr/>
          <p:nvPr/>
        </p:nvGrpSpPr>
        <p:grpSpPr>
          <a:xfrm>
            <a:off x="483391" y="403690"/>
            <a:ext cx="3512545" cy="5984653"/>
            <a:chOff x="287330" y="403844"/>
            <a:chExt cx="3111135" cy="5712941"/>
          </a:xfrm>
        </p:grpSpPr>
        <p:sp>
          <p:nvSpPr>
            <p:cNvPr id="115" name="左矢印 114"/>
            <p:cNvSpPr/>
            <p:nvPr/>
          </p:nvSpPr>
          <p:spPr>
            <a:xfrm>
              <a:off x="2417229" y="3487885"/>
              <a:ext cx="295275" cy="1778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6" name="テキスト ボックス 2"/>
            <p:cNvSpPr txBox="1"/>
            <p:nvPr/>
          </p:nvSpPr>
          <p:spPr>
            <a:xfrm>
              <a:off x="2211266" y="3710289"/>
              <a:ext cx="985666" cy="32694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15km/h</a:t>
              </a:r>
              <a:endParaRPr kumimoji="1" lang="ja-JP" altLang="en-US" sz="1400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17" name="直線コネクタ 116"/>
            <p:cNvCxnSpPr/>
            <p:nvPr/>
          </p:nvCxnSpPr>
          <p:spPr>
            <a:xfrm>
              <a:off x="287330" y="3103710"/>
              <a:ext cx="1846700" cy="0"/>
            </a:xfrm>
            <a:prstGeom prst="line">
              <a:avLst/>
            </a:prstGeom>
            <a:ln w="63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/>
            <p:cNvCxnSpPr/>
            <p:nvPr/>
          </p:nvCxnSpPr>
          <p:spPr>
            <a:xfrm flipV="1">
              <a:off x="1197404" y="403844"/>
              <a:ext cx="0" cy="5712941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/>
            <p:cNvCxnSpPr/>
            <p:nvPr/>
          </p:nvCxnSpPr>
          <p:spPr>
            <a:xfrm>
              <a:off x="2379992" y="639213"/>
              <a:ext cx="0" cy="376906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>
            <a:xfrm>
              <a:off x="2043368" y="3101659"/>
              <a:ext cx="135509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テキスト ボックス 53"/>
            <p:cNvSpPr txBox="1"/>
            <p:nvPr/>
          </p:nvSpPr>
          <p:spPr>
            <a:xfrm>
              <a:off x="1165158" y="1242218"/>
              <a:ext cx="1345966" cy="776032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altLang="ja-JP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Margin =3.65m</a:t>
              </a:r>
            </a:p>
            <a:p>
              <a:r>
                <a:rPr lang="en-US" altLang="ja-JP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(Proposed by J)</a:t>
              </a:r>
            </a:p>
          </p:txBody>
        </p:sp>
        <p:cxnSp>
          <p:nvCxnSpPr>
            <p:cNvPr id="122" name="直線コネクタ 121"/>
            <p:cNvCxnSpPr/>
            <p:nvPr/>
          </p:nvCxnSpPr>
          <p:spPr>
            <a:xfrm flipV="1">
              <a:off x="494074" y="1941477"/>
              <a:ext cx="1885918" cy="15839"/>
            </a:xfrm>
            <a:prstGeom prst="line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グループ化 122"/>
          <p:cNvGrpSpPr/>
          <p:nvPr/>
        </p:nvGrpSpPr>
        <p:grpSpPr>
          <a:xfrm>
            <a:off x="2367192" y="3050351"/>
            <a:ext cx="973054" cy="394301"/>
            <a:chOff x="2419538" y="2400965"/>
            <a:chExt cx="700260" cy="275227"/>
          </a:xfrm>
        </p:grpSpPr>
        <p:cxnSp>
          <p:nvCxnSpPr>
            <p:cNvPr id="124" name="直線コネクタ 123"/>
            <p:cNvCxnSpPr/>
            <p:nvPr/>
          </p:nvCxnSpPr>
          <p:spPr>
            <a:xfrm flipV="1">
              <a:off x="2631639" y="2420483"/>
              <a:ext cx="95270" cy="228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/>
            <p:cNvCxnSpPr/>
            <p:nvPr/>
          </p:nvCxnSpPr>
          <p:spPr>
            <a:xfrm>
              <a:off x="2629944" y="2630471"/>
              <a:ext cx="95270" cy="228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角丸四角形 125"/>
            <p:cNvSpPr/>
            <p:nvPr/>
          </p:nvSpPr>
          <p:spPr>
            <a:xfrm>
              <a:off x="2684028" y="2400965"/>
              <a:ext cx="160251" cy="4571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7" name="角丸四角形 126"/>
            <p:cNvSpPr/>
            <p:nvPr/>
          </p:nvSpPr>
          <p:spPr>
            <a:xfrm>
              <a:off x="2684028" y="2630472"/>
              <a:ext cx="160251" cy="4571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8" name="角丸四角形 127"/>
            <p:cNvSpPr/>
            <p:nvPr/>
          </p:nvSpPr>
          <p:spPr>
            <a:xfrm>
              <a:off x="2419538" y="2515227"/>
              <a:ext cx="70026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9" name="角丸四角形 128"/>
            <p:cNvSpPr/>
            <p:nvPr/>
          </p:nvSpPr>
          <p:spPr>
            <a:xfrm>
              <a:off x="2795763" y="2400966"/>
              <a:ext cx="94346" cy="275226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0" name="円/楕円 36"/>
            <p:cNvSpPr/>
            <p:nvPr/>
          </p:nvSpPr>
          <p:spPr>
            <a:xfrm>
              <a:off x="2706031" y="2473349"/>
              <a:ext cx="127274" cy="129474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31" name="直線コネクタ 130"/>
            <p:cNvCxnSpPr/>
            <p:nvPr/>
          </p:nvCxnSpPr>
          <p:spPr>
            <a:xfrm>
              <a:off x="2631639" y="2446684"/>
              <a:ext cx="0" cy="18903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グループ化 131"/>
          <p:cNvGrpSpPr/>
          <p:nvPr/>
        </p:nvGrpSpPr>
        <p:grpSpPr>
          <a:xfrm>
            <a:off x="197961" y="3050351"/>
            <a:ext cx="973054" cy="394301"/>
            <a:chOff x="71430" y="2397928"/>
            <a:chExt cx="700260" cy="275227"/>
          </a:xfrm>
        </p:grpSpPr>
        <p:cxnSp>
          <p:nvCxnSpPr>
            <p:cNvPr id="133" name="直線コネクタ 132"/>
            <p:cNvCxnSpPr/>
            <p:nvPr/>
          </p:nvCxnSpPr>
          <p:spPr>
            <a:xfrm flipV="1">
              <a:off x="283531" y="2417446"/>
              <a:ext cx="95270" cy="228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/>
            <p:cNvCxnSpPr/>
            <p:nvPr/>
          </p:nvCxnSpPr>
          <p:spPr>
            <a:xfrm>
              <a:off x="281836" y="2627434"/>
              <a:ext cx="95270" cy="228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角丸四角形 134"/>
            <p:cNvSpPr/>
            <p:nvPr/>
          </p:nvSpPr>
          <p:spPr>
            <a:xfrm>
              <a:off x="335920" y="2397928"/>
              <a:ext cx="160251" cy="4571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6" name="角丸四角形 135"/>
            <p:cNvSpPr/>
            <p:nvPr/>
          </p:nvSpPr>
          <p:spPr>
            <a:xfrm>
              <a:off x="335920" y="2627435"/>
              <a:ext cx="160251" cy="4571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7" name="角丸四角形 136"/>
            <p:cNvSpPr/>
            <p:nvPr/>
          </p:nvSpPr>
          <p:spPr>
            <a:xfrm>
              <a:off x="71430" y="2512190"/>
              <a:ext cx="700260" cy="457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8" name="角丸四角形 137"/>
            <p:cNvSpPr/>
            <p:nvPr/>
          </p:nvSpPr>
          <p:spPr>
            <a:xfrm>
              <a:off x="447655" y="2397929"/>
              <a:ext cx="94346" cy="275226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9" name="円/楕円 20"/>
            <p:cNvSpPr/>
            <p:nvPr/>
          </p:nvSpPr>
          <p:spPr>
            <a:xfrm>
              <a:off x="357923" y="2470312"/>
              <a:ext cx="127274" cy="129474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40" name="直線コネクタ 139"/>
            <p:cNvCxnSpPr/>
            <p:nvPr/>
          </p:nvCxnSpPr>
          <p:spPr>
            <a:xfrm>
              <a:off x="283531" y="2443647"/>
              <a:ext cx="0" cy="18903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テキスト ボックス 26"/>
          <p:cNvSpPr txBox="1"/>
          <p:nvPr/>
        </p:nvSpPr>
        <p:spPr>
          <a:xfrm rot="16200000">
            <a:off x="1132796" y="5571635"/>
            <a:ext cx="1400581" cy="71721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Lane edge</a:t>
            </a:r>
            <a:r>
              <a:rPr kumimoji="1"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kumimoji="1" lang="ja-JP" altLang="en-US" sz="1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2" name="テキスト ボックス 26"/>
          <p:cNvSpPr txBox="1"/>
          <p:nvPr/>
        </p:nvSpPr>
        <p:spPr>
          <a:xfrm rot="16200000">
            <a:off x="389975" y="3895474"/>
            <a:ext cx="1583083" cy="40719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Vehicle edge</a:t>
            </a:r>
            <a:r>
              <a:rPr kumimoji="1"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kumimoji="1" lang="ja-JP" altLang="en-US" sz="1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1612467" y="4622024"/>
            <a:ext cx="2626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= 5.5[m/s</a:t>
            </a:r>
            <a:r>
              <a:rPr kumimoji="1" lang="en-US" altLang="ja-JP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kumimoji="1"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]</a:t>
            </a:r>
          </a:p>
          <a:p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TTC = 0.888[s]</a:t>
            </a:r>
          </a:p>
          <a:p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n-US" altLang="ja-JP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avoidance </a:t>
            </a:r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39.5 [km/h]</a:t>
            </a:r>
          </a:p>
        </p:txBody>
      </p:sp>
      <p:cxnSp>
        <p:nvCxnSpPr>
          <p:cNvPr id="144" name="直線コネクタ 143"/>
          <p:cNvCxnSpPr/>
          <p:nvPr/>
        </p:nvCxnSpPr>
        <p:spPr>
          <a:xfrm flipV="1">
            <a:off x="1247560" y="3225482"/>
            <a:ext cx="1111925" cy="8666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テキスト ボックス 53"/>
          <p:cNvSpPr txBox="1"/>
          <p:nvPr/>
        </p:nvSpPr>
        <p:spPr>
          <a:xfrm>
            <a:off x="1518302" y="3443241"/>
            <a:ext cx="1019094" cy="57658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Stopping distance</a:t>
            </a: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4547201" y="4209890"/>
            <a:ext cx="43571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is summary of discussion of 10</a:t>
            </a:r>
            <a:r>
              <a:rPr kumimoji="1" lang="en-US" altLang="ja-JP" sz="28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AEBS IWG, we will review this in May session (Tokyo)</a:t>
            </a:r>
            <a:endParaRPr kumimoji="1" lang="ja-JP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940152" y="6308524"/>
            <a:ext cx="3203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Proposed by Germany</a:t>
            </a:r>
            <a:endParaRPr kumimoji="1" lang="ja-JP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681295" y="706336"/>
            <a:ext cx="53492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Reference for the calculation of requirements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48064" y="0"/>
            <a:ext cx="3882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AEBS-12-03 (Web)</a:t>
            </a:r>
            <a:endParaRPr kumimoji="1" lang="ja-JP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708398" y="1775292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4375" indent="-714375"/>
            <a:r>
              <a:rPr kumimoji="1"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Reference point: Center of bicycle</a:t>
            </a:r>
            <a:endParaRPr kumimoji="1" lang="ja-JP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978345" y="2938819"/>
            <a:ext cx="49872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Margin (3.65m) proposed by J</a:t>
            </a:r>
          </a:p>
          <a:p>
            <a:r>
              <a:rPr kumimoji="1" lang="en-US" altLang="ja-JP" sz="2800" dirty="0">
                <a:latin typeface="Tahoma" panose="020B0604030504040204" pitchFamily="34" charset="0"/>
                <a:cs typeface="Tahoma" panose="020B0604030504040204" pitchFamily="34" charset="0"/>
              </a:rPr>
              <a:t>a, TTC, V proposed by D</a:t>
            </a:r>
            <a:endParaRPr kumimoji="1" lang="ja-JP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890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2477</TotalTime>
  <Words>95</Words>
  <Application>Microsoft Office PowerPoint</Application>
  <PresentationFormat>Affichage à l'écran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Times New Roman</vt:lpstr>
      <vt:lpstr>Office ​​テーマ</vt:lpstr>
      <vt:lpstr>Présentation PowerPoint</vt:lpstr>
    </vt:vector>
  </TitlesOfParts>
  <Company>jasic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yamaguchi II</dc:creator>
  <cp:lastModifiedBy>Olivier Fontaine</cp:lastModifiedBy>
  <cp:revision>73</cp:revision>
  <dcterms:created xsi:type="dcterms:W3CDTF">2017-09-08T04:17:52Z</dcterms:created>
  <dcterms:modified xsi:type="dcterms:W3CDTF">2020-04-14T07:48:36Z</dcterms:modified>
</cp:coreProperties>
</file>