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4" autoAdjust="0"/>
    <p:restoredTop sz="94660"/>
  </p:normalViewPr>
  <p:slideViewPr>
    <p:cSldViewPr snapToGrid="0">
      <p:cViewPr varScale="1">
        <p:scale>
          <a:sx n="85" d="100"/>
          <a:sy n="85" d="100"/>
        </p:scale>
        <p:origin x="120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8824-5C0D-4BED-B1D1-FB1B7F2B1708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28058-864E-429C-9146-3BF55F31FE60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5393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8824-5C0D-4BED-B1D1-FB1B7F2B1708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28058-864E-429C-9146-3BF55F31FE60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827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8824-5C0D-4BED-B1D1-FB1B7F2B1708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28058-864E-429C-9146-3BF55F31FE60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597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8824-5C0D-4BED-B1D1-FB1B7F2B1708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28058-864E-429C-9146-3BF55F31FE60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05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8824-5C0D-4BED-B1D1-FB1B7F2B1708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28058-864E-429C-9146-3BF55F31FE60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9293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8824-5C0D-4BED-B1D1-FB1B7F2B1708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28058-864E-429C-9146-3BF55F31FE60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7398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8824-5C0D-4BED-B1D1-FB1B7F2B1708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28058-864E-429C-9146-3BF55F31FE60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2466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8824-5C0D-4BED-B1D1-FB1B7F2B1708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28058-864E-429C-9146-3BF55F31FE60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4220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8824-5C0D-4BED-B1D1-FB1B7F2B1708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28058-864E-429C-9146-3BF55F31FE60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611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8824-5C0D-4BED-B1D1-FB1B7F2B1708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28058-864E-429C-9146-3BF55F31FE60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721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8824-5C0D-4BED-B1D1-FB1B7F2B1708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28058-864E-429C-9146-3BF55F31FE60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2947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C8824-5C0D-4BED-B1D1-FB1B7F2B1708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28058-864E-429C-9146-3BF55F31FE60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1510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96644" y="206477"/>
            <a:ext cx="76691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Status report of AEBS activities related WP29</a:t>
            </a:r>
            <a:endParaRPr kumimoji="1" lang="ja-JP" altLang="en-US" sz="28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30941" y="943897"/>
            <a:ext cx="11021962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  <a:r>
              <a:rPr kumimoji="1" lang="en-US" altLang="ja-JP" sz="2000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kumimoji="1"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GRVA (September 2019)</a:t>
            </a:r>
          </a:p>
          <a:p>
            <a:r>
              <a:rPr kumimoji="1" lang="en-US" altLang="ja-JP" sz="2000" dirty="0">
                <a:latin typeface="Tahoma" panose="020B0604030504040204" pitchFamily="34" charset="0"/>
                <a:cs typeface="Tahoma" panose="020B0604030504040204" pitchFamily="34" charset="0"/>
              </a:rPr>
              <a:t>GRVA agreed two proposal in 4</a:t>
            </a:r>
            <a:r>
              <a:rPr kumimoji="1" lang="en-US" altLang="ja-JP" sz="2000" baseline="30000" dirty="0">
                <a:latin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kumimoji="1" lang="en-US" altLang="ja-JP" sz="2000" dirty="0">
                <a:latin typeface="Tahoma" panose="020B0604030504040204" pitchFamily="34" charset="0"/>
                <a:cs typeface="Tahoma" panose="020B0604030504040204" pitchFamily="34" charset="0"/>
              </a:rPr>
              <a:t> session.</a:t>
            </a:r>
          </a:p>
          <a:p>
            <a:pPr marL="628650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ahoma" panose="020B0604030504040204" pitchFamily="34" charset="0"/>
                <a:cs typeface="Tahoma" panose="020B0604030504040204" pitchFamily="34" charset="0"/>
              </a:rPr>
              <a:t>01 supplement amendment of existing regulation (GRVA-04-51 </a:t>
            </a:r>
            <a:r>
              <a:rPr lang="ja-JP" altLang="en-US" sz="2000" dirty="0">
                <a:latin typeface="Tahoma" panose="020B0604030504040204" pitchFamily="34" charset="0"/>
                <a:cs typeface="Tahoma" panose="020B0604030504040204" pitchFamily="34" charset="0"/>
              </a:rPr>
              <a:t>→ </a:t>
            </a:r>
            <a:r>
              <a:rPr lang="en-US" altLang="ja-JP" sz="2000" dirty="0">
                <a:latin typeface="Tahoma" panose="020B0604030504040204" pitchFamily="34" charset="0"/>
                <a:cs typeface="Tahoma" panose="020B0604030504040204" pitchFamily="34" charset="0"/>
              </a:rPr>
              <a:t>WP29/2020/09)</a:t>
            </a:r>
          </a:p>
          <a:p>
            <a:pPr marL="6286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Tahoma" panose="020B0604030504040204" pitchFamily="34" charset="0"/>
                <a:cs typeface="Tahoma" panose="020B0604030504040204" pitchFamily="34" charset="0"/>
              </a:rPr>
              <a:t>01 series amendment for C2P and deletion of N1 full cab </a:t>
            </a:r>
            <a:r>
              <a:rPr lang="en-US" altLang="ja-JP" sz="2000" dirty="0">
                <a:latin typeface="Tahoma" panose="020B0604030504040204" pitchFamily="34" charset="0"/>
                <a:cs typeface="Tahoma" panose="020B0604030504040204" pitchFamily="34" charset="0"/>
              </a:rPr>
              <a:t>(GRVA-04-52 </a:t>
            </a:r>
            <a:r>
              <a:rPr lang="ja-JP" altLang="en-US" sz="2000" dirty="0">
                <a:latin typeface="Tahoma" panose="020B0604030504040204" pitchFamily="34" charset="0"/>
                <a:cs typeface="Tahoma" panose="020B0604030504040204" pitchFamily="34" charset="0"/>
              </a:rPr>
              <a:t>→ </a:t>
            </a:r>
            <a:r>
              <a:rPr lang="en-US" altLang="ja-JP" sz="2000" dirty="0">
                <a:latin typeface="Tahoma" panose="020B0604030504040204" pitchFamily="34" charset="0"/>
                <a:cs typeface="Tahoma" panose="020B0604030504040204" pitchFamily="34" charset="0"/>
              </a:rPr>
              <a:t>WP29/2020/10)</a:t>
            </a:r>
          </a:p>
          <a:p>
            <a:endParaRPr lang="en-US" altLang="ja-JP" sz="20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2000" dirty="0">
                <a:latin typeface="Tahoma" panose="020B0604030504040204" pitchFamily="34" charset="0"/>
                <a:cs typeface="Tahoma" panose="020B0604030504040204" pitchFamily="34" charset="0"/>
              </a:rPr>
              <a:t>Result of 180</a:t>
            </a:r>
            <a:r>
              <a:rPr lang="en-US" altLang="ja-JP" sz="2000" baseline="30000" dirty="0">
                <a:latin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ja-JP" sz="2000" dirty="0">
                <a:latin typeface="Tahoma" panose="020B0604030504040204" pitchFamily="34" charset="0"/>
                <a:cs typeface="Tahoma" panose="020B0604030504040204" pitchFamily="34" charset="0"/>
              </a:rPr>
              <a:t> WP29 in March 2020</a:t>
            </a:r>
          </a:p>
          <a:p>
            <a:pPr marL="628650" indent="-342900">
              <a:buFont typeface="Arial" panose="020B0604020202020204" pitchFamily="34" charset="0"/>
              <a:buChar char="•"/>
            </a:pPr>
            <a:r>
              <a:rPr lang="en-US" altLang="ja-JP" sz="2400" b="1" dirty="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WP29/2020/09 and WP29/2020/10 were adopted at last WP29. </a:t>
            </a:r>
          </a:p>
          <a:p>
            <a:pPr marL="628650" indent="-342900">
              <a:buFont typeface="Arial" panose="020B0604020202020204" pitchFamily="34" charset="0"/>
              <a:buChar char="•"/>
            </a:pPr>
            <a:endParaRPr lang="en-US" altLang="ja-JP" sz="2400" dirty="0">
              <a:solidFill>
                <a:srgbClr val="FF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r>
              <a:rPr lang="en-US" altLang="ja-JP" sz="2000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GRVA (February 2020)</a:t>
            </a:r>
          </a:p>
          <a:p>
            <a:pPr marL="628650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ahoma" panose="020B0604030504040204" pitchFamily="34" charset="0"/>
                <a:cs typeface="Tahoma" panose="020B0604030504040204" pitchFamily="34" charset="0"/>
              </a:rPr>
              <a:t>GRVA adopted the proposal for the test procedure of “Robustness of system” in 5</a:t>
            </a:r>
            <a:r>
              <a:rPr lang="en-US" altLang="ja-JP" sz="2000" baseline="30000" dirty="0">
                <a:latin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ja-JP" sz="2000" dirty="0">
                <a:latin typeface="Tahoma" panose="020B0604030504040204" pitchFamily="34" charset="0"/>
                <a:cs typeface="Tahoma" panose="020B0604030504040204" pitchFamily="34" charset="0"/>
              </a:rPr>
              <a:t> session. (GRVA-05-60 </a:t>
            </a:r>
            <a:r>
              <a:rPr lang="ja-JP" altLang="en-US" sz="2000" dirty="0">
                <a:latin typeface="Tahoma" panose="020B0604030504040204" pitchFamily="34" charset="0"/>
                <a:cs typeface="Tahoma" panose="020B0604030504040204" pitchFamily="34" charset="0"/>
              </a:rPr>
              <a:t>→ </a:t>
            </a:r>
            <a:r>
              <a:rPr lang="en-US" altLang="ja-JP" sz="2000" dirty="0">
                <a:latin typeface="Tahoma" panose="020B0604030504040204" pitchFamily="34" charset="0"/>
                <a:cs typeface="Tahoma" panose="020B0604030504040204" pitchFamily="34" charset="0"/>
              </a:rPr>
              <a:t>WP29/2020/98)</a:t>
            </a:r>
            <a:endParaRPr lang="en-US" altLang="ja-JP" sz="2400" dirty="0">
              <a:solidFill>
                <a:srgbClr val="FF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marL="628650" indent="-285750">
              <a:buFont typeface="Arial" panose="020B0604020202020204" pitchFamily="34" charset="0"/>
              <a:buChar char="•"/>
            </a:pPr>
            <a:endParaRPr lang="en-US" altLang="ja-JP" sz="2400" dirty="0">
              <a:solidFill>
                <a:srgbClr val="FF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2000" dirty="0">
                <a:latin typeface="Tahoma" panose="020B0604030504040204" pitchFamily="34" charset="0"/>
                <a:cs typeface="Tahoma" panose="020B0604030504040204" pitchFamily="34" charset="0"/>
              </a:rPr>
              <a:t>181</a:t>
            </a:r>
            <a:r>
              <a:rPr lang="en-US" altLang="ja-JP" sz="2000" baseline="30000" dirty="0">
                <a:latin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ja-JP" sz="2000" dirty="0">
                <a:latin typeface="Tahoma" panose="020B0604030504040204" pitchFamily="34" charset="0"/>
                <a:cs typeface="Tahoma" panose="020B0604030504040204" pitchFamily="34" charset="0"/>
              </a:rPr>
              <a:t> WP29 in June 2020</a:t>
            </a:r>
          </a:p>
          <a:p>
            <a:pPr marL="628650" indent="-342900">
              <a:buFont typeface="Arial" panose="020B0604020202020204" pitchFamily="34" charset="0"/>
              <a:buChar char="•"/>
            </a:pPr>
            <a:r>
              <a:rPr lang="en-US" altLang="ja-JP" sz="2400" b="1" dirty="0">
                <a:latin typeface="Tahoma" panose="020B0604030504040204" pitchFamily="34" charset="0"/>
                <a:cs typeface="Tahoma" panose="020B0604030504040204" pitchFamily="34" charset="0"/>
              </a:rPr>
              <a:t>WP29/2020/98 will be discussed in next WP29. </a:t>
            </a:r>
          </a:p>
          <a:p>
            <a:pPr marL="342900"/>
            <a:endParaRPr lang="en-US" altLang="ja-JP" sz="20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530941" y="943897"/>
            <a:ext cx="11021962" cy="2349909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530941" y="3441099"/>
            <a:ext cx="11021962" cy="2310708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0225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96644" y="206477"/>
            <a:ext cx="76691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Status report of AEBS activities related WP29</a:t>
            </a:r>
            <a:endParaRPr kumimoji="1" lang="ja-JP" altLang="en-US" sz="28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71946" y="845575"/>
            <a:ext cx="11592235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Activity of AEBS IWG</a:t>
            </a:r>
          </a:p>
          <a:p>
            <a:endParaRPr kumimoji="1" lang="en-US" altLang="ja-JP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r>
              <a:rPr lang="en-US" altLang="ja-JP" sz="2000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GRVA (February 2020)</a:t>
            </a:r>
          </a:p>
          <a:p>
            <a:pPr marL="628650" indent="-342900">
              <a:buFont typeface="Arial" panose="020B0604020202020204" pitchFamily="34" charset="0"/>
              <a:buChar char="•"/>
            </a:pPr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AEBS IWG requested to extend the mandate of the IWG from March 2020 to September 2020.</a:t>
            </a:r>
          </a:p>
          <a:p>
            <a:pPr marL="628650" indent="-342900">
              <a:buFont typeface="Arial" panose="020B0604020202020204" pitchFamily="34" charset="0"/>
              <a:buChar char="•"/>
            </a:pPr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Target: Proposal of working document for Car to Bicycle in Sept. session of GRVA (7</a:t>
            </a:r>
            <a:r>
              <a:rPr lang="en-US" altLang="ja-JP" sz="2400" b="1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GRVA)</a:t>
            </a:r>
          </a:p>
          <a:p>
            <a:pPr marL="628650" indent="-342900">
              <a:buFont typeface="Arial" panose="020B0604020202020204" pitchFamily="34" charset="0"/>
              <a:buChar char="•"/>
            </a:pPr>
            <a:endParaRPr lang="en-US" altLang="ja-JP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kumimoji="1" lang="en-US" altLang="ja-JP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kumimoji="1" lang="en-US" altLang="ja-JP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2000" dirty="0">
                <a:latin typeface="Tahoma" panose="020B0604030504040204" pitchFamily="34" charset="0"/>
                <a:cs typeface="Tahoma" panose="020B0604030504040204" pitchFamily="34" charset="0"/>
              </a:rPr>
              <a:t>Result of 180</a:t>
            </a:r>
            <a:r>
              <a:rPr lang="en-US" altLang="ja-JP" sz="2000" baseline="30000" dirty="0">
                <a:latin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ja-JP" sz="2000" dirty="0">
                <a:latin typeface="Tahoma" panose="020B0604030504040204" pitchFamily="34" charset="0"/>
                <a:cs typeface="Tahoma" panose="020B0604030504040204" pitchFamily="34" charset="0"/>
              </a:rPr>
              <a:t> WP29 in March 2020</a:t>
            </a:r>
          </a:p>
          <a:p>
            <a:pPr marL="628650" indent="-3429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Tahoma" panose="020B0604030504040204" pitchFamily="34" charset="0"/>
                <a:cs typeface="Tahoma" panose="020B0604030504040204" pitchFamily="34" charset="0"/>
              </a:rPr>
              <a:t>The original schedule of IWG activities was until </a:t>
            </a:r>
            <a:r>
              <a:rPr lang="en-US" altLang="ja-JP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March 2020.</a:t>
            </a:r>
          </a:p>
          <a:p>
            <a:pPr marL="628650" indent="-3429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Tahoma" panose="020B0604030504040204" pitchFamily="34" charset="0"/>
                <a:cs typeface="Tahoma" panose="020B0604030504040204" pitchFamily="34" charset="0"/>
              </a:rPr>
              <a:t>WP.29 agreed to extend the mandate of the IWG on AEBSM1N1 by two additional years, until March 2022. </a:t>
            </a:r>
            <a:endParaRPr lang="en-US" altLang="ja-JP" sz="2400" dirty="0">
              <a:solidFill>
                <a:srgbClr val="FF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marL="342900"/>
            <a:endParaRPr lang="en-US" altLang="ja-JP" sz="20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71946" y="1376516"/>
            <a:ext cx="11474248" cy="460149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下矢印 6"/>
          <p:cNvSpPr/>
          <p:nvPr/>
        </p:nvSpPr>
        <p:spPr>
          <a:xfrm>
            <a:off x="5874773" y="3313471"/>
            <a:ext cx="668594" cy="8357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3237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200</Words>
  <Application>Microsoft Office PowerPoint</Application>
  <PresentationFormat>Grand écran</PresentationFormat>
  <Paragraphs>26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游ゴシック</vt:lpstr>
      <vt:lpstr>游ゴシック Light</vt:lpstr>
      <vt:lpstr>Arial</vt:lpstr>
      <vt:lpstr>Tahoma</vt:lpstr>
      <vt:lpstr>Office テーマ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Hirose Toshiya</dc:creator>
  <cp:lastModifiedBy>Olivier Fontaine</cp:lastModifiedBy>
  <cp:revision>8</cp:revision>
  <dcterms:created xsi:type="dcterms:W3CDTF">2020-05-13T14:51:22Z</dcterms:created>
  <dcterms:modified xsi:type="dcterms:W3CDTF">2020-05-14T06:12:01Z</dcterms:modified>
</cp:coreProperties>
</file>