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2" r:id="rId5"/>
  </p:sldMasterIdLst>
  <p:notesMasterIdLst>
    <p:notesMasterId r:id="rId18"/>
  </p:notesMasterIdLst>
  <p:sldIdLst>
    <p:sldId id="279" r:id="rId6"/>
    <p:sldId id="272" r:id="rId7"/>
    <p:sldId id="280" r:id="rId8"/>
    <p:sldId id="281" r:id="rId9"/>
    <p:sldId id="259" r:id="rId10"/>
    <p:sldId id="278" r:id="rId11"/>
    <p:sldId id="273" r:id="rId12"/>
    <p:sldId id="277" r:id="rId13"/>
    <p:sldId id="274" r:id="rId14"/>
    <p:sldId id="276" r:id="rId15"/>
    <p:sldId id="288" r:id="rId16"/>
    <p:sldId id="283"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9E4634-6317-4A3B-AE65-EAA94AAF79C9}" v="2" dt="2020-05-20T13:03:39.91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539" autoAdjust="0"/>
  </p:normalViewPr>
  <p:slideViewPr>
    <p:cSldViewPr snapToGrid="0">
      <p:cViewPr varScale="1">
        <p:scale>
          <a:sx n="103" d="100"/>
          <a:sy n="103" d="100"/>
        </p:scale>
        <p:origin x="82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AN Vuthy" userId="3d2a5aaa-0ae9-41e3-b7c8-4ff4d002c4e4" providerId="ADAL" clId="{10C8DA37-4882-4356-8A4F-7875AACEDAB0}"/>
    <pc:docChg chg="undo custSel addSld delSld modSld">
      <pc:chgData name="PHAN Vuthy" userId="3d2a5aaa-0ae9-41e3-b7c8-4ff4d002c4e4" providerId="ADAL" clId="{10C8DA37-4882-4356-8A4F-7875AACEDAB0}" dt="2020-04-03T06:18:35.185" v="690" actId="20577"/>
      <pc:docMkLst>
        <pc:docMk/>
      </pc:docMkLst>
      <pc:sldChg chg="modSp">
        <pc:chgData name="PHAN Vuthy" userId="3d2a5aaa-0ae9-41e3-b7c8-4ff4d002c4e4" providerId="ADAL" clId="{10C8DA37-4882-4356-8A4F-7875AACEDAB0}" dt="2020-04-02T08:11:53.791" v="485" actId="20578"/>
        <pc:sldMkLst>
          <pc:docMk/>
          <pc:sldMk cId="219429712" sldId="257"/>
        </pc:sldMkLst>
        <pc:spChg chg="mod">
          <ac:chgData name="PHAN Vuthy" userId="3d2a5aaa-0ae9-41e3-b7c8-4ff4d002c4e4" providerId="ADAL" clId="{10C8DA37-4882-4356-8A4F-7875AACEDAB0}" dt="2020-04-02T08:11:53.791" v="485" actId="20578"/>
          <ac:spMkLst>
            <pc:docMk/>
            <pc:sldMk cId="219429712" sldId="257"/>
            <ac:spMk id="3" creationId="{0C8275BE-015F-4C36-B247-32B9E11BD863}"/>
          </ac:spMkLst>
        </pc:spChg>
      </pc:sldChg>
      <pc:sldChg chg="modSp">
        <pc:chgData name="PHAN Vuthy" userId="3d2a5aaa-0ae9-41e3-b7c8-4ff4d002c4e4" providerId="ADAL" clId="{10C8DA37-4882-4356-8A4F-7875AACEDAB0}" dt="2020-04-03T06:12:20.841" v="545" actId="6549"/>
        <pc:sldMkLst>
          <pc:docMk/>
          <pc:sldMk cId="971318" sldId="259"/>
        </pc:sldMkLst>
        <pc:spChg chg="mod">
          <ac:chgData name="PHAN Vuthy" userId="3d2a5aaa-0ae9-41e3-b7c8-4ff4d002c4e4" providerId="ADAL" clId="{10C8DA37-4882-4356-8A4F-7875AACEDAB0}" dt="2020-04-03T06:12:20.841" v="545" actId="6549"/>
          <ac:spMkLst>
            <pc:docMk/>
            <pc:sldMk cId="971318" sldId="259"/>
            <ac:spMk id="3" creationId="{FD89365B-D75F-44CF-94F4-E4E65DCF8064}"/>
          </ac:spMkLst>
        </pc:spChg>
      </pc:sldChg>
      <pc:sldChg chg="del">
        <pc:chgData name="PHAN Vuthy" userId="3d2a5aaa-0ae9-41e3-b7c8-4ff4d002c4e4" providerId="ADAL" clId="{10C8DA37-4882-4356-8A4F-7875AACEDAB0}" dt="2020-04-02T07:25:23.656" v="31" actId="2696"/>
        <pc:sldMkLst>
          <pc:docMk/>
          <pc:sldMk cId="1422067448" sldId="260"/>
        </pc:sldMkLst>
      </pc:sldChg>
      <pc:sldChg chg="modSp">
        <pc:chgData name="PHAN Vuthy" userId="3d2a5aaa-0ae9-41e3-b7c8-4ff4d002c4e4" providerId="ADAL" clId="{10C8DA37-4882-4356-8A4F-7875AACEDAB0}" dt="2020-04-02T08:04:36.785" v="483" actId="20578"/>
        <pc:sldMkLst>
          <pc:docMk/>
          <pc:sldMk cId="2680216152" sldId="261"/>
        </pc:sldMkLst>
        <pc:spChg chg="mod">
          <ac:chgData name="PHAN Vuthy" userId="3d2a5aaa-0ae9-41e3-b7c8-4ff4d002c4e4" providerId="ADAL" clId="{10C8DA37-4882-4356-8A4F-7875AACEDAB0}" dt="2020-04-02T08:04:36.785" v="483" actId="20578"/>
          <ac:spMkLst>
            <pc:docMk/>
            <pc:sldMk cId="2680216152" sldId="261"/>
            <ac:spMk id="3" creationId="{F5BA2EB3-98ED-4A9D-A264-71684654E509}"/>
          </ac:spMkLst>
        </pc:spChg>
      </pc:sldChg>
      <pc:sldChg chg="modSp add">
        <pc:chgData name="PHAN Vuthy" userId="3d2a5aaa-0ae9-41e3-b7c8-4ff4d002c4e4" providerId="ADAL" clId="{10C8DA37-4882-4356-8A4F-7875AACEDAB0}" dt="2020-04-03T06:18:35.185" v="690" actId="20577"/>
        <pc:sldMkLst>
          <pc:docMk/>
          <pc:sldMk cId="332023942" sldId="267"/>
        </pc:sldMkLst>
        <pc:spChg chg="mod">
          <ac:chgData name="PHAN Vuthy" userId="3d2a5aaa-0ae9-41e3-b7c8-4ff4d002c4e4" providerId="ADAL" clId="{10C8DA37-4882-4356-8A4F-7875AACEDAB0}" dt="2020-04-03T06:18:35.185" v="690" actId="20577"/>
          <ac:spMkLst>
            <pc:docMk/>
            <pc:sldMk cId="332023942" sldId="267"/>
            <ac:spMk id="15" creationId="{70658696-08E9-4508-9A29-FDA4225E6ED6}"/>
          </ac:spMkLst>
        </pc:spChg>
        <pc:picChg chg="mod">
          <ac:chgData name="PHAN Vuthy" userId="3d2a5aaa-0ae9-41e3-b7c8-4ff4d002c4e4" providerId="ADAL" clId="{10C8DA37-4882-4356-8A4F-7875AACEDAB0}" dt="2020-04-03T06:17:52.852" v="678" actId="1036"/>
          <ac:picMkLst>
            <pc:docMk/>
            <pc:sldMk cId="332023942" sldId="267"/>
            <ac:picMk id="8" creationId="{61BF9473-2359-4B78-9118-B3D56758FB99}"/>
          </ac:picMkLst>
        </pc:picChg>
        <pc:picChg chg="mod">
          <ac:chgData name="PHAN Vuthy" userId="3d2a5aaa-0ae9-41e3-b7c8-4ff4d002c4e4" providerId="ADAL" clId="{10C8DA37-4882-4356-8A4F-7875AACEDAB0}" dt="2020-04-03T06:17:52.852" v="678" actId="1036"/>
          <ac:picMkLst>
            <pc:docMk/>
            <pc:sldMk cId="332023942" sldId="267"/>
            <ac:picMk id="10" creationId="{5192F945-E47D-43F0-8736-571B378465E1}"/>
          </ac:picMkLst>
        </pc:picChg>
      </pc:sldChg>
      <pc:sldChg chg="add del">
        <pc:chgData name="PHAN Vuthy" userId="3d2a5aaa-0ae9-41e3-b7c8-4ff4d002c4e4" providerId="ADAL" clId="{10C8DA37-4882-4356-8A4F-7875AACEDAB0}" dt="2020-04-02T07:25:48.054" v="36" actId="2696"/>
        <pc:sldMkLst>
          <pc:docMk/>
          <pc:sldMk cId="730038897" sldId="267"/>
        </pc:sldMkLst>
      </pc:sldChg>
      <pc:sldChg chg="del">
        <pc:chgData name="PHAN Vuthy" userId="3d2a5aaa-0ae9-41e3-b7c8-4ff4d002c4e4" providerId="ADAL" clId="{10C8DA37-4882-4356-8A4F-7875AACEDAB0}" dt="2020-04-02T07:25:23.732" v="32" actId="2696"/>
        <pc:sldMkLst>
          <pc:docMk/>
          <pc:sldMk cId="976337692" sldId="268"/>
        </pc:sldMkLst>
      </pc:sldChg>
      <pc:sldChg chg="modSp del">
        <pc:chgData name="PHAN Vuthy" userId="3d2a5aaa-0ae9-41e3-b7c8-4ff4d002c4e4" providerId="ADAL" clId="{10C8DA37-4882-4356-8A4F-7875AACEDAB0}" dt="2020-04-02T07:25:23.827" v="33" actId="2696"/>
        <pc:sldMkLst>
          <pc:docMk/>
          <pc:sldMk cId="1311798421" sldId="269"/>
        </pc:sldMkLst>
        <pc:spChg chg="mod">
          <ac:chgData name="PHAN Vuthy" userId="3d2a5aaa-0ae9-41e3-b7c8-4ff4d002c4e4" providerId="ADAL" clId="{10C8DA37-4882-4356-8A4F-7875AACEDAB0}" dt="2020-04-02T06:08:30.187" v="1" actId="20577"/>
          <ac:spMkLst>
            <pc:docMk/>
            <pc:sldMk cId="1311798421" sldId="269"/>
            <ac:spMk id="32" creationId="{5CBD3F7D-D8AD-432E-BBEC-F5D9EBBAE237}"/>
          </ac:spMkLst>
        </pc:spChg>
      </pc:sldChg>
      <pc:sldChg chg="del">
        <pc:chgData name="PHAN Vuthy" userId="3d2a5aaa-0ae9-41e3-b7c8-4ff4d002c4e4" providerId="ADAL" clId="{10C8DA37-4882-4356-8A4F-7875AACEDAB0}" dt="2020-04-02T07:25:28.338" v="34" actId="2696"/>
        <pc:sldMkLst>
          <pc:docMk/>
          <pc:sldMk cId="3801584252" sldId="270"/>
        </pc:sldMkLst>
      </pc:sldChg>
      <pc:sldChg chg="addSp delSp modSp add del">
        <pc:chgData name="PHAN Vuthy" userId="3d2a5aaa-0ae9-41e3-b7c8-4ff4d002c4e4" providerId="ADAL" clId="{10C8DA37-4882-4356-8A4F-7875AACEDAB0}" dt="2020-04-02T07:24:55.209" v="30" actId="2696"/>
        <pc:sldMkLst>
          <pc:docMk/>
          <pc:sldMk cId="3041228451" sldId="271"/>
        </pc:sldMkLst>
        <pc:spChg chg="del">
          <ac:chgData name="PHAN Vuthy" userId="3d2a5aaa-0ae9-41e3-b7c8-4ff4d002c4e4" providerId="ADAL" clId="{10C8DA37-4882-4356-8A4F-7875AACEDAB0}" dt="2020-04-02T06:41:04.557" v="13" actId="478"/>
          <ac:spMkLst>
            <pc:docMk/>
            <pc:sldMk cId="3041228451" sldId="271"/>
            <ac:spMk id="2" creationId="{3BF39B86-A113-4D37-82CC-5F217CC3FB1B}"/>
          </ac:spMkLst>
        </pc:spChg>
        <pc:spChg chg="del">
          <ac:chgData name="PHAN Vuthy" userId="3d2a5aaa-0ae9-41e3-b7c8-4ff4d002c4e4" providerId="ADAL" clId="{10C8DA37-4882-4356-8A4F-7875AACEDAB0}" dt="2020-04-02T06:41:01.762" v="12" actId="478"/>
          <ac:spMkLst>
            <pc:docMk/>
            <pc:sldMk cId="3041228451" sldId="271"/>
            <ac:spMk id="3" creationId="{70F43E17-1845-4F7C-BE42-E94C396E17AC}"/>
          </ac:spMkLst>
        </pc:spChg>
        <pc:spChg chg="add mod">
          <ac:chgData name="PHAN Vuthy" userId="3d2a5aaa-0ae9-41e3-b7c8-4ff4d002c4e4" providerId="ADAL" clId="{10C8DA37-4882-4356-8A4F-7875AACEDAB0}" dt="2020-04-02T06:41:13.569" v="14" actId="11529"/>
          <ac:spMkLst>
            <pc:docMk/>
            <pc:sldMk cId="3041228451" sldId="271"/>
            <ac:spMk id="4" creationId="{A10AB10A-B056-4CE9-89BD-1427675C1C73}"/>
          </ac:spMkLst>
        </pc:spChg>
        <pc:spChg chg="add del mod">
          <ac:chgData name="PHAN Vuthy" userId="3d2a5aaa-0ae9-41e3-b7c8-4ff4d002c4e4" providerId="ADAL" clId="{10C8DA37-4882-4356-8A4F-7875AACEDAB0}" dt="2020-04-02T06:41:26.202" v="16" actId="11529"/>
          <ac:spMkLst>
            <pc:docMk/>
            <pc:sldMk cId="3041228451" sldId="271"/>
            <ac:spMk id="5" creationId="{FAFE3BE7-4B31-471D-92D1-BCBBE233A529}"/>
          </ac:spMkLst>
        </pc:spChg>
        <pc:spChg chg="add mod">
          <ac:chgData name="PHAN Vuthy" userId="3d2a5aaa-0ae9-41e3-b7c8-4ff4d002c4e4" providerId="ADAL" clId="{10C8DA37-4882-4356-8A4F-7875AACEDAB0}" dt="2020-04-02T06:41:45.227" v="19" actId="1076"/>
          <ac:spMkLst>
            <pc:docMk/>
            <pc:sldMk cId="3041228451" sldId="271"/>
            <ac:spMk id="6" creationId="{A0B568F8-76F6-4E90-9681-5AE71C8E7232}"/>
          </ac:spMkLst>
        </pc:spChg>
        <pc:spChg chg="add mod">
          <ac:chgData name="PHAN Vuthy" userId="3d2a5aaa-0ae9-41e3-b7c8-4ff4d002c4e4" providerId="ADAL" clId="{10C8DA37-4882-4356-8A4F-7875AACEDAB0}" dt="2020-04-02T06:41:53.735" v="21" actId="1076"/>
          <ac:spMkLst>
            <pc:docMk/>
            <pc:sldMk cId="3041228451" sldId="271"/>
            <ac:spMk id="7" creationId="{B9E38EB4-B79F-44E6-ACA1-5B595BE2781A}"/>
          </ac:spMkLst>
        </pc:spChg>
        <pc:spChg chg="add mod">
          <ac:chgData name="PHAN Vuthy" userId="3d2a5aaa-0ae9-41e3-b7c8-4ff4d002c4e4" providerId="ADAL" clId="{10C8DA37-4882-4356-8A4F-7875AACEDAB0}" dt="2020-04-02T06:42:02.129" v="24" actId="14100"/>
          <ac:spMkLst>
            <pc:docMk/>
            <pc:sldMk cId="3041228451" sldId="271"/>
            <ac:spMk id="8" creationId="{A30BDD80-8A88-4EAF-9CF0-A7778B561C9B}"/>
          </ac:spMkLst>
        </pc:spChg>
        <pc:cxnChg chg="add mod">
          <ac:chgData name="PHAN Vuthy" userId="3d2a5aaa-0ae9-41e3-b7c8-4ff4d002c4e4" providerId="ADAL" clId="{10C8DA37-4882-4356-8A4F-7875AACEDAB0}" dt="2020-04-02T06:42:26.316" v="29" actId="13822"/>
          <ac:cxnSpMkLst>
            <pc:docMk/>
            <pc:sldMk cId="3041228451" sldId="271"/>
            <ac:cxnSpMk id="10" creationId="{BA1F0826-74B2-4DBA-9E72-248CE16BDD99}"/>
          </ac:cxnSpMkLst>
        </pc:cxnChg>
      </pc:sldChg>
      <pc:sldChg chg="modSp add del">
        <pc:chgData name="PHAN Vuthy" userId="3d2a5aaa-0ae9-41e3-b7c8-4ff4d002c4e4" providerId="ADAL" clId="{10C8DA37-4882-4356-8A4F-7875AACEDAB0}" dt="2020-04-03T06:15:49.020" v="571" actId="2696"/>
        <pc:sldMkLst>
          <pc:docMk/>
          <pc:sldMk cId="3676427792" sldId="272"/>
        </pc:sldMkLst>
        <pc:spChg chg="mod">
          <ac:chgData name="PHAN Vuthy" userId="3d2a5aaa-0ae9-41e3-b7c8-4ff4d002c4e4" providerId="ADAL" clId="{10C8DA37-4882-4356-8A4F-7875AACEDAB0}" dt="2020-04-02T07:52:53.652" v="193" actId="27636"/>
          <ac:spMkLst>
            <pc:docMk/>
            <pc:sldMk cId="3676427792" sldId="272"/>
            <ac:spMk id="2" creationId="{B5C28619-88E3-4CCB-ACEB-27E60485573A}"/>
          </ac:spMkLst>
        </pc:spChg>
      </pc:sldChg>
      <pc:sldChg chg="add del">
        <pc:chgData name="PHAN Vuthy" userId="3d2a5aaa-0ae9-41e3-b7c8-4ff4d002c4e4" providerId="ADAL" clId="{10C8DA37-4882-4356-8A4F-7875AACEDAB0}" dt="2020-04-03T06:14:47.016" v="564" actId="2696"/>
        <pc:sldMkLst>
          <pc:docMk/>
          <pc:sldMk cId="3654900558" sldId="273"/>
        </pc:sldMkLst>
      </pc:sldChg>
      <pc:sldChg chg="add del">
        <pc:chgData name="PHAN Vuthy" userId="3d2a5aaa-0ae9-41e3-b7c8-4ff4d002c4e4" providerId="ADAL" clId="{10C8DA37-4882-4356-8A4F-7875AACEDAB0}" dt="2020-04-03T06:14:47.013" v="563" actId="2696"/>
        <pc:sldMkLst>
          <pc:docMk/>
          <pc:sldMk cId="33867975" sldId="274"/>
        </pc:sldMkLst>
      </pc:sldChg>
      <pc:sldChg chg="add del">
        <pc:chgData name="PHAN Vuthy" userId="3d2a5aaa-0ae9-41e3-b7c8-4ff4d002c4e4" providerId="ADAL" clId="{10C8DA37-4882-4356-8A4F-7875AACEDAB0}" dt="2020-04-03T06:15:49.052" v="574" actId="2696"/>
        <pc:sldMkLst>
          <pc:docMk/>
          <pc:sldMk cId="1062570974" sldId="275"/>
        </pc:sldMkLst>
      </pc:sldChg>
      <pc:sldChg chg="addSp modSp add del">
        <pc:chgData name="PHAN Vuthy" userId="3d2a5aaa-0ae9-41e3-b7c8-4ff4d002c4e4" providerId="ADAL" clId="{10C8DA37-4882-4356-8A4F-7875AACEDAB0}" dt="2020-04-03T06:14:49.074" v="566" actId="2696"/>
        <pc:sldMkLst>
          <pc:docMk/>
          <pc:sldMk cId="808135982" sldId="276"/>
        </pc:sldMkLst>
        <pc:spChg chg="add mod">
          <ac:chgData name="PHAN Vuthy" userId="3d2a5aaa-0ae9-41e3-b7c8-4ff4d002c4e4" providerId="ADAL" clId="{10C8DA37-4882-4356-8A4F-7875AACEDAB0}" dt="2020-04-02T07:29:05.658" v="127" actId="20577"/>
          <ac:spMkLst>
            <pc:docMk/>
            <pc:sldMk cId="808135982" sldId="276"/>
            <ac:spMk id="2" creationId="{5A72D3E9-053F-44A6-93B4-17447F52B610}"/>
          </ac:spMkLst>
        </pc:spChg>
        <pc:spChg chg="mod">
          <ac:chgData name="PHAN Vuthy" userId="3d2a5aaa-0ae9-41e3-b7c8-4ff4d002c4e4" providerId="ADAL" clId="{10C8DA37-4882-4356-8A4F-7875AACEDAB0}" dt="2020-04-03T06:14:16.218" v="556" actId="114"/>
          <ac:spMkLst>
            <pc:docMk/>
            <pc:sldMk cId="808135982" sldId="276"/>
            <ac:spMk id="3" creationId="{44BDB521-4004-4C91-9CC8-EC6C8A5D0324}"/>
          </ac:spMkLst>
        </pc:spChg>
      </pc:sldChg>
      <pc:sldChg chg="add del">
        <pc:chgData name="PHAN Vuthy" userId="3d2a5aaa-0ae9-41e3-b7c8-4ff4d002c4e4" providerId="ADAL" clId="{10C8DA37-4882-4356-8A4F-7875AACEDAB0}" dt="2020-04-03T06:14:47.018" v="565" actId="2696"/>
        <pc:sldMkLst>
          <pc:docMk/>
          <pc:sldMk cId="967507536" sldId="277"/>
        </pc:sldMkLst>
      </pc:sldChg>
      <pc:sldChg chg="addSp delSp modSp add">
        <pc:chgData name="PHAN Vuthy" userId="3d2a5aaa-0ae9-41e3-b7c8-4ff4d002c4e4" providerId="ADAL" clId="{10C8DA37-4882-4356-8A4F-7875AACEDAB0}" dt="2020-04-02T07:38:17.775" v="173" actId="20577"/>
        <pc:sldMkLst>
          <pc:docMk/>
          <pc:sldMk cId="229139248" sldId="278"/>
        </pc:sldMkLst>
        <pc:spChg chg="mod">
          <ac:chgData name="PHAN Vuthy" userId="3d2a5aaa-0ae9-41e3-b7c8-4ff4d002c4e4" providerId="ADAL" clId="{10C8DA37-4882-4356-8A4F-7875AACEDAB0}" dt="2020-04-02T07:38:17.775" v="173" actId="20577"/>
          <ac:spMkLst>
            <pc:docMk/>
            <pc:sldMk cId="229139248" sldId="278"/>
            <ac:spMk id="2" creationId="{DBB69685-C037-4F83-A3AA-64656ED318EB}"/>
          </ac:spMkLst>
        </pc:spChg>
        <pc:spChg chg="add del mod">
          <ac:chgData name="PHAN Vuthy" userId="3d2a5aaa-0ae9-41e3-b7c8-4ff4d002c4e4" providerId="ADAL" clId="{10C8DA37-4882-4356-8A4F-7875AACEDAB0}" dt="2020-04-02T07:35:54.744" v="134" actId="478"/>
          <ac:spMkLst>
            <pc:docMk/>
            <pc:sldMk cId="229139248" sldId="278"/>
            <ac:spMk id="3" creationId="{219A874B-7E8A-4058-9006-BA176060760A}"/>
          </ac:spMkLst>
        </pc:spChg>
        <pc:picChg chg="add mod">
          <ac:chgData name="PHAN Vuthy" userId="3d2a5aaa-0ae9-41e3-b7c8-4ff4d002c4e4" providerId="ADAL" clId="{10C8DA37-4882-4356-8A4F-7875AACEDAB0}" dt="2020-04-02T07:36:02.391" v="153" actId="1076"/>
          <ac:picMkLst>
            <pc:docMk/>
            <pc:sldMk cId="229139248" sldId="278"/>
            <ac:picMk id="1026" creationId="{1B731177-9424-40A4-9CEA-82674AB95B7F}"/>
          </ac:picMkLst>
        </pc:picChg>
        <pc:picChg chg="add del mod">
          <ac:chgData name="PHAN Vuthy" userId="3d2a5aaa-0ae9-41e3-b7c8-4ff4d002c4e4" providerId="ADAL" clId="{10C8DA37-4882-4356-8A4F-7875AACEDAB0}" dt="2020-04-02T07:36:02.391" v="153" actId="1076"/>
          <ac:picMkLst>
            <pc:docMk/>
            <pc:sldMk cId="229139248" sldId="278"/>
            <ac:picMk id="1027" creationId="{62140CAF-065F-4850-AF42-B3A8A1FF0C22}"/>
          </ac:picMkLst>
        </pc:picChg>
      </pc:sldChg>
      <pc:sldChg chg="modSp add">
        <pc:chgData name="PHAN Vuthy" userId="3d2a5aaa-0ae9-41e3-b7c8-4ff4d002c4e4" providerId="ADAL" clId="{10C8DA37-4882-4356-8A4F-7875AACEDAB0}" dt="2020-04-03T06:15:10.675" v="568" actId="6549"/>
        <pc:sldMkLst>
          <pc:docMk/>
          <pc:sldMk cId="1095801195" sldId="279"/>
        </pc:sldMkLst>
        <pc:spChg chg="mod">
          <ac:chgData name="PHAN Vuthy" userId="3d2a5aaa-0ae9-41e3-b7c8-4ff4d002c4e4" providerId="ADAL" clId="{10C8DA37-4882-4356-8A4F-7875AACEDAB0}" dt="2020-04-02T07:52:29.657" v="179" actId="27636"/>
          <ac:spMkLst>
            <pc:docMk/>
            <pc:sldMk cId="1095801195" sldId="279"/>
            <ac:spMk id="2" creationId="{E2087A85-B425-4259-AEEF-980575E1D7AB}"/>
          </ac:spMkLst>
        </pc:spChg>
        <pc:spChg chg="mod">
          <ac:chgData name="PHAN Vuthy" userId="3d2a5aaa-0ae9-41e3-b7c8-4ff4d002c4e4" providerId="ADAL" clId="{10C8DA37-4882-4356-8A4F-7875AACEDAB0}" dt="2020-04-03T06:15:10.675" v="568" actId="6549"/>
          <ac:spMkLst>
            <pc:docMk/>
            <pc:sldMk cId="1095801195" sldId="279"/>
            <ac:spMk id="3" creationId="{4DB504A2-E4ED-4478-A10E-A6F4CD9C6061}"/>
          </ac:spMkLst>
        </pc:spChg>
      </pc:sldChg>
      <pc:sldChg chg="modSp add del">
        <pc:chgData name="PHAN Vuthy" userId="3d2a5aaa-0ae9-41e3-b7c8-4ff4d002c4e4" providerId="ADAL" clId="{10C8DA37-4882-4356-8A4F-7875AACEDAB0}" dt="2020-04-03T06:15:49.016" v="569" actId="2696"/>
        <pc:sldMkLst>
          <pc:docMk/>
          <pc:sldMk cId="1754959888" sldId="280"/>
        </pc:sldMkLst>
        <pc:spChg chg="mod">
          <ac:chgData name="PHAN Vuthy" userId="3d2a5aaa-0ae9-41e3-b7c8-4ff4d002c4e4" providerId="ADAL" clId="{10C8DA37-4882-4356-8A4F-7875AACEDAB0}" dt="2020-04-02T07:52:44.628" v="191"/>
          <ac:spMkLst>
            <pc:docMk/>
            <pc:sldMk cId="1754959888" sldId="280"/>
            <ac:spMk id="2" creationId="{205DBB7F-48EC-4C30-8FFD-286AD61C7FB3}"/>
          </ac:spMkLst>
        </pc:spChg>
      </pc:sldChg>
      <pc:sldChg chg="add del">
        <pc:chgData name="PHAN Vuthy" userId="3d2a5aaa-0ae9-41e3-b7c8-4ff4d002c4e4" providerId="ADAL" clId="{10C8DA37-4882-4356-8A4F-7875AACEDAB0}" dt="2020-04-03T06:15:49.018" v="570" actId="2696"/>
        <pc:sldMkLst>
          <pc:docMk/>
          <pc:sldMk cId="730038897" sldId="281"/>
        </pc:sldMkLst>
      </pc:sldChg>
      <pc:sldChg chg="add del">
        <pc:chgData name="PHAN Vuthy" userId="3d2a5aaa-0ae9-41e3-b7c8-4ff4d002c4e4" providerId="ADAL" clId="{10C8DA37-4882-4356-8A4F-7875AACEDAB0}" dt="2020-04-03T06:15:49.022" v="572" actId="2696"/>
        <pc:sldMkLst>
          <pc:docMk/>
          <pc:sldMk cId="3292434072" sldId="282"/>
        </pc:sldMkLst>
      </pc:sldChg>
      <pc:sldChg chg="add del">
        <pc:chgData name="PHAN Vuthy" userId="3d2a5aaa-0ae9-41e3-b7c8-4ff4d002c4e4" providerId="ADAL" clId="{10C8DA37-4882-4356-8A4F-7875AACEDAB0}" dt="2020-04-03T06:15:49.026" v="573" actId="2696"/>
        <pc:sldMkLst>
          <pc:docMk/>
          <pc:sldMk cId="569307761" sldId="283"/>
        </pc:sldMkLst>
      </pc:sldChg>
      <pc:sldMasterChg chg="addSldLayout delSldLayout">
        <pc:chgData name="PHAN Vuthy" userId="3d2a5aaa-0ae9-41e3-b7c8-4ff4d002c4e4" providerId="ADAL" clId="{10C8DA37-4882-4356-8A4F-7875AACEDAB0}" dt="2020-04-03T06:15:49.053" v="575" actId="2696"/>
        <pc:sldMasterMkLst>
          <pc:docMk/>
          <pc:sldMasterMk cId="272433342" sldId="2147483648"/>
        </pc:sldMasterMkLst>
        <pc:sldLayoutChg chg="add del">
          <pc:chgData name="PHAN Vuthy" userId="3d2a5aaa-0ae9-41e3-b7c8-4ff4d002c4e4" providerId="ADAL" clId="{10C8DA37-4882-4356-8A4F-7875AACEDAB0}" dt="2020-04-03T06:14:49.076" v="567" actId="2696"/>
          <pc:sldLayoutMkLst>
            <pc:docMk/>
            <pc:sldMasterMk cId="272433342" sldId="2147483648"/>
            <pc:sldLayoutMk cId="1251726269" sldId="2147483660"/>
          </pc:sldLayoutMkLst>
        </pc:sldLayoutChg>
        <pc:sldLayoutChg chg="del">
          <pc:chgData name="PHAN Vuthy" userId="3d2a5aaa-0ae9-41e3-b7c8-4ff4d002c4e4" providerId="ADAL" clId="{10C8DA37-4882-4356-8A4F-7875AACEDAB0}" dt="2020-04-03T06:15:49.053" v="575" actId="2696"/>
          <pc:sldLayoutMkLst>
            <pc:docMk/>
            <pc:sldMasterMk cId="272433342" sldId="2147483648"/>
            <pc:sldLayoutMk cId="2371673850" sldId="2147483661"/>
          </pc:sldLayoutMkLst>
        </pc:sldLayoutChg>
      </pc:sldMasterChg>
    </pc:docChg>
  </pc:docChgLst>
  <pc:docChgLst>
    <pc:chgData name="PHAN Vuthy" userId="3d2a5aaa-0ae9-41e3-b7c8-4ff4d002c4e4" providerId="ADAL" clId="{9DE6F04B-7B46-4A4E-82E4-B488C72E64C4}"/>
    <pc:docChg chg="custSel modSld">
      <pc:chgData name="PHAN Vuthy" userId="3d2a5aaa-0ae9-41e3-b7c8-4ff4d002c4e4" providerId="ADAL" clId="{9DE6F04B-7B46-4A4E-82E4-B488C72E64C4}" dt="2020-05-14T08:06:23.304" v="108" actId="1076"/>
      <pc:docMkLst>
        <pc:docMk/>
      </pc:docMkLst>
      <pc:sldChg chg="addSp modSp">
        <pc:chgData name="PHAN Vuthy" userId="3d2a5aaa-0ae9-41e3-b7c8-4ff4d002c4e4" providerId="ADAL" clId="{9DE6F04B-7B46-4A4E-82E4-B488C72E64C4}" dt="2020-05-14T08:06:23.304" v="108" actId="1076"/>
        <pc:sldMkLst>
          <pc:docMk/>
          <pc:sldMk cId="219429712" sldId="257"/>
        </pc:sldMkLst>
        <pc:spChg chg="mod">
          <ac:chgData name="PHAN Vuthy" userId="3d2a5aaa-0ae9-41e3-b7c8-4ff4d002c4e4" providerId="ADAL" clId="{9DE6F04B-7B46-4A4E-82E4-B488C72E64C4}" dt="2020-05-14T06:01:15.048" v="107" actId="207"/>
          <ac:spMkLst>
            <pc:docMk/>
            <pc:sldMk cId="219429712" sldId="257"/>
            <ac:spMk id="3" creationId="{0C8275BE-015F-4C36-B247-32B9E11BD863}"/>
          </ac:spMkLst>
        </pc:spChg>
        <pc:spChg chg="add mod">
          <ac:chgData name="PHAN Vuthy" userId="3d2a5aaa-0ae9-41e3-b7c8-4ff4d002c4e4" providerId="ADAL" clId="{9DE6F04B-7B46-4A4E-82E4-B488C72E64C4}" dt="2020-05-07T10:58:21.529" v="11" actId="1076"/>
          <ac:spMkLst>
            <pc:docMk/>
            <pc:sldMk cId="219429712" sldId="257"/>
            <ac:spMk id="4" creationId="{EDC0AC35-2810-48D4-BFDF-8402D9EF52FC}"/>
          </ac:spMkLst>
        </pc:spChg>
        <pc:spChg chg="add mod">
          <ac:chgData name="PHAN Vuthy" userId="3d2a5aaa-0ae9-41e3-b7c8-4ff4d002c4e4" providerId="ADAL" clId="{9DE6F04B-7B46-4A4E-82E4-B488C72E64C4}" dt="2020-05-07T10:59:14.634" v="15" actId="1076"/>
          <ac:spMkLst>
            <pc:docMk/>
            <pc:sldMk cId="219429712" sldId="257"/>
            <ac:spMk id="5" creationId="{260D99D8-B374-4277-BBE4-7440B0A35825}"/>
          </ac:spMkLst>
        </pc:spChg>
        <pc:spChg chg="add mod">
          <ac:chgData name="PHAN Vuthy" userId="3d2a5aaa-0ae9-41e3-b7c8-4ff4d002c4e4" providerId="ADAL" clId="{9DE6F04B-7B46-4A4E-82E4-B488C72E64C4}" dt="2020-05-07T10:59:49.657" v="18" actId="1076"/>
          <ac:spMkLst>
            <pc:docMk/>
            <pc:sldMk cId="219429712" sldId="257"/>
            <ac:spMk id="6" creationId="{2E252933-E1F0-4068-BF26-E98316471757}"/>
          </ac:spMkLst>
        </pc:spChg>
        <pc:spChg chg="add mod">
          <ac:chgData name="PHAN Vuthy" userId="3d2a5aaa-0ae9-41e3-b7c8-4ff4d002c4e4" providerId="ADAL" clId="{9DE6F04B-7B46-4A4E-82E4-B488C72E64C4}" dt="2020-05-07T11:02:30.239" v="20" actId="1076"/>
          <ac:spMkLst>
            <pc:docMk/>
            <pc:sldMk cId="219429712" sldId="257"/>
            <ac:spMk id="7" creationId="{91AB77EC-F9C8-445D-A47C-CFB1020E0A74}"/>
          </ac:spMkLst>
        </pc:spChg>
        <pc:spChg chg="add mod">
          <ac:chgData name="PHAN Vuthy" userId="3d2a5aaa-0ae9-41e3-b7c8-4ff4d002c4e4" providerId="ADAL" clId="{9DE6F04B-7B46-4A4E-82E4-B488C72E64C4}" dt="2020-05-14T08:06:23.304" v="108" actId="1076"/>
          <ac:spMkLst>
            <pc:docMk/>
            <pc:sldMk cId="219429712" sldId="257"/>
            <ac:spMk id="8" creationId="{CAA11D0A-7BE4-40D1-A6C7-C99BB18C00B7}"/>
          </ac:spMkLst>
        </pc:spChg>
      </pc:sldChg>
      <pc:sldChg chg="addSp modSp">
        <pc:chgData name="PHAN Vuthy" userId="3d2a5aaa-0ae9-41e3-b7c8-4ff4d002c4e4" providerId="ADAL" clId="{9DE6F04B-7B46-4A4E-82E4-B488C72E64C4}" dt="2020-05-07T10:59:03.971" v="13" actId="1076"/>
        <pc:sldMkLst>
          <pc:docMk/>
          <pc:sldMk cId="971318" sldId="259"/>
        </pc:sldMkLst>
        <pc:spChg chg="add mod">
          <ac:chgData name="PHAN Vuthy" userId="3d2a5aaa-0ae9-41e3-b7c8-4ff4d002c4e4" providerId="ADAL" clId="{9DE6F04B-7B46-4A4E-82E4-B488C72E64C4}" dt="2020-05-07T10:59:03.971" v="13" actId="1076"/>
          <ac:spMkLst>
            <pc:docMk/>
            <pc:sldMk cId="971318" sldId="259"/>
            <ac:spMk id="4" creationId="{4178FB8D-912C-4F96-A87C-63101D29FF14}"/>
          </ac:spMkLst>
        </pc:spChg>
      </pc:sldChg>
      <pc:sldChg chg="addSp">
        <pc:chgData name="PHAN Vuthy" userId="3d2a5aaa-0ae9-41e3-b7c8-4ff4d002c4e4" providerId="ADAL" clId="{9DE6F04B-7B46-4A4E-82E4-B488C72E64C4}" dt="2020-05-07T10:59:37.266" v="16"/>
        <pc:sldMkLst>
          <pc:docMk/>
          <pc:sldMk cId="2680216152" sldId="261"/>
        </pc:sldMkLst>
        <pc:spChg chg="add">
          <ac:chgData name="PHAN Vuthy" userId="3d2a5aaa-0ae9-41e3-b7c8-4ff4d002c4e4" providerId="ADAL" clId="{9DE6F04B-7B46-4A4E-82E4-B488C72E64C4}" dt="2020-05-07T10:59:37.266" v="16"/>
          <ac:spMkLst>
            <pc:docMk/>
            <pc:sldMk cId="2680216152" sldId="261"/>
            <ac:spMk id="5" creationId="{49D3A66D-DF25-444C-8180-4039D76A92A8}"/>
          </ac:spMkLst>
        </pc:spChg>
      </pc:sldChg>
      <pc:sldChg chg="addSp modSp">
        <pc:chgData name="PHAN Vuthy" userId="3d2a5aaa-0ae9-41e3-b7c8-4ff4d002c4e4" providerId="ADAL" clId="{9DE6F04B-7B46-4A4E-82E4-B488C72E64C4}" dt="2020-05-07T10:58:02.659" v="9" actId="207"/>
        <pc:sldMkLst>
          <pc:docMk/>
          <pc:sldMk cId="2435124651" sldId="284"/>
        </pc:sldMkLst>
        <pc:spChg chg="add mod">
          <ac:chgData name="PHAN Vuthy" userId="3d2a5aaa-0ae9-41e3-b7c8-4ff4d002c4e4" providerId="ADAL" clId="{9DE6F04B-7B46-4A4E-82E4-B488C72E64C4}" dt="2020-05-07T10:58:02.659" v="9" actId="207"/>
          <ac:spMkLst>
            <pc:docMk/>
            <pc:sldMk cId="2435124651" sldId="284"/>
            <ac:spMk id="2" creationId="{B2558FCD-ACAF-426D-95DB-8C1CBDE2FC64}"/>
          </ac:spMkLst>
        </pc:spChg>
      </pc:sldChg>
    </pc:docChg>
  </pc:docChgLst>
  <pc:docChgLst>
    <pc:chgData name="PHAN Vuthy" userId="3d2a5aaa-0ae9-41e3-b7c8-4ff4d002c4e4" providerId="ADAL" clId="{7F6B5B33-AB23-4843-A103-B994674FDDB1}"/>
    <pc:docChg chg="undo custSel addSld delSld modSld">
      <pc:chgData name="PHAN Vuthy" userId="3d2a5aaa-0ae9-41e3-b7c8-4ff4d002c4e4" providerId="ADAL" clId="{7F6B5B33-AB23-4843-A103-B994674FDDB1}" dt="2020-04-30T08:27:29.373" v="1155" actId="1076"/>
      <pc:docMkLst>
        <pc:docMk/>
      </pc:docMkLst>
      <pc:sldChg chg="addSp modSp">
        <pc:chgData name="PHAN Vuthy" userId="3d2a5aaa-0ae9-41e3-b7c8-4ff4d002c4e4" providerId="ADAL" clId="{7F6B5B33-AB23-4843-A103-B994674FDDB1}" dt="2020-04-30T07:40:40.115" v="678" actId="1582"/>
        <pc:sldMkLst>
          <pc:docMk/>
          <pc:sldMk cId="104049563" sldId="265"/>
        </pc:sldMkLst>
        <pc:cxnChg chg="add mod">
          <ac:chgData name="PHAN Vuthy" userId="3d2a5aaa-0ae9-41e3-b7c8-4ff4d002c4e4" providerId="ADAL" clId="{7F6B5B33-AB23-4843-A103-B994674FDDB1}" dt="2020-04-30T07:40:40.115" v="678" actId="1582"/>
          <ac:cxnSpMkLst>
            <pc:docMk/>
            <pc:sldMk cId="104049563" sldId="265"/>
            <ac:cxnSpMk id="5" creationId="{66EAD925-CA39-4701-AA9E-92B926D8FEF3}"/>
          </ac:cxnSpMkLst>
        </pc:cxnChg>
      </pc:sldChg>
      <pc:sldChg chg="modSp">
        <pc:chgData name="PHAN Vuthy" userId="3d2a5aaa-0ae9-41e3-b7c8-4ff4d002c4e4" providerId="ADAL" clId="{7F6B5B33-AB23-4843-A103-B994674FDDB1}" dt="2020-04-30T08:22:29.190" v="1048" actId="207"/>
        <pc:sldMkLst>
          <pc:docMk/>
          <pc:sldMk cId="808135982" sldId="276"/>
        </pc:sldMkLst>
        <pc:spChg chg="mod">
          <ac:chgData name="PHAN Vuthy" userId="3d2a5aaa-0ae9-41e3-b7c8-4ff4d002c4e4" providerId="ADAL" clId="{7F6B5B33-AB23-4843-A103-B994674FDDB1}" dt="2020-04-30T08:22:29.190" v="1048" actId="207"/>
          <ac:spMkLst>
            <pc:docMk/>
            <pc:sldMk cId="808135982" sldId="276"/>
            <ac:spMk id="3" creationId="{44BDB521-4004-4C91-9CC8-EC6C8A5D0324}"/>
          </ac:spMkLst>
        </pc:spChg>
      </pc:sldChg>
      <pc:sldChg chg="addSp">
        <pc:chgData name="PHAN Vuthy" userId="3d2a5aaa-0ae9-41e3-b7c8-4ff4d002c4e4" providerId="ADAL" clId="{7F6B5B33-AB23-4843-A103-B994674FDDB1}" dt="2020-04-30T07:40:43.910" v="679"/>
        <pc:sldMkLst>
          <pc:docMk/>
          <pc:sldMk cId="3486047575" sldId="282"/>
        </pc:sldMkLst>
        <pc:cxnChg chg="add">
          <ac:chgData name="PHAN Vuthy" userId="3d2a5aaa-0ae9-41e3-b7c8-4ff4d002c4e4" providerId="ADAL" clId="{7F6B5B33-AB23-4843-A103-B994674FDDB1}" dt="2020-04-30T07:40:43.910" v="679"/>
          <ac:cxnSpMkLst>
            <pc:docMk/>
            <pc:sldMk cId="3486047575" sldId="282"/>
            <ac:cxnSpMk id="5" creationId="{95B2620F-3388-4923-86E3-ABE14E6574B1}"/>
          </ac:cxnSpMkLst>
        </pc:cxnChg>
      </pc:sldChg>
      <pc:sldChg chg="modSp add modNotesTx">
        <pc:chgData name="PHAN Vuthy" userId="3d2a5aaa-0ae9-41e3-b7c8-4ff4d002c4e4" providerId="ADAL" clId="{7F6B5B33-AB23-4843-A103-B994674FDDB1}" dt="2020-04-30T07:39:30.576" v="675" actId="6549"/>
        <pc:sldMkLst>
          <pc:docMk/>
          <pc:sldMk cId="2435124651" sldId="284"/>
        </pc:sldMkLst>
        <pc:spChg chg="mod">
          <ac:chgData name="PHAN Vuthy" userId="3d2a5aaa-0ae9-41e3-b7c8-4ff4d002c4e4" providerId="ADAL" clId="{7F6B5B33-AB23-4843-A103-B994674FDDB1}" dt="2020-04-30T07:39:30.576" v="675" actId="6549"/>
          <ac:spMkLst>
            <pc:docMk/>
            <pc:sldMk cId="2435124651" sldId="284"/>
            <ac:spMk id="4" creationId="{6AED641F-87F4-43D5-AA70-2B2F7FA650DA}"/>
          </ac:spMkLst>
        </pc:spChg>
      </pc:sldChg>
      <pc:sldChg chg="addSp delSp modSp add">
        <pc:chgData name="PHAN Vuthy" userId="3d2a5aaa-0ae9-41e3-b7c8-4ff4d002c4e4" providerId="ADAL" clId="{7F6B5B33-AB23-4843-A103-B994674FDDB1}" dt="2020-04-30T07:18:16.408" v="470" actId="20577"/>
        <pc:sldMkLst>
          <pc:docMk/>
          <pc:sldMk cId="2587623478" sldId="285"/>
        </pc:sldMkLst>
        <pc:spChg chg="del">
          <ac:chgData name="PHAN Vuthy" userId="3d2a5aaa-0ae9-41e3-b7c8-4ff4d002c4e4" providerId="ADAL" clId="{7F6B5B33-AB23-4843-A103-B994674FDDB1}" dt="2020-04-30T06:58:35.933" v="117" actId="478"/>
          <ac:spMkLst>
            <pc:docMk/>
            <pc:sldMk cId="2587623478" sldId="285"/>
            <ac:spMk id="2" creationId="{E018C5FF-C555-4F17-9C1A-4BE5933CE3C2}"/>
          </ac:spMkLst>
        </pc:spChg>
        <pc:spChg chg="del">
          <ac:chgData name="PHAN Vuthy" userId="3d2a5aaa-0ae9-41e3-b7c8-4ff4d002c4e4" providerId="ADAL" clId="{7F6B5B33-AB23-4843-A103-B994674FDDB1}" dt="2020-04-30T06:58:35.933" v="117" actId="478"/>
          <ac:spMkLst>
            <pc:docMk/>
            <pc:sldMk cId="2587623478" sldId="285"/>
            <ac:spMk id="3" creationId="{2FEDFA8C-4B90-4138-B352-39D00D4BF8FD}"/>
          </ac:spMkLst>
        </pc:spChg>
        <pc:spChg chg="add mod">
          <ac:chgData name="PHAN Vuthy" userId="3d2a5aaa-0ae9-41e3-b7c8-4ff4d002c4e4" providerId="ADAL" clId="{7F6B5B33-AB23-4843-A103-B994674FDDB1}" dt="2020-04-30T07:00:22.981" v="237" actId="14100"/>
          <ac:spMkLst>
            <pc:docMk/>
            <pc:sldMk cId="2587623478" sldId="285"/>
            <ac:spMk id="4" creationId="{2B17FC43-54F9-4DA0-9720-5A69B60D2AA9}"/>
          </ac:spMkLst>
        </pc:spChg>
        <pc:spChg chg="add mod">
          <ac:chgData name="PHAN Vuthy" userId="3d2a5aaa-0ae9-41e3-b7c8-4ff4d002c4e4" providerId="ADAL" clId="{7F6B5B33-AB23-4843-A103-B994674FDDB1}" dt="2020-04-30T07:03:29.647" v="311" actId="688"/>
          <ac:spMkLst>
            <pc:docMk/>
            <pc:sldMk cId="2587623478" sldId="285"/>
            <ac:spMk id="5" creationId="{3A30D3E1-E3AB-4D12-9DEB-B388C701EDD6}"/>
          </ac:spMkLst>
        </pc:spChg>
        <pc:spChg chg="add mod">
          <ac:chgData name="PHAN Vuthy" userId="3d2a5aaa-0ae9-41e3-b7c8-4ff4d002c4e4" providerId="ADAL" clId="{7F6B5B33-AB23-4843-A103-B994674FDDB1}" dt="2020-04-30T07:18:16.408" v="470" actId="20577"/>
          <ac:spMkLst>
            <pc:docMk/>
            <pc:sldMk cId="2587623478" sldId="285"/>
            <ac:spMk id="6" creationId="{6D0BD4D8-85BF-4CCF-953E-93DED54A8B8A}"/>
          </ac:spMkLst>
        </pc:spChg>
        <pc:spChg chg="add mod">
          <ac:chgData name="PHAN Vuthy" userId="3d2a5aaa-0ae9-41e3-b7c8-4ff4d002c4e4" providerId="ADAL" clId="{7F6B5B33-AB23-4843-A103-B994674FDDB1}" dt="2020-04-30T07:07:17.852" v="362" actId="1076"/>
          <ac:spMkLst>
            <pc:docMk/>
            <pc:sldMk cId="2587623478" sldId="285"/>
            <ac:spMk id="13" creationId="{40AA903D-6D41-49B2-842A-2B33D7E8F321}"/>
          </ac:spMkLst>
        </pc:spChg>
        <pc:spChg chg="add mod">
          <ac:chgData name="PHAN Vuthy" userId="3d2a5aaa-0ae9-41e3-b7c8-4ff4d002c4e4" providerId="ADAL" clId="{7F6B5B33-AB23-4843-A103-B994674FDDB1}" dt="2020-04-30T07:07:26.882" v="364" actId="1076"/>
          <ac:spMkLst>
            <pc:docMk/>
            <pc:sldMk cId="2587623478" sldId="285"/>
            <ac:spMk id="14" creationId="{3A5952C9-5BD6-40FA-B9E7-F5AB6ABB9F10}"/>
          </ac:spMkLst>
        </pc:spChg>
        <pc:spChg chg="add mod">
          <ac:chgData name="PHAN Vuthy" userId="3d2a5aaa-0ae9-41e3-b7c8-4ff4d002c4e4" providerId="ADAL" clId="{7F6B5B33-AB23-4843-A103-B994674FDDB1}" dt="2020-04-30T07:08:13.766" v="378" actId="207"/>
          <ac:spMkLst>
            <pc:docMk/>
            <pc:sldMk cId="2587623478" sldId="285"/>
            <ac:spMk id="20" creationId="{D95AAFC1-054D-4DB5-AD0F-2E4322B9FB50}"/>
          </ac:spMkLst>
        </pc:spChg>
        <pc:spChg chg="add mod">
          <ac:chgData name="PHAN Vuthy" userId="3d2a5aaa-0ae9-41e3-b7c8-4ff4d002c4e4" providerId="ADAL" clId="{7F6B5B33-AB23-4843-A103-B994674FDDB1}" dt="2020-04-30T07:08:38.438" v="419" actId="14100"/>
          <ac:spMkLst>
            <pc:docMk/>
            <pc:sldMk cId="2587623478" sldId="285"/>
            <ac:spMk id="21" creationId="{F8BBE172-A7CF-4F2C-8E0D-25A0380D2546}"/>
          </ac:spMkLst>
        </pc:spChg>
        <pc:cxnChg chg="add mod">
          <ac:chgData name="PHAN Vuthy" userId="3d2a5aaa-0ae9-41e3-b7c8-4ff4d002c4e4" providerId="ADAL" clId="{7F6B5B33-AB23-4843-A103-B994674FDDB1}" dt="2020-04-30T07:02:16.563" v="295" actId="1582"/>
          <ac:cxnSpMkLst>
            <pc:docMk/>
            <pc:sldMk cId="2587623478" sldId="285"/>
            <ac:cxnSpMk id="8" creationId="{967FA983-583A-4789-8903-D1A85F19F003}"/>
          </ac:cxnSpMkLst>
        </pc:cxnChg>
        <pc:cxnChg chg="add mod">
          <ac:chgData name="PHAN Vuthy" userId="3d2a5aaa-0ae9-41e3-b7c8-4ff4d002c4e4" providerId="ADAL" clId="{7F6B5B33-AB23-4843-A103-B994674FDDB1}" dt="2020-04-30T07:03:33.669" v="312" actId="1076"/>
          <ac:cxnSpMkLst>
            <pc:docMk/>
            <pc:sldMk cId="2587623478" sldId="285"/>
            <ac:cxnSpMk id="9" creationId="{1F6A89A4-3505-4696-B8C7-F58F0881ABA6}"/>
          </ac:cxnSpMkLst>
        </pc:cxnChg>
        <pc:cxnChg chg="add mod">
          <ac:chgData name="PHAN Vuthy" userId="3d2a5aaa-0ae9-41e3-b7c8-4ff4d002c4e4" providerId="ADAL" clId="{7F6B5B33-AB23-4843-A103-B994674FDDB1}" dt="2020-04-30T07:07:17.852" v="362" actId="1076"/>
          <ac:cxnSpMkLst>
            <pc:docMk/>
            <pc:sldMk cId="2587623478" sldId="285"/>
            <ac:cxnSpMk id="15" creationId="{41D33421-AD3A-47A0-84F7-65F5487D268E}"/>
          </ac:cxnSpMkLst>
        </pc:cxnChg>
        <pc:cxnChg chg="add mod">
          <ac:chgData name="PHAN Vuthy" userId="3d2a5aaa-0ae9-41e3-b7c8-4ff4d002c4e4" providerId="ADAL" clId="{7F6B5B33-AB23-4843-A103-B994674FDDB1}" dt="2020-04-30T07:07:30.160" v="365" actId="1076"/>
          <ac:cxnSpMkLst>
            <pc:docMk/>
            <pc:sldMk cId="2587623478" sldId="285"/>
            <ac:cxnSpMk id="16" creationId="{802B83FE-9E4F-4F40-AD1D-5C0CD0BD1C37}"/>
          </ac:cxnSpMkLst>
        </pc:cxnChg>
        <pc:cxnChg chg="add mod">
          <ac:chgData name="PHAN Vuthy" userId="3d2a5aaa-0ae9-41e3-b7c8-4ff4d002c4e4" providerId="ADAL" clId="{7F6B5B33-AB23-4843-A103-B994674FDDB1}" dt="2020-04-30T07:07:40.523" v="366" actId="11529"/>
          <ac:cxnSpMkLst>
            <pc:docMk/>
            <pc:sldMk cId="2587623478" sldId="285"/>
            <ac:cxnSpMk id="19" creationId="{C26CE24C-140C-4461-82E2-73A834A9987A}"/>
          </ac:cxnSpMkLst>
        </pc:cxnChg>
      </pc:sldChg>
      <pc:sldChg chg="add del">
        <pc:chgData name="PHAN Vuthy" userId="3d2a5aaa-0ae9-41e3-b7c8-4ff4d002c4e4" providerId="ADAL" clId="{7F6B5B33-AB23-4843-A103-B994674FDDB1}" dt="2020-04-30T07:58:16.847" v="681"/>
        <pc:sldMkLst>
          <pc:docMk/>
          <pc:sldMk cId="96427646" sldId="286"/>
        </pc:sldMkLst>
      </pc:sldChg>
      <pc:sldChg chg="add del">
        <pc:chgData name="PHAN Vuthy" userId="3d2a5aaa-0ae9-41e3-b7c8-4ff4d002c4e4" providerId="ADAL" clId="{7F6B5B33-AB23-4843-A103-B994674FDDB1}" dt="2020-04-30T08:00:14.597" v="686" actId="2696"/>
        <pc:sldMkLst>
          <pc:docMk/>
          <pc:sldMk cId="2180378109" sldId="286"/>
        </pc:sldMkLst>
      </pc:sldChg>
      <pc:sldChg chg="addSp modSp add">
        <pc:chgData name="PHAN Vuthy" userId="3d2a5aaa-0ae9-41e3-b7c8-4ff4d002c4e4" providerId="ADAL" clId="{7F6B5B33-AB23-4843-A103-B994674FDDB1}" dt="2020-04-30T08:27:29.373" v="1155" actId="1076"/>
        <pc:sldMkLst>
          <pc:docMk/>
          <pc:sldMk cId="3269703534" sldId="287"/>
        </pc:sldMkLst>
        <pc:spChg chg="mod">
          <ac:chgData name="PHAN Vuthy" userId="3d2a5aaa-0ae9-41e3-b7c8-4ff4d002c4e4" providerId="ADAL" clId="{7F6B5B33-AB23-4843-A103-B994674FDDB1}" dt="2020-04-30T08:01:29.854" v="717" actId="20577"/>
          <ac:spMkLst>
            <pc:docMk/>
            <pc:sldMk cId="3269703534" sldId="287"/>
            <ac:spMk id="2" creationId="{E71B9F36-3BE8-4BA6-9A4A-47C56F690FC5}"/>
          </ac:spMkLst>
        </pc:spChg>
        <pc:spChg chg="mod">
          <ac:chgData name="PHAN Vuthy" userId="3d2a5aaa-0ae9-41e3-b7c8-4ff4d002c4e4" providerId="ADAL" clId="{7F6B5B33-AB23-4843-A103-B994674FDDB1}" dt="2020-04-30T08:24:30.297" v="1056" actId="6549"/>
          <ac:spMkLst>
            <pc:docMk/>
            <pc:sldMk cId="3269703534" sldId="287"/>
            <ac:spMk id="3" creationId="{C72DC857-B627-4DE5-A312-CBAB91462FDB}"/>
          </ac:spMkLst>
        </pc:spChg>
        <pc:spChg chg="add mod">
          <ac:chgData name="PHAN Vuthy" userId="3d2a5aaa-0ae9-41e3-b7c8-4ff4d002c4e4" providerId="ADAL" clId="{7F6B5B33-AB23-4843-A103-B994674FDDB1}" dt="2020-04-30T08:27:29.373" v="1155" actId="1076"/>
          <ac:spMkLst>
            <pc:docMk/>
            <pc:sldMk cId="3269703534" sldId="287"/>
            <ac:spMk id="4" creationId="{72F52294-9180-4776-8F8A-A5E2763D604C}"/>
          </ac:spMkLst>
        </pc:spChg>
      </pc:sldChg>
      <pc:sldChg chg="addSp delSp modSp add">
        <pc:chgData name="PHAN Vuthy" userId="3d2a5aaa-0ae9-41e3-b7c8-4ff4d002c4e4" providerId="ADAL" clId="{7F6B5B33-AB23-4843-A103-B994674FDDB1}" dt="2020-04-30T08:18:30.719" v="950" actId="1037"/>
        <pc:sldMkLst>
          <pc:docMk/>
          <pc:sldMk cId="3084517688" sldId="288"/>
        </pc:sldMkLst>
        <pc:spChg chg="mod">
          <ac:chgData name="PHAN Vuthy" userId="3d2a5aaa-0ae9-41e3-b7c8-4ff4d002c4e4" providerId="ADAL" clId="{7F6B5B33-AB23-4843-A103-B994674FDDB1}" dt="2020-04-30T08:11:35.188" v="811" actId="1076"/>
          <ac:spMkLst>
            <pc:docMk/>
            <pc:sldMk cId="3084517688" sldId="288"/>
            <ac:spMk id="2" creationId="{AAE37ED6-5B61-4286-8816-676ECF0EF1D4}"/>
          </ac:spMkLst>
        </pc:spChg>
        <pc:spChg chg="del">
          <ac:chgData name="PHAN Vuthy" userId="3d2a5aaa-0ae9-41e3-b7c8-4ff4d002c4e4" providerId="ADAL" clId="{7F6B5B33-AB23-4843-A103-B994674FDDB1}" dt="2020-04-30T08:05:20.739" v="721" actId="478"/>
          <ac:spMkLst>
            <pc:docMk/>
            <pc:sldMk cId="3084517688" sldId="288"/>
            <ac:spMk id="3" creationId="{076D557E-3712-47CB-AB76-DADBA14DE89B}"/>
          </ac:spMkLst>
        </pc:spChg>
        <pc:spChg chg="add mod">
          <ac:chgData name="PHAN Vuthy" userId="3d2a5aaa-0ae9-41e3-b7c8-4ff4d002c4e4" providerId="ADAL" clId="{7F6B5B33-AB23-4843-A103-B994674FDDB1}" dt="2020-04-30T08:05:29.273" v="723" actId="1076"/>
          <ac:spMkLst>
            <pc:docMk/>
            <pc:sldMk cId="3084517688" sldId="288"/>
            <ac:spMk id="4" creationId="{A2F701FF-2556-41D8-A872-9DF90C43B59F}"/>
          </ac:spMkLst>
        </pc:spChg>
        <pc:spChg chg="add mod">
          <ac:chgData name="PHAN Vuthy" userId="3d2a5aaa-0ae9-41e3-b7c8-4ff4d002c4e4" providerId="ADAL" clId="{7F6B5B33-AB23-4843-A103-B994674FDDB1}" dt="2020-04-30T08:05:33.203" v="725" actId="1076"/>
          <ac:spMkLst>
            <pc:docMk/>
            <pc:sldMk cId="3084517688" sldId="288"/>
            <ac:spMk id="5" creationId="{9C01A386-391D-453D-990D-2C6E5AD4994B}"/>
          </ac:spMkLst>
        </pc:spChg>
        <pc:spChg chg="add mod">
          <ac:chgData name="PHAN Vuthy" userId="3d2a5aaa-0ae9-41e3-b7c8-4ff4d002c4e4" providerId="ADAL" clId="{7F6B5B33-AB23-4843-A103-B994674FDDB1}" dt="2020-04-30T08:15:17.570" v="912" actId="1036"/>
          <ac:spMkLst>
            <pc:docMk/>
            <pc:sldMk cId="3084517688" sldId="288"/>
            <ac:spMk id="6" creationId="{BD73FA02-7228-495D-88C0-5AB221B04537}"/>
          </ac:spMkLst>
        </pc:spChg>
        <pc:spChg chg="add mod">
          <ac:chgData name="PHAN Vuthy" userId="3d2a5aaa-0ae9-41e3-b7c8-4ff4d002c4e4" providerId="ADAL" clId="{7F6B5B33-AB23-4843-A103-B994674FDDB1}" dt="2020-04-30T08:11:46.451" v="858" actId="1036"/>
          <ac:spMkLst>
            <pc:docMk/>
            <pc:sldMk cId="3084517688" sldId="288"/>
            <ac:spMk id="7" creationId="{F529CBD9-4AC5-448F-9802-A968C78A0216}"/>
          </ac:spMkLst>
        </pc:spChg>
        <pc:spChg chg="add mod">
          <ac:chgData name="PHAN Vuthy" userId="3d2a5aaa-0ae9-41e3-b7c8-4ff4d002c4e4" providerId="ADAL" clId="{7F6B5B33-AB23-4843-A103-B994674FDDB1}" dt="2020-04-30T08:06:17.362" v="737" actId="14100"/>
          <ac:spMkLst>
            <pc:docMk/>
            <pc:sldMk cId="3084517688" sldId="288"/>
            <ac:spMk id="8" creationId="{9AD3AF2B-FEB3-478B-A78A-2037881D64A9}"/>
          </ac:spMkLst>
        </pc:spChg>
        <pc:spChg chg="add mod">
          <ac:chgData name="PHAN Vuthy" userId="3d2a5aaa-0ae9-41e3-b7c8-4ff4d002c4e4" providerId="ADAL" clId="{7F6B5B33-AB23-4843-A103-B994674FDDB1}" dt="2020-04-30T08:06:26.488" v="740" actId="14100"/>
          <ac:spMkLst>
            <pc:docMk/>
            <pc:sldMk cId="3084517688" sldId="288"/>
            <ac:spMk id="9" creationId="{E3B79F19-2F12-4D87-A061-CBC359DFCA35}"/>
          </ac:spMkLst>
        </pc:spChg>
        <pc:spChg chg="add mod">
          <ac:chgData name="PHAN Vuthy" userId="3d2a5aaa-0ae9-41e3-b7c8-4ff4d002c4e4" providerId="ADAL" clId="{7F6B5B33-AB23-4843-A103-B994674FDDB1}" dt="2020-04-30T08:10:17.426" v="788" actId="14100"/>
          <ac:spMkLst>
            <pc:docMk/>
            <pc:sldMk cId="3084517688" sldId="288"/>
            <ac:spMk id="14" creationId="{57539BC9-2AF0-4B29-9DC1-28DF0E6D19C2}"/>
          </ac:spMkLst>
        </pc:spChg>
        <pc:spChg chg="add mod">
          <ac:chgData name="PHAN Vuthy" userId="3d2a5aaa-0ae9-41e3-b7c8-4ff4d002c4e4" providerId="ADAL" clId="{7F6B5B33-AB23-4843-A103-B994674FDDB1}" dt="2020-04-30T08:10:12.045" v="787" actId="14100"/>
          <ac:spMkLst>
            <pc:docMk/>
            <pc:sldMk cId="3084517688" sldId="288"/>
            <ac:spMk id="15" creationId="{FE6475E2-BFC4-4454-8C69-F20321CDF910}"/>
          </ac:spMkLst>
        </pc:spChg>
        <pc:spChg chg="add mod">
          <ac:chgData name="PHAN Vuthy" userId="3d2a5aaa-0ae9-41e3-b7c8-4ff4d002c4e4" providerId="ADAL" clId="{7F6B5B33-AB23-4843-A103-B994674FDDB1}" dt="2020-04-30T08:17:51.357" v="934" actId="1076"/>
          <ac:spMkLst>
            <pc:docMk/>
            <pc:sldMk cId="3084517688" sldId="288"/>
            <ac:spMk id="19" creationId="{7356F3AF-1119-4698-8416-8728B4F7E42A}"/>
          </ac:spMkLst>
        </pc:spChg>
        <pc:spChg chg="add mod">
          <ac:chgData name="PHAN Vuthy" userId="3d2a5aaa-0ae9-41e3-b7c8-4ff4d002c4e4" providerId="ADAL" clId="{7F6B5B33-AB23-4843-A103-B994674FDDB1}" dt="2020-04-30T08:17:53.575" v="935" actId="1076"/>
          <ac:spMkLst>
            <pc:docMk/>
            <pc:sldMk cId="3084517688" sldId="288"/>
            <ac:spMk id="20" creationId="{66D566A1-354C-4FED-AEDB-19DF9C4EA5A6}"/>
          </ac:spMkLst>
        </pc:spChg>
        <pc:spChg chg="add mod">
          <ac:chgData name="PHAN Vuthy" userId="3d2a5aaa-0ae9-41e3-b7c8-4ff4d002c4e4" providerId="ADAL" clId="{7F6B5B33-AB23-4843-A103-B994674FDDB1}" dt="2020-04-30T08:17:48.843" v="933" actId="1076"/>
          <ac:spMkLst>
            <pc:docMk/>
            <pc:sldMk cId="3084517688" sldId="288"/>
            <ac:spMk id="21" creationId="{CD15F1D2-6A98-4FA7-A95F-6DB78B324297}"/>
          </ac:spMkLst>
        </pc:spChg>
        <pc:cxnChg chg="add mod">
          <ac:chgData name="PHAN Vuthy" userId="3d2a5aaa-0ae9-41e3-b7c8-4ff4d002c4e4" providerId="ADAL" clId="{7F6B5B33-AB23-4843-A103-B994674FDDB1}" dt="2020-04-30T08:15:17.570" v="912" actId="1036"/>
          <ac:cxnSpMkLst>
            <pc:docMk/>
            <pc:sldMk cId="3084517688" sldId="288"/>
            <ac:cxnSpMk id="11" creationId="{03E64D65-DC6F-461E-BC49-DFFE3229DE00}"/>
          </ac:cxnSpMkLst>
        </pc:cxnChg>
        <pc:cxnChg chg="add mod">
          <ac:chgData name="PHAN Vuthy" userId="3d2a5aaa-0ae9-41e3-b7c8-4ff4d002c4e4" providerId="ADAL" clId="{7F6B5B33-AB23-4843-A103-B994674FDDB1}" dt="2020-04-30T08:11:46.451" v="858" actId="1036"/>
          <ac:cxnSpMkLst>
            <pc:docMk/>
            <pc:sldMk cId="3084517688" sldId="288"/>
            <ac:cxnSpMk id="12" creationId="{24525923-99B4-48D8-A037-3B5550212BAB}"/>
          </ac:cxnSpMkLst>
        </pc:cxnChg>
        <pc:cxnChg chg="add del mod">
          <ac:chgData name="PHAN Vuthy" userId="3d2a5aaa-0ae9-41e3-b7c8-4ff4d002c4e4" providerId="ADAL" clId="{7F6B5B33-AB23-4843-A103-B994674FDDB1}" dt="2020-04-30T08:16:21.998" v="917" actId="478"/>
          <ac:cxnSpMkLst>
            <pc:docMk/>
            <pc:sldMk cId="3084517688" sldId="288"/>
            <ac:cxnSpMk id="17" creationId="{2047C978-568B-4BEC-9254-EA7B8B3CEC18}"/>
          </ac:cxnSpMkLst>
        </pc:cxnChg>
        <pc:cxnChg chg="add mod">
          <ac:chgData name="PHAN Vuthy" userId="3d2a5aaa-0ae9-41e3-b7c8-4ff4d002c4e4" providerId="ADAL" clId="{7F6B5B33-AB23-4843-A103-B994674FDDB1}" dt="2020-04-30T08:18:14.833" v="938" actId="1582"/>
          <ac:cxnSpMkLst>
            <pc:docMk/>
            <pc:sldMk cId="3084517688" sldId="288"/>
            <ac:cxnSpMk id="23" creationId="{613D08B1-2390-42BB-9743-706EDED475F8}"/>
          </ac:cxnSpMkLst>
        </pc:cxnChg>
        <pc:cxnChg chg="add mod">
          <ac:chgData name="PHAN Vuthy" userId="3d2a5aaa-0ae9-41e3-b7c8-4ff4d002c4e4" providerId="ADAL" clId="{7F6B5B33-AB23-4843-A103-B994674FDDB1}" dt="2020-04-30T08:18:30.719" v="950" actId="1037"/>
          <ac:cxnSpMkLst>
            <pc:docMk/>
            <pc:sldMk cId="3084517688" sldId="288"/>
            <ac:cxnSpMk id="24" creationId="{C7B2E94B-3B7A-4049-AC68-CB1C5598D5CF}"/>
          </ac:cxnSpMkLst>
        </pc:cxnChg>
      </pc:sldChg>
    </pc:docChg>
  </pc:docChgLst>
  <pc:docChgLst>
    <pc:chgData name="PHAN Vuthy" userId="3d2a5aaa-0ae9-41e3-b7c8-4ff4d002c4e4" providerId="ADAL" clId="{6C952ED4-B977-4C34-861E-485CC35DA992}"/>
    <pc:docChg chg="undo custSel addSld delSld modSld">
      <pc:chgData name="PHAN Vuthy" userId="3d2a5aaa-0ae9-41e3-b7c8-4ff4d002c4e4" providerId="ADAL" clId="{6C952ED4-B977-4C34-861E-485CC35DA992}" dt="2020-05-15T08:09:26.364" v="222" actId="207"/>
      <pc:docMkLst>
        <pc:docMk/>
      </pc:docMkLst>
      <pc:sldChg chg="del">
        <pc:chgData name="PHAN Vuthy" userId="3d2a5aaa-0ae9-41e3-b7c8-4ff4d002c4e4" providerId="ADAL" clId="{6C952ED4-B977-4C34-861E-485CC35DA992}" dt="2020-05-15T08:09:19.141" v="221" actId="2696"/>
        <pc:sldMkLst>
          <pc:docMk/>
          <pc:sldMk cId="219429712" sldId="257"/>
        </pc:sldMkLst>
      </pc:sldChg>
      <pc:sldChg chg="del">
        <pc:chgData name="PHAN Vuthy" userId="3d2a5aaa-0ae9-41e3-b7c8-4ff4d002c4e4" providerId="ADAL" clId="{6C952ED4-B977-4C34-861E-485CC35DA992}" dt="2020-05-15T07:04:45.770" v="177" actId="2696"/>
        <pc:sldMkLst>
          <pc:docMk/>
          <pc:sldMk cId="971318" sldId="259"/>
        </pc:sldMkLst>
      </pc:sldChg>
      <pc:sldChg chg="add">
        <pc:chgData name="PHAN Vuthy" userId="3d2a5aaa-0ae9-41e3-b7c8-4ff4d002c4e4" providerId="ADAL" clId="{6C952ED4-B977-4C34-861E-485CC35DA992}" dt="2020-05-15T07:09:06.940" v="206"/>
        <pc:sldMkLst>
          <pc:docMk/>
          <pc:sldMk cId="1455979346" sldId="259"/>
        </pc:sldMkLst>
      </pc:sldChg>
      <pc:sldChg chg="delSp modSp add del">
        <pc:chgData name="PHAN Vuthy" userId="3d2a5aaa-0ae9-41e3-b7c8-4ff4d002c4e4" providerId="ADAL" clId="{6C952ED4-B977-4C34-861E-485CC35DA992}" dt="2020-05-15T07:09:01.360" v="199" actId="2696"/>
        <pc:sldMkLst>
          <pc:docMk/>
          <pc:sldMk cId="1688971826" sldId="259"/>
        </pc:sldMkLst>
        <pc:spChg chg="mod">
          <ac:chgData name="PHAN Vuthy" userId="3d2a5aaa-0ae9-41e3-b7c8-4ff4d002c4e4" providerId="ADAL" clId="{6C952ED4-B977-4C34-861E-485CC35DA992}" dt="2020-05-15T07:07:42.087" v="195" actId="27636"/>
          <ac:spMkLst>
            <pc:docMk/>
            <pc:sldMk cId="1688971826" sldId="259"/>
            <ac:spMk id="3" creationId="{FD89365B-D75F-44CF-94F4-E4E65DCF8064}"/>
          </ac:spMkLst>
        </pc:spChg>
        <pc:spChg chg="del mod">
          <ac:chgData name="PHAN Vuthy" userId="3d2a5aaa-0ae9-41e3-b7c8-4ff4d002c4e4" providerId="ADAL" clId="{6C952ED4-B977-4C34-861E-485CC35DA992}" dt="2020-05-15T07:06:14.379" v="188" actId="478"/>
          <ac:spMkLst>
            <pc:docMk/>
            <pc:sldMk cId="1688971826" sldId="259"/>
            <ac:spMk id="4" creationId="{4178FB8D-912C-4F96-A87C-63101D29FF14}"/>
          </ac:spMkLst>
        </pc:spChg>
      </pc:sldChg>
      <pc:sldChg chg="del">
        <pc:chgData name="PHAN Vuthy" userId="3d2a5aaa-0ae9-41e3-b7c8-4ff4d002c4e4" providerId="ADAL" clId="{6C952ED4-B977-4C34-861E-485CC35DA992}" dt="2020-05-15T07:45:12.103" v="219" actId="2696"/>
        <pc:sldMkLst>
          <pc:docMk/>
          <pc:sldMk cId="2680216152" sldId="261"/>
        </pc:sldMkLst>
      </pc:sldChg>
      <pc:sldChg chg="del">
        <pc:chgData name="PHAN Vuthy" userId="3d2a5aaa-0ae9-41e3-b7c8-4ff4d002c4e4" providerId="ADAL" clId="{6C952ED4-B977-4C34-861E-485CC35DA992}" dt="2020-05-15T07:44:48.996" v="209" actId="2696"/>
        <pc:sldMkLst>
          <pc:docMk/>
          <pc:sldMk cId="1852161925" sldId="263"/>
        </pc:sldMkLst>
      </pc:sldChg>
      <pc:sldChg chg="del">
        <pc:chgData name="PHAN Vuthy" userId="3d2a5aaa-0ae9-41e3-b7c8-4ff4d002c4e4" providerId="ADAL" clId="{6C952ED4-B977-4C34-861E-485CC35DA992}" dt="2020-05-15T07:44:56.973" v="210" actId="2696"/>
        <pc:sldMkLst>
          <pc:docMk/>
          <pc:sldMk cId="1532599014" sldId="264"/>
        </pc:sldMkLst>
      </pc:sldChg>
      <pc:sldChg chg="del">
        <pc:chgData name="PHAN Vuthy" userId="3d2a5aaa-0ae9-41e3-b7c8-4ff4d002c4e4" providerId="ADAL" clId="{6C952ED4-B977-4C34-861E-485CC35DA992}" dt="2020-05-15T07:44:57.140" v="211" actId="2696"/>
        <pc:sldMkLst>
          <pc:docMk/>
          <pc:sldMk cId="104049563" sldId="265"/>
        </pc:sldMkLst>
      </pc:sldChg>
      <pc:sldChg chg="del">
        <pc:chgData name="PHAN Vuthy" userId="3d2a5aaa-0ae9-41e3-b7c8-4ff4d002c4e4" providerId="ADAL" clId="{6C952ED4-B977-4C34-861E-485CC35DA992}" dt="2020-05-15T07:45:00.932" v="216" actId="2696"/>
        <pc:sldMkLst>
          <pc:docMk/>
          <pc:sldMk cId="1410468677" sldId="266"/>
        </pc:sldMkLst>
      </pc:sldChg>
      <pc:sldChg chg="del">
        <pc:chgData name="PHAN Vuthy" userId="3d2a5aaa-0ae9-41e3-b7c8-4ff4d002c4e4" providerId="ADAL" clId="{6C952ED4-B977-4C34-861E-485CC35DA992}" dt="2020-05-15T07:44:57.541" v="215" actId="2696"/>
        <pc:sldMkLst>
          <pc:docMk/>
          <pc:sldMk cId="332023942" sldId="267"/>
        </pc:sldMkLst>
      </pc:sldChg>
      <pc:sldChg chg="modSp add">
        <pc:chgData name="PHAN Vuthy" userId="3d2a5aaa-0ae9-41e3-b7c8-4ff4d002c4e4" providerId="ADAL" clId="{6C952ED4-B977-4C34-861E-485CC35DA992}" dt="2020-05-15T07:01:19.896" v="6" actId="27636"/>
        <pc:sldMkLst>
          <pc:docMk/>
          <pc:sldMk cId="146396923" sldId="272"/>
        </pc:sldMkLst>
        <pc:spChg chg="mod">
          <ac:chgData name="PHAN Vuthy" userId="3d2a5aaa-0ae9-41e3-b7c8-4ff4d002c4e4" providerId="ADAL" clId="{6C952ED4-B977-4C34-861E-485CC35DA992}" dt="2020-05-15T07:01:19.896" v="6" actId="27636"/>
          <ac:spMkLst>
            <pc:docMk/>
            <pc:sldMk cId="146396923" sldId="272"/>
            <ac:spMk id="2" creationId="{B5C28619-88E3-4CCB-ACEB-27E60485573A}"/>
          </ac:spMkLst>
        </pc:spChg>
      </pc:sldChg>
      <pc:sldChg chg="del">
        <pc:chgData name="PHAN Vuthy" userId="3d2a5aaa-0ae9-41e3-b7c8-4ff4d002c4e4" providerId="ADAL" clId="{6C952ED4-B977-4C34-861E-485CC35DA992}" dt="2020-05-15T07:01:10.476" v="2" actId="2696"/>
        <pc:sldMkLst>
          <pc:docMk/>
          <pc:sldMk cId="3676427792" sldId="272"/>
        </pc:sldMkLst>
      </pc:sldChg>
      <pc:sldChg chg="add del">
        <pc:chgData name="PHAN Vuthy" userId="3d2a5aaa-0ae9-41e3-b7c8-4ff4d002c4e4" providerId="ADAL" clId="{6C952ED4-B977-4C34-861E-485CC35DA992}" dt="2020-05-15T07:09:01.407" v="201" actId="2696"/>
        <pc:sldMkLst>
          <pc:docMk/>
          <pc:sldMk cId="1835583950" sldId="273"/>
        </pc:sldMkLst>
      </pc:sldChg>
      <pc:sldChg chg="add">
        <pc:chgData name="PHAN Vuthy" userId="3d2a5aaa-0ae9-41e3-b7c8-4ff4d002c4e4" providerId="ADAL" clId="{6C952ED4-B977-4C34-861E-485CC35DA992}" dt="2020-05-15T07:09:06.940" v="206"/>
        <pc:sldMkLst>
          <pc:docMk/>
          <pc:sldMk cId="2542934529" sldId="273"/>
        </pc:sldMkLst>
      </pc:sldChg>
      <pc:sldChg chg="del">
        <pc:chgData name="PHAN Vuthy" userId="3d2a5aaa-0ae9-41e3-b7c8-4ff4d002c4e4" providerId="ADAL" clId="{6C952ED4-B977-4C34-861E-485CC35DA992}" dt="2020-05-15T07:04:45.770" v="179" actId="2696"/>
        <pc:sldMkLst>
          <pc:docMk/>
          <pc:sldMk cId="3654900558" sldId="273"/>
        </pc:sldMkLst>
      </pc:sldChg>
      <pc:sldChg chg="del">
        <pc:chgData name="PHAN Vuthy" userId="3d2a5aaa-0ae9-41e3-b7c8-4ff4d002c4e4" providerId="ADAL" clId="{6C952ED4-B977-4C34-861E-485CC35DA992}" dt="2020-05-15T07:04:45.770" v="181" actId="2696"/>
        <pc:sldMkLst>
          <pc:docMk/>
          <pc:sldMk cId="33867975" sldId="274"/>
        </pc:sldMkLst>
      </pc:sldChg>
      <pc:sldChg chg="add del">
        <pc:chgData name="PHAN Vuthy" userId="3d2a5aaa-0ae9-41e3-b7c8-4ff4d002c4e4" providerId="ADAL" clId="{6C952ED4-B977-4C34-861E-485CC35DA992}" dt="2020-05-15T07:09:01.476" v="203" actId="2696"/>
        <pc:sldMkLst>
          <pc:docMk/>
          <pc:sldMk cId="3462635714" sldId="274"/>
        </pc:sldMkLst>
      </pc:sldChg>
      <pc:sldChg chg="add">
        <pc:chgData name="PHAN Vuthy" userId="3d2a5aaa-0ae9-41e3-b7c8-4ff4d002c4e4" providerId="ADAL" clId="{6C952ED4-B977-4C34-861E-485CC35DA992}" dt="2020-05-15T07:09:06.940" v="206"/>
        <pc:sldMkLst>
          <pc:docMk/>
          <pc:sldMk cId="3507384049" sldId="274"/>
        </pc:sldMkLst>
      </pc:sldChg>
      <pc:sldChg chg="del">
        <pc:chgData name="PHAN Vuthy" userId="3d2a5aaa-0ae9-41e3-b7c8-4ff4d002c4e4" providerId="ADAL" clId="{6C952ED4-B977-4C34-861E-485CC35DA992}" dt="2020-05-15T07:01:10.460" v="0" actId="2696"/>
        <pc:sldMkLst>
          <pc:docMk/>
          <pc:sldMk cId="1062570974" sldId="275"/>
        </pc:sldMkLst>
      </pc:sldChg>
      <pc:sldChg chg="add del">
        <pc:chgData name="PHAN Vuthy" userId="3d2a5aaa-0ae9-41e3-b7c8-4ff4d002c4e4" providerId="ADAL" clId="{6C952ED4-B977-4C34-861E-485CC35DA992}" dt="2020-05-15T07:05:13.589" v="183" actId="2696"/>
        <pc:sldMkLst>
          <pc:docMk/>
          <pc:sldMk cId="2174841659" sldId="275"/>
        </pc:sldMkLst>
      </pc:sldChg>
      <pc:sldChg chg="del">
        <pc:chgData name="PHAN Vuthy" userId="3d2a5aaa-0ae9-41e3-b7c8-4ff4d002c4e4" providerId="ADAL" clId="{6C952ED4-B977-4C34-861E-485CC35DA992}" dt="2020-05-15T07:04:45.754" v="176" actId="2696"/>
        <pc:sldMkLst>
          <pc:docMk/>
          <pc:sldMk cId="808135982" sldId="276"/>
        </pc:sldMkLst>
      </pc:sldChg>
      <pc:sldChg chg="modSp add">
        <pc:chgData name="PHAN Vuthy" userId="3d2a5aaa-0ae9-41e3-b7c8-4ff4d002c4e4" providerId="ADAL" clId="{6C952ED4-B977-4C34-861E-485CC35DA992}" dt="2020-05-15T07:13:39.481" v="208" actId="20577"/>
        <pc:sldMkLst>
          <pc:docMk/>
          <pc:sldMk cId="1207376942" sldId="276"/>
        </pc:sldMkLst>
        <pc:spChg chg="mod">
          <ac:chgData name="PHAN Vuthy" userId="3d2a5aaa-0ae9-41e3-b7c8-4ff4d002c4e4" providerId="ADAL" clId="{6C952ED4-B977-4C34-861E-485CC35DA992}" dt="2020-05-15T07:13:39.481" v="208" actId="20577"/>
          <ac:spMkLst>
            <pc:docMk/>
            <pc:sldMk cId="1207376942" sldId="276"/>
            <ac:spMk id="3" creationId="{44BDB521-4004-4C91-9CC8-EC6C8A5D0324}"/>
          </ac:spMkLst>
        </pc:spChg>
      </pc:sldChg>
      <pc:sldChg chg="addSp delSp modSp add del">
        <pc:chgData name="PHAN Vuthy" userId="3d2a5aaa-0ae9-41e3-b7c8-4ff4d002c4e4" providerId="ADAL" clId="{6C952ED4-B977-4C34-861E-485CC35DA992}" dt="2020-05-15T07:09:01.492" v="204" actId="2696"/>
        <pc:sldMkLst>
          <pc:docMk/>
          <pc:sldMk cId="2289461263" sldId="276"/>
        </pc:sldMkLst>
        <pc:spChg chg="mod">
          <ac:chgData name="PHAN Vuthy" userId="3d2a5aaa-0ae9-41e3-b7c8-4ff4d002c4e4" providerId="ADAL" clId="{6C952ED4-B977-4C34-861E-485CC35DA992}" dt="2020-05-15T07:08:29.489" v="198" actId="13926"/>
          <ac:spMkLst>
            <pc:docMk/>
            <pc:sldMk cId="2289461263" sldId="276"/>
            <ac:spMk id="3" creationId="{44BDB521-4004-4C91-9CC8-EC6C8A5D0324}"/>
          </ac:spMkLst>
        </pc:spChg>
        <pc:spChg chg="add del">
          <ac:chgData name="PHAN Vuthy" userId="3d2a5aaa-0ae9-41e3-b7c8-4ff4d002c4e4" providerId="ADAL" clId="{6C952ED4-B977-4C34-861E-485CC35DA992}" dt="2020-05-15T07:08:20.898" v="196" actId="478"/>
          <ac:spMkLst>
            <pc:docMk/>
            <pc:sldMk cId="2289461263" sldId="276"/>
            <ac:spMk id="7" creationId="{329715F1-5677-4184-9455-05BCFCBC8D58}"/>
          </ac:spMkLst>
        </pc:spChg>
      </pc:sldChg>
      <pc:sldChg chg="del">
        <pc:chgData name="PHAN Vuthy" userId="3d2a5aaa-0ae9-41e3-b7c8-4ff4d002c4e4" providerId="ADAL" clId="{6C952ED4-B977-4C34-861E-485CC35DA992}" dt="2020-05-15T07:04:45.770" v="180" actId="2696"/>
        <pc:sldMkLst>
          <pc:docMk/>
          <pc:sldMk cId="967507536" sldId="277"/>
        </pc:sldMkLst>
      </pc:sldChg>
      <pc:sldChg chg="add">
        <pc:chgData name="PHAN Vuthy" userId="3d2a5aaa-0ae9-41e3-b7c8-4ff4d002c4e4" providerId="ADAL" clId="{6C952ED4-B977-4C34-861E-485CC35DA992}" dt="2020-05-15T07:09:06.940" v="206"/>
        <pc:sldMkLst>
          <pc:docMk/>
          <pc:sldMk cId="1935423521" sldId="277"/>
        </pc:sldMkLst>
      </pc:sldChg>
      <pc:sldChg chg="add del">
        <pc:chgData name="PHAN Vuthy" userId="3d2a5aaa-0ae9-41e3-b7c8-4ff4d002c4e4" providerId="ADAL" clId="{6C952ED4-B977-4C34-861E-485CC35DA992}" dt="2020-05-15T07:09:01.445" v="202" actId="2696"/>
        <pc:sldMkLst>
          <pc:docMk/>
          <pc:sldMk cId="2891303871" sldId="277"/>
        </pc:sldMkLst>
      </pc:sldChg>
      <pc:sldChg chg="add del">
        <pc:chgData name="PHAN Vuthy" userId="3d2a5aaa-0ae9-41e3-b7c8-4ff4d002c4e4" providerId="ADAL" clId="{6C952ED4-B977-4C34-861E-485CC35DA992}" dt="2020-05-15T07:09:01.391" v="200" actId="2696"/>
        <pc:sldMkLst>
          <pc:docMk/>
          <pc:sldMk cId="15150762" sldId="278"/>
        </pc:sldMkLst>
      </pc:sldChg>
      <pc:sldChg chg="del">
        <pc:chgData name="PHAN Vuthy" userId="3d2a5aaa-0ae9-41e3-b7c8-4ff4d002c4e4" providerId="ADAL" clId="{6C952ED4-B977-4C34-861E-485CC35DA992}" dt="2020-05-15T07:04:45.770" v="178" actId="2696"/>
        <pc:sldMkLst>
          <pc:docMk/>
          <pc:sldMk cId="229139248" sldId="278"/>
        </pc:sldMkLst>
      </pc:sldChg>
      <pc:sldChg chg="add">
        <pc:chgData name="PHAN Vuthy" userId="3d2a5aaa-0ae9-41e3-b7c8-4ff4d002c4e4" providerId="ADAL" clId="{6C952ED4-B977-4C34-861E-485CC35DA992}" dt="2020-05-15T07:09:06.940" v="206"/>
        <pc:sldMkLst>
          <pc:docMk/>
          <pc:sldMk cId="851177245" sldId="278"/>
        </pc:sldMkLst>
      </pc:sldChg>
      <pc:sldChg chg="del">
        <pc:chgData name="PHAN Vuthy" userId="3d2a5aaa-0ae9-41e3-b7c8-4ff4d002c4e4" providerId="ADAL" clId="{6C952ED4-B977-4C34-861E-485CC35DA992}" dt="2020-05-15T07:01:10.476" v="1" actId="2696"/>
        <pc:sldMkLst>
          <pc:docMk/>
          <pc:sldMk cId="1095801195" sldId="279"/>
        </pc:sldMkLst>
      </pc:sldChg>
      <pc:sldChg chg="modSp add">
        <pc:chgData name="PHAN Vuthy" userId="3d2a5aaa-0ae9-41e3-b7c8-4ff4d002c4e4" providerId="ADAL" clId="{6C952ED4-B977-4C34-861E-485CC35DA992}" dt="2020-05-15T08:09:26.364" v="222" actId="207"/>
        <pc:sldMkLst>
          <pc:docMk/>
          <pc:sldMk cId="2221322287" sldId="279"/>
        </pc:sldMkLst>
        <pc:spChg chg="mod">
          <ac:chgData name="PHAN Vuthy" userId="3d2a5aaa-0ae9-41e3-b7c8-4ff4d002c4e4" providerId="ADAL" clId="{6C952ED4-B977-4C34-861E-485CC35DA992}" dt="2020-05-15T07:01:25.935" v="17" actId="20577"/>
          <ac:spMkLst>
            <pc:docMk/>
            <pc:sldMk cId="2221322287" sldId="279"/>
            <ac:spMk id="2" creationId="{E2087A85-B425-4259-AEEF-980575E1D7AB}"/>
          </ac:spMkLst>
        </pc:spChg>
        <pc:spChg chg="mod">
          <ac:chgData name="PHAN Vuthy" userId="3d2a5aaa-0ae9-41e3-b7c8-4ff4d002c4e4" providerId="ADAL" clId="{6C952ED4-B977-4C34-861E-485CC35DA992}" dt="2020-05-15T08:09:26.364" v="222" actId="207"/>
          <ac:spMkLst>
            <pc:docMk/>
            <pc:sldMk cId="2221322287" sldId="279"/>
            <ac:spMk id="3" creationId="{4DB504A2-E4ED-4478-A10E-A6F4CD9C6061}"/>
          </ac:spMkLst>
        </pc:spChg>
      </pc:sldChg>
      <pc:sldChg chg="add">
        <pc:chgData name="PHAN Vuthy" userId="3d2a5aaa-0ae9-41e3-b7c8-4ff4d002c4e4" providerId="ADAL" clId="{6C952ED4-B977-4C34-861E-485CC35DA992}" dt="2020-05-15T07:01:19.717" v="5"/>
        <pc:sldMkLst>
          <pc:docMk/>
          <pc:sldMk cId="138755281" sldId="280"/>
        </pc:sldMkLst>
      </pc:sldChg>
      <pc:sldChg chg="del">
        <pc:chgData name="PHAN Vuthy" userId="3d2a5aaa-0ae9-41e3-b7c8-4ff4d002c4e4" providerId="ADAL" clId="{6C952ED4-B977-4C34-861E-485CC35DA992}" dt="2020-05-15T07:01:10.476" v="3" actId="2696"/>
        <pc:sldMkLst>
          <pc:docMk/>
          <pc:sldMk cId="3292434072" sldId="280"/>
        </pc:sldMkLst>
      </pc:sldChg>
      <pc:sldChg chg="del">
        <pc:chgData name="PHAN Vuthy" userId="3d2a5aaa-0ae9-41e3-b7c8-4ff4d002c4e4" providerId="ADAL" clId="{6C952ED4-B977-4C34-861E-485CC35DA992}" dt="2020-05-15T07:01:10.476" v="4" actId="2696"/>
        <pc:sldMkLst>
          <pc:docMk/>
          <pc:sldMk cId="569307761" sldId="281"/>
        </pc:sldMkLst>
      </pc:sldChg>
      <pc:sldChg chg="add">
        <pc:chgData name="PHAN Vuthy" userId="3d2a5aaa-0ae9-41e3-b7c8-4ff4d002c4e4" providerId="ADAL" clId="{6C952ED4-B977-4C34-861E-485CC35DA992}" dt="2020-05-15T07:01:19.717" v="5"/>
        <pc:sldMkLst>
          <pc:docMk/>
          <pc:sldMk cId="2949687566" sldId="281"/>
        </pc:sldMkLst>
      </pc:sldChg>
      <pc:sldChg chg="del">
        <pc:chgData name="PHAN Vuthy" userId="3d2a5aaa-0ae9-41e3-b7c8-4ff4d002c4e4" providerId="ADAL" clId="{6C952ED4-B977-4C34-861E-485CC35DA992}" dt="2020-05-15T07:44:57.438" v="212" actId="2696"/>
        <pc:sldMkLst>
          <pc:docMk/>
          <pc:sldMk cId="3486047575" sldId="282"/>
        </pc:sldMkLst>
      </pc:sldChg>
      <pc:sldChg chg="delSp">
        <pc:chgData name="PHAN Vuthy" userId="3d2a5aaa-0ae9-41e3-b7c8-4ff4d002c4e4" providerId="ADAL" clId="{6C952ED4-B977-4C34-861E-485CC35DA992}" dt="2020-05-15T08:09:14.002" v="220" actId="478"/>
        <pc:sldMkLst>
          <pc:docMk/>
          <pc:sldMk cId="1680402111" sldId="283"/>
        </pc:sldMkLst>
        <pc:spChg chg="del">
          <ac:chgData name="PHAN Vuthy" userId="3d2a5aaa-0ae9-41e3-b7c8-4ff4d002c4e4" providerId="ADAL" clId="{6C952ED4-B977-4C34-861E-485CC35DA992}" dt="2020-05-15T08:09:14.002" v="220" actId="478"/>
          <ac:spMkLst>
            <pc:docMk/>
            <pc:sldMk cId="1680402111" sldId="283"/>
            <ac:spMk id="4" creationId="{52850D11-8BF1-4CEB-AE5C-135EF4A30C0E}"/>
          </ac:spMkLst>
        </pc:spChg>
      </pc:sldChg>
      <pc:sldChg chg="del">
        <pc:chgData name="PHAN Vuthy" userId="3d2a5aaa-0ae9-41e3-b7c8-4ff4d002c4e4" providerId="ADAL" clId="{6C952ED4-B977-4C34-861E-485CC35DA992}" dt="2020-05-15T07:44:57.469" v="213" actId="2696"/>
        <pc:sldMkLst>
          <pc:docMk/>
          <pc:sldMk cId="2435124651" sldId="284"/>
        </pc:sldMkLst>
      </pc:sldChg>
      <pc:sldChg chg="del">
        <pc:chgData name="PHAN Vuthy" userId="3d2a5aaa-0ae9-41e3-b7c8-4ff4d002c4e4" providerId="ADAL" clId="{6C952ED4-B977-4C34-861E-485CC35DA992}" dt="2020-05-15T07:44:57.496" v="214" actId="2696"/>
        <pc:sldMkLst>
          <pc:docMk/>
          <pc:sldMk cId="2587623478" sldId="285"/>
        </pc:sldMkLst>
      </pc:sldChg>
      <pc:sldChg chg="del">
        <pc:chgData name="PHAN Vuthy" userId="3d2a5aaa-0ae9-41e3-b7c8-4ff4d002c4e4" providerId="ADAL" clId="{6C952ED4-B977-4C34-861E-485CC35DA992}" dt="2020-05-15T07:45:07.181" v="217" actId="2696"/>
        <pc:sldMkLst>
          <pc:docMk/>
          <pc:sldMk cId="3269703534" sldId="287"/>
        </pc:sldMkLst>
      </pc:sldChg>
      <pc:sldChg chg="del">
        <pc:chgData name="PHAN Vuthy" userId="3d2a5aaa-0ae9-41e3-b7c8-4ff4d002c4e4" providerId="ADAL" clId="{6C952ED4-B977-4C34-861E-485CC35DA992}" dt="2020-05-15T07:45:09.994" v="218" actId="2696"/>
        <pc:sldMkLst>
          <pc:docMk/>
          <pc:sldMk cId="3084517688" sldId="288"/>
        </pc:sldMkLst>
      </pc:sldChg>
      <pc:sldMasterChg chg="delSldLayout">
        <pc:chgData name="PHAN Vuthy" userId="3d2a5aaa-0ae9-41e3-b7c8-4ff4d002c4e4" providerId="ADAL" clId="{6C952ED4-B977-4C34-861E-485CC35DA992}" dt="2020-05-15T07:09:01.492" v="205" actId="2696"/>
        <pc:sldMasterMkLst>
          <pc:docMk/>
          <pc:sldMasterMk cId="272433342" sldId="2147483648"/>
        </pc:sldMasterMkLst>
        <pc:sldLayoutChg chg="del">
          <pc:chgData name="PHAN Vuthy" userId="3d2a5aaa-0ae9-41e3-b7c8-4ff4d002c4e4" providerId="ADAL" clId="{6C952ED4-B977-4C34-861E-485CC35DA992}" dt="2020-05-15T07:09:01.492" v="205" actId="2696"/>
          <pc:sldLayoutMkLst>
            <pc:docMk/>
            <pc:sldMasterMk cId="272433342" sldId="2147483648"/>
            <pc:sldLayoutMk cId="2321782172" sldId="2147483668"/>
          </pc:sldLayoutMkLst>
        </pc:sldLayoutChg>
      </pc:sldMasterChg>
      <pc:sldMasterChg chg="delSldLayout">
        <pc:chgData name="PHAN Vuthy" userId="3d2a5aaa-0ae9-41e3-b7c8-4ff4d002c4e4" providerId="ADAL" clId="{6C952ED4-B977-4C34-861E-485CC35DA992}" dt="2020-05-15T07:04:45.785" v="182" actId="2696"/>
        <pc:sldMasterMkLst>
          <pc:docMk/>
          <pc:sldMasterMk cId="1178942479" sldId="2147483662"/>
        </pc:sldMasterMkLst>
        <pc:sldLayoutChg chg="del">
          <pc:chgData name="PHAN Vuthy" userId="3d2a5aaa-0ae9-41e3-b7c8-4ff4d002c4e4" providerId="ADAL" clId="{6C952ED4-B977-4C34-861E-485CC35DA992}" dt="2020-05-15T07:04:45.785" v="182" actId="2696"/>
          <pc:sldLayoutMkLst>
            <pc:docMk/>
            <pc:sldMasterMk cId="1178942479" sldId="2147483662"/>
            <pc:sldLayoutMk cId="1250812294" sldId="2147483664"/>
          </pc:sldLayoutMkLst>
        </pc:sldLayoutChg>
      </pc:sldMasterChg>
    </pc:docChg>
  </pc:docChgLst>
  <pc:docChgLst>
    <pc:chgData name="PHAN Vuthy" userId="3d2a5aaa-0ae9-41e3-b7c8-4ff4d002c4e4" providerId="ADAL" clId="{5942A4C5-05E4-4C13-88A8-55E902EFDAC5}"/>
    <pc:docChg chg="undo custSel mod addSld modSld">
      <pc:chgData name="PHAN Vuthy" userId="3d2a5aaa-0ae9-41e3-b7c8-4ff4d002c4e4" providerId="ADAL" clId="{5942A4C5-05E4-4C13-88A8-55E902EFDAC5}" dt="2020-03-20T10:20:46.771" v="1305" actId="20577"/>
      <pc:docMkLst>
        <pc:docMk/>
      </pc:docMkLst>
      <pc:sldChg chg="modSp">
        <pc:chgData name="PHAN Vuthy" userId="3d2a5aaa-0ae9-41e3-b7c8-4ff4d002c4e4" providerId="ADAL" clId="{5942A4C5-05E4-4C13-88A8-55E902EFDAC5}" dt="2020-03-20T07:46:44.455" v="26" actId="20577"/>
        <pc:sldMkLst>
          <pc:docMk/>
          <pc:sldMk cId="219429712" sldId="257"/>
        </pc:sldMkLst>
        <pc:spChg chg="mod">
          <ac:chgData name="PHAN Vuthy" userId="3d2a5aaa-0ae9-41e3-b7c8-4ff4d002c4e4" providerId="ADAL" clId="{5942A4C5-05E4-4C13-88A8-55E902EFDAC5}" dt="2020-03-20T07:46:44.455" v="26" actId="20577"/>
          <ac:spMkLst>
            <pc:docMk/>
            <pc:sldMk cId="219429712" sldId="257"/>
            <ac:spMk id="3" creationId="{0C8275BE-015F-4C36-B247-32B9E11BD863}"/>
          </ac:spMkLst>
        </pc:spChg>
      </pc:sldChg>
      <pc:sldChg chg="modSp add">
        <pc:chgData name="PHAN Vuthy" userId="3d2a5aaa-0ae9-41e3-b7c8-4ff4d002c4e4" providerId="ADAL" clId="{5942A4C5-05E4-4C13-88A8-55E902EFDAC5}" dt="2020-03-20T08:19:24.107" v="200" actId="20577"/>
        <pc:sldMkLst>
          <pc:docMk/>
          <pc:sldMk cId="3878361255" sldId="258"/>
        </pc:sldMkLst>
        <pc:spChg chg="mod">
          <ac:chgData name="PHAN Vuthy" userId="3d2a5aaa-0ae9-41e3-b7c8-4ff4d002c4e4" providerId="ADAL" clId="{5942A4C5-05E4-4C13-88A8-55E902EFDAC5}" dt="2020-03-20T07:48:40.939" v="34" actId="20577"/>
          <ac:spMkLst>
            <pc:docMk/>
            <pc:sldMk cId="3878361255" sldId="258"/>
            <ac:spMk id="2" creationId="{14BE7DAC-E9F2-46CB-9902-B53B7A82A8B4}"/>
          </ac:spMkLst>
        </pc:spChg>
        <pc:spChg chg="mod">
          <ac:chgData name="PHAN Vuthy" userId="3d2a5aaa-0ae9-41e3-b7c8-4ff4d002c4e4" providerId="ADAL" clId="{5942A4C5-05E4-4C13-88A8-55E902EFDAC5}" dt="2020-03-20T08:19:24.107" v="200" actId="20577"/>
          <ac:spMkLst>
            <pc:docMk/>
            <pc:sldMk cId="3878361255" sldId="258"/>
            <ac:spMk id="3" creationId="{6196B8D7-9B92-41E5-8496-951B4B607883}"/>
          </ac:spMkLst>
        </pc:spChg>
      </pc:sldChg>
      <pc:sldChg chg="modSp add">
        <pc:chgData name="PHAN Vuthy" userId="3d2a5aaa-0ae9-41e3-b7c8-4ff4d002c4e4" providerId="ADAL" clId="{5942A4C5-05E4-4C13-88A8-55E902EFDAC5}" dt="2020-03-20T09:13:52.129" v="1128" actId="207"/>
        <pc:sldMkLst>
          <pc:docMk/>
          <pc:sldMk cId="971318" sldId="259"/>
        </pc:sldMkLst>
        <pc:spChg chg="mod">
          <ac:chgData name="PHAN Vuthy" userId="3d2a5aaa-0ae9-41e3-b7c8-4ff4d002c4e4" providerId="ADAL" clId="{5942A4C5-05E4-4C13-88A8-55E902EFDAC5}" dt="2020-03-20T08:20:58.878" v="218" actId="1076"/>
          <ac:spMkLst>
            <pc:docMk/>
            <pc:sldMk cId="971318" sldId="259"/>
            <ac:spMk id="2" creationId="{479C46A4-887A-44AE-AFCF-F1A9A7676283}"/>
          </ac:spMkLst>
        </pc:spChg>
        <pc:spChg chg="mod">
          <ac:chgData name="PHAN Vuthy" userId="3d2a5aaa-0ae9-41e3-b7c8-4ff4d002c4e4" providerId="ADAL" clId="{5942A4C5-05E4-4C13-88A8-55E902EFDAC5}" dt="2020-03-20T09:13:52.129" v="1128" actId="207"/>
          <ac:spMkLst>
            <pc:docMk/>
            <pc:sldMk cId="971318" sldId="259"/>
            <ac:spMk id="3" creationId="{FD89365B-D75F-44CF-94F4-E4E65DCF8064}"/>
          </ac:spMkLst>
        </pc:spChg>
      </pc:sldChg>
      <pc:sldChg chg="addSp delSp modSp add mod setBg">
        <pc:chgData name="PHAN Vuthy" userId="3d2a5aaa-0ae9-41e3-b7c8-4ff4d002c4e4" providerId="ADAL" clId="{5942A4C5-05E4-4C13-88A8-55E902EFDAC5}" dt="2020-03-20T09:12:38.905" v="1011" actId="207"/>
        <pc:sldMkLst>
          <pc:docMk/>
          <pc:sldMk cId="1422067448" sldId="260"/>
        </pc:sldMkLst>
        <pc:spChg chg="mod">
          <ac:chgData name="PHAN Vuthy" userId="3d2a5aaa-0ae9-41e3-b7c8-4ff4d002c4e4" providerId="ADAL" clId="{5942A4C5-05E4-4C13-88A8-55E902EFDAC5}" dt="2020-03-20T08:52:31.006" v="700" actId="1076"/>
          <ac:spMkLst>
            <pc:docMk/>
            <pc:sldMk cId="1422067448" sldId="260"/>
            <ac:spMk id="2" creationId="{F689CA38-D416-4D8A-BB15-F949ADCD8833}"/>
          </ac:spMkLst>
        </pc:spChg>
        <pc:spChg chg="del mod ord">
          <ac:chgData name="PHAN Vuthy" userId="3d2a5aaa-0ae9-41e3-b7c8-4ff4d002c4e4" providerId="ADAL" clId="{5942A4C5-05E4-4C13-88A8-55E902EFDAC5}" dt="2020-03-20T08:52:59.438" v="707" actId="478"/>
          <ac:spMkLst>
            <pc:docMk/>
            <pc:sldMk cId="1422067448" sldId="260"/>
            <ac:spMk id="3" creationId="{043A85BD-A005-4A04-A60F-14483521BEE2}"/>
          </ac:spMkLst>
        </pc:spChg>
        <pc:spChg chg="add del mod">
          <ac:chgData name="PHAN Vuthy" userId="3d2a5aaa-0ae9-41e3-b7c8-4ff4d002c4e4" providerId="ADAL" clId="{5942A4C5-05E4-4C13-88A8-55E902EFDAC5}" dt="2020-03-20T08:53:06.483" v="708" actId="478"/>
          <ac:spMkLst>
            <pc:docMk/>
            <pc:sldMk cId="1422067448" sldId="260"/>
            <ac:spMk id="6" creationId="{C59BB787-EED8-4833-BDD5-58C7B5F0A8A2}"/>
          </ac:spMkLst>
        </pc:spChg>
        <pc:spChg chg="add mod">
          <ac:chgData name="PHAN Vuthy" userId="3d2a5aaa-0ae9-41e3-b7c8-4ff4d002c4e4" providerId="ADAL" clId="{5942A4C5-05E4-4C13-88A8-55E902EFDAC5}" dt="2020-03-20T09:12:38.905" v="1011" actId="207"/>
          <ac:spMkLst>
            <pc:docMk/>
            <pc:sldMk cId="1422067448" sldId="260"/>
            <ac:spMk id="7" creationId="{BFEDFCE4-24FF-43F1-837F-D9581FACEB0F}"/>
          </ac:spMkLst>
        </pc:spChg>
        <pc:spChg chg="add del">
          <ac:chgData name="PHAN Vuthy" userId="3d2a5aaa-0ae9-41e3-b7c8-4ff4d002c4e4" providerId="ADAL" clId="{5942A4C5-05E4-4C13-88A8-55E902EFDAC5}" dt="2020-03-20T08:52:18.573" v="698" actId="26606"/>
          <ac:spMkLst>
            <pc:docMk/>
            <pc:sldMk cId="1422067448" sldId="260"/>
            <ac:spMk id="9" creationId="{4038CB10-1F5C-4D54-9DF7-12586DE5B007}"/>
          </ac:spMkLst>
        </pc:spChg>
        <pc:spChg chg="add del">
          <ac:chgData name="PHAN Vuthy" userId="3d2a5aaa-0ae9-41e3-b7c8-4ff4d002c4e4" providerId="ADAL" clId="{5942A4C5-05E4-4C13-88A8-55E902EFDAC5}" dt="2020-03-20T08:52:18.573" v="698" actId="26606"/>
          <ac:spMkLst>
            <pc:docMk/>
            <pc:sldMk cId="1422067448" sldId="260"/>
            <ac:spMk id="11" creationId="{36D30126-6314-4A93-B27E-5C66CF781924}"/>
          </ac:spMkLst>
        </pc:spChg>
        <pc:spChg chg="add del">
          <ac:chgData name="PHAN Vuthy" userId="3d2a5aaa-0ae9-41e3-b7c8-4ff4d002c4e4" providerId="ADAL" clId="{5942A4C5-05E4-4C13-88A8-55E902EFDAC5}" dt="2020-03-20T08:52:18.573" v="698" actId="26606"/>
          <ac:spMkLst>
            <pc:docMk/>
            <pc:sldMk cId="1422067448" sldId="260"/>
            <ac:spMk id="13" creationId="{73ED6512-6858-4552-B699-9A97FE9A4EA2}"/>
          </ac:spMkLst>
        </pc:spChg>
        <pc:picChg chg="add mod">
          <ac:chgData name="PHAN Vuthy" userId="3d2a5aaa-0ae9-41e3-b7c8-4ff4d002c4e4" providerId="ADAL" clId="{5942A4C5-05E4-4C13-88A8-55E902EFDAC5}" dt="2020-03-20T08:54:20.595" v="733" actId="1038"/>
          <ac:picMkLst>
            <pc:docMk/>
            <pc:sldMk cId="1422067448" sldId="260"/>
            <ac:picMk id="4" creationId="{E2D74D07-3F44-434F-8424-C0A2ADF57822}"/>
          </ac:picMkLst>
        </pc:picChg>
        <pc:picChg chg="add mod">
          <ac:chgData name="PHAN Vuthy" userId="3d2a5aaa-0ae9-41e3-b7c8-4ff4d002c4e4" providerId="ADAL" clId="{5942A4C5-05E4-4C13-88A8-55E902EFDAC5}" dt="2020-03-20T08:54:29.074" v="761" actId="1038"/>
          <ac:picMkLst>
            <pc:docMk/>
            <pc:sldMk cId="1422067448" sldId="260"/>
            <ac:picMk id="1026" creationId="{8FC496F1-5A3D-448A-BB70-3D3F1F623AB9}"/>
          </ac:picMkLst>
        </pc:picChg>
        <pc:picChg chg="add mod">
          <ac:chgData name="PHAN Vuthy" userId="3d2a5aaa-0ae9-41e3-b7c8-4ff4d002c4e4" providerId="ADAL" clId="{5942A4C5-05E4-4C13-88A8-55E902EFDAC5}" dt="2020-03-20T08:54:29.074" v="761" actId="1038"/>
          <ac:picMkLst>
            <pc:docMk/>
            <pc:sldMk cId="1422067448" sldId="260"/>
            <ac:picMk id="1027" creationId="{F72FFA1B-DC18-45EC-A7DF-74B4DBA16BB8}"/>
          </ac:picMkLst>
        </pc:picChg>
      </pc:sldChg>
      <pc:sldChg chg="modSp add">
        <pc:chgData name="PHAN Vuthy" userId="3d2a5aaa-0ae9-41e3-b7c8-4ff4d002c4e4" providerId="ADAL" clId="{5942A4C5-05E4-4C13-88A8-55E902EFDAC5}" dt="2020-03-20T10:20:46.771" v="1305" actId="20577"/>
        <pc:sldMkLst>
          <pc:docMk/>
          <pc:sldMk cId="2680216152" sldId="261"/>
        </pc:sldMkLst>
        <pc:spChg chg="mod">
          <ac:chgData name="PHAN Vuthy" userId="3d2a5aaa-0ae9-41e3-b7c8-4ff4d002c4e4" providerId="ADAL" clId="{5942A4C5-05E4-4C13-88A8-55E902EFDAC5}" dt="2020-03-20T09:16:20.317" v="1133" actId="1076"/>
          <ac:spMkLst>
            <pc:docMk/>
            <pc:sldMk cId="2680216152" sldId="261"/>
            <ac:spMk id="2" creationId="{54B38257-6C77-4F83-82F4-2FD445FAE31F}"/>
          </ac:spMkLst>
        </pc:spChg>
        <pc:spChg chg="mod">
          <ac:chgData name="PHAN Vuthy" userId="3d2a5aaa-0ae9-41e3-b7c8-4ff4d002c4e4" providerId="ADAL" clId="{5942A4C5-05E4-4C13-88A8-55E902EFDAC5}" dt="2020-03-20T10:20:46.771" v="1305" actId="20577"/>
          <ac:spMkLst>
            <pc:docMk/>
            <pc:sldMk cId="2680216152" sldId="261"/>
            <ac:spMk id="3" creationId="{F5BA2EB3-98ED-4A9D-A264-71684654E509}"/>
          </ac:spMkLst>
        </pc:spChg>
      </pc:sldChg>
    </pc:docChg>
  </pc:docChgLst>
  <pc:docChgLst>
    <pc:chgData name="PHAN Vuthy" userId="3d2a5aaa-0ae9-41e3-b7c8-4ff4d002c4e4" providerId="ADAL" clId="{5E9E4634-6317-4A3B-AE65-EAA94AAF79C9}"/>
    <pc:docChg chg="addSld modSld">
      <pc:chgData name="PHAN Vuthy" userId="3d2a5aaa-0ae9-41e3-b7c8-4ff4d002c4e4" providerId="ADAL" clId="{5E9E4634-6317-4A3B-AE65-EAA94AAF79C9}" dt="2020-05-20T13:03:39.916" v="1"/>
      <pc:docMkLst>
        <pc:docMk/>
      </pc:docMkLst>
      <pc:sldChg chg="modSp">
        <pc:chgData name="PHAN Vuthy" userId="3d2a5aaa-0ae9-41e3-b7c8-4ff4d002c4e4" providerId="ADAL" clId="{5E9E4634-6317-4A3B-AE65-EAA94AAF79C9}" dt="2020-05-20T13:03:39.916" v="1"/>
        <pc:sldMkLst>
          <pc:docMk/>
          <pc:sldMk cId="1680402111" sldId="283"/>
        </pc:sldMkLst>
        <pc:spChg chg="mod">
          <ac:chgData name="PHAN Vuthy" userId="3d2a5aaa-0ae9-41e3-b7c8-4ff4d002c4e4" providerId="ADAL" clId="{5E9E4634-6317-4A3B-AE65-EAA94AAF79C9}" dt="2020-05-20T13:03:39.916" v="1"/>
          <ac:spMkLst>
            <pc:docMk/>
            <pc:sldMk cId="1680402111" sldId="283"/>
            <ac:spMk id="3" creationId="{67B5A1CB-EA95-4E2C-899B-7917770E2E6E}"/>
          </ac:spMkLst>
        </pc:spChg>
      </pc:sldChg>
      <pc:sldChg chg="add">
        <pc:chgData name="PHAN Vuthy" userId="3d2a5aaa-0ae9-41e3-b7c8-4ff4d002c4e4" providerId="ADAL" clId="{5E9E4634-6317-4A3B-AE65-EAA94AAF79C9}" dt="2020-05-20T12:21:11.163" v="0"/>
        <pc:sldMkLst>
          <pc:docMk/>
          <pc:sldMk cId="3267586556" sldId="288"/>
        </pc:sldMkLst>
      </pc:sldChg>
    </pc:docChg>
  </pc:docChgLst>
  <pc:docChgLst>
    <pc:chgData name="PHAN Vuthy" userId="3d2a5aaa-0ae9-41e3-b7c8-4ff4d002c4e4" providerId="ADAL" clId="{CDB8BE45-81EF-4A32-B22C-D949658D6C69}"/>
    <pc:docChg chg="undo custSel addSld modSld sldOrd">
      <pc:chgData name="PHAN Vuthy" userId="3d2a5aaa-0ae9-41e3-b7c8-4ff4d002c4e4" providerId="ADAL" clId="{CDB8BE45-81EF-4A32-B22C-D949658D6C69}" dt="2020-04-17T10:31:07.744" v="1597"/>
      <pc:docMkLst>
        <pc:docMk/>
      </pc:docMkLst>
      <pc:sldChg chg="modSp">
        <pc:chgData name="PHAN Vuthy" userId="3d2a5aaa-0ae9-41e3-b7c8-4ff4d002c4e4" providerId="ADAL" clId="{CDB8BE45-81EF-4A32-B22C-D949658D6C69}" dt="2020-04-16T10:38:17.150" v="1596" actId="1076"/>
        <pc:sldMkLst>
          <pc:docMk/>
          <pc:sldMk cId="219429712" sldId="257"/>
        </pc:sldMkLst>
        <pc:spChg chg="mod">
          <ac:chgData name="PHAN Vuthy" userId="3d2a5aaa-0ae9-41e3-b7c8-4ff4d002c4e4" providerId="ADAL" clId="{CDB8BE45-81EF-4A32-B22C-D949658D6C69}" dt="2020-04-16T10:38:17.150" v="1596" actId="1076"/>
          <ac:spMkLst>
            <pc:docMk/>
            <pc:sldMk cId="219429712" sldId="257"/>
            <ac:spMk id="3" creationId="{0C8275BE-015F-4C36-B247-32B9E11BD863}"/>
          </ac:spMkLst>
        </pc:spChg>
      </pc:sldChg>
      <pc:sldChg chg="modSp">
        <pc:chgData name="PHAN Vuthy" userId="3d2a5aaa-0ae9-41e3-b7c8-4ff4d002c4e4" providerId="ADAL" clId="{CDB8BE45-81EF-4A32-B22C-D949658D6C69}" dt="2020-04-16T08:53:13.464" v="1153" actId="400"/>
        <pc:sldMkLst>
          <pc:docMk/>
          <pc:sldMk cId="971318" sldId="259"/>
        </pc:sldMkLst>
        <pc:spChg chg="mod">
          <ac:chgData name="PHAN Vuthy" userId="3d2a5aaa-0ae9-41e3-b7c8-4ff4d002c4e4" providerId="ADAL" clId="{CDB8BE45-81EF-4A32-B22C-D949658D6C69}" dt="2020-04-16T08:53:13.464" v="1153" actId="400"/>
          <ac:spMkLst>
            <pc:docMk/>
            <pc:sldMk cId="971318" sldId="259"/>
            <ac:spMk id="3" creationId="{FD89365B-D75F-44CF-94F4-E4E65DCF8064}"/>
          </ac:spMkLst>
        </pc:spChg>
      </pc:sldChg>
      <pc:sldChg chg="addSp modSp">
        <pc:chgData name="PHAN Vuthy" userId="3d2a5aaa-0ae9-41e3-b7c8-4ff4d002c4e4" providerId="ADAL" clId="{CDB8BE45-81EF-4A32-B22C-D949658D6C69}" dt="2020-04-16T08:57:19.354" v="1252" actId="1076"/>
        <pc:sldMkLst>
          <pc:docMk/>
          <pc:sldMk cId="2680216152" sldId="261"/>
        </pc:sldMkLst>
        <pc:spChg chg="mod">
          <ac:chgData name="PHAN Vuthy" userId="3d2a5aaa-0ae9-41e3-b7c8-4ff4d002c4e4" providerId="ADAL" clId="{CDB8BE45-81EF-4A32-B22C-D949658D6C69}" dt="2020-04-16T08:08:08.085" v="573" actId="20577"/>
          <ac:spMkLst>
            <pc:docMk/>
            <pc:sldMk cId="2680216152" sldId="261"/>
            <ac:spMk id="2" creationId="{54B38257-6C77-4F83-82F4-2FD445FAE31F}"/>
          </ac:spMkLst>
        </pc:spChg>
        <pc:spChg chg="mod">
          <ac:chgData name="PHAN Vuthy" userId="3d2a5aaa-0ae9-41e3-b7c8-4ff4d002c4e4" providerId="ADAL" clId="{CDB8BE45-81EF-4A32-B22C-D949658D6C69}" dt="2020-04-16T08:08:26.928" v="581" actId="20577"/>
          <ac:spMkLst>
            <pc:docMk/>
            <pc:sldMk cId="2680216152" sldId="261"/>
            <ac:spMk id="3" creationId="{F5BA2EB3-98ED-4A9D-A264-71684654E509}"/>
          </ac:spMkLst>
        </pc:spChg>
        <pc:spChg chg="add mod">
          <ac:chgData name="PHAN Vuthy" userId="3d2a5aaa-0ae9-41e3-b7c8-4ff4d002c4e4" providerId="ADAL" clId="{CDB8BE45-81EF-4A32-B22C-D949658D6C69}" dt="2020-04-16T08:57:19.354" v="1252" actId="1076"/>
          <ac:spMkLst>
            <pc:docMk/>
            <pc:sldMk cId="2680216152" sldId="261"/>
            <ac:spMk id="4" creationId="{576622ED-A08A-4CE7-8B8D-A0453F423BB1}"/>
          </ac:spMkLst>
        </pc:spChg>
      </pc:sldChg>
      <pc:sldChg chg="modSp">
        <pc:chgData name="PHAN Vuthy" userId="3d2a5aaa-0ae9-41e3-b7c8-4ff4d002c4e4" providerId="ADAL" clId="{CDB8BE45-81EF-4A32-B22C-D949658D6C69}" dt="2020-04-16T07:08:01.229" v="23" actId="20577"/>
        <pc:sldMkLst>
          <pc:docMk/>
          <pc:sldMk cId="1532599014" sldId="264"/>
        </pc:sldMkLst>
        <pc:spChg chg="mod">
          <ac:chgData name="PHAN Vuthy" userId="3d2a5aaa-0ae9-41e3-b7c8-4ff4d002c4e4" providerId="ADAL" clId="{CDB8BE45-81EF-4A32-B22C-D949658D6C69}" dt="2020-04-16T07:08:01.229" v="23" actId="20577"/>
          <ac:spMkLst>
            <pc:docMk/>
            <pc:sldMk cId="1532599014" sldId="264"/>
            <ac:spMk id="4" creationId="{288F451E-B800-4637-9A52-A2A4CA9156D0}"/>
          </ac:spMkLst>
        </pc:spChg>
      </pc:sldChg>
      <pc:sldChg chg="addSp modSp">
        <pc:chgData name="PHAN Vuthy" userId="3d2a5aaa-0ae9-41e3-b7c8-4ff4d002c4e4" providerId="ADAL" clId="{CDB8BE45-81EF-4A32-B22C-D949658D6C69}" dt="2020-04-17T10:31:07.744" v="1597"/>
        <pc:sldMkLst>
          <pc:docMk/>
          <pc:sldMk cId="104049563" sldId="265"/>
        </pc:sldMkLst>
        <pc:spChg chg="add">
          <ac:chgData name="PHAN Vuthy" userId="3d2a5aaa-0ae9-41e3-b7c8-4ff4d002c4e4" providerId="ADAL" clId="{CDB8BE45-81EF-4A32-B22C-D949658D6C69}" dt="2020-04-17T10:31:07.744" v="1597"/>
          <ac:spMkLst>
            <pc:docMk/>
            <pc:sldMk cId="104049563" sldId="265"/>
            <ac:spMk id="3" creationId="{BC2067BA-9F15-4687-A488-BBBF0116A9A5}"/>
          </ac:spMkLst>
        </pc:spChg>
        <pc:spChg chg="mod">
          <ac:chgData name="PHAN Vuthy" userId="3d2a5aaa-0ae9-41e3-b7c8-4ff4d002c4e4" providerId="ADAL" clId="{CDB8BE45-81EF-4A32-B22C-D949658D6C69}" dt="2020-04-16T08:52:23.870" v="1140" actId="20577"/>
          <ac:spMkLst>
            <pc:docMk/>
            <pc:sldMk cId="104049563" sldId="265"/>
            <ac:spMk id="4" creationId="{6AED641F-87F4-43D5-AA70-2B2F7FA650DA}"/>
          </ac:spMkLst>
        </pc:spChg>
      </pc:sldChg>
      <pc:sldChg chg="modSp">
        <pc:chgData name="PHAN Vuthy" userId="3d2a5aaa-0ae9-41e3-b7c8-4ff4d002c4e4" providerId="ADAL" clId="{CDB8BE45-81EF-4A32-B22C-D949658D6C69}" dt="2020-04-16T08:53:01.939" v="1152" actId="400"/>
        <pc:sldMkLst>
          <pc:docMk/>
          <pc:sldMk cId="1410468677" sldId="266"/>
        </pc:sldMkLst>
        <pc:spChg chg="mod">
          <ac:chgData name="PHAN Vuthy" userId="3d2a5aaa-0ae9-41e3-b7c8-4ff4d002c4e4" providerId="ADAL" clId="{CDB8BE45-81EF-4A32-B22C-D949658D6C69}" dt="2020-04-16T08:53:01.939" v="1152" actId="400"/>
          <ac:spMkLst>
            <pc:docMk/>
            <pc:sldMk cId="1410468677" sldId="266"/>
            <ac:spMk id="5" creationId="{AE89DE1F-A52A-4173-B291-8215AE8DB89C}"/>
          </ac:spMkLst>
        </pc:spChg>
      </pc:sldChg>
      <pc:sldChg chg="addSp delSp modSp ord">
        <pc:chgData name="PHAN Vuthy" userId="3d2a5aaa-0ae9-41e3-b7c8-4ff4d002c4e4" providerId="ADAL" clId="{CDB8BE45-81EF-4A32-B22C-D949658D6C69}" dt="2020-04-16T07:29:33.388" v="316"/>
        <pc:sldMkLst>
          <pc:docMk/>
          <pc:sldMk cId="332023942" sldId="267"/>
        </pc:sldMkLst>
        <pc:spChg chg="add del mod">
          <ac:chgData name="PHAN Vuthy" userId="3d2a5aaa-0ae9-41e3-b7c8-4ff4d002c4e4" providerId="ADAL" clId="{CDB8BE45-81EF-4A32-B22C-D949658D6C69}" dt="2020-04-16T07:18:54.422" v="196" actId="478"/>
          <ac:spMkLst>
            <pc:docMk/>
            <pc:sldMk cId="332023942" sldId="267"/>
            <ac:spMk id="2" creationId="{E5BB6D94-4D7F-4F93-A4AC-F6B86CB96C94}"/>
          </ac:spMkLst>
        </pc:spChg>
      </pc:sldChg>
      <pc:sldChg chg="modSp">
        <pc:chgData name="PHAN Vuthy" userId="3d2a5aaa-0ae9-41e3-b7c8-4ff4d002c4e4" providerId="ADAL" clId="{CDB8BE45-81EF-4A32-B22C-D949658D6C69}" dt="2020-04-16T07:44:32.841" v="416" actId="207"/>
        <pc:sldMkLst>
          <pc:docMk/>
          <pc:sldMk cId="3654900558" sldId="273"/>
        </pc:sldMkLst>
        <pc:spChg chg="mod">
          <ac:chgData name="PHAN Vuthy" userId="3d2a5aaa-0ae9-41e3-b7c8-4ff4d002c4e4" providerId="ADAL" clId="{CDB8BE45-81EF-4A32-B22C-D949658D6C69}" dt="2020-04-16T07:44:32.841" v="416" actId="207"/>
          <ac:spMkLst>
            <pc:docMk/>
            <pc:sldMk cId="3654900558" sldId="273"/>
            <ac:spMk id="3" creationId="{22DFCE98-5E91-4430-8597-D6084ED9824A}"/>
          </ac:spMkLst>
        </pc:spChg>
      </pc:sldChg>
      <pc:sldChg chg="modSp">
        <pc:chgData name="PHAN Vuthy" userId="3d2a5aaa-0ae9-41e3-b7c8-4ff4d002c4e4" providerId="ADAL" clId="{CDB8BE45-81EF-4A32-B22C-D949658D6C69}" dt="2020-04-16T07:50:46.930" v="418" actId="20577"/>
        <pc:sldMkLst>
          <pc:docMk/>
          <pc:sldMk cId="33867975" sldId="274"/>
        </pc:sldMkLst>
        <pc:spChg chg="mod">
          <ac:chgData name="PHAN Vuthy" userId="3d2a5aaa-0ae9-41e3-b7c8-4ff4d002c4e4" providerId="ADAL" clId="{CDB8BE45-81EF-4A32-B22C-D949658D6C69}" dt="2020-04-16T07:50:46.930" v="418" actId="20577"/>
          <ac:spMkLst>
            <pc:docMk/>
            <pc:sldMk cId="33867975" sldId="274"/>
            <ac:spMk id="3" creationId="{4A55CE9C-26B7-4B25-94E0-0C2B6B91DDC7}"/>
          </ac:spMkLst>
        </pc:spChg>
      </pc:sldChg>
      <pc:sldChg chg="addSp delSp modSp">
        <pc:chgData name="PHAN Vuthy" userId="3d2a5aaa-0ae9-41e3-b7c8-4ff4d002c4e4" providerId="ADAL" clId="{CDB8BE45-81EF-4A32-B22C-D949658D6C69}" dt="2020-04-16T08:56:25.650" v="1238" actId="1076"/>
        <pc:sldMkLst>
          <pc:docMk/>
          <pc:sldMk cId="808135982" sldId="276"/>
        </pc:sldMkLst>
        <pc:spChg chg="del">
          <ac:chgData name="PHAN Vuthy" userId="3d2a5aaa-0ae9-41e3-b7c8-4ff4d002c4e4" providerId="ADAL" clId="{CDB8BE45-81EF-4A32-B22C-D949658D6C69}" dt="2020-04-16T08:56:21.531" v="1237" actId="478"/>
          <ac:spMkLst>
            <pc:docMk/>
            <pc:sldMk cId="808135982" sldId="276"/>
            <ac:spMk id="6" creationId="{B73FC2BA-FFD0-450C-90D6-9A50EDA16644}"/>
          </ac:spMkLst>
        </pc:spChg>
        <pc:spChg chg="add mod">
          <ac:chgData name="PHAN Vuthy" userId="3d2a5aaa-0ae9-41e3-b7c8-4ff4d002c4e4" providerId="ADAL" clId="{CDB8BE45-81EF-4A32-B22C-D949658D6C69}" dt="2020-04-16T08:56:25.650" v="1238" actId="1076"/>
          <ac:spMkLst>
            <pc:docMk/>
            <pc:sldMk cId="808135982" sldId="276"/>
            <ac:spMk id="7" creationId="{329715F1-5677-4184-9455-05BCFCBC8D58}"/>
          </ac:spMkLst>
        </pc:spChg>
      </pc:sldChg>
      <pc:sldChg chg="addSp modSp">
        <pc:chgData name="PHAN Vuthy" userId="3d2a5aaa-0ae9-41e3-b7c8-4ff4d002c4e4" providerId="ADAL" clId="{CDB8BE45-81EF-4A32-B22C-D949658D6C69}" dt="2020-04-16T08:54:11.428" v="1158" actId="20577"/>
        <pc:sldMkLst>
          <pc:docMk/>
          <pc:sldMk cId="229139248" sldId="278"/>
        </pc:sldMkLst>
        <pc:spChg chg="add mod">
          <ac:chgData name="PHAN Vuthy" userId="3d2a5aaa-0ae9-41e3-b7c8-4ff4d002c4e4" providerId="ADAL" clId="{CDB8BE45-81EF-4A32-B22C-D949658D6C69}" dt="2020-04-16T08:54:11.428" v="1158" actId="20577"/>
          <ac:spMkLst>
            <pc:docMk/>
            <pc:sldMk cId="229139248" sldId="278"/>
            <ac:spMk id="3" creationId="{11E91A48-0A8B-44FB-9867-CD6C37C91275}"/>
          </ac:spMkLst>
        </pc:spChg>
      </pc:sldChg>
      <pc:sldChg chg="modSp">
        <pc:chgData name="PHAN Vuthy" userId="3d2a5aaa-0ae9-41e3-b7c8-4ff4d002c4e4" providerId="ADAL" clId="{CDB8BE45-81EF-4A32-B22C-D949658D6C69}" dt="2020-04-16T08:14:38.816" v="603" actId="20577"/>
        <pc:sldMkLst>
          <pc:docMk/>
          <pc:sldMk cId="1095801195" sldId="279"/>
        </pc:sldMkLst>
        <pc:spChg chg="mod">
          <ac:chgData name="PHAN Vuthy" userId="3d2a5aaa-0ae9-41e3-b7c8-4ff4d002c4e4" providerId="ADAL" clId="{CDB8BE45-81EF-4A32-B22C-D949658D6C69}" dt="2020-04-16T08:14:38.816" v="603" actId="20577"/>
          <ac:spMkLst>
            <pc:docMk/>
            <pc:sldMk cId="1095801195" sldId="279"/>
            <ac:spMk id="3" creationId="{4DB504A2-E4ED-4478-A10E-A6F4CD9C6061}"/>
          </ac:spMkLst>
        </pc:spChg>
      </pc:sldChg>
      <pc:sldChg chg="addSp modSp add">
        <pc:chgData name="PHAN Vuthy" userId="3d2a5aaa-0ae9-41e3-b7c8-4ff4d002c4e4" providerId="ADAL" clId="{CDB8BE45-81EF-4A32-B22C-D949658D6C69}" dt="2020-04-16T08:56:34.613" v="1250" actId="20577"/>
        <pc:sldMkLst>
          <pc:docMk/>
          <pc:sldMk cId="3486047575" sldId="282"/>
        </pc:sldMkLst>
        <pc:spChg chg="add mod">
          <ac:chgData name="PHAN Vuthy" userId="3d2a5aaa-0ae9-41e3-b7c8-4ff4d002c4e4" providerId="ADAL" clId="{CDB8BE45-81EF-4A32-B22C-D949658D6C69}" dt="2020-04-16T08:56:34.613" v="1250" actId="20577"/>
          <ac:spMkLst>
            <pc:docMk/>
            <pc:sldMk cId="3486047575" sldId="282"/>
            <ac:spMk id="2" creationId="{9750AA67-4F23-44E9-BBD5-A89EBEAF6C2A}"/>
          </ac:spMkLst>
        </pc:spChg>
        <pc:spChg chg="mod">
          <ac:chgData name="PHAN Vuthy" userId="3d2a5aaa-0ae9-41e3-b7c8-4ff4d002c4e4" providerId="ADAL" clId="{CDB8BE45-81EF-4A32-B22C-D949658D6C69}" dt="2020-04-16T07:35:39.318" v="363" actId="20577"/>
          <ac:spMkLst>
            <pc:docMk/>
            <pc:sldMk cId="3486047575" sldId="282"/>
            <ac:spMk id="4" creationId="{6AED641F-87F4-43D5-AA70-2B2F7FA650DA}"/>
          </ac:spMkLst>
        </pc:spChg>
      </pc:sldChg>
      <pc:sldChg chg="addSp modSp add">
        <pc:chgData name="PHAN Vuthy" userId="3d2a5aaa-0ae9-41e3-b7c8-4ff4d002c4e4" providerId="ADAL" clId="{CDB8BE45-81EF-4A32-B22C-D949658D6C69}" dt="2020-04-16T10:35:58.268" v="1524" actId="6549"/>
        <pc:sldMkLst>
          <pc:docMk/>
          <pc:sldMk cId="1680402111" sldId="283"/>
        </pc:sldMkLst>
        <pc:spChg chg="mod">
          <ac:chgData name="PHAN Vuthy" userId="3d2a5aaa-0ae9-41e3-b7c8-4ff4d002c4e4" providerId="ADAL" clId="{CDB8BE45-81EF-4A32-B22C-D949658D6C69}" dt="2020-04-16T08:57:33.991" v="1254" actId="20577"/>
          <ac:spMkLst>
            <pc:docMk/>
            <pc:sldMk cId="1680402111" sldId="283"/>
            <ac:spMk id="2" creationId="{4F5B228A-9251-4633-BAEA-787AB85C1747}"/>
          </ac:spMkLst>
        </pc:spChg>
        <pc:spChg chg="mod">
          <ac:chgData name="PHAN Vuthy" userId="3d2a5aaa-0ae9-41e3-b7c8-4ff4d002c4e4" providerId="ADAL" clId="{CDB8BE45-81EF-4A32-B22C-D949658D6C69}" dt="2020-04-16T10:35:58.268" v="1524" actId="6549"/>
          <ac:spMkLst>
            <pc:docMk/>
            <pc:sldMk cId="1680402111" sldId="283"/>
            <ac:spMk id="3" creationId="{67B5A1CB-EA95-4E2C-899B-7917770E2E6E}"/>
          </ac:spMkLst>
        </pc:spChg>
        <pc:spChg chg="add mod">
          <ac:chgData name="PHAN Vuthy" userId="3d2a5aaa-0ae9-41e3-b7c8-4ff4d002c4e4" providerId="ADAL" clId="{CDB8BE45-81EF-4A32-B22C-D949658D6C69}" dt="2020-04-16T10:31:53.514" v="1453" actId="20577"/>
          <ac:spMkLst>
            <pc:docMk/>
            <pc:sldMk cId="1680402111" sldId="283"/>
            <ac:spMk id="4" creationId="{52850D11-8BF1-4CEB-AE5C-135EF4A30C0E}"/>
          </ac:spMkLst>
        </pc:spChg>
      </pc:sldChg>
    </pc:docChg>
  </pc:docChgLst>
  <pc:docChgLst>
    <pc:chgData name="PHAN Vuthy" userId="3d2a5aaa-0ae9-41e3-b7c8-4ff4d002c4e4" providerId="ADAL" clId="{8E6F1755-6D91-423A-B860-13422393023F}"/>
    <pc:docChg chg="undo custSel addSld delSld modSld">
      <pc:chgData name="PHAN Vuthy" userId="3d2a5aaa-0ae9-41e3-b7c8-4ff4d002c4e4" providerId="ADAL" clId="{8E6F1755-6D91-423A-B860-13422393023F}" dt="2020-03-27T13:00:08.582" v="764" actId="478"/>
      <pc:docMkLst>
        <pc:docMk/>
      </pc:docMkLst>
      <pc:sldChg chg="modSp">
        <pc:chgData name="PHAN Vuthy" userId="3d2a5aaa-0ae9-41e3-b7c8-4ff4d002c4e4" providerId="ADAL" clId="{8E6F1755-6D91-423A-B860-13422393023F}" dt="2020-03-26T09:51:02.695" v="372" actId="20577"/>
        <pc:sldMkLst>
          <pc:docMk/>
          <pc:sldMk cId="219429712" sldId="257"/>
        </pc:sldMkLst>
        <pc:spChg chg="mod">
          <ac:chgData name="PHAN Vuthy" userId="3d2a5aaa-0ae9-41e3-b7c8-4ff4d002c4e4" providerId="ADAL" clId="{8E6F1755-6D91-423A-B860-13422393023F}" dt="2020-03-26T09:47:51.692" v="299" actId="1035"/>
          <ac:spMkLst>
            <pc:docMk/>
            <pc:sldMk cId="219429712" sldId="257"/>
            <ac:spMk id="2" creationId="{09118737-DB97-4B91-8472-F35852BE4D0C}"/>
          </ac:spMkLst>
        </pc:spChg>
        <pc:spChg chg="mod">
          <ac:chgData name="PHAN Vuthy" userId="3d2a5aaa-0ae9-41e3-b7c8-4ff4d002c4e4" providerId="ADAL" clId="{8E6F1755-6D91-423A-B860-13422393023F}" dt="2020-03-26T09:51:02.695" v="372" actId="20577"/>
          <ac:spMkLst>
            <pc:docMk/>
            <pc:sldMk cId="219429712" sldId="257"/>
            <ac:spMk id="3" creationId="{0C8275BE-015F-4C36-B247-32B9E11BD863}"/>
          </ac:spMkLst>
        </pc:spChg>
      </pc:sldChg>
      <pc:sldChg chg="modSp del">
        <pc:chgData name="PHAN Vuthy" userId="3d2a5aaa-0ae9-41e3-b7c8-4ff4d002c4e4" providerId="ADAL" clId="{8E6F1755-6D91-423A-B860-13422393023F}" dt="2020-03-27T08:19:02.689" v="374" actId="2696"/>
        <pc:sldMkLst>
          <pc:docMk/>
          <pc:sldMk cId="3878361255" sldId="258"/>
        </pc:sldMkLst>
        <pc:spChg chg="mod">
          <ac:chgData name="PHAN Vuthy" userId="3d2a5aaa-0ae9-41e3-b7c8-4ff4d002c4e4" providerId="ADAL" clId="{8E6F1755-6D91-423A-B860-13422393023F}" dt="2020-03-26T08:31:04.110" v="88" actId="20577"/>
          <ac:spMkLst>
            <pc:docMk/>
            <pc:sldMk cId="3878361255" sldId="258"/>
            <ac:spMk id="3" creationId="{6196B8D7-9B92-41E5-8496-951B4B607883}"/>
          </ac:spMkLst>
        </pc:spChg>
      </pc:sldChg>
      <pc:sldChg chg="addSp delSp modSp">
        <pc:chgData name="PHAN Vuthy" userId="3d2a5aaa-0ae9-41e3-b7c8-4ff4d002c4e4" providerId="ADAL" clId="{8E6F1755-6D91-423A-B860-13422393023F}" dt="2020-03-26T08:39:38.742" v="159" actId="14100"/>
        <pc:sldMkLst>
          <pc:docMk/>
          <pc:sldMk cId="1422067448" sldId="260"/>
        </pc:sldMkLst>
        <pc:spChg chg="add del mod">
          <ac:chgData name="PHAN Vuthy" userId="3d2a5aaa-0ae9-41e3-b7c8-4ff4d002c4e4" providerId="ADAL" clId="{8E6F1755-6D91-423A-B860-13422393023F}" dt="2020-03-26T08:36:08.197" v="90" actId="478"/>
          <ac:spMkLst>
            <pc:docMk/>
            <pc:sldMk cId="1422067448" sldId="260"/>
            <ac:spMk id="3" creationId="{DD67C09E-EB30-4143-91BA-0396A2DC23EF}"/>
          </ac:spMkLst>
        </pc:spChg>
        <pc:spChg chg="mod">
          <ac:chgData name="PHAN Vuthy" userId="3d2a5aaa-0ae9-41e3-b7c8-4ff4d002c4e4" providerId="ADAL" clId="{8E6F1755-6D91-423A-B860-13422393023F}" dt="2020-03-26T08:39:38.742" v="159" actId="14100"/>
          <ac:spMkLst>
            <pc:docMk/>
            <pc:sldMk cId="1422067448" sldId="260"/>
            <ac:spMk id="7" creationId="{BFEDFCE4-24FF-43F1-837F-D9581FACEB0F}"/>
          </ac:spMkLst>
        </pc:spChg>
      </pc:sldChg>
      <pc:sldChg chg="modSp">
        <pc:chgData name="PHAN Vuthy" userId="3d2a5aaa-0ae9-41e3-b7c8-4ff4d002c4e4" providerId="ADAL" clId="{8E6F1755-6D91-423A-B860-13422393023F}" dt="2020-03-26T09:42:21.088" v="272" actId="400"/>
        <pc:sldMkLst>
          <pc:docMk/>
          <pc:sldMk cId="2680216152" sldId="261"/>
        </pc:sldMkLst>
        <pc:spChg chg="mod">
          <ac:chgData name="PHAN Vuthy" userId="3d2a5aaa-0ae9-41e3-b7c8-4ff4d002c4e4" providerId="ADAL" clId="{8E6F1755-6D91-423A-B860-13422393023F}" dt="2020-03-26T09:42:21.088" v="272" actId="400"/>
          <ac:spMkLst>
            <pc:docMk/>
            <pc:sldMk cId="2680216152" sldId="261"/>
            <ac:spMk id="3" creationId="{F5BA2EB3-98ED-4A9D-A264-71684654E509}"/>
          </ac:spMkLst>
        </pc:spChg>
      </pc:sldChg>
      <pc:sldChg chg="addSp delSp modSp add del">
        <pc:chgData name="PHAN Vuthy" userId="3d2a5aaa-0ae9-41e3-b7c8-4ff4d002c4e4" providerId="ADAL" clId="{8E6F1755-6D91-423A-B860-13422393023F}" dt="2020-03-27T09:28:37.143" v="694" actId="2696"/>
        <pc:sldMkLst>
          <pc:docMk/>
          <pc:sldMk cId="1677508881" sldId="262"/>
        </pc:sldMkLst>
        <pc:spChg chg="del">
          <ac:chgData name="PHAN Vuthy" userId="3d2a5aaa-0ae9-41e3-b7c8-4ff4d002c4e4" providerId="ADAL" clId="{8E6F1755-6D91-423A-B860-13422393023F}" dt="2020-03-26T09:29:24.415" v="180" actId="478"/>
          <ac:spMkLst>
            <pc:docMk/>
            <pc:sldMk cId="1677508881" sldId="262"/>
            <ac:spMk id="2" creationId="{1C353534-B8D7-4DAC-BC49-346BA5BBD93C}"/>
          </ac:spMkLst>
        </pc:spChg>
        <pc:graphicFrameChg chg="add mod modGraphic">
          <ac:chgData name="PHAN Vuthy" userId="3d2a5aaa-0ae9-41e3-b7c8-4ff4d002c4e4" providerId="ADAL" clId="{8E6F1755-6D91-423A-B860-13422393023F}" dt="2020-03-26T09:39:21.998" v="235" actId="20577"/>
          <ac:graphicFrameMkLst>
            <pc:docMk/>
            <pc:sldMk cId="1677508881" sldId="262"/>
            <ac:graphicFrameMk id="3" creationId="{4A1D5C0D-2906-41DE-94DF-1EEF21B18BBD}"/>
          </ac:graphicFrameMkLst>
        </pc:graphicFrameChg>
      </pc:sldChg>
      <pc:sldChg chg="add">
        <pc:chgData name="PHAN Vuthy" userId="3d2a5aaa-0ae9-41e3-b7c8-4ff4d002c4e4" providerId="ADAL" clId="{8E6F1755-6D91-423A-B860-13422393023F}" dt="2020-03-27T08:18:59.447" v="373"/>
        <pc:sldMkLst>
          <pc:docMk/>
          <pc:sldMk cId="1852161925" sldId="263"/>
        </pc:sldMkLst>
      </pc:sldChg>
      <pc:sldChg chg="add">
        <pc:chgData name="PHAN Vuthy" userId="3d2a5aaa-0ae9-41e3-b7c8-4ff4d002c4e4" providerId="ADAL" clId="{8E6F1755-6D91-423A-B860-13422393023F}" dt="2020-03-27T08:18:59.447" v="373"/>
        <pc:sldMkLst>
          <pc:docMk/>
          <pc:sldMk cId="1532599014" sldId="264"/>
        </pc:sldMkLst>
      </pc:sldChg>
      <pc:sldChg chg="add">
        <pc:chgData name="PHAN Vuthy" userId="3d2a5aaa-0ae9-41e3-b7c8-4ff4d002c4e4" providerId="ADAL" clId="{8E6F1755-6D91-423A-B860-13422393023F}" dt="2020-03-27T08:18:59.447" v="373"/>
        <pc:sldMkLst>
          <pc:docMk/>
          <pc:sldMk cId="104049563" sldId="265"/>
        </pc:sldMkLst>
      </pc:sldChg>
      <pc:sldChg chg="add">
        <pc:chgData name="PHAN Vuthy" userId="3d2a5aaa-0ae9-41e3-b7c8-4ff4d002c4e4" providerId="ADAL" clId="{8E6F1755-6D91-423A-B860-13422393023F}" dt="2020-03-27T08:18:59.447" v="373"/>
        <pc:sldMkLst>
          <pc:docMk/>
          <pc:sldMk cId="1410468677" sldId="266"/>
        </pc:sldMkLst>
      </pc:sldChg>
      <pc:sldChg chg="add del">
        <pc:chgData name="PHAN Vuthy" userId="3d2a5aaa-0ae9-41e3-b7c8-4ff4d002c4e4" providerId="ADAL" clId="{8E6F1755-6D91-423A-B860-13422393023F}" dt="2020-03-27T09:13:33.481" v="512" actId="2696"/>
        <pc:sldMkLst>
          <pc:docMk/>
          <pc:sldMk cId="3302893561" sldId="267"/>
        </pc:sldMkLst>
      </pc:sldChg>
      <pc:sldChg chg="addSp delSp modSp add">
        <pc:chgData name="PHAN Vuthy" userId="3d2a5aaa-0ae9-41e3-b7c8-4ff4d002c4e4" providerId="ADAL" clId="{8E6F1755-6D91-423A-B860-13422393023F}" dt="2020-03-27T12:59:55.280" v="762" actId="1076"/>
        <pc:sldMkLst>
          <pc:docMk/>
          <pc:sldMk cId="976337692" sldId="268"/>
        </pc:sldMkLst>
        <pc:spChg chg="add mod ord">
          <ac:chgData name="PHAN Vuthy" userId="3d2a5aaa-0ae9-41e3-b7c8-4ff4d002c4e4" providerId="ADAL" clId="{8E6F1755-6D91-423A-B860-13422393023F}" dt="2020-03-27T09:05:14.054" v="461" actId="1035"/>
          <ac:spMkLst>
            <pc:docMk/>
            <pc:sldMk cId="976337692" sldId="268"/>
            <ac:spMk id="3" creationId="{849E9FC2-35A3-4C21-AC0B-D9BED49F3B2C}"/>
          </ac:spMkLst>
        </pc:spChg>
        <pc:spChg chg="add mod">
          <ac:chgData name="PHAN Vuthy" userId="3d2a5aaa-0ae9-41e3-b7c8-4ff4d002c4e4" providerId="ADAL" clId="{8E6F1755-6D91-423A-B860-13422393023F}" dt="2020-03-27T09:00:50.582" v="389" actId="1076"/>
          <ac:spMkLst>
            <pc:docMk/>
            <pc:sldMk cId="976337692" sldId="268"/>
            <ac:spMk id="5" creationId="{5E84C9C2-9B14-4763-B64A-03E91DEC75B1}"/>
          </ac:spMkLst>
        </pc:spChg>
        <pc:spChg chg="add mod">
          <ac:chgData name="PHAN Vuthy" userId="3d2a5aaa-0ae9-41e3-b7c8-4ff4d002c4e4" providerId="ADAL" clId="{8E6F1755-6D91-423A-B860-13422393023F}" dt="2020-03-27T09:05:17.640" v="462" actId="1076"/>
          <ac:spMkLst>
            <pc:docMk/>
            <pc:sldMk cId="976337692" sldId="268"/>
            <ac:spMk id="6" creationId="{DE129B47-4074-483C-8ECF-2D7C70D4D6BA}"/>
          </ac:spMkLst>
        </pc:spChg>
        <pc:spChg chg="del">
          <ac:chgData name="PHAN Vuthy" userId="3d2a5aaa-0ae9-41e3-b7c8-4ff4d002c4e4" providerId="ADAL" clId="{8E6F1755-6D91-423A-B860-13422393023F}" dt="2020-03-27T08:59:57.745" v="378" actId="478"/>
          <ac:spMkLst>
            <pc:docMk/>
            <pc:sldMk cId="976337692" sldId="268"/>
            <ac:spMk id="7" creationId="{BFEDFCE4-24FF-43F1-837F-D9581FACEB0F}"/>
          </ac:spMkLst>
        </pc:spChg>
        <pc:spChg chg="add mod">
          <ac:chgData name="PHAN Vuthy" userId="3d2a5aaa-0ae9-41e3-b7c8-4ff4d002c4e4" providerId="ADAL" clId="{8E6F1755-6D91-423A-B860-13422393023F}" dt="2020-03-27T09:02:15.962" v="404" actId="207"/>
          <ac:spMkLst>
            <pc:docMk/>
            <pc:sldMk cId="976337692" sldId="268"/>
            <ac:spMk id="10" creationId="{558003E3-7DF5-4A73-B463-19356103ACC7}"/>
          </ac:spMkLst>
        </pc:spChg>
        <pc:spChg chg="add mod">
          <ac:chgData name="PHAN Vuthy" userId="3d2a5aaa-0ae9-41e3-b7c8-4ff4d002c4e4" providerId="ADAL" clId="{8E6F1755-6D91-423A-B860-13422393023F}" dt="2020-03-27T09:03:09.768" v="412" actId="693"/>
          <ac:spMkLst>
            <pc:docMk/>
            <pc:sldMk cId="976337692" sldId="268"/>
            <ac:spMk id="11" creationId="{886CFDB3-4FB4-45F3-AC5A-0FE02F33AE56}"/>
          </ac:spMkLst>
        </pc:spChg>
        <pc:spChg chg="add mod">
          <ac:chgData name="PHAN Vuthy" userId="3d2a5aaa-0ae9-41e3-b7c8-4ff4d002c4e4" providerId="ADAL" clId="{8E6F1755-6D91-423A-B860-13422393023F}" dt="2020-03-27T09:05:28.627" v="465" actId="207"/>
          <ac:spMkLst>
            <pc:docMk/>
            <pc:sldMk cId="976337692" sldId="268"/>
            <ac:spMk id="16" creationId="{FFF08360-2428-4C93-822C-9E497371F348}"/>
          </ac:spMkLst>
        </pc:spChg>
        <pc:spChg chg="add mod">
          <ac:chgData name="PHAN Vuthy" userId="3d2a5aaa-0ae9-41e3-b7c8-4ff4d002c4e4" providerId="ADAL" clId="{8E6F1755-6D91-423A-B860-13422393023F}" dt="2020-03-27T09:06:02.304" v="469" actId="1076"/>
          <ac:spMkLst>
            <pc:docMk/>
            <pc:sldMk cId="976337692" sldId="268"/>
            <ac:spMk id="17" creationId="{B7D82EC3-D60F-41E1-A48A-58A352CCD093}"/>
          </ac:spMkLst>
        </pc:spChg>
        <pc:spChg chg="add mod">
          <ac:chgData name="PHAN Vuthy" userId="3d2a5aaa-0ae9-41e3-b7c8-4ff4d002c4e4" providerId="ADAL" clId="{8E6F1755-6D91-423A-B860-13422393023F}" dt="2020-03-27T09:06:12.853" v="476" actId="20577"/>
          <ac:spMkLst>
            <pc:docMk/>
            <pc:sldMk cId="976337692" sldId="268"/>
            <ac:spMk id="20" creationId="{9B8CE869-7D4A-4800-9177-E61D4ADC4E53}"/>
          </ac:spMkLst>
        </pc:spChg>
        <pc:spChg chg="add mod">
          <ac:chgData name="PHAN Vuthy" userId="3d2a5aaa-0ae9-41e3-b7c8-4ff4d002c4e4" providerId="ADAL" clId="{8E6F1755-6D91-423A-B860-13422393023F}" dt="2020-03-27T12:59:55.280" v="762" actId="1076"/>
          <ac:spMkLst>
            <pc:docMk/>
            <pc:sldMk cId="976337692" sldId="268"/>
            <ac:spMk id="27" creationId="{C699BBD8-F499-439E-B9DE-443EAB7BAE30}"/>
          </ac:spMkLst>
        </pc:spChg>
        <pc:spChg chg="add mod">
          <ac:chgData name="PHAN Vuthy" userId="3d2a5aaa-0ae9-41e3-b7c8-4ff4d002c4e4" providerId="ADAL" clId="{8E6F1755-6D91-423A-B860-13422393023F}" dt="2020-03-27T12:59:51.522" v="761" actId="1076"/>
          <ac:spMkLst>
            <pc:docMk/>
            <pc:sldMk cId="976337692" sldId="268"/>
            <ac:spMk id="28" creationId="{E805DFE7-2780-4A2D-AF7E-7D9394165F1B}"/>
          </ac:spMkLst>
        </pc:spChg>
        <pc:spChg chg="add mod">
          <ac:chgData name="PHAN Vuthy" userId="3d2a5aaa-0ae9-41e3-b7c8-4ff4d002c4e4" providerId="ADAL" clId="{8E6F1755-6D91-423A-B860-13422393023F}" dt="2020-03-27T09:09:34.844" v="510" actId="1076"/>
          <ac:spMkLst>
            <pc:docMk/>
            <pc:sldMk cId="976337692" sldId="268"/>
            <ac:spMk id="32" creationId="{5CBD3F7D-D8AD-432E-BBEC-F5D9EBBAE237}"/>
          </ac:spMkLst>
        </pc:spChg>
        <pc:picChg chg="del">
          <ac:chgData name="PHAN Vuthy" userId="3d2a5aaa-0ae9-41e3-b7c8-4ff4d002c4e4" providerId="ADAL" clId="{8E6F1755-6D91-423A-B860-13422393023F}" dt="2020-03-27T08:59:54.164" v="377" actId="478"/>
          <ac:picMkLst>
            <pc:docMk/>
            <pc:sldMk cId="976337692" sldId="268"/>
            <ac:picMk id="4" creationId="{E2D74D07-3F44-434F-8424-C0A2ADF57822}"/>
          </ac:picMkLst>
        </pc:picChg>
        <pc:picChg chg="del">
          <ac:chgData name="PHAN Vuthy" userId="3d2a5aaa-0ae9-41e3-b7c8-4ff4d002c4e4" providerId="ADAL" clId="{8E6F1755-6D91-423A-B860-13422393023F}" dt="2020-03-27T08:59:57.745" v="378" actId="478"/>
          <ac:picMkLst>
            <pc:docMk/>
            <pc:sldMk cId="976337692" sldId="268"/>
            <ac:picMk id="1026" creationId="{8FC496F1-5A3D-448A-BB70-3D3F1F623AB9}"/>
          </ac:picMkLst>
        </pc:picChg>
        <pc:picChg chg="del">
          <ac:chgData name="PHAN Vuthy" userId="3d2a5aaa-0ae9-41e3-b7c8-4ff4d002c4e4" providerId="ADAL" clId="{8E6F1755-6D91-423A-B860-13422393023F}" dt="2020-03-27T08:59:57.745" v="378" actId="478"/>
          <ac:picMkLst>
            <pc:docMk/>
            <pc:sldMk cId="976337692" sldId="268"/>
            <ac:picMk id="1027" creationId="{F72FFA1B-DC18-45EC-A7DF-74B4DBA16BB8}"/>
          </ac:picMkLst>
        </pc:picChg>
        <pc:cxnChg chg="add del mod">
          <ac:chgData name="PHAN Vuthy" userId="3d2a5aaa-0ae9-41e3-b7c8-4ff4d002c4e4" providerId="ADAL" clId="{8E6F1755-6D91-423A-B860-13422393023F}" dt="2020-03-27T09:01:35.457" v="396" actId="478"/>
          <ac:cxnSpMkLst>
            <pc:docMk/>
            <pc:sldMk cId="976337692" sldId="268"/>
            <ac:cxnSpMk id="9" creationId="{2A450935-4C47-4F94-96B1-DB1D0C9282C7}"/>
          </ac:cxnSpMkLst>
        </pc:cxnChg>
        <pc:cxnChg chg="add mod">
          <ac:chgData name="PHAN Vuthy" userId="3d2a5aaa-0ae9-41e3-b7c8-4ff4d002c4e4" providerId="ADAL" clId="{8E6F1755-6D91-423A-B860-13422393023F}" dt="2020-03-27T09:03:30.980" v="415" actId="693"/>
          <ac:cxnSpMkLst>
            <pc:docMk/>
            <pc:sldMk cId="976337692" sldId="268"/>
            <ac:cxnSpMk id="13" creationId="{163A5D0D-9816-4E99-A0CE-CBE6BE80C498}"/>
          </ac:cxnSpMkLst>
        </pc:cxnChg>
        <pc:cxnChg chg="add mod">
          <ac:chgData name="PHAN Vuthy" userId="3d2a5aaa-0ae9-41e3-b7c8-4ff4d002c4e4" providerId="ADAL" clId="{8E6F1755-6D91-423A-B860-13422393023F}" dt="2020-03-27T09:03:58.279" v="418"/>
          <ac:cxnSpMkLst>
            <pc:docMk/>
            <pc:sldMk cId="976337692" sldId="268"/>
            <ac:cxnSpMk id="15" creationId="{077F6741-2417-4768-9CE2-279892FF24AD}"/>
          </ac:cxnSpMkLst>
        </pc:cxnChg>
        <pc:cxnChg chg="add mod">
          <ac:chgData name="PHAN Vuthy" userId="3d2a5aaa-0ae9-41e3-b7c8-4ff4d002c4e4" providerId="ADAL" clId="{8E6F1755-6D91-423A-B860-13422393023F}" dt="2020-03-27T09:07:20.997" v="483" actId="14100"/>
          <ac:cxnSpMkLst>
            <pc:docMk/>
            <pc:sldMk cId="976337692" sldId="268"/>
            <ac:cxnSpMk id="19" creationId="{BBB4DA7F-CB13-48C1-83A1-E4B0B944A2A2}"/>
          </ac:cxnSpMkLst>
        </pc:cxnChg>
        <pc:cxnChg chg="add mod">
          <ac:chgData name="PHAN Vuthy" userId="3d2a5aaa-0ae9-41e3-b7c8-4ff4d002c4e4" providerId="ADAL" clId="{8E6F1755-6D91-423A-B860-13422393023F}" dt="2020-03-27T09:07:16.022" v="482" actId="1076"/>
          <ac:cxnSpMkLst>
            <pc:docMk/>
            <pc:sldMk cId="976337692" sldId="268"/>
            <ac:cxnSpMk id="25" creationId="{92FFB8AA-6B2F-4DCB-8DBC-37FA35133C7D}"/>
          </ac:cxnSpMkLst>
        </pc:cxnChg>
        <pc:cxnChg chg="add mod">
          <ac:chgData name="PHAN Vuthy" userId="3d2a5aaa-0ae9-41e3-b7c8-4ff4d002c4e4" providerId="ADAL" clId="{8E6F1755-6D91-423A-B860-13422393023F}" dt="2020-03-27T09:09:11.475" v="493" actId="208"/>
          <ac:cxnSpMkLst>
            <pc:docMk/>
            <pc:sldMk cId="976337692" sldId="268"/>
            <ac:cxnSpMk id="26" creationId="{4816E257-6446-46C7-B917-DBCFC041EE51}"/>
          </ac:cxnSpMkLst>
        </pc:cxnChg>
      </pc:sldChg>
      <pc:sldChg chg="addSp delSp modSp add">
        <pc:chgData name="PHAN Vuthy" userId="3d2a5aaa-0ae9-41e3-b7c8-4ff4d002c4e4" providerId="ADAL" clId="{8E6F1755-6D91-423A-B860-13422393023F}" dt="2020-03-27T13:00:08.582" v="764" actId="478"/>
        <pc:sldMkLst>
          <pc:docMk/>
          <pc:sldMk cId="1311798421" sldId="269"/>
        </pc:sldMkLst>
        <pc:spChg chg="mod">
          <ac:chgData name="PHAN Vuthy" userId="3d2a5aaa-0ae9-41e3-b7c8-4ff4d002c4e4" providerId="ADAL" clId="{8E6F1755-6D91-423A-B860-13422393023F}" dt="2020-03-27T09:17:55.169" v="572" actId="27636"/>
          <ac:spMkLst>
            <pc:docMk/>
            <pc:sldMk cId="1311798421" sldId="269"/>
            <ac:spMk id="2" creationId="{F689CA38-D416-4D8A-BB15-F949ADCD8833}"/>
          </ac:spMkLst>
        </pc:spChg>
        <pc:spChg chg="add mod">
          <ac:chgData name="PHAN Vuthy" userId="3d2a5aaa-0ae9-41e3-b7c8-4ff4d002c4e4" providerId="ADAL" clId="{8E6F1755-6D91-423A-B860-13422393023F}" dt="2020-03-27T09:18:18.787" v="587" actId="207"/>
          <ac:spMkLst>
            <pc:docMk/>
            <pc:sldMk cId="1311798421" sldId="269"/>
            <ac:spMk id="4" creationId="{31E210C4-2C17-48F2-8BFF-01DE1C0B756A}"/>
          </ac:spMkLst>
        </pc:spChg>
        <pc:spChg chg="mod">
          <ac:chgData name="PHAN Vuthy" userId="3d2a5aaa-0ae9-41e3-b7c8-4ff4d002c4e4" providerId="ADAL" clId="{8E6F1755-6D91-423A-B860-13422393023F}" dt="2020-03-27T09:22:40.420" v="642" actId="1035"/>
          <ac:spMkLst>
            <pc:docMk/>
            <pc:sldMk cId="1311798421" sldId="269"/>
            <ac:spMk id="11" creationId="{886CFDB3-4FB4-45F3-AC5A-0FE02F33AE56}"/>
          </ac:spMkLst>
        </pc:spChg>
        <pc:spChg chg="mod">
          <ac:chgData name="PHAN Vuthy" userId="3d2a5aaa-0ae9-41e3-b7c8-4ff4d002c4e4" providerId="ADAL" clId="{8E6F1755-6D91-423A-B860-13422393023F}" dt="2020-03-27T09:18:27.231" v="595" actId="20577"/>
          <ac:spMkLst>
            <pc:docMk/>
            <pc:sldMk cId="1311798421" sldId="269"/>
            <ac:spMk id="16" creationId="{FFF08360-2428-4C93-822C-9E497371F348}"/>
          </ac:spMkLst>
        </pc:spChg>
        <pc:spChg chg="mod">
          <ac:chgData name="PHAN Vuthy" userId="3d2a5aaa-0ae9-41e3-b7c8-4ff4d002c4e4" providerId="ADAL" clId="{8E6F1755-6D91-423A-B860-13422393023F}" dt="2020-03-27T09:22:40.420" v="642" actId="1035"/>
          <ac:spMkLst>
            <pc:docMk/>
            <pc:sldMk cId="1311798421" sldId="269"/>
            <ac:spMk id="17" creationId="{B7D82EC3-D60F-41E1-A48A-58A352CCD093}"/>
          </ac:spMkLst>
        </pc:spChg>
        <pc:spChg chg="mod">
          <ac:chgData name="PHAN Vuthy" userId="3d2a5aaa-0ae9-41e3-b7c8-4ff4d002c4e4" providerId="ADAL" clId="{8E6F1755-6D91-423A-B860-13422393023F}" dt="2020-03-27T09:22:40.420" v="642" actId="1035"/>
          <ac:spMkLst>
            <pc:docMk/>
            <pc:sldMk cId="1311798421" sldId="269"/>
            <ac:spMk id="20" creationId="{9B8CE869-7D4A-4800-9177-E61D4ADC4E53}"/>
          </ac:spMkLst>
        </pc:spChg>
        <pc:spChg chg="del mod">
          <ac:chgData name="PHAN Vuthy" userId="3d2a5aaa-0ae9-41e3-b7c8-4ff4d002c4e4" providerId="ADAL" clId="{8E6F1755-6D91-423A-B860-13422393023F}" dt="2020-03-27T13:00:03.296" v="763" actId="478"/>
          <ac:spMkLst>
            <pc:docMk/>
            <pc:sldMk cId="1311798421" sldId="269"/>
            <ac:spMk id="27" creationId="{C699BBD8-F499-439E-B9DE-443EAB7BAE30}"/>
          </ac:spMkLst>
        </pc:spChg>
        <pc:spChg chg="del">
          <ac:chgData name="PHAN Vuthy" userId="3d2a5aaa-0ae9-41e3-b7c8-4ff4d002c4e4" providerId="ADAL" clId="{8E6F1755-6D91-423A-B860-13422393023F}" dt="2020-03-27T13:00:08.582" v="764" actId="478"/>
          <ac:spMkLst>
            <pc:docMk/>
            <pc:sldMk cId="1311798421" sldId="269"/>
            <ac:spMk id="28" creationId="{E805DFE7-2780-4A2D-AF7E-7D9394165F1B}"/>
          </ac:spMkLst>
        </pc:spChg>
        <pc:spChg chg="add del">
          <ac:chgData name="PHAN Vuthy" userId="3d2a5aaa-0ae9-41e3-b7c8-4ff4d002c4e4" providerId="ADAL" clId="{8E6F1755-6D91-423A-B860-13422393023F}" dt="2020-03-27T09:25:59.544" v="655" actId="478"/>
          <ac:spMkLst>
            <pc:docMk/>
            <pc:sldMk cId="1311798421" sldId="269"/>
            <ac:spMk id="29" creationId="{2E0A3C74-9BE3-4F09-8A7D-650AAFDF54F0}"/>
          </ac:spMkLst>
        </pc:spChg>
        <pc:spChg chg="add del">
          <ac:chgData name="PHAN Vuthy" userId="3d2a5aaa-0ae9-41e3-b7c8-4ff4d002c4e4" providerId="ADAL" clId="{8E6F1755-6D91-423A-B860-13422393023F}" dt="2020-03-27T09:26:06.250" v="657"/>
          <ac:spMkLst>
            <pc:docMk/>
            <pc:sldMk cId="1311798421" sldId="269"/>
            <ac:spMk id="30" creationId="{B819C797-416A-4BC7-9F65-90AA60CDBBDB}"/>
          </ac:spMkLst>
        </pc:spChg>
        <pc:spChg chg="mod">
          <ac:chgData name="PHAN Vuthy" userId="3d2a5aaa-0ae9-41e3-b7c8-4ff4d002c4e4" providerId="ADAL" clId="{8E6F1755-6D91-423A-B860-13422393023F}" dt="2020-03-27T09:23:48.776" v="653" actId="1076"/>
          <ac:spMkLst>
            <pc:docMk/>
            <pc:sldMk cId="1311798421" sldId="269"/>
            <ac:spMk id="32" creationId="{5CBD3F7D-D8AD-432E-BBEC-F5D9EBBAE237}"/>
          </ac:spMkLst>
        </pc:spChg>
        <pc:picChg chg="add mod">
          <ac:chgData name="PHAN Vuthy" userId="3d2a5aaa-0ae9-41e3-b7c8-4ff4d002c4e4" providerId="ADAL" clId="{8E6F1755-6D91-423A-B860-13422393023F}" dt="2020-03-27T09:20:17.687" v="607" actId="14100"/>
          <ac:picMkLst>
            <pc:docMk/>
            <pc:sldMk cId="1311798421" sldId="269"/>
            <ac:picMk id="7" creationId="{55819EFF-EE19-4560-B757-77CC336C9CBA}"/>
          </ac:picMkLst>
        </pc:picChg>
        <pc:picChg chg="add mod">
          <ac:chgData name="PHAN Vuthy" userId="3d2a5aaa-0ae9-41e3-b7c8-4ff4d002c4e4" providerId="ADAL" clId="{8E6F1755-6D91-423A-B860-13422393023F}" dt="2020-03-27T09:20:27.158" v="609" actId="1076"/>
          <ac:picMkLst>
            <pc:docMk/>
            <pc:sldMk cId="1311798421" sldId="269"/>
            <ac:picMk id="21" creationId="{6903931D-BB83-4F51-BC5F-7116FBBD0926}"/>
          </ac:picMkLst>
        </pc:picChg>
        <pc:cxnChg chg="mod">
          <ac:chgData name="PHAN Vuthy" userId="3d2a5aaa-0ae9-41e3-b7c8-4ff4d002c4e4" providerId="ADAL" clId="{8E6F1755-6D91-423A-B860-13422393023F}" dt="2020-03-27T09:22:40.420" v="642" actId="1035"/>
          <ac:cxnSpMkLst>
            <pc:docMk/>
            <pc:sldMk cId="1311798421" sldId="269"/>
            <ac:cxnSpMk id="13" creationId="{163A5D0D-9816-4E99-A0CE-CBE6BE80C498}"/>
          </ac:cxnSpMkLst>
        </pc:cxnChg>
        <pc:cxnChg chg="mod">
          <ac:chgData name="PHAN Vuthy" userId="3d2a5aaa-0ae9-41e3-b7c8-4ff4d002c4e4" providerId="ADAL" clId="{8E6F1755-6D91-423A-B860-13422393023F}" dt="2020-03-27T09:22:40.420" v="642" actId="1035"/>
          <ac:cxnSpMkLst>
            <pc:docMk/>
            <pc:sldMk cId="1311798421" sldId="269"/>
            <ac:cxnSpMk id="15" creationId="{077F6741-2417-4768-9CE2-279892FF24AD}"/>
          </ac:cxnSpMkLst>
        </pc:cxnChg>
        <pc:cxnChg chg="mod">
          <ac:chgData name="PHAN Vuthy" userId="3d2a5aaa-0ae9-41e3-b7c8-4ff4d002c4e4" providerId="ADAL" clId="{8E6F1755-6D91-423A-B860-13422393023F}" dt="2020-03-27T09:22:40.420" v="642" actId="1035"/>
          <ac:cxnSpMkLst>
            <pc:docMk/>
            <pc:sldMk cId="1311798421" sldId="269"/>
            <ac:cxnSpMk id="25" creationId="{92FFB8AA-6B2F-4DCB-8DBC-37FA35133C7D}"/>
          </ac:cxnSpMkLst>
        </pc:cxnChg>
      </pc:sldChg>
      <pc:sldChg chg="delSp modSp add">
        <pc:chgData name="PHAN Vuthy" userId="3d2a5aaa-0ae9-41e3-b7c8-4ff4d002c4e4" providerId="ADAL" clId="{8E6F1755-6D91-423A-B860-13422393023F}" dt="2020-03-27T09:45:21.032" v="760" actId="14100"/>
        <pc:sldMkLst>
          <pc:docMk/>
          <pc:sldMk cId="3801584252" sldId="270"/>
        </pc:sldMkLst>
        <pc:spChg chg="mod">
          <ac:chgData name="PHAN Vuthy" userId="3d2a5aaa-0ae9-41e3-b7c8-4ff4d002c4e4" providerId="ADAL" clId="{8E6F1755-6D91-423A-B860-13422393023F}" dt="2020-03-27T09:26:15.756" v="659" actId="20577"/>
          <ac:spMkLst>
            <pc:docMk/>
            <pc:sldMk cId="3801584252" sldId="270"/>
            <ac:spMk id="4" creationId="{31E210C4-2C17-48F2-8BFF-01DE1C0B756A}"/>
          </ac:spMkLst>
        </pc:spChg>
        <pc:spChg chg="mod">
          <ac:chgData name="PHAN Vuthy" userId="3d2a5aaa-0ae9-41e3-b7c8-4ff4d002c4e4" providerId="ADAL" clId="{8E6F1755-6D91-423A-B860-13422393023F}" dt="2020-03-27T09:45:03.293" v="745" actId="1035"/>
          <ac:spMkLst>
            <pc:docMk/>
            <pc:sldMk cId="3801584252" sldId="270"/>
            <ac:spMk id="11" creationId="{886CFDB3-4FB4-45F3-AC5A-0FE02F33AE56}"/>
          </ac:spMkLst>
        </pc:spChg>
        <pc:spChg chg="mod">
          <ac:chgData name="PHAN Vuthy" userId="3d2a5aaa-0ae9-41e3-b7c8-4ff4d002c4e4" providerId="ADAL" clId="{8E6F1755-6D91-423A-B860-13422393023F}" dt="2020-03-27T09:26:31.354" v="660" actId="20577"/>
          <ac:spMkLst>
            <pc:docMk/>
            <pc:sldMk cId="3801584252" sldId="270"/>
            <ac:spMk id="16" creationId="{FFF08360-2428-4C93-822C-9E497371F348}"/>
          </ac:spMkLst>
        </pc:spChg>
        <pc:spChg chg="mod">
          <ac:chgData name="PHAN Vuthy" userId="3d2a5aaa-0ae9-41e3-b7c8-4ff4d002c4e4" providerId="ADAL" clId="{8E6F1755-6D91-423A-B860-13422393023F}" dt="2020-03-27T09:45:03.293" v="745" actId="1035"/>
          <ac:spMkLst>
            <pc:docMk/>
            <pc:sldMk cId="3801584252" sldId="270"/>
            <ac:spMk id="17" creationId="{B7D82EC3-D60F-41E1-A48A-58A352CCD093}"/>
          </ac:spMkLst>
        </pc:spChg>
        <pc:spChg chg="mod">
          <ac:chgData name="PHAN Vuthy" userId="3d2a5aaa-0ae9-41e3-b7c8-4ff4d002c4e4" providerId="ADAL" clId="{8E6F1755-6D91-423A-B860-13422393023F}" dt="2020-03-27T09:44:44.196" v="707" actId="1036"/>
          <ac:spMkLst>
            <pc:docMk/>
            <pc:sldMk cId="3801584252" sldId="270"/>
            <ac:spMk id="20" creationId="{9B8CE869-7D4A-4800-9177-E61D4ADC4E53}"/>
          </ac:spMkLst>
        </pc:spChg>
        <pc:spChg chg="del mod">
          <ac:chgData name="PHAN Vuthy" userId="3d2a5aaa-0ae9-41e3-b7c8-4ff4d002c4e4" providerId="ADAL" clId="{8E6F1755-6D91-423A-B860-13422393023F}" dt="2020-03-27T09:26:59.650" v="676" actId="478"/>
          <ac:spMkLst>
            <pc:docMk/>
            <pc:sldMk cId="3801584252" sldId="270"/>
            <ac:spMk id="27" creationId="{C699BBD8-F499-439E-B9DE-443EAB7BAE30}"/>
          </ac:spMkLst>
        </pc:spChg>
        <pc:spChg chg="del mod">
          <ac:chgData name="PHAN Vuthy" userId="3d2a5aaa-0ae9-41e3-b7c8-4ff4d002c4e4" providerId="ADAL" clId="{8E6F1755-6D91-423A-B860-13422393023F}" dt="2020-03-27T09:27:05.574" v="679" actId="478"/>
          <ac:spMkLst>
            <pc:docMk/>
            <pc:sldMk cId="3801584252" sldId="270"/>
            <ac:spMk id="28" creationId="{E805DFE7-2780-4A2D-AF7E-7D9394165F1B}"/>
          </ac:spMkLst>
        </pc:spChg>
        <pc:spChg chg="mod">
          <ac:chgData name="PHAN Vuthy" userId="3d2a5aaa-0ae9-41e3-b7c8-4ff4d002c4e4" providerId="ADAL" clId="{8E6F1755-6D91-423A-B860-13422393023F}" dt="2020-03-27T09:27:37.943" v="688" actId="1076"/>
          <ac:spMkLst>
            <pc:docMk/>
            <pc:sldMk cId="3801584252" sldId="270"/>
            <ac:spMk id="32" creationId="{5CBD3F7D-D8AD-432E-BBEC-F5D9EBBAE237}"/>
          </ac:spMkLst>
        </pc:spChg>
        <pc:picChg chg="mod">
          <ac:chgData name="PHAN Vuthy" userId="3d2a5aaa-0ae9-41e3-b7c8-4ff4d002c4e4" providerId="ADAL" clId="{8E6F1755-6D91-423A-B860-13422393023F}" dt="2020-03-27T09:28:11.803" v="692" actId="1076"/>
          <ac:picMkLst>
            <pc:docMk/>
            <pc:sldMk cId="3801584252" sldId="270"/>
            <ac:picMk id="7" creationId="{55819EFF-EE19-4560-B757-77CC336C9CBA}"/>
          </ac:picMkLst>
        </pc:picChg>
        <pc:picChg chg="mod">
          <ac:chgData name="PHAN Vuthy" userId="3d2a5aaa-0ae9-41e3-b7c8-4ff4d002c4e4" providerId="ADAL" clId="{8E6F1755-6D91-423A-B860-13422393023F}" dt="2020-03-27T09:45:13.087" v="759" actId="1037"/>
          <ac:picMkLst>
            <pc:docMk/>
            <pc:sldMk cId="3801584252" sldId="270"/>
            <ac:picMk id="21" creationId="{6903931D-BB83-4F51-BC5F-7116FBBD0926}"/>
          </ac:picMkLst>
        </pc:picChg>
        <pc:cxnChg chg="mod">
          <ac:chgData name="PHAN Vuthy" userId="3d2a5aaa-0ae9-41e3-b7c8-4ff4d002c4e4" providerId="ADAL" clId="{8E6F1755-6D91-423A-B860-13422393023F}" dt="2020-03-27T09:45:03.293" v="745" actId="1035"/>
          <ac:cxnSpMkLst>
            <pc:docMk/>
            <pc:sldMk cId="3801584252" sldId="270"/>
            <ac:cxnSpMk id="13" creationId="{163A5D0D-9816-4E99-A0CE-CBE6BE80C498}"/>
          </ac:cxnSpMkLst>
        </pc:cxnChg>
        <pc:cxnChg chg="mod">
          <ac:chgData name="PHAN Vuthy" userId="3d2a5aaa-0ae9-41e3-b7c8-4ff4d002c4e4" providerId="ADAL" clId="{8E6F1755-6D91-423A-B860-13422393023F}" dt="2020-03-27T09:45:03.293" v="745" actId="1035"/>
          <ac:cxnSpMkLst>
            <pc:docMk/>
            <pc:sldMk cId="3801584252" sldId="270"/>
            <ac:cxnSpMk id="15" creationId="{077F6741-2417-4768-9CE2-279892FF24AD}"/>
          </ac:cxnSpMkLst>
        </pc:cxnChg>
        <pc:cxnChg chg="del">
          <ac:chgData name="PHAN Vuthy" userId="3d2a5aaa-0ae9-41e3-b7c8-4ff4d002c4e4" providerId="ADAL" clId="{8E6F1755-6D91-423A-B860-13422393023F}" dt="2020-03-27T09:26:58.092" v="675" actId="478"/>
          <ac:cxnSpMkLst>
            <pc:docMk/>
            <pc:sldMk cId="3801584252" sldId="270"/>
            <ac:cxnSpMk id="19" creationId="{BBB4DA7F-CB13-48C1-83A1-E4B0B944A2A2}"/>
          </ac:cxnSpMkLst>
        </pc:cxnChg>
        <pc:cxnChg chg="del mod">
          <ac:chgData name="PHAN Vuthy" userId="3d2a5aaa-0ae9-41e3-b7c8-4ff4d002c4e4" providerId="ADAL" clId="{8E6F1755-6D91-423A-B860-13422393023F}" dt="2020-03-27T09:27:01.715" v="678" actId="478"/>
          <ac:cxnSpMkLst>
            <pc:docMk/>
            <pc:sldMk cId="3801584252" sldId="270"/>
            <ac:cxnSpMk id="25" creationId="{92FFB8AA-6B2F-4DCB-8DBC-37FA35133C7D}"/>
          </ac:cxnSpMkLst>
        </pc:cxnChg>
        <pc:cxnChg chg="mod">
          <ac:chgData name="PHAN Vuthy" userId="3d2a5aaa-0ae9-41e3-b7c8-4ff4d002c4e4" providerId="ADAL" clId="{8E6F1755-6D91-423A-B860-13422393023F}" dt="2020-03-27T09:45:21.032" v="760" actId="14100"/>
          <ac:cxnSpMkLst>
            <pc:docMk/>
            <pc:sldMk cId="3801584252" sldId="270"/>
            <ac:cxnSpMk id="26" creationId="{4816E257-6446-46C7-B917-DBCFC041EE51}"/>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3A8789-73F8-4991-8912-D8AF92E0151C}" type="datetimeFigureOut">
              <a:rPr lang="fr-FR" smtClean="0"/>
              <a:t>20/05/2020</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C3D304-A1A5-4BFB-8D40-B87F1CBED381}" type="slidenum">
              <a:rPr lang="fr-FR" smtClean="0"/>
              <a:t>‹nr.›</a:t>
            </a:fld>
            <a:endParaRPr lang="fr-FR"/>
          </a:p>
        </p:txBody>
      </p:sp>
    </p:spTree>
    <p:extLst>
      <p:ext uri="{BB962C8B-B14F-4D97-AF65-F5344CB8AC3E}">
        <p14:creationId xmlns:p14="http://schemas.microsoft.com/office/powerpoint/2010/main" val="842740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9C3D304-A1A5-4BFB-8D40-B87F1CBED381}" type="slidenum">
              <a:rPr lang="fr-FR" smtClean="0"/>
              <a:t>12</a:t>
            </a:fld>
            <a:endParaRPr lang="fr-FR"/>
          </a:p>
        </p:txBody>
      </p:sp>
    </p:spTree>
    <p:extLst>
      <p:ext uri="{BB962C8B-B14F-4D97-AF65-F5344CB8AC3E}">
        <p14:creationId xmlns:p14="http://schemas.microsoft.com/office/powerpoint/2010/main" val="2519347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CB82A2-9A03-49B7-B724-609EC5ED753B}"/>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C77CF65-EC89-471D-B32F-41367C6E21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4E3F5E1-F72B-40A2-9BD7-4D22B145671D}"/>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D139A17A-87B4-4458-A79A-E51E5600AC7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7227AE0-FC15-42CA-A9F2-603D7E151BA5}"/>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2840859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57138A6-B8D9-4EBD-8E10-7F4E7FA2416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115E1E89-C242-47FC-AF94-57453EA3133A}"/>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55A0534-3AE8-497E-8B26-4F6F3066E07A}"/>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A9B417C7-1E28-4C47-9901-64E9CDBD45F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B130B50-D750-4765-8E62-3C1969B02AE4}"/>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1473808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7AF08F8-FE94-486F-B198-65EEF90598A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EF6A43FD-D850-4B04-AF03-C7EC9EC633F0}"/>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8BB3B2B-CCFF-456E-AEAE-5BDB4A8FF672}"/>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1E96C041-A2CA-4E0E-BB13-79A7557E03A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34517E4-EF64-4F8A-9D8B-C93FDE273B72}"/>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37875484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Slide - Title ">
    <p:spTree>
      <p:nvGrpSpPr>
        <p:cNvPr id="1" name=""/>
        <p:cNvGrpSpPr/>
        <p:nvPr/>
      </p:nvGrpSpPr>
      <p:grpSpPr>
        <a:xfrm>
          <a:off x="0" y="0"/>
          <a:ext cx="0" cy="0"/>
          <a:chOff x="0" y="0"/>
          <a:chExt cx="0" cy="0"/>
        </a:xfrm>
      </p:grpSpPr>
      <p:sp>
        <p:nvSpPr>
          <p:cNvPr id="3" name="Title Placeholder 8"/>
          <p:cNvSpPr>
            <a:spLocks noGrp="1"/>
          </p:cNvSpPr>
          <p:nvPr>
            <p:ph type="title" hasCustomPrompt="1"/>
          </p:nvPr>
        </p:nvSpPr>
        <p:spPr>
          <a:xfrm>
            <a:off x="376382" y="2641022"/>
            <a:ext cx="9405793" cy="1359478"/>
          </a:xfrm>
          <a:prstGeom prst="rect">
            <a:avLst/>
          </a:prstGeom>
        </p:spPr>
        <p:txBody>
          <a:bodyPr vert="horz" lIns="360000" tIns="45720" rIns="360000" bIns="45720" rtlCol="0" anchor="b">
            <a:normAutofit/>
          </a:bodyPr>
          <a:lstStyle>
            <a:lvl1pPr algn="l">
              <a:defRPr sz="4000">
                <a:solidFill>
                  <a:schemeClr val="tx2">
                    <a:lumMod val="75000"/>
                  </a:schemeClr>
                </a:solidFill>
                <a:latin typeface="+mj-lt"/>
                <a:cs typeface="Arial" panose="020B0604020202020204" pitchFamily="34" charset="0"/>
              </a:defRPr>
            </a:lvl1pPr>
          </a:lstStyle>
          <a:p>
            <a:r>
              <a:rPr lang="sl-SI"/>
              <a:t>Click here to edit the section title</a:t>
            </a:r>
            <a:r>
              <a:rPr lang="en-US"/>
              <a:t> longer title </a:t>
            </a:r>
            <a:endParaRPr lang="nl-BE"/>
          </a:p>
        </p:txBody>
      </p:sp>
      <p:sp>
        <p:nvSpPr>
          <p:cNvPr id="6" name="Text Placeholder 5">
            <a:extLst>
              <a:ext uri="{FF2B5EF4-FFF2-40B4-BE49-F238E27FC236}">
                <a16:creationId xmlns:a16="http://schemas.microsoft.com/office/drawing/2014/main" id="{BED2CF94-D8D5-45C0-99FF-BD2DAF382670}"/>
              </a:ext>
            </a:extLst>
          </p:cNvPr>
          <p:cNvSpPr>
            <a:spLocks noGrp="1"/>
          </p:cNvSpPr>
          <p:nvPr>
            <p:ph type="body" sz="quarter" idx="10" hasCustomPrompt="1"/>
          </p:nvPr>
        </p:nvSpPr>
        <p:spPr>
          <a:xfrm>
            <a:off x="9127346" y="5080809"/>
            <a:ext cx="2449513" cy="647700"/>
          </a:xfrm>
          <a:prstGeom prst="rect">
            <a:avLst/>
          </a:prstGeom>
          <a:noFill/>
        </p:spPr>
        <p:txBody>
          <a:bodyPr/>
          <a:lstStyle>
            <a:lvl1pPr marL="0" indent="0">
              <a:buNone/>
              <a:defRPr sz="2100" b="1" i="1">
                <a:solidFill>
                  <a:schemeClr val="bg1">
                    <a:lumMod val="50000"/>
                  </a:schemeClr>
                </a:solidFill>
              </a:defRPr>
            </a:lvl1pPr>
          </a:lstStyle>
          <a:p>
            <a:pPr lvl="0"/>
            <a:r>
              <a:rPr lang="en-US"/>
              <a:t>For Information</a:t>
            </a:r>
            <a:endParaRPr lang="LID4096"/>
          </a:p>
        </p:txBody>
      </p:sp>
    </p:spTree>
    <p:extLst>
      <p:ext uri="{BB962C8B-B14F-4D97-AF65-F5344CB8AC3E}">
        <p14:creationId xmlns:p14="http://schemas.microsoft.com/office/powerpoint/2010/main" val="19877412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all in on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587375" y="548680"/>
            <a:ext cx="10764838" cy="504056"/>
          </a:xfrm>
        </p:spPr>
        <p:txBody>
          <a:bodyPr anchor="b">
            <a:noAutofit/>
          </a:bodyPr>
          <a:lstStyle>
            <a:lvl1pPr algn="l">
              <a:defRPr sz="2800" b="1" i="0" spc="200" baseline="0">
                <a:solidFill>
                  <a:srgbClr val="404040"/>
                </a:solidFill>
                <a:latin typeface="Segoe UI" panose="020B0502040204020203" pitchFamily="34" charset="0"/>
                <a:cs typeface="Segoe UI" panose="020B0502040204020203" pitchFamily="34" charset="0"/>
              </a:defRPr>
            </a:lvl1pPr>
          </a:lstStyle>
          <a:p>
            <a:r>
              <a:rPr lang="en-US"/>
              <a:t>ENTER YOUR HEADLINE IN HERE</a:t>
            </a:r>
            <a:endParaRPr lang="de-DE"/>
          </a:p>
        </p:txBody>
      </p:sp>
      <p:sp>
        <p:nvSpPr>
          <p:cNvPr id="5" name="Content Placeholder 2"/>
          <p:cNvSpPr>
            <a:spLocks noGrp="1"/>
          </p:cNvSpPr>
          <p:nvPr>
            <p:ph idx="1"/>
          </p:nvPr>
        </p:nvSpPr>
        <p:spPr>
          <a:xfrm>
            <a:off x="603151" y="1268760"/>
            <a:ext cx="1074906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7883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Slide - Title ">
    <p:spTree>
      <p:nvGrpSpPr>
        <p:cNvPr id="1" name=""/>
        <p:cNvGrpSpPr/>
        <p:nvPr/>
      </p:nvGrpSpPr>
      <p:grpSpPr>
        <a:xfrm>
          <a:off x="0" y="0"/>
          <a:ext cx="0" cy="0"/>
          <a:chOff x="0" y="0"/>
          <a:chExt cx="0" cy="0"/>
        </a:xfrm>
      </p:grpSpPr>
      <p:sp>
        <p:nvSpPr>
          <p:cNvPr id="3" name="Title Placeholder 8"/>
          <p:cNvSpPr>
            <a:spLocks noGrp="1"/>
          </p:cNvSpPr>
          <p:nvPr>
            <p:ph type="title" hasCustomPrompt="1"/>
          </p:nvPr>
        </p:nvSpPr>
        <p:spPr>
          <a:xfrm>
            <a:off x="376382" y="2641022"/>
            <a:ext cx="9405793" cy="1359478"/>
          </a:xfrm>
          <a:prstGeom prst="rect">
            <a:avLst/>
          </a:prstGeom>
        </p:spPr>
        <p:txBody>
          <a:bodyPr vert="horz" lIns="360000" tIns="45720" rIns="360000" bIns="45720" rtlCol="0" anchor="b">
            <a:normAutofit/>
          </a:bodyPr>
          <a:lstStyle>
            <a:lvl1pPr algn="l">
              <a:defRPr sz="4000">
                <a:solidFill>
                  <a:schemeClr val="tx2">
                    <a:lumMod val="75000"/>
                  </a:schemeClr>
                </a:solidFill>
                <a:latin typeface="+mj-lt"/>
                <a:cs typeface="Arial" panose="020B0604020202020204" pitchFamily="34" charset="0"/>
              </a:defRPr>
            </a:lvl1pPr>
          </a:lstStyle>
          <a:p>
            <a:r>
              <a:rPr lang="sl-SI"/>
              <a:t>Click here to edit the section title</a:t>
            </a:r>
            <a:r>
              <a:rPr lang="en-US"/>
              <a:t> longer title </a:t>
            </a:r>
            <a:endParaRPr lang="nl-BE"/>
          </a:p>
        </p:txBody>
      </p:sp>
      <p:sp>
        <p:nvSpPr>
          <p:cNvPr id="6" name="Text Placeholder 5">
            <a:extLst>
              <a:ext uri="{FF2B5EF4-FFF2-40B4-BE49-F238E27FC236}">
                <a16:creationId xmlns:a16="http://schemas.microsoft.com/office/drawing/2014/main" id="{BED2CF94-D8D5-45C0-99FF-BD2DAF382670}"/>
              </a:ext>
            </a:extLst>
          </p:cNvPr>
          <p:cNvSpPr>
            <a:spLocks noGrp="1"/>
          </p:cNvSpPr>
          <p:nvPr>
            <p:ph type="body" sz="quarter" idx="10" hasCustomPrompt="1"/>
          </p:nvPr>
        </p:nvSpPr>
        <p:spPr>
          <a:xfrm>
            <a:off x="9127346" y="5080809"/>
            <a:ext cx="2449513" cy="647700"/>
          </a:xfrm>
          <a:prstGeom prst="rect">
            <a:avLst/>
          </a:prstGeom>
          <a:noFill/>
        </p:spPr>
        <p:txBody>
          <a:bodyPr/>
          <a:lstStyle>
            <a:lvl1pPr marL="0" indent="0">
              <a:buNone/>
              <a:defRPr sz="2100" b="1" i="1">
                <a:solidFill>
                  <a:schemeClr val="bg1">
                    <a:lumMod val="50000"/>
                  </a:schemeClr>
                </a:solidFill>
              </a:defRPr>
            </a:lvl1pPr>
          </a:lstStyle>
          <a:p>
            <a:pPr lvl="0"/>
            <a:r>
              <a:rPr lang="en-US"/>
              <a:t>For Information</a:t>
            </a:r>
            <a:endParaRPr lang="LID4096"/>
          </a:p>
        </p:txBody>
      </p:sp>
    </p:spTree>
    <p:extLst>
      <p:ext uri="{BB962C8B-B14F-4D97-AF65-F5344CB8AC3E}">
        <p14:creationId xmlns:p14="http://schemas.microsoft.com/office/powerpoint/2010/main" val="48947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24418" y="1196976"/>
            <a:ext cx="11040533" cy="4824413"/>
          </a:xfrm>
          <a:prstGeom prst="rect">
            <a:avLst/>
          </a:prstGeom>
        </p:spPr>
        <p:txBody>
          <a:bodyPr/>
          <a:lstStyle>
            <a:lvl1pPr>
              <a:defRPr sz="2400">
                <a:latin typeface="+mn-lt"/>
              </a:defRPr>
            </a:lvl1pPr>
            <a:lvl2pPr>
              <a:defRPr sz="2000">
                <a:latin typeface="+mn-lt"/>
              </a:defRPr>
            </a:lvl2pPr>
            <a:lvl3pPr>
              <a:defRPr sz="1800">
                <a:latin typeface="+mn-lt"/>
              </a:defRPr>
            </a:lvl3pPr>
            <a:lvl4pPr>
              <a:defRPr sz="1600">
                <a:latin typeface="+mn-lt"/>
              </a:defRPr>
            </a:lvl4pPr>
            <a:lvl5pPr>
              <a:defRPr sz="16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3" name="Title 2"/>
          <p:cNvSpPr>
            <a:spLocks noGrp="1"/>
          </p:cNvSpPr>
          <p:nvPr>
            <p:ph type="title"/>
          </p:nvPr>
        </p:nvSpPr>
        <p:spPr/>
        <p:txBody>
          <a:bodyPr>
            <a:noAutofit/>
          </a:bodyPr>
          <a:lstStyle>
            <a:lvl1pPr>
              <a:defRPr sz="4000"/>
            </a:lvl1pPr>
          </a:lstStyle>
          <a:p>
            <a:r>
              <a:rPr lang="en-US"/>
              <a:t>Click to edit Master title style</a:t>
            </a:r>
            <a:endParaRPr lang="en-GB"/>
          </a:p>
        </p:txBody>
      </p:sp>
      <p:sp>
        <p:nvSpPr>
          <p:cNvPr id="4" name="Espace réservé de la date 3"/>
          <p:cNvSpPr>
            <a:spLocks noGrp="1"/>
          </p:cNvSpPr>
          <p:nvPr>
            <p:ph type="dt" sz="half" idx="14"/>
          </p:nvPr>
        </p:nvSpPr>
        <p:spPr>
          <a:xfrm>
            <a:off x="9410700" y="6410325"/>
            <a:ext cx="1714501" cy="365125"/>
          </a:xfrm>
          <a:prstGeom prst="rect">
            <a:avLst/>
          </a:prstGeom>
        </p:spPr>
        <p:txBody>
          <a:bodyPr/>
          <a:lstStyle>
            <a:lvl1pPr>
              <a:defRPr>
                <a:solidFill>
                  <a:schemeClr val="bg1"/>
                </a:solidFill>
              </a:defRPr>
            </a:lvl1pPr>
          </a:lstStyle>
          <a:p>
            <a:pPr>
              <a:defRPr/>
            </a:pPr>
            <a:endParaRPr lang="en-GB"/>
          </a:p>
        </p:txBody>
      </p:sp>
      <p:sp>
        <p:nvSpPr>
          <p:cNvPr id="5" name="Espace réservé du pied de page 4"/>
          <p:cNvSpPr>
            <a:spLocks noGrp="1"/>
          </p:cNvSpPr>
          <p:nvPr>
            <p:ph type="ftr" sz="quarter" idx="15"/>
          </p:nvPr>
        </p:nvSpPr>
        <p:spPr>
          <a:xfrm>
            <a:off x="4876800" y="6421438"/>
            <a:ext cx="4332816" cy="365125"/>
          </a:xfrm>
          <a:prstGeom prst="rect">
            <a:avLst/>
          </a:prstGeom>
        </p:spPr>
        <p:txBody>
          <a:bodyPr/>
          <a:lstStyle>
            <a:lvl1pPr>
              <a:defRPr>
                <a:solidFill>
                  <a:schemeClr val="bg1"/>
                </a:solidFill>
              </a:defRPr>
            </a:lvl1pPr>
          </a:lstStyle>
          <a:p>
            <a:pPr>
              <a:defRPr/>
            </a:pPr>
            <a:endParaRPr lang="en-GB"/>
          </a:p>
        </p:txBody>
      </p:sp>
      <p:sp>
        <p:nvSpPr>
          <p:cNvPr id="6" name="Espace réservé du numéro de diapositive 5"/>
          <p:cNvSpPr>
            <a:spLocks noGrp="1"/>
          </p:cNvSpPr>
          <p:nvPr>
            <p:ph type="sldNum" sz="quarter" idx="16"/>
          </p:nvPr>
        </p:nvSpPr>
        <p:spPr>
          <a:xfrm>
            <a:off x="11326285" y="6410326"/>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‹nr.›</a:t>
            </a:fld>
            <a:endParaRPr lang="en-GB"/>
          </a:p>
        </p:txBody>
      </p:sp>
    </p:spTree>
    <p:extLst>
      <p:ext uri="{BB962C8B-B14F-4D97-AF65-F5344CB8AC3E}">
        <p14:creationId xmlns:p14="http://schemas.microsoft.com/office/powerpoint/2010/main" val="2876123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wo content tabl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39630"/>
            <a:ext cx="5159129" cy="4630808"/>
          </a:xfrm>
          <a:prstGeom prst="rect">
            <a:avLst/>
          </a:prstGeom>
        </p:spPr>
        <p:txBody>
          <a:bodyPr/>
          <a:lstStyle>
            <a:lvl1pPr>
              <a:defRPr sz="1799">
                <a:latin typeface="+mn-lt"/>
              </a:defRPr>
            </a:lvl1pPr>
            <a:lvl2pPr>
              <a:defRPr sz="1599">
                <a:latin typeface="+mn-lt"/>
              </a:defRPr>
            </a:lvl2pPr>
            <a:lvl3pPr>
              <a:defRPr sz="1399">
                <a:latin typeface="+mn-lt"/>
              </a:defRPr>
            </a:lvl3pPr>
            <a:lvl4pPr>
              <a:defRPr sz="1299">
                <a:latin typeface="+mn-lt"/>
              </a:defRPr>
            </a:lvl4pPr>
            <a:lvl5pPr>
              <a:defRPr sz="1299">
                <a:latin typeface="+mn-lt"/>
              </a:defRPr>
            </a:lvl5pPr>
            <a:lvl6pPr>
              <a:defRPr sz="1299"/>
            </a:lvl6pPr>
            <a:lvl7pPr>
              <a:defRPr sz="1299"/>
            </a:lvl7pPr>
            <a:lvl8pPr>
              <a:defRPr sz="1299" baseline="0"/>
            </a:lvl8pPr>
            <a:lvl9pPr>
              <a:defRPr sz="1299" baseline="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6388104" y="1439630"/>
            <a:ext cx="5384799" cy="4630808"/>
          </a:xfrm>
          <a:prstGeom prst="rect">
            <a:avLst/>
          </a:prstGeom>
        </p:spPr>
        <p:txBody>
          <a:bodyPr/>
          <a:lstStyle>
            <a:lvl1pPr>
              <a:defRPr sz="1799">
                <a:latin typeface="+mn-lt"/>
              </a:defRPr>
            </a:lvl1pPr>
            <a:lvl2pPr>
              <a:defRPr sz="1599">
                <a:latin typeface="+mn-lt"/>
              </a:defRPr>
            </a:lvl2pPr>
            <a:lvl3pPr>
              <a:defRPr sz="1399">
                <a:latin typeface="+mn-lt"/>
              </a:defRPr>
            </a:lvl3pPr>
            <a:lvl4pPr>
              <a:defRPr sz="1299">
                <a:latin typeface="+mn-lt"/>
              </a:defRPr>
            </a:lvl4pPr>
            <a:lvl5pPr>
              <a:defRPr sz="1299">
                <a:latin typeface="+mn-lt"/>
              </a:defRPr>
            </a:lvl5pPr>
            <a:lvl6pPr>
              <a:defRPr sz="1299" baseline="0"/>
            </a:lvl6pPr>
            <a:lvl7pPr>
              <a:defRPr sz="1299" baseline="0"/>
            </a:lvl7pPr>
            <a:lvl8pPr>
              <a:defRPr sz="1299" baseline="0"/>
            </a:lvl8pPr>
            <a:lvl9pPr>
              <a:defRPr sz="1299"/>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itle Placeholder 2"/>
          <p:cNvSpPr>
            <a:spLocks noGrp="1"/>
          </p:cNvSpPr>
          <p:nvPr>
            <p:ph type="title" hasCustomPrompt="1"/>
          </p:nvPr>
        </p:nvSpPr>
        <p:spPr>
          <a:xfrm>
            <a:off x="609600" y="194957"/>
            <a:ext cx="9590856" cy="679665"/>
          </a:xfrm>
          <a:prstGeom prst="rect">
            <a:avLst/>
          </a:prstGeom>
        </p:spPr>
        <p:txBody>
          <a:bodyPr vert="horz" wrap="none" lIns="91440" tIns="45720" rIns="91440" bIns="45720" rtlCol="0" anchor="ctr">
            <a:noAutofit/>
          </a:bodyPr>
          <a:lstStyle>
            <a:lvl1pPr>
              <a:defRPr lang="en-GB" sz="3400" b="1" cap="all" baseline="0">
                <a:gradFill>
                  <a:gsLst>
                    <a:gs pos="0">
                      <a:srgbClr val="011744"/>
                    </a:gs>
                    <a:gs pos="100000">
                      <a:srgbClr val="276F9E"/>
                    </a:gs>
                  </a:gsLst>
                  <a:lin ang="0" scaled="0"/>
                </a:gradFill>
              </a:defRPr>
            </a:lvl1pPr>
          </a:lstStyle>
          <a:p>
            <a:pPr marL="0" marR="0" lvl="0" indent="0" fontAlgn="auto">
              <a:lnSpc>
                <a:spcPct val="100000"/>
              </a:lnSpc>
              <a:spcBef>
                <a:spcPts val="0"/>
              </a:spcBef>
              <a:spcAft>
                <a:spcPts val="0"/>
              </a:spcAft>
              <a:buClrTx/>
              <a:buSzTx/>
              <a:buFontTx/>
              <a:tabLst/>
            </a:pPr>
            <a:r>
              <a:rPr lang="en-US"/>
              <a:t>Click to edit Title</a:t>
            </a:r>
            <a:endParaRPr lang="en-GB"/>
          </a:p>
        </p:txBody>
      </p:sp>
      <p:sp>
        <p:nvSpPr>
          <p:cNvPr id="6" name="Content Placeholder 16"/>
          <p:cNvSpPr>
            <a:spLocks noGrp="1"/>
          </p:cNvSpPr>
          <p:nvPr>
            <p:ph sz="quarter" idx="12" hasCustomPrompt="1"/>
          </p:nvPr>
        </p:nvSpPr>
        <p:spPr>
          <a:xfrm>
            <a:off x="634444" y="874622"/>
            <a:ext cx="9590088" cy="415712"/>
          </a:xfrm>
          <a:prstGeom prst="rect">
            <a:avLst/>
          </a:prstGeom>
          <a:solidFill>
            <a:schemeClr val="bg1"/>
          </a:solidFill>
        </p:spPr>
        <p:txBody>
          <a:bodyPr/>
          <a:lstStyle>
            <a:lvl1pPr>
              <a:defRPr lang="en-GB" sz="2400" b="0">
                <a:solidFill>
                  <a:schemeClr val="accent4"/>
                </a:solidFill>
                <a:latin typeface="+mj-lt"/>
              </a:defRPr>
            </a:lvl1pPr>
          </a:lstStyle>
          <a:p>
            <a:pPr marL="0" marR="0" lvl="0" indent="0" fontAlgn="auto">
              <a:lnSpc>
                <a:spcPct val="100000"/>
              </a:lnSpc>
              <a:spcAft>
                <a:spcPts val="0"/>
              </a:spcAft>
              <a:buClrTx/>
              <a:buSzTx/>
              <a:buNone/>
              <a:tabLst/>
            </a:pPr>
            <a:r>
              <a:rPr lang="en-GB">
                <a:solidFill>
                  <a:schemeClr val="accent3"/>
                </a:solidFill>
              </a:rPr>
              <a:t>Click to edit Subtitle</a:t>
            </a:r>
          </a:p>
        </p:txBody>
      </p:sp>
      <p:sp>
        <p:nvSpPr>
          <p:cNvPr id="7" name="Espace réservé de la date 3"/>
          <p:cNvSpPr>
            <a:spLocks noGrp="1"/>
          </p:cNvSpPr>
          <p:nvPr>
            <p:ph type="dt" sz="half" idx="14"/>
          </p:nvPr>
        </p:nvSpPr>
        <p:spPr>
          <a:xfrm>
            <a:off x="9410700" y="6477000"/>
            <a:ext cx="1714501" cy="365125"/>
          </a:xfrm>
          <a:prstGeom prst="rect">
            <a:avLst/>
          </a:prstGeom>
        </p:spPr>
        <p:txBody>
          <a:bodyPr/>
          <a:lstStyle>
            <a:lvl1pPr>
              <a:defRPr sz="1100">
                <a:solidFill>
                  <a:schemeClr val="bg1">
                    <a:alpha val="55000"/>
                  </a:schemeClr>
                </a:solidFill>
              </a:defRPr>
            </a:lvl1pPr>
          </a:lstStyle>
          <a:p>
            <a:pPr>
              <a:defRPr/>
            </a:pPr>
            <a:fld id="{184A3C1B-39CB-4A40-B13A-458C07FEE233}" type="datetime1">
              <a:rPr lang="en-GB" smtClean="0"/>
              <a:pPr>
                <a:defRPr/>
              </a:pPr>
              <a:t>20/05/2020</a:t>
            </a:fld>
            <a:endParaRPr lang="en-GB"/>
          </a:p>
        </p:txBody>
      </p:sp>
      <p:sp>
        <p:nvSpPr>
          <p:cNvPr id="8" name="Espace réservé du pied de page 4"/>
          <p:cNvSpPr>
            <a:spLocks noGrp="1"/>
          </p:cNvSpPr>
          <p:nvPr>
            <p:ph type="ftr" sz="quarter" idx="15"/>
          </p:nvPr>
        </p:nvSpPr>
        <p:spPr>
          <a:xfrm>
            <a:off x="4876800" y="6478588"/>
            <a:ext cx="4332816" cy="365125"/>
          </a:xfrm>
          <a:prstGeom prst="rect">
            <a:avLst/>
          </a:prstGeom>
        </p:spPr>
        <p:txBody>
          <a:bodyPr/>
          <a:lstStyle>
            <a:lvl1pPr>
              <a:defRPr sz="1100">
                <a:solidFill>
                  <a:schemeClr val="bg1">
                    <a:alpha val="55000"/>
                  </a:schemeClr>
                </a:solidFill>
              </a:defRPr>
            </a:lvl1pPr>
          </a:lstStyle>
          <a:p>
            <a:pPr>
              <a:defRPr/>
            </a:pPr>
            <a:endParaRPr lang="en-GB"/>
          </a:p>
        </p:txBody>
      </p:sp>
      <p:sp>
        <p:nvSpPr>
          <p:cNvPr id="9"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‹nr.›</a:t>
            </a:fld>
            <a:endParaRPr lang="en-GB"/>
          </a:p>
        </p:txBody>
      </p:sp>
    </p:spTree>
    <p:extLst>
      <p:ext uri="{BB962C8B-B14F-4D97-AF65-F5344CB8AC3E}">
        <p14:creationId xmlns:p14="http://schemas.microsoft.com/office/powerpoint/2010/main" val="1464166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2C1502-55EF-4FCE-8757-116C34A58C2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961DDC0-7E6A-4924-A5F9-205665B7A05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2F8D85F-3663-47CD-BC61-31B85976116C}"/>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6B5E5F83-CC23-46CE-B9A5-48116962A4A8}"/>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6E29623-98D7-4F11-B09C-5C5DFFBB6BD1}"/>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3863884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D15810-B2F0-4487-9BC2-D388EB50364E}"/>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A5CF7BC-0C4A-4CCD-9B52-6755619BA7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97C82B2D-B49F-486A-893E-F009BF7D9C3C}"/>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8B6F2DDC-78B1-4179-A593-9EB3D6138D5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737BBAB-F262-4E15-B2FF-28B154FD118F}"/>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2572260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75BB68-EF6C-40CE-9734-78D45646906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22EFE4ED-7D12-43EA-94E7-08886CEA811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E47639F-A91C-4BFA-82CC-254BB4E4EBC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3AC66CB-C7E4-4DBE-9C10-51CB92878A4C}"/>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6" name="Espace réservé du pied de page 5">
            <a:extLst>
              <a:ext uri="{FF2B5EF4-FFF2-40B4-BE49-F238E27FC236}">
                <a16:creationId xmlns:a16="http://schemas.microsoft.com/office/drawing/2014/main" id="{887E4243-72C4-4469-A466-980A921ED05C}"/>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4DABBBD-45C7-4C18-A475-15CA6679971F}"/>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3031541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4C41E8-0036-4310-9ECD-C7CD3C8F1C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950901B-1EBB-44B6-8F8B-1CB7613F63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375461C-1512-4742-BF4D-97C47B7B79F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16D372E-1163-4408-B64A-4FD3C5C992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EC2458D-BAAF-47C7-B87B-F8565DC0C474}"/>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CF90526-300F-4BB6-A78F-A998D8831ED1}"/>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8" name="Espace réservé du pied de page 7">
            <a:extLst>
              <a:ext uri="{FF2B5EF4-FFF2-40B4-BE49-F238E27FC236}">
                <a16:creationId xmlns:a16="http://schemas.microsoft.com/office/drawing/2014/main" id="{C0723C4B-2D95-450E-BB14-4A3C3C85A50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DE4E327-01E1-4527-89FE-3F36D1D0EA97}"/>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3776023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A4C6ED1-247E-4FE2-96C1-B8A15B86AAC3}"/>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3B190010-5D41-4EF3-B093-EDF6BC5147C8}"/>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4" name="Espace réservé du pied de page 3">
            <a:extLst>
              <a:ext uri="{FF2B5EF4-FFF2-40B4-BE49-F238E27FC236}">
                <a16:creationId xmlns:a16="http://schemas.microsoft.com/office/drawing/2014/main" id="{3E7E2159-0485-479D-91A7-AB026BCF0603}"/>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94DD539E-FE35-4A69-890D-FFC67864B67F}"/>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212236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E0CCA2C-E855-4C0D-B8BD-377B4005C5FD}"/>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3" name="Espace réservé du pied de page 2">
            <a:extLst>
              <a:ext uri="{FF2B5EF4-FFF2-40B4-BE49-F238E27FC236}">
                <a16:creationId xmlns:a16="http://schemas.microsoft.com/office/drawing/2014/main" id="{C6DE0D76-F9E7-424E-A674-5BBB59C438BC}"/>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8F88751-0AB1-4FEE-89C7-124A3ADD8F8C}"/>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2482811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2EA538-7B5E-409A-B081-26FF787C3C7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273EE593-2024-4474-BCBD-809A759C3D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58F146E1-6E15-481F-80DF-651DD38B4D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474F491C-1A0A-42C4-BAA6-7F0EA7DCF3C9}"/>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6" name="Espace réservé du pied de page 5">
            <a:extLst>
              <a:ext uri="{FF2B5EF4-FFF2-40B4-BE49-F238E27FC236}">
                <a16:creationId xmlns:a16="http://schemas.microsoft.com/office/drawing/2014/main" id="{863BCB2A-FA44-49DA-9157-AE48EB3CCEC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BA00E69-95A4-4C56-88EF-982CBE8EBE5E}"/>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462473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4EE8C5-1884-4868-8227-E6C4F73A07F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BA5F85A9-66CC-465C-AE58-CF96D9360E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1226616D-0784-414F-8EC0-12DA764EEA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6E8AD0E-73F1-477F-B0E3-638C883B1206}"/>
              </a:ext>
            </a:extLst>
          </p:cNvPr>
          <p:cNvSpPr>
            <a:spLocks noGrp="1"/>
          </p:cNvSpPr>
          <p:nvPr>
            <p:ph type="dt" sz="half" idx="10"/>
          </p:nvPr>
        </p:nvSpPr>
        <p:spPr/>
        <p:txBody>
          <a:bodyPr/>
          <a:lstStyle/>
          <a:p>
            <a:fld id="{5AA5A7BA-21E0-4645-808D-80F5CC4C6750}" type="datetimeFigureOut">
              <a:rPr lang="fr-FR" smtClean="0"/>
              <a:t>20/05/2020</a:t>
            </a:fld>
            <a:endParaRPr lang="fr-FR"/>
          </a:p>
        </p:txBody>
      </p:sp>
      <p:sp>
        <p:nvSpPr>
          <p:cNvPr id="6" name="Espace réservé du pied de page 5">
            <a:extLst>
              <a:ext uri="{FF2B5EF4-FFF2-40B4-BE49-F238E27FC236}">
                <a16:creationId xmlns:a16="http://schemas.microsoft.com/office/drawing/2014/main" id="{B63CF64A-B136-401B-94BA-C2005CAD38A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2112858-3074-4F7A-B89E-BD379E9048A9}"/>
              </a:ext>
            </a:extLst>
          </p:cNvPr>
          <p:cNvSpPr>
            <a:spLocks noGrp="1"/>
          </p:cNvSpPr>
          <p:nvPr>
            <p:ph type="sldNum" sz="quarter" idx="12"/>
          </p:nvPr>
        </p:nvSpPr>
        <p:spPr/>
        <p:txBody>
          <a:bodyPr/>
          <a:lstStyle/>
          <a:p>
            <a:fld id="{852A8610-8EC8-45F5-860E-7EEB1B089A2E}" type="slidenum">
              <a:rPr lang="fr-FR" smtClean="0"/>
              <a:t>‹nr.›</a:t>
            </a:fld>
            <a:endParaRPr lang="fr-FR"/>
          </a:p>
        </p:txBody>
      </p:sp>
    </p:spTree>
    <p:extLst>
      <p:ext uri="{BB962C8B-B14F-4D97-AF65-F5344CB8AC3E}">
        <p14:creationId xmlns:p14="http://schemas.microsoft.com/office/powerpoint/2010/main" val="1869682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8677795-5904-43B3-9CF2-92BD903191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57298F31-4A6C-45BF-A622-9D6AF44F48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72B3E11-3E35-41A9-B86C-3BCCE3682F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A5A7BA-21E0-4645-808D-80F5CC4C6750}" type="datetimeFigureOut">
              <a:rPr lang="fr-FR" smtClean="0"/>
              <a:t>20/05/2020</a:t>
            </a:fld>
            <a:endParaRPr lang="fr-FR"/>
          </a:p>
        </p:txBody>
      </p:sp>
      <p:sp>
        <p:nvSpPr>
          <p:cNvPr id="5" name="Espace réservé du pied de page 4">
            <a:extLst>
              <a:ext uri="{FF2B5EF4-FFF2-40B4-BE49-F238E27FC236}">
                <a16:creationId xmlns:a16="http://schemas.microsoft.com/office/drawing/2014/main" id="{D0C34CE4-1EA7-4895-BDE6-054A5D4107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638957D0-026B-4F6E-91E3-E8659BC855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A8610-8EC8-45F5-860E-7EEB1B089A2E}" type="slidenum">
              <a:rPr lang="fr-FR" smtClean="0"/>
              <a:t>‹nr.›</a:t>
            </a:fld>
            <a:endParaRPr lang="fr-FR"/>
          </a:p>
        </p:txBody>
      </p:sp>
      <p:sp>
        <p:nvSpPr>
          <p:cNvPr id="7"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66BAE9A7-75C2-44AC-996A-8A6549A5EB69}"/>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ts val="0"/>
              </a:spcBef>
              <a:spcAft>
                <a:spcPts val="0"/>
              </a:spcAft>
            </a:pPr>
            <a:r>
              <a:rPr lang="fr-FR"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272433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7" r:id="rId12"/>
    <p:sldLayoutId id="2147483668"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tar: 5 Points 1">
            <a:extLst>
              <a:ext uri="{FF2B5EF4-FFF2-40B4-BE49-F238E27FC236}">
                <a16:creationId xmlns:a16="http://schemas.microsoft.com/office/drawing/2014/main" id="{4B169AF0-1CDF-4C20-8770-4C3B194AFA2F}"/>
              </a:ext>
            </a:extLst>
          </p:cNvPr>
          <p:cNvSpPr/>
          <p:nvPr userDrawn="1"/>
        </p:nvSpPr>
        <p:spPr>
          <a:xfrm rot="20753432">
            <a:off x="6541509" y="-1764862"/>
            <a:ext cx="3512925" cy="3984275"/>
          </a:xfrm>
          <a:custGeom>
            <a:avLst/>
            <a:gdLst>
              <a:gd name="connsiteX0" fmla="*/ 1 w 932873"/>
              <a:gd name="connsiteY0" fmla="*/ 419828 h 1099127"/>
              <a:gd name="connsiteX1" fmla="*/ 356328 w 932873"/>
              <a:gd name="connsiteY1" fmla="*/ 419831 h 1099127"/>
              <a:gd name="connsiteX2" fmla="*/ 466437 w 932873"/>
              <a:gd name="connsiteY2" fmla="*/ 0 h 1099127"/>
              <a:gd name="connsiteX3" fmla="*/ 576545 w 932873"/>
              <a:gd name="connsiteY3" fmla="*/ 419831 h 1099127"/>
              <a:gd name="connsiteX4" fmla="*/ 932872 w 932873"/>
              <a:gd name="connsiteY4" fmla="*/ 419828 h 1099127"/>
              <a:gd name="connsiteX5" fmla="*/ 644596 w 932873"/>
              <a:gd name="connsiteY5" fmla="*/ 679295 h 1099127"/>
              <a:gd name="connsiteX6" fmla="*/ 754710 w 932873"/>
              <a:gd name="connsiteY6" fmla="*/ 1099124 h 1099127"/>
              <a:gd name="connsiteX7" fmla="*/ 466437 w 932873"/>
              <a:gd name="connsiteY7" fmla="*/ 839653 h 1099127"/>
              <a:gd name="connsiteX8" fmla="*/ 178163 w 932873"/>
              <a:gd name="connsiteY8" fmla="*/ 1099124 h 1099127"/>
              <a:gd name="connsiteX9" fmla="*/ 288277 w 932873"/>
              <a:gd name="connsiteY9" fmla="*/ 679295 h 1099127"/>
              <a:gd name="connsiteX10" fmla="*/ 1 w 932873"/>
              <a:gd name="connsiteY10" fmla="*/ 419828 h 1099127"/>
              <a:gd name="connsiteX0" fmla="*/ 0 w 932871"/>
              <a:gd name="connsiteY0" fmla="*/ 419828 h 1099124"/>
              <a:gd name="connsiteX1" fmla="*/ 356327 w 932871"/>
              <a:gd name="connsiteY1" fmla="*/ 419831 h 1099124"/>
              <a:gd name="connsiteX2" fmla="*/ 466436 w 932871"/>
              <a:gd name="connsiteY2" fmla="*/ 0 h 1099124"/>
              <a:gd name="connsiteX3" fmla="*/ 576544 w 932871"/>
              <a:gd name="connsiteY3" fmla="*/ 419831 h 1099124"/>
              <a:gd name="connsiteX4" fmla="*/ 932871 w 932871"/>
              <a:gd name="connsiteY4" fmla="*/ 419828 h 1099124"/>
              <a:gd name="connsiteX5" fmla="*/ 644595 w 932871"/>
              <a:gd name="connsiteY5" fmla="*/ 679295 h 1099124"/>
              <a:gd name="connsiteX6" fmla="*/ 754709 w 932871"/>
              <a:gd name="connsiteY6" fmla="*/ 1099124 h 1099124"/>
              <a:gd name="connsiteX7" fmla="*/ 466436 w 932871"/>
              <a:gd name="connsiteY7" fmla="*/ 839653 h 1099124"/>
              <a:gd name="connsiteX8" fmla="*/ 178162 w 932871"/>
              <a:gd name="connsiteY8" fmla="*/ 1099124 h 1099124"/>
              <a:gd name="connsiteX9" fmla="*/ 288276 w 932871"/>
              <a:gd name="connsiteY9" fmla="*/ 679295 h 1099124"/>
              <a:gd name="connsiteX10" fmla="*/ 0 w 932871"/>
              <a:gd name="connsiteY10" fmla="*/ 419828 h 109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2871" h="1099124">
                <a:moveTo>
                  <a:pt x="0" y="419828"/>
                </a:moveTo>
                <a:lnTo>
                  <a:pt x="356327" y="419831"/>
                </a:lnTo>
                <a:lnTo>
                  <a:pt x="466436" y="0"/>
                </a:lnTo>
                <a:lnTo>
                  <a:pt x="576544" y="419831"/>
                </a:lnTo>
                <a:lnTo>
                  <a:pt x="932871" y="419828"/>
                </a:lnTo>
                <a:lnTo>
                  <a:pt x="644595" y="679295"/>
                </a:lnTo>
                <a:lnTo>
                  <a:pt x="754709" y="1099124"/>
                </a:lnTo>
                <a:lnTo>
                  <a:pt x="466436" y="839653"/>
                </a:lnTo>
                <a:lnTo>
                  <a:pt x="178162" y="1099124"/>
                </a:lnTo>
                <a:lnTo>
                  <a:pt x="288276" y="679295"/>
                </a:lnTo>
                <a:lnTo>
                  <a:pt x="0" y="419828"/>
                </a:lnTo>
                <a:close/>
              </a:path>
            </a:pathLst>
          </a:custGeom>
          <a:solidFill>
            <a:schemeClr val="bg1">
              <a:lumMod val="95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Star: 5 Points 1">
            <a:extLst>
              <a:ext uri="{FF2B5EF4-FFF2-40B4-BE49-F238E27FC236}">
                <a16:creationId xmlns:a16="http://schemas.microsoft.com/office/drawing/2014/main" id="{4D0B9B63-1F46-48E4-85B1-22ECF186B667}"/>
              </a:ext>
            </a:extLst>
          </p:cNvPr>
          <p:cNvSpPr/>
          <p:nvPr userDrawn="1"/>
        </p:nvSpPr>
        <p:spPr>
          <a:xfrm rot="20753432">
            <a:off x="6644502" y="3058379"/>
            <a:ext cx="3512925" cy="3984275"/>
          </a:xfrm>
          <a:custGeom>
            <a:avLst/>
            <a:gdLst>
              <a:gd name="connsiteX0" fmla="*/ 1 w 932873"/>
              <a:gd name="connsiteY0" fmla="*/ 419828 h 1099127"/>
              <a:gd name="connsiteX1" fmla="*/ 356328 w 932873"/>
              <a:gd name="connsiteY1" fmla="*/ 419831 h 1099127"/>
              <a:gd name="connsiteX2" fmla="*/ 466437 w 932873"/>
              <a:gd name="connsiteY2" fmla="*/ 0 h 1099127"/>
              <a:gd name="connsiteX3" fmla="*/ 576545 w 932873"/>
              <a:gd name="connsiteY3" fmla="*/ 419831 h 1099127"/>
              <a:gd name="connsiteX4" fmla="*/ 932872 w 932873"/>
              <a:gd name="connsiteY4" fmla="*/ 419828 h 1099127"/>
              <a:gd name="connsiteX5" fmla="*/ 644596 w 932873"/>
              <a:gd name="connsiteY5" fmla="*/ 679295 h 1099127"/>
              <a:gd name="connsiteX6" fmla="*/ 754710 w 932873"/>
              <a:gd name="connsiteY6" fmla="*/ 1099124 h 1099127"/>
              <a:gd name="connsiteX7" fmla="*/ 466437 w 932873"/>
              <a:gd name="connsiteY7" fmla="*/ 839653 h 1099127"/>
              <a:gd name="connsiteX8" fmla="*/ 178163 w 932873"/>
              <a:gd name="connsiteY8" fmla="*/ 1099124 h 1099127"/>
              <a:gd name="connsiteX9" fmla="*/ 288277 w 932873"/>
              <a:gd name="connsiteY9" fmla="*/ 679295 h 1099127"/>
              <a:gd name="connsiteX10" fmla="*/ 1 w 932873"/>
              <a:gd name="connsiteY10" fmla="*/ 419828 h 1099127"/>
              <a:gd name="connsiteX0" fmla="*/ 0 w 932871"/>
              <a:gd name="connsiteY0" fmla="*/ 419828 h 1099124"/>
              <a:gd name="connsiteX1" fmla="*/ 356327 w 932871"/>
              <a:gd name="connsiteY1" fmla="*/ 419831 h 1099124"/>
              <a:gd name="connsiteX2" fmla="*/ 466436 w 932871"/>
              <a:gd name="connsiteY2" fmla="*/ 0 h 1099124"/>
              <a:gd name="connsiteX3" fmla="*/ 576544 w 932871"/>
              <a:gd name="connsiteY3" fmla="*/ 419831 h 1099124"/>
              <a:gd name="connsiteX4" fmla="*/ 932871 w 932871"/>
              <a:gd name="connsiteY4" fmla="*/ 419828 h 1099124"/>
              <a:gd name="connsiteX5" fmla="*/ 644595 w 932871"/>
              <a:gd name="connsiteY5" fmla="*/ 679295 h 1099124"/>
              <a:gd name="connsiteX6" fmla="*/ 754709 w 932871"/>
              <a:gd name="connsiteY6" fmla="*/ 1099124 h 1099124"/>
              <a:gd name="connsiteX7" fmla="*/ 466436 w 932871"/>
              <a:gd name="connsiteY7" fmla="*/ 839653 h 1099124"/>
              <a:gd name="connsiteX8" fmla="*/ 178162 w 932871"/>
              <a:gd name="connsiteY8" fmla="*/ 1099124 h 1099124"/>
              <a:gd name="connsiteX9" fmla="*/ 288276 w 932871"/>
              <a:gd name="connsiteY9" fmla="*/ 679295 h 1099124"/>
              <a:gd name="connsiteX10" fmla="*/ 0 w 932871"/>
              <a:gd name="connsiteY10" fmla="*/ 419828 h 109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2871" h="1099124">
                <a:moveTo>
                  <a:pt x="0" y="419828"/>
                </a:moveTo>
                <a:lnTo>
                  <a:pt x="356327" y="419831"/>
                </a:lnTo>
                <a:lnTo>
                  <a:pt x="466436" y="0"/>
                </a:lnTo>
                <a:lnTo>
                  <a:pt x="576544" y="419831"/>
                </a:lnTo>
                <a:lnTo>
                  <a:pt x="932871" y="419828"/>
                </a:lnTo>
                <a:lnTo>
                  <a:pt x="644595" y="679295"/>
                </a:lnTo>
                <a:lnTo>
                  <a:pt x="754709" y="1099124"/>
                </a:lnTo>
                <a:lnTo>
                  <a:pt x="466436" y="839653"/>
                </a:lnTo>
                <a:lnTo>
                  <a:pt x="178162" y="1099124"/>
                </a:lnTo>
                <a:lnTo>
                  <a:pt x="288276" y="679295"/>
                </a:lnTo>
                <a:lnTo>
                  <a:pt x="0" y="419828"/>
                </a:lnTo>
                <a:close/>
              </a:path>
            </a:pathLst>
          </a:custGeom>
          <a:solidFill>
            <a:schemeClr val="bg1">
              <a:lumMod val="9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Star: 5 Points 1">
            <a:extLst>
              <a:ext uri="{FF2B5EF4-FFF2-40B4-BE49-F238E27FC236}">
                <a16:creationId xmlns:a16="http://schemas.microsoft.com/office/drawing/2014/main" id="{E4BC2B8A-994F-46FA-84BD-F2ECE6940C02}"/>
              </a:ext>
            </a:extLst>
          </p:cNvPr>
          <p:cNvSpPr/>
          <p:nvPr userDrawn="1"/>
        </p:nvSpPr>
        <p:spPr>
          <a:xfrm rot="20753432">
            <a:off x="9688807" y="600741"/>
            <a:ext cx="3512925" cy="3984275"/>
          </a:xfrm>
          <a:custGeom>
            <a:avLst/>
            <a:gdLst>
              <a:gd name="connsiteX0" fmla="*/ 1 w 932873"/>
              <a:gd name="connsiteY0" fmla="*/ 419828 h 1099127"/>
              <a:gd name="connsiteX1" fmla="*/ 356328 w 932873"/>
              <a:gd name="connsiteY1" fmla="*/ 419831 h 1099127"/>
              <a:gd name="connsiteX2" fmla="*/ 466437 w 932873"/>
              <a:gd name="connsiteY2" fmla="*/ 0 h 1099127"/>
              <a:gd name="connsiteX3" fmla="*/ 576545 w 932873"/>
              <a:gd name="connsiteY3" fmla="*/ 419831 h 1099127"/>
              <a:gd name="connsiteX4" fmla="*/ 932872 w 932873"/>
              <a:gd name="connsiteY4" fmla="*/ 419828 h 1099127"/>
              <a:gd name="connsiteX5" fmla="*/ 644596 w 932873"/>
              <a:gd name="connsiteY5" fmla="*/ 679295 h 1099127"/>
              <a:gd name="connsiteX6" fmla="*/ 754710 w 932873"/>
              <a:gd name="connsiteY6" fmla="*/ 1099124 h 1099127"/>
              <a:gd name="connsiteX7" fmla="*/ 466437 w 932873"/>
              <a:gd name="connsiteY7" fmla="*/ 839653 h 1099127"/>
              <a:gd name="connsiteX8" fmla="*/ 178163 w 932873"/>
              <a:gd name="connsiteY8" fmla="*/ 1099124 h 1099127"/>
              <a:gd name="connsiteX9" fmla="*/ 288277 w 932873"/>
              <a:gd name="connsiteY9" fmla="*/ 679295 h 1099127"/>
              <a:gd name="connsiteX10" fmla="*/ 1 w 932873"/>
              <a:gd name="connsiteY10" fmla="*/ 419828 h 1099127"/>
              <a:gd name="connsiteX0" fmla="*/ 0 w 932871"/>
              <a:gd name="connsiteY0" fmla="*/ 419828 h 1099124"/>
              <a:gd name="connsiteX1" fmla="*/ 356327 w 932871"/>
              <a:gd name="connsiteY1" fmla="*/ 419831 h 1099124"/>
              <a:gd name="connsiteX2" fmla="*/ 466436 w 932871"/>
              <a:gd name="connsiteY2" fmla="*/ 0 h 1099124"/>
              <a:gd name="connsiteX3" fmla="*/ 576544 w 932871"/>
              <a:gd name="connsiteY3" fmla="*/ 419831 h 1099124"/>
              <a:gd name="connsiteX4" fmla="*/ 932871 w 932871"/>
              <a:gd name="connsiteY4" fmla="*/ 419828 h 1099124"/>
              <a:gd name="connsiteX5" fmla="*/ 644595 w 932871"/>
              <a:gd name="connsiteY5" fmla="*/ 679295 h 1099124"/>
              <a:gd name="connsiteX6" fmla="*/ 754709 w 932871"/>
              <a:gd name="connsiteY6" fmla="*/ 1099124 h 1099124"/>
              <a:gd name="connsiteX7" fmla="*/ 466436 w 932871"/>
              <a:gd name="connsiteY7" fmla="*/ 839653 h 1099124"/>
              <a:gd name="connsiteX8" fmla="*/ 178162 w 932871"/>
              <a:gd name="connsiteY8" fmla="*/ 1099124 h 1099124"/>
              <a:gd name="connsiteX9" fmla="*/ 288276 w 932871"/>
              <a:gd name="connsiteY9" fmla="*/ 679295 h 1099124"/>
              <a:gd name="connsiteX10" fmla="*/ 0 w 932871"/>
              <a:gd name="connsiteY10" fmla="*/ 419828 h 1099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2871" h="1099124">
                <a:moveTo>
                  <a:pt x="0" y="419828"/>
                </a:moveTo>
                <a:lnTo>
                  <a:pt x="356327" y="419831"/>
                </a:lnTo>
                <a:lnTo>
                  <a:pt x="466436" y="0"/>
                </a:lnTo>
                <a:lnTo>
                  <a:pt x="576544" y="419831"/>
                </a:lnTo>
                <a:lnTo>
                  <a:pt x="932871" y="419828"/>
                </a:lnTo>
                <a:lnTo>
                  <a:pt x="644595" y="679295"/>
                </a:lnTo>
                <a:lnTo>
                  <a:pt x="754709" y="1099124"/>
                </a:lnTo>
                <a:lnTo>
                  <a:pt x="466436" y="839653"/>
                </a:lnTo>
                <a:lnTo>
                  <a:pt x="178162" y="1099124"/>
                </a:lnTo>
                <a:lnTo>
                  <a:pt x="288276" y="679295"/>
                </a:lnTo>
                <a:lnTo>
                  <a:pt x="0" y="419828"/>
                </a:lnTo>
                <a:close/>
              </a:path>
            </a:pathLst>
          </a:cu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19064" y="477110"/>
            <a:ext cx="2987396" cy="785613"/>
          </a:xfrm>
          <a:prstGeom prst="rect">
            <a:avLst/>
          </a:prstGeom>
        </p:spPr>
      </p:pic>
      <p:sp>
        <p:nvSpPr>
          <p:cNvPr id="4" name="Rectangle 3">
            <a:extLst>
              <a:ext uri="{FF2B5EF4-FFF2-40B4-BE49-F238E27FC236}">
                <a16:creationId xmlns:a16="http://schemas.microsoft.com/office/drawing/2014/main" id="{BC27749B-716F-47C4-92E1-E3F05EACAE27}"/>
              </a:ext>
            </a:extLst>
          </p:cNvPr>
          <p:cNvSpPr/>
          <p:nvPr userDrawn="1"/>
        </p:nvSpPr>
        <p:spPr>
          <a:xfrm>
            <a:off x="0" y="6381328"/>
            <a:ext cx="12192000" cy="476672"/>
          </a:xfrm>
          <a:prstGeom prst="rect">
            <a:avLst/>
          </a:prstGeom>
          <a:gradFill flip="none" rotWithShape="1">
            <a:gsLst>
              <a:gs pos="0">
                <a:schemeClr val="accent6">
                  <a:lumMod val="89000"/>
                </a:schemeClr>
              </a:gs>
              <a:gs pos="0">
                <a:srgbClr val="266C9B"/>
              </a:gs>
              <a:gs pos="100000">
                <a:srgbClr val="00164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3"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2DDA63B1-29B6-4CF0-BE32-633D5DD69448}"/>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ts val="0"/>
              </a:spcBef>
              <a:spcAft>
                <a:spcPts val="0"/>
              </a:spcAft>
            </a:pPr>
            <a:r>
              <a:rPr lang="fr-FR" sz="1000">
                <a:solidFill>
                  <a:srgbClr val="000000"/>
                </a:solidFill>
                <a:latin typeface="Arial" panose="020B0604020202020204" pitchFamily="34" charset="0"/>
              </a:rPr>
              <a:t>Confidential C</a:t>
            </a:r>
          </a:p>
        </p:txBody>
      </p:sp>
    </p:spTree>
    <p:extLst>
      <p:ext uri="{BB962C8B-B14F-4D97-AF65-F5344CB8AC3E}">
        <p14:creationId xmlns:p14="http://schemas.microsoft.com/office/powerpoint/2010/main" val="1178942479"/>
      </p:ext>
    </p:extLst>
  </p:cSld>
  <p:clrMap bg1="lt1" tx1="dk1" bg2="lt2" tx2="dk2" accent1="accent1" accent2="accent2" accent3="accent3" accent4="accent4" accent5="accent5" accent6="accent6" hlink="hlink" folHlink="folHlink"/>
  <p:sldLayoutIdLst>
    <p:sldLayoutId id="2147483663" r:id="rId1"/>
    <p:sldLayoutId id="2147483665" r:id="rId2"/>
    <p:sldLayoutId id="2147483666" r:id="rId3"/>
  </p:sldLayoutIdLst>
  <p:hf hdr="0" ftr="0" dt="0"/>
  <p:txStyles>
    <p:titleStyle>
      <a:lvl1pPr algn="l" defTabSz="914400" rtl="0" eaLnBrk="1" latinLnBrk="0" hangingPunct="1">
        <a:spcBef>
          <a:spcPct val="0"/>
        </a:spcBef>
        <a:buNone/>
        <a:defRPr sz="2800" b="1" kern="1200" spc="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087A85-B425-4259-AEEF-980575E1D7AB}"/>
              </a:ext>
            </a:extLst>
          </p:cNvPr>
          <p:cNvSpPr>
            <a:spLocks noGrp="1"/>
          </p:cNvSpPr>
          <p:nvPr>
            <p:ph type="title"/>
          </p:nvPr>
        </p:nvSpPr>
        <p:spPr/>
        <p:txBody>
          <a:bodyPr>
            <a:normAutofit/>
          </a:bodyPr>
          <a:lstStyle/>
          <a:p>
            <a:r>
              <a:rPr lang="fr-FR" dirty="0"/>
              <a:t>Child </a:t>
            </a:r>
            <a:r>
              <a:rPr lang="fr-FR" dirty="0" err="1"/>
              <a:t>cyclist</a:t>
            </a:r>
            <a:r>
              <a:rPr lang="fr-FR" dirty="0"/>
              <a:t> </a:t>
            </a:r>
            <a:r>
              <a:rPr lang="fr-FR" dirty="0" err="1"/>
              <a:t>requirement</a:t>
            </a:r>
            <a:endParaRPr lang="fr-FR" dirty="0"/>
          </a:p>
        </p:txBody>
      </p:sp>
      <p:sp>
        <p:nvSpPr>
          <p:cNvPr id="3" name="Espace réservé du contenu 2">
            <a:extLst>
              <a:ext uri="{FF2B5EF4-FFF2-40B4-BE49-F238E27FC236}">
                <a16:creationId xmlns:a16="http://schemas.microsoft.com/office/drawing/2014/main" id="{4DB504A2-E4ED-4478-A10E-A6F4CD9C6061}"/>
              </a:ext>
            </a:extLst>
          </p:cNvPr>
          <p:cNvSpPr>
            <a:spLocks noGrp="1"/>
          </p:cNvSpPr>
          <p:nvPr>
            <p:ph idx="1"/>
          </p:nvPr>
        </p:nvSpPr>
        <p:spPr/>
        <p:txBody>
          <a:bodyPr/>
          <a:lstStyle/>
          <a:p>
            <a:r>
              <a:rPr lang="fr-FR" dirty="0" err="1"/>
              <a:t>Proposal</a:t>
            </a:r>
            <a:r>
              <a:rPr lang="fr-FR" dirty="0"/>
              <a:t>:</a:t>
            </a:r>
          </a:p>
          <a:p>
            <a:pPr marL="0" indent="0">
              <a:buNone/>
            </a:pPr>
            <a:r>
              <a:rPr lang="fr-FR" dirty="0"/>
              <a:t>No </a:t>
            </a:r>
            <a:r>
              <a:rPr lang="fr-FR" dirty="0" err="1"/>
              <a:t>requirement</a:t>
            </a:r>
            <a:r>
              <a:rPr lang="fr-FR" dirty="0"/>
              <a:t> </a:t>
            </a:r>
            <a:r>
              <a:rPr lang="fr-FR" dirty="0" err="1"/>
              <a:t>now</a:t>
            </a:r>
            <a:r>
              <a:rPr lang="fr-FR" dirty="0"/>
              <a:t>. </a:t>
            </a:r>
            <a:r>
              <a:rPr lang="fr-FR" dirty="0" err="1"/>
              <a:t>We</a:t>
            </a:r>
            <a:r>
              <a:rPr lang="fr-FR" dirty="0"/>
              <a:t> propose to </a:t>
            </a:r>
            <a:r>
              <a:rPr lang="fr-FR" dirty="0" err="1"/>
              <a:t>include</a:t>
            </a:r>
            <a:r>
              <a:rPr lang="fr-FR" dirty="0"/>
              <a:t>, </a:t>
            </a:r>
            <a:r>
              <a:rPr lang="fr-FR" dirty="0" err="1"/>
              <a:t>when</a:t>
            </a:r>
            <a:r>
              <a:rPr lang="fr-FR" dirty="0"/>
              <a:t> </a:t>
            </a:r>
            <a:r>
              <a:rPr lang="fr-FR" dirty="0" err="1"/>
              <a:t>dummy</a:t>
            </a:r>
            <a:r>
              <a:rPr lang="fr-FR" dirty="0"/>
              <a:t> </a:t>
            </a:r>
            <a:r>
              <a:rPr lang="fr-FR" dirty="0" err="1"/>
              <a:t>charasteristics</a:t>
            </a:r>
            <a:r>
              <a:rPr lang="fr-FR" dirty="0"/>
              <a:t> </a:t>
            </a:r>
            <a:r>
              <a:rPr lang="fr-FR" dirty="0" err="1"/>
              <a:t>will</a:t>
            </a:r>
            <a:r>
              <a:rPr lang="fr-FR" dirty="0"/>
              <a:t> </a:t>
            </a:r>
            <a:r>
              <a:rPr lang="fr-FR" dirty="0" err="1"/>
              <a:t>be</a:t>
            </a:r>
            <a:r>
              <a:rPr lang="fr-FR" dirty="0"/>
              <a:t> </a:t>
            </a:r>
            <a:r>
              <a:rPr lang="fr-FR" dirty="0" err="1"/>
              <a:t>known</a:t>
            </a:r>
            <a:r>
              <a:rPr lang="fr-FR" dirty="0"/>
              <a:t> by all </a:t>
            </a:r>
            <a:r>
              <a:rPr lang="fr-FR" dirty="0" err="1"/>
              <a:t>counterparties</a:t>
            </a:r>
            <a:r>
              <a:rPr lang="fr-FR" dirty="0"/>
              <a:t>, </a:t>
            </a:r>
            <a:r>
              <a:rPr lang="fr-FR" dirty="0" err="1"/>
              <a:t>child</a:t>
            </a:r>
            <a:r>
              <a:rPr lang="fr-FR" dirty="0"/>
              <a:t> </a:t>
            </a:r>
            <a:r>
              <a:rPr lang="fr-FR" dirty="0" err="1"/>
              <a:t>cyclist</a:t>
            </a:r>
            <a:r>
              <a:rPr lang="fr-FR" dirty="0"/>
              <a:t> </a:t>
            </a:r>
            <a:r>
              <a:rPr lang="fr-FR" dirty="0" err="1"/>
              <a:t>requirements</a:t>
            </a:r>
            <a:endParaRPr lang="fr-FR" dirty="0"/>
          </a:p>
          <a:p>
            <a:endParaRPr lang="fr-FR" dirty="0"/>
          </a:p>
        </p:txBody>
      </p:sp>
      <p:sp>
        <p:nvSpPr>
          <p:cNvPr id="4" name="Tekstvak 3"/>
          <p:cNvSpPr txBox="1"/>
          <p:nvPr/>
        </p:nvSpPr>
        <p:spPr>
          <a:xfrm>
            <a:off x="195943" y="6419461"/>
            <a:ext cx="1732975" cy="369332"/>
          </a:xfrm>
          <a:prstGeom prst="rect">
            <a:avLst/>
          </a:prstGeom>
          <a:noFill/>
        </p:spPr>
        <p:txBody>
          <a:bodyPr wrap="none" rtlCol="0">
            <a:spAutoFit/>
          </a:bodyPr>
          <a:lstStyle/>
          <a:p>
            <a:r>
              <a:rPr lang="nl-NL" dirty="0" smtClean="0"/>
              <a:t>VRU-Proxi-14-04</a:t>
            </a:r>
            <a:endParaRPr lang="nl-NL" dirty="0"/>
          </a:p>
        </p:txBody>
      </p:sp>
    </p:spTree>
    <p:extLst>
      <p:ext uri="{BB962C8B-B14F-4D97-AF65-F5344CB8AC3E}">
        <p14:creationId xmlns:p14="http://schemas.microsoft.com/office/powerpoint/2010/main" val="2221322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BDB521-4004-4C91-9CC8-EC6C8A5D0324}"/>
              </a:ext>
            </a:extLst>
          </p:cNvPr>
          <p:cNvSpPr>
            <a:spLocks noGrp="1"/>
          </p:cNvSpPr>
          <p:nvPr>
            <p:ph idx="1"/>
          </p:nvPr>
        </p:nvSpPr>
        <p:spPr>
          <a:xfrm>
            <a:off x="204247" y="1419588"/>
            <a:ext cx="11783505" cy="4886943"/>
          </a:xfrm>
        </p:spPr>
        <p:txBody>
          <a:bodyPr/>
          <a:lstStyle/>
          <a:p>
            <a:endParaRPr lang="en-US" sz="1800" dirty="0"/>
          </a:p>
          <a:p>
            <a:endParaRPr lang="en-US" sz="1800" dirty="0"/>
          </a:p>
          <a:p>
            <a:endParaRPr lang="en-US" sz="1800" dirty="0"/>
          </a:p>
          <a:p>
            <a:r>
              <a:rPr lang="en-US" sz="1800" dirty="0"/>
              <a:t>Proposed mounting position </a:t>
            </a:r>
            <a:r>
              <a:rPr lang="en-US" sz="1800" i="1" dirty="0"/>
              <a:t>y for a 0.35 m min forward distance</a:t>
            </a:r>
            <a:r>
              <a:rPr lang="en-US" sz="1800" dirty="0"/>
              <a:t>:</a:t>
            </a:r>
          </a:p>
          <a:p>
            <a:pPr marL="0" indent="0">
              <a:buNone/>
            </a:pPr>
            <a:r>
              <a:rPr lang="en-US" sz="1800" dirty="0"/>
              <a:t> 	0.5-0.75m above ground</a:t>
            </a:r>
          </a:p>
          <a:p>
            <a:pPr marL="0" indent="0">
              <a:buNone/>
            </a:pPr>
            <a:r>
              <a:rPr lang="en-US" sz="1800" b="1" dirty="0"/>
              <a:t>	</a:t>
            </a:r>
          </a:p>
          <a:p>
            <a:pPr marL="0" indent="0">
              <a:buNone/>
            </a:pPr>
            <a:endParaRPr lang="en-US" sz="1800" b="1" dirty="0"/>
          </a:p>
        </p:txBody>
      </p:sp>
      <p:sp>
        <p:nvSpPr>
          <p:cNvPr id="4" name="Title 1">
            <a:extLst>
              <a:ext uri="{FF2B5EF4-FFF2-40B4-BE49-F238E27FC236}">
                <a16:creationId xmlns:a16="http://schemas.microsoft.com/office/drawing/2014/main" id="{A544133D-D128-404D-9A85-9373ED74AF37}"/>
              </a:ext>
            </a:extLst>
          </p:cNvPr>
          <p:cNvSpPr>
            <a:spLocks noGrp="1"/>
          </p:cNvSpPr>
          <p:nvPr>
            <p:ph type="ctrTitle"/>
          </p:nvPr>
        </p:nvSpPr>
        <p:spPr>
          <a:xfrm>
            <a:off x="6620530" y="764704"/>
            <a:ext cx="3730101" cy="504056"/>
          </a:xfrm>
        </p:spPr>
        <p:txBody>
          <a:bodyPr/>
          <a:lstStyle/>
          <a:p>
            <a:r>
              <a:rPr lang="en-GB" sz="3600" dirty="0">
                <a:solidFill>
                  <a:schemeClr val="tx2">
                    <a:lumMod val="75000"/>
                  </a:schemeClr>
                </a:solidFill>
              </a:rPr>
              <a:t>CONCLUSIONS</a:t>
            </a:r>
          </a:p>
        </p:txBody>
      </p:sp>
      <p:sp>
        <p:nvSpPr>
          <p:cNvPr id="5" name="TextBox 4">
            <a:extLst>
              <a:ext uri="{FF2B5EF4-FFF2-40B4-BE49-F238E27FC236}">
                <a16:creationId xmlns:a16="http://schemas.microsoft.com/office/drawing/2014/main" id="{2862E501-2801-47C9-9009-D3047CF46073}"/>
              </a:ext>
            </a:extLst>
          </p:cNvPr>
          <p:cNvSpPr txBox="1"/>
          <p:nvPr/>
        </p:nvSpPr>
        <p:spPr>
          <a:xfrm>
            <a:off x="11591714" y="6475094"/>
            <a:ext cx="89262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a:ea typeface="+mn-ea"/>
                <a:cs typeface="+mn-cs"/>
              </a:rPr>
              <a:t>5/5</a:t>
            </a:r>
          </a:p>
        </p:txBody>
      </p:sp>
    </p:spTree>
    <p:extLst>
      <p:ext uri="{BB962C8B-B14F-4D97-AF65-F5344CB8AC3E}">
        <p14:creationId xmlns:p14="http://schemas.microsoft.com/office/powerpoint/2010/main" val="1207376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241030-6845-4EF6-8BF6-A0ADF4075D29}"/>
              </a:ext>
            </a:extLst>
          </p:cNvPr>
          <p:cNvSpPr/>
          <p:nvPr/>
        </p:nvSpPr>
        <p:spPr>
          <a:xfrm>
            <a:off x="632841" y="1364839"/>
            <a:ext cx="6096000" cy="1246495"/>
          </a:xfrm>
          <a:prstGeom prst="rect">
            <a:avLst/>
          </a:prstGeom>
        </p:spPr>
        <p:txBody>
          <a:bodyPr>
            <a:spAutoFit/>
          </a:bodyPr>
          <a:lstStyle/>
          <a:p>
            <a:pPr marL="457200" marR="720090" indent="-720090" algn="just">
              <a:lnSpc>
                <a:spcPts val="1200"/>
              </a:lnSpc>
              <a:spcBef>
                <a:spcPts val="0"/>
              </a:spcBef>
              <a:spcAft>
                <a:spcPts val="600"/>
              </a:spcAft>
            </a:pPr>
            <a:r>
              <a:rPr lang="en-GB" sz="1200" b="1" dirty="0">
                <a:latin typeface="Times New Roman" panose="02020603050405020304" pitchFamily="18" charset="0"/>
                <a:ea typeface="Times New Roman" panose="02020603050405020304" pitchFamily="18" charset="0"/>
              </a:rPr>
              <a:t>6.6.	Longitudinal Stopping for Moving Off Cyclist Tests</a:t>
            </a:r>
            <a:endParaRPr lang="en-US" sz="1200" b="1" dirty="0">
              <a:latin typeface="Times New Roman" panose="02020603050405020304" pitchFamily="18" charset="0"/>
              <a:ea typeface="Times New Roman" panose="02020603050405020304" pitchFamily="18" charset="0"/>
            </a:endParaRPr>
          </a:p>
          <a:p>
            <a:pPr marL="457200" marR="720090" indent="-720090" algn="just">
              <a:lnSpc>
                <a:spcPts val="1200"/>
              </a:lnSpc>
              <a:spcBef>
                <a:spcPts val="0"/>
              </a:spcBef>
              <a:spcAft>
                <a:spcPts val="600"/>
              </a:spcAft>
            </a:pPr>
            <a:r>
              <a:rPr lang="en-GB" sz="1200" dirty="0">
                <a:latin typeface="Times New Roman" panose="02020603050405020304" pitchFamily="18" charset="0"/>
                <a:ea typeface="Times New Roman" panose="02020603050405020304" pitchFamily="18" charset="0"/>
              </a:rPr>
              <a:t>6.6.1.	The cyclist test target (</a:t>
            </a:r>
            <a:r>
              <a:rPr lang="en-GB" sz="1200" i="1" dirty="0">
                <a:latin typeface="Times New Roman" panose="02020603050405020304" pitchFamily="18" charset="0"/>
                <a:ea typeface="Times New Roman" panose="02020603050405020304" pitchFamily="18" charset="0"/>
              </a:rPr>
              <a:t>T</a:t>
            </a:r>
            <a:r>
              <a:rPr lang="en-GB" sz="1200" dirty="0">
                <a:latin typeface="Times New Roman" panose="02020603050405020304" pitchFamily="18" charset="0"/>
                <a:ea typeface="Times New Roman" panose="02020603050405020304" pitchFamily="18" charset="0"/>
              </a:rPr>
              <a:t>) shall be located within the test area marked out as shown in Figure 2 in Appendix 1. The cyclist test target shall be positioned at the relevant test target starting point (</a:t>
            </a:r>
            <a:r>
              <a:rPr lang="en-GB" sz="1200" i="1" dirty="0" err="1">
                <a:latin typeface="Times New Roman" panose="02020603050405020304" pitchFamily="18" charset="0"/>
                <a:ea typeface="Times New Roman" panose="02020603050405020304" pitchFamily="18" charset="0"/>
              </a:rPr>
              <a:t>p</a:t>
            </a:r>
            <a:r>
              <a:rPr lang="en-GB" sz="1200" i="1" baseline="-25000" dirty="0" err="1">
                <a:latin typeface="Times New Roman" panose="02020603050405020304" pitchFamily="18" charset="0"/>
                <a:ea typeface="Times New Roman" panose="02020603050405020304" pitchFamily="18" charset="0"/>
              </a:rPr>
              <a:t>cyc</a:t>
            </a:r>
            <a:r>
              <a:rPr lang="en-GB" sz="1200" dirty="0">
                <a:latin typeface="Times New Roman" panose="02020603050405020304" pitchFamily="18" charset="0"/>
                <a:ea typeface="Times New Roman" panose="02020603050405020304" pitchFamily="18" charset="0"/>
              </a:rPr>
              <a:t>) in Table 2 of Appendix 1 and face in the direction of travel and parallel to the longitudinal median plane of the subject vehicle. </a:t>
            </a:r>
            <a:r>
              <a:rPr lang="en-GB" sz="1200" b="1" dirty="0">
                <a:solidFill>
                  <a:srgbClr val="E36C0A"/>
                </a:solidFill>
                <a:latin typeface="Times New Roman" panose="02020603050405020304" pitchFamily="18" charset="0"/>
                <a:ea typeface="Times New Roman" panose="02020603050405020304" pitchFamily="18" charset="0"/>
              </a:rPr>
              <a:t>The cyclist test target reference point shall be at the most rearward point on the centreline of the bicycle.</a:t>
            </a:r>
            <a:endParaRPr lang="en-US" sz="1200" dirty="0">
              <a:latin typeface="Times New Roman" panose="02020603050405020304" pitchFamily="18" charset="0"/>
              <a:ea typeface="Times New Roman" panose="02020603050405020304" pitchFamily="18" charset="0"/>
            </a:endParaRPr>
          </a:p>
        </p:txBody>
      </p:sp>
      <p:grpSp>
        <p:nvGrpSpPr>
          <p:cNvPr id="3" name="Gruppieren 1">
            <a:extLst>
              <a:ext uri="{FF2B5EF4-FFF2-40B4-BE49-F238E27FC236}">
                <a16:creationId xmlns:a16="http://schemas.microsoft.com/office/drawing/2014/main" id="{144AC338-AC64-46F4-BE2C-99ECC86572FC}"/>
              </a:ext>
            </a:extLst>
          </p:cNvPr>
          <p:cNvGrpSpPr/>
          <p:nvPr/>
        </p:nvGrpSpPr>
        <p:grpSpPr>
          <a:xfrm>
            <a:off x="6449798" y="2924557"/>
            <a:ext cx="3246120" cy="1200984"/>
            <a:chOff x="462224" y="2700000"/>
            <a:chExt cx="7061776" cy="3024000"/>
          </a:xfrm>
        </p:grpSpPr>
        <p:pic>
          <p:nvPicPr>
            <p:cNvPr id="4" name="Grafik 2">
              <a:extLst>
                <a:ext uri="{FF2B5EF4-FFF2-40B4-BE49-F238E27FC236}">
                  <a16:creationId xmlns:a16="http://schemas.microsoft.com/office/drawing/2014/main" id="{77AB846A-D2BE-42C0-9DAD-0E84C44CBB19}"/>
                </a:ext>
              </a:extLst>
            </p:cNvPr>
            <p:cNvPicPr>
              <a:picLocks noChangeAspect="1"/>
            </p:cNvPicPr>
            <p:nvPr/>
          </p:nvPicPr>
          <p:blipFill rotWithShape="1">
            <a:blip r:embed="rId2"/>
            <a:srcRect l="1851" t="4226" r="4958" b="6116"/>
            <a:stretch/>
          </p:blipFill>
          <p:spPr>
            <a:xfrm>
              <a:off x="1152000" y="2700000"/>
              <a:ext cx="6372000" cy="3024000"/>
            </a:xfrm>
            <a:prstGeom prst="rect">
              <a:avLst/>
            </a:prstGeom>
          </p:spPr>
        </p:pic>
        <p:cxnSp>
          <p:nvCxnSpPr>
            <p:cNvPr id="5" name="Gerader Verbinder 3">
              <a:extLst>
                <a:ext uri="{FF2B5EF4-FFF2-40B4-BE49-F238E27FC236}">
                  <a16:creationId xmlns:a16="http://schemas.microsoft.com/office/drawing/2014/main" id="{9681E001-641C-46A4-BB0C-EC1185FD113D}"/>
                </a:ext>
              </a:extLst>
            </p:cNvPr>
            <p:cNvCxnSpPr/>
            <p:nvPr/>
          </p:nvCxnSpPr>
          <p:spPr>
            <a:xfrm>
              <a:off x="462224" y="2833633"/>
              <a:ext cx="2773345" cy="1004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Gerader Verbinder 4">
              <a:extLst>
                <a:ext uri="{FF2B5EF4-FFF2-40B4-BE49-F238E27FC236}">
                  <a16:creationId xmlns:a16="http://schemas.microsoft.com/office/drawing/2014/main" id="{699AEA2A-19FB-487A-BAA2-187862E1D24A}"/>
                </a:ext>
              </a:extLst>
            </p:cNvPr>
            <p:cNvCxnSpPr/>
            <p:nvPr/>
          </p:nvCxnSpPr>
          <p:spPr>
            <a:xfrm>
              <a:off x="564384" y="5568462"/>
              <a:ext cx="2773345" cy="10048"/>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7" name="Straight Connector 6">
            <a:extLst>
              <a:ext uri="{FF2B5EF4-FFF2-40B4-BE49-F238E27FC236}">
                <a16:creationId xmlns:a16="http://schemas.microsoft.com/office/drawing/2014/main" id="{E224D2A8-6609-4275-920E-2034944D5DEF}"/>
              </a:ext>
            </a:extLst>
          </p:cNvPr>
          <p:cNvCxnSpPr>
            <a:cxnSpLocks/>
          </p:cNvCxnSpPr>
          <p:nvPr/>
        </p:nvCxnSpPr>
        <p:spPr>
          <a:xfrm flipH="1" flipV="1">
            <a:off x="3695167" y="3501765"/>
            <a:ext cx="6134945" cy="0"/>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D912EA8-2FFA-4208-A626-8269368DD7BA}"/>
              </a:ext>
            </a:extLst>
          </p:cNvPr>
          <p:cNvCxnSpPr>
            <a:cxnSpLocks/>
          </p:cNvCxnSpPr>
          <p:nvPr/>
        </p:nvCxnSpPr>
        <p:spPr>
          <a:xfrm>
            <a:off x="6420561" y="1978701"/>
            <a:ext cx="1537" cy="240889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1DD3B5B-20FB-4CD3-AF4C-CDE75EEB9B46}"/>
              </a:ext>
            </a:extLst>
          </p:cNvPr>
          <p:cNvCxnSpPr>
            <a:cxnSpLocks/>
          </p:cNvCxnSpPr>
          <p:nvPr/>
        </p:nvCxnSpPr>
        <p:spPr>
          <a:xfrm flipH="1" flipV="1">
            <a:off x="3695167" y="3759483"/>
            <a:ext cx="61349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E55A983-13EA-4B5F-B170-A68992F725A5}"/>
              </a:ext>
            </a:extLst>
          </p:cNvPr>
          <p:cNvCxnSpPr>
            <a:cxnSpLocks/>
          </p:cNvCxnSpPr>
          <p:nvPr/>
        </p:nvCxnSpPr>
        <p:spPr>
          <a:xfrm flipH="1" flipV="1">
            <a:off x="3695167" y="4036929"/>
            <a:ext cx="6134945"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7C67D0-C2DE-4EA9-A8E3-2FD875AA0949}"/>
              </a:ext>
            </a:extLst>
          </p:cNvPr>
          <p:cNvCxnSpPr>
            <a:cxnSpLocks/>
          </p:cNvCxnSpPr>
          <p:nvPr/>
        </p:nvCxnSpPr>
        <p:spPr>
          <a:xfrm flipH="1" flipV="1">
            <a:off x="3695167" y="3228579"/>
            <a:ext cx="61349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21D9095-456C-489B-9512-C28912554A6E}"/>
              </a:ext>
            </a:extLst>
          </p:cNvPr>
          <p:cNvCxnSpPr>
            <a:cxnSpLocks/>
          </p:cNvCxnSpPr>
          <p:nvPr/>
        </p:nvCxnSpPr>
        <p:spPr>
          <a:xfrm flipH="1" flipV="1">
            <a:off x="3695167" y="2990366"/>
            <a:ext cx="6134945" cy="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9B32A92-91DD-4F6B-AC72-EF00DA717EE7}"/>
              </a:ext>
            </a:extLst>
          </p:cNvPr>
          <p:cNvCxnSpPr/>
          <p:nvPr/>
        </p:nvCxnSpPr>
        <p:spPr>
          <a:xfrm>
            <a:off x="4586416" y="1931266"/>
            <a:ext cx="0" cy="168021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6AB65F7E-E214-4629-A9BE-685CCD57951A}"/>
              </a:ext>
            </a:extLst>
          </p:cNvPr>
          <p:cNvSpPr/>
          <p:nvPr/>
        </p:nvSpPr>
        <p:spPr>
          <a:xfrm>
            <a:off x="4587053" y="2988980"/>
            <a:ext cx="1982517" cy="1051643"/>
          </a:xfrm>
          <a:prstGeom prst="rect">
            <a:avLst/>
          </a:prstGeom>
          <a:solidFill>
            <a:schemeClr val="bg1">
              <a:lumMod val="85000"/>
              <a:alpha val="2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C3789BED-4A11-4EF4-955F-8B0DF3DD0960}"/>
              </a:ext>
            </a:extLst>
          </p:cNvPr>
          <p:cNvSpPr txBox="1"/>
          <p:nvPr/>
        </p:nvSpPr>
        <p:spPr>
          <a:xfrm>
            <a:off x="6217077" y="2926687"/>
            <a:ext cx="209994" cy="215444"/>
          </a:xfrm>
          <a:prstGeom prst="rect">
            <a:avLst/>
          </a:prstGeom>
          <a:noFill/>
        </p:spPr>
        <p:txBody>
          <a:bodyPr wrap="none" lIns="0" rIns="0" rtlCol="0">
            <a:spAutoFit/>
          </a:bodyPr>
          <a:lstStyle/>
          <a:p>
            <a:r>
              <a:rPr lang="en-US" sz="800" dirty="0"/>
              <a:t>0.6m</a:t>
            </a:r>
          </a:p>
        </p:txBody>
      </p:sp>
      <p:sp>
        <p:nvSpPr>
          <p:cNvPr id="16" name="TextBox 15">
            <a:extLst>
              <a:ext uri="{FF2B5EF4-FFF2-40B4-BE49-F238E27FC236}">
                <a16:creationId xmlns:a16="http://schemas.microsoft.com/office/drawing/2014/main" id="{F9F0D3F5-51F3-4AF2-888B-3D4C8934A765}"/>
              </a:ext>
            </a:extLst>
          </p:cNvPr>
          <p:cNvSpPr txBox="1"/>
          <p:nvPr/>
        </p:nvSpPr>
        <p:spPr>
          <a:xfrm>
            <a:off x="4601880" y="3229842"/>
            <a:ext cx="209994" cy="215444"/>
          </a:xfrm>
          <a:prstGeom prst="rect">
            <a:avLst/>
          </a:prstGeom>
          <a:noFill/>
        </p:spPr>
        <p:txBody>
          <a:bodyPr wrap="none" lIns="0" rIns="0" rtlCol="0">
            <a:spAutoFit/>
          </a:bodyPr>
          <a:lstStyle/>
          <a:p>
            <a:r>
              <a:rPr lang="en-US" sz="800" dirty="0"/>
              <a:t>3.7m</a:t>
            </a:r>
          </a:p>
        </p:txBody>
      </p:sp>
      <p:sp>
        <p:nvSpPr>
          <p:cNvPr id="17" name="Right Brace 16">
            <a:extLst>
              <a:ext uri="{FF2B5EF4-FFF2-40B4-BE49-F238E27FC236}">
                <a16:creationId xmlns:a16="http://schemas.microsoft.com/office/drawing/2014/main" id="{CF2438DB-62D1-486C-9A07-789FBFDC6ACC}"/>
              </a:ext>
            </a:extLst>
          </p:cNvPr>
          <p:cNvSpPr/>
          <p:nvPr/>
        </p:nvSpPr>
        <p:spPr>
          <a:xfrm>
            <a:off x="4586415" y="2749926"/>
            <a:ext cx="223922" cy="227703"/>
          </a:xfrm>
          <a:prstGeom prst="rightBrace">
            <a:avLst/>
          </a:prstGeom>
          <a:ln w="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a:extLst>
              <a:ext uri="{FF2B5EF4-FFF2-40B4-BE49-F238E27FC236}">
                <a16:creationId xmlns:a16="http://schemas.microsoft.com/office/drawing/2014/main" id="{0F4BA1CC-0BF2-4BF6-B749-5A3B810AF001}"/>
              </a:ext>
            </a:extLst>
          </p:cNvPr>
          <p:cNvSpPr txBox="1"/>
          <p:nvPr/>
        </p:nvSpPr>
        <p:spPr>
          <a:xfrm>
            <a:off x="4875303" y="2768821"/>
            <a:ext cx="209994" cy="215444"/>
          </a:xfrm>
          <a:prstGeom prst="rect">
            <a:avLst/>
          </a:prstGeom>
          <a:noFill/>
        </p:spPr>
        <p:txBody>
          <a:bodyPr wrap="none" lIns="0" rIns="0" rtlCol="0">
            <a:spAutoFit/>
          </a:bodyPr>
          <a:lstStyle/>
          <a:p>
            <a:r>
              <a:rPr lang="en-US" sz="800" dirty="0"/>
              <a:t>0.5m</a:t>
            </a:r>
          </a:p>
        </p:txBody>
      </p:sp>
      <p:sp>
        <p:nvSpPr>
          <p:cNvPr id="19" name="Rectangle 18">
            <a:extLst>
              <a:ext uri="{FF2B5EF4-FFF2-40B4-BE49-F238E27FC236}">
                <a16:creationId xmlns:a16="http://schemas.microsoft.com/office/drawing/2014/main" id="{F098A5CA-0C6A-4D0A-93DA-09598EE7EA1B}"/>
              </a:ext>
            </a:extLst>
          </p:cNvPr>
          <p:cNvSpPr/>
          <p:nvPr/>
        </p:nvSpPr>
        <p:spPr>
          <a:xfrm>
            <a:off x="4587106" y="2738545"/>
            <a:ext cx="1982463" cy="238850"/>
          </a:xfrm>
          <a:prstGeom prst="rect">
            <a:avLst/>
          </a:prstGeom>
          <a:solidFill>
            <a:schemeClr val="bg1">
              <a:lumMod val="85000"/>
              <a:alpha val="26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1EC976D-06BD-4023-98FC-BFA3ADBB52B5}"/>
              </a:ext>
            </a:extLst>
          </p:cNvPr>
          <p:cNvSpPr/>
          <p:nvPr/>
        </p:nvSpPr>
        <p:spPr>
          <a:xfrm>
            <a:off x="4587977" y="4039796"/>
            <a:ext cx="1996420" cy="224992"/>
          </a:xfrm>
          <a:prstGeom prst="rect">
            <a:avLst/>
          </a:prstGeom>
          <a:solidFill>
            <a:schemeClr val="bg1">
              <a:lumMod val="85000"/>
              <a:alpha val="26000"/>
            </a:schemeClr>
          </a:solidFill>
          <a:ln w="3175">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CAA3352-6CF4-4FBB-BC83-8217C8BC343C}"/>
              </a:ext>
            </a:extLst>
          </p:cNvPr>
          <p:cNvCxnSpPr/>
          <p:nvPr/>
        </p:nvCxnSpPr>
        <p:spPr>
          <a:xfrm>
            <a:off x="6560153" y="1978701"/>
            <a:ext cx="0" cy="168021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B6B829F-8D38-41C4-9AAD-AB541AA9D162}"/>
              </a:ext>
            </a:extLst>
          </p:cNvPr>
          <p:cNvSpPr txBox="1"/>
          <p:nvPr/>
        </p:nvSpPr>
        <p:spPr>
          <a:xfrm>
            <a:off x="6590942" y="2934306"/>
            <a:ext cx="261290" cy="215444"/>
          </a:xfrm>
          <a:prstGeom prst="rect">
            <a:avLst/>
          </a:prstGeom>
          <a:noFill/>
        </p:spPr>
        <p:txBody>
          <a:bodyPr wrap="none" lIns="0" rIns="0" rtlCol="0">
            <a:spAutoFit/>
          </a:bodyPr>
          <a:lstStyle/>
          <a:p>
            <a:r>
              <a:rPr lang="en-US" sz="800" dirty="0"/>
              <a:t>0.35m</a:t>
            </a:r>
          </a:p>
        </p:txBody>
      </p:sp>
      <p:sp>
        <p:nvSpPr>
          <p:cNvPr id="23" name="Right Brace 22">
            <a:extLst>
              <a:ext uri="{FF2B5EF4-FFF2-40B4-BE49-F238E27FC236}">
                <a16:creationId xmlns:a16="http://schemas.microsoft.com/office/drawing/2014/main" id="{129D8C6C-A39E-41E0-A4EC-6EB2E747304F}"/>
              </a:ext>
            </a:extLst>
          </p:cNvPr>
          <p:cNvSpPr/>
          <p:nvPr/>
        </p:nvSpPr>
        <p:spPr>
          <a:xfrm>
            <a:off x="4586415" y="4037398"/>
            <a:ext cx="223922" cy="227703"/>
          </a:xfrm>
          <a:prstGeom prst="rightBrace">
            <a:avLst/>
          </a:prstGeom>
          <a:ln w="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D20176B0-3576-4FCB-9820-675BB9343D90}"/>
              </a:ext>
            </a:extLst>
          </p:cNvPr>
          <p:cNvSpPr txBox="1"/>
          <p:nvPr/>
        </p:nvSpPr>
        <p:spPr>
          <a:xfrm>
            <a:off x="4859009" y="4056893"/>
            <a:ext cx="209994" cy="215444"/>
          </a:xfrm>
          <a:prstGeom prst="rect">
            <a:avLst/>
          </a:prstGeom>
          <a:noFill/>
        </p:spPr>
        <p:txBody>
          <a:bodyPr wrap="none" lIns="0" rIns="0" rtlCol="0">
            <a:spAutoFit/>
          </a:bodyPr>
          <a:lstStyle/>
          <a:p>
            <a:r>
              <a:rPr lang="en-US" sz="800" dirty="0"/>
              <a:t>0.5m</a:t>
            </a:r>
          </a:p>
        </p:txBody>
      </p:sp>
      <p:sp>
        <p:nvSpPr>
          <p:cNvPr id="25" name="Freeform: Shape 24">
            <a:extLst>
              <a:ext uri="{FF2B5EF4-FFF2-40B4-BE49-F238E27FC236}">
                <a16:creationId xmlns:a16="http://schemas.microsoft.com/office/drawing/2014/main" id="{CE0997AD-D101-4411-B217-4EA688248778}"/>
              </a:ext>
            </a:extLst>
          </p:cNvPr>
          <p:cNvSpPr/>
          <p:nvPr/>
        </p:nvSpPr>
        <p:spPr>
          <a:xfrm>
            <a:off x="5872069" y="2341966"/>
            <a:ext cx="1015146" cy="2086730"/>
          </a:xfrm>
          <a:custGeom>
            <a:avLst/>
            <a:gdLst>
              <a:gd name="connsiteX0" fmla="*/ 1015146 w 1015146"/>
              <a:gd name="connsiteY0" fmla="*/ 16786 h 2086730"/>
              <a:gd name="connsiteX1" fmla="*/ 385226 w 1015146"/>
              <a:gd name="connsiteY1" fmla="*/ 87906 h 2086730"/>
              <a:gd name="connsiteX2" fmla="*/ 60106 w 1015146"/>
              <a:gd name="connsiteY2" fmla="*/ 697506 h 2086730"/>
              <a:gd name="connsiteX3" fmla="*/ 39786 w 1015146"/>
              <a:gd name="connsiteY3" fmla="*/ 1479826 h 2086730"/>
              <a:gd name="connsiteX4" fmla="*/ 481746 w 1015146"/>
              <a:gd name="connsiteY4" fmla="*/ 2023386 h 2086730"/>
              <a:gd name="connsiteX5" fmla="*/ 893226 w 1015146"/>
              <a:gd name="connsiteY5" fmla="*/ 2053866 h 2086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146" h="2086730">
                <a:moveTo>
                  <a:pt x="1015146" y="16786"/>
                </a:moveTo>
                <a:cubicBezTo>
                  <a:pt x="779772" y="-4381"/>
                  <a:pt x="544399" y="-25547"/>
                  <a:pt x="385226" y="87906"/>
                </a:cubicBezTo>
                <a:cubicBezTo>
                  <a:pt x="226053" y="201359"/>
                  <a:pt x="117679" y="465519"/>
                  <a:pt x="60106" y="697506"/>
                </a:cubicBezTo>
                <a:cubicBezTo>
                  <a:pt x="2533" y="929493"/>
                  <a:pt x="-30487" y="1258846"/>
                  <a:pt x="39786" y="1479826"/>
                </a:cubicBezTo>
                <a:cubicBezTo>
                  <a:pt x="110059" y="1700806"/>
                  <a:pt x="339506" y="1927713"/>
                  <a:pt x="481746" y="2023386"/>
                </a:cubicBezTo>
                <a:cubicBezTo>
                  <a:pt x="623986" y="2119059"/>
                  <a:pt x="758606" y="2086462"/>
                  <a:pt x="893226" y="2053866"/>
                </a:cubicBezTo>
              </a:path>
            </a:pathLst>
          </a:custGeom>
          <a:noFill/>
          <a:ln w="19050">
            <a:solidFill>
              <a:srgbClr val="FF993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6A3A2E16-57B0-4592-AA92-A86747C995C8}"/>
              </a:ext>
            </a:extLst>
          </p:cNvPr>
          <p:cNvSpPr/>
          <p:nvPr/>
        </p:nvSpPr>
        <p:spPr>
          <a:xfrm>
            <a:off x="5872069" y="2738545"/>
            <a:ext cx="712328" cy="1526243"/>
          </a:xfrm>
          <a:prstGeom prst="rect">
            <a:avLst/>
          </a:prstGeom>
          <a:solidFill>
            <a:schemeClr val="accent2">
              <a:lumMod val="60000"/>
              <a:lumOff val="40000"/>
              <a:alpha val="16000"/>
            </a:schemeClr>
          </a:solidFill>
          <a:ln w="952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a:extLst>
              <a:ext uri="{FF2B5EF4-FFF2-40B4-BE49-F238E27FC236}">
                <a16:creationId xmlns:a16="http://schemas.microsoft.com/office/drawing/2014/main" id="{F550CA2E-41B8-48FE-BE7A-1FA96A102D2A}"/>
              </a:ext>
            </a:extLst>
          </p:cNvPr>
          <p:cNvCxnSpPr>
            <a:cxnSpLocks/>
          </p:cNvCxnSpPr>
          <p:nvPr/>
        </p:nvCxnSpPr>
        <p:spPr>
          <a:xfrm>
            <a:off x="6085305" y="1978701"/>
            <a:ext cx="1537" cy="2408895"/>
          </a:xfrm>
          <a:prstGeom prst="line">
            <a:avLst/>
          </a:prstGeom>
          <a:ln w="127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9" name="Picture 2" descr="XCSOURCE WAKE Fahrrad Stiel Raiser MTB Fahrrad Aluminiumlegierung ...">
            <a:extLst>
              <a:ext uri="{FF2B5EF4-FFF2-40B4-BE49-F238E27FC236}">
                <a16:creationId xmlns:a16="http://schemas.microsoft.com/office/drawing/2014/main" id="{63A53814-3F08-4714-B6BE-AA3F9AC8BF72}"/>
              </a:ext>
            </a:extLst>
          </p:cNvPr>
          <p:cNvPicPr>
            <a:picLocks noChangeAspect="1" noChangeArrowheads="1"/>
          </p:cNvPicPr>
          <p:nvPr/>
        </p:nvPicPr>
        <p:blipFill rotWithShape="1">
          <a:blip r:embed="rId3" cstate="print">
            <a:alphaModFix amt="60000"/>
            <a:extLst>
              <a:ext uri="{28A0092B-C50C-407E-A947-70E740481C1C}">
                <a14:useLocalDpi xmlns:a14="http://schemas.microsoft.com/office/drawing/2010/main" val="0"/>
              </a:ext>
            </a:extLst>
          </a:blip>
          <a:srcRect l="9428" t="19427" r="15539" b="23561"/>
          <a:stretch/>
        </p:blipFill>
        <p:spPr bwMode="auto">
          <a:xfrm rot="21413714">
            <a:off x="5162133" y="3345647"/>
            <a:ext cx="700656" cy="291814"/>
          </a:xfrm>
          <a:prstGeom prst="rect">
            <a:avLst/>
          </a:prstGeom>
          <a:noFill/>
          <a:effectLst>
            <a:outerShdw blurRad="50800" dist="50800" dir="5400000" algn="ctr" rotWithShape="0">
              <a:srgbClr val="FCFEFC"/>
            </a:outerShdw>
          </a:effectLst>
          <a:extLst>
            <a:ext uri="{909E8E84-426E-40DD-AFC4-6F175D3DCCD1}">
              <a14:hiddenFill xmlns:a14="http://schemas.microsoft.com/office/drawing/2010/main">
                <a:solidFill>
                  <a:srgbClr val="FFFFFF"/>
                </a:solidFill>
              </a14:hiddenFill>
            </a:ext>
          </a:extLst>
        </p:spPr>
      </p:pic>
      <p:sp>
        <p:nvSpPr>
          <p:cNvPr id="30" name="Arrow: Left 29">
            <a:extLst>
              <a:ext uri="{FF2B5EF4-FFF2-40B4-BE49-F238E27FC236}">
                <a16:creationId xmlns:a16="http://schemas.microsoft.com/office/drawing/2014/main" id="{356EBA7B-69EA-413B-8BCB-3EE97A64AD62}"/>
              </a:ext>
            </a:extLst>
          </p:cNvPr>
          <p:cNvSpPr/>
          <p:nvPr/>
        </p:nvSpPr>
        <p:spPr>
          <a:xfrm>
            <a:off x="4585728" y="3412500"/>
            <a:ext cx="559865" cy="148428"/>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00" dirty="0">
                <a:solidFill>
                  <a:schemeClr val="tx1"/>
                </a:solidFill>
              </a:rPr>
              <a:t>0-10km/h</a:t>
            </a:r>
          </a:p>
        </p:txBody>
      </p:sp>
      <p:sp>
        <p:nvSpPr>
          <p:cNvPr id="31" name="Arrow: Left 30">
            <a:extLst>
              <a:ext uri="{FF2B5EF4-FFF2-40B4-BE49-F238E27FC236}">
                <a16:creationId xmlns:a16="http://schemas.microsoft.com/office/drawing/2014/main" id="{9DD89FEA-6292-4E23-8097-139DF656067C}"/>
              </a:ext>
            </a:extLst>
          </p:cNvPr>
          <p:cNvSpPr/>
          <p:nvPr/>
        </p:nvSpPr>
        <p:spPr>
          <a:xfrm>
            <a:off x="6777331" y="3427100"/>
            <a:ext cx="599015" cy="184362"/>
          </a:xfrm>
          <a:prstGeom prst="lef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700" dirty="0">
                <a:solidFill>
                  <a:schemeClr val="tx1"/>
                </a:solidFill>
              </a:rPr>
              <a:t>0-10km/h</a:t>
            </a:r>
          </a:p>
        </p:txBody>
      </p:sp>
      <p:sp>
        <p:nvSpPr>
          <p:cNvPr id="32" name="Explosion: 14 Points 31">
            <a:extLst>
              <a:ext uri="{FF2B5EF4-FFF2-40B4-BE49-F238E27FC236}">
                <a16:creationId xmlns:a16="http://schemas.microsoft.com/office/drawing/2014/main" id="{6F60EE7B-C490-4FA7-BE58-25B8E6C3AAA9}"/>
              </a:ext>
            </a:extLst>
          </p:cNvPr>
          <p:cNvSpPr/>
          <p:nvPr/>
        </p:nvSpPr>
        <p:spPr>
          <a:xfrm>
            <a:off x="6980976" y="1004136"/>
            <a:ext cx="2170765" cy="1515244"/>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solidFill>
                <a:highlight>
                  <a:srgbClr val="FFFF00"/>
                </a:highlight>
              </a:rPr>
              <a:t>Information Signal</a:t>
            </a:r>
          </a:p>
        </p:txBody>
      </p:sp>
      <p:cxnSp>
        <p:nvCxnSpPr>
          <p:cNvPr id="35" name="Straight Arrow Connector 34">
            <a:extLst>
              <a:ext uri="{FF2B5EF4-FFF2-40B4-BE49-F238E27FC236}">
                <a16:creationId xmlns:a16="http://schemas.microsoft.com/office/drawing/2014/main" id="{5C85FEBD-1A28-4BA6-88B7-DDEC1BDEFCA4}"/>
              </a:ext>
            </a:extLst>
          </p:cNvPr>
          <p:cNvCxnSpPr>
            <a:cxnSpLocks/>
            <a:stCxn id="2" idx="2"/>
            <a:endCxn id="29" idx="3"/>
          </p:cNvCxnSpPr>
          <p:nvPr/>
        </p:nvCxnSpPr>
        <p:spPr>
          <a:xfrm>
            <a:off x="3680841" y="2611334"/>
            <a:ext cx="2181434" cy="86124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39CFEDA-B1A1-4A7D-99AF-1E1D6A8AE692}"/>
              </a:ext>
            </a:extLst>
          </p:cNvPr>
          <p:cNvSpPr txBox="1"/>
          <p:nvPr/>
        </p:nvSpPr>
        <p:spPr>
          <a:xfrm flipH="1">
            <a:off x="632841" y="478528"/>
            <a:ext cx="6348135" cy="523220"/>
          </a:xfrm>
          <a:prstGeom prst="rect">
            <a:avLst/>
          </a:prstGeom>
          <a:noFill/>
        </p:spPr>
        <p:txBody>
          <a:bodyPr wrap="square" rtlCol="0">
            <a:spAutoFit/>
          </a:bodyPr>
          <a:lstStyle/>
          <a:p>
            <a:r>
              <a:rPr lang="en-US" sz="2800" dirty="0"/>
              <a:t>Proposal for Longitudinal Test</a:t>
            </a:r>
          </a:p>
        </p:txBody>
      </p:sp>
      <p:sp>
        <p:nvSpPr>
          <p:cNvPr id="34" name="TextBox 33">
            <a:extLst>
              <a:ext uri="{FF2B5EF4-FFF2-40B4-BE49-F238E27FC236}">
                <a16:creationId xmlns:a16="http://schemas.microsoft.com/office/drawing/2014/main" id="{B51FD6E6-83F1-486A-9E36-CA5E1C7BAE30}"/>
              </a:ext>
            </a:extLst>
          </p:cNvPr>
          <p:cNvSpPr txBox="1"/>
          <p:nvPr/>
        </p:nvSpPr>
        <p:spPr>
          <a:xfrm>
            <a:off x="783675" y="4599783"/>
            <a:ext cx="10603259" cy="2031325"/>
          </a:xfrm>
          <a:prstGeom prst="rect">
            <a:avLst/>
          </a:prstGeom>
          <a:noFill/>
        </p:spPr>
        <p:txBody>
          <a:bodyPr wrap="square" rtlCol="0">
            <a:spAutoFit/>
          </a:bodyPr>
          <a:lstStyle/>
          <a:p>
            <a:r>
              <a:rPr lang="en-US" b="1" dirty="0">
                <a:solidFill>
                  <a:srgbClr val="0070C0"/>
                </a:solidFill>
              </a:rPr>
              <a:t>Proposal:</a:t>
            </a:r>
          </a:p>
          <a:p>
            <a:r>
              <a:rPr lang="en-US" b="1" dirty="0">
                <a:solidFill>
                  <a:srgbClr val="0070C0"/>
                </a:solidFill>
              </a:rPr>
              <a:t>This cyclist is fully visible to the driver (what is the height of a child cyclist target? – supposed &gt;90cm), so that it would be justifiable to </a:t>
            </a:r>
            <a:r>
              <a:rPr lang="en-US" b="1" u="sng" dirty="0">
                <a:solidFill>
                  <a:srgbClr val="0070C0"/>
                </a:solidFill>
              </a:rPr>
              <a:t>set the reference point at where the highest point of the target is</a:t>
            </a:r>
            <a:r>
              <a:rPr lang="en-US" b="1" dirty="0">
                <a:solidFill>
                  <a:srgbClr val="0070C0"/>
                </a:solidFill>
              </a:rPr>
              <a:t> (this is presumably somewhere at the </a:t>
            </a:r>
            <a:r>
              <a:rPr lang="en-US" b="1" dirty="0" err="1">
                <a:solidFill>
                  <a:srgbClr val="0070C0"/>
                </a:solidFill>
              </a:rPr>
              <a:t>CoG</a:t>
            </a:r>
            <a:r>
              <a:rPr lang="en-US" b="1" dirty="0">
                <a:solidFill>
                  <a:srgbClr val="0070C0"/>
                </a:solidFill>
              </a:rPr>
              <a:t> of the cyclist) – otherwise we would also contradict to the Blind-Spot principle, in that we are warning/ informing about an object that is visible to the driver.</a:t>
            </a:r>
          </a:p>
          <a:p>
            <a:r>
              <a:rPr lang="en-US" b="1" dirty="0">
                <a:solidFill>
                  <a:srgbClr val="0070C0"/>
                </a:solidFill>
              </a:rPr>
              <a:t>We have to keep in mind that the purpose of the regulation is to enable detection and recognition, not to automatically  prevent a collision.</a:t>
            </a:r>
          </a:p>
        </p:txBody>
      </p:sp>
    </p:spTree>
    <p:extLst>
      <p:ext uri="{BB962C8B-B14F-4D97-AF65-F5344CB8AC3E}">
        <p14:creationId xmlns:p14="http://schemas.microsoft.com/office/powerpoint/2010/main" val="3267586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5B228A-9251-4633-BAEA-787AB85C1747}"/>
              </a:ext>
            </a:extLst>
          </p:cNvPr>
          <p:cNvSpPr>
            <a:spLocks noGrp="1"/>
          </p:cNvSpPr>
          <p:nvPr>
            <p:ph type="title"/>
          </p:nvPr>
        </p:nvSpPr>
        <p:spPr/>
        <p:txBody>
          <a:bodyPr/>
          <a:lstStyle/>
          <a:p>
            <a:r>
              <a:rPr lang="fr-FR" dirty="0"/>
              <a:t>Driver </a:t>
            </a:r>
            <a:r>
              <a:rPr lang="fr-FR" dirty="0" err="1"/>
              <a:t>eyes</a:t>
            </a:r>
            <a:endParaRPr lang="fr-FR" dirty="0"/>
          </a:p>
        </p:txBody>
      </p:sp>
      <p:sp>
        <p:nvSpPr>
          <p:cNvPr id="3" name="Espace réservé du contenu 2">
            <a:extLst>
              <a:ext uri="{FF2B5EF4-FFF2-40B4-BE49-F238E27FC236}">
                <a16:creationId xmlns:a16="http://schemas.microsoft.com/office/drawing/2014/main" id="{67B5A1CB-EA95-4E2C-899B-7917770E2E6E}"/>
              </a:ext>
            </a:extLst>
          </p:cNvPr>
          <p:cNvSpPr>
            <a:spLocks noGrp="1"/>
          </p:cNvSpPr>
          <p:nvPr>
            <p:ph idx="1"/>
          </p:nvPr>
        </p:nvSpPr>
        <p:spPr>
          <a:xfrm>
            <a:off x="838200" y="1386038"/>
            <a:ext cx="10515600" cy="4957010"/>
          </a:xfrm>
        </p:spPr>
        <p:txBody>
          <a:bodyPr>
            <a:normAutofit fontScale="92500" lnSpcReduction="10000"/>
          </a:bodyPr>
          <a:lstStyle/>
          <a:p>
            <a:r>
              <a:rPr lang="fr-FR" dirty="0"/>
              <a:t>Direct vision</a:t>
            </a:r>
          </a:p>
          <a:p>
            <a:pPr lvl="1"/>
            <a:r>
              <a:rPr lang="fr-FR" dirty="0"/>
              <a:t>DVS </a:t>
            </a:r>
            <a:r>
              <a:rPr lang="fr-FR" dirty="0" err="1"/>
              <a:t>eyes</a:t>
            </a:r>
            <a:r>
              <a:rPr lang="fr-FR" dirty="0"/>
              <a:t> for N3 </a:t>
            </a:r>
            <a:r>
              <a:rPr lang="fr-FR" dirty="0" err="1"/>
              <a:t>vehicles</a:t>
            </a:r>
            <a:r>
              <a:rPr lang="fr-FR" dirty="0"/>
              <a:t> (and big N2?)</a:t>
            </a:r>
          </a:p>
          <a:p>
            <a:pPr lvl="1"/>
            <a:r>
              <a:rPr lang="fr-FR" kern="0" dirty="0"/>
              <a:t>New (to </a:t>
            </a:r>
            <a:r>
              <a:rPr lang="fr-FR" kern="0" dirty="0" err="1"/>
              <a:t>be</a:t>
            </a:r>
            <a:r>
              <a:rPr lang="fr-FR" kern="0" dirty="0"/>
              <a:t> </a:t>
            </a:r>
            <a:r>
              <a:rPr lang="fr-FR" kern="0" dirty="0" err="1"/>
              <a:t>consolidated</a:t>
            </a:r>
            <a:r>
              <a:rPr lang="fr-FR" kern="0" dirty="0"/>
              <a:t>): for M2, </a:t>
            </a:r>
            <a:r>
              <a:rPr lang="fr-FR" kern="0" dirty="0" err="1"/>
              <a:t>small</a:t>
            </a:r>
            <a:r>
              <a:rPr lang="fr-FR" kern="0" dirty="0"/>
              <a:t> N2, alternative compliance </a:t>
            </a:r>
            <a:r>
              <a:rPr lang="fr-FR" kern="0" dirty="0" err="1"/>
              <a:t>with</a:t>
            </a:r>
            <a:r>
              <a:rPr lang="fr-FR" kern="0" dirty="0"/>
              <a:t> UN-R125 (125 </a:t>
            </a:r>
            <a:r>
              <a:rPr lang="fr-FR" kern="0" dirty="0" err="1"/>
              <a:t>eyes</a:t>
            </a:r>
            <a:r>
              <a:rPr lang="fr-FR" kern="0"/>
              <a:t>’ points)</a:t>
            </a:r>
          </a:p>
          <a:p>
            <a:endParaRPr lang="fr-FR" dirty="0"/>
          </a:p>
          <a:p>
            <a:r>
              <a:rPr lang="fr-FR" dirty="0"/>
              <a:t>MOIS</a:t>
            </a:r>
          </a:p>
          <a:p>
            <a:pPr lvl="1"/>
            <a:r>
              <a:rPr lang="fr-FR" dirty="0" err="1"/>
              <a:t>Proposal</a:t>
            </a:r>
            <a:r>
              <a:rPr lang="fr-FR" dirty="0"/>
              <a:t>: </a:t>
            </a:r>
            <a:r>
              <a:rPr lang="fr-FR" dirty="0" err="1"/>
              <a:t>definition</a:t>
            </a:r>
            <a:r>
              <a:rPr lang="fr-FR" dirty="0"/>
              <a:t> of the blind zone area </a:t>
            </a:r>
            <a:r>
              <a:rPr lang="fr-FR" dirty="0" err="1"/>
              <a:t>based</a:t>
            </a:r>
            <a:r>
              <a:rPr lang="fr-FR" dirty="0"/>
              <a:t> on</a:t>
            </a:r>
          </a:p>
          <a:p>
            <a:pPr lvl="2"/>
            <a:r>
              <a:rPr lang="fr-FR" dirty="0"/>
              <a:t>DVS driver </a:t>
            </a:r>
            <a:r>
              <a:rPr lang="fr-FR" dirty="0" err="1"/>
              <a:t>eyes</a:t>
            </a:r>
            <a:r>
              <a:rPr lang="fr-FR" dirty="0"/>
              <a:t> or</a:t>
            </a:r>
          </a:p>
          <a:p>
            <a:pPr lvl="2"/>
            <a:r>
              <a:rPr lang="fr-FR" dirty="0"/>
              <a:t>UN-R125 driver </a:t>
            </a:r>
            <a:r>
              <a:rPr lang="fr-FR" dirty="0" err="1"/>
              <a:t>eyes</a:t>
            </a:r>
            <a:r>
              <a:rPr lang="fr-FR" dirty="0"/>
              <a:t> </a:t>
            </a:r>
          </a:p>
          <a:p>
            <a:pPr lvl="2"/>
            <a:endParaRPr lang="fr-FR" dirty="0"/>
          </a:p>
          <a:p>
            <a:r>
              <a:rPr lang="fr-FR" dirty="0"/>
              <a:t>The driver </a:t>
            </a:r>
            <a:r>
              <a:rPr lang="fr-FR" dirty="0" err="1"/>
              <a:t>eyes</a:t>
            </a:r>
            <a:r>
              <a:rPr lang="fr-FR" dirty="0"/>
              <a:t> </a:t>
            </a:r>
            <a:r>
              <a:rPr lang="fr-FR" dirty="0" err="1"/>
              <a:t>shall</a:t>
            </a:r>
            <a:r>
              <a:rPr lang="fr-FR" dirty="0"/>
              <a:t> </a:t>
            </a:r>
            <a:r>
              <a:rPr lang="fr-FR" dirty="0" err="1"/>
              <a:t>be</a:t>
            </a:r>
            <a:r>
              <a:rPr lang="fr-FR" dirty="0"/>
              <a:t> </a:t>
            </a:r>
            <a:r>
              <a:rPr lang="fr-FR" dirty="0" err="1"/>
              <a:t>harmonized</a:t>
            </a:r>
            <a:r>
              <a:rPr lang="fr-FR" dirty="0"/>
              <a:t> </a:t>
            </a:r>
            <a:r>
              <a:rPr lang="fr-FR" dirty="0" err="1"/>
              <a:t>between</a:t>
            </a:r>
            <a:r>
              <a:rPr lang="fr-FR" dirty="0"/>
              <a:t> direct vision and MOIS for </a:t>
            </a:r>
            <a:r>
              <a:rPr lang="fr-FR" dirty="0" err="1"/>
              <a:t>each</a:t>
            </a:r>
            <a:r>
              <a:rPr lang="fr-FR" dirty="0"/>
              <a:t> </a:t>
            </a:r>
            <a:r>
              <a:rPr lang="fr-FR" dirty="0" err="1"/>
              <a:t>catgory</a:t>
            </a:r>
            <a:r>
              <a:rPr lang="fr-FR" dirty="0"/>
              <a:t> of </a:t>
            </a:r>
            <a:r>
              <a:rPr lang="fr-FR" dirty="0" err="1"/>
              <a:t>vehicles</a:t>
            </a:r>
            <a:r>
              <a:rPr lang="fr-FR" dirty="0"/>
              <a:t>.</a:t>
            </a:r>
          </a:p>
          <a:p>
            <a:pPr lvl="1"/>
            <a:r>
              <a:rPr lang="fr-FR" dirty="0"/>
              <a:t>It </a:t>
            </a:r>
            <a:r>
              <a:rPr lang="fr-FR" dirty="0" err="1"/>
              <a:t>should</a:t>
            </a:r>
            <a:r>
              <a:rPr lang="fr-FR" dirty="0"/>
              <a:t> not </a:t>
            </a:r>
            <a:r>
              <a:rPr lang="fr-FR" dirty="0" err="1"/>
              <a:t>be</a:t>
            </a:r>
            <a:r>
              <a:rPr lang="fr-FR" dirty="0"/>
              <a:t> possible to </a:t>
            </a:r>
            <a:r>
              <a:rPr lang="fr-FR" dirty="0" err="1"/>
              <a:t>approve</a:t>
            </a:r>
            <a:r>
              <a:rPr lang="fr-FR" dirty="0"/>
              <a:t> the direct vision of a </a:t>
            </a:r>
            <a:r>
              <a:rPr lang="fr-FR" dirty="0" err="1"/>
              <a:t>vehicle</a:t>
            </a:r>
            <a:r>
              <a:rPr lang="fr-FR" dirty="0"/>
              <a:t> </a:t>
            </a:r>
            <a:r>
              <a:rPr lang="fr-FR" dirty="0" err="1"/>
              <a:t>with</a:t>
            </a:r>
            <a:r>
              <a:rPr lang="fr-FR" dirty="0"/>
              <a:t> DVS driver </a:t>
            </a:r>
            <a:r>
              <a:rPr lang="fr-FR" dirty="0" err="1"/>
              <a:t>eyes</a:t>
            </a:r>
            <a:r>
              <a:rPr lang="fr-FR" dirty="0"/>
              <a:t> and the MOIS </a:t>
            </a:r>
            <a:r>
              <a:rPr lang="fr-FR" dirty="0" err="1"/>
              <a:t>with</a:t>
            </a:r>
            <a:r>
              <a:rPr lang="fr-FR" dirty="0"/>
              <a:t> UN-R125 driver </a:t>
            </a:r>
            <a:r>
              <a:rPr lang="fr-FR" dirty="0" err="1"/>
              <a:t>eyes</a:t>
            </a:r>
            <a:endParaRPr lang="fr-FR" dirty="0"/>
          </a:p>
        </p:txBody>
      </p:sp>
    </p:spTree>
    <p:extLst>
      <p:ext uri="{BB962C8B-B14F-4D97-AF65-F5344CB8AC3E}">
        <p14:creationId xmlns:p14="http://schemas.microsoft.com/office/powerpoint/2010/main" val="1680402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28619-88E3-4CCB-ACEB-27E60485573A}"/>
              </a:ext>
            </a:extLst>
          </p:cNvPr>
          <p:cNvSpPr>
            <a:spLocks noGrp="1"/>
          </p:cNvSpPr>
          <p:nvPr>
            <p:ph type="title"/>
          </p:nvPr>
        </p:nvSpPr>
        <p:spPr>
          <a:xfrm>
            <a:off x="4245072" y="411536"/>
            <a:ext cx="7402981" cy="723615"/>
          </a:xfrm>
        </p:spPr>
        <p:txBody>
          <a:bodyPr anchor="t">
            <a:normAutofit/>
          </a:bodyPr>
          <a:lstStyle/>
          <a:p>
            <a:pPr algn="ctr"/>
            <a:r>
              <a:rPr lang="en-US" dirty="0"/>
              <a:t>Problem on child cyclist dummy</a:t>
            </a:r>
            <a:endParaRPr lang="LID4096" dirty="0"/>
          </a:p>
        </p:txBody>
      </p:sp>
      <p:sp>
        <p:nvSpPr>
          <p:cNvPr id="7" name="Slide Number Placeholder 4">
            <a:extLst>
              <a:ext uri="{FF2B5EF4-FFF2-40B4-BE49-F238E27FC236}">
                <a16:creationId xmlns:a16="http://schemas.microsoft.com/office/drawing/2014/main" id="{635567C3-4D41-4E88-8B33-8DDD2613AF1B}"/>
              </a:ext>
            </a:extLst>
          </p:cNvPr>
          <p:cNvSpPr txBox="1">
            <a:spLocks/>
          </p:cNvSpPr>
          <p:nvPr/>
        </p:nvSpPr>
        <p:spPr>
          <a:xfrm>
            <a:off x="11612591" y="6373788"/>
            <a:ext cx="57940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2/5</a:t>
            </a:r>
          </a:p>
        </p:txBody>
      </p:sp>
      <p:sp>
        <p:nvSpPr>
          <p:cNvPr id="6" name="コンテンツ プレースホルダー 2">
            <a:extLst>
              <a:ext uri="{FF2B5EF4-FFF2-40B4-BE49-F238E27FC236}">
                <a16:creationId xmlns:a16="http://schemas.microsoft.com/office/drawing/2014/main" id="{F8D48E90-7688-484A-8FFB-0595B4327A55}"/>
              </a:ext>
            </a:extLst>
          </p:cNvPr>
          <p:cNvSpPr txBox="1">
            <a:spLocks/>
          </p:cNvSpPr>
          <p:nvPr/>
        </p:nvSpPr>
        <p:spPr>
          <a:xfrm>
            <a:off x="838200" y="1825625"/>
            <a:ext cx="105156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No experience in industry to test with child cyclist dummy</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No guarantee fulfilment of the specification of ISO by current available child dummy because of absence of “Workshop”</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396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28619-88E3-4CCB-ACEB-27E60485573A}"/>
              </a:ext>
            </a:extLst>
          </p:cNvPr>
          <p:cNvSpPr>
            <a:spLocks noGrp="1"/>
          </p:cNvSpPr>
          <p:nvPr>
            <p:ph type="title"/>
          </p:nvPr>
        </p:nvSpPr>
        <p:spPr>
          <a:xfrm>
            <a:off x="4197937" y="458671"/>
            <a:ext cx="7402981" cy="723615"/>
          </a:xfrm>
        </p:spPr>
        <p:txBody>
          <a:bodyPr anchor="t">
            <a:normAutofit/>
          </a:bodyPr>
          <a:lstStyle/>
          <a:p>
            <a:pPr algn="ctr"/>
            <a:r>
              <a:rPr lang="en-US" dirty="0"/>
              <a:t>What is workshop?</a:t>
            </a:r>
            <a:endParaRPr lang="LID4096" dirty="0"/>
          </a:p>
        </p:txBody>
      </p:sp>
      <p:sp>
        <p:nvSpPr>
          <p:cNvPr id="6" name="コンテンツ プレースホルダー 2">
            <a:extLst>
              <a:ext uri="{FF2B5EF4-FFF2-40B4-BE49-F238E27FC236}">
                <a16:creationId xmlns:a16="http://schemas.microsoft.com/office/drawing/2014/main" id="{F8D48E90-7688-484A-8FFB-0595B4327A55}"/>
              </a:ext>
            </a:extLst>
          </p:cNvPr>
          <p:cNvSpPr txBox="1">
            <a:spLocks/>
          </p:cNvSpPr>
          <p:nvPr/>
        </p:nvSpPr>
        <p:spPr>
          <a:xfrm>
            <a:off x="838200" y="1825625"/>
            <a:ext cx="105156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Purpose: To ensure dummy (target and platform) specification and real vehicle sensing characters defined by EURO NCAP and ISO</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Many stakeholders (mainly: technical service, dummy suppliers and sensor suppliers) contribute to finetuning the dummy specification to reflect real vehicle or VRU</a:t>
            </a:r>
          </a:p>
        </p:txBody>
      </p:sp>
      <p:sp>
        <p:nvSpPr>
          <p:cNvPr id="5" name="Slide Number Placeholder 4">
            <a:extLst>
              <a:ext uri="{FF2B5EF4-FFF2-40B4-BE49-F238E27FC236}">
                <a16:creationId xmlns:a16="http://schemas.microsoft.com/office/drawing/2014/main" id="{BDEB0F63-F773-4965-B34D-532934EDFDFE}"/>
              </a:ext>
            </a:extLst>
          </p:cNvPr>
          <p:cNvSpPr txBox="1">
            <a:spLocks/>
          </p:cNvSpPr>
          <p:nvPr/>
        </p:nvSpPr>
        <p:spPr>
          <a:xfrm>
            <a:off x="11612591" y="6373788"/>
            <a:ext cx="57940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3/5</a:t>
            </a:r>
          </a:p>
        </p:txBody>
      </p:sp>
    </p:spTree>
    <p:extLst>
      <p:ext uri="{BB962C8B-B14F-4D97-AF65-F5344CB8AC3E}">
        <p14:creationId xmlns:p14="http://schemas.microsoft.com/office/powerpoint/2010/main" val="138755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28619-88E3-4CCB-ACEB-27E60485573A}"/>
              </a:ext>
            </a:extLst>
          </p:cNvPr>
          <p:cNvSpPr>
            <a:spLocks noGrp="1"/>
          </p:cNvSpPr>
          <p:nvPr>
            <p:ph type="title"/>
          </p:nvPr>
        </p:nvSpPr>
        <p:spPr>
          <a:xfrm>
            <a:off x="4235645" y="279561"/>
            <a:ext cx="7402981" cy="723615"/>
          </a:xfrm>
        </p:spPr>
        <p:txBody>
          <a:bodyPr anchor="t">
            <a:normAutofit/>
          </a:bodyPr>
          <a:lstStyle/>
          <a:p>
            <a:pPr algn="ctr"/>
            <a:r>
              <a:rPr lang="en-US" dirty="0"/>
              <a:t>Experience on GVT</a:t>
            </a:r>
            <a:endParaRPr lang="LID4096" dirty="0"/>
          </a:p>
        </p:txBody>
      </p:sp>
      <p:sp>
        <p:nvSpPr>
          <p:cNvPr id="6" name="コンテンツ プレースホルダー 2">
            <a:extLst>
              <a:ext uri="{FF2B5EF4-FFF2-40B4-BE49-F238E27FC236}">
                <a16:creationId xmlns:a16="http://schemas.microsoft.com/office/drawing/2014/main" id="{F8D48E90-7688-484A-8FFB-0595B4327A55}"/>
              </a:ext>
            </a:extLst>
          </p:cNvPr>
          <p:cNvSpPr txBox="1">
            <a:spLocks/>
          </p:cNvSpPr>
          <p:nvPr/>
        </p:nvSpPr>
        <p:spPr>
          <a:xfrm>
            <a:off x="838200" y="1825625"/>
            <a:ext cx="105156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コンテンツ プレースホルダー 2">
            <a:extLst>
              <a:ext uri="{FF2B5EF4-FFF2-40B4-BE49-F238E27FC236}">
                <a16:creationId xmlns:a16="http://schemas.microsoft.com/office/drawing/2014/main" id="{73F5108E-E2EE-4CFD-98A8-12A27BE9034C}"/>
              </a:ext>
            </a:extLst>
          </p:cNvPr>
          <p:cNvSpPr txBox="1">
            <a:spLocks/>
          </p:cNvSpPr>
          <p:nvPr/>
        </p:nvSpPr>
        <p:spPr>
          <a:xfrm>
            <a:off x="1000027" y="1628038"/>
            <a:ext cx="10515600" cy="435133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Global Vehicle Target (GVT) is representing a vehicle for automotive sensing technologies to be detected from any angle (3D vehicle dummy)</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Required more than 10 workshops (more than 1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yr</a:t>
            </a:r>
            <a:r>
              <a:rPr kumimoji="0" lang="en-US" sz="2400" b="0" i="0" u="none" strike="noStrike" kern="1200" cap="none" spc="0" normalizeH="0" baseline="0" noProof="0" dirty="0">
                <a:ln>
                  <a:noFill/>
                </a:ln>
                <a:solidFill>
                  <a:prstClr val="black"/>
                </a:solidFill>
                <a:effectLst/>
                <a:uLnTx/>
                <a:uFillTx/>
                <a:latin typeface="Calibri"/>
                <a:ea typeface="+mn-ea"/>
                <a:cs typeface="+mn-cs"/>
              </a:rPr>
              <a:t>) to reach technically valid target designs for various sensor technologies</a:t>
            </a:r>
          </a:p>
        </p:txBody>
      </p:sp>
      <p:pic>
        <p:nvPicPr>
          <p:cNvPr id="8" name="図 3">
            <a:extLst>
              <a:ext uri="{FF2B5EF4-FFF2-40B4-BE49-F238E27FC236}">
                <a16:creationId xmlns:a16="http://schemas.microsoft.com/office/drawing/2014/main" id="{806D6310-0E41-463C-89B4-11D081A9220C}"/>
              </a:ext>
            </a:extLst>
          </p:cNvPr>
          <p:cNvPicPr>
            <a:picLocks noChangeAspect="1"/>
          </p:cNvPicPr>
          <p:nvPr/>
        </p:nvPicPr>
        <p:blipFill>
          <a:blip r:embed="rId2"/>
          <a:stretch>
            <a:fillRect/>
          </a:stretch>
        </p:blipFill>
        <p:spPr>
          <a:xfrm>
            <a:off x="5666810" y="3669160"/>
            <a:ext cx="4472409" cy="1710922"/>
          </a:xfrm>
          <a:prstGeom prst="rect">
            <a:avLst/>
          </a:prstGeom>
        </p:spPr>
      </p:pic>
      <p:pic>
        <p:nvPicPr>
          <p:cNvPr id="9" name="Picture 2">
            <a:extLst>
              <a:ext uri="{FF2B5EF4-FFF2-40B4-BE49-F238E27FC236}">
                <a16:creationId xmlns:a16="http://schemas.microsoft.com/office/drawing/2014/main" id="{28E3427B-15A7-46A8-BC4F-D627731299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8843" y="3727299"/>
            <a:ext cx="2976955" cy="1647248"/>
          </a:xfrm>
          <a:prstGeom prst="rect">
            <a:avLst/>
          </a:prstGeom>
          <a:noFill/>
          <a:extLst>
            <a:ext uri="{909E8E84-426E-40DD-AFC4-6F175D3DCCD1}">
              <a14:hiddenFill xmlns:a14="http://schemas.microsoft.com/office/drawing/2010/main">
                <a:solidFill>
                  <a:srgbClr val="FFFFFF"/>
                </a:solidFill>
              </a14:hiddenFill>
            </a:ext>
          </a:extLst>
        </p:spPr>
      </p:pic>
      <p:sp>
        <p:nvSpPr>
          <p:cNvPr id="10" name="矢印: 左カーブ 4">
            <a:extLst>
              <a:ext uri="{FF2B5EF4-FFF2-40B4-BE49-F238E27FC236}">
                <a16:creationId xmlns:a16="http://schemas.microsoft.com/office/drawing/2014/main" id="{9AAEF5F5-0B49-43A2-B85C-2DE27ED30DA0}"/>
              </a:ext>
            </a:extLst>
          </p:cNvPr>
          <p:cNvSpPr/>
          <p:nvPr/>
        </p:nvSpPr>
        <p:spPr>
          <a:xfrm rot="17510127" flipH="1">
            <a:off x="2128811" y="4398124"/>
            <a:ext cx="493781" cy="144940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矢印: 左カーブ 6">
            <a:extLst>
              <a:ext uri="{FF2B5EF4-FFF2-40B4-BE49-F238E27FC236}">
                <a16:creationId xmlns:a16="http://schemas.microsoft.com/office/drawing/2014/main" id="{95BCA23B-F3CD-4CDA-8C53-741308375EE8}"/>
              </a:ext>
            </a:extLst>
          </p:cNvPr>
          <p:cNvSpPr/>
          <p:nvPr/>
        </p:nvSpPr>
        <p:spPr>
          <a:xfrm rot="13851548">
            <a:off x="1867219" y="3211129"/>
            <a:ext cx="604343" cy="142432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テキスト ボックス 5">
            <a:extLst>
              <a:ext uri="{FF2B5EF4-FFF2-40B4-BE49-F238E27FC236}">
                <a16:creationId xmlns:a16="http://schemas.microsoft.com/office/drawing/2014/main" id="{3558B61B-C020-4A65-A7DC-A1227AC72874}"/>
              </a:ext>
            </a:extLst>
          </p:cNvPr>
          <p:cNvSpPr txBox="1"/>
          <p:nvPr/>
        </p:nvSpPr>
        <p:spPr>
          <a:xfrm>
            <a:off x="2523705" y="5424092"/>
            <a:ext cx="980805" cy="366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All angle</a:t>
            </a:r>
          </a:p>
        </p:txBody>
      </p:sp>
      <p:sp>
        <p:nvSpPr>
          <p:cNvPr id="13" name="テキスト ボックス 8">
            <a:extLst>
              <a:ext uri="{FF2B5EF4-FFF2-40B4-BE49-F238E27FC236}">
                <a16:creationId xmlns:a16="http://schemas.microsoft.com/office/drawing/2014/main" id="{695DC9A7-DE03-460C-9183-4533CA07D134}"/>
              </a:ext>
            </a:extLst>
          </p:cNvPr>
          <p:cNvSpPr txBox="1"/>
          <p:nvPr/>
        </p:nvSpPr>
        <p:spPr>
          <a:xfrm>
            <a:off x="5943767" y="5369567"/>
            <a:ext cx="3718708" cy="36674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F81BD"/>
                </a:solidFill>
                <a:effectLst/>
                <a:uLnTx/>
                <a:uFillTx/>
                <a:latin typeface="Calibri"/>
                <a:ea typeface="+mn-ea"/>
                <a:cs typeface="+mn-cs"/>
              </a:rPr>
              <a:t>All Sensing characters (e.g. radar RCS) </a:t>
            </a:r>
          </a:p>
        </p:txBody>
      </p:sp>
      <p:sp>
        <p:nvSpPr>
          <p:cNvPr id="14" name="Slide Number Placeholder 4">
            <a:extLst>
              <a:ext uri="{FF2B5EF4-FFF2-40B4-BE49-F238E27FC236}">
                <a16:creationId xmlns:a16="http://schemas.microsoft.com/office/drawing/2014/main" id="{A48D9EBE-45AB-467B-A188-2E5C87A84019}"/>
              </a:ext>
            </a:extLst>
          </p:cNvPr>
          <p:cNvSpPr txBox="1">
            <a:spLocks/>
          </p:cNvSpPr>
          <p:nvPr/>
        </p:nvSpPr>
        <p:spPr>
          <a:xfrm>
            <a:off x="11612591" y="6373788"/>
            <a:ext cx="579409"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a:ea typeface="+mn-ea"/>
                <a:cs typeface="+mn-cs"/>
              </a:rPr>
              <a:t>4/5</a:t>
            </a:r>
          </a:p>
        </p:txBody>
      </p:sp>
    </p:spTree>
    <p:extLst>
      <p:ext uri="{BB962C8B-B14F-4D97-AF65-F5344CB8AC3E}">
        <p14:creationId xmlns:p14="http://schemas.microsoft.com/office/powerpoint/2010/main" val="2949687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9C46A4-887A-44AE-AFCF-F1A9A7676283}"/>
              </a:ext>
            </a:extLst>
          </p:cNvPr>
          <p:cNvSpPr>
            <a:spLocks noGrp="1"/>
          </p:cNvSpPr>
          <p:nvPr>
            <p:ph type="title"/>
          </p:nvPr>
        </p:nvSpPr>
        <p:spPr>
          <a:xfrm>
            <a:off x="838200" y="259442"/>
            <a:ext cx="10515600" cy="843189"/>
          </a:xfrm>
        </p:spPr>
        <p:txBody>
          <a:bodyPr/>
          <a:lstStyle/>
          <a:p>
            <a:r>
              <a:rPr lang="fr-FR" dirty="0"/>
              <a:t>Minimum </a:t>
            </a:r>
            <a:r>
              <a:rPr lang="fr-FR" dirty="0" err="1"/>
              <a:t>forward</a:t>
            </a:r>
            <a:r>
              <a:rPr lang="fr-FR" dirty="0"/>
              <a:t> </a:t>
            </a:r>
            <a:r>
              <a:rPr lang="fr-FR" dirty="0" err="1"/>
              <a:t>separation</a:t>
            </a:r>
            <a:r>
              <a:rPr lang="fr-FR" dirty="0"/>
              <a:t> plane distance</a:t>
            </a:r>
          </a:p>
        </p:txBody>
      </p:sp>
      <p:sp>
        <p:nvSpPr>
          <p:cNvPr id="3" name="Espace réservé du contenu 2">
            <a:extLst>
              <a:ext uri="{FF2B5EF4-FFF2-40B4-BE49-F238E27FC236}">
                <a16:creationId xmlns:a16="http://schemas.microsoft.com/office/drawing/2014/main" id="{FD89365B-D75F-44CF-94F4-E4E65DCF8064}"/>
              </a:ext>
            </a:extLst>
          </p:cNvPr>
          <p:cNvSpPr>
            <a:spLocks noGrp="1"/>
          </p:cNvSpPr>
          <p:nvPr>
            <p:ph idx="1"/>
          </p:nvPr>
        </p:nvSpPr>
        <p:spPr>
          <a:xfrm>
            <a:off x="435429" y="1219200"/>
            <a:ext cx="11342914" cy="5379358"/>
          </a:xfrm>
        </p:spPr>
        <p:txBody>
          <a:bodyPr>
            <a:normAutofit/>
          </a:bodyPr>
          <a:lstStyle/>
          <a:p>
            <a:pPr marL="0" indent="0">
              <a:buNone/>
            </a:pPr>
            <a:r>
              <a:rPr lang="fr-FR" dirty="0" err="1"/>
              <a:t>Proposal</a:t>
            </a:r>
            <a:r>
              <a:rPr lang="fr-FR" dirty="0"/>
              <a:t>:  </a:t>
            </a:r>
            <a:r>
              <a:rPr lang="en-US" dirty="0"/>
              <a:t>2.29.	"Minimum forward separation plane" means the plane perpendicular to the longitudinal plane of the vehicle representing the shortest forward separation distance that the MOIS is required to detect the presence of a VRU. The distance of this plane from the vehicle front shall be </a:t>
            </a:r>
            <a:r>
              <a:rPr lang="en-US" strike="sngStrike" dirty="0">
                <a:solidFill>
                  <a:schemeClr val="accent6"/>
                </a:solidFill>
              </a:rPr>
              <a:t>0.35m</a:t>
            </a:r>
            <a:r>
              <a:rPr lang="en-US" dirty="0"/>
              <a:t> </a:t>
            </a:r>
            <a:r>
              <a:rPr lang="en-US" b="1" dirty="0">
                <a:solidFill>
                  <a:schemeClr val="accent6"/>
                </a:solidFill>
              </a:rPr>
              <a:t>0.8m</a:t>
            </a:r>
            <a:r>
              <a:rPr lang="en-US" dirty="0"/>
              <a:t>.</a:t>
            </a:r>
          </a:p>
          <a:p>
            <a:pPr marL="0" indent="0">
              <a:buNone/>
            </a:pPr>
            <a:endParaRPr lang="en-US" dirty="0"/>
          </a:p>
          <a:p>
            <a:pPr marL="0" indent="0">
              <a:buNone/>
            </a:pPr>
            <a:r>
              <a:rPr lang="en-US" dirty="0"/>
              <a:t>Justifications:</a:t>
            </a:r>
          </a:p>
          <a:p>
            <a:pPr>
              <a:buFontTx/>
              <a:buChar char="-"/>
            </a:pPr>
            <a:r>
              <a:rPr lang="en-US" dirty="0"/>
              <a:t>To harmonize the values between vehicle categories, we may propose only one value</a:t>
            </a:r>
          </a:p>
          <a:p>
            <a:pPr lvl="1">
              <a:buFontTx/>
              <a:buChar char="-"/>
            </a:pPr>
            <a:r>
              <a:rPr lang="en-US" dirty="0"/>
              <a:t>Minimum requirement for all MOIS vehicle categories</a:t>
            </a:r>
          </a:p>
          <a:p>
            <a:pPr lvl="1">
              <a:buFontTx/>
              <a:buChar char="-"/>
            </a:pPr>
            <a:r>
              <a:rPr lang="en-US" dirty="0"/>
              <a:t>Compromise value that will give more flexibility on the sensor height installation according to the vehicle body</a:t>
            </a:r>
          </a:p>
        </p:txBody>
      </p:sp>
    </p:spTree>
    <p:extLst>
      <p:ext uri="{BB962C8B-B14F-4D97-AF65-F5344CB8AC3E}">
        <p14:creationId xmlns:p14="http://schemas.microsoft.com/office/powerpoint/2010/main" val="145597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B69685-C037-4F83-A3AA-64656ED318EB}"/>
              </a:ext>
            </a:extLst>
          </p:cNvPr>
          <p:cNvSpPr>
            <a:spLocks noGrp="1"/>
          </p:cNvSpPr>
          <p:nvPr>
            <p:ph type="title"/>
          </p:nvPr>
        </p:nvSpPr>
        <p:spPr/>
        <p:txBody>
          <a:bodyPr/>
          <a:lstStyle/>
          <a:p>
            <a:r>
              <a:rPr lang="fr-FR" dirty="0"/>
              <a:t>Radar - introduction</a:t>
            </a:r>
          </a:p>
        </p:txBody>
      </p:sp>
      <p:pic>
        <p:nvPicPr>
          <p:cNvPr id="1026" name="Image 2" descr="image002">
            <a:extLst>
              <a:ext uri="{FF2B5EF4-FFF2-40B4-BE49-F238E27FC236}">
                <a16:creationId xmlns:a16="http://schemas.microsoft.com/office/drawing/2014/main" id="{1B731177-9424-40A4-9CEA-82674AB95B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3563" y="2236335"/>
            <a:ext cx="4629150"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3" descr="image001">
            <a:extLst>
              <a:ext uri="{FF2B5EF4-FFF2-40B4-BE49-F238E27FC236}">
                <a16:creationId xmlns:a16="http://schemas.microsoft.com/office/drawing/2014/main" id="{62140CAF-065F-4850-AF42-B3A8A1FF0C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2713" y="2323421"/>
            <a:ext cx="36195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id="{11E91A48-0A8B-44FB-9867-CD6C37C91275}"/>
              </a:ext>
            </a:extLst>
          </p:cNvPr>
          <p:cNvSpPr txBox="1"/>
          <p:nvPr/>
        </p:nvSpPr>
        <p:spPr>
          <a:xfrm>
            <a:off x="2381250" y="1581150"/>
            <a:ext cx="4470400" cy="369332"/>
          </a:xfrm>
          <a:prstGeom prst="rect">
            <a:avLst/>
          </a:prstGeom>
          <a:noFill/>
        </p:spPr>
        <p:txBody>
          <a:bodyPr wrap="square" rtlCol="0">
            <a:spAutoFit/>
          </a:bodyPr>
          <a:lstStyle/>
          <a:p>
            <a:r>
              <a:rPr lang="fr-FR" dirty="0"/>
              <a:t>RCS: Radar cross section</a:t>
            </a:r>
          </a:p>
        </p:txBody>
      </p:sp>
    </p:spTree>
    <p:extLst>
      <p:ext uri="{BB962C8B-B14F-4D97-AF65-F5344CB8AC3E}">
        <p14:creationId xmlns:p14="http://schemas.microsoft.com/office/powerpoint/2010/main" val="851177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6E19F-2FA4-4BD2-8D5D-24CB3D1E5952}"/>
              </a:ext>
            </a:extLst>
          </p:cNvPr>
          <p:cNvSpPr>
            <a:spLocks noGrp="1"/>
          </p:cNvSpPr>
          <p:nvPr>
            <p:ph type="ctrTitle"/>
          </p:nvPr>
        </p:nvSpPr>
        <p:spPr>
          <a:xfrm>
            <a:off x="6431994" y="764704"/>
            <a:ext cx="3730101" cy="504056"/>
          </a:xfrm>
        </p:spPr>
        <p:txBody>
          <a:bodyPr/>
          <a:lstStyle/>
          <a:p>
            <a:r>
              <a:rPr lang="en-GB" sz="3600" dirty="0">
                <a:solidFill>
                  <a:schemeClr val="tx2">
                    <a:lumMod val="75000"/>
                  </a:schemeClr>
                </a:solidFill>
              </a:rPr>
              <a:t>BACKGROUND</a:t>
            </a:r>
          </a:p>
        </p:txBody>
      </p:sp>
      <p:sp>
        <p:nvSpPr>
          <p:cNvPr id="3" name="Content Placeholder 2">
            <a:extLst>
              <a:ext uri="{FF2B5EF4-FFF2-40B4-BE49-F238E27FC236}">
                <a16:creationId xmlns:a16="http://schemas.microsoft.com/office/drawing/2014/main" id="{22DFCE98-5E91-4430-8597-D6084ED9824A}"/>
              </a:ext>
            </a:extLst>
          </p:cNvPr>
          <p:cNvSpPr>
            <a:spLocks noGrp="1"/>
          </p:cNvSpPr>
          <p:nvPr>
            <p:ph idx="1"/>
          </p:nvPr>
        </p:nvSpPr>
        <p:spPr>
          <a:xfrm>
            <a:off x="169682" y="1268760"/>
            <a:ext cx="11868347" cy="4886944"/>
          </a:xfrm>
        </p:spPr>
        <p:txBody>
          <a:bodyPr/>
          <a:lstStyle/>
          <a:p>
            <a:endParaRPr lang="en-US" sz="1800" dirty="0"/>
          </a:p>
          <a:p>
            <a:r>
              <a:rPr lang="en-US" sz="1800" dirty="0"/>
              <a:t>To support the MOIS discussion on the mounting issue as described in the image below, this presentation lays out:</a:t>
            </a:r>
          </a:p>
          <a:p>
            <a:pPr marL="0" indent="0">
              <a:buNone/>
            </a:pPr>
            <a:r>
              <a:rPr lang="en-US" sz="1800" dirty="0"/>
              <a:t>	1)  The required vertical opening angle of the radar</a:t>
            </a:r>
          </a:p>
          <a:p>
            <a:pPr marL="0" indent="0">
              <a:buNone/>
            </a:pPr>
            <a:r>
              <a:rPr lang="en-US" sz="1800" dirty="0"/>
              <a:t>	2)  The degree to which the child dummy in the opening radar cone to obtain robust </a:t>
            </a:r>
            <a:r>
              <a:rPr lang="en-US" sz="1800" dirty="0">
                <a:solidFill>
                  <a:srgbClr val="FF0000"/>
                </a:solidFill>
              </a:rPr>
              <a:t>detections and </a:t>
            </a:r>
            <a:r>
              <a:rPr lang="en-US" sz="1800" dirty="0"/>
              <a:t>classifications</a:t>
            </a:r>
          </a:p>
          <a:p>
            <a:pPr marL="0" indent="0">
              <a:buNone/>
            </a:pPr>
            <a:endParaRPr lang="en-US" sz="1800" dirty="0"/>
          </a:p>
          <a:p>
            <a:pPr marL="0" indent="0">
              <a:buNone/>
            </a:pPr>
            <a:endParaRPr lang="en-US" sz="1800" u="sng" dirty="0"/>
          </a:p>
          <a:p>
            <a:r>
              <a:rPr lang="en-US" sz="1800" u="sng" dirty="0"/>
              <a:t>Objective:</a:t>
            </a:r>
            <a:r>
              <a:rPr lang="en-US" sz="1800" dirty="0"/>
              <a:t> To devise a value laying out at which </a:t>
            </a:r>
          </a:p>
          <a:p>
            <a:pPr marL="0" indent="0">
              <a:buNone/>
            </a:pPr>
            <a:r>
              <a:rPr lang="en-US" sz="1800" dirty="0"/>
              <a:t>      height the sensor has to be mounted given the </a:t>
            </a:r>
          </a:p>
          <a:p>
            <a:pPr marL="0" indent="0">
              <a:buNone/>
            </a:pPr>
            <a:r>
              <a:rPr lang="en-US" sz="1800" dirty="0"/>
              <a:t>      limitations, as the currently used opening angles </a:t>
            </a:r>
          </a:p>
          <a:p>
            <a:pPr marL="0" indent="0">
              <a:buNone/>
            </a:pPr>
            <a:r>
              <a:rPr lang="en-US" sz="1800" dirty="0"/>
              <a:t>      (+/-10° elevation) do not allow such detection at </a:t>
            </a:r>
          </a:p>
          <a:p>
            <a:pPr marL="0" indent="0">
              <a:buNone/>
            </a:pPr>
            <a:r>
              <a:rPr lang="en-US" sz="1800" dirty="0"/>
              <a:t>      short distances, especially at high installation </a:t>
            </a:r>
          </a:p>
          <a:p>
            <a:pPr marL="0" indent="0">
              <a:buNone/>
            </a:pPr>
            <a:r>
              <a:rPr lang="en-US" sz="1800" dirty="0"/>
              <a:t>      positions. </a:t>
            </a:r>
          </a:p>
          <a:p>
            <a:pPr marL="0" indent="0">
              <a:buNone/>
            </a:pPr>
            <a:endParaRPr lang="en-US" sz="1800" u="sng" dirty="0"/>
          </a:p>
          <a:p>
            <a:endParaRPr lang="en-GB" sz="1800" dirty="0"/>
          </a:p>
        </p:txBody>
      </p:sp>
      <p:pic>
        <p:nvPicPr>
          <p:cNvPr id="4" name="Picture 3">
            <a:extLst>
              <a:ext uri="{FF2B5EF4-FFF2-40B4-BE49-F238E27FC236}">
                <a16:creationId xmlns:a16="http://schemas.microsoft.com/office/drawing/2014/main" id="{652CABB9-A758-481D-ACD0-61A11F55C010}"/>
              </a:ext>
            </a:extLst>
          </p:cNvPr>
          <p:cNvPicPr>
            <a:picLocks noChangeAspect="1"/>
          </p:cNvPicPr>
          <p:nvPr/>
        </p:nvPicPr>
        <p:blipFill>
          <a:blip r:embed="rId2"/>
          <a:stretch>
            <a:fillRect/>
          </a:stretch>
        </p:blipFill>
        <p:spPr>
          <a:xfrm>
            <a:off x="5573696" y="2922308"/>
            <a:ext cx="6381803" cy="3071567"/>
          </a:xfrm>
          <a:prstGeom prst="rect">
            <a:avLst/>
          </a:prstGeom>
        </p:spPr>
      </p:pic>
      <p:sp>
        <p:nvSpPr>
          <p:cNvPr id="5" name="TextBox 4">
            <a:extLst>
              <a:ext uri="{FF2B5EF4-FFF2-40B4-BE49-F238E27FC236}">
                <a16:creationId xmlns:a16="http://schemas.microsoft.com/office/drawing/2014/main" id="{C25BEE46-AA4E-42A6-8800-F39F05E17C97}"/>
              </a:ext>
            </a:extLst>
          </p:cNvPr>
          <p:cNvSpPr txBox="1"/>
          <p:nvPr/>
        </p:nvSpPr>
        <p:spPr>
          <a:xfrm>
            <a:off x="11591714" y="6475094"/>
            <a:ext cx="89262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a:ea typeface="+mn-ea"/>
                <a:cs typeface="+mn-cs"/>
              </a:rPr>
              <a:t>2/5</a:t>
            </a:r>
          </a:p>
        </p:txBody>
      </p:sp>
    </p:spTree>
    <p:extLst>
      <p:ext uri="{BB962C8B-B14F-4D97-AF65-F5344CB8AC3E}">
        <p14:creationId xmlns:p14="http://schemas.microsoft.com/office/powerpoint/2010/main" val="2542934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20FB79E-0807-489C-830C-FAA502925354}"/>
              </a:ext>
            </a:extLst>
          </p:cNvPr>
          <p:cNvSpPr>
            <a:spLocks noGrp="1"/>
          </p:cNvSpPr>
          <p:nvPr>
            <p:ph type="ctrTitle"/>
          </p:nvPr>
        </p:nvSpPr>
        <p:spPr>
          <a:xfrm>
            <a:off x="6667664" y="679863"/>
            <a:ext cx="4248575" cy="504056"/>
          </a:xfrm>
        </p:spPr>
        <p:txBody>
          <a:bodyPr/>
          <a:lstStyle/>
          <a:p>
            <a:r>
              <a:rPr lang="en-GB" sz="3600" dirty="0">
                <a:solidFill>
                  <a:schemeClr val="tx2">
                    <a:lumMod val="75000"/>
                  </a:schemeClr>
                </a:solidFill>
              </a:rPr>
              <a:t>CONSTRAINTS 1</a:t>
            </a:r>
          </a:p>
        </p:txBody>
      </p:sp>
      <p:sp>
        <p:nvSpPr>
          <p:cNvPr id="8" name="Rectangle 7">
            <a:extLst>
              <a:ext uri="{FF2B5EF4-FFF2-40B4-BE49-F238E27FC236}">
                <a16:creationId xmlns:a16="http://schemas.microsoft.com/office/drawing/2014/main" id="{D896E48D-017C-4AD3-BC0B-C70A695909B5}"/>
              </a:ext>
            </a:extLst>
          </p:cNvPr>
          <p:cNvSpPr/>
          <p:nvPr/>
        </p:nvSpPr>
        <p:spPr>
          <a:xfrm>
            <a:off x="201104" y="4630669"/>
            <a:ext cx="11733229" cy="1200329"/>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Based on theoretical assumptions there are negative implications (reflections, implausible signals,…) with tilted mounting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2.   No knowledge on detection performance with tilted mounting under real life conditions (series / series development) </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TextBox 8">
            <a:extLst>
              <a:ext uri="{FF2B5EF4-FFF2-40B4-BE49-F238E27FC236}">
                <a16:creationId xmlns:a16="http://schemas.microsoft.com/office/drawing/2014/main" id="{993EC465-BAE3-45A2-9B69-4283D5E25DD6}"/>
              </a:ext>
            </a:extLst>
          </p:cNvPr>
          <p:cNvSpPr txBox="1"/>
          <p:nvPr/>
        </p:nvSpPr>
        <p:spPr>
          <a:xfrm>
            <a:off x="11591714" y="6475094"/>
            <a:ext cx="89262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a:ea typeface="+mn-ea"/>
                <a:cs typeface="+mn-cs"/>
              </a:rPr>
              <a:t>3/5</a:t>
            </a:r>
          </a:p>
        </p:txBody>
      </p:sp>
      <p:pic>
        <p:nvPicPr>
          <p:cNvPr id="2" name="Picture 1">
            <a:extLst>
              <a:ext uri="{FF2B5EF4-FFF2-40B4-BE49-F238E27FC236}">
                <a16:creationId xmlns:a16="http://schemas.microsoft.com/office/drawing/2014/main" id="{2B8D6557-9C54-449A-B18E-30020D70BBB0}"/>
              </a:ext>
            </a:extLst>
          </p:cNvPr>
          <p:cNvPicPr>
            <a:picLocks noChangeAspect="1"/>
          </p:cNvPicPr>
          <p:nvPr/>
        </p:nvPicPr>
        <p:blipFill>
          <a:blip r:embed="rId2"/>
          <a:stretch>
            <a:fillRect/>
          </a:stretch>
        </p:blipFill>
        <p:spPr>
          <a:xfrm>
            <a:off x="0" y="1577765"/>
            <a:ext cx="12192000" cy="2937429"/>
          </a:xfrm>
          <a:prstGeom prst="rect">
            <a:avLst/>
          </a:prstGeom>
        </p:spPr>
      </p:pic>
    </p:spTree>
    <p:extLst>
      <p:ext uri="{BB962C8B-B14F-4D97-AF65-F5344CB8AC3E}">
        <p14:creationId xmlns:p14="http://schemas.microsoft.com/office/powerpoint/2010/main" val="1935423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55CE9C-26B7-4B25-94E0-0C2B6B91DDC7}"/>
              </a:ext>
            </a:extLst>
          </p:cNvPr>
          <p:cNvSpPr>
            <a:spLocks noGrp="1"/>
          </p:cNvSpPr>
          <p:nvPr>
            <p:ph idx="1"/>
          </p:nvPr>
        </p:nvSpPr>
        <p:spPr>
          <a:xfrm>
            <a:off x="603150" y="1268760"/>
            <a:ext cx="11095513" cy="4824536"/>
          </a:xfrm>
        </p:spPr>
        <p:txBody>
          <a:bodyPr/>
          <a:lstStyle/>
          <a:p>
            <a:pPr marL="0" indent="0">
              <a:buNone/>
            </a:pPr>
            <a:endParaRPr lang="en-US" sz="1800" dirty="0"/>
          </a:p>
          <a:p>
            <a:r>
              <a:rPr lang="en-US" sz="1600" dirty="0"/>
              <a:t>Vertical opening angle </a:t>
            </a:r>
            <a:r>
              <a:rPr lang="el-GR" sz="1600" dirty="0"/>
              <a:t>α</a:t>
            </a:r>
            <a:r>
              <a:rPr lang="en-US" sz="1600" dirty="0"/>
              <a:t> ≈ ±10° Elevation</a:t>
            </a:r>
          </a:p>
          <a:p>
            <a:pPr marL="285750" indent="-285750"/>
            <a:r>
              <a:rPr lang="en-US" sz="1600" dirty="0"/>
              <a:t>Distance to dummy l = 0.35m</a:t>
            </a:r>
          </a:p>
          <a:p>
            <a:pPr marL="285750" indent="-285750"/>
            <a:r>
              <a:rPr lang="en-US" sz="1600" dirty="0"/>
              <a:t>Dummy height h = 1.154m</a:t>
            </a:r>
          </a:p>
          <a:p>
            <a:pPr marL="285750" indent="-285750"/>
            <a:r>
              <a:rPr lang="en-US" sz="1600" dirty="0"/>
              <a:t>Body of dummy to cover whole </a:t>
            </a:r>
            <a:r>
              <a:rPr lang="en-US" sz="1600" dirty="0" err="1"/>
              <a:t>FoV</a:t>
            </a:r>
            <a:r>
              <a:rPr lang="en-US" sz="1600" dirty="0"/>
              <a:t> (Elevation)</a:t>
            </a:r>
          </a:p>
          <a:p>
            <a:pPr marL="285750" indent="-285750"/>
            <a:r>
              <a:rPr lang="en-US" sz="1600" dirty="0"/>
              <a:t>RCS value mostly generated by chest of dummy</a:t>
            </a:r>
          </a:p>
          <a:p>
            <a:pPr marL="285750" indent="-285750"/>
            <a:r>
              <a:rPr lang="en-US" sz="1600" dirty="0"/>
              <a:t>Legs of dummy helpful for doppler effect</a:t>
            </a:r>
          </a:p>
        </p:txBody>
      </p:sp>
      <p:sp>
        <p:nvSpPr>
          <p:cNvPr id="4" name="Title 1">
            <a:extLst>
              <a:ext uri="{FF2B5EF4-FFF2-40B4-BE49-F238E27FC236}">
                <a16:creationId xmlns:a16="http://schemas.microsoft.com/office/drawing/2014/main" id="{BE70B4C1-AC89-45F5-9360-974288309C36}"/>
              </a:ext>
            </a:extLst>
          </p:cNvPr>
          <p:cNvSpPr>
            <a:spLocks noGrp="1"/>
          </p:cNvSpPr>
          <p:nvPr>
            <p:ph type="ctrTitle"/>
          </p:nvPr>
        </p:nvSpPr>
        <p:spPr>
          <a:xfrm>
            <a:off x="6677091" y="764704"/>
            <a:ext cx="4248575" cy="504056"/>
          </a:xfrm>
        </p:spPr>
        <p:txBody>
          <a:bodyPr/>
          <a:lstStyle/>
          <a:p>
            <a:r>
              <a:rPr lang="en-GB" sz="3600" dirty="0">
                <a:solidFill>
                  <a:schemeClr val="tx2">
                    <a:lumMod val="75000"/>
                  </a:schemeClr>
                </a:solidFill>
              </a:rPr>
              <a:t>CONSTRAINTS 2</a:t>
            </a:r>
          </a:p>
        </p:txBody>
      </p:sp>
      <p:pic>
        <p:nvPicPr>
          <p:cNvPr id="5" name="Grafik 3">
            <a:extLst>
              <a:ext uri="{FF2B5EF4-FFF2-40B4-BE49-F238E27FC236}">
                <a16:creationId xmlns:a16="http://schemas.microsoft.com/office/drawing/2014/main" id="{35D1A4B9-1591-473A-BC3C-D0012D119A58}"/>
              </a:ext>
            </a:extLst>
          </p:cNvPr>
          <p:cNvPicPr>
            <a:picLocks noChangeAspect="1"/>
          </p:cNvPicPr>
          <p:nvPr/>
        </p:nvPicPr>
        <p:blipFill>
          <a:blip r:embed="rId2"/>
          <a:stretch>
            <a:fillRect/>
          </a:stretch>
        </p:blipFill>
        <p:spPr>
          <a:xfrm>
            <a:off x="6150906" y="1662345"/>
            <a:ext cx="5769335" cy="2590892"/>
          </a:xfrm>
          <a:prstGeom prst="rect">
            <a:avLst/>
          </a:prstGeom>
        </p:spPr>
      </p:pic>
      <p:pic>
        <p:nvPicPr>
          <p:cNvPr id="6" name="Grafik 35">
            <a:extLst>
              <a:ext uri="{FF2B5EF4-FFF2-40B4-BE49-F238E27FC236}">
                <a16:creationId xmlns:a16="http://schemas.microsoft.com/office/drawing/2014/main" id="{6AEF8529-15DF-4342-AA85-F7268201DD81}"/>
              </a:ext>
            </a:extLst>
          </p:cNvPr>
          <p:cNvPicPr>
            <a:picLocks noChangeAspect="1"/>
          </p:cNvPicPr>
          <p:nvPr/>
        </p:nvPicPr>
        <p:blipFill rotWithShape="1">
          <a:blip r:embed="rId3"/>
          <a:srcRect t="4026" b="16999"/>
          <a:stretch/>
        </p:blipFill>
        <p:spPr>
          <a:xfrm>
            <a:off x="7682778" y="4253237"/>
            <a:ext cx="3238248" cy="2132132"/>
          </a:xfrm>
          <a:prstGeom prst="rect">
            <a:avLst/>
          </a:prstGeom>
        </p:spPr>
      </p:pic>
      <p:sp>
        <p:nvSpPr>
          <p:cNvPr id="7" name="Textfeld 37">
            <a:extLst>
              <a:ext uri="{FF2B5EF4-FFF2-40B4-BE49-F238E27FC236}">
                <a16:creationId xmlns:a16="http://schemas.microsoft.com/office/drawing/2014/main" id="{2AF6DA6B-9DBB-4360-A174-5BCA45302D48}"/>
              </a:ext>
            </a:extLst>
          </p:cNvPr>
          <p:cNvSpPr txBox="1"/>
          <p:nvPr/>
        </p:nvSpPr>
        <p:spPr>
          <a:xfrm>
            <a:off x="6790568" y="1271930"/>
            <a:ext cx="1784420"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ISO 19206-2:</a:t>
            </a:r>
          </a:p>
        </p:txBody>
      </p:sp>
      <p:sp>
        <p:nvSpPr>
          <p:cNvPr id="8" name="Rechteck 6">
            <a:extLst>
              <a:ext uri="{FF2B5EF4-FFF2-40B4-BE49-F238E27FC236}">
                <a16:creationId xmlns:a16="http://schemas.microsoft.com/office/drawing/2014/main" id="{883F68ED-0BBE-442C-A0CC-BDF60DA7138B}"/>
              </a:ext>
            </a:extLst>
          </p:cNvPr>
          <p:cNvSpPr/>
          <p:nvPr/>
        </p:nvSpPr>
        <p:spPr>
          <a:xfrm>
            <a:off x="1404363" y="4053721"/>
            <a:ext cx="878890" cy="17844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9" name="Gerader Verbinder 8">
            <a:extLst>
              <a:ext uri="{FF2B5EF4-FFF2-40B4-BE49-F238E27FC236}">
                <a16:creationId xmlns:a16="http://schemas.microsoft.com/office/drawing/2014/main" id="{28668150-925B-4ABD-BE1F-C370EF396942}"/>
              </a:ext>
            </a:extLst>
          </p:cNvPr>
          <p:cNvCxnSpPr>
            <a:cxnSpLocks/>
          </p:cNvCxnSpPr>
          <p:nvPr/>
        </p:nvCxnSpPr>
        <p:spPr>
          <a:xfrm>
            <a:off x="720783" y="5838132"/>
            <a:ext cx="502476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hteck: abgerundete Ecken 9">
            <a:extLst>
              <a:ext uri="{FF2B5EF4-FFF2-40B4-BE49-F238E27FC236}">
                <a16:creationId xmlns:a16="http://schemas.microsoft.com/office/drawing/2014/main" id="{8EA9C500-FB7C-4EB8-BEE4-2315EAD81DE3}"/>
              </a:ext>
            </a:extLst>
          </p:cNvPr>
          <p:cNvSpPr/>
          <p:nvPr/>
        </p:nvSpPr>
        <p:spPr>
          <a:xfrm>
            <a:off x="4032154" y="4876690"/>
            <a:ext cx="506027" cy="9614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1" name="Gerader Verbinder 13">
            <a:extLst>
              <a:ext uri="{FF2B5EF4-FFF2-40B4-BE49-F238E27FC236}">
                <a16:creationId xmlns:a16="http://schemas.microsoft.com/office/drawing/2014/main" id="{BC4A715F-3D05-433A-840D-4AD265741B7D}"/>
              </a:ext>
            </a:extLst>
          </p:cNvPr>
          <p:cNvCxnSpPr>
            <a:cxnSpLocks/>
          </p:cNvCxnSpPr>
          <p:nvPr/>
        </p:nvCxnSpPr>
        <p:spPr>
          <a:xfrm>
            <a:off x="2296683" y="5258539"/>
            <a:ext cx="1726593" cy="3417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Gerader Verbinder 15">
            <a:extLst>
              <a:ext uri="{FF2B5EF4-FFF2-40B4-BE49-F238E27FC236}">
                <a16:creationId xmlns:a16="http://schemas.microsoft.com/office/drawing/2014/main" id="{B51B82F0-C293-4C8E-A891-BF08627A0144}"/>
              </a:ext>
            </a:extLst>
          </p:cNvPr>
          <p:cNvCxnSpPr>
            <a:cxnSpLocks/>
          </p:cNvCxnSpPr>
          <p:nvPr/>
        </p:nvCxnSpPr>
        <p:spPr>
          <a:xfrm>
            <a:off x="2301235" y="5232535"/>
            <a:ext cx="1736313" cy="27497"/>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13" name="Bogen 16">
            <a:extLst>
              <a:ext uri="{FF2B5EF4-FFF2-40B4-BE49-F238E27FC236}">
                <a16:creationId xmlns:a16="http://schemas.microsoft.com/office/drawing/2014/main" id="{219FD7C2-0CBE-4713-962C-AE356F8E0695}"/>
              </a:ext>
            </a:extLst>
          </p:cNvPr>
          <p:cNvSpPr/>
          <p:nvPr/>
        </p:nvSpPr>
        <p:spPr>
          <a:xfrm rot="1433030">
            <a:off x="3078011" y="5250315"/>
            <a:ext cx="142123" cy="310785"/>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Rechteck 17">
            <a:extLst>
              <a:ext uri="{FF2B5EF4-FFF2-40B4-BE49-F238E27FC236}">
                <a16:creationId xmlns:a16="http://schemas.microsoft.com/office/drawing/2014/main" id="{75B4AAF6-3DEB-4549-BE07-D54C31DC7CDB}"/>
              </a:ext>
            </a:extLst>
          </p:cNvPr>
          <p:cNvSpPr/>
          <p:nvPr/>
        </p:nvSpPr>
        <p:spPr>
          <a:xfrm>
            <a:off x="2918056" y="5118249"/>
            <a:ext cx="316112"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a:ea typeface="+mn-ea"/>
                <a:cs typeface="+mn-cs"/>
              </a:rPr>
              <a:t>α</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15" name="Gerader Verbinder 19">
            <a:extLst>
              <a:ext uri="{FF2B5EF4-FFF2-40B4-BE49-F238E27FC236}">
                <a16:creationId xmlns:a16="http://schemas.microsoft.com/office/drawing/2014/main" id="{E6B562A7-7C0A-4B82-B624-48D2D2A0E5FD}"/>
              </a:ext>
            </a:extLst>
          </p:cNvPr>
          <p:cNvCxnSpPr>
            <a:cxnSpLocks/>
          </p:cNvCxnSpPr>
          <p:nvPr/>
        </p:nvCxnSpPr>
        <p:spPr>
          <a:xfrm>
            <a:off x="1262978" y="5228266"/>
            <a:ext cx="0" cy="534192"/>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6" name="Rechteck 21">
            <a:extLst>
              <a:ext uri="{FF2B5EF4-FFF2-40B4-BE49-F238E27FC236}">
                <a16:creationId xmlns:a16="http://schemas.microsoft.com/office/drawing/2014/main" id="{4C853CF7-9299-462B-908C-D86020A40DB9}"/>
              </a:ext>
            </a:extLst>
          </p:cNvPr>
          <p:cNvSpPr/>
          <p:nvPr/>
        </p:nvSpPr>
        <p:spPr>
          <a:xfrm>
            <a:off x="4634143" y="5261083"/>
            <a:ext cx="306494"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a:t>
            </a:r>
          </a:p>
        </p:txBody>
      </p:sp>
      <p:sp>
        <p:nvSpPr>
          <p:cNvPr id="17" name="Rechteck 22">
            <a:extLst>
              <a:ext uri="{FF2B5EF4-FFF2-40B4-BE49-F238E27FC236}">
                <a16:creationId xmlns:a16="http://schemas.microsoft.com/office/drawing/2014/main" id="{857D383D-6DB5-4D80-ABCF-B18FEABE1CE6}"/>
              </a:ext>
            </a:extLst>
          </p:cNvPr>
          <p:cNvSpPr/>
          <p:nvPr/>
        </p:nvSpPr>
        <p:spPr>
          <a:xfrm>
            <a:off x="966908" y="5265328"/>
            <a:ext cx="288862"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y</a:t>
            </a:r>
          </a:p>
        </p:txBody>
      </p:sp>
      <p:cxnSp>
        <p:nvCxnSpPr>
          <p:cNvPr id="18" name="Gerader Verbinder 24">
            <a:extLst>
              <a:ext uri="{FF2B5EF4-FFF2-40B4-BE49-F238E27FC236}">
                <a16:creationId xmlns:a16="http://schemas.microsoft.com/office/drawing/2014/main" id="{E6A95A11-6F10-463F-9E3F-F69D231069B6}"/>
              </a:ext>
            </a:extLst>
          </p:cNvPr>
          <p:cNvCxnSpPr>
            <a:cxnSpLocks/>
          </p:cNvCxnSpPr>
          <p:nvPr/>
        </p:nvCxnSpPr>
        <p:spPr>
          <a:xfrm>
            <a:off x="4652125" y="4876690"/>
            <a:ext cx="0" cy="952564"/>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Gerader Verbinder 26">
            <a:extLst>
              <a:ext uri="{FF2B5EF4-FFF2-40B4-BE49-F238E27FC236}">
                <a16:creationId xmlns:a16="http://schemas.microsoft.com/office/drawing/2014/main" id="{5CA04A45-D6C5-4F8B-AB00-A58959967F9A}"/>
              </a:ext>
            </a:extLst>
          </p:cNvPr>
          <p:cNvCxnSpPr>
            <a:cxnSpLocks/>
          </p:cNvCxnSpPr>
          <p:nvPr/>
        </p:nvCxnSpPr>
        <p:spPr>
          <a:xfrm>
            <a:off x="5053100" y="5254505"/>
            <a:ext cx="0" cy="565871"/>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Rechteck 28">
            <a:extLst>
              <a:ext uri="{FF2B5EF4-FFF2-40B4-BE49-F238E27FC236}">
                <a16:creationId xmlns:a16="http://schemas.microsoft.com/office/drawing/2014/main" id="{791EA4D8-0504-465F-9338-6AA523CEDE3C}"/>
              </a:ext>
            </a:extLst>
          </p:cNvPr>
          <p:cNvSpPr/>
          <p:nvPr/>
        </p:nvSpPr>
        <p:spPr>
          <a:xfrm>
            <a:off x="5121174" y="5442166"/>
            <a:ext cx="513282"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h/2</a:t>
            </a:r>
          </a:p>
        </p:txBody>
      </p:sp>
      <p:cxnSp>
        <p:nvCxnSpPr>
          <p:cNvPr id="21" name="Gerader Verbinder 29">
            <a:extLst>
              <a:ext uri="{FF2B5EF4-FFF2-40B4-BE49-F238E27FC236}">
                <a16:creationId xmlns:a16="http://schemas.microsoft.com/office/drawing/2014/main" id="{AF91A0FB-6283-47C9-8E09-B19C2B49C862}"/>
              </a:ext>
            </a:extLst>
          </p:cNvPr>
          <p:cNvCxnSpPr>
            <a:cxnSpLocks/>
          </p:cNvCxnSpPr>
          <p:nvPr/>
        </p:nvCxnSpPr>
        <p:spPr>
          <a:xfrm>
            <a:off x="2274375" y="5997933"/>
            <a:ext cx="1748901" cy="0"/>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Gerader Verbinder 33">
            <a:extLst>
              <a:ext uri="{FF2B5EF4-FFF2-40B4-BE49-F238E27FC236}">
                <a16:creationId xmlns:a16="http://schemas.microsoft.com/office/drawing/2014/main" id="{C1BE850C-682A-4DE3-8786-55810A645C3E}"/>
              </a:ext>
            </a:extLst>
          </p:cNvPr>
          <p:cNvCxnSpPr>
            <a:cxnSpLocks/>
          </p:cNvCxnSpPr>
          <p:nvPr/>
        </p:nvCxnSpPr>
        <p:spPr>
          <a:xfrm flipH="1">
            <a:off x="4105621" y="5234849"/>
            <a:ext cx="6035" cy="365404"/>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Rechteck 36">
            <a:extLst>
              <a:ext uri="{FF2B5EF4-FFF2-40B4-BE49-F238E27FC236}">
                <a16:creationId xmlns:a16="http://schemas.microsoft.com/office/drawing/2014/main" id="{4DE6D17F-1A44-4BC6-9BB7-77FD89D94856}"/>
              </a:ext>
            </a:extLst>
          </p:cNvPr>
          <p:cNvSpPr/>
          <p:nvPr/>
        </p:nvSpPr>
        <p:spPr>
          <a:xfrm>
            <a:off x="4079562" y="5207234"/>
            <a:ext cx="284052"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x</a:t>
            </a:r>
          </a:p>
        </p:txBody>
      </p:sp>
      <p:sp>
        <p:nvSpPr>
          <p:cNvPr id="24" name="Textfeld 1032">
            <a:extLst>
              <a:ext uri="{FF2B5EF4-FFF2-40B4-BE49-F238E27FC236}">
                <a16:creationId xmlns:a16="http://schemas.microsoft.com/office/drawing/2014/main" id="{68B1D3A6-D273-412C-AC4F-F80C69D6ABDB}"/>
              </a:ext>
            </a:extLst>
          </p:cNvPr>
          <p:cNvSpPr txBox="1"/>
          <p:nvPr/>
        </p:nvSpPr>
        <p:spPr>
          <a:xfrm>
            <a:off x="493337" y="3590984"/>
            <a:ext cx="2539013"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Replacement diagram:</a:t>
            </a:r>
          </a:p>
        </p:txBody>
      </p:sp>
      <p:sp>
        <p:nvSpPr>
          <p:cNvPr id="25" name="Rechteck 1023">
            <a:extLst>
              <a:ext uri="{FF2B5EF4-FFF2-40B4-BE49-F238E27FC236}">
                <a16:creationId xmlns:a16="http://schemas.microsoft.com/office/drawing/2014/main" id="{2E60EEED-696A-4FE3-ADE9-0EB23F3E276D}"/>
              </a:ext>
            </a:extLst>
          </p:cNvPr>
          <p:cNvSpPr/>
          <p:nvPr/>
        </p:nvSpPr>
        <p:spPr>
          <a:xfrm>
            <a:off x="2957329" y="6026328"/>
            <a:ext cx="237566" cy="369332"/>
          </a:xfrm>
          <a:prstGeom prst="rect">
            <a:avLst/>
          </a:prstGeom>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t>
            </a:r>
          </a:p>
        </p:txBody>
      </p:sp>
      <p:sp>
        <p:nvSpPr>
          <p:cNvPr id="26" name="TextBox 25">
            <a:extLst>
              <a:ext uri="{FF2B5EF4-FFF2-40B4-BE49-F238E27FC236}">
                <a16:creationId xmlns:a16="http://schemas.microsoft.com/office/drawing/2014/main" id="{82C8958A-ED64-4E91-A346-C3EA7FCDA196}"/>
              </a:ext>
            </a:extLst>
          </p:cNvPr>
          <p:cNvSpPr txBox="1"/>
          <p:nvPr/>
        </p:nvSpPr>
        <p:spPr>
          <a:xfrm>
            <a:off x="11591714" y="6475094"/>
            <a:ext cx="89262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white"/>
                </a:solidFill>
                <a:effectLst/>
                <a:uLnTx/>
                <a:uFillTx/>
                <a:latin typeface="Calibri"/>
                <a:ea typeface="+mn-ea"/>
                <a:cs typeface="+mn-cs"/>
              </a:rPr>
              <a:t>4/5</a:t>
            </a:r>
          </a:p>
        </p:txBody>
      </p:sp>
    </p:spTree>
    <p:extLst>
      <p:ext uri="{BB962C8B-B14F-4D97-AF65-F5344CB8AC3E}">
        <p14:creationId xmlns:p14="http://schemas.microsoft.com/office/powerpoint/2010/main" val="350738404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hapter Slide - Ph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pptx" id="{00CA06CC-6FC9-4A48-94D7-62FD76B44F17}" vid="{A6AD0A26-BB3C-4978-8565-550F7BF06F0D}"/>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4EB4AFB3361147AACDD8414A24E370" ma:contentTypeVersion="13" ma:contentTypeDescription="Create a new document." ma:contentTypeScope="" ma:versionID="a77fec4ac7602fdc826f76bd79ee1dec">
  <xsd:schema xmlns:xsd="http://www.w3.org/2001/XMLSchema" xmlns:xs="http://www.w3.org/2001/XMLSchema" xmlns:p="http://schemas.microsoft.com/office/2006/metadata/properties" xmlns:ns3="3562f786-7a61-45e3-912c-a091663beac2" xmlns:ns4="ed3d31ae-5c73-4b9c-b9db-9f6a89a9860a" targetNamespace="http://schemas.microsoft.com/office/2006/metadata/properties" ma:root="true" ma:fieldsID="3fe14dc18b5edfecd0a3e06b1fc16e08" ns3:_="" ns4:_="">
    <xsd:import namespace="3562f786-7a61-45e3-912c-a091663beac2"/>
    <xsd:import namespace="ed3d31ae-5c73-4b9c-b9db-9f6a89a9860a"/>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62f786-7a61-45e3-912c-a091663be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3d31ae-5c73-4b9c-b9db-9f6a89a9860a"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0D26E62-1B6E-46A8-903B-182B9AA701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562f786-7a61-45e3-912c-a091663beac2"/>
    <ds:schemaRef ds:uri="ed3d31ae-5c73-4b9c-b9db-9f6a89a986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0082BC-1907-4A94-8E7E-7E62CB53506F}">
  <ds:schemaRefs>
    <ds:schemaRef ds:uri="http://purl.org/dc/dcmitype/"/>
    <ds:schemaRef ds:uri="http://schemas.microsoft.com/office/infopath/2007/PartnerControls"/>
    <ds:schemaRef ds:uri="http://purl.org/dc/elements/1.1/"/>
    <ds:schemaRef ds:uri="http://schemas.microsoft.com/office/2006/metadata/properties"/>
    <ds:schemaRef ds:uri="3562f786-7a61-45e3-912c-a091663beac2"/>
    <ds:schemaRef ds:uri="http://purl.org/dc/terms/"/>
    <ds:schemaRef ds:uri="http://schemas.microsoft.com/office/2006/documentManagement/types"/>
    <ds:schemaRef ds:uri="http://schemas.openxmlformats.org/package/2006/metadata/core-properties"/>
    <ds:schemaRef ds:uri="ed3d31ae-5c73-4b9c-b9db-9f6a89a9860a"/>
    <ds:schemaRef ds:uri="http://www.w3.org/XML/1998/namespace"/>
  </ds:schemaRefs>
</ds:datastoreItem>
</file>

<file path=customXml/itemProps3.xml><?xml version="1.0" encoding="utf-8"?>
<ds:datastoreItem xmlns:ds="http://schemas.openxmlformats.org/officeDocument/2006/customXml" ds:itemID="{01D29104-59B3-426D-96B3-3BCE41E57B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1114</TotalTime>
  <Words>834</Words>
  <Application>Microsoft Office PowerPoint</Application>
  <PresentationFormat>Breedbeeld</PresentationFormat>
  <Paragraphs>100</Paragraphs>
  <Slides>12</Slides>
  <Notes>1</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12</vt:i4>
      </vt:variant>
    </vt:vector>
  </HeadingPairs>
  <TitlesOfParts>
    <vt:vector size="19" baseType="lpstr">
      <vt:lpstr>Arial</vt:lpstr>
      <vt:lpstr>Calibri</vt:lpstr>
      <vt:lpstr>Calibri Light</vt:lpstr>
      <vt:lpstr>Segoe UI</vt:lpstr>
      <vt:lpstr>Times New Roman</vt:lpstr>
      <vt:lpstr>Thème Office</vt:lpstr>
      <vt:lpstr>1_Chapter Slide - Photo</vt:lpstr>
      <vt:lpstr>Child cyclist requirement</vt:lpstr>
      <vt:lpstr>Problem on child cyclist dummy</vt:lpstr>
      <vt:lpstr>What is workshop?</vt:lpstr>
      <vt:lpstr>Experience on GVT</vt:lpstr>
      <vt:lpstr>Minimum forward separation plane distance</vt:lpstr>
      <vt:lpstr>Radar - introduction</vt:lpstr>
      <vt:lpstr>BACKGROUND</vt:lpstr>
      <vt:lpstr>CONSTRAINTS 1</vt:lpstr>
      <vt:lpstr>CONSTRAINTS 2</vt:lpstr>
      <vt:lpstr>CONCLUSIONS</vt:lpstr>
      <vt:lpstr>PowerPoint-presentatie</vt:lpstr>
      <vt:lpstr>Driver eyes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dc:title>
  <dc:creator>PHAN Vuthy</dc:creator>
  <cp:lastModifiedBy>Johan Broeders</cp:lastModifiedBy>
  <cp:revision>2</cp:revision>
  <dcterms:created xsi:type="dcterms:W3CDTF">2020-03-20T07:38:52Z</dcterms:created>
  <dcterms:modified xsi:type="dcterms:W3CDTF">2020-05-20T14:52:58Z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d1c0902-ed92-4fed-896d-2e7725de02d4_Enabled">
    <vt:lpwstr>true</vt:lpwstr>
  </property>
  <property fmtid="{D5CDD505-2E9C-101B-9397-08002B2CF9AE}" pid="3" name="MSIP_Label_fd1c0902-ed92-4fed-896d-2e7725de02d4_SetDate">
    <vt:lpwstr>2020-03-20T07:42:27Z</vt:lpwstr>
  </property>
  <property fmtid="{D5CDD505-2E9C-101B-9397-08002B2CF9AE}" pid="4" name="MSIP_Label_fd1c0902-ed92-4fed-896d-2e7725de02d4_Method">
    <vt:lpwstr>Standard</vt:lpwstr>
  </property>
  <property fmtid="{D5CDD505-2E9C-101B-9397-08002B2CF9AE}" pid="5" name="MSIP_Label_fd1c0902-ed92-4fed-896d-2e7725de02d4_Name">
    <vt:lpwstr>Anyone (not protected)</vt:lpwstr>
  </property>
  <property fmtid="{D5CDD505-2E9C-101B-9397-08002B2CF9AE}" pid="6" name="MSIP_Label_fd1c0902-ed92-4fed-896d-2e7725de02d4_SiteId">
    <vt:lpwstr>d6b0bbee-7cd9-4d60-bce6-4a67b543e2ae</vt:lpwstr>
  </property>
  <property fmtid="{D5CDD505-2E9C-101B-9397-08002B2CF9AE}" pid="7" name="MSIP_Label_fd1c0902-ed92-4fed-896d-2e7725de02d4_ActionId">
    <vt:lpwstr>ae755cef-15bc-4776-becb-00008ce0223c</vt:lpwstr>
  </property>
  <property fmtid="{D5CDD505-2E9C-101B-9397-08002B2CF9AE}" pid="8" name="MSIP_Label_fd1c0902-ed92-4fed-896d-2e7725de02d4_ContentBits">
    <vt:lpwstr>2</vt:lpwstr>
  </property>
  <property fmtid="{D5CDD505-2E9C-101B-9397-08002B2CF9AE}" pid="9" name="ContentTypeId">
    <vt:lpwstr>0x010100964EB4AFB3361147AACDD8414A24E370</vt:lpwstr>
  </property>
</Properties>
</file>