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58" r:id="rId6"/>
    <p:sldId id="259" r:id="rId7"/>
    <p:sldId id="263" r:id="rId8"/>
    <p:sldId id="264" r:id="rId9"/>
    <p:sldId id="260" r:id="rId10"/>
    <p:sldId id="275"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A9723B-8380-413C-9450-14857F9E362D}" v="5" dt="2020-06-22T11:11:10.407"/>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0" d="100"/>
          <a:sy n="70" d="100"/>
        </p:scale>
        <p:origin x="66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AN Vuthy" userId="3d2a5aaa-0ae9-41e3-b7c8-4ff4d002c4e4" providerId="ADAL" clId="{BA52C39B-CF12-4586-8AA2-5AD5D9C11725}"/>
    <pc:docChg chg="undo custSel addSld delSld modSld">
      <pc:chgData name="PHAN Vuthy" userId="3d2a5aaa-0ae9-41e3-b7c8-4ff4d002c4e4" providerId="ADAL" clId="{BA52C39B-CF12-4586-8AA2-5AD5D9C11725}" dt="2020-06-19T14:47:48.727" v="85" actId="478"/>
      <pc:docMkLst>
        <pc:docMk/>
      </pc:docMkLst>
      <pc:sldChg chg="delSp modSp add del">
        <pc:chgData name="PHAN Vuthy" userId="3d2a5aaa-0ae9-41e3-b7c8-4ff4d002c4e4" providerId="ADAL" clId="{BA52C39B-CF12-4586-8AA2-5AD5D9C11725}" dt="2020-06-19T14:47:48.727" v="85" actId="478"/>
        <pc:sldMkLst>
          <pc:docMk/>
          <pc:sldMk cId="152259688" sldId="257"/>
        </pc:sldMkLst>
        <pc:spChg chg="mod">
          <ac:chgData name="PHAN Vuthy" userId="3d2a5aaa-0ae9-41e3-b7c8-4ff4d002c4e4" providerId="ADAL" clId="{BA52C39B-CF12-4586-8AA2-5AD5D9C11725}" dt="2020-06-19T14:47:45.167" v="84" actId="6549"/>
          <ac:spMkLst>
            <pc:docMk/>
            <pc:sldMk cId="152259688" sldId="257"/>
            <ac:spMk id="2" creationId="{3ED5F767-577C-4521-A5A9-EA9583611C86}"/>
          </ac:spMkLst>
        </pc:spChg>
        <pc:spChg chg="del">
          <ac:chgData name="PHAN Vuthy" userId="3d2a5aaa-0ae9-41e3-b7c8-4ff4d002c4e4" providerId="ADAL" clId="{BA52C39B-CF12-4586-8AA2-5AD5D9C11725}" dt="2020-06-19T14:47:48.727" v="85" actId="478"/>
          <ac:spMkLst>
            <pc:docMk/>
            <pc:sldMk cId="152259688" sldId="257"/>
            <ac:spMk id="4" creationId="{EF0859E0-E84C-4497-A461-05937114169D}"/>
          </ac:spMkLst>
        </pc:spChg>
      </pc:sldChg>
      <pc:sldChg chg="delSp modSp">
        <pc:chgData name="PHAN Vuthy" userId="3d2a5aaa-0ae9-41e3-b7c8-4ff4d002c4e4" providerId="ADAL" clId="{BA52C39B-CF12-4586-8AA2-5AD5D9C11725}" dt="2020-06-19T14:17:28.997" v="16" actId="478"/>
        <pc:sldMkLst>
          <pc:docMk/>
          <pc:sldMk cId="3792754092" sldId="258"/>
        </pc:sldMkLst>
        <pc:spChg chg="mod">
          <ac:chgData name="PHAN Vuthy" userId="3d2a5aaa-0ae9-41e3-b7c8-4ff4d002c4e4" providerId="ADAL" clId="{BA52C39B-CF12-4586-8AA2-5AD5D9C11725}" dt="2020-06-19T14:17:26.189" v="15" actId="20577"/>
          <ac:spMkLst>
            <pc:docMk/>
            <pc:sldMk cId="3792754092" sldId="258"/>
            <ac:spMk id="2" creationId="{43754DFD-3FA9-425D-BDAF-A585C9D04E4C}"/>
          </ac:spMkLst>
        </pc:spChg>
        <pc:spChg chg="mod">
          <ac:chgData name="PHAN Vuthy" userId="3d2a5aaa-0ae9-41e3-b7c8-4ff4d002c4e4" providerId="ADAL" clId="{BA52C39B-CF12-4586-8AA2-5AD5D9C11725}" dt="2020-06-19T14:17:18.750" v="14" actId="207"/>
          <ac:spMkLst>
            <pc:docMk/>
            <pc:sldMk cId="3792754092" sldId="258"/>
            <ac:spMk id="3" creationId="{9EDE8C73-453A-4B47-A80B-EA6D4F9EFB96}"/>
          </ac:spMkLst>
        </pc:spChg>
        <pc:spChg chg="del">
          <ac:chgData name="PHAN Vuthy" userId="3d2a5aaa-0ae9-41e3-b7c8-4ff4d002c4e4" providerId="ADAL" clId="{BA52C39B-CF12-4586-8AA2-5AD5D9C11725}" dt="2020-06-19T14:17:28.997" v="16" actId="478"/>
          <ac:spMkLst>
            <pc:docMk/>
            <pc:sldMk cId="3792754092" sldId="258"/>
            <ac:spMk id="4" creationId="{0D8F0A19-78CB-43F1-9F36-948AA8298880}"/>
          </ac:spMkLst>
        </pc:spChg>
      </pc:sldChg>
      <pc:sldChg chg="delSp modSp add del">
        <pc:chgData name="PHAN Vuthy" userId="3d2a5aaa-0ae9-41e3-b7c8-4ff4d002c4e4" providerId="ADAL" clId="{BA52C39B-CF12-4586-8AA2-5AD5D9C11725}" dt="2020-06-19T14:20:23.208" v="23" actId="478"/>
        <pc:sldMkLst>
          <pc:docMk/>
          <pc:sldMk cId="746625386" sldId="259"/>
        </pc:sldMkLst>
        <pc:spChg chg="mod">
          <ac:chgData name="PHAN Vuthy" userId="3d2a5aaa-0ae9-41e3-b7c8-4ff4d002c4e4" providerId="ADAL" clId="{BA52C39B-CF12-4586-8AA2-5AD5D9C11725}" dt="2020-06-19T14:20:19.537" v="22" actId="20577"/>
          <ac:spMkLst>
            <pc:docMk/>
            <pc:sldMk cId="746625386" sldId="259"/>
            <ac:spMk id="2" creationId="{F4A2BB03-EA1F-4B99-B13B-46A32FA1F719}"/>
          </ac:spMkLst>
        </pc:spChg>
        <pc:spChg chg="del">
          <ac:chgData name="PHAN Vuthy" userId="3d2a5aaa-0ae9-41e3-b7c8-4ff4d002c4e4" providerId="ADAL" clId="{BA52C39B-CF12-4586-8AA2-5AD5D9C11725}" dt="2020-06-19T14:20:23.208" v="23" actId="478"/>
          <ac:spMkLst>
            <pc:docMk/>
            <pc:sldMk cId="746625386" sldId="259"/>
            <ac:spMk id="4" creationId="{D6D0567B-F4BC-41AE-9AB0-A41B23B3F7D7}"/>
          </ac:spMkLst>
        </pc:spChg>
      </pc:sldChg>
      <pc:sldChg chg="delSp modSp">
        <pc:chgData name="PHAN Vuthy" userId="3d2a5aaa-0ae9-41e3-b7c8-4ff4d002c4e4" providerId="ADAL" clId="{BA52C39B-CF12-4586-8AA2-5AD5D9C11725}" dt="2020-06-19T14:24:19.425" v="79" actId="478"/>
        <pc:sldMkLst>
          <pc:docMk/>
          <pc:sldMk cId="3638408452" sldId="260"/>
        </pc:sldMkLst>
        <pc:spChg chg="mod">
          <ac:chgData name="PHAN Vuthy" userId="3d2a5aaa-0ae9-41e3-b7c8-4ff4d002c4e4" providerId="ADAL" clId="{BA52C39B-CF12-4586-8AA2-5AD5D9C11725}" dt="2020-06-19T14:24:15.109" v="78" actId="20577"/>
          <ac:spMkLst>
            <pc:docMk/>
            <pc:sldMk cId="3638408452" sldId="260"/>
            <ac:spMk id="2" creationId="{F2AEC673-B47A-4453-BCF9-6676AEBF316E}"/>
          </ac:spMkLst>
        </pc:spChg>
        <pc:spChg chg="del">
          <ac:chgData name="PHAN Vuthy" userId="3d2a5aaa-0ae9-41e3-b7c8-4ff4d002c4e4" providerId="ADAL" clId="{BA52C39B-CF12-4586-8AA2-5AD5D9C11725}" dt="2020-06-19T14:24:19.425" v="79" actId="478"/>
          <ac:spMkLst>
            <pc:docMk/>
            <pc:sldMk cId="3638408452" sldId="260"/>
            <ac:spMk id="4" creationId="{D0A5CE25-0DF9-4663-B546-BB28029EF7E0}"/>
          </ac:spMkLst>
        </pc:spChg>
      </pc:sldChg>
      <pc:sldChg chg="del">
        <pc:chgData name="PHAN Vuthy" userId="3d2a5aaa-0ae9-41e3-b7c8-4ff4d002c4e4" providerId="ADAL" clId="{BA52C39B-CF12-4586-8AA2-5AD5D9C11725}" dt="2020-06-19T14:24:23.622" v="80" actId="2696"/>
        <pc:sldMkLst>
          <pc:docMk/>
          <pc:sldMk cId="3777940528" sldId="261"/>
        </pc:sldMkLst>
      </pc:sldChg>
      <pc:sldChg chg="del">
        <pc:chgData name="PHAN Vuthy" userId="3d2a5aaa-0ae9-41e3-b7c8-4ff4d002c4e4" providerId="ADAL" clId="{BA52C39B-CF12-4586-8AA2-5AD5D9C11725}" dt="2020-06-19T14:14:29.681" v="1" actId="2696"/>
        <pc:sldMkLst>
          <pc:docMk/>
          <pc:sldMk cId="1522543242" sldId="262"/>
        </pc:sldMkLst>
      </pc:sldChg>
      <pc:sldChg chg="delSp modSp">
        <pc:chgData name="PHAN Vuthy" userId="3d2a5aaa-0ae9-41e3-b7c8-4ff4d002c4e4" providerId="ADAL" clId="{BA52C39B-CF12-4586-8AA2-5AD5D9C11725}" dt="2020-06-19T14:23:12.103" v="72" actId="478"/>
        <pc:sldMkLst>
          <pc:docMk/>
          <pc:sldMk cId="2872010761" sldId="263"/>
        </pc:sldMkLst>
        <pc:spChg chg="mod">
          <ac:chgData name="PHAN Vuthy" userId="3d2a5aaa-0ae9-41e3-b7c8-4ff4d002c4e4" providerId="ADAL" clId="{BA52C39B-CF12-4586-8AA2-5AD5D9C11725}" dt="2020-06-19T14:23:08.338" v="71" actId="20577"/>
          <ac:spMkLst>
            <pc:docMk/>
            <pc:sldMk cId="2872010761" sldId="263"/>
            <ac:spMk id="2" creationId="{C640B647-7713-4C58-8590-5BB48556918E}"/>
          </ac:spMkLst>
        </pc:spChg>
        <pc:spChg chg="mod">
          <ac:chgData name="PHAN Vuthy" userId="3d2a5aaa-0ae9-41e3-b7c8-4ff4d002c4e4" providerId="ADAL" clId="{BA52C39B-CF12-4586-8AA2-5AD5D9C11725}" dt="2020-06-19T14:20:31.982" v="25" actId="20577"/>
          <ac:spMkLst>
            <pc:docMk/>
            <pc:sldMk cId="2872010761" sldId="263"/>
            <ac:spMk id="3" creationId="{136373A7-77AC-43CE-BAB2-7556D88BFD4E}"/>
          </ac:spMkLst>
        </pc:spChg>
        <pc:spChg chg="del">
          <ac:chgData name="PHAN Vuthy" userId="3d2a5aaa-0ae9-41e3-b7c8-4ff4d002c4e4" providerId="ADAL" clId="{BA52C39B-CF12-4586-8AA2-5AD5D9C11725}" dt="2020-06-19T14:23:12.103" v="72" actId="478"/>
          <ac:spMkLst>
            <pc:docMk/>
            <pc:sldMk cId="2872010761" sldId="263"/>
            <ac:spMk id="4" creationId="{F3618519-A4E2-426F-B7E6-076FB9D3A1D0}"/>
          </ac:spMkLst>
        </pc:spChg>
      </pc:sldChg>
      <pc:sldChg chg="delSp modSp">
        <pc:chgData name="PHAN Vuthy" userId="3d2a5aaa-0ae9-41e3-b7c8-4ff4d002c4e4" providerId="ADAL" clId="{BA52C39B-CF12-4586-8AA2-5AD5D9C11725}" dt="2020-06-19T14:23:47.761" v="76" actId="6549"/>
        <pc:sldMkLst>
          <pc:docMk/>
          <pc:sldMk cId="2481242825" sldId="264"/>
        </pc:sldMkLst>
        <pc:spChg chg="mod">
          <ac:chgData name="PHAN Vuthy" userId="3d2a5aaa-0ae9-41e3-b7c8-4ff4d002c4e4" providerId="ADAL" clId="{BA52C39B-CF12-4586-8AA2-5AD5D9C11725}" dt="2020-06-19T14:23:47.761" v="76" actId="6549"/>
          <ac:spMkLst>
            <pc:docMk/>
            <pc:sldMk cId="2481242825" sldId="264"/>
            <ac:spMk id="2" creationId="{642F6886-B19E-4FFE-B0D8-1EDEE430BBBB}"/>
          </ac:spMkLst>
        </pc:spChg>
        <pc:spChg chg="mod">
          <ac:chgData name="PHAN Vuthy" userId="3d2a5aaa-0ae9-41e3-b7c8-4ff4d002c4e4" providerId="ADAL" clId="{BA52C39B-CF12-4586-8AA2-5AD5D9C11725}" dt="2020-06-19T14:22:04.873" v="68" actId="20577"/>
          <ac:spMkLst>
            <pc:docMk/>
            <pc:sldMk cId="2481242825" sldId="264"/>
            <ac:spMk id="3" creationId="{6664CC4C-4EB7-4CAF-8D39-28F22D798FA3}"/>
          </ac:spMkLst>
        </pc:spChg>
        <pc:spChg chg="del">
          <ac:chgData name="PHAN Vuthy" userId="3d2a5aaa-0ae9-41e3-b7c8-4ff4d002c4e4" providerId="ADAL" clId="{BA52C39B-CF12-4586-8AA2-5AD5D9C11725}" dt="2020-06-19T14:21:34.671" v="26" actId="478"/>
          <ac:spMkLst>
            <pc:docMk/>
            <pc:sldMk cId="2481242825" sldId="264"/>
            <ac:spMk id="4" creationId="{42E7816B-2960-465C-A15F-1DB9F062CA61}"/>
          </ac:spMkLst>
        </pc:spChg>
      </pc:sldChg>
      <pc:sldChg chg="del">
        <pc:chgData name="PHAN Vuthy" userId="3d2a5aaa-0ae9-41e3-b7c8-4ff4d002c4e4" providerId="ADAL" clId="{BA52C39B-CF12-4586-8AA2-5AD5D9C11725}" dt="2020-06-19T14:24:08.633" v="77" actId="2696"/>
        <pc:sldMkLst>
          <pc:docMk/>
          <pc:sldMk cId="152003713" sldId="265"/>
        </pc:sldMkLst>
      </pc:sldChg>
      <pc:sldChg chg="del">
        <pc:chgData name="PHAN Vuthy" userId="3d2a5aaa-0ae9-41e3-b7c8-4ff4d002c4e4" providerId="ADAL" clId="{BA52C39B-CF12-4586-8AA2-5AD5D9C11725}" dt="2020-06-19T14:14:31.975" v="2" actId="2696"/>
        <pc:sldMkLst>
          <pc:docMk/>
          <pc:sldMk cId="1569309802" sldId="267"/>
        </pc:sldMkLst>
      </pc:sldChg>
      <pc:sldChg chg="del">
        <pc:chgData name="PHAN Vuthy" userId="3d2a5aaa-0ae9-41e3-b7c8-4ff4d002c4e4" providerId="ADAL" clId="{BA52C39B-CF12-4586-8AA2-5AD5D9C11725}" dt="2020-06-19T14:14:36.240" v="3" actId="2696"/>
        <pc:sldMkLst>
          <pc:docMk/>
          <pc:sldMk cId="3870443334" sldId="268"/>
        </pc:sldMkLst>
      </pc:sldChg>
    </pc:docChg>
  </pc:docChgLst>
  <pc:docChgLst>
    <pc:chgData name="PHAN Vuthy" userId="3d2a5aaa-0ae9-41e3-b7c8-4ff4d002c4e4" providerId="ADAL" clId="{C6A9723B-8380-413C-9450-14857F9E362D}"/>
    <pc:docChg chg="custSel modSld">
      <pc:chgData name="PHAN Vuthy" userId="3d2a5aaa-0ae9-41e3-b7c8-4ff4d002c4e4" providerId="ADAL" clId="{C6A9723B-8380-413C-9450-14857F9E362D}" dt="2020-06-22T11:11:28.635" v="17" actId="20577"/>
      <pc:docMkLst>
        <pc:docMk/>
      </pc:docMkLst>
      <pc:sldChg chg="addSp delSp">
        <pc:chgData name="PHAN Vuthy" userId="3d2a5aaa-0ae9-41e3-b7c8-4ff4d002c4e4" providerId="ADAL" clId="{C6A9723B-8380-413C-9450-14857F9E362D}" dt="2020-06-22T11:10:47.504" v="3"/>
        <pc:sldMkLst>
          <pc:docMk/>
          <pc:sldMk cId="3638408452" sldId="260"/>
        </pc:sldMkLst>
        <pc:picChg chg="add del">
          <ac:chgData name="PHAN Vuthy" userId="3d2a5aaa-0ae9-41e3-b7c8-4ff4d002c4e4" providerId="ADAL" clId="{C6A9723B-8380-413C-9450-14857F9E362D}" dt="2020-06-22T11:10:25.569" v="1"/>
          <ac:picMkLst>
            <pc:docMk/>
            <pc:sldMk cId="3638408452" sldId="260"/>
            <ac:picMk id="4" creationId="{AA5ED361-5556-4405-A250-210FC5964BD9}"/>
          </ac:picMkLst>
        </pc:picChg>
        <pc:picChg chg="add del">
          <ac:chgData name="PHAN Vuthy" userId="3d2a5aaa-0ae9-41e3-b7c8-4ff4d002c4e4" providerId="ADAL" clId="{C6A9723B-8380-413C-9450-14857F9E362D}" dt="2020-06-22T11:10:47.504" v="3"/>
          <ac:picMkLst>
            <pc:docMk/>
            <pc:sldMk cId="3638408452" sldId="260"/>
            <ac:picMk id="5" creationId="{A6367080-4F04-469F-AE32-1AD049A32276}"/>
          </ac:picMkLst>
        </pc:picChg>
      </pc:sldChg>
      <pc:sldChg chg="delSp modSp">
        <pc:chgData name="PHAN Vuthy" userId="3d2a5aaa-0ae9-41e3-b7c8-4ff4d002c4e4" providerId="ADAL" clId="{C6A9723B-8380-413C-9450-14857F9E362D}" dt="2020-06-22T11:11:28.635" v="17" actId="20577"/>
        <pc:sldMkLst>
          <pc:docMk/>
          <pc:sldMk cId="2682087167" sldId="275"/>
        </pc:sldMkLst>
        <pc:spChg chg="mod">
          <ac:chgData name="PHAN Vuthy" userId="3d2a5aaa-0ae9-41e3-b7c8-4ff4d002c4e4" providerId="ADAL" clId="{C6A9723B-8380-413C-9450-14857F9E362D}" dt="2020-06-22T11:11:28.635" v="17" actId="20577"/>
          <ac:spMkLst>
            <pc:docMk/>
            <pc:sldMk cId="2682087167" sldId="275"/>
            <ac:spMk id="2" creationId="{36FDED71-B0E9-413E-9CEA-DCA58AAC2BB7}"/>
          </ac:spMkLst>
        </pc:spChg>
        <pc:picChg chg="del">
          <ac:chgData name="PHAN Vuthy" userId="3d2a5aaa-0ae9-41e3-b7c8-4ff4d002c4e4" providerId="ADAL" clId="{C6A9723B-8380-413C-9450-14857F9E362D}" dt="2020-06-22T11:11:18.275" v="5" actId="478"/>
          <ac:picMkLst>
            <pc:docMk/>
            <pc:sldMk cId="2682087167" sldId="275"/>
            <ac:picMk id="4" creationId="{AF267525-E369-435A-9AB4-61985D20FE09}"/>
          </ac:picMkLst>
        </pc:picChg>
        <pc:picChg chg="del">
          <ac:chgData name="PHAN Vuthy" userId="3d2a5aaa-0ae9-41e3-b7c8-4ff4d002c4e4" providerId="ADAL" clId="{C6A9723B-8380-413C-9450-14857F9E362D}" dt="2020-06-22T11:11:14.351" v="4" actId="478"/>
          <ac:picMkLst>
            <pc:docMk/>
            <pc:sldMk cId="2682087167" sldId="275"/>
            <ac:picMk id="5" creationId="{CC2E1278-D3D0-40EF-B698-84DDF9954C03}"/>
          </ac:picMkLst>
        </pc:picChg>
      </pc:sldChg>
    </pc:docChg>
  </pc:docChgLst>
  <pc:docChgLst>
    <pc:chgData name="PHAN Vuthy" userId="3d2a5aaa-0ae9-41e3-b7c8-4ff4d002c4e4" providerId="ADAL" clId="{B1B78272-7D36-4F55-8228-560EDBFE2A1F}"/>
    <pc:docChg chg="undo custSel addSld delSld modSld sldOrd">
      <pc:chgData name="PHAN Vuthy" userId="3d2a5aaa-0ae9-41e3-b7c8-4ff4d002c4e4" providerId="ADAL" clId="{B1B78272-7D36-4F55-8228-560EDBFE2A1F}" dt="2020-06-16T09:28:29.159" v="1921" actId="207"/>
      <pc:docMkLst>
        <pc:docMk/>
      </pc:docMkLst>
      <pc:sldChg chg="addSp modSp">
        <pc:chgData name="PHAN Vuthy" userId="3d2a5aaa-0ae9-41e3-b7c8-4ff4d002c4e4" providerId="ADAL" clId="{B1B78272-7D36-4F55-8228-560EDBFE2A1F}" dt="2020-06-16T06:38:52.938" v="647" actId="207"/>
        <pc:sldMkLst>
          <pc:docMk/>
          <pc:sldMk cId="152259688" sldId="257"/>
        </pc:sldMkLst>
        <pc:spChg chg="mod">
          <ac:chgData name="PHAN Vuthy" userId="3d2a5aaa-0ae9-41e3-b7c8-4ff4d002c4e4" providerId="ADAL" clId="{B1B78272-7D36-4F55-8228-560EDBFE2A1F}" dt="2020-06-16T05:57:07.857" v="89" actId="20577"/>
          <ac:spMkLst>
            <pc:docMk/>
            <pc:sldMk cId="152259688" sldId="257"/>
            <ac:spMk id="2" creationId="{3ED5F767-577C-4521-A5A9-EA9583611C86}"/>
          </ac:spMkLst>
        </pc:spChg>
        <pc:spChg chg="mod">
          <ac:chgData name="PHAN Vuthy" userId="3d2a5aaa-0ae9-41e3-b7c8-4ff4d002c4e4" providerId="ADAL" clId="{B1B78272-7D36-4F55-8228-560EDBFE2A1F}" dt="2020-06-16T05:54:32.017" v="56" actId="12"/>
          <ac:spMkLst>
            <pc:docMk/>
            <pc:sldMk cId="152259688" sldId="257"/>
            <ac:spMk id="3" creationId="{AD662E04-168A-407E-B5EC-FBCB576B171F}"/>
          </ac:spMkLst>
        </pc:spChg>
        <pc:spChg chg="add mod">
          <ac:chgData name="PHAN Vuthy" userId="3d2a5aaa-0ae9-41e3-b7c8-4ff4d002c4e4" providerId="ADAL" clId="{B1B78272-7D36-4F55-8228-560EDBFE2A1F}" dt="2020-06-16T06:38:52.938" v="647" actId="207"/>
          <ac:spMkLst>
            <pc:docMk/>
            <pc:sldMk cId="152259688" sldId="257"/>
            <ac:spMk id="4" creationId="{EF0859E0-E84C-4497-A461-05937114169D}"/>
          </ac:spMkLst>
        </pc:spChg>
      </pc:sldChg>
      <pc:sldChg chg="addSp modSp add">
        <pc:chgData name="PHAN Vuthy" userId="3d2a5aaa-0ae9-41e3-b7c8-4ff4d002c4e4" providerId="ADAL" clId="{B1B78272-7D36-4F55-8228-560EDBFE2A1F}" dt="2020-06-16T08:23:04.373" v="1789"/>
        <pc:sldMkLst>
          <pc:docMk/>
          <pc:sldMk cId="3792754092" sldId="258"/>
        </pc:sldMkLst>
        <pc:spChg chg="mod">
          <ac:chgData name="PHAN Vuthy" userId="3d2a5aaa-0ae9-41e3-b7c8-4ff4d002c4e4" providerId="ADAL" clId="{B1B78272-7D36-4F55-8228-560EDBFE2A1F}" dt="2020-06-16T06:27:19.902" v="633" actId="20577"/>
          <ac:spMkLst>
            <pc:docMk/>
            <pc:sldMk cId="3792754092" sldId="258"/>
            <ac:spMk id="2" creationId="{43754DFD-3FA9-425D-BDAF-A585C9D04E4C}"/>
          </ac:spMkLst>
        </pc:spChg>
        <pc:spChg chg="mod">
          <ac:chgData name="PHAN Vuthy" userId="3d2a5aaa-0ae9-41e3-b7c8-4ff4d002c4e4" providerId="ADAL" clId="{B1B78272-7D36-4F55-8228-560EDBFE2A1F}" dt="2020-06-16T05:56:37.164" v="70" actId="207"/>
          <ac:spMkLst>
            <pc:docMk/>
            <pc:sldMk cId="3792754092" sldId="258"/>
            <ac:spMk id="3" creationId="{9EDE8C73-453A-4B47-A80B-EA6D4F9EFB96}"/>
          </ac:spMkLst>
        </pc:spChg>
        <pc:spChg chg="add">
          <ac:chgData name="PHAN Vuthy" userId="3d2a5aaa-0ae9-41e3-b7c8-4ff4d002c4e4" providerId="ADAL" clId="{B1B78272-7D36-4F55-8228-560EDBFE2A1F}" dt="2020-06-16T08:23:04.373" v="1789"/>
          <ac:spMkLst>
            <pc:docMk/>
            <pc:sldMk cId="3792754092" sldId="258"/>
            <ac:spMk id="4" creationId="{0D8F0A19-78CB-43F1-9F36-948AA8298880}"/>
          </ac:spMkLst>
        </pc:spChg>
      </pc:sldChg>
      <pc:sldChg chg="addSp modSp add">
        <pc:chgData name="PHAN Vuthy" userId="3d2a5aaa-0ae9-41e3-b7c8-4ff4d002c4e4" providerId="ADAL" clId="{B1B78272-7D36-4F55-8228-560EDBFE2A1F}" dt="2020-06-16T08:23:07.962" v="1790"/>
        <pc:sldMkLst>
          <pc:docMk/>
          <pc:sldMk cId="746625386" sldId="259"/>
        </pc:sldMkLst>
        <pc:spChg chg="mod">
          <ac:chgData name="PHAN Vuthy" userId="3d2a5aaa-0ae9-41e3-b7c8-4ff4d002c4e4" providerId="ADAL" clId="{B1B78272-7D36-4F55-8228-560EDBFE2A1F}" dt="2020-06-16T06:00:02.130" v="167" actId="20577"/>
          <ac:spMkLst>
            <pc:docMk/>
            <pc:sldMk cId="746625386" sldId="259"/>
            <ac:spMk id="2" creationId="{F4A2BB03-EA1F-4B99-B13B-46A32FA1F719}"/>
          </ac:spMkLst>
        </pc:spChg>
        <pc:spChg chg="mod">
          <ac:chgData name="PHAN Vuthy" userId="3d2a5aaa-0ae9-41e3-b7c8-4ff4d002c4e4" providerId="ADAL" clId="{B1B78272-7D36-4F55-8228-560EDBFE2A1F}" dt="2020-06-16T05:59:58.104" v="166" actId="20577"/>
          <ac:spMkLst>
            <pc:docMk/>
            <pc:sldMk cId="746625386" sldId="259"/>
            <ac:spMk id="3" creationId="{3C085BB9-5C93-4ED2-8175-62300BCA8F07}"/>
          </ac:spMkLst>
        </pc:spChg>
        <pc:spChg chg="add">
          <ac:chgData name="PHAN Vuthy" userId="3d2a5aaa-0ae9-41e3-b7c8-4ff4d002c4e4" providerId="ADAL" clId="{B1B78272-7D36-4F55-8228-560EDBFE2A1F}" dt="2020-06-16T08:23:07.962" v="1790"/>
          <ac:spMkLst>
            <pc:docMk/>
            <pc:sldMk cId="746625386" sldId="259"/>
            <ac:spMk id="4" creationId="{D6D0567B-F4BC-41AE-9AB0-A41B23B3F7D7}"/>
          </ac:spMkLst>
        </pc:spChg>
      </pc:sldChg>
      <pc:sldChg chg="addSp modSp add">
        <pc:chgData name="PHAN Vuthy" userId="3d2a5aaa-0ae9-41e3-b7c8-4ff4d002c4e4" providerId="ADAL" clId="{B1B78272-7D36-4F55-8228-560EDBFE2A1F}" dt="2020-06-16T08:26:44.721" v="1860"/>
        <pc:sldMkLst>
          <pc:docMk/>
          <pc:sldMk cId="3638408452" sldId="260"/>
        </pc:sldMkLst>
        <pc:spChg chg="mod">
          <ac:chgData name="PHAN Vuthy" userId="3d2a5aaa-0ae9-41e3-b7c8-4ff4d002c4e4" providerId="ADAL" clId="{B1B78272-7D36-4F55-8228-560EDBFE2A1F}" dt="2020-06-16T06:05:13.601" v="196" actId="20577"/>
          <ac:spMkLst>
            <pc:docMk/>
            <pc:sldMk cId="3638408452" sldId="260"/>
            <ac:spMk id="2" creationId="{F2AEC673-B47A-4453-BCF9-6676AEBF316E}"/>
          </ac:spMkLst>
        </pc:spChg>
        <pc:spChg chg="mod">
          <ac:chgData name="PHAN Vuthy" userId="3d2a5aaa-0ae9-41e3-b7c8-4ff4d002c4e4" providerId="ADAL" clId="{B1B78272-7D36-4F55-8228-560EDBFE2A1F}" dt="2020-06-16T06:07:04.101" v="394" actId="20577"/>
          <ac:spMkLst>
            <pc:docMk/>
            <pc:sldMk cId="3638408452" sldId="260"/>
            <ac:spMk id="3" creationId="{8EB3F10A-958D-4624-B37B-D40541BAA207}"/>
          </ac:spMkLst>
        </pc:spChg>
        <pc:spChg chg="add">
          <ac:chgData name="PHAN Vuthy" userId="3d2a5aaa-0ae9-41e3-b7c8-4ff4d002c4e4" providerId="ADAL" clId="{B1B78272-7D36-4F55-8228-560EDBFE2A1F}" dt="2020-06-16T08:26:44.721" v="1860"/>
          <ac:spMkLst>
            <pc:docMk/>
            <pc:sldMk cId="3638408452" sldId="260"/>
            <ac:spMk id="4" creationId="{D0A5CE25-0DF9-4663-B546-BB28029EF7E0}"/>
          </ac:spMkLst>
        </pc:spChg>
      </pc:sldChg>
      <pc:sldChg chg="modSp add">
        <pc:chgData name="PHAN Vuthy" userId="3d2a5aaa-0ae9-41e3-b7c8-4ff4d002c4e4" providerId="ADAL" clId="{B1B78272-7D36-4F55-8228-560EDBFE2A1F}" dt="2020-06-16T06:10:43.275" v="443" actId="114"/>
        <pc:sldMkLst>
          <pc:docMk/>
          <pc:sldMk cId="3777940528" sldId="261"/>
        </pc:sldMkLst>
        <pc:spChg chg="mod">
          <ac:chgData name="PHAN Vuthy" userId="3d2a5aaa-0ae9-41e3-b7c8-4ff4d002c4e4" providerId="ADAL" clId="{B1B78272-7D36-4F55-8228-560EDBFE2A1F}" dt="2020-06-16T06:08:57.056" v="406"/>
          <ac:spMkLst>
            <pc:docMk/>
            <pc:sldMk cId="3777940528" sldId="261"/>
            <ac:spMk id="2" creationId="{7A363470-DC5B-46AC-8144-DD68D8AC36E0}"/>
          </ac:spMkLst>
        </pc:spChg>
        <pc:spChg chg="mod">
          <ac:chgData name="PHAN Vuthy" userId="3d2a5aaa-0ae9-41e3-b7c8-4ff4d002c4e4" providerId="ADAL" clId="{B1B78272-7D36-4F55-8228-560EDBFE2A1F}" dt="2020-06-16T06:10:43.275" v="443" actId="114"/>
          <ac:spMkLst>
            <pc:docMk/>
            <pc:sldMk cId="3777940528" sldId="261"/>
            <ac:spMk id="3" creationId="{B06CA971-D9FD-4514-AA04-14C6B554BAB3}"/>
          </ac:spMkLst>
        </pc:spChg>
      </pc:sldChg>
      <pc:sldChg chg="addSp modSp add ord">
        <pc:chgData name="PHAN Vuthy" userId="3d2a5aaa-0ae9-41e3-b7c8-4ff4d002c4e4" providerId="ADAL" clId="{B1B78272-7D36-4F55-8228-560EDBFE2A1F}" dt="2020-06-16T09:18:11.636" v="1862" actId="113"/>
        <pc:sldMkLst>
          <pc:docMk/>
          <pc:sldMk cId="1522543242" sldId="262"/>
        </pc:sldMkLst>
        <pc:spChg chg="mod">
          <ac:chgData name="PHAN Vuthy" userId="3d2a5aaa-0ae9-41e3-b7c8-4ff4d002c4e4" providerId="ADAL" clId="{B1B78272-7D36-4F55-8228-560EDBFE2A1F}" dt="2020-06-16T06:14:16.118" v="465" actId="14100"/>
          <ac:spMkLst>
            <pc:docMk/>
            <pc:sldMk cId="1522543242" sldId="262"/>
            <ac:spMk id="2" creationId="{9E4A8B76-D641-4C3D-A555-C7CB194C6514}"/>
          </ac:spMkLst>
        </pc:spChg>
        <pc:spChg chg="mod">
          <ac:chgData name="PHAN Vuthy" userId="3d2a5aaa-0ae9-41e3-b7c8-4ff4d002c4e4" providerId="ADAL" clId="{B1B78272-7D36-4F55-8228-560EDBFE2A1F}" dt="2020-06-16T06:16:10.626" v="489" actId="27636"/>
          <ac:spMkLst>
            <pc:docMk/>
            <pc:sldMk cId="1522543242" sldId="262"/>
            <ac:spMk id="3" creationId="{B994D338-46D4-4485-AAE7-4564A36E454F}"/>
          </ac:spMkLst>
        </pc:spChg>
        <pc:spChg chg="add mod">
          <ac:chgData name="PHAN Vuthy" userId="3d2a5aaa-0ae9-41e3-b7c8-4ff4d002c4e4" providerId="ADAL" clId="{B1B78272-7D36-4F55-8228-560EDBFE2A1F}" dt="2020-06-16T06:22:47.670" v="550" actId="207"/>
          <ac:spMkLst>
            <pc:docMk/>
            <pc:sldMk cId="1522543242" sldId="262"/>
            <ac:spMk id="4" creationId="{19F86992-899C-4B4E-8227-237106E3B1CB}"/>
          </ac:spMkLst>
        </pc:spChg>
        <pc:spChg chg="add mod">
          <ac:chgData name="PHAN Vuthy" userId="3d2a5aaa-0ae9-41e3-b7c8-4ff4d002c4e4" providerId="ADAL" clId="{B1B78272-7D36-4F55-8228-560EDBFE2A1F}" dt="2020-06-16T09:18:11.636" v="1862" actId="113"/>
          <ac:spMkLst>
            <pc:docMk/>
            <pc:sldMk cId="1522543242" sldId="262"/>
            <ac:spMk id="5" creationId="{03F497ED-FD14-48D2-9016-44EB7B37B06D}"/>
          </ac:spMkLst>
        </pc:spChg>
      </pc:sldChg>
      <pc:sldChg chg="addSp delSp modSp add">
        <pc:chgData name="PHAN Vuthy" userId="3d2a5aaa-0ae9-41e3-b7c8-4ff4d002c4e4" providerId="ADAL" clId="{B1B78272-7D36-4F55-8228-560EDBFE2A1F}" dt="2020-06-16T08:23:10.847" v="1791"/>
        <pc:sldMkLst>
          <pc:docMk/>
          <pc:sldMk cId="2872010761" sldId="263"/>
        </pc:sldMkLst>
        <pc:spChg chg="mod">
          <ac:chgData name="PHAN Vuthy" userId="3d2a5aaa-0ae9-41e3-b7c8-4ff4d002c4e4" providerId="ADAL" clId="{B1B78272-7D36-4F55-8228-560EDBFE2A1F}" dt="2020-06-16T06:17:29.552" v="495"/>
          <ac:spMkLst>
            <pc:docMk/>
            <pc:sldMk cId="2872010761" sldId="263"/>
            <ac:spMk id="2" creationId="{C640B647-7713-4C58-8590-5BB48556918E}"/>
          </ac:spMkLst>
        </pc:spChg>
        <pc:spChg chg="mod">
          <ac:chgData name="PHAN Vuthy" userId="3d2a5aaa-0ae9-41e3-b7c8-4ff4d002c4e4" providerId="ADAL" clId="{B1B78272-7D36-4F55-8228-560EDBFE2A1F}" dt="2020-06-16T06:20:54.209" v="530" actId="113"/>
          <ac:spMkLst>
            <pc:docMk/>
            <pc:sldMk cId="2872010761" sldId="263"/>
            <ac:spMk id="3" creationId="{136373A7-77AC-43CE-BAB2-7556D88BFD4E}"/>
          </ac:spMkLst>
        </pc:spChg>
        <pc:spChg chg="add del">
          <ac:chgData name="PHAN Vuthy" userId="3d2a5aaa-0ae9-41e3-b7c8-4ff4d002c4e4" providerId="ADAL" clId="{B1B78272-7D36-4F55-8228-560EDBFE2A1F}" dt="2020-06-16T06:18:43.574" v="502"/>
          <ac:spMkLst>
            <pc:docMk/>
            <pc:sldMk cId="2872010761" sldId="263"/>
            <ac:spMk id="4" creationId="{6730EEF9-C0DF-455D-85C9-93895F542BAE}"/>
          </ac:spMkLst>
        </pc:spChg>
        <pc:spChg chg="add">
          <ac:chgData name="PHAN Vuthy" userId="3d2a5aaa-0ae9-41e3-b7c8-4ff4d002c4e4" providerId="ADAL" clId="{B1B78272-7D36-4F55-8228-560EDBFE2A1F}" dt="2020-06-16T08:23:10.847" v="1791"/>
          <ac:spMkLst>
            <pc:docMk/>
            <pc:sldMk cId="2872010761" sldId="263"/>
            <ac:spMk id="4" creationId="{F3618519-A4E2-426F-B7E6-076FB9D3A1D0}"/>
          </ac:spMkLst>
        </pc:spChg>
        <pc:spChg chg="add del">
          <ac:chgData name="PHAN Vuthy" userId="3d2a5aaa-0ae9-41e3-b7c8-4ff4d002c4e4" providerId="ADAL" clId="{B1B78272-7D36-4F55-8228-560EDBFE2A1F}" dt="2020-06-16T06:18:43.574" v="502"/>
          <ac:spMkLst>
            <pc:docMk/>
            <pc:sldMk cId="2872010761" sldId="263"/>
            <ac:spMk id="5" creationId="{C48BF0FE-FBD3-4564-9717-214F3D7285AA}"/>
          </ac:spMkLst>
        </pc:spChg>
        <pc:picChg chg="add del">
          <ac:chgData name="PHAN Vuthy" userId="3d2a5aaa-0ae9-41e3-b7c8-4ff4d002c4e4" providerId="ADAL" clId="{B1B78272-7D36-4F55-8228-560EDBFE2A1F}" dt="2020-06-16T06:18:43.574" v="502"/>
          <ac:picMkLst>
            <pc:docMk/>
            <pc:sldMk cId="2872010761" sldId="263"/>
            <ac:picMk id="1025" creationId="{5F7C36BD-5B3B-483C-8B5A-C22F7D583D77}"/>
          </ac:picMkLst>
        </pc:picChg>
      </pc:sldChg>
      <pc:sldChg chg="addSp modSp add ord">
        <pc:chgData name="PHAN Vuthy" userId="3d2a5aaa-0ae9-41e3-b7c8-4ff4d002c4e4" providerId="ADAL" clId="{B1B78272-7D36-4F55-8228-560EDBFE2A1F}" dt="2020-06-16T08:23:37.041" v="1834" actId="1076"/>
        <pc:sldMkLst>
          <pc:docMk/>
          <pc:sldMk cId="2481242825" sldId="264"/>
        </pc:sldMkLst>
        <pc:spChg chg="mod">
          <ac:chgData name="PHAN Vuthy" userId="3d2a5aaa-0ae9-41e3-b7c8-4ff4d002c4e4" providerId="ADAL" clId="{B1B78272-7D36-4F55-8228-560EDBFE2A1F}" dt="2020-06-16T06:26:35.540" v="603" actId="20577"/>
          <ac:spMkLst>
            <pc:docMk/>
            <pc:sldMk cId="2481242825" sldId="264"/>
            <ac:spMk id="2" creationId="{642F6886-B19E-4FFE-B0D8-1EDEE430BBBB}"/>
          </ac:spMkLst>
        </pc:spChg>
        <pc:spChg chg="mod">
          <ac:chgData name="PHAN Vuthy" userId="3d2a5aaa-0ae9-41e3-b7c8-4ff4d002c4e4" providerId="ADAL" clId="{B1B78272-7D36-4F55-8228-560EDBFE2A1F}" dt="2020-06-16T06:25:06.126" v="599" actId="12"/>
          <ac:spMkLst>
            <pc:docMk/>
            <pc:sldMk cId="2481242825" sldId="264"/>
            <ac:spMk id="3" creationId="{6664CC4C-4EB7-4CAF-8D39-28F22D798FA3}"/>
          </ac:spMkLst>
        </pc:spChg>
        <pc:spChg chg="add mod">
          <ac:chgData name="PHAN Vuthy" userId="3d2a5aaa-0ae9-41e3-b7c8-4ff4d002c4e4" providerId="ADAL" clId="{B1B78272-7D36-4F55-8228-560EDBFE2A1F}" dt="2020-06-16T08:23:37.041" v="1834" actId="1076"/>
          <ac:spMkLst>
            <pc:docMk/>
            <pc:sldMk cId="2481242825" sldId="264"/>
            <ac:spMk id="4" creationId="{42E7816B-2960-465C-A15F-1DB9F062CA61}"/>
          </ac:spMkLst>
        </pc:spChg>
      </pc:sldChg>
      <pc:sldChg chg="addSp delSp modSp add ord">
        <pc:chgData name="PHAN Vuthy" userId="3d2a5aaa-0ae9-41e3-b7c8-4ff4d002c4e4" providerId="ADAL" clId="{B1B78272-7D36-4F55-8228-560EDBFE2A1F}" dt="2020-06-16T09:28:29.159" v="1921" actId="207"/>
        <pc:sldMkLst>
          <pc:docMk/>
          <pc:sldMk cId="152003713" sldId="265"/>
        </pc:sldMkLst>
        <pc:spChg chg="mod">
          <ac:chgData name="PHAN Vuthy" userId="3d2a5aaa-0ae9-41e3-b7c8-4ff4d002c4e4" providerId="ADAL" clId="{B1B78272-7D36-4F55-8228-560EDBFE2A1F}" dt="2020-06-16T09:24:15.609" v="1867" actId="14100"/>
          <ac:spMkLst>
            <pc:docMk/>
            <pc:sldMk cId="152003713" sldId="265"/>
            <ac:spMk id="2" creationId="{9AFF2DFC-ED7F-40A4-82CB-ACAC9CC3C375}"/>
          </ac:spMkLst>
        </pc:spChg>
        <pc:spChg chg="mod">
          <ac:chgData name="PHAN Vuthy" userId="3d2a5aaa-0ae9-41e3-b7c8-4ff4d002c4e4" providerId="ADAL" clId="{B1B78272-7D36-4F55-8228-560EDBFE2A1F}" dt="2020-06-16T09:24:29.201" v="1884" actId="20577"/>
          <ac:spMkLst>
            <pc:docMk/>
            <pc:sldMk cId="152003713" sldId="265"/>
            <ac:spMk id="3" creationId="{E6477FE5-4024-4D2B-91FA-582C896830C1}"/>
          </ac:spMkLst>
        </pc:spChg>
        <pc:spChg chg="add mod">
          <ac:chgData name="PHAN Vuthy" userId="3d2a5aaa-0ae9-41e3-b7c8-4ff4d002c4e4" providerId="ADAL" clId="{B1B78272-7D36-4F55-8228-560EDBFE2A1F}" dt="2020-06-16T08:26:28.868" v="1859" actId="207"/>
          <ac:spMkLst>
            <pc:docMk/>
            <pc:sldMk cId="152003713" sldId="265"/>
            <ac:spMk id="4" creationId="{3008C4D8-07F5-4F16-8B27-07EE02630662}"/>
          </ac:spMkLst>
        </pc:spChg>
        <pc:spChg chg="add mod">
          <ac:chgData name="PHAN Vuthy" userId="3d2a5aaa-0ae9-41e3-b7c8-4ff4d002c4e4" providerId="ADAL" clId="{B1B78272-7D36-4F55-8228-560EDBFE2A1F}" dt="2020-06-16T09:24:56.149" v="1887" actId="1076"/>
          <ac:spMkLst>
            <pc:docMk/>
            <pc:sldMk cId="152003713" sldId="265"/>
            <ac:spMk id="5" creationId="{B3A4472B-DF84-4D9E-A497-2A6C73456F49}"/>
          </ac:spMkLst>
        </pc:spChg>
        <pc:spChg chg="add mod">
          <ac:chgData name="PHAN Vuthy" userId="3d2a5aaa-0ae9-41e3-b7c8-4ff4d002c4e4" providerId="ADAL" clId="{B1B78272-7D36-4F55-8228-560EDBFE2A1F}" dt="2020-06-16T09:26:24.032" v="1896" actId="1076"/>
          <ac:spMkLst>
            <pc:docMk/>
            <pc:sldMk cId="152003713" sldId="265"/>
            <ac:spMk id="6" creationId="{17B3D876-88D1-4676-B6DC-CDB8E3671731}"/>
          </ac:spMkLst>
        </pc:spChg>
        <pc:spChg chg="add del mod">
          <ac:chgData name="PHAN Vuthy" userId="3d2a5aaa-0ae9-41e3-b7c8-4ff4d002c4e4" providerId="ADAL" clId="{B1B78272-7D36-4F55-8228-560EDBFE2A1F}" dt="2020-06-16T09:26:45.506" v="1901" actId="478"/>
          <ac:spMkLst>
            <pc:docMk/>
            <pc:sldMk cId="152003713" sldId="265"/>
            <ac:spMk id="7" creationId="{A0E7FB80-1E60-48DD-9203-3FC6E9DE7747}"/>
          </ac:spMkLst>
        </pc:spChg>
        <pc:spChg chg="add del mod">
          <ac:chgData name="PHAN Vuthy" userId="3d2a5aaa-0ae9-41e3-b7c8-4ff4d002c4e4" providerId="ADAL" clId="{B1B78272-7D36-4F55-8228-560EDBFE2A1F}" dt="2020-06-16T09:26:54.733" v="1904" actId="1076"/>
          <ac:spMkLst>
            <pc:docMk/>
            <pc:sldMk cId="152003713" sldId="265"/>
            <ac:spMk id="8" creationId="{08B5C067-6F4D-4536-9EF5-68C438E03AD2}"/>
          </ac:spMkLst>
        </pc:spChg>
        <pc:spChg chg="add mod">
          <ac:chgData name="PHAN Vuthy" userId="3d2a5aaa-0ae9-41e3-b7c8-4ff4d002c4e4" providerId="ADAL" clId="{B1B78272-7D36-4F55-8228-560EDBFE2A1F}" dt="2020-06-16T09:27:56.253" v="1916" actId="207"/>
          <ac:spMkLst>
            <pc:docMk/>
            <pc:sldMk cId="152003713" sldId="265"/>
            <ac:spMk id="9" creationId="{FCF278E7-CA91-45FF-B3D9-E9A00C75FBAB}"/>
          </ac:spMkLst>
        </pc:spChg>
        <pc:spChg chg="add mod">
          <ac:chgData name="PHAN Vuthy" userId="3d2a5aaa-0ae9-41e3-b7c8-4ff4d002c4e4" providerId="ADAL" clId="{B1B78272-7D36-4F55-8228-560EDBFE2A1F}" dt="2020-06-16T09:28:08.701" v="1918" actId="1076"/>
          <ac:spMkLst>
            <pc:docMk/>
            <pc:sldMk cId="152003713" sldId="265"/>
            <ac:spMk id="10" creationId="{FBFC8843-89C7-472E-A797-6BC5039836C1}"/>
          </ac:spMkLst>
        </pc:spChg>
        <pc:spChg chg="add mod">
          <ac:chgData name="PHAN Vuthy" userId="3d2a5aaa-0ae9-41e3-b7c8-4ff4d002c4e4" providerId="ADAL" clId="{B1B78272-7D36-4F55-8228-560EDBFE2A1F}" dt="2020-06-16T09:28:29.159" v="1921" actId="207"/>
          <ac:spMkLst>
            <pc:docMk/>
            <pc:sldMk cId="152003713" sldId="265"/>
            <ac:spMk id="11" creationId="{4A3688D1-6759-447F-8985-87C96E336C9F}"/>
          </ac:spMkLst>
        </pc:spChg>
      </pc:sldChg>
      <pc:sldChg chg="addSp delSp modSp add del">
        <pc:chgData name="PHAN Vuthy" userId="3d2a5aaa-0ae9-41e3-b7c8-4ff4d002c4e4" providerId="ADAL" clId="{B1B78272-7D36-4F55-8228-560EDBFE2A1F}" dt="2020-06-16T07:37:46.859" v="1155" actId="2696"/>
        <pc:sldMkLst>
          <pc:docMk/>
          <pc:sldMk cId="1248419386" sldId="266"/>
        </pc:sldMkLst>
        <pc:spChg chg="del">
          <ac:chgData name="PHAN Vuthy" userId="3d2a5aaa-0ae9-41e3-b7c8-4ff4d002c4e4" providerId="ADAL" clId="{B1B78272-7D36-4F55-8228-560EDBFE2A1F}" dt="2020-06-16T06:47:01.792" v="650"/>
          <ac:spMkLst>
            <pc:docMk/>
            <pc:sldMk cId="1248419386" sldId="266"/>
            <ac:spMk id="3" creationId="{8ED5FA70-2FF3-4785-BF0B-4C3DC0534EF9}"/>
          </ac:spMkLst>
        </pc:spChg>
        <pc:graphicFrameChg chg="add mod ord modGraphic">
          <ac:chgData name="PHAN Vuthy" userId="3d2a5aaa-0ae9-41e3-b7c8-4ff4d002c4e4" providerId="ADAL" clId="{B1B78272-7D36-4F55-8228-560EDBFE2A1F}" dt="2020-06-16T06:48:03.802" v="696" actId="20577"/>
          <ac:graphicFrameMkLst>
            <pc:docMk/>
            <pc:sldMk cId="1248419386" sldId="266"/>
            <ac:graphicFrameMk id="4" creationId="{370BE0B7-020A-4C47-A7DE-9335D0636633}"/>
          </ac:graphicFrameMkLst>
        </pc:graphicFrameChg>
      </pc:sldChg>
      <pc:sldChg chg="modSp add">
        <pc:chgData name="PHAN Vuthy" userId="3d2a5aaa-0ae9-41e3-b7c8-4ff4d002c4e4" providerId="ADAL" clId="{B1B78272-7D36-4F55-8228-560EDBFE2A1F}" dt="2020-06-16T07:32:00.034" v="1113" actId="6549"/>
        <pc:sldMkLst>
          <pc:docMk/>
          <pc:sldMk cId="1569309802" sldId="267"/>
        </pc:sldMkLst>
        <pc:spChg chg="mod">
          <ac:chgData name="PHAN Vuthy" userId="3d2a5aaa-0ae9-41e3-b7c8-4ff4d002c4e4" providerId="ADAL" clId="{B1B78272-7D36-4F55-8228-560EDBFE2A1F}" dt="2020-06-16T07:03:24.832" v="728" actId="1076"/>
          <ac:spMkLst>
            <pc:docMk/>
            <pc:sldMk cId="1569309802" sldId="267"/>
            <ac:spMk id="2" creationId="{A5159AAF-5D24-44B9-ACC8-7123434B8FB4}"/>
          </ac:spMkLst>
        </pc:spChg>
        <pc:spChg chg="mod">
          <ac:chgData name="PHAN Vuthy" userId="3d2a5aaa-0ae9-41e3-b7c8-4ff4d002c4e4" providerId="ADAL" clId="{B1B78272-7D36-4F55-8228-560EDBFE2A1F}" dt="2020-06-16T07:32:00.034" v="1113" actId="6549"/>
          <ac:spMkLst>
            <pc:docMk/>
            <pc:sldMk cId="1569309802" sldId="267"/>
            <ac:spMk id="3" creationId="{4B0FF694-F1DD-4A60-801C-C419F2AEF035}"/>
          </ac:spMkLst>
        </pc:spChg>
      </pc:sldChg>
      <pc:sldChg chg="modSp add">
        <pc:chgData name="PHAN Vuthy" userId="3d2a5aaa-0ae9-41e3-b7c8-4ff4d002c4e4" providerId="ADAL" clId="{B1B78272-7D36-4F55-8228-560EDBFE2A1F}" dt="2020-06-16T08:14:37.494" v="1788" actId="27636"/>
        <pc:sldMkLst>
          <pc:docMk/>
          <pc:sldMk cId="3870443334" sldId="268"/>
        </pc:sldMkLst>
        <pc:spChg chg="mod">
          <ac:chgData name="PHAN Vuthy" userId="3d2a5aaa-0ae9-41e3-b7c8-4ff4d002c4e4" providerId="ADAL" clId="{B1B78272-7D36-4F55-8228-560EDBFE2A1F}" dt="2020-06-16T07:12:12.740" v="840" actId="20577"/>
          <ac:spMkLst>
            <pc:docMk/>
            <pc:sldMk cId="3870443334" sldId="268"/>
            <ac:spMk id="2" creationId="{A5159AAF-5D24-44B9-ACC8-7123434B8FB4}"/>
          </ac:spMkLst>
        </pc:spChg>
        <pc:spChg chg="mod">
          <ac:chgData name="PHAN Vuthy" userId="3d2a5aaa-0ae9-41e3-b7c8-4ff4d002c4e4" providerId="ADAL" clId="{B1B78272-7D36-4F55-8228-560EDBFE2A1F}" dt="2020-06-16T08:14:37.494" v="1788" actId="27636"/>
          <ac:spMkLst>
            <pc:docMk/>
            <pc:sldMk cId="3870443334" sldId="268"/>
            <ac:spMk id="3" creationId="{4B0FF694-F1DD-4A60-801C-C419F2AEF035}"/>
          </ac:spMkLst>
        </pc:spChg>
      </pc:sldChg>
      <pc:sldChg chg="add del">
        <pc:chgData name="PHAN Vuthy" userId="3d2a5aaa-0ae9-41e3-b7c8-4ff4d002c4e4" providerId="ADAL" clId="{B1B78272-7D36-4F55-8228-560EDBFE2A1F}" dt="2020-06-16T07:37:44.907" v="1154" actId="2696"/>
        <pc:sldMkLst>
          <pc:docMk/>
          <pc:sldMk cId="2980919034" sldId="269"/>
        </pc:sldMkLst>
      </pc:sldChg>
      <pc:sldChg chg="add del ord">
        <pc:chgData name="PHAN Vuthy" userId="3d2a5aaa-0ae9-41e3-b7c8-4ff4d002c4e4" providerId="ADAL" clId="{B1B78272-7D36-4F55-8228-560EDBFE2A1F}" dt="2020-06-16T09:24:06.709" v="1865" actId="2696"/>
        <pc:sldMkLst>
          <pc:docMk/>
          <pc:sldMk cId="3955484659" sldId="269"/>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8AB608-5783-4F08-92CB-0A673723FD0C}"/>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ADE9BFA5-4EA9-44B9-A671-C2459EFA60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0D797D3D-E11F-4C05-A565-21C2D0886E6B}"/>
              </a:ext>
            </a:extLst>
          </p:cNvPr>
          <p:cNvSpPr>
            <a:spLocks noGrp="1"/>
          </p:cNvSpPr>
          <p:nvPr>
            <p:ph type="dt" sz="half" idx="10"/>
          </p:nvPr>
        </p:nvSpPr>
        <p:spPr/>
        <p:txBody>
          <a:bodyPr/>
          <a:lstStyle/>
          <a:p>
            <a:fld id="{E2FB3670-5723-454F-8C1E-D93EDC2A8B41}" type="datetimeFigureOut">
              <a:rPr lang="fr-FR" smtClean="0"/>
              <a:t>22/06/2020</a:t>
            </a:fld>
            <a:endParaRPr lang="fr-FR"/>
          </a:p>
        </p:txBody>
      </p:sp>
      <p:sp>
        <p:nvSpPr>
          <p:cNvPr id="5" name="Espace réservé du pied de page 4">
            <a:extLst>
              <a:ext uri="{FF2B5EF4-FFF2-40B4-BE49-F238E27FC236}">
                <a16:creationId xmlns:a16="http://schemas.microsoft.com/office/drawing/2014/main" id="{FA2EFC03-0F6C-4AB0-9C27-1190C156B59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7C2116E-2CB9-480D-80AD-6C0003F8AC42}"/>
              </a:ext>
            </a:extLst>
          </p:cNvPr>
          <p:cNvSpPr>
            <a:spLocks noGrp="1"/>
          </p:cNvSpPr>
          <p:nvPr>
            <p:ph type="sldNum" sz="quarter" idx="12"/>
          </p:nvPr>
        </p:nvSpPr>
        <p:spPr/>
        <p:txBody>
          <a:bodyPr/>
          <a:lstStyle/>
          <a:p>
            <a:fld id="{D50D28C1-1AC5-431A-B8E4-855F2164AC16}" type="slidenum">
              <a:rPr lang="fr-FR" smtClean="0"/>
              <a:t>‹nr.›</a:t>
            </a:fld>
            <a:endParaRPr lang="fr-FR"/>
          </a:p>
        </p:txBody>
      </p:sp>
    </p:spTree>
    <p:extLst>
      <p:ext uri="{BB962C8B-B14F-4D97-AF65-F5344CB8AC3E}">
        <p14:creationId xmlns:p14="http://schemas.microsoft.com/office/powerpoint/2010/main" val="1737419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DF124B-52F5-4864-BD9A-DBD6AEA1C527}"/>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C2CC0B0E-A706-4465-9028-24EC98D3A2A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C6BE0C3-49E9-4C97-B2EA-4DB3F15949F8}"/>
              </a:ext>
            </a:extLst>
          </p:cNvPr>
          <p:cNvSpPr>
            <a:spLocks noGrp="1"/>
          </p:cNvSpPr>
          <p:nvPr>
            <p:ph type="dt" sz="half" idx="10"/>
          </p:nvPr>
        </p:nvSpPr>
        <p:spPr/>
        <p:txBody>
          <a:bodyPr/>
          <a:lstStyle/>
          <a:p>
            <a:fld id="{E2FB3670-5723-454F-8C1E-D93EDC2A8B41}" type="datetimeFigureOut">
              <a:rPr lang="fr-FR" smtClean="0"/>
              <a:t>22/06/2020</a:t>
            </a:fld>
            <a:endParaRPr lang="fr-FR"/>
          </a:p>
        </p:txBody>
      </p:sp>
      <p:sp>
        <p:nvSpPr>
          <p:cNvPr id="5" name="Espace réservé du pied de page 4">
            <a:extLst>
              <a:ext uri="{FF2B5EF4-FFF2-40B4-BE49-F238E27FC236}">
                <a16:creationId xmlns:a16="http://schemas.microsoft.com/office/drawing/2014/main" id="{721F95E1-8F09-4DFE-81CC-FAF79627143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C2B7CE-6C6C-4383-85F0-12FE547B6BD3}"/>
              </a:ext>
            </a:extLst>
          </p:cNvPr>
          <p:cNvSpPr>
            <a:spLocks noGrp="1"/>
          </p:cNvSpPr>
          <p:nvPr>
            <p:ph type="sldNum" sz="quarter" idx="12"/>
          </p:nvPr>
        </p:nvSpPr>
        <p:spPr/>
        <p:txBody>
          <a:bodyPr/>
          <a:lstStyle/>
          <a:p>
            <a:fld id="{D50D28C1-1AC5-431A-B8E4-855F2164AC16}" type="slidenum">
              <a:rPr lang="fr-FR" smtClean="0"/>
              <a:t>‹nr.›</a:t>
            </a:fld>
            <a:endParaRPr lang="fr-FR"/>
          </a:p>
        </p:txBody>
      </p:sp>
    </p:spTree>
    <p:extLst>
      <p:ext uri="{BB962C8B-B14F-4D97-AF65-F5344CB8AC3E}">
        <p14:creationId xmlns:p14="http://schemas.microsoft.com/office/powerpoint/2010/main" val="2756932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419B029-E6FB-47D1-9DBE-0E7256C22B5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B658EB8-28C4-41ED-84CB-8A3C1181BF13}"/>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C73C888-C2FE-4263-A863-4F24C0979247}"/>
              </a:ext>
            </a:extLst>
          </p:cNvPr>
          <p:cNvSpPr>
            <a:spLocks noGrp="1"/>
          </p:cNvSpPr>
          <p:nvPr>
            <p:ph type="dt" sz="half" idx="10"/>
          </p:nvPr>
        </p:nvSpPr>
        <p:spPr/>
        <p:txBody>
          <a:bodyPr/>
          <a:lstStyle/>
          <a:p>
            <a:fld id="{E2FB3670-5723-454F-8C1E-D93EDC2A8B41}" type="datetimeFigureOut">
              <a:rPr lang="fr-FR" smtClean="0"/>
              <a:t>22/06/2020</a:t>
            </a:fld>
            <a:endParaRPr lang="fr-FR"/>
          </a:p>
        </p:txBody>
      </p:sp>
      <p:sp>
        <p:nvSpPr>
          <p:cNvPr id="5" name="Espace réservé du pied de page 4">
            <a:extLst>
              <a:ext uri="{FF2B5EF4-FFF2-40B4-BE49-F238E27FC236}">
                <a16:creationId xmlns:a16="http://schemas.microsoft.com/office/drawing/2014/main" id="{DD77510C-8AEB-4CA3-87BF-0F8F4423785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2348253-6261-4C6F-94F3-C01724BE9CE4}"/>
              </a:ext>
            </a:extLst>
          </p:cNvPr>
          <p:cNvSpPr>
            <a:spLocks noGrp="1"/>
          </p:cNvSpPr>
          <p:nvPr>
            <p:ph type="sldNum" sz="quarter" idx="12"/>
          </p:nvPr>
        </p:nvSpPr>
        <p:spPr/>
        <p:txBody>
          <a:bodyPr/>
          <a:lstStyle/>
          <a:p>
            <a:fld id="{D50D28C1-1AC5-431A-B8E4-855F2164AC16}" type="slidenum">
              <a:rPr lang="fr-FR" smtClean="0"/>
              <a:t>‹nr.›</a:t>
            </a:fld>
            <a:endParaRPr lang="fr-FR"/>
          </a:p>
        </p:txBody>
      </p:sp>
    </p:spTree>
    <p:extLst>
      <p:ext uri="{BB962C8B-B14F-4D97-AF65-F5344CB8AC3E}">
        <p14:creationId xmlns:p14="http://schemas.microsoft.com/office/powerpoint/2010/main" val="1234925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E664FA-4AC8-457F-A6E1-A0461EB7954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0C98C92-D2C3-4B33-AB85-D6E3920020B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8EEECB2-C212-4450-A88A-7F6A99BD2B4B}"/>
              </a:ext>
            </a:extLst>
          </p:cNvPr>
          <p:cNvSpPr>
            <a:spLocks noGrp="1"/>
          </p:cNvSpPr>
          <p:nvPr>
            <p:ph type="dt" sz="half" idx="10"/>
          </p:nvPr>
        </p:nvSpPr>
        <p:spPr/>
        <p:txBody>
          <a:bodyPr/>
          <a:lstStyle/>
          <a:p>
            <a:fld id="{E2FB3670-5723-454F-8C1E-D93EDC2A8B41}" type="datetimeFigureOut">
              <a:rPr lang="fr-FR" smtClean="0"/>
              <a:t>22/06/2020</a:t>
            </a:fld>
            <a:endParaRPr lang="fr-FR"/>
          </a:p>
        </p:txBody>
      </p:sp>
      <p:sp>
        <p:nvSpPr>
          <p:cNvPr id="5" name="Espace réservé du pied de page 4">
            <a:extLst>
              <a:ext uri="{FF2B5EF4-FFF2-40B4-BE49-F238E27FC236}">
                <a16:creationId xmlns:a16="http://schemas.microsoft.com/office/drawing/2014/main" id="{6FB10EF9-9123-47F3-9507-31EE9959324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B68DAC6-67C4-4C47-A2D6-45BC086B2DCE}"/>
              </a:ext>
            </a:extLst>
          </p:cNvPr>
          <p:cNvSpPr>
            <a:spLocks noGrp="1"/>
          </p:cNvSpPr>
          <p:nvPr>
            <p:ph type="sldNum" sz="quarter" idx="12"/>
          </p:nvPr>
        </p:nvSpPr>
        <p:spPr/>
        <p:txBody>
          <a:bodyPr/>
          <a:lstStyle/>
          <a:p>
            <a:fld id="{D50D28C1-1AC5-431A-B8E4-855F2164AC16}" type="slidenum">
              <a:rPr lang="fr-FR" smtClean="0"/>
              <a:t>‹nr.›</a:t>
            </a:fld>
            <a:endParaRPr lang="fr-FR"/>
          </a:p>
        </p:txBody>
      </p:sp>
    </p:spTree>
    <p:extLst>
      <p:ext uri="{BB962C8B-B14F-4D97-AF65-F5344CB8AC3E}">
        <p14:creationId xmlns:p14="http://schemas.microsoft.com/office/powerpoint/2010/main" val="3099278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A628D0-5124-4F62-86BB-ED2CF47256E1}"/>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99C75E8-4FF1-47A7-8884-35EE015950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48EFEAFB-6FB2-40E4-821A-53B783C0BBE8}"/>
              </a:ext>
            </a:extLst>
          </p:cNvPr>
          <p:cNvSpPr>
            <a:spLocks noGrp="1"/>
          </p:cNvSpPr>
          <p:nvPr>
            <p:ph type="dt" sz="half" idx="10"/>
          </p:nvPr>
        </p:nvSpPr>
        <p:spPr/>
        <p:txBody>
          <a:bodyPr/>
          <a:lstStyle/>
          <a:p>
            <a:fld id="{E2FB3670-5723-454F-8C1E-D93EDC2A8B41}" type="datetimeFigureOut">
              <a:rPr lang="fr-FR" smtClean="0"/>
              <a:t>22/06/2020</a:t>
            </a:fld>
            <a:endParaRPr lang="fr-FR"/>
          </a:p>
        </p:txBody>
      </p:sp>
      <p:sp>
        <p:nvSpPr>
          <p:cNvPr id="5" name="Espace réservé du pied de page 4">
            <a:extLst>
              <a:ext uri="{FF2B5EF4-FFF2-40B4-BE49-F238E27FC236}">
                <a16:creationId xmlns:a16="http://schemas.microsoft.com/office/drawing/2014/main" id="{28A489F2-E9A6-4039-BED5-908E9FB5AF9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2B2DE53-6CE4-4EA8-956A-19D4DA2AFB66}"/>
              </a:ext>
            </a:extLst>
          </p:cNvPr>
          <p:cNvSpPr>
            <a:spLocks noGrp="1"/>
          </p:cNvSpPr>
          <p:nvPr>
            <p:ph type="sldNum" sz="quarter" idx="12"/>
          </p:nvPr>
        </p:nvSpPr>
        <p:spPr/>
        <p:txBody>
          <a:bodyPr/>
          <a:lstStyle/>
          <a:p>
            <a:fld id="{D50D28C1-1AC5-431A-B8E4-855F2164AC16}" type="slidenum">
              <a:rPr lang="fr-FR" smtClean="0"/>
              <a:t>‹nr.›</a:t>
            </a:fld>
            <a:endParaRPr lang="fr-FR"/>
          </a:p>
        </p:txBody>
      </p:sp>
    </p:spTree>
    <p:extLst>
      <p:ext uri="{BB962C8B-B14F-4D97-AF65-F5344CB8AC3E}">
        <p14:creationId xmlns:p14="http://schemas.microsoft.com/office/powerpoint/2010/main" val="448790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41A0D2-63DF-4E83-8343-8B7D596E4AB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2BFC7F5-BEE7-4BB4-9738-29019820DDEC}"/>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EF75B59-8256-44B7-B830-5138F5BE69EB}"/>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2E5EFBD1-956F-4BA9-8711-586B6AD65861}"/>
              </a:ext>
            </a:extLst>
          </p:cNvPr>
          <p:cNvSpPr>
            <a:spLocks noGrp="1"/>
          </p:cNvSpPr>
          <p:nvPr>
            <p:ph type="dt" sz="half" idx="10"/>
          </p:nvPr>
        </p:nvSpPr>
        <p:spPr/>
        <p:txBody>
          <a:bodyPr/>
          <a:lstStyle/>
          <a:p>
            <a:fld id="{E2FB3670-5723-454F-8C1E-D93EDC2A8B41}" type="datetimeFigureOut">
              <a:rPr lang="fr-FR" smtClean="0"/>
              <a:t>22/06/2020</a:t>
            </a:fld>
            <a:endParaRPr lang="fr-FR"/>
          </a:p>
        </p:txBody>
      </p:sp>
      <p:sp>
        <p:nvSpPr>
          <p:cNvPr id="6" name="Espace réservé du pied de page 5">
            <a:extLst>
              <a:ext uri="{FF2B5EF4-FFF2-40B4-BE49-F238E27FC236}">
                <a16:creationId xmlns:a16="http://schemas.microsoft.com/office/drawing/2014/main" id="{D4FC9A36-7A9B-4E4A-9AA0-BCC7618EE35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342F292-1345-4C2D-AD3F-AC7C7C69C26A}"/>
              </a:ext>
            </a:extLst>
          </p:cNvPr>
          <p:cNvSpPr>
            <a:spLocks noGrp="1"/>
          </p:cNvSpPr>
          <p:nvPr>
            <p:ph type="sldNum" sz="quarter" idx="12"/>
          </p:nvPr>
        </p:nvSpPr>
        <p:spPr/>
        <p:txBody>
          <a:bodyPr/>
          <a:lstStyle/>
          <a:p>
            <a:fld id="{D50D28C1-1AC5-431A-B8E4-855F2164AC16}" type="slidenum">
              <a:rPr lang="fr-FR" smtClean="0"/>
              <a:t>‹nr.›</a:t>
            </a:fld>
            <a:endParaRPr lang="fr-FR"/>
          </a:p>
        </p:txBody>
      </p:sp>
    </p:spTree>
    <p:extLst>
      <p:ext uri="{BB962C8B-B14F-4D97-AF65-F5344CB8AC3E}">
        <p14:creationId xmlns:p14="http://schemas.microsoft.com/office/powerpoint/2010/main" val="325839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4798E-DEAA-4E57-81C9-2B106EEBFC1F}"/>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9EA4D5A-C884-49DA-96D5-3EB311AB14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69C7356-45ED-42A4-B91B-D88EC6B29DE0}"/>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87E657A-F284-4715-BC98-764010AE53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EA52FA7-DD29-4B74-BCBC-DE847A5C155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23D5DBF-5C33-4390-962A-E7A73C4FCAC9}"/>
              </a:ext>
            </a:extLst>
          </p:cNvPr>
          <p:cNvSpPr>
            <a:spLocks noGrp="1"/>
          </p:cNvSpPr>
          <p:nvPr>
            <p:ph type="dt" sz="half" idx="10"/>
          </p:nvPr>
        </p:nvSpPr>
        <p:spPr/>
        <p:txBody>
          <a:bodyPr/>
          <a:lstStyle/>
          <a:p>
            <a:fld id="{E2FB3670-5723-454F-8C1E-D93EDC2A8B41}" type="datetimeFigureOut">
              <a:rPr lang="fr-FR" smtClean="0"/>
              <a:t>22/06/2020</a:t>
            </a:fld>
            <a:endParaRPr lang="fr-FR"/>
          </a:p>
        </p:txBody>
      </p:sp>
      <p:sp>
        <p:nvSpPr>
          <p:cNvPr id="8" name="Espace réservé du pied de page 7">
            <a:extLst>
              <a:ext uri="{FF2B5EF4-FFF2-40B4-BE49-F238E27FC236}">
                <a16:creationId xmlns:a16="http://schemas.microsoft.com/office/drawing/2014/main" id="{E1FE9858-3F5A-47C6-B53F-FE03D3A7E66F}"/>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3AB06527-94D8-4B08-9E20-17F1289C5744}"/>
              </a:ext>
            </a:extLst>
          </p:cNvPr>
          <p:cNvSpPr>
            <a:spLocks noGrp="1"/>
          </p:cNvSpPr>
          <p:nvPr>
            <p:ph type="sldNum" sz="quarter" idx="12"/>
          </p:nvPr>
        </p:nvSpPr>
        <p:spPr/>
        <p:txBody>
          <a:bodyPr/>
          <a:lstStyle/>
          <a:p>
            <a:fld id="{D50D28C1-1AC5-431A-B8E4-855F2164AC16}" type="slidenum">
              <a:rPr lang="fr-FR" smtClean="0"/>
              <a:t>‹nr.›</a:t>
            </a:fld>
            <a:endParaRPr lang="fr-FR"/>
          </a:p>
        </p:txBody>
      </p:sp>
    </p:spTree>
    <p:extLst>
      <p:ext uri="{BB962C8B-B14F-4D97-AF65-F5344CB8AC3E}">
        <p14:creationId xmlns:p14="http://schemas.microsoft.com/office/powerpoint/2010/main" val="568887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22D87D-4B6F-4111-9AA2-B7744C3EA19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54216C9B-1A4A-4BBF-87B3-CC89E0034B9F}"/>
              </a:ext>
            </a:extLst>
          </p:cNvPr>
          <p:cNvSpPr>
            <a:spLocks noGrp="1"/>
          </p:cNvSpPr>
          <p:nvPr>
            <p:ph type="dt" sz="half" idx="10"/>
          </p:nvPr>
        </p:nvSpPr>
        <p:spPr/>
        <p:txBody>
          <a:bodyPr/>
          <a:lstStyle/>
          <a:p>
            <a:fld id="{E2FB3670-5723-454F-8C1E-D93EDC2A8B41}" type="datetimeFigureOut">
              <a:rPr lang="fr-FR" smtClean="0"/>
              <a:t>22/06/2020</a:t>
            </a:fld>
            <a:endParaRPr lang="fr-FR"/>
          </a:p>
        </p:txBody>
      </p:sp>
      <p:sp>
        <p:nvSpPr>
          <p:cNvPr id="4" name="Espace réservé du pied de page 3">
            <a:extLst>
              <a:ext uri="{FF2B5EF4-FFF2-40B4-BE49-F238E27FC236}">
                <a16:creationId xmlns:a16="http://schemas.microsoft.com/office/drawing/2014/main" id="{E07CFAE3-1DE9-4562-A1F2-BA4D3FAF664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E673D437-D44F-42F2-BB14-9509F2B31812}"/>
              </a:ext>
            </a:extLst>
          </p:cNvPr>
          <p:cNvSpPr>
            <a:spLocks noGrp="1"/>
          </p:cNvSpPr>
          <p:nvPr>
            <p:ph type="sldNum" sz="quarter" idx="12"/>
          </p:nvPr>
        </p:nvSpPr>
        <p:spPr/>
        <p:txBody>
          <a:bodyPr/>
          <a:lstStyle/>
          <a:p>
            <a:fld id="{D50D28C1-1AC5-431A-B8E4-855F2164AC16}" type="slidenum">
              <a:rPr lang="fr-FR" smtClean="0"/>
              <a:t>‹nr.›</a:t>
            </a:fld>
            <a:endParaRPr lang="fr-FR"/>
          </a:p>
        </p:txBody>
      </p:sp>
    </p:spTree>
    <p:extLst>
      <p:ext uri="{BB962C8B-B14F-4D97-AF65-F5344CB8AC3E}">
        <p14:creationId xmlns:p14="http://schemas.microsoft.com/office/powerpoint/2010/main" val="611493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7DEA192-61F1-4C1D-8E68-C9F2C2B1FA1C}"/>
              </a:ext>
            </a:extLst>
          </p:cNvPr>
          <p:cNvSpPr>
            <a:spLocks noGrp="1"/>
          </p:cNvSpPr>
          <p:nvPr>
            <p:ph type="dt" sz="half" idx="10"/>
          </p:nvPr>
        </p:nvSpPr>
        <p:spPr/>
        <p:txBody>
          <a:bodyPr/>
          <a:lstStyle/>
          <a:p>
            <a:fld id="{E2FB3670-5723-454F-8C1E-D93EDC2A8B41}" type="datetimeFigureOut">
              <a:rPr lang="fr-FR" smtClean="0"/>
              <a:t>22/06/2020</a:t>
            </a:fld>
            <a:endParaRPr lang="fr-FR"/>
          </a:p>
        </p:txBody>
      </p:sp>
      <p:sp>
        <p:nvSpPr>
          <p:cNvPr id="3" name="Espace réservé du pied de page 2">
            <a:extLst>
              <a:ext uri="{FF2B5EF4-FFF2-40B4-BE49-F238E27FC236}">
                <a16:creationId xmlns:a16="http://schemas.microsoft.com/office/drawing/2014/main" id="{AF07F6CB-DDAD-4B36-8DE9-2B20409E82A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1EAAB4FA-14BB-425B-A6CF-82A315926D8C}"/>
              </a:ext>
            </a:extLst>
          </p:cNvPr>
          <p:cNvSpPr>
            <a:spLocks noGrp="1"/>
          </p:cNvSpPr>
          <p:nvPr>
            <p:ph type="sldNum" sz="quarter" idx="12"/>
          </p:nvPr>
        </p:nvSpPr>
        <p:spPr/>
        <p:txBody>
          <a:bodyPr/>
          <a:lstStyle/>
          <a:p>
            <a:fld id="{D50D28C1-1AC5-431A-B8E4-855F2164AC16}" type="slidenum">
              <a:rPr lang="fr-FR" smtClean="0"/>
              <a:t>‹nr.›</a:t>
            </a:fld>
            <a:endParaRPr lang="fr-FR"/>
          </a:p>
        </p:txBody>
      </p:sp>
    </p:spTree>
    <p:extLst>
      <p:ext uri="{BB962C8B-B14F-4D97-AF65-F5344CB8AC3E}">
        <p14:creationId xmlns:p14="http://schemas.microsoft.com/office/powerpoint/2010/main" val="3586723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D2FE61-20B7-407D-858B-D15F77A5A52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1D8ACF1E-5D96-469C-9203-340C052300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9D479DA-D47A-4E5A-9138-7B1FC47607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C9B3CFD-D2FC-4957-898C-6EE3883A2259}"/>
              </a:ext>
            </a:extLst>
          </p:cNvPr>
          <p:cNvSpPr>
            <a:spLocks noGrp="1"/>
          </p:cNvSpPr>
          <p:nvPr>
            <p:ph type="dt" sz="half" idx="10"/>
          </p:nvPr>
        </p:nvSpPr>
        <p:spPr/>
        <p:txBody>
          <a:bodyPr/>
          <a:lstStyle/>
          <a:p>
            <a:fld id="{E2FB3670-5723-454F-8C1E-D93EDC2A8B41}" type="datetimeFigureOut">
              <a:rPr lang="fr-FR" smtClean="0"/>
              <a:t>22/06/2020</a:t>
            </a:fld>
            <a:endParaRPr lang="fr-FR"/>
          </a:p>
        </p:txBody>
      </p:sp>
      <p:sp>
        <p:nvSpPr>
          <p:cNvPr id="6" name="Espace réservé du pied de page 5">
            <a:extLst>
              <a:ext uri="{FF2B5EF4-FFF2-40B4-BE49-F238E27FC236}">
                <a16:creationId xmlns:a16="http://schemas.microsoft.com/office/drawing/2014/main" id="{78F1235C-8522-4FCA-B947-85E1B1D3089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0382258-741B-4ED9-8F44-E54EAD8DBE65}"/>
              </a:ext>
            </a:extLst>
          </p:cNvPr>
          <p:cNvSpPr>
            <a:spLocks noGrp="1"/>
          </p:cNvSpPr>
          <p:nvPr>
            <p:ph type="sldNum" sz="quarter" idx="12"/>
          </p:nvPr>
        </p:nvSpPr>
        <p:spPr/>
        <p:txBody>
          <a:bodyPr/>
          <a:lstStyle/>
          <a:p>
            <a:fld id="{D50D28C1-1AC5-431A-B8E4-855F2164AC16}" type="slidenum">
              <a:rPr lang="fr-FR" smtClean="0"/>
              <a:t>‹nr.›</a:t>
            </a:fld>
            <a:endParaRPr lang="fr-FR"/>
          </a:p>
        </p:txBody>
      </p:sp>
    </p:spTree>
    <p:extLst>
      <p:ext uri="{BB962C8B-B14F-4D97-AF65-F5344CB8AC3E}">
        <p14:creationId xmlns:p14="http://schemas.microsoft.com/office/powerpoint/2010/main" val="879677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4C5211-CF7C-4749-926F-6935666F145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9642B2E-E098-494D-86FA-4B8296D288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50A49E4A-E092-4612-B669-97E75A1A0F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178E5E7-2A75-4E0D-BA46-15F3409D91A8}"/>
              </a:ext>
            </a:extLst>
          </p:cNvPr>
          <p:cNvSpPr>
            <a:spLocks noGrp="1"/>
          </p:cNvSpPr>
          <p:nvPr>
            <p:ph type="dt" sz="half" idx="10"/>
          </p:nvPr>
        </p:nvSpPr>
        <p:spPr/>
        <p:txBody>
          <a:bodyPr/>
          <a:lstStyle/>
          <a:p>
            <a:fld id="{E2FB3670-5723-454F-8C1E-D93EDC2A8B41}" type="datetimeFigureOut">
              <a:rPr lang="fr-FR" smtClean="0"/>
              <a:t>22/06/2020</a:t>
            </a:fld>
            <a:endParaRPr lang="fr-FR"/>
          </a:p>
        </p:txBody>
      </p:sp>
      <p:sp>
        <p:nvSpPr>
          <p:cNvPr id="6" name="Espace réservé du pied de page 5">
            <a:extLst>
              <a:ext uri="{FF2B5EF4-FFF2-40B4-BE49-F238E27FC236}">
                <a16:creationId xmlns:a16="http://schemas.microsoft.com/office/drawing/2014/main" id="{7936ADCC-781F-4F0F-B2D6-94BE2587257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92791ED-A5BD-4F43-9FDB-F5134D5C1A6A}"/>
              </a:ext>
            </a:extLst>
          </p:cNvPr>
          <p:cNvSpPr>
            <a:spLocks noGrp="1"/>
          </p:cNvSpPr>
          <p:nvPr>
            <p:ph type="sldNum" sz="quarter" idx="12"/>
          </p:nvPr>
        </p:nvSpPr>
        <p:spPr/>
        <p:txBody>
          <a:bodyPr/>
          <a:lstStyle/>
          <a:p>
            <a:fld id="{D50D28C1-1AC5-431A-B8E4-855F2164AC16}" type="slidenum">
              <a:rPr lang="fr-FR" smtClean="0"/>
              <a:t>‹nr.›</a:t>
            </a:fld>
            <a:endParaRPr lang="fr-FR"/>
          </a:p>
        </p:txBody>
      </p:sp>
    </p:spTree>
    <p:extLst>
      <p:ext uri="{BB962C8B-B14F-4D97-AF65-F5344CB8AC3E}">
        <p14:creationId xmlns:p14="http://schemas.microsoft.com/office/powerpoint/2010/main" val="1658605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4135634-F6E4-4723-A6B7-16E1D670A1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803141DE-9AEB-4C8F-8E1C-7C96E2CAB2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D0424FC-AAC7-424A-985B-1305EED78A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FB3670-5723-454F-8C1E-D93EDC2A8B41}" type="datetimeFigureOut">
              <a:rPr lang="fr-FR" smtClean="0"/>
              <a:t>22/06/2020</a:t>
            </a:fld>
            <a:endParaRPr lang="fr-FR"/>
          </a:p>
        </p:txBody>
      </p:sp>
      <p:sp>
        <p:nvSpPr>
          <p:cNvPr id="5" name="Espace réservé du pied de page 4">
            <a:extLst>
              <a:ext uri="{FF2B5EF4-FFF2-40B4-BE49-F238E27FC236}">
                <a16:creationId xmlns:a16="http://schemas.microsoft.com/office/drawing/2014/main" id="{F043DDDD-5C75-4E15-84AE-E68FF3E823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4913663B-B7F5-49D3-8C2B-0D654DBA6E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0D28C1-1AC5-431A-B8E4-855F2164AC16}" type="slidenum">
              <a:rPr lang="fr-FR" smtClean="0"/>
              <a:t>‹nr.›</a:t>
            </a:fld>
            <a:endParaRPr lang="fr-FR"/>
          </a:p>
        </p:txBody>
      </p:sp>
      <p:sp>
        <p:nvSpPr>
          <p:cNvPr id="7" name="MSIPCMContentMarking" descr="{&quot;HashCode&quot;:-424964394,&quot;Placement&quot;:&quot;Footer&quot;,&quot;Top&quot;:520.3781,&quot;Left&quot;:874.774353,&quot;SlideWidth&quot;:960,&quot;SlideHeight&quot;:540}">
            <a:extLst>
              <a:ext uri="{FF2B5EF4-FFF2-40B4-BE49-F238E27FC236}">
                <a16:creationId xmlns:a16="http://schemas.microsoft.com/office/drawing/2014/main" id="{4B308676-3077-4C30-98B6-7BFCF175E087}"/>
              </a:ext>
            </a:extLst>
          </p:cNvPr>
          <p:cNvSpPr txBox="1"/>
          <p:nvPr userDrawn="1"/>
        </p:nvSpPr>
        <p:spPr>
          <a:xfrm>
            <a:off x="11109634" y="6608802"/>
            <a:ext cx="1082366" cy="249198"/>
          </a:xfrm>
          <a:prstGeom prst="rect">
            <a:avLst/>
          </a:prstGeom>
          <a:noFill/>
        </p:spPr>
        <p:txBody>
          <a:bodyPr vert="horz" wrap="square" lIns="0" tIns="0" rIns="0" bIns="0" rtlCol="0" anchor="ctr" anchorCtr="1">
            <a:spAutoFit/>
          </a:bodyPr>
          <a:lstStyle/>
          <a:p>
            <a:pPr algn="r">
              <a:spcBef>
                <a:spcPts val="0"/>
              </a:spcBef>
              <a:spcAft>
                <a:spcPts val="0"/>
              </a:spcAft>
            </a:pPr>
            <a:r>
              <a:rPr lang="fr-FR" sz="1000">
                <a:solidFill>
                  <a:srgbClr val="000000"/>
                </a:solidFill>
                <a:latin typeface="Arial" panose="020B0604020202020204" pitchFamily="34" charset="0"/>
              </a:rPr>
              <a:t>Confidential C</a:t>
            </a:r>
          </a:p>
        </p:txBody>
      </p:sp>
    </p:spTree>
    <p:extLst>
      <p:ext uri="{BB962C8B-B14F-4D97-AF65-F5344CB8AC3E}">
        <p14:creationId xmlns:p14="http://schemas.microsoft.com/office/powerpoint/2010/main" val="35642778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ED5F767-577C-4521-A5A9-EA9583611C86}"/>
              </a:ext>
            </a:extLst>
          </p:cNvPr>
          <p:cNvSpPr>
            <a:spLocks noGrp="1"/>
          </p:cNvSpPr>
          <p:nvPr>
            <p:ph type="title"/>
          </p:nvPr>
        </p:nvSpPr>
        <p:spPr/>
        <p:txBody>
          <a:bodyPr/>
          <a:lstStyle/>
          <a:p>
            <a:r>
              <a:rPr lang="fr-FR" dirty="0"/>
              <a:t>Backing </a:t>
            </a:r>
            <a:r>
              <a:rPr lang="fr-FR" dirty="0" err="1"/>
              <a:t>event</a:t>
            </a:r>
            <a:r>
              <a:rPr lang="fr-FR" dirty="0"/>
              <a:t> </a:t>
            </a:r>
            <a:r>
              <a:rPr lang="fr-FR" dirty="0" err="1"/>
              <a:t>definition</a:t>
            </a:r>
            <a:endParaRPr lang="fr-FR" dirty="0"/>
          </a:p>
        </p:txBody>
      </p:sp>
      <p:sp>
        <p:nvSpPr>
          <p:cNvPr id="3" name="Espace réservé du contenu 2">
            <a:extLst>
              <a:ext uri="{FF2B5EF4-FFF2-40B4-BE49-F238E27FC236}">
                <a16:creationId xmlns:a16="http://schemas.microsoft.com/office/drawing/2014/main" id="{AD662E04-168A-407E-B5EC-FBCB576B171F}"/>
              </a:ext>
            </a:extLst>
          </p:cNvPr>
          <p:cNvSpPr>
            <a:spLocks noGrp="1"/>
          </p:cNvSpPr>
          <p:nvPr>
            <p:ph idx="1"/>
          </p:nvPr>
        </p:nvSpPr>
        <p:spPr/>
        <p:txBody>
          <a:bodyPr>
            <a:normAutofit fontScale="92500"/>
          </a:bodyPr>
          <a:lstStyle/>
          <a:p>
            <a:pPr marL="0" indent="0">
              <a:buNone/>
            </a:pPr>
            <a:r>
              <a:rPr lang="en-US" dirty="0"/>
              <a:t>15.1.1.        Backing event starts when the vehicle is in Active vehicle mode and the vehicle's direction selector is placed from forward, park or neutral into reverse by the driver or a system, and ends when one of the following forward motion conditions, at the manufacturer's choosing, is met:</a:t>
            </a:r>
            <a:endParaRPr lang="fr-FR" dirty="0"/>
          </a:p>
          <a:p>
            <a:pPr marL="0" indent="0">
              <a:buNone/>
            </a:pPr>
            <a:r>
              <a:rPr lang="en-US" dirty="0"/>
              <a:t>(a)     </a:t>
            </a:r>
            <a:r>
              <a:rPr lang="en-US" strike="sngStrike" dirty="0">
                <a:solidFill>
                  <a:srgbClr val="3333FF"/>
                </a:solidFill>
              </a:rPr>
              <a:t>A</a:t>
            </a:r>
            <a:r>
              <a:rPr lang="en-US" dirty="0">
                <a:solidFill>
                  <a:srgbClr val="3333FF"/>
                </a:solidFill>
              </a:rPr>
              <a:t> </a:t>
            </a:r>
            <a:r>
              <a:rPr lang="en-US" b="1" dirty="0" err="1">
                <a:solidFill>
                  <a:srgbClr val="3333FF"/>
                </a:solidFill>
              </a:rPr>
              <a:t>a</a:t>
            </a:r>
            <a:r>
              <a:rPr lang="en-US" dirty="0"/>
              <a:t> speed ≤ 16 km/h (</a:t>
            </a:r>
            <a:r>
              <a:rPr lang="en-US" b="1" dirty="0">
                <a:solidFill>
                  <a:srgbClr val="3333FF"/>
                </a:solidFill>
              </a:rPr>
              <a:t>including</a:t>
            </a:r>
            <a:r>
              <a:rPr lang="en-US" dirty="0"/>
              <a:t> 0 km/h </a:t>
            </a:r>
            <a:r>
              <a:rPr lang="en-US" strike="sngStrike" dirty="0">
                <a:solidFill>
                  <a:srgbClr val="3333FF"/>
                </a:solidFill>
              </a:rPr>
              <a:t>is included</a:t>
            </a:r>
            <a:r>
              <a:rPr lang="en-US" dirty="0"/>
              <a:t>), or</a:t>
            </a:r>
            <a:endParaRPr lang="fr-FR" dirty="0"/>
          </a:p>
          <a:p>
            <a:pPr marL="0" indent="0">
              <a:buNone/>
            </a:pPr>
            <a:r>
              <a:rPr lang="en-US" dirty="0"/>
              <a:t>(b)     </a:t>
            </a:r>
            <a:r>
              <a:rPr lang="en-US" strike="sngStrike" dirty="0">
                <a:solidFill>
                  <a:srgbClr val="3333FF"/>
                </a:solidFill>
              </a:rPr>
              <a:t>A</a:t>
            </a:r>
            <a:r>
              <a:rPr lang="en-US" dirty="0">
                <a:solidFill>
                  <a:srgbClr val="3333FF"/>
                </a:solidFill>
              </a:rPr>
              <a:t> </a:t>
            </a:r>
            <a:r>
              <a:rPr lang="en-US" b="1" dirty="0" err="1">
                <a:solidFill>
                  <a:srgbClr val="3333FF"/>
                </a:solidFill>
              </a:rPr>
              <a:t>a</a:t>
            </a:r>
            <a:r>
              <a:rPr lang="en-US" dirty="0"/>
              <a:t> distance travelled ≤ 10 meters travelled </a:t>
            </a:r>
            <a:r>
              <a:rPr lang="en-US" strike="sngStrike" dirty="0" err="1">
                <a:solidFill>
                  <a:srgbClr val="3333FF"/>
                </a:solidFill>
              </a:rPr>
              <a:t>travelled</a:t>
            </a:r>
            <a:r>
              <a:rPr lang="en-US" dirty="0"/>
              <a:t> (</a:t>
            </a:r>
            <a:r>
              <a:rPr lang="en-US" b="1" dirty="0">
                <a:solidFill>
                  <a:srgbClr val="3333FF"/>
                </a:solidFill>
              </a:rPr>
              <a:t>including</a:t>
            </a:r>
            <a:r>
              <a:rPr lang="en-US" dirty="0"/>
              <a:t> 0 meters </a:t>
            </a:r>
            <a:r>
              <a:rPr lang="en-US" strike="sngStrike" dirty="0">
                <a:solidFill>
                  <a:srgbClr val="3333FF"/>
                </a:solidFill>
              </a:rPr>
              <a:t>is included</a:t>
            </a:r>
            <a:r>
              <a:rPr lang="en-US" dirty="0"/>
              <a:t>), or</a:t>
            </a:r>
            <a:endParaRPr lang="fr-FR" dirty="0"/>
          </a:p>
          <a:p>
            <a:pPr marL="0" indent="0">
              <a:buNone/>
            </a:pPr>
            <a:r>
              <a:rPr lang="en-US" dirty="0"/>
              <a:t>(c)     </a:t>
            </a:r>
            <a:r>
              <a:rPr lang="en-US" strike="sngStrike" dirty="0">
                <a:solidFill>
                  <a:srgbClr val="3333FF"/>
                </a:solidFill>
              </a:rPr>
              <a:t>A</a:t>
            </a:r>
            <a:r>
              <a:rPr lang="en-US" dirty="0">
                <a:solidFill>
                  <a:srgbClr val="3333FF"/>
                </a:solidFill>
              </a:rPr>
              <a:t> </a:t>
            </a:r>
            <a:r>
              <a:rPr lang="en-US" b="1" dirty="0" err="1">
                <a:solidFill>
                  <a:srgbClr val="3333FF"/>
                </a:solidFill>
              </a:rPr>
              <a:t>a</a:t>
            </a:r>
            <a:r>
              <a:rPr lang="en-US" dirty="0"/>
              <a:t> continuous duration ≤ 10 seconds </a:t>
            </a:r>
            <a:r>
              <a:rPr lang="en-US" strike="sngStrike" dirty="0" err="1">
                <a:solidFill>
                  <a:srgbClr val="3333FF"/>
                </a:solidFill>
              </a:rPr>
              <a:t>seconds</a:t>
            </a:r>
            <a:r>
              <a:rPr lang="en-US" dirty="0"/>
              <a:t> (</a:t>
            </a:r>
            <a:r>
              <a:rPr lang="en-US" b="1" dirty="0">
                <a:solidFill>
                  <a:srgbClr val="3333FF"/>
                </a:solidFill>
              </a:rPr>
              <a:t>including</a:t>
            </a:r>
            <a:r>
              <a:rPr lang="en-US" dirty="0"/>
              <a:t> 0 seconds </a:t>
            </a:r>
            <a:r>
              <a:rPr lang="en-US" strike="sngStrike" dirty="0">
                <a:solidFill>
                  <a:srgbClr val="3333FF"/>
                </a:solidFill>
              </a:rPr>
              <a:t>is included</a:t>
            </a:r>
            <a:r>
              <a:rPr lang="en-US" dirty="0"/>
              <a:t>), or</a:t>
            </a:r>
            <a:endParaRPr lang="fr-FR" dirty="0"/>
          </a:p>
          <a:p>
            <a:pPr marL="0" indent="0">
              <a:buNone/>
            </a:pPr>
            <a:r>
              <a:rPr lang="en-US" dirty="0"/>
              <a:t>(d)     the vehicle's direction selector is not placed in reverse.</a:t>
            </a:r>
            <a:endParaRPr lang="fr-FR" dirty="0"/>
          </a:p>
          <a:p>
            <a:pPr marL="0" indent="0">
              <a:buNone/>
            </a:pPr>
            <a:endParaRPr lang="fr-FR" dirty="0"/>
          </a:p>
        </p:txBody>
      </p:sp>
      <p:sp>
        <p:nvSpPr>
          <p:cNvPr id="4" name="Tekstvak 3"/>
          <p:cNvSpPr txBox="1"/>
          <p:nvPr/>
        </p:nvSpPr>
        <p:spPr>
          <a:xfrm>
            <a:off x="9949655" y="230188"/>
            <a:ext cx="2242345" cy="369332"/>
          </a:xfrm>
          <a:prstGeom prst="rect">
            <a:avLst/>
          </a:prstGeom>
          <a:noFill/>
        </p:spPr>
        <p:txBody>
          <a:bodyPr wrap="none" rtlCol="0">
            <a:spAutoFit/>
          </a:bodyPr>
          <a:lstStyle/>
          <a:p>
            <a:r>
              <a:rPr lang="nl-NL" dirty="0" smtClean="0"/>
              <a:t>VRU-Proxi-14-18 Rev1</a:t>
            </a:r>
            <a:endParaRPr lang="nl-NL" dirty="0"/>
          </a:p>
        </p:txBody>
      </p:sp>
    </p:spTree>
    <p:extLst>
      <p:ext uri="{BB962C8B-B14F-4D97-AF65-F5344CB8AC3E}">
        <p14:creationId xmlns:p14="http://schemas.microsoft.com/office/powerpoint/2010/main" val="152259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754DFD-3FA9-425D-BDAF-A585C9D04E4C}"/>
              </a:ext>
            </a:extLst>
          </p:cNvPr>
          <p:cNvSpPr>
            <a:spLocks noGrp="1"/>
          </p:cNvSpPr>
          <p:nvPr>
            <p:ph type="title"/>
          </p:nvPr>
        </p:nvSpPr>
        <p:spPr/>
        <p:txBody>
          <a:bodyPr/>
          <a:lstStyle/>
          <a:p>
            <a:r>
              <a:rPr lang="fr-FR" dirty="0" err="1"/>
              <a:t>Detection</a:t>
            </a:r>
            <a:r>
              <a:rPr lang="fr-FR" dirty="0"/>
              <a:t> </a:t>
            </a:r>
            <a:r>
              <a:rPr lang="fr-FR" dirty="0" err="1"/>
              <a:t>Response</a:t>
            </a:r>
            <a:r>
              <a:rPr lang="fr-FR" dirty="0"/>
              <a:t> time</a:t>
            </a:r>
          </a:p>
        </p:txBody>
      </p:sp>
      <p:sp>
        <p:nvSpPr>
          <p:cNvPr id="3" name="Espace réservé du contenu 2">
            <a:extLst>
              <a:ext uri="{FF2B5EF4-FFF2-40B4-BE49-F238E27FC236}">
                <a16:creationId xmlns:a16="http://schemas.microsoft.com/office/drawing/2014/main" id="{9EDE8C73-453A-4B47-A80B-EA6D4F9EFB96}"/>
              </a:ext>
            </a:extLst>
          </p:cNvPr>
          <p:cNvSpPr>
            <a:spLocks noGrp="1"/>
          </p:cNvSpPr>
          <p:nvPr>
            <p:ph idx="1"/>
          </p:nvPr>
        </p:nvSpPr>
        <p:spPr/>
        <p:txBody>
          <a:bodyPr/>
          <a:lstStyle/>
          <a:p>
            <a:pPr marL="0" indent="0">
              <a:buNone/>
            </a:pPr>
            <a:r>
              <a:rPr lang="en-US" dirty="0"/>
              <a:t>17.3.1.      Response time</a:t>
            </a:r>
            <a:endParaRPr lang="fr-FR" dirty="0"/>
          </a:p>
          <a:p>
            <a:pPr marL="0" indent="0">
              <a:buNone/>
            </a:pPr>
            <a:r>
              <a:rPr lang="en-US" dirty="0"/>
              <a:t>At least one of the audible or haptic information signals that meets the requirements as described in 17.2., shall be </a:t>
            </a:r>
            <a:r>
              <a:rPr lang="en-US" b="1" dirty="0">
                <a:solidFill>
                  <a:srgbClr val="3333FF"/>
                </a:solidFill>
              </a:rPr>
              <a:t>given</a:t>
            </a:r>
            <a:r>
              <a:rPr lang="en-US" dirty="0">
                <a:solidFill>
                  <a:srgbClr val="3333FF"/>
                </a:solidFill>
              </a:rPr>
              <a:t> </a:t>
            </a:r>
            <a:r>
              <a:rPr lang="en-US" strike="sngStrike" dirty="0" err="1">
                <a:solidFill>
                  <a:srgbClr val="3333FF"/>
                </a:solidFill>
              </a:rPr>
              <a:t>signalled</a:t>
            </a:r>
            <a:r>
              <a:rPr lang="en-US" dirty="0">
                <a:solidFill>
                  <a:srgbClr val="3333FF"/>
                </a:solidFill>
              </a:rPr>
              <a:t> </a:t>
            </a:r>
            <a:r>
              <a:rPr lang="en-US" dirty="0"/>
              <a:t>to the driver </a:t>
            </a:r>
            <a:r>
              <a:rPr lang="en-US" strike="sngStrike" dirty="0">
                <a:solidFill>
                  <a:srgbClr val="3333FF"/>
                </a:solidFill>
              </a:rPr>
              <a:t>after</a:t>
            </a:r>
            <a:r>
              <a:rPr lang="en-US" dirty="0"/>
              <a:t> </a:t>
            </a:r>
            <a:r>
              <a:rPr lang="en-US" b="1" dirty="0">
                <a:solidFill>
                  <a:srgbClr val="3333FF"/>
                </a:solidFill>
              </a:rPr>
              <a:t>within</a:t>
            </a:r>
            <a:r>
              <a:rPr lang="en-US" dirty="0"/>
              <a:t> a maximum of 0.6 seconds after the start of the backing event </a:t>
            </a:r>
            <a:r>
              <a:rPr lang="en-US" strike="sngStrike" dirty="0">
                <a:solidFill>
                  <a:srgbClr val="3333FF"/>
                </a:solidFill>
              </a:rPr>
              <a:t>, and</a:t>
            </a:r>
            <a:r>
              <a:rPr lang="en-US" dirty="0">
                <a:solidFill>
                  <a:srgbClr val="3333FF"/>
                </a:solidFill>
              </a:rPr>
              <a:t> </a:t>
            </a:r>
            <a:r>
              <a:rPr lang="en-US" dirty="0"/>
              <a:t>when tested according to </a:t>
            </a:r>
            <a:r>
              <a:rPr lang="en-US" b="1" dirty="0">
                <a:solidFill>
                  <a:srgbClr val="3333FF"/>
                </a:solidFill>
              </a:rPr>
              <a:t>paragraph 2.</a:t>
            </a:r>
            <a:r>
              <a:rPr lang="en-US" dirty="0"/>
              <a:t> of Annex 10.</a:t>
            </a:r>
            <a:endParaRPr lang="fr-FR" dirty="0"/>
          </a:p>
          <a:p>
            <a:pPr marL="0" indent="0">
              <a:buNone/>
            </a:pPr>
            <a:r>
              <a:rPr lang="en-US" i="1" dirty="0"/>
              <a:t>Justification: it shall not be required to give a signal after max. 0.6s after start of the backing event when there is no object in the detection area.</a:t>
            </a:r>
            <a:endParaRPr lang="fr-FR" dirty="0"/>
          </a:p>
          <a:p>
            <a:pPr marL="0" indent="0">
              <a:buNone/>
            </a:pPr>
            <a:endParaRPr lang="fr-FR" dirty="0"/>
          </a:p>
        </p:txBody>
      </p:sp>
    </p:spTree>
    <p:extLst>
      <p:ext uri="{BB962C8B-B14F-4D97-AF65-F5344CB8AC3E}">
        <p14:creationId xmlns:p14="http://schemas.microsoft.com/office/powerpoint/2010/main" val="3792754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A2BB03-EA1F-4B99-B13B-46A32FA1F719}"/>
              </a:ext>
            </a:extLst>
          </p:cNvPr>
          <p:cNvSpPr>
            <a:spLocks noGrp="1"/>
          </p:cNvSpPr>
          <p:nvPr>
            <p:ph type="title"/>
          </p:nvPr>
        </p:nvSpPr>
        <p:spPr/>
        <p:txBody>
          <a:bodyPr/>
          <a:lstStyle/>
          <a:p>
            <a:r>
              <a:rPr lang="fr-FR" dirty="0"/>
              <a:t>RVC </a:t>
            </a:r>
            <a:r>
              <a:rPr lang="fr-FR" dirty="0" err="1"/>
              <a:t>testing</a:t>
            </a:r>
            <a:r>
              <a:rPr lang="fr-FR" dirty="0"/>
              <a:t> </a:t>
            </a:r>
            <a:r>
              <a:rPr lang="fr-FR" dirty="0" err="1"/>
              <a:t>procedure</a:t>
            </a:r>
            <a:endParaRPr lang="fr-FR" dirty="0"/>
          </a:p>
        </p:txBody>
      </p:sp>
      <p:sp>
        <p:nvSpPr>
          <p:cNvPr id="3" name="Espace réservé du contenu 2">
            <a:extLst>
              <a:ext uri="{FF2B5EF4-FFF2-40B4-BE49-F238E27FC236}">
                <a16:creationId xmlns:a16="http://schemas.microsoft.com/office/drawing/2014/main" id="{3C085BB9-5C93-4ED2-8175-62300BCA8F07}"/>
              </a:ext>
            </a:extLst>
          </p:cNvPr>
          <p:cNvSpPr>
            <a:spLocks noGrp="1"/>
          </p:cNvSpPr>
          <p:nvPr>
            <p:ph idx="1"/>
          </p:nvPr>
        </p:nvSpPr>
        <p:spPr/>
        <p:txBody>
          <a:bodyPr>
            <a:normAutofit/>
          </a:bodyPr>
          <a:lstStyle/>
          <a:p>
            <a:pPr marL="0" indent="0">
              <a:buNone/>
            </a:pPr>
            <a:r>
              <a:rPr lang="en-US" dirty="0"/>
              <a:t>Annex 9 1.2</a:t>
            </a:r>
            <a:endParaRPr lang="fr-FR" dirty="0"/>
          </a:p>
          <a:p>
            <a:pPr marL="0" indent="0">
              <a:buNone/>
            </a:pPr>
            <a:r>
              <a:rPr lang="en-US" dirty="0"/>
              <a:t>(e)     Place test objects G, H, and I so that their </a:t>
            </a:r>
            <a:r>
              <a:rPr lang="en-US" dirty="0" err="1"/>
              <a:t>centres</a:t>
            </a:r>
            <a:r>
              <a:rPr lang="en-US" dirty="0"/>
              <a:t> are in a transverse vertical plane that is </a:t>
            </a:r>
            <a:r>
              <a:rPr lang="en-US" strike="sngStrike" dirty="0">
                <a:solidFill>
                  <a:srgbClr val="3333FF"/>
                </a:solidFill>
              </a:rPr>
              <a:t>3.5</a:t>
            </a:r>
            <a:r>
              <a:rPr lang="en-US" dirty="0">
                <a:solidFill>
                  <a:srgbClr val="3333FF"/>
                </a:solidFill>
              </a:rPr>
              <a:t> </a:t>
            </a:r>
            <a:r>
              <a:rPr lang="en-US" b="1" dirty="0">
                <a:solidFill>
                  <a:srgbClr val="3333FF"/>
                </a:solidFill>
              </a:rPr>
              <a:t>3.35</a:t>
            </a:r>
            <a:r>
              <a:rPr lang="en-US" dirty="0">
                <a:solidFill>
                  <a:srgbClr val="3333FF"/>
                </a:solidFill>
              </a:rPr>
              <a:t> </a:t>
            </a:r>
            <a:r>
              <a:rPr lang="en-US" dirty="0"/>
              <a:t>m to the rear of a transverse vertical plane tangential to the rearmost surface of the rear bumper.</a:t>
            </a:r>
            <a:endParaRPr lang="fr-FR" dirty="0"/>
          </a:p>
          <a:p>
            <a:pPr marL="0" indent="0">
              <a:buNone/>
            </a:pPr>
            <a:r>
              <a:rPr lang="en-US" dirty="0"/>
              <a:t> </a:t>
            </a:r>
            <a:endParaRPr lang="fr-FR" dirty="0"/>
          </a:p>
          <a:p>
            <a:pPr marL="0" indent="0">
              <a:buNone/>
            </a:pPr>
            <a:r>
              <a:rPr lang="en-US" dirty="0"/>
              <a:t>Justification: End of the 3</a:t>
            </a:r>
            <a:r>
              <a:rPr lang="en-US" baseline="30000" dirty="0"/>
              <a:t>rd</a:t>
            </a:r>
            <a:r>
              <a:rPr lang="en-US" dirty="0"/>
              <a:t> row pole located at 3.5m. Therefore, pole center is located at 3.35m.</a:t>
            </a:r>
            <a:endParaRPr lang="fr-FR" dirty="0"/>
          </a:p>
          <a:p>
            <a:pPr marL="0" indent="0">
              <a:buNone/>
            </a:pPr>
            <a:endParaRPr lang="fr-FR" dirty="0"/>
          </a:p>
        </p:txBody>
      </p:sp>
    </p:spTree>
    <p:extLst>
      <p:ext uri="{BB962C8B-B14F-4D97-AF65-F5344CB8AC3E}">
        <p14:creationId xmlns:p14="http://schemas.microsoft.com/office/powerpoint/2010/main" val="746625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40B647-7713-4C58-8590-5BB48556918E}"/>
              </a:ext>
            </a:extLst>
          </p:cNvPr>
          <p:cNvSpPr>
            <a:spLocks noGrp="1"/>
          </p:cNvSpPr>
          <p:nvPr>
            <p:ph type="title"/>
          </p:nvPr>
        </p:nvSpPr>
        <p:spPr/>
        <p:txBody>
          <a:bodyPr/>
          <a:lstStyle/>
          <a:p>
            <a:r>
              <a:rPr lang="fr-FR" dirty="0"/>
              <a:t>RVC </a:t>
            </a:r>
            <a:r>
              <a:rPr lang="fr-FR" dirty="0" err="1"/>
              <a:t>testing</a:t>
            </a:r>
            <a:r>
              <a:rPr lang="fr-FR" dirty="0"/>
              <a:t> </a:t>
            </a:r>
            <a:r>
              <a:rPr lang="fr-FR" dirty="0" err="1"/>
              <a:t>procedure</a:t>
            </a:r>
            <a:endParaRPr lang="fr-FR" dirty="0"/>
          </a:p>
        </p:txBody>
      </p:sp>
      <p:sp>
        <p:nvSpPr>
          <p:cNvPr id="3" name="Espace réservé du contenu 2">
            <a:extLst>
              <a:ext uri="{FF2B5EF4-FFF2-40B4-BE49-F238E27FC236}">
                <a16:creationId xmlns:a16="http://schemas.microsoft.com/office/drawing/2014/main" id="{136373A7-77AC-43CE-BAB2-7556D88BFD4E}"/>
              </a:ext>
            </a:extLst>
          </p:cNvPr>
          <p:cNvSpPr>
            <a:spLocks noGrp="1"/>
          </p:cNvSpPr>
          <p:nvPr>
            <p:ph idx="1"/>
          </p:nvPr>
        </p:nvSpPr>
        <p:spPr>
          <a:xfrm>
            <a:off x="435429" y="1513114"/>
            <a:ext cx="11473542" cy="5159829"/>
          </a:xfrm>
        </p:spPr>
        <p:txBody>
          <a:bodyPr>
            <a:normAutofit/>
          </a:bodyPr>
          <a:lstStyle/>
          <a:p>
            <a:pPr marL="0" indent="0">
              <a:lnSpc>
                <a:spcPct val="120000"/>
              </a:lnSpc>
              <a:spcBef>
                <a:spcPts val="0"/>
              </a:spcBef>
              <a:spcAft>
                <a:spcPts val="0"/>
              </a:spcAft>
              <a:buNone/>
            </a:pPr>
            <a:r>
              <a:rPr lang="en-US" sz="1400" b="1" dirty="0">
                <a:latin typeface="Arial" panose="020B0604020202020204" pitchFamily="34" charset="0"/>
                <a:ea typeface="Calibri" panose="020F0502020204030204" pitchFamily="34" charset="0"/>
              </a:rPr>
              <a:t>Annex 9 1.4 Test procedure (modification in red):</a:t>
            </a:r>
            <a:endParaRPr lang="fr-FR" sz="1600" dirty="0">
              <a:latin typeface="Calibri" panose="020F0502020204030204" pitchFamily="34" charset="0"/>
              <a:ea typeface="Calibri" panose="020F0502020204030204" pitchFamily="34" charset="0"/>
            </a:endParaRPr>
          </a:p>
          <a:p>
            <a:pPr marL="0" indent="0">
              <a:lnSpc>
                <a:spcPct val="120000"/>
              </a:lnSpc>
              <a:spcBef>
                <a:spcPts val="0"/>
              </a:spcBef>
              <a:spcAft>
                <a:spcPts val="0"/>
              </a:spcAft>
              <a:buNone/>
            </a:pPr>
            <a:r>
              <a:rPr lang="en-US" sz="1400" dirty="0">
                <a:latin typeface="Arial" panose="020B0604020202020204" pitchFamily="34" charset="0"/>
                <a:ea typeface="Calibri" panose="020F0502020204030204" pitchFamily="34" charset="0"/>
              </a:rPr>
              <a:t> The visibility of each pole shall be tested one by one.</a:t>
            </a:r>
            <a:endParaRPr lang="fr-FR" sz="1600" dirty="0">
              <a:latin typeface="Calibri" panose="020F0502020204030204" pitchFamily="34" charset="0"/>
              <a:ea typeface="Calibri" panose="020F0502020204030204" pitchFamily="34" charset="0"/>
            </a:endParaRPr>
          </a:p>
          <a:p>
            <a:pPr marL="0" indent="0" algn="just">
              <a:lnSpc>
                <a:spcPct val="120000"/>
              </a:lnSpc>
              <a:spcBef>
                <a:spcPts val="0"/>
              </a:spcBef>
              <a:spcAft>
                <a:spcPts val="0"/>
              </a:spcAft>
              <a:buNone/>
            </a:pPr>
            <a:r>
              <a:rPr lang="en-US" sz="1400" dirty="0">
                <a:solidFill>
                  <a:srgbClr val="FF0000"/>
                </a:solidFill>
                <a:latin typeface="Arial" panose="020B0604020202020204" pitchFamily="34" charset="0"/>
                <a:ea typeface="Calibri" panose="020F0502020204030204" pitchFamily="34" charset="0"/>
              </a:rPr>
              <a:t>Optional, one row can be tested at the same time. </a:t>
            </a:r>
            <a:endParaRPr lang="fr-FR" sz="1600" dirty="0">
              <a:latin typeface="Calibri" panose="020F0502020204030204" pitchFamily="34" charset="0"/>
              <a:ea typeface="Calibri" panose="020F0502020204030204" pitchFamily="34" charset="0"/>
            </a:endParaRPr>
          </a:p>
          <a:p>
            <a:pPr marL="0" indent="0" algn="just">
              <a:lnSpc>
                <a:spcPct val="120000"/>
              </a:lnSpc>
              <a:spcBef>
                <a:spcPts val="0"/>
              </a:spcBef>
              <a:spcAft>
                <a:spcPts val="0"/>
              </a:spcAft>
              <a:buNone/>
            </a:pPr>
            <a:r>
              <a:rPr lang="en-US" sz="1400" dirty="0">
                <a:solidFill>
                  <a:srgbClr val="FF0000"/>
                </a:solidFill>
                <a:latin typeface="Arial" panose="020B0604020202020204" pitchFamily="34" charset="0"/>
                <a:ea typeface="Calibri" panose="020F0502020204030204" pitchFamily="34" charset="0"/>
              </a:rPr>
              <a:t>After successful pole identification, the pole can be removed.</a:t>
            </a:r>
            <a:endParaRPr lang="fr-FR" sz="1600" dirty="0">
              <a:latin typeface="Calibri" panose="020F0502020204030204" pitchFamily="34" charset="0"/>
              <a:ea typeface="Calibri" panose="020F0502020204030204" pitchFamily="34" charset="0"/>
            </a:endParaRPr>
          </a:p>
          <a:p>
            <a:pPr marL="0" indent="0" algn="just">
              <a:lnSpc>
                <a:spcPct val="120000"/>
              </a:lnSpc>
              <a:spcBef>
                <a:spcPts val="0"/>
              </a:spcBef>
              <a:spcAft>
                <a:spcPts val="0"/>
              </a:spcAft>
              <a:buNone/>
            </a:pPr>
            <a:r>
              <a:rPr lang="en-US" sz="1400" dirty="0">
                <a:latin typeface="Arial" panose="020B0604020202020204" pitchFamily="34" charset="0"/>
                <a:ea typeface="Calibri" panose="020F0502020204030204" pitchFamily="34" charset="0"/>
              </a:rPr>
              <a:t>The poles of the first row (A, B, C) may rotate direction in order to be visible the painted patch as much as possible.</a:t>
            </a:r>
            <a:endParaRPr lang="fr-FR" sz="1600" dirty="0">
              <a:latin typeface="Calibri" panose="020F0502020204030204" pitchFamily="34" charset="0"/>
              <a:ea typeface="Calibri" panose="020F0502020204030204" pitchFamily="34" charset="0"/>
            </a:endParaRPr>
          </a:p>
          <a:p>
            <a:pPr marL="0" indent="0">
              <a:lnSpc>
                <a:spcPct val="120000"/>
              </a:lnSpc>
              <a:spcBef>
                <a:spcPts val="0"/>
              </a:spcBef>
              <a:spcAft>
                <a:spcPts val="0"/>
              </a:spcAft>
              <a:buNone/>
            </a:pPr>
            <a:r>
              <a:rPr lang="en-US" sz="1400" dirty="0">
                <a:latin typeface="Arial" panose="020B0604020202020204" pitchFamily="34" charset="0"/>
                <a:ea typeface="Calibri" panose="020F0502020204030204" pitchFamily="34" charset="0"/>
              </a:rPr>
              <a:t> </a:t>
            </a:r>
            <a:endParaRPr lang="fr-FR" sz="1600" dirty="0">
              <a:latin typeface="Calibri" panose="020F0502020204030204" pitchFamily="34" charset="0"/>
              <a:ea typeface="Calibri" panose="020F0502020204030204" pitchFamily="34" charset="0"/>
            </a:endParaRPr>
          </a:p>
          <a:p>
            <a:pPr marL="0" indent="0">
              <a:lnSpc>
                <a:spcPct val="120000"/>
              </a:lnSpc>
              <a:spcBef>
                <a:spcPts val="0"/>
              </a:spcBef>
              <a:spcAft>
                <a:spcPts val="0"/>
              </a:spcAft>
              <a:buNone/>
            </a:pPr>
            <a:r>
              <a:rPr lang="en-US" sz="1400" b="1" dirty="0">
                <a:latin typeface="Arial" panose="020B0604020202020204" pitchFamily="34" charset="0"/>
                <a:ea typeface="Calibri" panose="020F0502020204030204" pitchFamily="34" charset="0"/>
              </a:rPr>
              <a:t>Motivation:</a:t>
            </a:r>
            <a:endParaRPr lang="fr-FR" sz="1600" dirty="0">
              <a:latin typeface="Calibri" panose="020F0502020204030204" pitchFamily="34" charset="0"/>
              <a:ea typeface="Calibri" panose="020F0502020204030204" pitchFamily="34" charset="0"/>
            </a:endParaRPr>
          </a:p>
          <a:p>
            <a:pPr marL="0" indent="0">
              <a:lnSpc>
                <a:spcPct val="120000"/>
              </a:lnSpc>
              <a:spcBef>
                <a:spcPts val="0"/>
              </a:spcBef>
              <a:spcAft>
                <a:spcPts val="0"/>
              </a:spcAft>
              <a:buNone/>
            </a:pPr>
            <a:r>
              <a:rPr lang="en-US" sz="1400" dirty="0">
                <a:latin typeface="Arial" panose="020B0604020202020204" pitchFamily="34" charset="0"/>
                <a:ea typeface="Calibri" panose="020F0502020204030204" pitchFamily="34" charset="0"/>
              </a:rPr>
              <a:t>-Getting clarity and avoid misinterpretation</a:t>
            </a:r>
            <a:endParaRPr lang="fr-FR" sz="1600" dirty="0">
              <a:latin typeface="Calibri" panose="020F0502020204030204" pitchFamily="34" charset="0"/>
              <a:ea typeface="Calibri" panose="020F0502020204030204" pitchFamily="34" charset="0"/>
            </a:endParaRPr>
          </a:p>
          <a:p>
            <a:pPr marL="0" indent="0">
              <a:lnSpc>
                <a:spcPct val="120000"/>
              </a:lnSpc>
              <a:spcBef>
                <a:spcPts val="0"/>
              </a:spcBef>
              <a:spcAft>
                <a:spcPts val="0"/>
              </a:spcAft>
              <a:buNone/>
            </a:pPr>
            <a:r>
              <a:rPr lang="en-US" sz="1400" dirty="0">
                <a:latin typeface="Arial" panose="020B0604020202020204" pitchFamily="34" charset="0"/>
                <a:ea typeface="Calibri" panose="020F0502020204030204" pitchFamily="34" charset="0"/>
              </a:rPr>
              <a:t>-1.2 explains the test setup (location and orientation)</a:t>
            </a:r>
            <a:endParaRPr lang="fr-FR" sz="1600" dirty="0">
              <a:latin typeface="Calibri" panose="020F0502020204030204" pitchFamily="34" charset="0"/>
              <a:ea typeface="Calibri" panose="020F0502020204030204" pitchFamily="34" charset="0"/>
            </a:endParaRPr>
          </a:p>
          <a:p>
            <a:pPr marL="0" indent="0">
              <a:lnSpc>
                <a:spcPct val="120000"/>
              </a:lnSpc>
              <a:spcBef>
                <a:spcPts val="0"/>
              </a:spcBef>
              <a:spcAft>
                <a:spcPts val="0"/>
              </a:spcAft>
              <a:buNone/>
            </a:pPr>
            <a:r>
              <a:rPr lang="en-US" sz="1400" dirty="0">
                <a:latin typeface="Arial" panose="020B0604020202020204" pitchFamily="34" charset="0"/>
                <a:ea typeface="Calibri" panose="020F0502020204030204" pitchFamily="34" charset="0"/>
              </a:rPr>
              <a:t>-Figure B  shows all test objects location</a:t>
            </a:r>
            <a:endParaRPr lang="fr-FR" sz="1600" dirty="0">
              <a:latin typeface="Calibri" panose="020F0502020204030204" pitchFamily="34" charset="0"/>
              <a:ea typeface="Calibri" panose="020F0502020204030204" pitchFamily="34" charset="0"/>
            </a:endParaRPr>
          </a:p>
          <a:p>
            <a:pPr marL="0" indent="0">
              <a:lnSpc>
                <a:spcPct val="120000"/>
              </a:lnSpc>
              <a:spcBef>
                <a:spcPts val="0"/>
              </a:spcBef>
              <a:spcAft>
                <a:spcPts val="0"/>
              </a:spcAft>
              <a:buNone/>
            </a:pPr>
            <a:r>
              <a:rPr lang="en-US" sz="1400" dirty="0">
                <a:latin typeface="Arial" panose="020B0604020202020204" pitchFamily="34" charset="0"/>
                <a:ea typeface="Calibri" panose="020F0502020204030204" pitchFamily="34" charset="0"/>
              </a:rPr>
              <a:t>-Potential interpretation by the technical service that the poles shall be identified one by one, but all 9 poles should be kept in the position.</a:t>
            </a:r>
            <a:endParaRPr lang="fr-FR" sz="1600" dirty="0">
              <a:latin typeface="Calibri" panose="020F0502020204030204" pitchFamily="34" charset="0"/>
              <a:ea typeface="Calibri" panose="020F0502020204030204" pitchFamily="34" charset="0"/>
            </a:endParaRPr>
          </a:p>
          <a:p>
            <a:pPr marL="0" indent="0">
              <a:lnSpc>
                <a:spcPct val="120000"/>
              </a:lnSpc>
              <a:spcBef>
                <a:spcPts val="0"/>
              </a:spcBef>
              <a:spcAft>
                <a:spcPts val="0"/>
              </a:spcAft>
              <a:buNone/>
            </a:pPr>
            <a:r>
              <a:rPr lang="en-US" sz="1400" dirty="0">
                <a:latin typeface="Arial" panose="020B0604020202020204" pitchFamily="34" charset="0"/>
                <a:ea typeface="Calibri" panose="020F0502020204030204" pitchFamily="34" charset="0"/>
              </a:rPr>
              <a:t>-</a:t>
            </a:r>
            <a:r>
              <a:rPr lang="en-US" sz="1400" dirty="0" err="1">
                <a:latin typeface="Arial" panose="020B0604020202020204" pitchFamily="34" charset="0"/>
                <a:ea typeface="Calibri" panose="020F0502020204030204" pitchFamily="34" charset="0"/>
              </a:rPr>
              <a:t>E.g</a:t>
            </a:r>
            <a:r>
              <a:rPr lang="en-US" sz="1400" dirty="0">
                <a:latin typeface="Arial" panose="020B0604020202020204" pitchFamily="34" charset="0"/>
                <a:ea typeface="Calibri" panose="020F0502020204030204" pitchFamily="34" charset="0"/>
              </a:rPr>
              <a:t> depending on the camera mounting position, pole B can mask pole E and H, or pole E can mask pole H</a:t>
            </a:r>
          </a:p>
          <a:p>
            <a:pPr marL="0" indent="0">
              <a:lnSpc>
                <a:spcPct val="120000"/>
              </a:lnSpc>
              <a:spcBef>
                <a:spcPts val="0"/>
              </a:spcBef>
              <a:spcAft>
                <a:spcPts val="0"/>
              </a:spcAft>
              <a:buNone/>
            </a:pPr>
            <a:endParaRPr lang="fr-FR" sz="1600" dirty="0">
              <a:latin typeface="Calibri" panose="020F0502020204030204" pitchFamily="34" charset="0"/>
              <a:ea typeface="Calibri" panose="020F0502020204030204" pitchFamily="34" charset="0"/>
            </a:endParaRPr>
          </a:p>
          <a:p>
            <a:pPr marL="0" indent="0">
              <a:lnSpc>
                <a:spcPct val="120000"/>
              </a:lnSpc>
              <a:spcBef>
                <a:spcPts val="0"/>
              </a:spcBef>
              <a:buNone/>
            </a:pPr>
            <a:endParaRPr lang="fr-FR" sz="1400" dirty="0"/>
          </a:p>
        </p:txBody>
      </p:sp>
    </p:spTree>
    <p:extLst>
      <p:ext uri="{BB962C8B-B14F-4D97-AF65-F5344CB8AC3E}">
        <p14:creationId xmlns:p14="http://schemas.microsoft.com/office/powerpoint/2010/main" val="2872010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2F6886-B19E-4FFE-B0D8-1EDEE430BBBB}"/>
              </a:ext>
            </a:extLst>
          </p:cNvPr>
          <p:cNvSpPr>
            <a:spLocks noGrp="1"/>
          </p:cNvSpPr>
          <p:nvPr>
            <p:ph type="title"/>
          </p:nvPr>
        </p:nvSpPr>
        <p:spPr/>
        <p:txBody>
          <a:bodyPr/>
          <a:lstStyle/>
          <a:p>
            <a:r>
              <a:rPr lang="fr-FR" dirty="0"/>
              <a:t>RVC </a:t>
            </a:r>
            <a:r>
              <a:rPr lang="fr-FR" dirty="0" err="1"/>
              <a:t>response</a:t>
            </a:r>
            <a:r>
              <a:rPr lang="fr-FR" dirty="0"/>
              <a:t> time </a:t>
            </a:r>
            <a:r>
              <a:rPr lang="fr-FR" dirty="0" err="1"/>
              <a:t>testing</a:t>
            </a:r>
            <a:r>
              <a:rPr lang="fr-FR" dirty="0"/>
              <a:t> </a:t>
            </a:r>
            <a:r>
              <a:rPr lang="fr-FR" dirty="0" err="1"/>
              <a:t>procedure</a:t>
            </a:r>
            <a:endParaRPr lang="fr-FR" dirty="0"/>
          </a:p>
        </p:txBody>
      </p:sp>
      <p:sp>
        <p:nvSpPr>
          <p:cNvPr id="3" name="Espace réservé du contenu 2">
            <a:extLst>
              <a:ext uri="{FF2B5EF4-FFF2-40B4-BE49-F238E27FC236}">
                <a16:creationId xmlns:a16="http://schemas.microsoft.com/office/drawing/2014/main" id="{6664CC4C-4EB7-4CAF-8D39-28F22D798FA3}"/>
              </a:ext>
            </a:extLst>
          </p:cNvPr>
          <p:cNvSpPr>
            <a:spLocks noGrp="1"/>
          </p:cNvSpPr>
          <p:nvPr>
            <p:ph idx="1"/>
          </p:nvPr>
        </p:nvSpPr>
        <p:spPr/>
        <p:txBody>
          <a:bodyPr/>
          <a:lstStyle/>
          <a:p>
            <a:pPr marL="0" indent="0">
              <a:buNone/>
            </a:pPr>
            <a:r>
              <a:rPr lang="fr-FR" dirty="0" err="1"/>
              <a:t>Response</a:t>
            </a:r>
            <a:r>
              <a:rPr lang="fr-FR" dirty="0"/>
              <a:t> time (2.0 sec) </a:t>
            </a:r>
            <a:r>
              <a:rPr lang="fr-FR" dirty="0" err="1"/>
              <a:t>should</a:t>
            </a:r>
            <a:r>
              <a:rPr lang="fr-FR" dirty="0"/>
              <a:t> </a:t>
            </a:r>
            <a:r>
              <a:rPr lang="fr-FR" dirty="0" err="1"/>
              <a:t>be</a:t>
            </a:r>
            <a:r>
              <a:rPr lang="fr-FR" dirty="0"/>
              <a:t> </a:t>
            </a:r>
            <a:r>
              <a:rPr lang="fr-FR" dirty="0" err="1"/>
              <a:t>measured</a:t>
            </a:r>
            <a:r>
              <a:rPr lang="fr-FR" dirty="0"/>
              <a:t> at normal </a:t>
            </a:r>
            <a:r>
              <a:rPr lang="fr-FR" dirty="0" err="1"/>
              <a:t>temperature</a:t>
            </a:r>
            <a:r>
              <a:rPr lang="fr-FR" dirty="0"/>
              <a:t> as </a:t>
            </a:r>
            <a:r>
              <a:rPr lang="fr-FR" dirty="0" err="1"/>
              <a:t>it</a:t>
            </a:r>
            <a:r>
              <a:rPr lang="fr-FR" dirty="0"/>
              <a:t> </a:t>
            </a:r>
            <a:r>
              <a:rPr lang="fr-FR" dirty="0" err="1"/>
              <a:t>is</a:t>
            </a:r>
            <a:r>
              <a:rPr lang="fr-FR" dirty="0"/>
              <a:t> in FMVSS 111:</a:t>
            </a:r>
          </a:p>
          <a:p>
            <a:pPr marL="0" indent="0">
              <a:buNone/>
            </a:pPr>
            <a:r>
              <a:rPr lang="fr-FR" dirty="0"/>
              <a:t>S14.2. Image </a:t>
            </a:r>
            <a:r>
              <a:rPr lang="fr-FR" dirty="0" err="1"/>
              <a:t>response</a:t>
            </a:r>
            <a:r>
              <a:rPr lang="fr-FR" dirty="0"/>
              <a:t> time test </a:t>
            </a:r>
            <a:r>
              <a:rPr lang="fr-FR" dirty="0" err="1"/>
              <a:t>procedure</a:t>
            </a:r>
            <a:r>
              <a:rPr lang="fr-FR" dirty="0"/>
              <a:t>.</a:t>
            </a:r>
          </a:p>
          <a:p>
            <a:pPr marL="0" indent="0">
              <a:buNone/>
            </a:pPr>
            <a:r>
              <a:rPr lang="fr-FR" dirty="0"/>
              <a:t>The </a:t>
            </a:r>
            <a:r>
              <a:rPr lang="fr-FR" dirty="0" err="1"/>
              <a:t>temperature</a:t>
            </a:r>
            <a:r>
              <a:rPr lang="fr-FR" dirty="0"/>
              <a:t> </a:t>
            </a:r>
            <a:r>
              <a:rPr lang="fr-FR" dirty="0" err="1"/>
              <a:t>inside</a:t>
            </a:r>
            <a:r>
              <a:rPr lang="fr-FR" dirty="0"/>
              <a:t> the </a:t>
            </a:r>
            <a:r>
              <a:rPr lang="fr-FR" dirty="0" err="1"/>
              <a:t>vehicle</a:t>
            </a:r>
            <a:r>
              <a:rPr lang="fr-FR" dirty="0"/>
              <a:t> </a:t>
            </a:r>
            <a:r>
              <a:rPr lang="fr-FR" dirty="0" err="1"/>
              <a:t>during</a:t>
            </a:r>
            <a:r>
              <a:rPr lang="fr-FR" dirty="0"/>
              <a:t> </a:t>
            </a:r>
            <a:r>
              <a:rPr lang="fr-FR" dirty="0" err="1"/>
              <a:t>this</a:t>
            </a:r>
            <a:r>
              <a:rPr lang="fr-FR" dirty="0"/>
              <a:t> test </a:t>
            </a:r>
            <a:r>
              <a:rPr lang="fr-FR" dirty="0" err="1"/>
              <a:t>is</a:t>
            </a:r>
            <a:r>
              <a:rPr lang="fr-FR" dirty="0"/>
              <a:t> </a:t>
            </a:r>
            <a:r>
              <a:rPr lang="fr-FR" dirty="0" err="1"/>
              <a:t>any</a:t>
            </a:r>
            <a:r>
              <a:rPr lang="fr-FR" dirty="0"/>
              <a:t> </a:t>
            </a:r>
            <a:r>
              <a:rPr lang="fr-FR" dirty="0" err="1"/>
              <a:t>temperature</a:t>
            </a:r>
            <a:r>
              <a:rPr lang="fr-FR" dirty="0"/>
              <a:t> </a:t>
            </a:r>
            <a:r>
              <a:rPr lang="fr-FR" dirty="0" err="1"/>
              <a:t>between</a:t>
            </a:r>
            <a:r>
              <a:rPr lang="fr-FR" dirty="0"/>
              <a:t> 15 </a:t>
            </a:r>
            <a:r>
              <a:rPr lang="fr-FR" dirty="0" err="1"/>
              <a:t>deg</a:t>
            </a:r>
            <a:r>
              <a:rPr lang="fr-FR" dirty="0"/>
              <a:t>. C and 25 </a:t>
            </a:r>
            <a:r>
              <a:rPr lang="fr-FR" dirty="0" err="1"/>
              <a:t>deg</a:t>
            </a:r>
            <a:r>
              <a:rPr lang="fr-FR" dirty="0"/>
              <a:t>. C.</a:t>
            </a:r>
          </a:p>
          <a:p>
            <a:pPr marL="0" indent="0">
              <a:buNone/>
            </a:pPr>
            <a:endParaRPr lang="fr-FR" dirty="0"/>
          </a:p>
        </p:txBody>
      </p:sp>
    </p:spTree>
    <p:extLst>
      <p:ext uri="{BB962C8B-B14F-4D97-AF65-F5344CB8AC3E}">
        <p14:creationId xmlns:p14="http://schemas.microsoft.com/office/powerpoint/2010/main" val="2481242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AEC673-B47A-4453-BCF9-6676AEBF316E}"/>
              </a:ext>
            </a:extLst>
          </p:cNvPr>
          <p:cNvSpPr>
            <a:spLocks noGrp="1"/>
          </p:cNvSpPr>
          <p:nvPr>
            <p:ph type="title"/>
          </p:nvPr>
        </p:nvSpPr>
        <p:spPr/>
        <p:txBody>
          <a:bodyPr/>
          <a:lstStyle/>
          <a:p>
            <a:r>
              <a:rPr lang="fr-FR" dirty="0" err="1"/>
              <a:t>Wording</a:t>
            </a:r>
            <a:endParaRPr lang="fr-FR" dirty="0"/>
          </a:p>
        </p:txBody>
      </p:sp>
      <p:sp>
        <p:nvSpPr>
          <p:cNvPr id="3" name="Espace réservé du contenu 2">
            <a:extLst>
              <a:ext uri="{FF2B5EF4-FFF2-40B4-BE49-F238E27FC236}">
                <a16:creationId xmlns:a16="http://schemas.microsoft.com/office/drawing/2014/main" id="{8EB3F10A-958D-4624-B37B-D40541BAA207}"/>
              </a:ext>
            </a:extLst>
          </p:cNvPr>
          <p:cNvSpPr>
            <a:spLocks noGrp="1"/>
          </p:cNvSpPr>
          <p:nvPr>
            <p:ph idx="1"/>
          </p:nvPr>
        </p:nvSpPr>
        <p:spPr/>
        <p:txBody>
          <a:bodyPr/>
          <a:lstStyle/>
          <a:p>
            <a:pPr marL="0" indent="0">
              <a:buNone/>
            </a:pPr>
            <a:r>
              <a:rPr lang="fr-FR" dirty="0"/>
              <a:t>Contents</a:t>
            </a:r>
          </a:p>
          <a:p>
            <a:pPr marL="0" indent="0">
              <a:buNone/>
            </a:pPr>
            <a:r>
              <a:rPr lang="en-GB" dirty="0"/>
              <a:t>Regulation</a:t>
            </a:r>
            <a:endParaRPr lang="fr-FR" dirty="0"/>
          </a:p>
          <a:p>
            <a:pPr marL="0" indent="0">
              <a:buNone/>
            </a:pPr>
            <a:r>
              <a:rPr lang="en-GB" dirty="0"/>
              <a:t>1.	Scope………………………………………………………………………………	</a:t>
            </a:r>
            <a:endParaRPr lang="fr-FR" dirty="0"/>
          </a:p>
          <a:p>
            <a:pPr marL="0" indent="0">
              <a:buNone/>
            </a:pPr>
            <a:r>
              <a:rPr lang="en-GB" dirty="0"/>
              <a:t>I.	Devices for </a:t>
            </a:r>
            <a:r>
              <a:rPr lang="en-GB" strike="sngStrike" dirty="0">
                <a:solidFill>
                  <a:srgbClr val="3333FF"/>
                </a:solidFill>
              </a:rPr>
              <a:t>indirect vision </a:t>
            </a:r>
            <a:r>
              <a:rPr lang="en-GB" b="1" dirty="0">
                <a:solidFill>
                  <a:srgbClr val="3333FF"/>
                </a:solidFill>
              </a:rPr>
              <a:t>reversing motion</a:t>
            </a:r>
            <a:r>
              <a:rPr lang="en-GB" dirty="0"/>
              <a:t>……………………</a:t>
            </a:r>
            <a:endParaRPr lang="fr-FR" b="1" dirty="0">
              <a:solidFill>
                <a:srgbClr val="3333FF"/>
              </a:solidFill>
            </a:endParaRPr>
          </a:p>
        </p:txBody>
      </p:sp>
    </p:spTree>
    <p:extLst>
      <p:ext uri="{BB962C8B-B14F-4D97-AF65-F5344CB8AC3E}">
        <p14:creationId xmlns:p14="http://schemas.microsoft.com/office/powerpoint/2010/main" val="3638408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FDED71-B0E9-413E-9CEA-DCA58AAC2BB7}"/>
              </a:ext>
            </a:extLst>
          </p:cNvPr>
          <p:cNvSpPr>
            <a:spLocks noGrp="1"/>
          </p:cNvSpPr>
          <p:nvPr>
            <p:ph type="title"/>
          </p:nvPr>
        </p:nvSpPr>
        <p:spPr>
          <a:xfrm>
            <a:off x="832756" y="136526"/>
            <a:ext cx="10515600" cy="679904"/>
          </a:xfrm>
        </p:spPr>
        <p:txBody>
          <a:bodyPr>
            <a:normAutofit fontScale="90000"/>
          </a:bodyPr>
          <a:lstStyle/>
          <a:p>
            <a:endParaRPr lang="fr-FR" dirty="0"/>
          </a:p>
        </p:txBody>
      </p:sp>
      <p:sp>
        <p:nvSpPr>
          <p:cNvPr id="3" name="Espace réservé du contenu 2">
            <a:extLst>
              <a:ext uri="{FF2B5EF4-FFF2-40B4-BE49-F238E27FC236}">
                <a16:creationId xmlns:a16="http://schemas.microsoft.com/office/drawing/2014/main" id="{1121479B-9E5D-460B-A5AD-E1C5C3DDCF43}"/>
              </a:ext>
            </a:extLst>
          </p:cNvPr>
          <p:cNvSpPr>
            <a:spLocks noGrp="1"/>
          </p:cNvSpPr>
          <p:nvPr>
            <p:ph idx="1"/>
          </p:nvPr>
        </p:nvSpPr>
        <p:spPr>
          <a:xfrm>
            <a:off x="315685" y="816430"/>
            <a:ext cx="11549743" cy="5905044"/>
          </a:xfrm>
        </p:spPr>
        <p:txBody>
          <a:bodyPr>
            <a:normAutofit fontScale="62500" lnSpcReduction="20000"/>
          </a:bodyPr>
          <a:lstStyle/>
          <a:p>
            <a:pPr marL="0" indent="0">
              <a:buNone/>
            </a:pPr>
            <a:r>
              <a:rPr lang="en-GB" b="1" dirty="0"/>
              <a:t>Introduction (for information)</a:t>
            </a:r>
            <a:endParaRPr lang="fr-FR" b="1" dirty="0"/>
          </a:p>
          <a:p>
            <a:pPr marL="0" indent="0">
              <a:buNone/>
            </a:pPr>
            <a:r>
              <a:rPr lang="en-GB" dirty="0"/>
              <a:t>The purpose of this Regulation is to provide the provisions for reversing motion concerning on awareness of vulnerable road users proximity. UN Regulation No. 46. provides the provisions for indirect vision of motor vehicles. This Regulation expands driver’s vision or awareness for vehicle rear direction when in reversing motion. Therefore, some requirements of this Regulation may be satisfied by devices complying with UN Regulation No. 46. </a:t>
            </a:r>
            <a:endParaRPr lang="fr-FR" dirty="0"/>
          </a:p>
          <a:p>
            <a:pPr marL="0" indent="0">
              <a:buNone/>
            </a:pPr>
            <a:r>
              <a:rPr lang="en-US" i="1" dirty="0">
                <a:solidFill>
                  <a:srgbClr val="3333FF"/>
                </a:solidFill>
              </a:rPr>
              <a:t>This Regulation cannot cover all the traffic conditions and infrastructure features in the type approval process;</a:t>
            </a:r>
            <a:r>
              <a:rPr lang="fr-FR" dirty="0">
                <a:solidFill>
                  <a:srgbClr val="3333FF"/>
                </a:solidFill>
              </a:rPr>
              <a:t> </a:t>
            </a:r>
            <a:r>
              <a:rPr lang="en-US" i="1" dirty="0">
                <a:solidFill>
                  <a:srgbClr val="3333FF"/>
                </a:solidFill>
              </a:rPr>
              <a:t>this Regulation </a:t>
            </a:r>
            <a:r>
              <a:rPr lang="en-US" i="1" dirty="0" err="1">
                <a:solidFill>
                  <a:srgbClr val="3333FF"/>
                </a:solidFill>
              </a:rPr>
              <a:t>recognises</a:t>
            </a:r>
            <a:r>
              <a:rPr lang="en-US" i="1" dirty="0">
                <a:solidFill>
                  <a:srgbClr val="3333FF"/>
                </a:solidFill>
              </a:rPr>
              <a:t> that the performances required in this Regulation cannot be achieved in all conditions (vehicle speed and condition, weather conditions, and traffic scenarios etc. may affect the system performances).</a:t>
            </a:r>
          </a:p>
          <a:p>
            <a:pPr marL="0" indent="0">
              <a:buNone/>
            </a:pPr>
            <a:endParaRPr lang="en-GB" b="1" dirty="0">
              <a:solidFill>
                <a:srgbClr val="3333FF"/>
              </a:solidFill>
            </a:endParaRPr>
          </a:p>
          <a:p>
            <a:pPr marL="0" indent="0">
              <a:buNone/>
            </a:pPr>
            <a:r>
              <a:rPr lang="en-GB" b="1" dirty="0"/>
              <a:t>16.1.1.3.	Deactivation</a:t>
            </a:r>
            <a:endParaRPr lang="fr-FR" b="1" dirty="0"/>
          </a:p>
          <a:p>
            <a:pPr marL="0" indent="0">
              <a:lnSpc>
                <a:spcPct val="120000"/>
              </a:lnSpc>
              <a:spcBef>
                <a:spcPts val="0"/>
              </a:spcBef>
              <a:buNone/>
            </a:pPr>
            <a:r>
              <a:rPr lang="en-GB" dirty="0"/>
              <a:t>The rear-view image shall remain visible during the backing event until either, the driver modifies the view, or the vehicle direction selector is no longer in the reverse position.</a:t>
            </a:r>
            <a:endParaRPr lang="fr-FR" dirty="0"/>
          </a:p>
          <a:p>
            <a:pPr marL="0" indent="0">
              <a:lnSpc>
                <a:spcPct val="120000"/>
              </a:lnSpc>
              <a:spcBef>
                <a:spcPts val="0"/>
              </a:spcBef>
              <a:buNone/>
            </a:pPr>
            <a:r>
              <a:rPr lang="en-GB" dirty="0"/>
              <a:t>Modifying the view means to switch to any other camera views.</a:t>
            </a:r>
            <a:endParaRPr lang="fr-FR" dirty="0"/>
          </a:p>
          <a:p>
            <a:pPr marL="0" indent="0">
              <a:lnSpc>
                <a:spcPct val="120000"/>
              </a:lnSpc>
              <a:spcBef>
                <a:spcPts val="0"/>
              </a:spcBef>
              <a:buNone/>
            </a:pPr>
            <a:r>
              <a:rPr lang="en-GB" dirty="0"/>
              <a:t>The driver can switch off the view when the vehicle is not moving rearward.</a:t>
            </a:r>
            <a:endParaRPr lang="fr-FR" dirty="0"/>
          </a:p>
          <a:p>
            <a:pPr marL="0" indent="0">
              <a:lnSpc>
                <a:spcPct val="120000"/>
              </a:lnSpc>
              <a:spcBef>
                <a:spcPts val="0"/>
              </a:spcBef>
              <a:buNone/>
            </a:pPr>
            <a:r>
              <a:rPr lang="en-GB" dirty="0"/>
              <a:t>In case the vehicle can detect coupling with a coupling device, the system may be switched off.</a:t>
            </a:r>
          </a:p>
          <a:p>
            <a:pPr marL="0" indent="0">
              <a:lnSpc>
                <a:spcPct val="120000"/>
              </a:lnSpc>
              <a:spcBef>
                <a:spcPts val="0"/>
              </a:spcBef>
              <a:buNone/>
            </a:pPr>
            <a:r>
              <a:rPr lang="en-GB" b="1" dirty="0">
                <a:solidFill>
                  <a:srgbClr val="3333FF"/>
                </a:solidFill>
              </a:rPr>
              <a:t>It is allowed not to show the rear-view image if the reversing speed exceeds [6 km/h]. </a:t>
            </a:r>
          </a:p>
          <a:p>
            <a:pPr marL="0" indent="0">
              <a:buNone/>
            </a:pPr>
            <a:endParaRPr lang="en-GB" b="1" i="1" dirty="0">
              <a:solidFill>
                <a:srgbClr val="3333FF"/>
              </a:solidFill>
            </a:endParaRPr>
          </a:p>
          <a:p>
            <a:pPr marL="0" indent="0">
              <a:buNone/>
            </a:pPr>
            <a:r>
              <a:rPr lang="en-GB" dirty="0"/>
              <a:t>Justifications</a:t>
            </a:r>
            <a:r>
              <a:rPr lang="en-GB" b="1" i="1" dirty="0">
                <a:solidFill>
                  <a:srgbClr val="3333FF"/>
                </a:solidFill>
              </a:rPr>
              <a:t>:</a:t>
            </a:r>
          </a:p>
          <a:p>
            <a:pPr>
              <a:buFontTx/>
              <a:buChar char="-"/>
            </a:pPr>
            <a:r>
              <a:rPr lang="en-US" dirty="0"/>
              <a:t>16.1.1.3: Original discussion based on max 6 km/h</a:t>
            </a:r>
          </a:p>
          <a:p>
            <a:pPr>
              <a:buFontTx/>
              <a:buChar char="-"/>
            </a:pPr>
            <a:r>
              <a:rPr lang="en-US" dirty="0"/>
              <a:t>16.1.1.3: To avoid driver distraction up to manufacturer strategy</a:t>
            </a:r>
          </a:p>
          <a:p>
            <a:pPr>
              <a:buFontTx/>
              <a:buChar char="-"/>
            </a:pPr>
            <a:r>
              <a:rPr lang="en-US" dirty="0"/>
              <a:t>Introduction: robustness introduction similar to what was recently discussed in AEB or MOIS</a:t>
            </a:r>
          </a:p>
          <a:p>
            <a:pPr marL="0" indent="0">
              <a:buNone/>
            </a:pPr>
            <a:endParaRPr lang="en-US" i="1" dirty="0">
              <a:solidFill>
                <a:srgbClr val="3333FF"/>
              </a:solidFill>
            </a:endParaRPr>
          </a:p>
          <a:p>
            <a:pPr marL="0" indent="0">
              <a:buNone/>
            </a:pPr>
            <a:endParaRPr lang="en-US" i="1" dirty="0">
              <a:solidFill>
                <a:srgbClr val="3333FF"/>
              </a:solidFill>
            </a:endParaRPr>
          </a:p>
          <a:p>
            <a:pPr marL="0" indent="0">
              <a:buNone/>
            </a:pPr>
            <a:endParaRPr lang="fr-FR" dirty="0">
              <a:solidFill>
                <a:srgbClr val="3333FF"/>
              </a:solidFill>
            </a:endParaRPr>
          </a:p>
          <a:p>
            <a:pPr marL="0" indent="0">
              <a:buNone/>
            </a:pPr>
            <a:endParaRPr lang="fr-FR" dirty="0"/>
          </a:p>
        </p:txBody>
      </p:sp>
    </p:spTree>
    <p:extLst>
      <p:ext uri="{BB962C8B-B14F-4D97-AF65-F5344CB8AC3E}">
        <p14:creationId xmlns:p14="http://schemas.microsoft.com/office/powerpoint/2010/main" val="268208716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64EB4AFB3361147AACDD8414A24E370" ma:contentTypeVersion="13" ma:contentTypeDescription="Create a new document." ma:contentTypeScope="" ma:versionID="a77fec4ac7602fdc826f76bd79ee1dec">
  <xsd:schema xmlns:xsd="http://www.w3.org/2001/XMLSchema" xmlns:xs="http://www.w3.org/2001/XMLSchema" xmlns:p="http://schemas.microsoft.com/office/2006/metadata/properties" xmlns:ns3="3562f786-7a61-45e3-912c-a091663beac2" xmlns:ns4="ed3d31ae-5c73-4b9c-b9db-9f6a89a9860a" targetNamespace="http://schemas.microsoft.com/office/2006/metadata/properties" ma:root="true" ma:fieldsID="3fe14dc18b5edfecd0a3e06b1fc16e08" ns3:_="" ns4:_="">
    <xsd:import namespace="3562f786-7a61-45e3-912c-a091663beac2"/>
    <xsd:import namespace="ed3d31ae-5c73-4b9c-b9db-9f6a89a9860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62f786-7a61-45e3-912c-a091663be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d3d31ae-5c73-4b9c-b9db-9f6a89a9860a"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C484706-BB80-49C4-BD3D-D491B16832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62f786-7a61-45e3-912c-a091663beac2"/>
    <ds:schemaRef ds:uri="ed3d31ae-5c73-4b9c-b9db-9f6a89a986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CF6469C-00B1-43EA-9473-C970AD3D5068}">
  <ds:schemaRefs>
    <ds:schemaRef ds:uri="http://schemas.microsoft.com/sharepoint/v3/contenttype/forms"/>
  </ds:schemaRefs>
</ds:datastoreItem>
</file>

<file path=customXml/itemProps3.xml><?xml version="1.0" encoding="utf-8"?>
<ds:datastoreItem xmlns:ds="http://schemas.openxmlformats.org/officeDocument/2006/customXml" ds:itemID="{F14E4A9E-FAD0-4B50-BE8F-7CDAE866FF05}">
  <ds:schemaRefs>
    <ds:schemaRef ds:uri="3562f786-7a61-45e3-912c-a091663beac2"/>
    <ds:schemaRef ds:uri="http://purl.org/dc/terms/"/>
    <ds:schemaRef ds:uri="ed3d31ae-5c73-4b9c-b9db-9f6a89a9860a"/>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170</TotalTime>
  <Words>828</Words>
  <Application>Microsoft Office PowerPoint</Application>
  <PresentationFormat>Breedbeeld</PresentationFormat>
  <Paragraphs>55</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Calibri</vt:lpstr>
      <vt:lpstr>Calibri Light</vt:lpstr>
      <vt:lpstr>Thème Office</vt:lpstr>
      <vt:lpstr>Backing event definition</vt:lpstr>
      <vt:lpstr>Detection Response time</vt:lpstr>
      <vt:lpstr>RVC testing procedure</vt:lpstr>
      <vt:lpstr>RVC testing procedure</vt:lpstr>
      <vt:lpstr>RVC response time testing procedure</vt:lpstr>
      <vt:lpstr>Wording</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PHAN Vuthy</dc:creator>
  <cp:lastModifiedBy>Johan Broeders</cp:lastModifiedBy>
  <cp:revision>2</cp:revision>
  <dcterms:created xsi:type="dcterms:W3CDTF">2020-06-16T05:49:38Z</dcterms:created>
  <dcterms:modified xsi:type="dcterms:W3CDTF">2020-06-22T11:23:34Z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d1c0902-ed92-4fed-896d-2e7725de02d4_Enabled">
    <vt:lpwstr>true</vt:lpwstr>
  </property>
  <property fmtid="{D5CDD505-2E9C-101B-9397-08002B2CF9AE}" pid="3" name="MSIP_Label_fd1c0902-ed92-4fed-896d-2e7725de02d4_SetDate">
    <vt:lpwstr>2020-06-16T05:49:53Z</vt:lpwstr>
  </property>
  <property fmtid="{D5CDD505-2E9C-101B-9397-08002B2CF9AE}" pid="4" name="MSIP_Label_fd1c0902-ed92-4fed-896d-2e7725de02d4_Method">
    <vt:lpwstr>Standard</vt:lpwstr>
  </property>
  <property fmtid="{D5CDD505-2E9C-101B-9397-08002B2CF9AE}" pid="5" name="MSIP_Label_fd1c0902-ed92-4fed-896d-2e7725de02d4_Name">
    <vt:lpwstr>Anyone (not protected)</vt:lpwstr>
  </property>
  <property fmtid="{D5CDD505-2E9C-101B-9397-08002B2CF9AE}" pid="6" name="MSIP_Label_fd1c0902-ed92-4fed-896d-2e7725de02d4_SiteId">
    <vt:lpwstr>d6b0bbee-7cd9-4d60-bce6-4a67b543e2ae</vt:lpwstr>
  </property>
  <property fmtid="{D5CDD505-2E9C-101B-9397-08002B2CF9AE}" pid="7" name="MSIP_Label_fd1c0902-ed92-4fed-896d-2e7725de02d4_ActionId">
    <vt:lpwstr>c9eb2950-6b9a-4b73-9565-000000a50067</vt:lpwstr>
  </property>
  <property fmtid="{D5CDD505-2E9C-101B-9397-08002B2CF9AE}" pid="8" name="MSIP_Label_fd1c0902-ed92-4fed-896d-2e7725de02d4_ContentBits">
    <vt:lpwstr>2</vt:lpwstr>
  </property>
  <property fmtid="{D5CDD505-2E9C-101B-9397-08002B2CF9AE}" pid="9" name="ContentTypeId">
    <vt:lpwstr>0x010100964EB4AFB3361147AACDD8414A24E370</vt:lpwstr>
  </property>
</Properties>
</file>