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0"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01" autoAdjust="0"/>
    <p:restoredTop sz="94660"/>
  </p:normalViewPr>
  <p:slideViewPr>
    <p:cSldViewPr snapToGrid="0">
      <p:cViewPr varScale="1">
        <p:scale>
          <a:sx n="111" d="100"/>
          <a:sy n="111" d="100"/>
        </p:scale>
        <p:origin x="97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de-DE"/>
              <a:t>Titelmasterformat durch Klicken bearbeiten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C9A9848E-15D7-42EF-8E8D-A4CCA39ADBB6}" type="datetimeFigureOut">
              <a:rPr lang="de-DE" smtClean="0"/>
              <a:t>28.08.2020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61554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bild mit Beschriftu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a:t>Formatvorlagen des Textmasters bearbeiten</a:t>
            </a:r>
          </a:p>
        </p:txBody>
      </p:sp>
      <p:sp>
        <p:nvSpPr>
          <p:cNvPr id="3" name="Date Placeholder 2"/>
          <p:cNvSpPr>
            <a:spLocks noGrp="1"/>
          </p:cNvSpPr>
          <p:nvPr>
            <p:ph type="dt" sz="half" idx="10"/>
          </p:nvPr>
        </p:nvSpPr>
        <p:spPr/>
        <p:txBody>
          <a:bodyPr/>
          <a:lstStyle/>
          <a:p>
            <a:fld id="{C9A9848E-15D7-42EF-8E8D-A4CCA39ADBB6}" type="datetimeFigureOut">
              <a:rPr lang="de-DE" smtClean="0"/>
              <a:t>28.08.2020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681081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de-DE"/>
              <a:t>Titelmasterformat durch Klicken bearbeiten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C9A9848E-15D7-42EF-8E8D-A4CCA39ADBB6}" type="datetimeFigureOut">
              <a:rPr lang="de-DE" smtClean="0"/>
              <a:t>28.08.2020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27606690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Zitat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de-DE"/>
              <a:t>Titelmasterformat durch Klicken bearbeiten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a:t>Formatvorlagen des Textmasters bearbeiten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C9A9848E-15D7-42EF-8E8D-A4CCA39ADBB6}" type="datetimeFigureOut">
              <a:rPr lang="de-DE" smtClean="0"/>
              <a:t>28.08.2020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9155676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nskart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de-DE"/>
              <a:t>Titelmasterformat durch Klicken bearbeiten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C9A9848E-15D7-42EF-8E8D-A4CCA39ADBB6}" type="datetimeFigureOut">
              <a:rPr lang="de-DE" smtClean="0"/>
              <a:t>28.08.2020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4105116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Namenskarte für Zitat">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de-DE"/>
              <a:t>Titelmasterformat durch Klicken bearbeiten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de-DE"/>
              <a:t>Formatvorlagen des Textmasters bearbeiten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C9A9848E-15D7-42EF-8E8D-A4CCA39ADBB6}" type="datetimeFigureOut">
              <a:rPr lang="de-DE" smtClean="0"/>
              <a:t>28.08.2020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3625417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hr oder Falsch">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de-DE"/>
              <a:t>Titelmasterformat durch Klicken bearbeiten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de-DE"/>
              <a:t>Formatvorlagen des Textmasters bearbeiten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C9A9848E-15D7-42EF-8E8D-A4CCA39ADBB6}" type="datetimeFigureOut">
              <a:rPr lang="de-DE" smtClean="0"/>
              <a:t>28.08.2020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34251134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ancho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C9A9848E-15D7-42EF-8E8D-A4CCA39ADBB6}" type="datetimeFigureOut">
              <a:rPr lang="de-DE" smtClean="0"/>
              <a:t>28.08.2020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12512962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C9A9848E-15D7-42EF-8E8D-A4CCA39ADBB6}" type="datetimeFigureOut">
              <a:rPr lang="de-DE" smtClean="0"/>
              <a:t>28.08.2020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151193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nchor="ct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C9A9848E-15D7-42EF-8E8D-A4CCA39ADBB6}" type="datetimeFigureOut">
              <a:rPr lang="de-DE" smtClean="0"/>
              <a:t>28.08.2020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170517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de-DE"/>
              <a:t>Titelmasterformat durch Klicken bearbeiten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C9A9848E-15D7-42EF-8E8D-A4CCA39ADBB6}" type="datetimeFigureOut">
              <a:rPr lang="de-DE" smtClean="0"/>
              <a:t>28.08.2020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279864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C9A9848E-15D7-42EF-8E8D-A4CCA39ADBB6}" type="datetimeFigureOut">
              <a:rPr lang="de-DE" smtClean="0"/>
              <a:t>28.08.2020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865511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a:t>Titelmasterformat durch Klicken bearbeiten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C9A9848E-15D7-42EF-8E8D-A4CCA39ADBB6}" type="datetimeFigureOut">
              <a:rPr lang="de-DE" smtClean="0"/>
              <a:t>28.08.2020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3514181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C9A9848E-15D7-42EF-8E8D-A4CCA39ADBB6}" type="datetimeFigureOut">
              <a:rPr lang="de-DE" smtClean="0"/>
              <a:t>28.08.2020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2308603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A9848E-15D7-42EF-8E8D-A4CCA39ADBB6}" type="datetimeFigureOut">
              <a:rPr lang="de-DE" smtClean="0"/>
              <a:t>28.08.2020</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1492800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de-DE"/>
              <a:t>Titelmasterformat durch Klicken bearbeiten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C9A9848E-15D7-42EF-8E8D-A4CCA39ADBB6}" type="datetimeFigureOut">
              <a:rPr lang="de-DE" smtClean="0"/>
              <a:t>28.08.2020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4243013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de-DE"/>
              <a:t>Titelmasterformat durch Klicken bearbeiten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C9A9848E-15D7-42EF-8E8D-A4CCA39ADBB6}" type="datetimeFigureOut">
              <a:rPr lang="de-DE" smtClean="0"/>
              <a:t>28.08.2020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167957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C9A9848E-15D7-42EF-8E8D-A4CCA39ADBB6}" type="datetimeFigureOut">
              <a:rPr lang="de-DE" smtClean="0"/>
              <a:t>28.08.2020</a:t>
            </a:fld>
            <a:endParaRPr lang="de-DE"/>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de-DE"/>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37F9B5FF-1865-4411-8899-9904C1028A43}" type="slidenum">
              <a:rPr lang="de-DE" smtClean="0"/>
              <a:t>‹N›</a:t>
            </a:fld>
            <a:endParaRPr lang="de-DE"/>
          </a:p>
        </p:txBody>
      </p:sp>
    </p:spTree>
    <p:extLst>
      <p:ext uri="{BB962C8B-B14F-4D97-AF65-F5344CB8AC3E}">
        <p14:creationId xmlns:p14="http://schemas.microsoft.com/office/powerpoint/2010/main" val="41200635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4212" y="685799"/>
            <a:ext cx="8459788" cy="2971801"/>
          </a:xfrm>
        </p:spPr>
        <p:txBody>
          <a:bodyPr/>
          <a:lstStyle/>
          <a:p>
            <a:r>
              <a:rPr lang="de-DE" dirty="0"/>
              <a:t>R150 RRD Retro-</a:t>
            </a:r>
            <a:r>
              <a:rPr lang="de-DE" dirty="0" err="1"/>
              <a:t>reflective</a:t>
            </a:r>
            <a:r>
              <a:rPr lang="de-DE" dirty="0"/>
              <a:t> Devices</a:t>
            </a:r>
          </a:p>
        </p:txBody>
      </p:sp>
      <p:sp>
        <p:nvSpPr>
          <p:cNvPr id="3" name="Untertitel 2"/>
          <p:cNvSpPr>
            <a:spLocks noGrp="1"/>
          </p:cNvSpPr>
          <p:nvPr>
            <p:ph type="subTitle" idx="1"/>
          </p:nvPr>
        </p:nvSpPr>
        <p:spPr/>
        <p:txBody>
          <a:bodyPr/>
          <a:lstStyle/>
          <a:p>
            <a:r>
              <a:rPr lang="de-DE" dirty="0" err="1"/>
              <a:t>Simplification</a:t>
            </a:r>
            <a:r>
              <a:rPr lang="de-DE" dirty="0"/>
              <a:t> </a:t>
            </a:r>
            <a:r>
              <a:rPr lang="de-DE" dirty="0" err="1"/>
              <a:t>stage</a:t>
            </a:r>
            <a:r>
              <a:rPr lang="de-DE" dirty="0"/>
              <a:t> 2</a:t>
            </a:r>
          </a:p>
        </p:txBody>
      </p:sp>
      <p:sp>
        <p:nvSpPr>
          <p:cNvPr id="5" name="CasellaDiTesto 5">
            <a:extLst>
              <a:ext uri="{FF2B5EF4-FFF2-40B4-BE49-F238E27FC236}">
                <a16:creationId xmlns:a16="http://schemas.microsoft.com/office/drawing/2014/main" id="{400846DE-0085-47BD-89B0-7D81C10AAFBD}"/>
              </a:ext>
            </a:extLst>
          </p:cNvPr>
          <p:cNvSpPr txBox="1"/>
          <p:nvPr/>
        </p:nvSpPr>
        <p:spPr>
          <a:xfrm flipH="1">
            <a:off x="9144000" y="358305"/>
            <a:ext cx="2723320" cy="707886"/>
          </a:xfrm>
          <a:prstGeom prst="rect">
            <a:avLst/>
          </a:prstGeom>
          <a:solidFill>
            <a:srgbClr val="FF0000"/>
          </a:solidFill>
          <a:ln>
            <a:solidFill>
              <a:srgbClr val="FF000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400" b="1" dirty="0"/>
              <a:t>SLR-39-01/</a:t>
            </a:r>
            <a:r>
              <a:rPr lang="it-IT" sz="2400" b="1"/>
              <a:t>Rev.2</a:t>
            </a:r>
            <a:endParaRPr lang="it-IT" sz="2400" b="1" dirty="0"/>
          </a:p>
          <a:p>
            <a:pPr algn="ctr"/>
            <a:r>
              <a:rPr lang="it-IT" sz="1600" dirty="0"/>
              <a:t>(Rev. of SLR-38-08/Rev.2)</a:t>
            </a:r>
          </a:p>
        </p:txBody>
      </p:sp>
    </p:spTree>
    <p:extLst>
      <p:ext uri="{BB962C8B-B14F-4D97-AF65-F5344CB8AC3E}">
        <p14:creationId xmlns:p14="http://schemas.microsoft.com/office/powerpoint/2010/main" val="3988370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Resistance </a:t>
            </a:r>
            <a:r>
              <a:rPr lang="de-DE" dirty="0" err="1"/>
              <a:t>to</a:t>
            </a:r>
            <a:r>
              <a:rPr lang="de-DE" dirty="0"/>
              <a:t> </a:t>
            </a:r>
            <a:r>
              <a:rPr lang="de-DE" dirty="0" err="1"/>
              <a:t>weathering</a:t>
            </a:r>
            <a:endParaRPr lang="de-DE" dirty="0"/>
          </a:p>
        </p:txBody>
      </p:sp>
      <p:sp>
        <p:nvSpPr>
          <p:cNvPr id="3" name="Textplatzhalter 2"/>
          <p:cNvSpPr>
            <a:spLocks noGrp="1"/>
          </p:cNvSpPr>
          <p:nvPr>
            <p:ph type="body" idx="1"/>
          </p:nvPr>
        </p:nvSpPr>
        <p:spPr/>
        <p:txBody>
          <a:bodyPr/>
          <a:lstStyle/>
          <a:p>
            <a:r>
              <a:rPr lang="de-DE" dirty="0"/>
              <a:t>Annex 13 </a:t>
            </a:r>
            <a:r>
              <a:rPr lang="de-DE" dirty="0" err="1"/>
              <a:t>and</a:t>
            </a:r>
            <a:r>
              <a:rPr lang="de-DE" dirty="0"/>
              <a:t> 22</a:t>
            </a:r>
          </a:p>
        </p:txBody>
      </p:sp>
      <p:sp>
        <p:nvSpPr>
          <p:cNvPr id="4" name="Inhaltsplatzhalter 3"/>
          <p:cNvSpPr>
            <a:spLocks noGrp="1"/>
          </p:cNvSpPr>
          <p:nvPr>
            <p:ph sz="half" idx="2"/>
          </p:nvPr>
        </p:nvSpPr>
        <p:spPr/>
        <p:txBody>
          <a:bodyPr>
            <a:normAutofit lnSpcReduction="10000"/>
          </a:bodyPr>
          <a:lstStyle/>
          <a:p>
            <a:r>
              <a:rPr lang="de-DE" dirty="0" err="1"/>
              <a:t>Weathering</a:t>
            </a:r>
            <a:r>
              <a:rPr lang="de-DE" dirty="0"/>
              <a:t> </a:t>
            </a:r>
            <a:r>
              <a:rPr lang="de-DE" dirty="0" err="1"/>
              <a:t>with</a:t>
            </a:r>
            <a:r>
              <a:rPr lang="de-DE" dirty="0"/>
              <a:t> xenon-</a:t>
            </a:r>
            <a:r>
              <a:rPr lang="de-DE" dirty="0" err="1"/>
              <a:t>arc</a:t>
            </a:r>
            <a:r>
              <a:rPr lang="de-DE" dirty="0"/>
              <a:t> </a:t>
            </a:r>
            <a:r>
              <a:rPr lang="de-DE" dirty="0" err="1"/>
              <a:t>weathering</a:t>
            </a:r>
            <a:r>
              <a:rPr lang="de-DE" dirty="0"/>
              <a:t> </a:t>
            </a:r>
            <a:r>
              <a:rPr lang="de-DE" dirty="0" err="1"/>
              <a:t>device</a:t>
            </a:r>
            <a:endParaRPr lang="de-DE" dirty="0"/>
          </a:p>
          <a:p>
            <a:r>
              <a:rPr lang="de-DE" dirty="0"/>
              <a:t>Evaluation </a:t>
            </a:r>
            <a:r>
              <a:rPr lang="de-DE" dirty="0" err="1"/>
              <a:t>by</a:t>
            </a:r>
            <a:r>
              <a:rPr lang="de-DE" dirty="0"/>
              <a:t> </a:t>
            </a:r>
            <a:r>
              <a:rPr lang="de-DE" dirty="0" err="1"/>
              <a:t>reference</a:t>
            </a:r>
            <a:r>
              <a:rPr lang="de-DE" dirty="0"/>
              <a:t> </a:t>
            </a:r>
            <a:r>
              <a:rPr lang="de-DE" dirty="0" err="1"/>
              <a:t>materials</a:t>
            </a:r>
            <a:r>
              <a:rPr lang="de-DE" dirty="0"/>
              <a:t> </a:t>
            </a:r>
            <a:r>
              <a:rPr lang="de-DE" dirty="0" err="1"/>
              <a:t>blue</a:t>
            </a:r>
            <a:r>
              <a:rPr lang="de-DE" dirty="0"/>
              <a:t> </a:t>
            </a:r>
            <a:r>
              <a:rPr lang="de-DE" dirty="0" err="1"/>
              <a:t>wool</a:t>
            </a:r>
            <a:r>
              <a:rPr lang="de-DE" dirty="0"/>
              <a:t> – </a:t>
            </a:r>
            <a:r>
              <a:rPr lang="de-DE" dirty="0" err="1"/>
              <a:t>grey</a:t>
            </a:r>
            <a:r>
              <a:rPr lang="de-DE" dirty="0"/>
              <a:t> </a:t>
            </a:r>
            <a:r>
              <a:rPr lang="de-DE" dirty="0" err="1"/>
              <a:t>scale</a:t>
            </a:r>
            <a:endParaRPr lang="de-DE" dirty="0"/>
          </a:p>
          <a:p>
            <a:endParaRPr lang="de-DE" dirty="0"/>
          </a:p>
          <a:p>
            <a:endParaRPr lang="de-DE" dirty="0"/>
          </a:p>
          <a:p>
            <a:r>
              <a:rPr lang="de-DE" dirty="0"/>
              <a:t>State </a:t>
            </a:r>
            <a:r>
              <a:rPr lang="de-DE" dirty="0" err="1"/>
              <a:t>of</a:t>
            </a:r>
            <a:r>
              <a:rPr lang="de-DE" dirty="0"/>
              <a:t> </a:t>
            </a:r>
            <a:r>
              <a:rPr lang="de-DE" dirty="0" err="1"/>
              <a:t>the</a:t>
            </a:r>
            <a:r>
              <a:rPr lang="de-DE" dirty="0"/>
              <a:t> </a:t>
            </a:r>
            <a:r>
              <a:rPr lang="de-DE" dirty="0" err="1"/>
              <a:t>art</a:t>
            </a:r>
            <a:r>
              <a:rPr lang="de-DE" dirty="0"/>
              <a:t> </a:t>
            </a:r>
            <a:r>
              <a:rPr lang="de-DE" dirty="0" err="1"/>
              <a:t>test</a:t>
            </a:r>
            <a:r>
              <a:rPr lang="de-DE" dirty="0"/>
              <a:t>, </a:t>
            </a:r>
            <a:r>
              <a:rPr lang="de-DE" dirty="0" err="1"/>
              <a:t>defined</a:t>
            </a:r>
            <a:r>
              <a:rPr lang="de-DE" dirty="0"/>
              <a:t> </a:t>
            </a:r>
            <a:r>
              <a:rPr lang="de-DE" dirty="0" err="1"/>
              <a:t>parameter</a:t>
            </a:r>
            <a:r>
              <a:rPr lang="de-DE" dirty="0"/>
              <a:t> in </a:t>
            </a:r>
            <a:r>
              <a:rPr lang="de-DE" dirty="0" err="1"/>
              <a:t>refrenced</a:t>
            </a:r>
            <a:r>
              <a:rPr lang="de-DE" dirty="0"/>
              <a:t> ISO 4892-2</a:t>
            </a:r>
          </a:p>
        </p:txBody>
      </p:sp>
      <p:sp>
        <p:nvSpPr>
          <p:cNvPr id="5" name="Textplatzhalter 4"/>
          <p:cNvSpPr>
            <a:spLocks noGrp="1"/>
          </p:cNvSpPr>
          <p:nvPr>
            <p:ph type="body" sz="quarter" idx="3"/>
          </p:nvPr>
        </p:nvSpPr>
        <p:spPr/>
        <p:txBody>
          <a:bodyPr/>
          <a:lstStyle/>
          <a:p>
            <a:r>
              <a:rPr lang="de-DE" dirty="0"/>
              <a:t>Annex X (</a:t>
            </a:r>
            <a:r>
              <a:rPr lang="de-DE" dirty="0" err="1"/>
              <a:t>new</a:t>
            </a:r>
            <a:r>
              <a:rPr lang="de-DE" dirty="0"/>
              <a:t>)</a:t>
            </a:r>
          </a:p>
        </p:txBody>
      </p:sp>
      <p:sp>
        <p:nvSpPr>
          <p:cNvPr id="6" name="Inhaltsplatzhalter 5"/>
          <p:cNvSpPr>
            <a:spLocks noGrp="1"/>
          </p:cNvSpPr>
          <p:nvPr>
            <p:ph sz="quarter" idx="4"/>
          </p:nvPr>
        </p:nvSpPr>
        <p:spPr/>
        <p:txBody>
          <a:bodyPr>
            <a:normAutofit lnSpcReduction="10000"/>
          </a:bodyPr>
          <a:lstStyle/>
          <a:p>
            <a:r>
              <a:rPr lang="de-DE" dirty="0" err="1"/>
              <a:t>Weathering</a:t>
            </a:r>
            <a:r>
              <a:rPr lang="de-DE" dirty="0"/>
              <a:t> </a:t>
            </a:r>
            <a:r>
              <a:rPr lang="de-DE" dirty="0" err="1"/>
              <a:t>with</a:t>
            </a:r>
            <a:r>
              <a:rPr lang="de-DE" dirty="0"/>
              <a:t> xenon-</a:t>
            </a:r>
            <a:r>
              <a:rPr lang="de-DE" dirty="0" err="1"/>
              <a:t>arc</a:t>
            </a:r>
            <a:r>
              <a:rPr lang="de-DE" dirty="0"/>
              <a:t> </a:t>
            </a:r>
            <a:r>
              <a:rPr lang="de-DE" dirty="0" err="1"/>
              <a:t>weathering</a:t>
            </a:r>
            <a:r>
              <a:rPr lang="de-DE" dirty="0"/>
              <a:t> </a:t>
            </a:r>
            <a:r>
              <a:rPr lang="de-DE" dirty="0" err="1"/>
              <a:t>device</a:t>
            </a:r>
            <a:endParaRPr lang="de-DE" dirty="0"/>
          </a:p>
          <a:p>
            <a:r>
              <a:rPr lang="de-DE" dirty="0" err="1"/>
              <a:t>Defined</a:t>
            </a:r>
            <a:r>
              <a:rPr lang="de-DE" dirty="0"/>
              <a:t> time </a:t>
            </a:r>
            <a:r>
              <a:rPr lang="de-DE" dirty="0" err="1"/>
              <a:t>of</a:t>
            </a:r>
            <a:r>
              <a:rPr lang="de-DE" dirty="0"/>
              <a:t> 500 h</a:t>
            </a:r>
          </a:p>
          <a:p>
            <a:r>
              <a:rPr lang="de-DE" dirty="0"/>
              <a:t>Evaluation </a:t>
            </a:r>
            <a:r>
              <a:rPr lang="de-DE" dirty="0" err="1"/>
              <a:t>by</a:t>
            </a:r>
            <a:r>
              <a:rPr lang="de-DE" dirty="0"/>
              <a:t> </a:t>
            </a:r>
            <a:r>
              <a:rPr lang="de-DE" dirty="0" err="1"/>
              <a:t>set</a:t>
            </a:r>
            <a:r>
              <a:rPr lang="de-DE" dirty="0"/>
              <a:t> </a:t>
            </a:r>
            <a:r>
              <a:rPr lang="de-DE" dirty="0" err="1"/>
              <a:t>up</a:t>
            </a:r>
            <a:r>
              <a:rPr lang="de-DE" dirty="0"/>
              <a:t> </a:t>
            </a:r>
            <a:r>
              <a:rPr lang="de-DE" dirty="0" err="1"/>
              <a:t>minimum</a:t>
            </a:r>
            <a:r>
              <a:rPr lang="de-DE" dirty="0"/>
              <a:t> </a:t>
            </a:r>
            <a:r>
              <a:rPr lang="de-DE" dirty="0" err="1"/>
              <a:t>level</a:t>
            </a:r>
            <a:r>
              <a:rPr lang="de-DE" dirty="0"/>
              <a:t> </a:t>
            </a:r>
            <a:r>
              <a:rPr lang="de-DE" dirty="0" err="1"/>
              <a:t>for</a:t>
            </a:r>
            <a:r>
              <a:rPr lang="de-DE" dirty="0"/>
              <a:t> </a:t>
            </a:r>
            <a:r>
              <a:rPr lang="de-DE" dirty="0" err="1"/>
              <a:t>specific</a:t>
            </a:r>
            <a:r>
              <a:rPr lang="de-DE" dirty="0"/>
              <a:t> </a:t>
            </a:r>
            <a:r>
              <a:rPr lang="de-DE" dirty="0" err="1"/>
              <a:t>coefficient</a:t>
            </a:r>
            <a:r>
              <a:rPr lang="de-DE" dirty="0"/>
              <a:t> </a:t>
            </a:r>
            <a:r>
              <a:rPr lang="de-DE" dirty="0" err="1"/>
              <a:t>of</a:t>
            </a:r>
            <a:r>
              <a:rPr lang="de-DE" dirty="0"/>
              <a:t> </a:t>
            </a:r>
            <a:r>
              <a:rPr lang="de-DE" dirty="0" err="1"/>
              <a:t>retroreflection</a:t>
            </a:r>
            <a:r>
              <a:rPr lang="de-DE" dirty="0"/>
              <a:t> at 80% </a:t>
            </a:r>
            <a:r>
              <a:rPr lang="de-DE" dirty="0" err="1"/>
              <a:t>of</a:t>
            </a:r>
            <a:r>
              <a:rPr lang="de-DE" dirty="0"/>
              <a:t> </a:t>
            </a:r>
            <a:r>
              <a:rPr lang="de-DE" dirty="0" err="1"/>
              <a:t>required</a:t>
            </a:r>
            <a:r>
              <a:rPr lang="de-DE" dirty="0"/>
              <a:t> </a:t>
            </a:r>
            <a:r>
              <a:rPr lang="de-DE" dirty="0" err="1"/>
              <a:t>values</a:t>
            </a:r>
            <a:endParaRPr lang="de-DE" dirty="0"/>
          </a:p>
          <a:p>
            <a:r>
              <a:rPr lang="de-DE" dirty="0"/>
              <a:t>Evaluation </a:t>
            </a:r>
            <a:r>
              <a:rPr lang="de-DE" dirty="0" err="1"/>
              <a:t>of</a:t>
            </a:r>
            <a:r>
              <a:rPr lang="de-DE" dirty="0"/>
              <a:t> </a:t>
            </a:r>
            <a:r>
              <a:rPr lang="de-DE" dirty="0" err="1"/>
              <a:t>colour</a:t>
            </a:r>
            <a:r>
              <a:rPr lang="de-DE" dirty="0"/>
              <a:t> </a:t>
            </a:r>
            <a:r>
              <a:rPr lang="de-DE" dirty="0" err="1"/>
              <a:t>as</a:t>
            </a:r>
            <a:r>
              <a:rPr lang="de-DE" dirty="0"/>
              <a:t> </a:t>
            </a:r>
            <a:r>
              <a:rPr lang="de-DE" dirty="0" err="1"/>
              <a:t>defined</a:t>
            </a:r>
            <a:r>
              <a:rPr lang="de-DE" dirty="0"/>
              <a:t> in R48</a:t>
            </a:r>
          </a:p>
        </p:txBody>
      </p:sp>
      <p:sp>
        <p:nvSpPr>
          <p:cNvPr id="7" name="Textplatzhalter 2"/>
          <p:cNvSpPr txBox="1">
            <a:spLocks/>
          </p:cNvSpPr>
          <p:nvPr/>
        </p:nvSpPr>
        <p:spPr>
          <a:xfrm>
            <a:off x="972079" y="2882900"/>
            <a:ext cx="4649787" cy="576262"/>
          </a:xfrm>
          <a:prstGeom prst="rect">
            <a:avLst/>
          </a:prstGeom>
        </p:spPr>
        <p:txBody>
          <a:bodyPr vert="horz" lIns="91440" tIns="45720" rIns="91440" bIns="45720" rtlCol="0" anchor="b">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800" b="0" kern="1200" cap="none">
                <a:solidFill>
                  <a:schemeClr val="tx1"/>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000" b="1" kern="1200" cap="none">
                <a:solidFill>
                  <a:schemeClr val="bg2">
                    <a:lumMod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b="1" kern="1200" cap="none">
                <a:solidFill>
                  <a:schemeClr val="bg2">
                    <a:lumMod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9pPr>
          </a:lstStyle>
          <a:p>
            <a:r>
              <a:rPr lang="de-DE" dirty="0" err="1"/>
              <a:t>Justification</a:t>
            </a:r>
            <a:endParaRPr lang="de-DE" dirty="0"/>
          </a:p>
        </p:txBody>
      </p:sp>
    </p:spTree>
    <p:extLst>
      <p:ext uri="{BB962C8B-B14F-4D97-AF65-F5344CB8AC3E}">
        <p14:creationId xmlns:p14="http://schemas.microsoft.com/office/powerpoint/2010/main" val="2414129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Resistance </a:t>
            </a:r>
            <a:r>
              <a:rPr lang="de-DE" dirty="0" err="1"/>
              <a:t>to</a:t>
            </a:r>
            <a:r>
              <a:rPr lang="de-DE" dirty="0"/>
              <a:t> </a:t>
            </a:r>
            <a:r>
              <a:rPr lang="de-DE" dirty="0" err="1"/>
              <a:t>weathering</a:t>
            </a:r>
            <a:endParaRPr lang="de-DE" dirty="0"/>
          </a:p>
        </p:txBody>
      </p:sp>
      <p:sp>
        <p:nvSpPr>
          <p:cNvPr id="3" name="Inhaltsplatzhalter 2"/>
          <p:cNvSpPr>
            <a:spLocks noGrp="1"/>
          </p:cNvSpPr>
          <p:nvPr>
            <p:ph idx="1"/>
          </p:nvPr>
        </p:nvSpPr>
        <p:spPr/>
        <p:txBody>
          <a:bodyPr>
            <a:normAutofit lnSpcReduction="10000"/>
          </a:bodyPr>
          <a:lstStyle/>
          <a:p>
            <a:r>
              <a:rPr lang="de-DE" dirty="0"/>
              <a:t>Methode </a:t>
            </a:r>
            <a:r>
              <a:rPr lang="de-DE" dirty="0" err="1"/>
              <a:t>applicable</a:t>
            </a:r>
            <a:r>
              <a:rPr lang="de-DE" dirty="0"/>
              <a:t> </a:t>
            </a:r>
            <a:r>
              <a:rPr lang="de-DE" dirty="0" err="1"/>
              <a:t>for</a:t>
            </a:r>
            <a:r>
              <a:rPr lang="de-DE" dirty="0"/>
              <a:t> </a:t>
            </a:r>
            <a:r>
              <a:rPr lang="de-DE" dirty="0" err="1"/>
              <a:t>retroreflective</a:t>
            </a:r>
            <a:r>
              <a:rPr lang="de-DE" dirty="0"/>
              <a:t> </a:t>
            </a:r>
            <a:r>
              <a:rPr lang="de-DE" dirty="0" err="1"/>
              <a:t>sheeting</a:t>
            </a:r>
            <a:r>
              <a:rPr lang="de-DE" dirty="0"/>
              <a:t> material </a:t>
            </a:r>
            <a:r>
              <a:rPr lang="de-DE" dirty="0" err="1"/>
              <a:t>used</a:t>
            </a:r>
            <a:r>
              <a:rPr lang="de-DE" dirty="0"/>
              <a:t> </a:t>
            </a:r>
            <a:r>
              <a:rPr lang="de-DE" dirty="0" err="1"/>
              <a:t>for</a:t>
            </a:r>
            <a:endParaRPr lang="de-DE" dirty="0"/>
          </a:p>
          <a:p>
            <a:pPr lvl="1"/>
            <a:r>
              <a:rPr lang="de-DE" dirty="0" err="1"/>
              <a:t>retroreflective</a:t>
            </a:r>
            <a:r>
              <a:rPr lang="de-DE" dirty="0"/>
              <a:t> </a:t>
            </a:r>
            <a:r>
              <a:rPr lang="de-DE" dirty="0" err="1"/>
              <a:t>markings</a:t>
            </a:r>
            <a:r>
              <a:rPr lang="de-DE" dirty="0"/>
              <a:t> </a:t>
            </a:r>
            <a:r>
              <a:rPr lang="de-DE" dirty="0" err="1"/>
              <a:t>of</a:t>
            </a:r>
            <a:endParaRPr lang="de-DE" dirty="0"/>
          </a:p>
          <a:p>
            <a:pPr lvl="1"/>
            <a:r>
              <a:rPr lang="de-DE" dirty="0" err="1"/>
              <a:t>Classes</a:t>
            </a:r>
            <a:r>
              <a:rPr lang="de-DE" dirty="0"/>
              <a:t> C, D, E, F</a:t>
            </a:r>
          </a:p>
          <a:p>
            <a:pPr lvl="1"/>
            <a:r>
              <a:rPr lang="de-DE" dirty="0" err="1"/>
              <a:t>Classes</a:t>
            </a:r>
            <a:r>
              <a:rPr lang="de-DE" dirty="0"/>
              <a:t> 1, 2, 3, 4, 5</a:t>
            </a:r>
          </a:p>
          <a:p>
            <a:pPr lvl="1"/>
            <a:r>
              <a:rPr lang="de-DE" dirty="0" err="1"/>
              <a:t>and</a:t>
            </a:r>
            <a:r>
              <a:rPr lang="de-DE" dirty="0"/>
              <a:t> SMV Class 1 </a:t>
            </a:r>
            <a:r>
              <a:rPr lang="de-DE" dirty="0" err="1"/>
              <a:t>and</a:t>
            </a:r>
            <a:r>
              <a:rPr lang="de-DE" dirty="0"/>
              <a:t> 2</a:t>
            </a:r>
          </a:p>
          <a:p>
            <a:pPr lvl="1"/>
            <a:endParaRPr lang="de-DE" dirty="0"/>
          </a:p>
          <a:p>
            <a:r>
              <a:rPr lang="de-DE" dirty="0"/>
              <a:t>Not </a:t>
            </a:r>
            <a:r>
              <a:rPr lang="de-DE" dirty="0" err="1"/>
              <a:t>applicable</a:t>
            </a:r>
            <a:r>
              <a:rPr lang="de-DE" dirty="0"/>
              <a:t> </a:t>
            </a:r>
            <a:r>
              <a:rPr lang="de-DE" dirty="0" err="1"/>
              <a:t>for</a:t>
            </a:r>
            <a:r>
              <a:rPr lang="de-DE" dirty="0"/>
              <a:t> </a:t>
            </a:r>
            <a:r>
              <a:rPr lang="de-DE" dirty="0" err="1"/>
              <a:t>retroreflectors</a:t>
            </a:r>
            <a:r>
              <a:rPr lang="de-DE" dirty="0"/>
              <a:t> </a:t>
            </a:r>
            <a:r>
              <a:rPr lang="de-DE" dirty="0" err="1"/>
              <a:t>of</a:t>
            </a:r>
            <a:endParaRPr lang="de-DE" dirty="0"/>
          </a:p>
          <a:p>
            <a:pPr lvl="1"/>
            <a:r>
              <a:rPr lang="de-DE" dirty="0" err="1"/>
              <a:t>Classes</a:t>
            </a:r>
            <a:r>
              <a:rPr lang="de-DE" dirty="0"/>
              <a:t> IA, IB, IIIA, IIIB </a:t>
            </a:r>
            <a:r>
              <a:rPr lang="de-DE" dirty="0" err="1"/>
              <a:t>and</a:t>
            </a:r>
            <a:r>
              <a:rPr lang="de-DE" dirty="0"/>
              <a:t> IVA</a:t>
            </a:r>
          </a:p>
          <a:p>
            <a:pPr lvl="1"/>
            <a:r>
              <a:rPr lang="de-DE" dirty="0" err="1"/>
              <a:t>Advance</a:t>
            </a:r>
            <a:r>
              <a:rPr lang="de-DE" dirty="0"/>
              <a:t> </a:t>
            </a:r>
            <a:r>
              <a:rPr lang="de-DE" dirty="0" err="1"/>
              <a:t>Warning</a:t>
            </a:r>
            <a:r>
              <a:rPr lang="de-DE" dirty="0"/>
              <a:t> </a:t>
            </a:r>
            <a:r>
              <a:rPr lang="de-DE" dirty="0" err="1"/>
              <a:t>Triangle</a:t>
            </a:r>
            <a:r>
              <a:rPr lang="de-DE" dirty="0"/>
              <a:t> </a:t>
            </a:r>
            <a:r>
              <a:rPr lang="de-DE" dirty="0" err="1"/>
              <a:t>of</a:t>
            </a:r>
            <a:r>
              <a:rPr lang="de-DE" dirty="0"/>
              <a:t> Type 1 </a:t>
            </a:r>
            <a:r>
              <a:rPr lang="de-DE" dirty="0" err="1"/>
              <a:t>and</a:t>
            </a:r>
            <a:r>
              <a:rPr lang="de-DE" dirty="0"/>
              <a:t> 2</a:t>
            </a:r>
          </a:p>
        </p:txBody>
      </p:sp>
    </p:spTree>
    <p:extLst>
      <p:ext uri="{BB962C8B-B14F-4D97-AF65-F5344CB8AC3E}">
        <p14:creationId xmlns:p14="http://schemas.microsoft.com/office/powerpoint/2010/main" val="8457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Annex 24</a:t>
            </a:r>
            <a:br>
              <a:rPr lang="de-DE" dirty="0"/>
            </a:br>
            <a:r>
              <a:rPr lang="de-DE" dirty="0" err="1"/>
              <a:t>Examples</a:t>
            </a:r>
            <a:r>
              <a:rPr lang="de-DE" dirty="0"/>
              <a:t> </a:t>
            </a:r>
            <a:r>
              <a:rPr lang="de-DE" dirty="0" err="1"/>
              <a:t>of</a:t>
            </a:r>
            <a:r>
              <a:rPr lang="de-DE" dirty="0"/>
              <a:t> </a:t>
            </a:r>
            <a:r>
              <a:rPr lang="de-DE" dirty="0" err="1"/>
              <a:t>Approval</a:t>
            </a:r>
            <a:r>
              <a:rPr lang="de-DE" dirty="0"/>
              <a:t> Marks</a:t>
            </a:r>
          </a:p>
        </p:txBody>
      </p:sp>
      <p:sp>
        <p:nvSpPr>
          <p:cNvPr id="3" name="Inhaltsplatzhalter 2"/>
          <p:cNvSpPr txBox="1">
            <a:spLocks/>
          </p:cNvSpPr>
          <p:nvPr/>
        </p:nvSpPr>
        <p:spPr>
          <a:xfrm>
            <a:off x="684212" y="685800"/>
            <a:ext cx="8534400" cy="3615267"/>
          </a:xfrm>
          <a:prstGeom prst="rect">
            <a:avLst/>
          </a:prstGeom>
        </p:spPr>
        <p:txBody>
          <a:bodyP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de-DE" dirty="0" err="1"/>
              <a:t>Adjustment</a:t>
            </a:r>
            <a:r>
              <a:rPr lang="de-DE" dirty="0"/>
              <a:t> </a:t>
            </a:r>
            <a:r>
              <a:rPr lang="de-DE" dirty="0" err="1"/>
              <a:t>of</a:t>
            </a:r>
            <a:r>
              <a:rPr lang="de-DE" dirty="0"/>
              <a:t> </a:t>
            </a:r>
            <a:r>
              <a:rPr lang="de-DE" dirty="0" err="1"/>
              <a:t>the</a:t>
            </a:r>
            <a:r>
              <a:rPr lang="de-DE" dirty="0"/>
              <a:t> </a:t>
            </a:r>
            <a:r>
              <a:rPr lang="de-DE" dirty="0" err="1"/>
              <a:t>sizes</a:t>
            </a:r>
            <a:r>
              <a:rPr lang="de-DE" dirty="0"/>
              <a:t> </a:t>
            </a:r>
            <a:r>
              <a:rPr lang="de-DE" dirty="0" err="1"/>
              <a:t>of</a:t>
            </a:r>
            <a:r>
              <a:rPr lang="de-DE" dirty="0"/>
              <a:t> </a:t>
            </a:r>
            <a:r>
              <a:rPr lang="de-DE" dirty="0" err="1"/>
              <a:t>the</a:t>
            </a:r>
            <a:r>
              <a:rPr lang="de-DE" dirty="0"/>
              <a:t> </a:t>
            </a:r>
            <a:r>
              <a:rPr lang="de-DE" dirty="0" err="1"/>
              <a:t>approval</a:t>
            </a:r>
            <a:r>
              <a:rPr lang="de-DE" dirty="0"/>
              <a:t> </a:t>
            </a:r>
            <a:r>
              <a:rPr lang="de-DE" dirty="0" err="1"/>
              <a:t>marks</a:t>
            </a:r>
            <a:endParaRPr lang="de-DE" dirty="0"/>
          </a:p>
          <a:p>
            <a:pPr lvl="1"/>
            <a:r>
              <a:rPr lang="en-GB" dirty="0"/>
              <a:t>In Table 1, to reduce the number of minimum sizes of “a”,</a:t>
            </a:r>
            <a:br>
              <a:rPr lang="en-GB" dirty="0"/>
            </a:br>
            <a:r>
              <a:rPr lang="en-GB" dirty="0"/>
              <a:t>the value “4 mm” should become “5 mm” and</a:t>
            </a:r>
            <a:br>
              <a:rPr lang="en-GB" dirty="0"/>
            </a:br>
            <a:r>
              <a:rPr lang="en-GB" dirty="0"/>
              <a:t>the value “12 mm” should become “8 mm”. </a:t>
            </a:r>
            <a:endParaRPr lang="de-DE" dirty="0"/>
          </a:p>
          <a:p>
            <a:r>
              <a:rPr lang="de-DE" dirty="0" err="1"/>
              <a:t>Changes</a:t>
            </a:r>
            <a:r>
              <a:rPr lang="de-DE" dirty="0"/>
              <a:t> in </a:t>
            </a:r>
            <a:r>
              <a:rPr lang="de-DE" dirty="0" err="1"/>
              <a:t>the</a:t>
            </a:r>
            <a:r>
              <a:rPr lang="de-DE" dirty="0"/>
              <a:t> </a:t>
            </a:r>
            <a:r>
              <a:rPr lang="de-DE" dirty="0" err="1"/>
              <a:t>examples</a:t>
            </a:r>
            <a:r>
              <a:rPr lang="de-DE" dirty="0"/>
              <a:t> </a:t>
            </a:r>
            <a:r>
              <a:rPr lang="de-DE" dirty="0" err="1"/>
              <a:t>of</a:t>
            </a:r>
            <a:r>
              <a:rPr lang="de-DE" dirty="0"/>
              <a:t> </a:t>
            </a:r>
            <a:r>
              <a:rPr lang="de-DE" dirty="0" err="1"/>
              <a:t>the</a:t>
            </a:r>
            <a:r>
              <a:rPr lang="de-DE" dirty="0"/>
              <a:t> </a:t>
            </a:r>
            <a:r>
              <a:rPr lang="de-DE" dirty="0" err="1"/>
              <a:t>approval</a:t>
            </a:r>
            <a:r>
              <a:rPr lang="de-DE" dirty="0"/>
              <a:t> </a:t>
            </a:r>
            <a:r>
              <a:rPr lang="de-DE" dirty="0" err="1"/>
              <a:t>marks</a:t>
            </a:r>
            <a:endParaRPr lang="de-DE" dirty="0"/>
          </a:p>
          <a:p>
            <a:pPr lvl="1"/>
            <a:r>
              <a:rPr lang="de-DE" dirty="0"/>
              <a:t>Space </a:t>
            </a:r>
            <a:r>
              <a:rPr lang="de-DE" dirty="0" err="1"/>
              <a:t>removed</a:t>
            </a:r>
            <a:r>
              <a:rPr lang="de-DE" dirty="0"/>
              <a:t> </a:t>
            </a:r>
            <a:r>
              <a:rPr lang="de-DE" dirty="0" err="1"/>
              <a:t>for</a:t>
            </a:r>
            <a:r>
              <a:rPr lang="de-DE" dirty="0"/>
              <a:t> </a:t>
            </a:r>
            <a:r>
              <a:rPr lang="de-DE" dirty="0" err="1"/>
              <a:t>class</a:t>
            </a:r>
            <a:r>
              <a:rPr lang="de-DE" dirty="0"/>
              <a:t> IIIA</a:t>
            </a:r>
          </a:p>
          <a:p>
            <a:pPr lvl="1"/>
            <a:r>
              <a:rPr lang="de-DE" dirty="0" err="1"/>
              <a:t>Sice</a:t>
            </a:r>
            <a:r>
              <a:rPr lang="de-DE" dirty="0"/>
              <a:t> </a:t>
            </a:r>
            <a:r>
              <a:rPr lang="de-DE" dirty="0" err="1"/>
              <a:t>alligned</a:t>
            </a:r>
            <a:endParaRPr lang="de-DE" dirty="0"/>
          </a:p>
          <a:p>
            <a:pPr lvl="1"/>
            <a:r>
              <a:rPr lang="de-DE" dirty="0"/>
              <a:t>„104R“ </a:t>
            </a:r>
            <a:r>
              <a:rPr lang="de-DE" dirty="0" err="1"/>
              <a:t>removed</a:t>
            </a:r>
            <a:endParaRPr lang="de-DE" dirty="0"/>
          </a:p>
          <a:p>
            <a:pPr lvl="1"/>
            <a:r>
              <a:rPr lang="de-DE" dirty="0"/>
              <a:t>„27R“ </a:t>
            </a:r>
            <a:r>
              <a:rPr lang="de-DE" dirty="0" err="1"/>
              <a:t>replaced</a:t>
            </a:r>
            <a:r>
              <a:rPr lang="de-DE" dirty="0"/>
              <a:t> </a:t>
            </a:r>
            <a:r>
              <a:rPr lang="de-DE" dirty="0" err="1"/>
              <a:t>by</a:t>
            </a:r>
            <a:r>
              <a:rPr lang="de-DE" dirty="0"/>
              <a:t> WT</a:t>
            </a:r>
          </a:p>
          <a:p>
            <a:pPr lvl="1"/>
            <a:endParaRPr lang="de-DE" dirty="0"/>
          </a:p>
          <a:p>
            <a:pPr lvl="1"/>
            <a:endParaRPr lang="de-DE" dirty="0"/>
          </a:p>
        </p:txBody>
      </p:sp>
    </p:spTree>
    <p:extLst>
      <p:ext uri="{BB962C8B-B14F-4D97-AF65-F5344CB8AC3E}">
        <p14:creationId xmlns:p14="http://schemas.microsoft.com/office/powerpoint/2010/main" val="18765797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3521713507"/>
              </p:ext>
            </p:extLst>
          </p:nvPr>
        </p:nvGraphicFramePr>
        <p:xfrm>
          <a:off x="495301" y="850107"/>
          <a:ext cx="10680182" cy="5614192"/>
        </p:xfrm>
        <a:graphic>
          <a:graphicData uri="http://schemas.openxmlformats.org/drawingml/2006/table">
            <a:tbl>
              <a:tblPr firstRow="1" firstCol="1" bandRow="1">
                <a:tableStyleId>{5C22544A-7EE6-4342-B048-85BDC9FD1C3A}</a:tableStyleId>
              </a:tblPr>
              <a:tblGrid>
                <a:gridCol w="4254529">
                  <a:extLst>
                    <a:ext uri="{9D8B030D-6E8A-4147-A177-3AD203B41FA5}">
                      <a16:colId xmlns:a16="http://schemas.microsoft.com/office/drawing/2014/main" val="1217874773"/>
                    </a:ext>
                  </a:extLst>
                </a:gridCol>
                <a:gridCol w="1096528">
                  <a:extLst>
                    <a:ext uri="{9D8B030D-6E8A-4147-A177-3AD203B41FA5}">
                      <a16:colId xmlns:a16="http://schemas.microsoft.com/office/drawing/2014/main" val="2287319103"/>
                    </a:ext>
                  </a:extLst>
                </a:gridCol>
                <a:gridCol w="3385530">
                  <a:extLst>
                    <a:ext uri="{9D8B030D-6E8A-4147-A177-3AD203B41FA5}">
                      <a16:colId xmlns:a16="http://schemas.microsoft.com/office/drawing/2014/main" val="3819582580"/>
                    </a:ext>
                  </a:extLst>
                </a:gridCol>
                <a:gridCol w="1943595">
                  <a:extLst>
                    <a:ext uri="{9D8B030D-6E8A-4147-A177-3AD203B41FA5}">
                      <a16:colId xmlns:a16="http://schemas.microsoft.com/office/drawing/2014/main" val="2182717428"/>
                    </a:ext>
                  </a:extLst>
                </a:gridCol>
              </a:tblGrid>
              <a:tr h="329714">
                <a:tc>
                  <a:txBody>
                    <a:bodyPr/>
                    <a:lstStyle/>
                    <a:p>
                      <a:pPr algn="ctr">
                        <a:lnSpc>
                          <a:spcPts val="1000"/>
                        </a:lnSpc>
                        <a:spcBef>
                          <a:spcPts val="400"/>
                        </a:spcBef>
                        <a:spcAft>
                          <a:spcPts val="400"/>
                        </a:spcAft>
                      </a:pPr>
                      <a:r>
                        <a:rPr lang="de-DE" sz="1100">
                          <a:effectLst/>
                        </a:rPr>
                        <a:t>Retro-reflective devices</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000"/>
                        </a:lnSpc>
                        <a:spcBef>
                          <a:spcPts val="400"/>
                        </a:spcBef>
                        <a:spcAft>
                          <a:spcPts val="400"/>
                        </a:spcAft>
                      </a:pPr>
                      <a:r>
                        <a:rPr lang="de-DE" sz="1100">
                          <a:effectLst/>
                        </a:rPr>
                        <a:t>Symbol</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000"/>
                        </a:lnSpc>
                        <a:spcBef>
                          <a:spcPts val="400"/>
                        </a:spcBef>
                        <a:spcAft>
                          <a:spcPts val="400"/>
                        </a:spcAft>
                      </a:pPr>
                      <a:r>
                        <a:rPr lang="en-GB" sz="1100">
                          <a:effectLst/>
                        </a:rPr>
                        <a:t>Minimum “a” for examples of figures in Annex 24 (values in mm)</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000"/>
                        </a:lnSpc>
                        <a:spcBef>
                          <a:spcPts val="400"/>
                        </a:spcBef>
                        <a:spcAft>
                          <a:spcPts val="400"/>
                        </a:spcAft>
                      </a:pPr>
                      <a:r>
                        <a:rPr lang="de-DE" sz="1100">
                          <a:effectLst/>
                        </a:rPr>
                        <a:t>Paragraph</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301250223"/>
                  </a:ext>
                </a:extLst>
              </a:tr>
              <a:tr h="209318">
                <a:tc>
                  <a:txBody>
                    <a:bodyPr/>
                    <a:lstStyle/>
                    <a:p>
                      <a:pPr marL="68580">
                        <a:lnSpc>
                          <a:spcPts val="1100"/>
                        </a:lnSpc>
                        <a:spcBef>
                          <a:spcPts val="200"/>
                        </a:spcBef>
                        <a:spcAft>
                          <a:spcPts val="200"/>
                        </a:spcAft>
                      </a:pPr>
                      <a:r>
                        <a:rPr lang="en-GB" sz="1100">
                          <a:effectLst/>
                        </a:rPr>
                        <a:t>Retro-reflector for motor vehicles (independent)</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IA</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5</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4113666053"/>
                  </a:ext>
                </a:extLst>
              </a:tr>
              <a:tr h="358144">
                <a:tc>
                  <a:txBody>
                    <a:bodyPr/>
                    <a:lstStyle/>
                    <a:p>
                      <a:pPr marL="67310">
                        <a:lnSpc>
                          <a:spcPts val="1100"/>
                        </a:lnSpc>
                        <a:spcBef>
                          <a:spcPts val="200"/>
                        </a:spcBef>
                        <a:spcAft>
                          <a:spcPts val="200"/>
                        </a:spcAft>
                      </a:pPr>
                      <a:r>
                        <a:rPr lang="en-GB" sz="1100">
                          <a:effectLst/>
                        </a:rPr>
                        <a:t>Rear retro-reflector for motor vehicles (combined with other signal lamps which are not watertight)</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IB</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5</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23764338"/>
                  </a:ext>
                </a:extLst>
              </a:tr>
              <a:tr h="179601">
                <a:tc>
                  <a:txBody>
                    <a:bodyPr/>
                    <a:lstStyle/>
                    <a:p>
                      <a:pPr marL="67310">
                        <a:lnSpc>
                          <a:spcPts val="1100"/>
                        </a:lnSpc>
                        <a:spcBef>
                          <a:spcPts val="200"/>
                        </a:spcBef>
                        <a:spcAft>
                          <a:spcPts val="200"/>
                        </a:spcAft>
                      </a:pPr>
                      <a:r>
                        <a:rPr lang="en-GB" sz="1100">
                          <a:effectLst/>
                        </a:rPr>
                        <a:t>Retro-reflector for trailers (independent)</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IIIA</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5</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167401451"/>
                  </a:ext>
                </a:extLst>
              </a:tr>
              <a:tr h="358144">
                <a:tc>
                  <a:txBody>
                    <a:bodyPr/>
                    <a:lstStyle/>
                    <a:p>
                      <a:pPr marL="67310">
                        <a:lnSpc>
                          <a:spcPts val="1100"/>
                        </a:lnSpc>
                        <a:spcBef>
                          <a:spcPts val="200"/>
                        </a:spcBef>
                        <a:spcAft>
                          <a:spcPts val="200"/>
                        </a:spcAft>
                      </a:pPr>
                      <a:r>
                        <a:rPr lang="en-GB" sz="1100">
                          <a:effectLst/>
                        </a:rPr>
                        <a:t>Rear retro-reflector for trailers (combined with other signal lamps which are not watertight)</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IIIB</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5</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978459585"/>
                  </a:ext>
                </a:extLst>
              </a:tr>
              <a:tr h="179601">
                <a:tc>
                  <a:txBody>
                    <a:bodyPr/>
                    <a:lstStyle/>
                    <a:p>
                      <a:pPr marL="67310">
                        <a:lnSpc>
                          <a:spcPts val="1100"/>
                        </a:lnSpc>
                        <a:spcBef>
                          <a:spcPts val="200"/>
                        </a:spcBef>
                        <a:spcAft>
                          <a:spcPts val="200"/>
                        </a:spcAft>
                      </a:pPr>
                      <a:r>
                        <a:rPr lang="en-GB" sz="1100">
                          <a:effectLst/>
                        </a:rPr>
                        <a:t>Rear wide-angle retro reflector </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IVA</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5</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86514889"/>
                  </a:ext>
                </a:extLst>
              </a:tr>
              <a:tr h="209318">
                <a:tc>
                  <a:txBody>
                    <a:bodyPr/>
                    <a:lstStyle/>
                    <a:p>
                      <a:pPr marL="67310">
                        <a:lnSpc>
                          <a:spcPts val="1100"/>
                        </a:lnSpc>
                        <a:spcBef>
                          <a:spcPts val="200"/>
                        </a:spcBef>
                        <a:spcAft>
                          <a:spcPts val="200"/>
                        </a:spcAft>
                        <a:tabLst>
                          <a:tab pos="900430" algn="l"/>
                        </a:tabLst>
                      </a:pPr>
                      <a:r>
                        <a:rPr lang="en-GB" sz="1100">
                          <a:effectLst/>
                        </a:rPr>
                        <a:t>Conspicuity marking (material for contour/strip marking)</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C</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8</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618104760"/>
                  </a:ext>
                </a:extLst>
              </a:tr>
              <a:tr h="358144">
                <a:tc>
                  <a:txBody>
                    <a:bodyPr/>
                    <a:lstStyle/>
                    <a:p>
                      <a:pPr marL="67310">
                        <a:lnSpc>
                          <a:spcPts val="1100"/>
                        </a:lnSpc>
                        <a:spcBef>
                          <a:spcPts val="200"/>
                        </a:spcBef>
                        <a:spcAft>
                          <a:spcPts val="200"/>
                        </a:spcAft>
                      </a:pPr>
                      <a:r>
                        <a:rPr lang="en-GB" sz="1100">
                          <a:effectLst/>
                        </a:rPr>
                        <a:t>Conspicuity marking (material for distinctive markings/graphics intended for a limited area)</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D</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8</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87580146"/>
                  </a:ext>
                </a:extLst>
              </a:tr>
              <a:tr h="358144">
                <a:tc>
                  <a:txBody>
                    <a:bodyPr/>
                    <a:lstStyle/>
                    <a:p>
                      <a:pPr marL="67310">
                        <a:lnSpc>
                          <a:spcPts val="1100"/>
                        </a:lnSpc>
                        <a:spcBef>
                          <a:spcPts val="200"/>
                        </a:spcBef>
                        <a:spcAft>
                          <a:spcPts val="200"/>
                        </a:spcAft>
                      </a:pPr>
                      <a:r>
                        <a:rPr lang="en-GB" sz="1100">
                          <a:effectLst/>
                        </a:rPr>
                        <a:t>Conspicuity marking (material for distinctive markings/graphics intended for an extended area)</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E</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8</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867023272"/>
                  </a:ext>
                </a:extLst>
              </a:tr>
              <a:tr h="715556">
                <a:tc>
                  <a:txBody>
                    <a:bodyPr/>
                    <a:lstStyle/>
                    <a:p>
                      <a:pPr marL="67310">
                        <a:lnSpc>
                          <a:spcPts val="1100"/>
                        </a:lnSpc>
                        <a:spcBef>
                          <a:spcPts val="200"/>
                        </a:spcBef>
                        <a:spcAft>
                          <a:spcPts val="200"/>
                        </a:spcAft>
                      </a:pPr>
                      <a:r>
                        <a:rPr lang="en-GB" sz="1100">
                          <a:effectLst/>
                        </a:rPr>
                        <a:t>Conspicuity marking (materials for distinctive markings or graphics as base or background in printing process for fully coloured logos and markings of class "E" in use which fulfil the requirements of class "D" materials)</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D/E</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8</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81326146"/>
                  </a:ext>
                </a:extLst>
              </a:tr>
              <a:tr h="209318">
                <a:tc>
                  <a:txBody>
                    <a:bodyPr/>
                    <a:lstStyle/>
                    <a:p>
                      <a:pPr marL="67310">
                        <a:lnSpc>
                          <a:spcPts val="1100"/>
                        </a:lnSpc>
                        <a:spcBef>
                          <a:spcPts val="200"/>
                        </a:spcBef>
                        <a:spcAft>
                          <a:spcPts val="200"/>
                        </a:spcAft>
                      </a:pPr>
                      <a:r>
                        <a:rPr lang="en-GB" sz="1100">
                          <a:effectLst/>
                        </a:rPr>
                        <a:t>Retro-reflective materials for extremities marking of class F</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F</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8</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080097458"/>
                  </a:ext>
                </a:extLst>
              </a:tr>
              <a:tr h="536850">
                <a:tc>
                  <a:txBody>
                    <a:bodyPr/>
                    <a:lstStyle/>
                    <a:p>
                      <a:pPr marL="67310">
                        <a:lnSpc>
                          <a:spcPts val="1100"/>
                        </a:lnSpc>
                        <a:spcBef>
                          <a:spcPts val="200"/>
                        </a:spcBef>
                        <a:spcAft>
                          <a:spcPts val="200"/>
                        </a:spcAft>
                      </a:pPr>
                      <a:r>
                        <a:rPr lang="en-GB" sz="1100" dirty="0">
                          <a:effectLst/>
                        </a:rPr>
                        <a:t>Retro-reflective marking for long or heavy vehicles (retro-reflective and fluorescent materials)</a:t>
                      </a:r>
                      <a:br>
                        <a:rPr lang="en-GB" sz="1100" dirty="0">
                          <a:effectLst/>
                        </a:rPr>
                      </a:br>
                      <a:r>
                        <a:rPr lang="en-GB" sz="1100" dirty="0">
                          <a:effectLst/>
                        </a:rPr>
                        <a:t>Marking plate of class 1 or class 2</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RF</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5</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855426554"/>
                  </a:ext>
                </a:extLst>
              </a:tr>
              <a:tr h="536850">
                <a:tc>
                  <a:txBody>
                    <a:bodyPr/>
                    <a:lstStyle/>
                    <a:p>
                      <a:pPr marL="67310">
                        <a:lnSpc>
                          <a:spcPts val="1100"/>
                        </a:lnSpc>
                        <a:spcBef>
                          <a:spcPts val="200"/>
                        </a:spcBef>
                        <a:spcAft>
                          <a:spcPts val="200"/>
                        </a:spcAft>
                      </a:pPr>
                      <a:r>
                        <a:rPr lang="en-GB" sz="1100">
                          <a:effectLst/>
                        </a:rPr>
                        <a:t>Retro-reflective marking for long or heavy vehicles (retro-reflective only materials) - Marking plate of class 3,</a:t>
                      </a:r>
                      <a:br>
                        <a:rPr lang="en-GB" sz="1100">
                          <a:effectLst/>
                        </a:rPr>
                      </a:br>
                      <a:r>
                        <a:rPr lang="en-GB" sz="1100">
                          <a:effectLst/>
                        </a:rPr>
                        <a:t>class 4 or class 5</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RR</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287116431"/>
                  </a:ext>
                </a:extLst>
              </a:tr>
              <a:tr h="358144">
                <a:tc>
                  <a:txBody>
                    <a:bodyPr/>
                    <a:lstStyle/>
                    <a:p>
                      <a:pPr marL="67310">
                        <a:lnSpc>
                          <a:spcPts val="1100"/>
                        </a:lnSpc>
                        <a:spcBef>
                          <a:spcPts val="200"/>
                        </a:spcBef>
                        <a:spcAft>
                          <a:spcPts val="200"/>
                        </a:spcAft>
                      </a:pPr>
                      <a:r>
                        <a:rPr lang="en-GB" sz="1100">
                          <a:effectLst/>
                        </a:rPr>
                        <a:t>Marking for slow moving vehicles (retro-reflective and fluorescent materials) - Marking plate of class 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RF</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764370887"/>
                  </a:ext>
                </a:extLst>
              </a:tr>
              <a:tr h="358144">
                <a:tc>
                  <a:txBody>
                    <a:bodyPr/>
                    <a:lstStyle/>
                    <a:p>
                      <a:pPr marL="67310">
                        <a:lnSpc>
                          <a:spcPts val="1100"/>
                        </a:lnSpc>
                        <a:spcBef>
                          <a:spcPts val="200"/>
                        </a:spcBef>
                        <a:spcAft>
                          <a:spcPts val="200"/>
                        </a:spcAft>
                      </a:pPr>
                      <a:r>
                        <a:rPr lang="en-GB" sz="1100">
                          <a:effectLst/>
                        </a:rPr>
                        <a:t>Marking for slow moving vehicles (retro-reflective only materials) - Marking plate of class 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RR</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981762103"/>
                  </a:ext>
                </a:extLst>
              </a:tr>
              <a:tr h="179601">
                <a:tc>
                  <a:txBody>
                    <a:bodyPr/>
                    <a:lstStyle/>
                    <a:p>
                      <a:pPr marL="67310">
                        <a:lnSpc>
                          <a:spcPts val="1100"/>
                        </a:lnSpc>
                        <a:spcBef>
                          <a:spcPts val="200"/>
                        </a:spcBef>
                        <a:spcAft>
                          <a:spcPts val="200"/>
                        </a:spcAft>
                      </a:pPr>
                      <a:r>
                        <a:rPr lang="de-DE" sz="1100">
                          <a:effectLst/>
                        </a:rPr>
                        <a:t>Advance Warning Triangle (Type 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T1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8</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5.3</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885784782"/>
                  </a:ext>
                </a:extLst>
              </a:tr>
              <a:tr h="179601">
                <a:tc>
                  <a:txBody>
                    <a:bodyPr/>
                    <a:lstStyle/>
                    <a:p>
                      <a:pPr marL="67310">
                        <a:lnSpc>
                          <a:spcPts val="1100"/>
                        </a:lnSpc>
                        <a:spcBef>
                          <a:spcPts val="200"/>
                        </a:spcBef>
                        <a:spcAft>
                          <a:spcPts val="200"/>
                        </a:spcAft>
                      </a:pPr>
                      <a:r>
                        <a:rPr lang="de-DE" sz="1100">
                          <a:effectLst/>
                        </a:rPr>
                        <a:t>Advance Warning Triangle (Type 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T2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8</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5.3</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408724615"/>
                  </a:ext>
                </a:extLst>
              </a:tr>
            </a:tbl>
          </a:graphicData>
        </a:graphic>
      </p:graphicFrame>
      <p:sp>
        <p:nvSpPr>
          <p:cNvPr id="3" name="Rectangle 1"/>
          <p:cNvSpPr>
            <a:spLocks noChangeArrowheads="1"/>
          </p:cNvSpPr>
          <p:nvPr/>
        </p:nvSpPr>
        <p:spPr bwMode="auto">
          <a:xfrm>
            <a:off x="495301" y="369969"/>
            <a:ext cx="7927457" cy="707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ctr" anchorCtr="0" compatLnSpc="1">
            <a:prstTxWarp prst="textNoShape">
              <a:avLst/>
            </a:prstTxWarp>
            <a:spAutoFit/>
          </a:bodyPr>
          <a:lstStyle>
            <a:lvl1pPr eaLnBrk="0" fontAlgn="base" hangingPunct="0">
              <a:spcBef>
                <a:spcPct val="0"/>
              </a:spcBef>
              <a:spcAft>
                <a:spcPct val="0"/>
              </a:spcAft>
              <a:tabLst>
                <a:tab pos="900113" algn="l"/>
              </a:tabLst>
              <a:defRPr>
                <a:solidFill>
                  <a:schemeClr val="tx1"/>
                </a:solidFill>
                <a:latin typeface="Arial" panose="020B0604020202020204" pitchFamily="34" charset="0"/>
              </a:defRPr>
            </a:lvl1pPr>
            <a:lvl2pPr eaLnBrk="0" fontAlgn="base" hangingPunct="0">
              <a:spcBef>
                <a:spcPct val="0"/>
              </a:spcBef>
              <a:spcAft>
                <a:spcPct val="0"/>
              </a:spcAft>
              <a:tabLst>
                <a:tab pos="900113" algn="l"/>
              </a:tabLst>
              <a:defRPr>
                <a:solidFill>
                  <a:schemeClr val="tx1"/>
                </a:solidFill>
                <a:latin typeface="Arial" panose="020B0604020202020204" pitchFamily="34" charset="0"/>
              </a:defRPr>
            </a:lvl2pPr>
            <a:lvl3pPr eaLnBrk="0" fontAlgn="base" hangingPunct="0">
              <a:spcBef>
                <a:spcPct val="0"/>
              </a:spcBef>
              <a:spcAft>
                <a:spcPct val="0"/>
              </a:spcAft>
              <a:tabLst>
                <a:tab pos="900113" algn="l"/>
              </a:tabLst>
              <a:defRPr>
                <a:solidFill>
                  <a:schemeClr val="tx1"/>
                </a:solidFill>
                <a:latin typeface="Arial" panose="020B0604020202020204" pitchFamily="34" charset="0"/>
              </a:defRPr>
            </a:lvl3pPr>
            <a:lvl4pPr eaLnBrk="0" fontAlgn="base" hangingPunct="0">
              <a:spcBef>
                <a:spcPct val="0"/>
              </a:spcBef>
              <a:spcAft>
                <a:spcPct val="0"/>
              </a:spcAft>
              <a:tabLst>
                <a:tab pos="900113" algn="l"/>
              </a:tabLst>
              <a:defRPr>
                <a:solidFill>
                  <a:schemeClr val="tx1"/>
                </a:solidFill>
                <a:latin typeface="Arial" panose="020B0604020202020204" pitchFamily="34" charset="0"/>
              </a:defRPr>
            </a:lvl4pPr>
            <a:lvl5pPr eaLnBrk="0" fontAlgn="base" hangingPunct="0">
              <a:spcBef>
                <a:spcPct val="0"/>
              </a:spcBef>
              <a:spcAft>
                <a:spcPct val="0"/>
              </a:spcAft>
              <a:tabLst>
                <a:tab pos="900113" algn="l"/>
              </a:tabLst>
              <a:defRPr>
                <a:solidFill>
                  <a:schemeClr val="tx1"/>
                </a:solidFill>
                <a:latin typeface="Arial" panose="020B0604020202020204" pitchFamily="34" charset="0"/>
              </a:defRPr>
            </a:lvl5pPr>
            <a:lvl6pPr eaLnBrk="0" fontAlgn="base" hangingPunct="0">
              <a:spcBef>
                <a:spcPct val="0"/>
              </a:spcBef>
              <a:spcAft>
                <a:spcPct val="0"/>
              </a:spcAft>
              <a:tabLst>
                <a:tab pos="900113" algn="l"/>
              </a:tabLst>
              <a:defRPr>
                <a:solidFill>
                  <a:schemeClr val="tx1"/>
                </a:solidFill>
                <a:latin typeface="Arial" panose="020B0604020202020204" pitchFamily="34" charset="0"/>
              </a:defRPr>
            </a:lvl6pPr>
            <a:lvl7pPr eaLnBrk="0" fontAlgn="base" hangingPunct="0">
              <a:spcBef>
                <a:spcPct val="0"/>
              </a:spcBef>
              <a:spcAft>
                <a:spcPct val="0"/>
              </a:spcAft>
              <a:tabLst>
                <a:tab pos="900113" algn="l"/>
              </a:tabLst>
              <a:defRPr>
                <a:solidFill>
                  <a:schemeClr val="tx1"/>
                </a:solidFill>
                <a:latin typeface="Arial" panose="020B0604020202020204" pitchFamily="34" charset="0"/>
              </a:defRPr>
            </a:lvl7pPr>
            <a:lvl8pPr eaLnBrk="0" fontAlgn="base" hangingPunct="0">
              <a:spcBef>
                <a:spcPct val="0"/>
              </a:spcBef>
              <a:spcAft>
                <a:spcPct val="0"/>
              </a:spcAft>
              <a:tabLst>
                <a:tab pos="900113" algn="l"/>
              </a:tabLst>
              <a:defRPr>
                <a:solidFill>
                  <a:schemeClr val="tx1"/>
                </a:solidFill>
                <a:latin typeface="Arial" panose="020B0604020202020204" pitchFamily="34" charset="0"/>
              </a:defRPr>
            </a:lvl8pPr>
            <a:lvl9pPr eaLnBrk="0" fontAlgn="base" hangingPunct="0">
              <a:spcBef>
                <a:spcPct val="0"/>
              </a:spcBef>
              <a:spcAft>
                <a:spcPct val="0"/>
              </a:spcAft>
              <a:tabLst>
                <a:tab pos="900113"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900113" algn="l"/>
              </a:tabLst>
            </a:pPr>
            <a:r>
              <a:rPr kumimoji="0" lang="en-GB" altLang="de-DE"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Table 1</a:t>
            </a:r>
          </a:p>
          <a:p>
            <a:pPr marL="0" marR="0" lvl="0" indent="0" algn="l" defTabSz="914400" rtl="0" eaLnBrk="0" fontAlgn="base" latinLnBrk="0" hangingPunct="0">
              <a:lnSpc>
                <a:spcPct val="100000"/>
              </a:lnSpc>
              <a:spcBef>
                <a:spcPct val="0"/>
              </a:spcBef>
              <a:spcAft>
                <a:spcPct val="0"/>
              </a:spcAft>
              <a:buClrTx/>
              <a:buSzTx/>
              <a:buFontTx/>
              <a:buNone/>
              <a:tabLst>
                <a:tab pos="900113" algn="l"/>
              </a:tabLst>
            </a:pPr>
            <a:r>
              <a:rPr kumimoji="0" lang="en-GB" altLang="de-DE"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List of retro-reflective devices and their symbols</a:t>
            </a:r>
            <a:endParaRPr kumimoji="0" lang="en-GB" altLang="de-DE"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900113" algn="l"/>
              </a:tabLst>
            </a:pPr>
            <a:endParaRPr kumimoji="0" lang="en-GB" altLang="de-D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873568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rot="19418879">
            <a:off x="1593494" y="2782588"/>
            <a:ext cx="9733455" cy="646331"/>
          </a:xfrm>
          <a:prstGeom prst="rect">
            <a:avLst/>
          </a:prstGeom>
          <a:solidFill>
            <a:srgbClr val="FF0000"/>
          </a:solidFill>
        </p:spPr>
        <p:txBody>
          <a:bodyPr wrap="square" rtlCol="0">
            <a:spAutoFit/>
          </a:bodyPr>
          <a:lstStyle/>
          <a:p>
            <a:pPr algn="ctr"/>
            <a:r>
              <a:rPr lang="en-US" sz="3600" dirty="0"/>
              <a:t>See new pages 7 and 8</a:t>
            </a:r>
          </a:p>
        </p:txBody>
      </p:sp>
      <p:sp>
        <p:nvSpPr>
          <p:cNvPr id="28" name="Textfeld 27">
            <a:extLst>
              <a:ext uri="{FF2B5EF4-FFF2-40B4-BE49-F238E27FC236}">
                <a16:creationId xmlns:a16="http://schemas.microsoft.com/office/drawing/2014/main" id="{D3623C90-1102-4732-9824-696F937B8496}"/>
              </a:ext>
            </a:extLst>
          </p:cNvPr>
          <p:cNvSpPr txBox="1"/>
          <p:nvPr/>
        </p:nvSpPr>
        <p:spPr>
          <a:xfrm>
            <a:off x="691340" y="2787011"/>
            <a:ext cx="2075551" cy="371822"/>
          </a:xfrm>
          <a:prstGeom prst="rect">
            <a:avLst/>
          </a:prstGeom>
          <a:noFill/>
        </p:spPr>
        <p:txBody>
          <a:bodyPr wrap="square" rtlCol="0">
            <a:spAutoFit/>
          </a:bodyPr>
          <a:lstStyle/>
          <a:p>
            <a:r>
              <a:rPr lang="de-DE" dirty="0">
                <a:solidFill>
                  <a:srgbClr val="FF0000"/>
                </a:solidFill>
              </a:rPr>
              <a:t>Space </a:t>
            </a:r>
            <a:r>
              <a:rPr lang="de-DE" dirty="0" err="1">
                <a:solidFill>
                  <a:srgbClr val="FF0000"/>
                </a:solidFill>
              </a:rPr>
              <a:t>removed</a:t>
            </a:r>
            <a:endParaRPr lang="de-DE" dirty="0">
              <a:solidFill>
                <a:srgbClr val="FF0000"/>
              </a:solidFill>
            </a:endParaRPr>
          </a:p>
        </p:txBody>
      </p:sp>
      <p:grpSp>
        <p:nvGrpSpPr>
          <p:cNvPr id="29" name="Gruppieren 28">
            <a:extLst>
              <a:ext uri="{FF2B5EF4-FFF2-40B4-BE49-F238E27FC236}">
                <a16:creationId xmlns:a16="http://schemas.microsoft.com/office/drawing/2014/main" id="{24FAA86C-C7E5-40E0-AA0C-12A53E688AE7}"/>
              </a:ext>
            </a:extLst>
          </p:cNvPr>
          <p:cNvGrpSpPr/>
          <p:nvPr/>
        </p:nvGrpSpPr>
        <p:grpSpPr>
          <a:xfrm>
            <a:off x="4977467" y="867445"/>
            <a:ext cx="3168352" cy="1333985"/>
            <a:chOff x="776536" y="878807"/>
            <a:chExt cx="3168352" cy="1333985"/>
          </a:xfrm>
        </p:grpSpPr>
        <p:sp>
          <p:nvSpPr>
            <p:cNvPr id="30" name="Rechteck 29">
              <a:extLst>
                <a:ext uri="{FF2B5EF4-FFF2-40B4-BE49-F238E27FC236}">
                  <a16:creationId xmlns:a16="http://schemas.microsoft.com/office/drawing/2014/main" id="{5D904DA7-F85F-4250-893C-CD0C59BE58C8}"/>
                </a:ext>
              </a:extLst>
            </p:cNvPr>
            <p:cNvSpPr/>
            <p:nvPr/>
          </p:nvSpPr>
          <p:spPr>
            <a:xfrm>
              <a:off x="1552672" y="916648"/>
              <a:ext cx="2320208" cy="129614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rade Verbindung 4">
              <a:extLst>
                <a:ext uri="{FF2B5EF4-FFF2-40B4-BE49-F238E27FC236}">
                  <a16:creationId xmlns:a16="http://schemas.microsoft.com/office/drawing/2014/main" id="{F543C444-F01D-4186-8235-E2DC299FC7E1}"/>
                </a:ext>
              </a:extLst>
            </p:cNvPr>
            <p:cNvCxnSpPr/>
            <p:nvPr/>
          </p:nvCxnSpPr>
          <p:spPr>
            <a:xfrm>
              <a:off x="1552672" y="916648"/>
              <a:ext cx="0" cy="12961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5">
              <a:extLst>
                <a:ext uri="{FF2B5EF4-FFF2-40B4-BE49-F238E27FC236}">
                  <a16:creationId xmlns:a16="http://schemas.microsoft.com/office/drawing/2014/main" id="{4B03C799-0D6F-437C-B2D6-F07F44A20FBF}"/>
                </a:ext>
              </a:extLst>
            </p:cNvPr>
            <p:cNvCxnSpPr/>
            <p:nvPr/>
          </p:nvCxnSpPr>
          <p:spPr>
            <a:xfrm>
              <a:off x="2326075" y="916648"/>
              <a:ext cx="0" cy="12961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6">
              <a:extLst>
                <a:ext uri="{FF2B5EF4-FFF2-40B4-BE49-F238E27FC236}">
                  <a16:creationId xmlns:a16="http://schemas.microsoft.com/office/drawing/2014/main" id="{91056C03-8E5B-45E6-AA4D-09514E5390C1}"/>
                </a:ext>
              </a:extLst>
            </p:cNvPr>
            <p:cNvCxnSpPr/>
            <p:nvPr/>
          </p:nvCxnSpPr>
          <p:spPr>
            <a:xfrm>
              <a:off x="3099478" y="916648"/>
              <a:ext cx="0" cy="12961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10">
              <a:extLst>
                <a:ext uri="{FF2B5EF4-FFF2-40B4-BE49-F238E27FC236}">
                  <a16:creationId xmlns:a16="http://schemas.microsoft.com/office/drawing/2014/main" id="{D5BADB21-8265-4DA3-85A2-5A7E6938FB2F}"/>
                </a:ext>
              </a:extLst>
            </p:cNvPr>
            <p:cNvCxnSpPr/>
            <p:nvPr/>
          </p:nvCxnSpPr>
          <p:spPr>
            <a:xfrm>
              <a:off x="1552672" y="1550865"/>
              <a:ext cx="232020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Ellipse 34">
              <a:extLst>
                <a:ext uri="{FF2B5EF4-FFF2-40B4-BE49-F238E27FC236}">
                  <a16:creationId xmlns:a16="http://schemas.microsoft.com/office/drawing/2014/main" id="{62AD4881-EB1C-44E1-AB12-9A820A4EBBC4}"/>
                </a:ext>
              </a:extLst>
            </p:cNvPr>
            <p:cNvSpPr/>
            <p:nvPr/>
          </p:nvSpPr>
          <p:spPr>
            <a:xfrm>
              <a:off x="1586280" y="1034768"/>
              <a:ext cx="286234" cy="27925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00"/>
            </a:p>
          </p:txBody>
        </p:sp>
        <p:sp>
          <p:nvSpPr>
            <p:cNvPr id="36" name="Textfeld 35">
              <a:extLst>
                <a:ext uri="{FF2B5EF4-FFF2-40B4-BE49-F238E27FC236}">
                  <a16:creationId xmlns:a16="http://schemas.microsoft.com/office/drawing/2014/main" id="{9A18657F-D37E-4728-858E-2C8089C7CFEC}"/>
                </a:ext>
              </a:extLst>
            </p:cNvPr>
            <p:cNvSpPr txBox="1"/>
            <p:nvPr/>
          </p:nvSpPr>
          <p:spPr>
            <a:xfrm>
              <a:off x="1552454" y="1028484"/>
              <a:ext cx="324184" cy="276999"/>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E</a:t>
              </a:r>
            </a:p>
          </p:txBody>
        </p:sp>
        <p:sp>
          <p:nvSpPr>
            <p:cNvPr id="37" name="Textfeld 36">
              <a:extLst>
                <a:ext uri="{FF2B5EF4-FFF2-40B4-BE49-F238E27FC236}">
                  <a16:creationId xmlns:a16="http://schemas.microsoft.com/office/drawing/2014/main" id="{FE7EC5BD-7EA2-490B-A1D8-4BE90462125F}"/>
                </a:ext>
              </a:extLst>
            </p:cNvPr>
            <p:cNvSpPr txBox="1"/>
            <p:nvPr/>
          </p:nvSpPr>
          <p:spPr>
            <a:xfrm>
              <a:off x="1655923" y="1076999"/>
              <a:ext cx="223620" cy="215444"/>
            </a:xfrm>
            <a:prstGeom prst="rect">
              <a:avLst/>
            </a:prstGeom>
            <a:noFill/>
          </p:spPr>
          <p:txBody>
            <a:bodyPr wrap="square" rtlCol="0">
              <a:spAutoFit/>
            </a:bodyPr>
            <a:lstStyle/>
            <a:p>
              <a:r>
                <a:rPr lang="de-DE" sz="800" b="1" dirty="0">
                  <a:latin typeface="Arial" panose="020B0604020202020204" pitchFamily="34" charset="0"/>
                  <a:cs typeface="Arial" panose="020B0604020202020204" pitchFamily="34" charset="0"/>
                </a:rPr>
                <a:t>4</a:t>
              </a:r>
            </a:p>
          </p:txBody>
        </p:sp>
        <p:sp>
          <p:nvSpPr>
            <p:cNvPr id="38" name="Textfeld 37">
              <a:extLst>
                <a:ext uri="{FF2B5EF4-FFF2-40B4-BE49-F238E27FC236}">
                  <a16:creationId xmlns:a16="http://schemas.microsoft.com/office/drawing/2014/main" id="{296B6228-CD70-483D-AD75-E0C50B19EA32}"/>
                </a:ext>
              </a:extLst>
            </p:cNvPr>
            <p:cNvSpPr txBox="1"/>
            <p:nvPr/>
          </p:nvSpPr>
          <p:spPr>
            <a:xfrm>
              <a:off x="1460612" y="878807"/>
              <a:ext cx="54006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3333</a:t>
              </a:r>
              <a:endParaRPr lang="de-DE" sz="1100" b="1" dirty="0">
                <a:latin typeface="Arial" panose="020B0604020202020204" pitchFamily="34" charset="0"/>
                <a:cs typeface="Arial" panose="020B0604020202020204" pitchFamily="34" charset="0"/>
              </a:endParaRPr>
            </a:p>
          </p:txBody>
        </p:sp>
        <p:sp>
          <p:nvSpPr>
            <p:cNvPr id="39" name="Textfeld 38">
              <a:extLst>
                <a:ext uri="{FF2B5EF4-FFF2-40B4-BE49-F238E27FC236}">
                  <a16:creationId xmlns:a16="http://schemas.microsoft.com/office/drawing/2014/main" id="{C5F18DF6-A724-46E4-BAB2-A91F4608E99D}"/>
                </a:ext>
              </a:extLst>
            </p:cNvPr>
            <p:cNvSpPr txBox="1"/>
            <p:nvPr/>
          </p:nvSpPr>
          <p:spPr>
            <a:xfrm>
              <a:off x="2038560" y="881330"/>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IA</a:t>
              </a:r>
            </a:p>
          </p:txBody>
        </p:sp>
        <p:sp>
          <p:nvSpPr>
            <p:cNvPr id="40" name="Textfeld 39">
              <a:extLst>
                <a:ext uri="{FF2B5EF4-FFF2-40B4-BE49-F238E27FC236}">
                  <a16:creationId xmlns:a16="http://schemas.microsoft.com/office/drawing/2014/main" id="{FE731DB9-E790-4D30-9883-A10136ED3C5C}"/>
                </a:ext>
              </a:extLst>
            </p:cNvPr>
            <p:cNvSpPr txBox="1"/>
            <p:nvPr/>
          </p:nvSpPr>
          <p:spPr>
            <a:xfrm>
              <a:off x="2820056" y="881330"/>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2b</a:t>
              </a:r>
            </a:p>
          </p:txBody>
        </p:sp>
        <p:sp>
          <p:nvSpPr>
            <p:cNvPr id="41" name="Textfeld 40">
              <a:extLst>
                <a:ext uri="{FF2B5EF4-FFF2-40B4-BE49-F238E27FC236}">
                  <a16:creationId xmlns:a16="http://schemas.microsoft.com/office/drawing/2014/main" id="{1B07E1EB-5A46-420F-A355-C65F43AC7622}"/>
                </a:ext>
              </a:extLst>
            </p:cNvPr>
            <p:cNvSpPr txBox="1"/>
            <p:nvPr/>
          </p:nvSpPr>
          <p:spPr>
            <a:xfrm>
              <a:off x="3584848" y="881330"/>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R2</a:t>
              </a:r>
            </a:p>
          </p:txBody>
        </p:sp>
        <p:sp>
          <p:nvSpPr>
            <p:cNvPr id="42" name="Textfeld 41">
              <a:extLst>
                <a:ext uri="{FF2B5EF4-FFF2-40B4-BE49-F238E27FC236}">
                  <a16:creationId xmlns:a16="http://schemas.microsoft.com/office/drawing/2014/main" id="{DA5D35E5-6B63-4BB5-A706-4D89662538AC}"/>
                </a:ext>
              </a:extLst>
            </p:cNvPr>
            <p:cNvSpPr txBox="1"/>
            <p:nvPr/>
          </p:nvSpPr>
          <p:spPr>
            <a:xfrm>
              <a:off x="2038560" y="1521022"/>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F2</a:t>
              </a:r>
            </a:p>
          </p:txBody>
        </p:sp>
        <p:sp>
          <p:nvSpPr>
            <p:cNvPr id="43" name="Textfeld 42">
              <a:extLst>
                <a:ext uri="{FF2B5EF4-FFF2-40B4-BE49-F238E27FC236}">
                  <a16:creationId xmlns:a16="http://schemas.microsoft.com/office/drawing/2014/main" id="{67DACB24-264D-4521-B61F-0A589A5556BC}"/>
                </a:ext>
              </a:extLst>
            </p:cNvPr>
            <p:cNvSpPr txBox="1"/>
            <p:nvPr/>
          </p:nvSpPr>
          <p:spPr>
            <a:xfrm>
              <a:off x="2820056" y="1521022"/>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AR</a:t>
              </a:r>
            </a:p>
          </p:txBody>
        </p:sp>
        <p:sp>
          <p:nvSpPr>
            <p:cNvPr id="44" name="Textfeld 43">
              <a:extLst>
                <a:ext uri="{FF2B5EF4-FFF2-40B4-BE49-F238E27FC236}">
                  <a16:creationId xmlns:a16="http://schemas.microsoft.com/office/drawing/2014/main" id="{FA028B95-6C23-4AD5-B08F-3CFC1921A10E}"/>
                </a:ext>
              </a:extLst>
            </p:cNvPr>
            <p:cNvSpPr txBox="1"/>
            <p:nvPr/>
          </p:nvSpPr>
          <p:spPr>
            <a:xfrm>
              <a:off x="3584848" y="1521022"/>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S2</a:t>
              </a:r>
            </a:p>
          </p:txBody>
        </p:sp>
        <p:cxnSp>
          <p:nvCxnSpPr>
            <p:cNvPr id="45" name="Gerade Verbindung mit Pfeil 44">
              <a:extLst>
                <a:ext uri="{FF2B5EF4-FFF2-40B4-BE49-F238E27FC236}">
                  <a16:creationId xmlns:a16="http://schemas.microsoft.com/office/drawing/2014/main" id="{67F91724-D9C7-458A-99E6-0A74605A1FC8}"/>
                </a:ext>
              </a:extLst>
            </p:cNvPr>
            <p:cNvCxnSpPr/>
            <p:nvPr/>
          </p:nvCxnSpPr>
          <p:spPr>
            <a:xfrm>
              <a:off x="2944518" y="1050027"/>
              <a:ext cx="121660" cy="580"/>
            </a:xfrm>
            <a:prstGeom prst="straightConnector1">
              <a:avLst/>
            </a:prstGeom>
            <a:ln w="952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46" name="Gerade Verbindung mit Pfeil 45">
              <a:extLst>
                <a:ext uri="{FF2B5EF4-FFF2-40B4-BE49-F238E27FC236}">
                  <a16:creationId xmlns:a16="http://schemas.microsoft.com/office/drawing/2014/main" id="{84C75F97-062A-471B-956B-69BBA6B2DDE7}"/>
                </a:ext>
              </a:extLst>
            </p:cNvPr>
            <p:cNvCxnSpPr/>
            <p:nvPr/>
          </p:nvCxnSpPr>
          <p:spPr>
            <a:xfrm>
              <a:off x="3713502" y="1046614"/>
              <a:ext cx="121660" cy="580"/>
            </a:xfrm>
            <a:prstGeom prst="straightConnector1">
              <a:avLst/>
            </a:prstGeom>
            <a:ln w="952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47" name="Gerade Verbindung 31">
              <a:extLst>
                <a:ext uri="{FF2B5EF4-FFF2-40B4-BE49-F238E27FC236}">
                  <a16:creationId xmlns:a16="http://schemas.microsoft.com/office/drawing/2014/main" id="{189356E3-013A-4F60-AA10-7FF17FD1DE5F}"/>
                </a:ext>
              </a:extLst>
            </p:cNvPr>
            <p:cNvCxnSpPr/>
            <p:nvPr/>
          </p:nvCxnSpPr>
          <p:spPr>
            <a:xfrm flipH="1">
              <a:off x="776536" y="916648"/>
              <a:ext cx="108012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8" name="Gerade Verbindung 32">
              <a:extLst>
                <a:ext uri="{FF2B5EF4-FFF2-40B4-BE49-F238E27FC236}">
                  <a16:creationId xmlns:a16="http://schemas.microsoft.com/office/drawing/2014/main" id="{FC5447CB-99CD-42B9-BFEB-E6E43FD6C4D9}"/>
                </a:ext>
              </a:extLst>
            </p:cNvPr>
            <p:cNvCxnSpPr/>
            <p:nvPr/>
          </p:nvCxnSpPr>
          <p:spPr>
            <a:xfrm flipH="1">
              <a:off x="776536" y="2212792"/>
              <a:ext cx="108012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9" name="Gerade Verbindung 33">
              <a:extLst>
                <a:ext uri="{FF2B5EF4-FFF2-40B4-BE49-F238E27FC236}">
                  <a16:creationId xmlns:a16="http://schemas.microsoft.com/office/drawing/2014/main" id="{EB10AAF7-B527-48A0-96CE-CB9618B0B38B}"/>
                </a:ext>
              </a:extLst>
            </p:cNvPr>
            <p:cNvCxnSpPr/>
            <p:nvPr/>
          </p:nvCxnSpPr>
          <p:spPr>
            <a:xfrm flipV="1">
              <a:off x="776536" y="916648"/>
              <a:ext cx="0" cy="1296144"/>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0" name="Textfeld 49">
              <a:extLst>
                <a:ext uri="{FF2B5EF4-FFF2-40B4-BE49-F238E27FC236}">
                  <a16:creationId xmlns:a16="http://schemas.microsoft.com/office/drawing/2014/main" id="{05104978-2DD2-4CA8-99EF-296DB8E23D28}"/>
                </a:ext>
              </a:extLst>
            </p:cNvPr>
            <p:cNvSpPr txBox="1"/>
            <p:nvPr/>
          </p:nvSpPr>
          <p:spPr>
            <a:xfrm>
              <a:off x="1399871" y="1268762"/>
              <a:ext cx="676327" cy="33855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148R00</a:t>
              </a:r>
            </a:p>
            <a:p>
              <a:pPr algn="ctr"/>
              <a:r>
                <a:rPr lang="de-DE" sz="800" b="1" dirty="0">
                  <a:latin typeface="Arial" panose="020B0604020202020204" pitchFamily="34" charset="0"/>
                  <a:cs typeface="Arial" panose="020B0604020202020204" pitchFamily="34" charset="0"/>
                </a:rPr>
                <a:t>150R01</a:t>
              </a:r>
              <a:endParaRPr lang="de-DE" sz="1100" b="1" dirty="0">
                <a:latin typeface="Arial" panose="020B0604020202020204" pitchFamily="34" charset="0"/>
                <a:cs typeface="Arial" panose="020B0604020202020204" pitchFamily="34" charset="0"/>
              </a:endParaRPr>
            </a:p>
          </p:txBody>
        </p:sp>
      </p:grpSp>
      <p:sp>
        <p:nvSpPr>
          <p:cNvPr id="51" name="Textfeld 50">
            <a:extLst>
              <a:ext uri="{FF2B5EF4-FFF2-40B4-BE49-F238E27FC236}">
                <a16:creationId xmlns:a16="http://schemas.microsoft.com/office/drawing/2014/main" id="{763FBC40-2642-41D8-9460-93A5B09EF810}"/>
              </a:ext>
            </a:extLst>
          </p:cNvPr>
          <p:cNvSpPr txBox="1"/>
          <p:nvPr/>
        </p:nvSpPr>
        <p:spPr>
          <a:xfrm>
            <a:off x="5787211" y="2459649"/>
            <a:ext cx="1733910" cy="371822"/>
          </a:xfrm>
          <a:prstGeom prst="rect">
            <a:avLst/>
          </a:prstGeom>
          <a:noFill/>
        </p:spPr>
        <p:txBody>
          <a:bodyPr wrap="square" rtlCol="0">
            <a:spAutoFit/>
          </a:bodyPr>
          <a:lstStyle/>
          <a:p>
            <a:r>
              <a:rPr lang="de-DE" dirty="0">
                <a:solidFill>
                  <a:srgbClr val="FF0000"/>
                </a:solidFill>
              </a:rPr>
              <a:t>Size </a:t>
            </a:r>
            <a:r>
              <a:rPr lang="de-DE" dirty="0" err="1">
                <a:solidFill>
                  <a:srgbClr val="FF0000"/>
                </a:solidFill>
              </a:rPr>
              <a:t>aligned</a:t>
            </a:r>
            <a:endParaRPr lang="de-DE" dirty="0">
              <a:solidFill>
                <a:srgbClr val="FF0000"/>
              </a:solidFill>
            </a:endParaRPr>
          </a:p>
        </p:txBody>
      </p:sp>
      <p:sp>
        <p:nvSpPr>
          <p:cNvPr id="78" name="Textfeld 77">
            <a:extLst>
              <a:ext uri="{FF2B5EF4-FFF2-40B4-BE49-F238E27FC236}">
                <a16:creationId xmlns:a16="http://schemas.microsoft.com/office/drawing/2014/main" id="{9C915199-CABD-47E3-A164-C0F5A39BD67E}"/>
              </a:ext>
            </a:extLst>
          </p:cNvPr>
          <p:cNvSpPr txBox="1"/>
          <p:nvPr/>
        </p:nvSpPr>
        <p:spPr>
          <a:xfrm>
            <a:off x="558279" y="6026253"/>
            <a:ext cx="3038685" cy="369332"/>
          </a:xfrm>
          <a:prstGeom prst="rect">
            <a:avLst/>
          </a:prstGeom>
          <a:noFill/>
        </p:spPr>
        <p:txBody>
          <a:bodyPr wrap="square" rtlCol="0">
            <a:spAutoFit/>
          </a:bodyPr>
          <a:lstStyle/>
          <a:p>
            <a:r>
              <a:rPr lang="de-DE" dirty="0">
                <a:solidFill>
                  <a:srgbClr val="FF0000"/>
                </a:solidFill>
              </a:rPr>
              <a:t>104R </a:t>
            </a:r>
            <a:r>
              <a:rPr lang="de-DE" dirty="0" err="1">
                <a:solidFill>
                  <a:srgbClr val="FF0000"/>
                </a:solidFill>
              </a:rPr>
              <a:t>replaced</a:t>
            </a:r>
            <a:r>
              <a:rPr lang="de-DE" dirty="0">
                <a:solidFill>
                  <a:srgbClr val="FF0000"/>
                </a:solidFill>
              </a:rPr>
              <a:t> </a:t>
            </a:r>
            <a:r>
              <a:rPr lang="de-DE" dirty="0" err="1">
                <a:solidFill>
                  <a:srgbClr val="FF0000"/>
                </a:solidFill>
              </a:rPr>
              <a:t>by</a:t>
            </a:r>
            <a:r>
              <a:rPr lang="de-DE" dirty="0">
                <a:solidFill>
                  <a:srgbClr val="FF0000"/>
                </a:solidFill>
              </a:rPr>
              <a:t> 150R</a:t>
            </a:r>
          </a:p>
        </p:txBody>
      </p:sp>
      <p:sp>
        <p:nvSpPr>
          <p:cNvPr id="105" name="Textfeld 104">
            <a:extLst>
              <a:ext uri="{FF2B5EF4-FFF2-40B4-BE49-F238E27FC236}">
                <a16:creationId xmlns:a16="http://schemas.microsoft.com/office/drawing/2014/main" id="{2BD99597-7C2F-4CAF-AC5B-CEC6C45077EF}"/>
              </a:ext>
            </a:extLst>
          </p:cNvPr>
          <p:cNvSpPr txBox="1"/>
          <p:nvPr/>
        </p:nvSpPr>
        <p:spPr>
          <a:xfrm>
            <a:off x="5361415" y="6000740"/>
            <a:ext cx="2584221" cy="369332"/>
          </a:xfrm>
          <a:prstGeom prst="rect">
            <a:avLst/>
          </a:prstGeom>
          <a:noFill/>
        </p:spPr>
        <p:txBody>
          <a:bodyPr wrap="square" rtlCol="0">
            <a:spAutoFit/>
          </a:bodyPr>
          <a:lstStyle/>
          <a:p>
            <a:r>
              <a:rPr lang="de-DE" dirty="0">
                <a:solidFill>
                  <a:srgbClr val="FF0000"/>
                </a:solidFill>
              </a:rPr>
              <a:t>27R </a:t>
            </a:r>
            <a:r>
              <a:rPr lang="de-DE" dirty="0" err="1">
                <a:solidFill>
                  <a:srgbClr val="FF0000"/>
                </a:solidFill>
              </a:rPr>
              <a:t>replaced</a:t>
            </a:r>
            <a:r>
              <a:rPr lang="de-DE" dirty="0">
                <a:solidFill>
                  <a:srgbClr val="FF0000"/>
                </a:solidFill>
              </a:rPr>
              <a:t> </a:t>
            </a:r>
            <a:r>
              <a:rPr lang="de-DE" dirty="0" err="1">
                <a:solidFill>
                  <a:srgbClr val="FF0000"/>
                </a:solidFill>
              </a:rPr>
              <a:t>by</a:t>
            </a:r>
            <a:r>
              <a:rPr lang="de-DE" dirty="0">
                <a:solidFill>
                  <a:srgbClr val="FF0000"/>
                </a:solidFill>
              </a:rPr>
              <a:t> WT</a:t>
            </a:r>
          </a:p>
        </p:txBody>
      </p:sp>
      <p:grpSp>
        <p:nvGrpSpPr>
          <p:cNvPr id="106" name="Gruppieren 105"/>
          <p:cNvGrpSpPr/>
          <p:nvPr/>
        </p:nvGrpSpPr>
        <p:grpSpPr>
          <a:xfrm>
            <a:off x="466325" y="507373"/>
            <a:ext cx="2887793" cy="2140755"/>
            <a:chOff x="667171" y="991702"/>
            <a:chExt cx="2887793" cy="2140755"/>
          </a:xfrm>
        </p:grpSpPr>
        <p:sp>
          <p:nvSpPr>
            <p:cNvPr id="107" name="Ellipse 106">
              <a:extLst>
                <a:ext uri="{FF2B5EF4-FFF2-40B4-BE49-F238E27FC236}">
                  <a16:creationId xmlns:a16="http://schemas.microsoft.com/office/drawing/2014/main" id="{FF82D9EB-03F8-427C-B691-AF7938C4A05B}"/>
                </a:ext>
              </a:extLst>
            </p:cNvPr>
            <p:cNvSpPr/>
            <p:nvPr/>
          </p:nvSpPr>
          <p:spPr>
            <a:xfrm>
              <a:off x="1349271" y="1509547"/>
              <a:ext cx="1031864" cy="1031864"/>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8" name="Textfeld 107">
              <a:extLst>
                <a:ext uri="{FF2B5EF4-FFF2-40B4-BE49-F238E27FC236}">
                  <a16:creationId xmlns:a16="http://schemas.microsoft.com/office/drawing/2014/main" id="{7A15315D-69B9-4006-99BB-33D1AA441BEB}"/>
                </a:ext>
              </a:extLst>
            </p:cNvPr>
            <p:cNvSpPr txBox="1"/>
            <p:nvPr/>
          </p:nvSpPr>
          <p:spPr>
            <a:xfrm>
              <a:off x="1472845" y="1616357"/>
              <a:ext cx="576064" cy="769441"/>
            </a:xfrm>
            <a:prstGeom prst="rect">
              <a:avLst/>
            </a:prstGeom>
            <a:noFill/>
          </p:spPr>
          <p:txBody>
            <a:bodyPr wrap="square" rtlCol="0">
              <a:spAutoFit/>
            </a:bodyPr>
            <a:lstStyle/>
            <a:p>
              <a:r>
                <a:rPr lang="de-DE" sz="4400" dirty="0">
                  <a:latin typeface="Arial" panose="020B0604020202020204" pitchFamily="34" charset="0"/>
                  <a:cs typeface="Arial" panose="020B0604020202020204" pitchFamily="34" charset="0"/>
                </a:rPr>
                <a:t>E</a:t>
              </a:r>
            </a:p>
          </p:txBody>
        </p:sp>
        <p:sp>
          <p:nvSpPr>
            <p:cNvPr id="109" name="Textfeld 108">
              <a:extLst>
                <a:ext uri="{FF2B5EF4-FFF2-40B4-BE49-F238E27FC236}">
                  <a16:creationId xmlns:a16="http://schemas.microsoft.com/office/drawing/2014/main" id="{33B44E88-E819-4226-9453-6FA1F9A44BFF}"/>
                </a:ext>
              </a:extLst>
            </p:cNvPr>
            <p:cNvSpPr txBox="1"/>
            <p:nvPr/>
          </p:nvSpPr>
          <p:spPr>
            <a:xfrm>
              <a:off x="1861201" y="1819402"/>
              <a:ext cx="576064" cy="523220"/>
            </a:xfrm>
            <a:prstGeom prst="rect">
              <a:avLst/>
            </a:prstGeom>
            <a:noFill/>
          </p:spPr>
          <p:txBody>
            <a:bodyPr wrap="square" rtlCol="0">
              <a:spAutoFit/>
            </a:bodyPr>
            <a:lstStyle/>
            <a:p>
              <a:r>
                <a:rPr lang="de-DE" sz="2800" b="1" dirty="0">
                  <a:latin typeface="Arial" panose="020B0604020202020204" pitchFamily="34" charset="0"/>
                  <a:cs typeface="Arial" panose="020B0604020202020204" pitchFamily="34" charset="0"/>
                </a:rPr>
                <a:t>4</a:t>
              </a:r>
            </a:p>
          </p:txBody>
        </p:sp>
        <p:sp>
          <p:nvSpPr>
            <p:cNvPr id="110" name="Textfeld 109">
              <a:extLst>
                <a:ext uri="{FF2B5EF4-FFF2-40B4-BE49-F238E27FC236}">
                  <a16:creationId xmlns:a16="http://schemas.microsoft.com/office/drawing/2014/main" id="{676AE3BF-460C-44F8-AE35-10BC257A4606}"/>
                </a:ext>
              </a:extLst>
            </p:cNvPr>
            <p:cNvSpPr txBox="1"/>
            <p:nvPr/>
          </p:nvSpPr>
          <p:spPr>
            <a:xfrm>
              <a:off x="1060902" y="991702"/>
              <a:ext cx="1564421" cy="523220"/>
            </a:xfrm>
            <a:prstGeom prst="rect">
              <a:avLst/>
            </a:prstGeom>
            <a:noFill/>
          </p:spPr>
          <p:txBody>
            <a:bodyPr wrap="square" rtlCol="0">
              <a:spAutoFit/>
            </a:bodyPr>
            <a:lstStyle/>
            <a:p>
              <a:pPr algn="ctr"/>
              <a:r>
                <a:rPr lang="de-DE" sz="2800" b="1" dirty="0">
                  <a:latin typeface="Arial" panose="020B0604020202020204" pitchFamily="34" charset="0"/>
                  <a:cs typeface="Arial" panose="020B0604020202020204" pitchFamily="34" charset="0"/>
                </a:rPr>
                <a:t>IIIA</a:t>
              </a:r>
            </a:p>
          </p:txBody>
        </p:sp>
        <p:sp>
          <p:nvSpPr>
            <p:cNvPr id="111" name="Textfeld 110">
              <a:extLst>
                <a:ext uri="{FF2B5EF4-FFF2-40B4-BE49-F238E27FC236}">
                  <a16:creationId xmlns:a16="http://schemas.microsoft.com/office/drawing/2014/main" id="{EDF2E253-0B39-48C0-B149-EF883B7A9599}"/>
                </a:ext>
              </a:extLst>
            </p:cNvPr>
            <p:cNvSpPr txBox="1"/>
            <p:nvPr/>
          </p:nvSpPr>
          <p:spPr>
            <a:xfrm>
              <a:off x="667171" y="2609237"/>
              <a:ext cx="2364082" cy="523220"/>
            </a:xfrm>
            <a:prstGeom prst="rect">
              <a:avLst/>
            </a:prstGeom>
            <a:noFill/>
          </p:spPr>
          <p:txBody>
            <a:bodyPr wrap="square" rtlCol="0">
              <a:spAutoFit/>
            </a:bodyPr>
            <a:lstStyle/>
            <a:p>
              <a:pPr algn="ctr"/>
              <a:r>
                <a:rPr lang="de-DE" sz="2800" b="1" dirty="0">
                  <a:latin typeface="Arial" panose="020B0604020202020204" pitchFamily="34" charset="0"/>
                  <a:cs typeface="Arial" panose="020B0604020202020204" pitchFamily="34" charset="0"/>
                </a:rPr>
                <a:t>150R01 216</a:t>
              </a:r>
            </a:p>
          </p:txBody>
        </p:sp>
        <p:cxnSp>
          <p:nvCxnSpPr>
            <p:cNvPr id="112" name="Gerade Verbindung 20">
              <a:extLst>
                <a:ext uri="{FF2B5EF4-FFF2-40B4-BE49-F238E27FC236}">
                  <a16:creationId xmlns:a16="http://schemas.microsoft.com/office/drawing/2014/main" id="{79B879E1-E625-4C9C-B92E-CB968B0E85DB}"/>
                </a:ext>
              </a:extLst>
            </p:cNvPr>
            <p:cNvCxnSpPr>
              <a:cxnSpLocks/>
            </p:cNvCxnSpPr>
            <p:nvPr/>
          </p:nvCxnSpPr>
          <p:spPr>
            <a:xfrm>
              <a:off x="1843112" y="1119949"/>
              <a:ext cx="1115297"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Gerade Verbindung 22">
              <a:extLst>
                <a:ext uri="{FF2B5EF4-FFF2-40B4-BE49-F238E27FC236}">
                  <a16:creationId xmlns:a16="http://schemas.microsoft.com/office/drawing/2014/main" id="{839D2F3E-701E-4FF4-8826-29256359C609}"/>
                </a:ext>
              </a:extLst>
            </p:cNvPr>
            <p:cNvCxnSpPr>
              <a:cxnSpLocks/>
            </p:cNvCxnSpPr>
            <p:nvPr/>
          </p:nvCxnSpPr>
          <p:spPr>
            <a:xfrm>
              <a:off x="1843112" y="1377951"/>
              <a:ext cx="112123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Textfeld 113">
              <a:extLst>
                <a:ext uri="{FF2B5EF4-FFF2-40B4-BE49-F238E27FC236}">
                  <a16:creationId xmlns:a16="http://schemas.microsoft.com/office/drawing/2014/main" id="{C46B2112-A82C-4AB6-8903-2F2B9EFAB85C}"/>
                </a:ext>
              </a:extLst>
            </p:cNvPr>
            <p:cNvSpPr txBox="1"/>
            <p:nvPr/>
          </p:nvSpPr>
          <p:spPr>
            <a:xfrm>
              <a:off x="2804997" y="1113642"/>
              <a:ext cx="432048" cy="261610"/>
            </a:xfrm>
            <a:prstGeom prst="rect">
              <a:avLst/>
            </a:prstGeom>
            <a:noFill/>
          </p:spPr>
          <p:txBody>
            <a:bodyPr wrap="square" rtlCol="0">
              <a:spAutoFit/>
            </a:bodyPr>
            <a:lstStyle/>
            <a:p>
              <a:r>
                <a:rPr lang="de-DE" sz="1100" b="1" dirty="0">
                  <a:latin typeface="Arial" panose="020B0604020202020204" pitchFamily="34" charset="0"/>
                  <a:cs typeface="Arial" panose="020B0604020202020204" pitchFamily="34" charset="0"/>
                </a:rPr>
                <a:t>a/3</a:t>
              </a:r>
            </a:p>
          </p:txBody>
        </p:sp>
        <p:cxnSp>
          <p:nvCxnSpPr>
            <p:cNvPr id="115" name="Gerade Verbindung mit Pfeil 114">
              <a:extLst>
                <a:ext uri="{FF2B5EF4-FFF2-40B4-BE49-F238E27FC236}">
                  <a16:creationId xmlns:a16="http://schemas.microsoft.com/office/drawing/2014/main" id="{36C4D1F0-9F31-48D6-A073-6CD88159B936}"/>
                </a:ext>
              </a:extLst>
            </p:cNvPr>
            <p:cNvCxnSpPr>
              <a:cxnSpLocks/>
            </p:cNvCxnSpPr>
            <p:nvPr/>
          </p:nvCxnSpPr>
          <p:spPr>
            <a:xfrm>
              <a:off x="2814393" y="1119949"/>
              <a:ext cx="0" cy="268414"/>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6" name="Gerade Verbindung 32">
              <a:extLst>
                <a:ext uri="{FF2B5EF4-FFF2-40B4-BE49-F238E27FC236}">
                  <a16:creationId xmlns:a16="http://schemas.microsoft.com/office/drawing/2014/main" id="{849AAF39-B562-43E4-829F-364D26894B38}"/>
                </a:ext>
              </a:extLst>
            </p:cNvPr>
            <p:cNvCxnSpPr/>
            <p:nvPr/>
          </p:nvCxnSpPr>
          <p:spPr>
            <a:xfrm>
              <a:off x="2073885" y="1954710"/>
              <a:ext cx="56418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Gerade Verbindung 33">
              <a:extLst>
                <a:ext uri="{FF2B5EF4-FFF2-40B4-BE49-F238E27FC236}">
                  <a16:creationId xmlns:a16="http://schemas.microsoft.com/office/drawing/2014/main" id="{3D2BED67-17D6-404B-956D-A34A81EC8513}"/>
                </a:ext>
              </a:extLst>
            </p:cNvPr>
            <p:cNvCxnSpPr/>
            <p:nvPr/>
          </p:nvCxnSpPr>
          <p:spPr>
            <a:xfrm>
              <a:off x="2073885" y="2208616"/>
              <a:ext cx="57012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18" name="Textfeld 117">
              <a:extLst>
                <a:ext uri="{FF2B5EF4-FFF2-40B4-BE49-F238E27FC236}">
                  <a16:creationId xmlns:a16="http://schemas.microsoft.com/office/drawing/2014/main" id="{38885258-9B16-46B8-8F28-9824EBDEF624}"/>
                </a:ext>
              </a:extLst>
            </p:cNvPr>
            <p:cNvSpPr txBox="1"/>
            <p:nvPr/>
          </p:nvSpPr>
          <p:spPr>
            <a:xfrm>
              <a:off x="2484661" y="1944189"/>
              <a:ext cx="432048" cy="261610"/>
            </a:xfrm>
            <a:prstGeom prst="rect">
              <a:avLst/>
            </a:prstGeom>
            <a:noFill/>
          </p:spPr>
          <p:txBody>
            <a:bodyPr wrap="square" rtlCol="0">
              <a:spAutoFit/>
            </a:bodyPr>
            <a:lstStyle/>
            <a:p>
              <a:r>
                <a:rPr lang="de-DE" sz="1100" b="1" dirty="0">
                  <a:latin typeface="Arial" panose="020B0604020202020204" pitchFamily="34" charset="0"/>
                  <a:cs typeface="Arial" panose="020B0604020202020204" pitchFamily="34" charset="0"/>
                </a:rPr>
                <a:t>a/3</a:t>
              </a:r>
            </a:p>
          </p:txBody>
        </p:sp>
        <p:cxnSp>
          <p:nvCxnSpPr>
            <p:cNvPr id="119" name="Gerade Verbindung mit Pfeil 118">
              <a:extLst>
                <a:ext uri="{FF2B5EF4-FFF2-40B4-BE49-F238E27FC236}">
                  <a16:creationId xmlns:a16="http://schemas.microsoft.com/office/drawing/2014/main" id="{8B2E13AE-4054-4ECE-ABB7-33C904A81BE2}"/>
                </a:ext>
              </a:extLst>
            </p:cNvPr>
            <p:cNvCxnSpPr>
              <a:cxnSpLocks/>
            </p:cNvCxnSpPr>
            <p:nvPr/>
          </p:nvCxnSpPr>
          <p:spPr>
            <a:xfrm>
              <a:off x="2494057" y="1969945"/>
              <a:ext cx="0" cy="249083"/>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0" name="Gerade Verbindung 37">
              <a:extLst>
                <a:ext uri="{FF2B5EF4-FFF2-40B4-BE49-F238E27FC236}">
                  <a16:creationId xmlns:a16="http://schemas.microsoft.com/office/drawing/2014/main" id="{B655F3D9-4C91-4F24-8BAE-9891F110B748}"/>
                </a:ext>
              </a:extLst>
            </p:cNvPr>
            <p:cNvCxnSpPr/>
            <p:nvPr/>
          </p:nvCxnSpPr>
          <p:spPr>
            <a:xfrm>
              <a:off x="1137861" y="1789951"/>
              <a:ext cx="469552"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Gerade Verbindung 38">
              <a:extLst>
                <a:ext uri="{FF2B5EF4-FFF2-40B4-BE49-F238E27FC236}">
                  <a16:creationId xmlns:a16="http://schemas.microsoft.com/office/drawing/2014/main" id="{48FF74BE-E388-4E2F-8A19-B7A4B5D3E76F}"/>
                </a:ext>
              </a:extLst>
            </p:cNvPr>
            <p:cNvCxnSpPr/>
            <p:nvPr/>
          </p:nvCxnSpPr>
          <p:spPr>
            <a:xfrm>
              <a:off x="1129037" y="2194021"/>
              <a:ext cx="57012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22" name="Textfeld 121">
              <a:extLst>
                <a:ext uri="{FF2B5EF4-FFF2-40B4-BE49-F238E27FC236}">
                  <a16:creationId xmlns:a16="http://schemas.microsoft.com/office/drawing/2014/main" id="{044FA7F0-7CCE-42AB-A879-78A7EF6127D2}"/>
                </a:ext>
              </a:extLst>
            </p:cNvPr>
            <p:cNvSpPr txBox="1"/>
            <p:nvPr/>
          </p:nvSpPr>
          <p:spPr>
            <a:xfrm>
              <a:off x="913013" y="1862309"/>
              <a:ext cx="432048" cy="261610"/>
            </a:xfrm>
            <a:prstGeom prst="rect">
              <a:avLst/>
            </a:prstGeom>
            <a:noFill/>
          </p:spPr>
          <p:txBody>
            <a:bodyPr wrap="square" rtlCol="0">
              <a:spAutoFit/>
            </a:bodyPr>
            <a:lstStyle/>
            <a:p>
              <a:r>
                <a:rPr lang="de-DE" sz="1100" b="1" dirty="0">
                  <a:latin typeface="Arial" panose="020B0604020202020204" pitchFamily="34" charset="0"/>
                  <a:cs typeface="Arial" panose="020B0604020202020204" pitchFamily="34" charset="0"/>
                </a:rPr>
                <a:t>a/2</a:t>
              </a:r>
            </a:p>
          </p:txBody>
        </p:sp>
        <p:cxnSp>
          <p:nvCxnSpPr>
            <p:cNvPr id="123" name="Gerade Verbindung mit Pfeil 122">
              <a:extLst>
                <a:ext uri="{FF2B5EF4-FFF2-40B4-BE49-F238E27FC236}">
                  <a16:creationId xmlns:a16="http://schemas.microsoft.com/office/drawing/2014/main" id="{440D871E-6B7D-4B61-B5DF-7672EC2A6286}"/>
                </a:ext>
              </a:extLst>
            </p:cNvPr>
            <p:cNvCxnSpPr>
              <a:cxnSpLocks/>
            </p:cNvCxnSpPr>
            <p:nvPr/>
          </p:nvCxnSpPr>
          <p:spPr>
            <a:xfrm>
              <a:off x="1256741" y="1789951"/>
              <a:ext cx="0" cy="408509"/>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4" name="Gerade Verbindung 42">
              <a:extLst>
                <a:ext uri="{FF2B5EF4-FFF2-40B4-BE49-F238E27FC236}">
                  <a16:creationId xmlns:a16="http://schemas.microsoft.com/office/drawing/2014/main" id="{25DB475F-1604-41B8-955A-09B3C71050D3}"/>
                </a:ext>
              </a:extLst>
            </p:cNvPr>
            <p:cNvCxnSpPr/>
            <p:nvPr/>
          </p:nvCxnSpPr>
          <p:spPr>
            <a:xfrm>
              <a:off x="2823237" y="2735058"/>
              <a:ext cx="56418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Gerade Verbindung 43">
              <a:extLst>
                <a:ext uri="{FF2B5EF4-FFF2-40B4-BE49-F238E27FC236}">
                  <a16:creationId xmlns:a16="http://schemas.microsoft.com/office/drawing/2014/main" id="{FED77B36-9F25-4F30-B785-19439E7F4398}"/>
                </a:ext>
              </a:extLst>
            </p:cNvPr>
            <p:cNvCxnSpPr/>
            <p:nvPr/>
          </p:nvCxnSpPr>
          <p:spPr>
            <a:xfrm>
              <a:off x="2823238" y="2984513"/>
              <a:ext cx="57012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26" name="Textfeld 125">
              <a:extLst>
                <a:ext uri="{FF2B5EF4-FFF2-40B4-BE49-F238E27FC236}">
                  <a16:creationId xmlns:a16="http://schemas.microsoft.com/office/drawing/2014/main" id="{80508175-1149-4ABA-8E82-4BF585D6BAD4}"/>
                </a:ext>
              </a:extLst>
            </p:cNvPr>
            <p:cNvSpPr txBox="1"/>
            <p:nvPr/>
          </p:nvSpPr>
          <p:spPr>
            <a:xfrm>
              <a:off x="3122916" y="2737296"/>
              <a:ext cx="432048" cy="261610"/>
            </a:xfrm>
            <a:prstGeom prst="rect">
              <a:avLst/>
            </a:prstGeom>
            <a:noFill/>
          </p:spPr>
          <p:txBody>
            <a:bodyPr wrap="square" rtlCol="0">
              <a:spAutoFit/>
            </a:bodyPr>
            <a:lstStyle/>
            <a:p>
              <a:r>
                <a:rPr lang="de-DE" sz="1100" b="1" dirty="0">
                  <a:latin typeface="Arial" panose="020B0604020202020204" pitchFamily="34" charset="0"/>
                  <a:cs typeface="Arial" panose="020B0604020202020204" pitchFamily="34" charset="0"/>
                </a:rPr>
                <a:t>a/3</a:t>
              </a:r>
            </a:p>
          </p:txBody>
        </p:sp>
        <p:cxnSp>
          <p:nvCxnSpPr>
            <p:cNvPr id="127" name="Gerade Verbindung mit Pfeil 126">
              <a:extLst>
                <a:ext uri="{FF2B5EF4-FFF2-40B4-BE49-F238E27FC236}">
                  <a16:creationId xmlns:a16="http://schemas.microsoft.com/office/drawing/2014/main" id="{1D6C8274-8226-4ACD-8BF4-5B7BDA438AEF}"/>
                </a:ext>
              </a:extLst>
            </p:cNvPr>
            <p:cNvCxnSpPr/>
            <p:nvPr/>
          </p:nvCxnSpPr>
          <p:spPr>
            <a:xfrm>
              <a:off x="3132312" y="2748168"/>
              <a:ext cx="0" cy="238211"/>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8" name="Gerade Verbindung 46">
              <a:extLst>
                <a:ext uri="{FF2B5EF4-FFF2-40B4-BE49-F238E27FC236}">
                  <a16:creationId xmlns:a16="http://schemas.microsoft.com/office/drawing/2014/main" id="{DDC75AB6-E0B5-4D67-90E2-BCF1E2445C74}"/>
                </a:ext>
              </a:extLst>
            </p:cNvPr>
            <p:cNvCxnSpPr/>
            <p:nvPr/>
          </p:nvCxnSpPr>
          <p:spPr>
            <a:xfrm flipV="1">
              <a:off x="789709" y="2553907"/>
              <a:ext cx="1044145" cy="570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29" name="Textfeld 128">
              <a:extLst>
                <a:ext uri="{FF2B5EF4-FFF2-40B4-BE49-F238E27FC236}">
                  <a16:creationId xmlns:a16="http://schemas.microsoft.com/office/drawing/2014/main" id="{51E89543-61B2-4535-94DE-65FD116F7C2E}"/>
                </a:ext>
              </a:extLst>
            </p:cNvPr>
            <p:cNvSpPr txBox="1"/>
            <p:nvPr/>
          </p:nvSpPr>
          <p:spPr>
            <a:xfrm>
              <a:off x="684501" y="2028489"/>
              <a:ext cx="432048" cy="261610"/>
            </a:xfrm>
            <a:prstGeom prst="rect">
              <a:avLst/>
            </a:prstGeom>
            <a:noFill/>
          </p:spPr>
          <p:txBody>
            <a:bodyPr wrap="square" rtlCol="0">
              <a:spAutoFit/>
            </a:bodyPr>
            <a:lstStyle/>
            <a:p>
              <a:r>
                <a:rPr lang="de-DE" sz="1100" b="1" dirty="0">
                  <a:latin typeface="Arial" panose="020B0604020202020204" pitchFamily="34" charset="0"/>
                  <a:cs typeface="Arial" panose="020B0604020202020204" pitchFamily="34" charset="0"/>
                </a:rPr>
                <a:t>a</a:t>
              </a:r>
            </a:p>
          </p:txBody>
        </p:sp>
        <p:cxnSp>
          <p:nvCxnSpPr>
            <p:cNvPr id="130" name="Gerade Verbindung mit Pfeil 129">
              <a:extLst>
                <a:ext uri="{FF2B5EF4-FFF2-40B4-BE49-F238E27FC236}">
                  <a16:creationId xmlns:a16="http://schemas.microsoft.com/office/drawing/2014/main" id="{E0EE9BFF-F97E-45ED-A00B-84B1100623BA}"/>
                </a:ext>
              </a:extLst>
            </p:cNvPr>
            <p:cNvCxnSpPr/>
            <p:nvPr/>
          </p:nvCxnSpPr>
          <p:spPr>
            <a:xfrm flipV="1">
              <a:off x="913013" y="1509548"/>
              <a:ext cx="0" cy="1063409"/>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1" name="Gerade Verbindung 52">
              <a:extLst>
                <a:ext uri="{FF2B5EF4-FFF2-40B4-BE49-F238E27FC236}">
                  <a16:creationId xmlns:a16="http://schemas.microsoft.com/office/drawing/2014/main" id="{3ED9A556-31E3-4B40-82CC-4D24E2653143}"/>
                </a:ext>
              </a:extLst>
            </p:cNvPr>
            <p:cNvCxnSpPr/>
            <p:nvPr/>
          </p:nvCxnSpPr>
          <p:spPr>
            <a:xfrm>
              <a:off x="759125" y="1483146"/>
              <a:ext cx="1083988" cy="537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3" name="Ellipse 132">
            <a:extLst>
              <a:ext uri="{FF2B5EF4-FFF2-40B4-BE49-F238E27FC236}">
                <a16:creationId xmlns:a16="http://schemas.microsoft.com/office/drawing/2014/main" id="{FF82D9EB-03F8-427C-B691-AF7938C4A05B}"/>
              </a:ext>
            </a:extLst>
          </p:cNvPr>
          <p:cNvSpPr/>
          <p:nvPr/>
        </p:nvSpPr>
        <p:spPr>
          <a:xfrm>
            <a:off x="1154434" y="4108690"/>
            <a:ext cx="1031864" cy="1031864"/>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4" name="Textfeld 133">
            <a:extLst>
              <a:ext uri="{FF2B5EF4-FFF2-40B4-BE49-F238E27FC236}">
                <a16:creationId xmlns:a16="http://schemas.microsoft.com/office/drawing/2014/main" id="{7A15315D-69B9-4006-99BB-33D1AA441BEB}"/>
              </a:ext>
            </a:extLst>
          </p:cNvPr>
          <p:cNvSpPr txBox="1"/>
          <p:nvPr/>
        </p:nvSpPr>
        <p:spPr>
          <a:xfrm>
            <a:off x="1278008" y="4215500"/>
            <a:ext cx="576064" cy="769441"/>
          </a:xfrm>
          <a:prstGeom prst="rect">
            <a:avLst/>
          </a:prstGeom>
          <a:noFill/>
        </p:spPr>
        <p:txBody>
          <a:bodyPr wrap="square" rtlCol="0">
            <a:spAutoFit/>
          </a:bodyPr>
          <a:lstStyle/>
          <a:p>
            <a:r>
              <a:rPr lang="de-DE" sz="4400" dirty="0">
                <a:latin typeface="Arial" panose="020B0604020202020204" pitchFamily="34" charset="0"/>
                <a:cs typeface="Arial" panose="020B0604020202020204" pitchFamily="34" charset="0"/>
              </a:rPr>
              <a:t>E</a:t>
            </a:r>
          </a:p>
        </p:txBody>
      </p:sp>
      <p:sp>
        <p:nvSpPr>
          <p:cNvPr id="135" name="Textfeld 134">
            <a:extLst>
              <a:ext uri="{FF2B5EF4-FFF2-40B4-BE49-F238E27FC236}">
                <a16:creationId xmlns:a16="http://schemas.microsoft.com/office/drawing/2014/main" id="{33B44E88-E819-4226-9453-6FA1F9A44BFF}"/>
              </a:ext>
            </a:extLst>
          </p:cNvPr>
          <p:cNvSpPr txBox="1"/>
          <p:nvPr/>
        </p:nvSpPr>
        <p:spPr>
          <a:xfrm>
            <a:off x="1666364" y="4418545"/>
            <a:ext cx="576064" cy="523220"/>
          </a:xfrm>
          <a:prstGeom prst="rect">
            <a:avLst/>
          </a:prstGeom>
          <a:noFill/>
        </p:spPr>
        <p:txBody>
          <a:bodyPr wrap="square" rtlCol="0">
            <a:spAutoFit/>
          </a:bodyPr>
          <a:lstStyle/>
          <a:p>
            <a:r>
              <a:rPr lang="de-DE" sz="2800" b="1" dirty="0">
                <a:latin typeface="Arial" panose="020B0604020202020204" pitchFamily="34" charset="0"/>
                <a:cs typeface="Arial" panose="020B0604020202020204" pitchFamily="34" charset="0"/>
              </a:rPr>
              <a:t>4</a:t>
            </a:r>
          </a:p>
        </p:txBody>
      </p:sp>
      <p:sp>
        <p:nvSpPr>
          <p:cNvPr id="136" name="Textfeld 135">
            <a:extLst>
              <a:ext uri="{FF2B5EF4-FFF2-40B4-BE49-F238E27FC236}">
                <a16:creationId xmlns:a16="http://schemas.microsoft.com/office/drawing/2014/main" id="{676AE3BF-460C-44F8-AE35-10BC257A4606}"/>
              </a:ext>
            </a:extLst>
          </p:cNvPr>
          <p:cNvSpPr txBox="1"/>
          <p:nvPr/>
        </p:nvSpPr>
        <p:spPr>
          <a:xfrm>
            <a:off x="866065" y="3590845"/>
            <a:ext cx="1564421" cy="523220"/>
          </a:xfrm>
          <a:prstGeom prst="rect">
            <a:avLst/>
          </a:prstGeom>
          <a:noFill/>
        </p:spPr>
        <p:txBody>
          <a:bodyPr wrap="square" rtlCol="0">
            <a:spAutoFit/>
          </a:bodyPr>
          <a:lstStyle/>
          <a:p>
            <a:pPr algn="ctr"/>
            <a:r>
              <a:rPr lang="de-DE" sz="2800" b="1" dirty="0">
                <a:latin typeface="Arial" panose="020B0604020202020204" pitchFamily="34" charset="0"/>
                <a:cs typeface="Arial" panose="020B0604020202020204" pitchFamily="34" charset="0"/>
              </a:rPr>
              <a:t>C</a:t>
            </a:r>
          </a:p>
        </p:txBody>
      </p:sp>
      <p:sp>
        <p:nvSpPr>
          <p:cNvPr id="137" name="Textfeld 136">
            <a:extLst>
              <a:ext uri="{FF2B5EF4-FFF2-40B4-BE49-F238E27FC236}">
                <a16:creationId xmlns:a16="http://schemas.microsoft.com/office/drawing/2014/main" id="{EDF2E253-0B39-48C0-B149-EF883B7A9599}"/>
              </a:ext>
            </a:extLst>
          </p:cNvPr>
          <p:cNvSpPr txBox="1"/>
          <p:nvPr/>
        </p:nvSpPr>
        <p:spPr>
          <a:xfrm>
            <a:off x="472334" y="5236955"/>
            <a:ext cx="2364082" cy="523220"/>
          </a:xfrm>
          <a:prstGeom prst="rect">
            <a:avLst/>
          </a:prstGeom>
          <a:noFill/>
        </p:spPr>
        <p:txBody>
          <a:bodyPr wrap="square" rtlCol="0">
            <a:spAutoFit/>
          </a:bodyPr>
          <a:lstStyle/>
          <a:p>
            <a:pPr algn="ctr"/>
            <a:r>
              <a:rPr lang="de-DE" sz="2800" b="1" dirty="0">
                <a:latin typeface="Arial" panose="020B0604020202020204" pitchFamily="34" charset="0"/>
                <a:cs typeface="Arial" panose="020B0604020202020204" pitchFamily="34" charset="0"/>
              </a:rPr>
              <a:t>150R01 1148</a:t>
            </a:r>
          </a:p>
        </p:txBody>
      </p:sp>
      <p:cxnSp>
        <p:nvCxnSpPr>
          <p:cNvPr id="138" name="Gerade Verbindung 20">
            <a:extLst>
              <a:ext uri="{FF2B5EF4-FFF2-40B4-BE49-F238E27FC236}">
                <a16:creationId xmlns:a16="http://schemas.microsoft.com/office/drawing/2014/main" id="{79B879E1-E625-4C9C-B92E-CB968B0E85DB}"/>
              </a:ext>
            </a:extLst>
          </p:cNvPr>
          <p:cNvCxnSpPr>
            <a:cxnSpLocks/>
          </p:cNvCxnSpPr>
          <p:nvPr/>
        </p:nvCxnSpPr>
        <p:spPr>
          <a:xfrm>
            <a:off x="1648275" y="3719092"/>
            <a:ext cx="1115297"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Gerade Verbindung 22">
            <a:extLst>
              <a:ext uri="{FF2B5EF4-FFF2-40B4-BE49-F238E27FC236}">
                <a16:creationId xmlns:a16="http://schemas.microsoft.com/office/drawing/2014/main" id="{839D2F3E-701E-4FF4-8826-29256359C609}"/>
              </a:ext>
            </a:extLst>
          </p:cNvPr>
          <p:cNvCxnSpPr>
            <a:cxnSpLocks/>
          </p:cNvCxnSpPr>
          <p:nvPr/>
        </p:nvCxnSpPr>
        <p:spPr>
          <a:xfrm>
            <a:off x="1648275" y="3977094"/>
            <a:ext cx="112123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Gerade Verbindung 32">
            <a:extLst>
              <a:ext uri="{FF2B5EF4-FFF2-40B4-BE49-F238E27FC236}">
                <a16:creationId xmlns:a16="http://schemas.microsoft.com/office/drawing/2014/main" id="{849AAF39-B562-43E4-829F-364D26894B38}"/>
              </a:ext>
            </a:extLst>
          </p:cNvPr>
          <p:cNvCxnSpPr/>
          <p:nvPr/>
        </p:nvCxnSpPr>
        <p:spPr>
          <a:xfrm>
            <a:off x="1879048" y="4553853"/>
            <a:ext cx="56418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Gerade Verbindung 33">
            <a:extLst>
              <a:ext uri="{FF2B5EF4-FFF2-40B4-BE49-F238E27FC236}">
                <a16:creationId xmlns:a16="http://schemas.microsoft.com/office/drawing/2014/main" id="{3D2BED67-17D6-404B-956D-A34A81EC8513}"/>
              </a:ext>
            </a:extLst>
          </p:cNvPr>
          <p:cNvCxnSpPr/>
          <p:nvPr/>
        </p:nvCxnSpPr>
        <p:spPr>
          <a:xfrm>
            <a:off x="1879048" y="4807759"/>
            <a:ext cx="57012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feld 143">
            <a:extLst>
              <a:ext uri="{FF2B5EF4-FFF2-40B4-BE49-F238E27FC236}">
                <a16:creationId xmlns:a16="http://schemas.microsoft.com/office/drawing/2014/main" id="{38885258-9B16-46B8-8F28-9824EBDEF624}"/>
              </a:ext>
            </a:extLst>
          </p:cNvPr>
          <p:cNvSpPr txBox="1"/>
          <p:nvPr/>
        </p:nvSpPr>
        <p:spPr>
          <a:xfrm>
            <a:off x="2289824" y="4543332"/>
            <a:ext cx="432048" cy="261610"/>
          </a:xfrm>
          <a:prstGeom prst="rect">
            <a:avLst/>
          </a:prstGeom>
          <a:noFill/>
        </p:spPr>
        <p:txBody>
          <a:bodyPr wrap="square" rtlCol="0">
            <a:spAutoFit/>
          </a:bodyPr>
          <a:lstStyle/>
          <a:p>
            <a:r>
              <a:rPr lang="de-DE" sz="1100" b="1" dirty="0">
                <a:latin typeface="Arial" panose="020B0604020202020204" pitchFamily="34" charset="0"/>
                <a:cs typeface="Arial" panose="020B0604020202020204" pitchFamily="34" charset="0"/>
              </a:rPr>
              <a:t>a/3</a:t>
            </a:r>
          </a:p>
        </p:txBody>
      </p:sp>
      <p:cxnSp>
        <p:nvCxnSpPr>
          <p:cNvPr id="145" name="Gerade Verbindung mit Pfeil 144">
            <a:extLst>
              <a:ext uri="{FF2B5EF4-FFF2-40B4-BE49-F238E27FC236}">
                <a16:creationId xmlns:a16="http://schemas.microsoft.com/office/drawing/2014/main" id="{8B2E13AE-4054-4ECE-ABB7-33C904A81BE2}"/>
              </a:ext>
            </a:extLst>
          </p:cNvPr>
          <p:cNvCxnSpPr>
            <a:cxnSpLocks/>
          </p:cNvCxnSpPr>
          <p:nvPr/>
        </p:nvCxnSpPr>
        <p:spPr>
          <a:xfrm>
            <a:off x="2299220" y="4569088"/>
            <a:ext cx="0" cy="249083"/>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6" name="Gerade Verbindung 37">
            <a:extLst>
              <a:ext uri="{FF2B5EF4-FFF2-40B4-BE49-F238E27FC236}">
                <a16:creationId xmlns:a16="http://schemas.microsoft.com/office/drawing/2014/main" id="{B655F3D9-4C91-4F24-8BAE-9891F110B748}"/>
              </a:ext>
            </a:extLst>
          </p:cNvPr>
          <p:cNvCxnSpPr/>
          <p:nvPr/>
        </p:nvCxnSpPr>
        <p:spPr>
          <a:xfrm>
            <a:off x="943024" y="4389094"/>
            <a:ext cx="469552"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Gerade Verbindung 38">
            <a:extLst>
              <a:ext uri="{FF2B5EF4-FFF2-40B4-BE49-F238E27FC236}">
                <a16:creationId xmlns:a16="http://schemas.microsoft.com/office/drawing/2014/main" id="{48FF74BE-E388-4E2F-8A19-B7A4B5D3E76F}"/>
              </a:ext>
            </a:extLst>
          </p:cNvPr>
          <p:cNvCxnSpPr/>
          <p:nvPr/>
        </p:nvCxnSpPr>
        <p:spPr>
          <a:xfrm>
            <a:off x="934200" y="4793164"/>
            <a:ext cx="57012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48" name="Textfeld 147">
            <a:extLst>
              <a:ext uri="{FF2B5EF4-FFF2-40B4-BE49-F238E27FC236}">
                <a16:creationId xmlns:a16="http://schemas.microsoft.com/office/drawing/2014/main" id="{044FA7F0-7CCE-42AB-A879-78A7EF6127D2}"/>
              </a:ext>
            </a:extLst>
          </p:cNvPr>
          <p:cNvSpPr txBox="1"/>
          <p:nvPr/>
        </p:nvSpPr>
        <p:spPr>
          <a:xfrm>
            <a:off x="718176" y="4461452"/>
            <a:ext cx="432048" cy="261610"/>
          </a:xfrm>
          <a:prstGeom prst="rect">
            <a:avLst/>
          </a:prstGeom>
          <a:noFill/>
        </p:spPr>
        <p:txBody>
          <a:bodyPr wrap="square" rtlCol="0">
            <a:spAutoFit/>
          </a:bodyPr>
          <a:lstStyle/>
          <a:p>
            <a:r>
              <a:rPr lang="de-DE" sz="1100" b="1" dirty="0">
                <a:latin typeface="Arial" panose="020B0604020202020204" pitchFamily="34" charset="0"/>
                <a:cs typeface="Arial" panose="020B0604020202020204" pitchFamily="34" charset="0"/>
              </a:rPr>
              <a:t>a/2</a:t>
            </a:r>
          </a:p>
        </p:txBody>
      </p:sp>
      <p:cxnSp>
        <p:nvCxnSpPr>
          <p:cNvPr id="149" name="Gerade Verbindung mit Pfeil 148">
            <a:extLst>
              <a:ext uri="{FF2B5EF4-FFF2-40B4-BE49-F238E27FC236}">
                <a16:creationId xmlns:a16="http://schemas.microsoft.com/office/drawing/2014/main" id="{440D871E-6B7D-4B61-B5DF-7672EC2A6286}"/>
              </a:ext>
            </a:extLst>
          </p:cNvPr>
          <p:cNvCxnSpPr>
            <a:cxnSpLocks/>
          </p:cNvCxnSpPr>
          <p:nvPr/>
        </p:nvCxnSpPr>
        <p:spPr>
          <a:xfrm>
            <a:off x="1061904" y="4389094"/>
            <a:ext cx="0" cy="408509"/>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2" name="Gruppieren 1"/>
          <p:cNvGrpSpPr/>
          <p:nvPr/>
        </p:nvGrpSpPr>
        <p:grpSpPr>
          <a:xfrm>
            <a:off x="2628400" y="5358210"/>
            <a:ext cx="731727" cy="270645"/>
            <a:chOff x="2628400" y="5358210"/>
            <a:chExt cx="731727" cy="270645"/>
          </a:xfrm>
        </p:grpSpPr>
        <p:cxnSp>
          <p:nvCxnSpPr>
            <p:cNvPr id="141" name="Gerade Verbindung mit Pfeil 140">
              <a:extLst>
                <a:ext uri="{FF2B5EF4-FFF2-40B4-BE49-F238E27FC236}">
                  <a16:creationId xmlns:a16="http://schemas.microsoft.com/office/drawing/2014/main" id="{36C4D1F0-9F31-48D6-A073-6CD88159B936}"/>
                </a:ext>
              </a:extLst>
            </p:cNvPr>
            <p:cNvCxnSpPr>
              <a:cxnSpLocks/>
            </p:cNvCxnSpPr>
            <p:nvPr/>
          </p:nvCxnSpPr>
          <p:spPr>
            <a:xfrm>
              <a:off x="2946715" y="5358210"/>
              <a:ext cx="0" cy="268414"/>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0" name="Gerade Verbindung 42">
              <a:extLst>
                <a:ext uri="{FF2B5EF4-FFF2-40B4-BE49-F238E27FC236}">
                  <a16:creationId xmlns:a16="http://schemas.microsoft.com/office/drawing/2014/main" id="{25DB475F-1604-41B8-955A-09B3C71050D3}"/>
                </a:ext>
              </a:extLst>
            </p:cNvPr>
            <p:cNvCxnSpPr/>
            <p:nvPr/>
          </p:nvCxnSpPr>
          <p:spPr>
            <a:xfrm>
              <a:off x="2628400" y="5362776"/>
              <a:ext cx="56418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Gerade Verbindung 43">
              <a:extLst>
                <a:ext uri="{FF2B5EF4-FFF2-40B4-BE49-F238E27FC236}">
                  <a16:creationId xmlns:a16="http://schemas.microsoft.com/office/drawing/2014/main" id="{FED77B36-9F25-4F30-B785-19439E7F4398}"/>
                </a:ext>
              </a:extLst>
            </p:cNvPr>
            <p:cNvCxnSpPr/>
            <p:nvPr/>
          </p:nvCxnSpPr>
          <p:spPr>
            <a:xfrm>
              <a:off x="2628401" y="5628855"/>
              <a:ext cx="57012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52" name="Textfeld 151">
              <a:extLst>
                <a:ext uri="{FF2B5EF4-FFF2-40B4-BE49-F238E27FC236}">
                  <a16:creationId xmlns:a16="http://schemas.microsoft.com/office/drawing/2014/main" id="{80508175-1149-4ABA-8E82-4BF585D6BAD4}"/>
                </a:ext>
              </a:extLst>
            </p:cNvPr>
            <p:cNvSpPr txBox="1"/>
            <p:nvPr/>
          </p:nvSpPr>
          <p:spPr>
            <a:xfrm>
              <a:off x="2928079" y="5365014"/>
              <a:ext cx="432048" cy="261610"/>
            </a:xfrm>
            <a:prstGeom prst="rect">
              <a:avLst/>
            </a:prstGeom>
            <a:noFill/>
          </p:spPr>
          <p:txBody>
            <a:bodyPr wrap="square" rtlCol="0">
              <a:spAutoFit/>
            </a:bodyPr>
            <a:lstStyle/>
            <a:p>
              <a:r>
                <a:rPr lang="de-DE" sz="1100" b="1" dirty="0">
                  <a:latin typeface="Arial" panose="020B0604020202020204" pitchFamily="34" charset="0"/>
                  <a:cs typeface="Arial" panose="020B0604020202020204" pitchFamily="34" charset="0"/>
                </a:rPr>
                <a:t>a/3</a:t>
              </a:r>
            </a:p>
          </p:txBody>
        </p:sp>
      </p:grpSp>
      <p:cxnSp>
        <p:nvCxnSpPr>
          <p:cNvPr id="153" name="Gerade Verbindung 46">
            <a:extLst>
              <a:ext uri="{FF2B5EF4-FFF2-40B4-BE49-F238E27FC236}">
                <a16:creationId xmlns:a16="http://schemas.microsoft.com/office/drawing/2014/main" id="{DDC75AB6-E0B5-4D67-90E2-BCF1E2445C74}"/>
              </a:ext>
            </a:extLst>
          </p:cNvPr>
          <p:cNvCxnSpPr/>
          <p:nvPr/>
        </p:nvCxnSpPr>
        <p:spPr>
          <a:xfrm>
            <a:off x="472334" y="5169649"/>
            <a:ext cx="1198032"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54" name="Textfeld 153">
            <a:extLst>
              <a:ext uri="{FF2B5EF4-FFF2-40B4-BE49-F238E27FC236}">
                <a16:creationId xmlns:a16="http://schemas.microsoft.com/office/drawing/2014/main" id="{51E89543-61B2-4535-94DE-65FD116F7C2E}"/>
              </a:ext>
            </a:extLst>
          </p:cNvPr>
          <p:cNvSpPr txBox="1"/>
          <p:nvPr/>
        </p:nvSpPr>
        <p:spPr>
          <a:xfrm>
            <a:off x="385950" y="4616635"/>
            <a:ext cx="432048" cy="261610"/>
          </a:xfrm>
          <a:prstGeom prst="rect">
            <a:avLst/>
          </a:prstGeom>
          <a:noFill/>
        </p:spPr>
        <p:txBody>
          <a:bodyPr wrap="square" rtlCol="0">
            <a:spAutoFit/>
          </a:bodyPr>
          <a:lstStyle/>
          <a:p>
            <a:r>
              <a:rPr lang="de-DE" sz="1100" b="1" dirty="0">
                <a:latin typeface="Arial" panose="020B0604020202020204" pitchFamily="34" charset="0"/>
                <a:cs typeface="Arial" panose="020B0604020202020204" pitchFamily="34" charset="0"/>
              </a:rPr>
              <a:t>a</a:t>
            </a:r>
          </a:p>
        </p:txBody>
      </p:sp>
      <p:cxnSp>
        <p:nvCxnSpPr>
          <p:cNvPr id="155" name="Gerade Verbindung mit Pfeil 154">
            <a:extLst>
              <a:ext uri="{FF2B5EF4-FFF2-40B4-BE49-F238E27FC236}">
                <a16:creationId xmlns:a16="http://schemas.microsoft.com/office/drawing/2014/main" id="{E0EE9BFF-F97E-45ED-A00B-84B1100623BA}"/>
              </a:ext>
            </a:extLst>
          </p:cNvPr>
          <p:cNvCxnSpPr/>
          <p:nvPr/>
        </p:nvCxnSpPr>
        <p:spPr>
          <a:xfrm flipV="1">
            <a:off x="611006" y="4079598"/>
            <a:ext cx="1927" cy="1090051"/>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6" name="Gerade Verbindung 52">
            <a:extLst>
              <a:ext uri="{FF2B5EF4-FFF2-40B4-BE49-F238E27FC236}">
                <a16:creationId xmlns:a16="http://schemas.microsoft.com/office/drawing/2014/main" id="{3ED9A556-31E3-4B40-82CC-4D24E2653143}"/>
              </a:ext>
            </a:extLst>
          </p:cNvPr>
          <p:cNvCxnSpPr/>
          <p:nvPr/>
        </p:nvCxnSpPr>
        <p:spPr>
          <a:xfrm>
            <a:off x="449056" y="4079598"/>
            <a:ext cx="122131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58" name="Ellipse 157">
            <a:extLst>
              <a:ext uri="{FF2B5EF4-FFF2-40B4-BE49-F238E27FC236}">
                <a16:creationId xmlns:a16="http://schemas.microsoft.com/office/drawing/2014/main" id="{394F9712-F4DB-4A82-A86B-39B3B5179035}"/>
              </a:ext>
            </a:extLst>
          </p:cNvPr>
          <p:cNvSpPr/>
          <p:nvPr/>
        </p:nvSpPr>
        <p:spPr>
          <a:xfrm>
            <a:off x="5844615" y="4142806"/>
            <a:ext cx="1031864" cy="1031864"/>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9" name="Textfeld 158">
            <a:extLst>
              <a:ext uri="{FF2B5EF4-FFF2-40B4-BE49-F238E27FC236}">
                <a16:creationId xmlns:a16="http://schemas.microsoft.com/office/drawing/2014/main" id="{77EFB9BB-1FB4-4C6F-8C8F-5C89BC471D55}"/>
              </a:ext>
            </a:extLst>
          </p:cNvPr>
          <p:cNvSpPr txBox="1"/>
          <p:nvPr/>
        </p:nvSpPr>
        <p:spPr>
          <a:xfrm>
            <a:off x="5968189" y="4249616"/>
            <a:ext cx="576064" cy="769441"/>
          </a:xfrm>
          <a:prstGeom prst="rect">
            <a:avLst/>
          </a:prstGeom>
          <a:noFill/>
        </p:spPr>
        <p:txBody>
          <a:bodyPr wrap="square" rtlCol="0">
            <a:spAutoFit/>
          </a:bodyPr>
          <a:lstStyle/>
          <a:p>
            <a:r>
              <a:rPr lang="de-DE" sz="4400" dirty="0">
                <a:latin typeface="Arial" panose="020B0604020202020204" pitchFamily="34" charset="0"/>
                <a:cs typeface="Arial" panose="020B0604020202020204" pitchFamily="34" charset="0"/>
              </a:rPr>
              <a:t>E</a:t>
            </a:r>
          </a:p>
        </p:txBody>
      </p:sp>
      <p:sp>
        <p:nvSpPr>
          <p:cNvPr id="160" name="Textfeld 159">
            <a:extLst>
              <a:ext uri="{FF2B5EF4-FFF2-40B4-BE49-F238E27FC236}">
                <a16:creationId xmlns:a16="http://schemas.microsoft.com/office/drawing/2014/main" id="{B30B39D3-6371-4DE7-91DE-542025F664D4}"/>
              </a:ext>
            </a:extLst>
          </p:cNvPr>
          <p:cNvSpPr txBox="1"/>
          <p:nvPr/>
        </p:nvSpPr>
        <p:spPr>
          <a:xfrm>
            <a:off x="6356545" y="4452661"/>
            <a:ext cx="576064" cy="523220"/>
          </a:xfrm>
          <a:prstGeom prst="rect">
            <a:avLst/>
          </a:prstGeom>
          <a:noFill/>
        </p:spPr>
        <p:txBody>
          <a:bodyPr wrap="square" rtlCol="0">
            <a:spAutoFit/>
          </a:bodyPr>
          <a:lstStyle/>
          <a:p>
            <a:r>
              <a:rPr lang="de-DE" sz="2800" b="1" dirty="0">
                <a:latin typeface="Arial" panose="020B0604020202020204" pitchFamily="34" charset="0"/>
                <a:cs typeface="Arial" panose="020B0604020202020204" pitchFamily="34" charset="0"/>
              </a:rPr>
              <a:t>4</a:t>
            </a:r>
          </a:p>
        </p:txBody>
      </p:sp>
      <p:sp>
        <p:nvSpPr>
          <p:cNvPr id="161" name="Textfeld 160">
            <a:extLst>
              <a:ext uri="{FF2B5EF4-FFF2-40B4-BE49-F238E27FC236}">
                <a16:creationId xmlns:a16="http://schemas.microsoft.com/office/drawing/2014/main" id="{AE806B9F-BBFD-4A62-AC64-5539AF533506}"/>
              </a:ext>
            </a:extLst>
          </p:cNvPr>
          <p:cNvSpPr txBox="1"/>
          <p:nvPr/>
        </p:nvSpPr>
        <p:spPr>
          <a:xfrm>
            <a:off x="5556246" y="3659465"/>
            <a:ext cx="1564421" cy="523220"/>
          </a:xfrm>
          <a:prstGeom prst="rect">
            <a:avLst/>
          </a:prstGeom>
          <a:noFill/>
        </p:spPr>
        <p:txBody>
          <a:bodyPr wrap="square" rtlCol="0">
            <a:spAutoFit/>
          </a:bodyPr>
          <a:lstStyle/>
          <a:p>
            <a:pPr algn="ctr"/>
            <a:r>
              <a:rPr lang="de-DE" sz="2800" b="1" dirty="0">
                <a:latin typeface="Arial" panose="020B0604020202020204" pitchFamily="34" charset="0"/>
                <a:cs typeface="Arial" panose="020B0604020202020204" pitchFamily="34" charset="0"/>
              </a:rPr>
              <a:t>WT</a:t>
            </a:r>
          </a:p>
        </p:txBody>
      </p:sp>
      <p:sp>
        <p:nvSpPr>
          <p:cNvPr id="162" name="Textfeld 161">
            <a:extLst>
              <a:ext uri="{FF2B5EF4-FFF2-40B4-BE49-F238E27FC236}">
                <a16:creationId xmlns:a16="http://schemas.microsoft.com/office/drawing/2014/main" id="{D7AB53BD-9CEB-461C-99EB-6C8EECF45343}"/>
              </a:ext>
            </a:extLst>
          </p:cNvPr>
          <p:cNvSpPr txBox="1"/>
          <p:nvPr/>
        </p:nvSpPr>
        <p:spPr>
          <a:xfrm>
            <a:off x="5093506" y="5226507"/>
            <a:ext cx="2553247" cy="523220"/>
          </a:xfrm>
          <a:prstGeom prst="rect">
            <a:avLst/>
          </a:prstGeom>
          <a:noFill/>
        </p:spPr>
        <p:txBody>
          <a:bodyPr wrap="square" rtlCol="0">
            <a:spAutoFit/>
          </a:bodyPr>
          <a:lstStyle/>
          <a:p>
            <a:pPr algn="ctr"/>
            <a:r>
              <a:rPr lang="de-DE" sz="2800" b="1" dirty="0">
                <a:latin typeface="Arial" panose="020B0604020202020204" pitchFamily="34" charset="0"/>
                <a:cs typeface="Arial" panose="020B0604020202020204" pitchFamily="34" charset="0"/>
              </a:rPr>
              <a:t>150R01 4216</a:t>
            </a:r>
          </a:p>
        </p:txBody>
      </p:sp>
      <p:grpSp>
        <p:nvGrpSpPr>
          <p:cNvPr id="3" name="Gruppieren 2"/>
          <p:cNvGrpSpPr/>
          <p:nvPr/>
        </p:nvGrpSpPr>
        <p:grpSpPr>
          <a:xfrm>
            <a:off x="6570661" y="3777351"/>
            <a:ext cx="950460" cy="274721"/>
            <a:chOff x="6570661" y="3777351"/>
            <a:chExt cx="950460" cy="274721"/>
          </a:xfrm>
        </p:grpSpPr>
        <p:cxnSp>
          <p:nvCxnSpPr>
            <p:cNvPr id="163" name="Gerade Verbindung 20">
              <a:extLst>
                <a:ext uri="{FF2B5EF4-FFF2-40B4-BE49-F238E27FC236}">
                  <a16:creationId xmlns:a16="http://schemas.microsoft.com/office/drawing/2014/main" id="{9665936F-2375-4121-9648-2718A3D5245C}"/>
                </a:ext>
              </a:extLst>
            </p:cNvPr>
            <p:cNvCxnSpPr>
              <a:cxnSpLocks/>
            </p:cNvCxnSpPr>
            <p:nvPr/>
          </p:nvCxnSpPr>
          <p:spPr>
            <a:xfrm>
              <a:off x="6579160" y="3792284"/>
              <a:ext cx="66332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Gerade Verbindung 22">
              <a:extLst>
                <a:ext uri="{FF2B5EF4-FFF2-40B4-BE49-F238E27FC236}">
                  <a16:creationId xmlns:a16="http://schemas.microsoft.com/office/drawing/2014/main" id="{C10628CD-585A-4092-9877-8DF5379AC52E}"/>
                </a:ext>
              </a:extLst>
            </p:cNvPr>
            <p:cNvCxnSpPr>
              <a:cxnSpLocks/>
            </p:cNvCxnSpPr>
            <p:nvPr/>
          </p:nvCxnSpPr>
          <p:spPr>
            <a:xfrm>
              <a:off x="6570661" y="4045790"/>
              <a:ext cx="677762"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65" name="Textfeld 164">
              <a:extLst>
                <a:ext uri="{FF2B5EF4-FFF2-40B4-BE49-F238E27FC236}">
                  <a16:creationId xmlns:a16="http://schemas.microsoft.com/office/drawing/2014/main" id="{074E5EB3-9A41-44A5-B255-F0B70C964CB5}"/>
                </a:ext>
              </a:extLst>
            </p:cNvPr>
            <p:cNvSpPr txBox="1"/>
            <p:nvPr/>
          </p:nvSpPr>
          <p:spPr>
            <a:xfrm>
              <a:off x="7089073" y="3777351"/>
              <a:ext cx="432048" cy="261610"/>
            </a:xfrm>
            <a:prstGeom prst="rect">
              <a:avLst/>
            </a:prstGeom>
            <a:noFill/>
          </p:spPr>
          <p:txBody>
            <a:bodyPr wrap="square" rtlCol="0">
              <a:spAutoFit/>
            </a:bodyPr>
            <a:lstStyle/>
            <a:p>
              <a:r>
                <a:rPr lang="de-DE" sz="1100" b="1" dirty="0">
                  <a:latin typeface="Arial" panose="020B0604020202020204" pitchFamily="34" charset="0"/>
                  <a:cs typeface="Arial" panose="020B0604020202020204" pitchFamily="34" charset="0"/>
                </a:rPr>
                <a:t>a/3</a:t>
              </a:r>
            </a:p>
          </p:txBody>
        </p:sp>
        <p:cxnSp>
          <p:nvCxnSpPr>
            <p:cNvPr id="166" name="Gerade Verbindung mit Pfeil 165">
              <a:extLst>
                <a:ext uri="{FF2B5EF4-FFF2-40B4-BE49-F238E27FC236}">
                  <a16:creationId xmlns:a16="http://schemas.microsoft.com/office/drawing/2014/main" id="{25A0D209-C565-49A1-A67C-015EC1C6F9F4}"/>
                </a:ext>
              </a:extLst>
            </p:cNvPr>
            <p:cNvCxnSpPr>
              <a:cxnSpLocks/>
            </p:cNvCxnSpPr>
            <p:nvPr/>
          </p:nvCxnSpPr>
          <p:spPr>
            <a:xfrm>
              <a:off x="7098469" y="3783658"/>
              <a:ext cx="0" cy="268414"/>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cxnSp>
        <p:nvCxnSpPr>
          <p:cNvPr id="170" name="Gerade Verbindung 32">
            <a:extLst>
              <a:ext uri="{FF2B5EF4-FFF2-40B4-BE49-F238E27FC236}">
                <a16:creationId xmlns:a16="http://schemas.microsoft.com/office/drawing/2014/main" id="{ED39A9DB-A9B0-4B57-8A0D-A48D59786345}"/>
              </a:ext>
            </a:extLst>
          </p:cNvPr>
          <p:cNvCxnSpPr/>
          <p:nvPr/>
        </p:nvCxnSpPr>
        <p:spPr>
          <a:xfrm>
            <a:off x="6538855" y="4590500"/>
            <a:ext cx="56418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Gerade Verbindung 33">
            <a:extLst>
              <a:ext uri="{FF2B5EF4-FFF2-40B4-BE49-F238E27FC236}">
                <a16:creationId xmlns:a16="http://schemas.microsoft.com/office/drawing/2014/main" id="{541BC483-2D52-44A3-984B-648F278691C4}"/>
              </a:ext>
            </a:extLst>
          </p:cNvPr>
          <p:cNvCxnSpPr/>
          <p:nvPr/>
        </p:nvCxnSpPr>
        <p:spPr>
          <a:xfrm>
            <a:off x="6538855" y="4844406"/>
            <a:ext cx="57012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72" name="Textfeld 171">
            <a:extLst>
              <a:ext uri="{FF2B5EF4-FFF2-40B4-BE49-F238E27FC236}">
                <a16:creationId xmlns:a16="http://schemas.microsoft.com/office/drawing/2014/main" id="{585C432D-AEB7-4BDE-BD62-C05A36777DE9}"/>
              </a:ext>
            </a:extLst>
          </p:cNvPr>
          <p:cNvSpPr txBox="1"/>
          <p:nvPr/>
        </p:nvSpPr>
        <p:spPr>
          <a:xfrm>
            <a:off x="7010013" y="4588727"/>
            <a:ext cx="432048" cy="261610"/>
          </a:xfrm>
          <a:prstGeom prst="rect">
            <a:avLst/>
          </a:prstGeom>
          <a:noFill/>
        </p:spPr>
        <p:txBody>
          <a:bodyPr wrap="square" rtlCol="0">
            <a:spAutoFit/>
          </a:bodyPr>
          <a:lstStyle/>
          <a:p>
            <a:r>
              <a:rPr lang="de-DE" sz="1100" b="1" dirty="0">
                <a:latin typeface="Arial" panose="020B0604020202020204" pitchFamily="34" charset="0"/>
                <a:cs typeface="Arial" panose="020B0604020202020204" pitchFamily="34" charset="0"/>
              </a:rPr>
              <a:t>a/3</a:t>
            </a:r>
          </a:p>
        </p:txBody>
      </p:sp>
      <p:cxnSp>
        <p:nvCxnSpPr>
          <p:cNvPr id="173" name="Gerade Verbindung mit Pfeil 172">
            <a:extLst>
              <a:ext uri="{FF2B5EF4-FFF2-40B4-BE49-F238E27FC236}">
                <a16:creationId xmlns:a16="http://schemas.microsoft.com/office/drawing/2014/main" id="{190F4415-C8A1-4626-B49E-F8AED4B78092}"/>
              </a:ext>
            </a:extLst>
          </p:cNvPr>
          <p:cNvCxnSpPr>
            <a:cxnSpLocks/>
          </p:cNvCxnSpPr>
          <p:nvPr/>
        </p:nvCxnSpPr>
        <p:spPr>
          <a:xfrm>
            <a:off x="7019409" y="4590500"/>
            <a:ext cx="0" cy="264318"/>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4" name="Gerade Verbindung 37">
            <a:extLst>
              <a:ext uri="{FF2B5EF4-FFF2-40B4-BE49-F238E27FC236}">
                <a16:creationId xmlns:a16="http://schemas.microsoft.com/office/drawing/2014/main" id="{31CBABC8-99B6-4C59-850B-B282450AD84D}"/>
              </a:ext>
            </a:extLst>
          </p:cNvPr>
          <p:cNvCxnSpPr/>
          <p:nvPr/>
        </p:nvCxnSpPr>
        <p:spPr>
          <a:xfrm>
            <a:off x="5638372" y="4442279"/>
            <a:ext cx="469552"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Gerade Verbindung 38">
            <a:extLst>
              <a:ext uri="{FF2B5EF4-FFF2-40B4-BE49-F238E27FC236}">
                <a16:creationId xmlns:a16="http://schemas.microsoft.com/office/drawing/2014/main" id="{127910DC-7325-43AE-9274-13B74F898C55}"/>
              </a:ext>
            </a:extLst>
          </p:cNvPr>
          <p:cNvCxnSpPr/>
          <p:nvPr/>
        </p:nvCxnSpPr>
        <p:spPr>
          <a:xfrm>
            <a:off x="5612296" y="4844406"/>
            <a:ext cx="57012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76" name="Textfeld 175">
            <a:extLst>
              <a:ext uri="{FF2B5EF4-FFF2-40B4-BE49-F238E27FC236}">
                <a16:creationId xmlns:a16="http://schemas.microsoft.com/office/drawing/2014/main" id="{2DE518D3-CBB3-44FF-B8C6-E964B608127C}"/>
              </a:ext>
            </a:extLst>
          </p:cNvPr>
          <p:cNvSpPr txBox="1"/>
          <p:nvPr/>
        </p:nvSpPr>
        <p:spPr>
          <a:xfrm>
            <a:off x="5396272" y="4519011"/>
            <a:ext cx="432048" cy="261610"/>
          </a:xfrm>
          <a:prstGeom prst="rect">
            <a:avLst/>
          </a:prstGeom>
          <a:noFill/>
        </p:spPr>
        <p:txBody>
          <a:bodyPr wrap="square" rtlCol="0">
            <a:spAutoFit/>
          </a:bodyPr>
          <a:lstStyle/>
          <a:p>
            <a:r>
              <a:rPr lang="de-DE" sz="1100" b="1" dirty="0">
                <a:latin typeface="Arial" panose="020B0604020202020204" pitchFamily="34" charset="0"/>
                <a:cs typeface="Arial" panose="020B0604020202020204" pitchFamily="34" charset="0"/>
              </a:rPr>
              <a:t>a/2</a:t>
            </a:r>
          </a:p>
        </p:txBody>
      </p:sp>
      <p:cxnSp>
        <p:nvCxnSpPr>
          <p:cNvPr id="177" name="Gerade Verbindung mit Pfeil 176">
            <a:extLst>
              <a:ext uri="{FF2B5EF4-FFF2-40B4-BE49-F238E27FC236}">
                <a16:creationId xmlns:a16="http://schemas.microsoft.com/office/drawing/2014/main" id="{F67F3FD9-72AD-4FAF-81B5-416DE586C549}"/>
              </a:ext>
            </a:extLst>
          </p:cNvPr>
          <p:cNvCxnSpPr>
            <a:cxnSpLocks/>
          </p:cNvCxnSpPr>
          <p:nvPr/>
        </p:nvCxnSpPr>
        <p:spPr>
          <a:xfrm>
            <a:off x="5740000" y="4442279"/>
            <a:ext cx="0" cy="406566"/>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8" name="Gerade Verbindung 46">
            <a:extLst>
              <a:ext uri="{FF2B5EF4-FFF2-40B4-BE49-F238E27FC236}">
                <a16:creationId xmlns:a16="http://schemas.microsoft.com/office/drawing/2014/main" id="{1D90FEF2-0961-4CAB-A3E8-2FC5BDB90FC8}"/>
              </a:ext>
            </a:extLst>
          </p:cNvPr>
          <p:cNvCxnSpPr/>
          <p:nvPr/>
        </p:nvCxnSpPr>
        <p:spPr>
          <a:xfrm>
            <a:off x="5220521" y="5199606"/>
            <a:ext cx="1137923" cy="167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79" name="Textfeld 178">
            <a:extLst>
              <a:ext uri="{FF2B5EF4-FFF2-40B4-BE49-F238E27FC236}">
                <a16:creationId xmlns:a16="http://schemas.microsoft.com/office/drawing/2014/main" id="{692F28D7-D410-481C-A074-2878FFB5240B}"/>
              </a:ext>
            </a:extLst>
          </p:cNvPr>
          <p:cNvSpPr txBox="1"/>
          <p:nvPr/>
        </p:nvSpPr>
        <p:spPr>
          <a:xfrm>
            <a:off x="5185510" y="4718040"/>
            <a:ext cx="432048" cy="261610"/>
          </a:xfrm>
          <a:prstGeom prst="rect">
            <a:avLst/>
          </a:prstGeom>
          <a:noFill/>
        </p:spPr>
        <p:txBody>
          <a:bodyPr wrap="square" rtlCol="0">
            <a:spAutoFit/>
          </a:bodyPr>
          <a:lstStyle/>
          <a:p>
            <a:r>
              <a:rPr lang="de-DE" sz="1100" b="1" dirty="0">
                <a:latin typeface="Arial" panose="020B0604020202020204" pitchFamily="34" charset="0"/>
                <a:cs typeface="Arial" panose="020B0604020202020204" pitchFamily="34" charset="0"/>
              </a:rPr>
              <a:t>a</a:t>
            </a:r>
          </a:p>
        </p:txBody>
      </p:sp>
      <p:cxnSp>
        <p:nvCxnSpPr>
          <p:cNvPr id="180" name="Gerade Verbindung mit Pfeil 179">
            <a:extLst>
              <a:ext uri="{FF2B5EF4-FFF2-40B4-BE49-F238E27FC236}">
                <a16:creationId xmlns:a16="http://schemas.microsoft.com/office/drawing/2014/main" id="{B33D904B-F4E3-478E-A724-4F845E17B7B8}"/>
              </a:ext>
            </a:extLst>
          </p:cNvPr>
          <p:cNvCxnSpPr/>
          <p:nvPr/>
        </p:nvCxnSpPr>
        <p:spPr>
          <a:xfrm flipH="1" flipV="1">
            <a:off x="5382124" y="4116818"/>
            <a:ext cx="8377" cy="1082788"/>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3" name="Gerade Verbindung 52">
            <a:extLst>
              <a:ext uri="{FF2B5EF4-FFF2-40B4-BE49-F238E27FC236}">
                <a16:creationId xmlns:a16="http://schemas.microsoft.com/office/drawing/2014/main" id="{DD8DF5F2-DDF4-4394-91ED-06C95196013C}"/>
              </a:ext>
            </a:extLst>
          </p:cNvPr>
          <p:cNvCxnSpPr/>
          <p:nvPr/>
        </p:nvCxnSpPr>
        <p:spPr>
          <a:xfrm>
            <a:off x="5217665" y="4116818"/>
            <a:ext cx="122131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2" name="Gruppieren 181"/>
          <p:cNvGrpSpPr/>
          <p:nvPr/>
        </p:nvGrpSpPr>
        <p:grpSpPr>
          <a:xfrm>
            <a:off x="7386051" y="5348862"/>
            <a:ext cx="731727" cy="270645"/>
            <a:chOff x="2628400" y="5358210"/>
            <a:chExt cx="731727" cy="270645"/>
          </a:xfrm>
        </p:grpSpPr>
        <p:cxnSp>
          <p:nvCxnSpPr>
            <p:cNvPr id="183" name="Gerade Verbindung mit Pfeil 182">
              <a:extLst>
                <a:ext uri="{FF2B5EF4-FFF2-40B4-BE49-F238E27FC236}">
                  <a16:creationId xmlns:a16="http://schemas.microsoft.com/office/drawing/2014/main" id="{36C4D1F0-9F31-48D6-A073-6CD88159B936}"/>
                </a:ext>
              </a:extLst>
            </p:cNvPr>
            <p:cNvCxnSpPr>
              <a:cxnSpLocks/>
            </p:cNvCxnSpPr>
            <p:nvPr/>
          </p:nvCxnSpPr>
          <p:spPr>
            <a:xfrm>
              <a:off x="2946715" y="5358210"/>
              <a:ext cx="0" cy="268414"/>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84" name="Gerade Verbindung 42">
              <a:extLst>
                <a:ext uri="{FF2B5EF4-FFF2-40B4-BE49-F238E27FC236}">
                  <a16:creationId xmlns:a16="http://schemas.microsoft.com/office/drawing/2014/main" id="{25DB475F-1604-41B8-955A-09B3C71050D3}"/>
                </a:ext>
              </a:extLst>
            </p:cNvPr>
            <p:cNvCxnSpPr/>
            <p:nvPr/>
          </p:nvCxnSpPr>
          <p:spPr>
            <a:xfrm>
              <a:off x="2628400" y="5362776"/>
              <a:ext cx="56418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Gerade Verbindung 43">
              <a:extLst>
                <a:ext uri="{FF2B5EF4-FFF2-40B4-BE49-F238E27FC236}">
                  <a16:creationId xmlns:a16="http://schemas.microsoft.com/office/drawing/2014/main" id="{FED77B36-9F25-4F30-B785-19439E7F4398}"/>
                </a:ext>
              </a:extLst>
            </p:cNvPr>
            <p:cNvCxnSpPr/>
            <p:nvPr/>
          </p:nvCxnSpPr>
          <p:spPr>
            <a:xfrm>
              <a:off x="2628401" y="5628855"/>
              <a:ext cx="57012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86" name="Textfeld 185">
              <a:extLst>
                <a:ext uri="{FF2B5EF4-FFF2-40B4-BE49-F238E27FC236}">
                  <a16:creationId xmlns:a16="http://schemas.microsoft.com/office/drawing/2014/main" id="{80508175-1149-4ABA-8E82-4BF585D6BAD4}"/>
                </a:ext>
              </a:extLst>
            </p:cNvPr>
            <p:cNvSpPr txBox="1"/>
            <p:nvPr/>
          </p:nvSpPr>
          <p:spPr>
            <a:xfrm>
              <a:off x="2928079" y="5365014"/>
              <a:ext cx="432048" cy="261610"/>
            </a:xfrm>
            <a:prstGeom prst="rect">
              <a:avLst/>
            </a:prstGeom>
            <a:noFill/>
          </p:spPr>
          <p:txBody>
            <a:bodyPr wrap="square" rtlCol="0">
              <a:spAutoFit/>
            </a:bodyPr>
            <a:lstStyle/>
            <a:p>
              <a:r>
                <a:rPr lang="de-DE" sz="1100" b="1" dirty="0">
                  <a:latin typeface="Arial" panose="020B0604020202020204" pitchFamily="34" charset="0"/>
                  <a:cs typeface="Arial" panose="020B0604020202020204" pitchFamily="34" charset="0"/>
                </a:rPr>
                <a:t>a/3</a:t>
              </a:r>
            </a:p>
          </p:txBody>
        </p:sp>
      </p:grpSp>
      <p:cxnSp>
        <p:nvCxnSpPr>
          <p:cNvPr id="189" name="Gerade Verbindung 22">
            <a:extLst>
              <a:ext uri="{FF2B5EF4-FFF2-40B4-BE49-F238E27FC236}">
                <a16:creationId xmlns:a16="http://schemas.microsoft.com/office/drawing/2014/main" id="{C10628CD-585A-4092-9877-8DF5379AC52E}"/>
              </a:ext>
            </a:extLst>
          </p:cNvPr>
          <p:cNvCxnSpPr>
            <a:cxnSpLocks/>
          </p:cNvCxnSpPr>
          <p:nvPr/>
        </p:nvCxnSpPr>
        <p:spPr>
          <a:xfrm>
            <a:off x="2085739" y="3978040"/>
            <a:ext cx="677762"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90" name="Textfeld 189">
            <a:extLst>
              <a:ext uri="{FF2B5EF4-FFF2-40B4-BE49-F238E27FC236}">
                <a16:creationId xmlns:a16="http://schemas.microsoft.com/office/drawing/2014/main" id="{074E5EB3-9A41-44A5-B255-F0B70C964CB5}"/>
              </a:ext>
            </a:extLst>
          </p:cNvPr>
          <p:cNvSpPr txBox="1"/>
          <p:nvPr/>
        </p:nvSpPr>
        <p:spPr>
          <a:xfrm>
            <a:off x="2604151" y="3709601"/>
            <a:ext cx="432048" cy="261610"/>
          </a:xfrm>
          <a:prstGeom prst="rect">
            <a:avLst/>
          </a:prstGeom>
          <a:noFill/>
        </p:spPr>
        <p:txBody>
          <a:bodyPr wrap="square" rtlCol="0">
            <a:spAutoFit/>
          </a:bodyPr>
          <a:lstStyle/>
          <a:p>
            <a:r>
              <a:rPr lang="de-DE" sz="1100" b="1" dirty="0">
                <a:latin typeface="Arial" panose="020B0604020202020204" pitchFamily="34" charset="0"/>
                <a:cs typeface="Arial" panose="020B0604020202020204" pitchFamily="34" charset="0"/>
              </a:rPr>
              <a:t>a/3</a:t>
            </a:r>
          </a:p>
        </p:txBody>
      </p:sp>
      <p:cxnSp>
        <p:nvCxnSpPr>
          <p:cNvPr id="191" name="Gerade Verbindung mit Pfeil 190">
            <a:extLst>
              <a:ext uri="{FF2B5EF4-FFF2-40B4-BE49-F238E27FC236}">
                <a16:creationId xmlns:a16="http://schemas.microsoft.com/office/drawing/2014/main" id="{25A0D209-C565-49A1-A67C-015EC1C6F9F4}"/>
              </a:ext>
            </a:extLst>
          </p:cNvPr>
          <p:cNvCxnSpPr>
            <a:cxnSpLocks/>
          </p:cNvCxnSpPr>
          <p:nvPr/>
        </p:nvCxnSpPr>
        <p:spPr>
          <a:xfrm>
            <a:off x="2613547" y="3715908"/>
            <a:ext cx="0" cy="268414"/>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5223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feld 27">
            <a:extLst>
              <a:ext uri="{FF2B5EF4-FFF2-40B4-BE49-F238E27FC236}">
                <a16:creationId xmlns:a16="http://schemas.microsoft.com/office/drawing/2014/main" id="{D3623C90-1102-4732-9824-696F937B8496}"/>
              </a:ext>
            </a:extLst>
          </p:cNvPr>
          <p:cNvSpPr txBox="1"/>
          <p:nvPr/>
        </p:nvSpPr>
        <p:spPr>
          <a:xfrm>
            <a:off x="691340" y="2787011"/>
            <a:ext cx="2075551" cy="371822"/>
          </a:xfrm>
          <a:prstGeom prst="rect">
            <a:avLst/>
          </a:prstGeom>
          <a:noFill/>
        </p:spPr>
        <p:txBody>
          <a:bodyPr wrap="square" rtlCol="0">
            <a:spAutoFit/>
          </a:bodyPr>
          <a:lstStyle/>
          <a:p>
            <a:r>
              <a:rPr lang="de-DE" dirty="0">
                <a:solidFill>
                  <a:srgbClr val="FF0000"/>
                </a:solidFill>
              </a:rPr>
              <a:t>Space </a:t>
            </a:r>
            <a:r>
              <a:rPr lang="de-DE" dirty="0" err="1">
                <a:solidFill>
                  <a:srgbClr val="FF0000"/>
                </a:solidFill>
              </a:rPr>
              <a:t>removed</a:t>
            </a:r>
            <a:endParaRPr lang="de-DE" dirty="0">
              <a:solidFill>
                <a:srgbClr val="FF0000"/>
              </a:solidFill>
            </a:endParaRPr>
          </a:p>
        </p:txBody>
      </p:sp>
      <p:sp>
        <p:nvSpPr>
          <p:cNvPr id="78" name="Textfeld 77">
            <a:extLst>
              <a:ext uri="{FF2B5EF4-FFF2-40B4-BE49-F238E27FC236}">
                <a16:creationId xmlns:a16="http://schemas.microsoft.com/office/drawing/2014/main" id="{9C915199-CABD-47E3-A164-C0F5A39BD67E}"/>
              </a:ext>
            </a:extLst>
          </p:cNvPr>
          <p:cNvSpPr txBox="1"/>
          <p:nvPr/>
        </p:nvSpPr>
        <p:spPr>
          <a:xfrm>
            <a:off x="558279" y="6026253"/>
            <a:ext cx="3038685" cy="369332"/>
          </a:xfrm>
          <a:prstGeom prst="rect">
            <a:avLst/>
          </a:prstGeom>
          <a:noFill/>
        </p:spPr>
        <p:txBody>
          <a:bodyPr wrap="square" rtlCol="0">
            <a:spAutoFit/>
          </a:bodyPr>
          <a:lstStyle/>
          <a:p>
            <a:r>
              <a:rPr lang="de-DE" dirty="0">
                <a:solidFill>
                  <a:srgbClr val="FF0000"/>
                </a:solidFill>
              </a:rPr>
              <a:t>104R </a:t>
            </a:r>
            <a:r>
              <a:rPr lang="de-DE" dirty="0" err="1">
                <a:solidFill>
                  <a:srgbClr val="FF0000"/>
                </a:solidFill>
              </a:rPr>
              <a:t>replaced</a:t>
            </a:r>
            <a:r>
              <a:rPr lang="de-DE" dirty="0">
                <a:solidFill>
                  <a:srgbClr val="FF0000"/>
                </a:solidFill>
              </a:rPr>
              <a:t> </a:t>
            </a:r>
            <a:r>
              <a:rPr lang="de-DE" dirty="0" err="1">
                <a:solidFill>
                  <a:srgbClr val="FF0000"/>
                </a:solidFill>
              </a:rPr>
              <a:t>by</a:t>
            </a:r>
            <a:r>
              <a:rPr lang="de-DE" dirty="0">
                <a:solidFill>
                  <a:srgbClr val="FF0000"/>
                </a:solidFill>
              </a:rPr>
              <a:t> 150R</a:t>
            </a:r>
          </a:p>
        </p:txBody>
      </p:sp>
      <p:sp>
        <p:nvSpPr>
          <p:cNvPr id="105" name="Textfeld 104">
            <a:extLst>
              <a:ext uri="{FF2B5EF4-FFF2-40B4-BE49-F238E27FC236}">
                <a16:creationId xmlns:a16="http://schemas.microsoft.com/office/drawing/2014/main" id="{2BD99597-7C2F-4CAF-AC5B-CEC6C45077EF}"/>
              </a:ext>
            </a:extLst>
          </p:cNvPr>
          <p:cNvSpPr txBox="1"/>
          <p:nvPr/>
        </p:nvSpPr>
        <p:spPr>
          <a:xfrm>
            <a:off x="5361415" y="6000740"/>
            <a:ext cx="2584221" cy="369332"/>
          </a:xfrm>
          <a:prstGeom prst="rect">
            <a:avLst/>
          </a:prstGeom>
          <a:noFill/>
        </p:spPr>
        <p:txBody>
          <a:bodyPr wrap="square" rtlCol="0">
            <a:spAutoFit/>
          </a:bodyPr>
          <a:lstStyle/>
          <a:p>
            <a:r>
              <a:rPr lang="de-DE" dirty="0">
                <a:solidFill>
                  <a:srgbClr val="FF0000"/>
                </a:solidFill>
              </a:rPr>
              <a:t>27R </a:t>
            </a:r>
            <a:r>
              <a:rPr lang="de-DE" dirty="0" err="1">
                <a:solidFill>
                  <a:srgbClr val="FF0000"/>
                </a:solidFill>
              </a:rPr>
              <a:t>replaced</a:t>
            </a:r>
            <a:r>
              <a:rPr lang="de-DE" dirty="0">
                <a:solidFill>
                  <a:srgbClr val="FF0000"/>
                </a:solidFill>
              </a:rPr>
              <a:t> </a:t>
            </a:r>
            <a:r>
              <a:rPr lang="de-DE" dirty="0" err="1">
                <a:solidFill>
                  <a:srgbClr val="FF0000"/>
                </a:solidFill>
              </a:rPr>
              <a:t>by</a:t>
            </a:r>
            <a:r>
              <a:rPr lang="de-DE" dirty="0">
                <a:solidFill>
                  <a:srgbClr val="FF0000"/>
                </a:solidFill>
              </a:rPr>
              <a:t> WT</a:t>
            </a:r>
          </a:p>
        </p:txBody>
      </p:sp>
      <p:grpSp>
        <p:nvGrpSpPr>
          <p:cNvPr id="187" name="Groupe 186"/>
          <p:cNvGrpSpPr/>
          <p:nvPr/>
        </p:nvGrpSpPr>
        <p:grpSpPr>
          <a:xfrm>
            <a:off x="623264" y="846659"/>
            <a:ext cx="2465909" cy="1772546"/>
            <a:chOff x="3292489" y="1316125"/>
            <a:chExt cx="2465909" cy="1772546"/>
          </a:xfrm>
        </p:grpSpPr>
        <p:sp>
          <p:nvSpPr>
            <p:cNvPr id="188" name="Ellipse 187"/>
            <p:cNvSpPr/>
            <p:nvPr/>
          </p:nvSpPr>
          <p:spPr>
            <a:xfrm>
              <a:off x="4153026" y="1779766"/>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ZoneTexte 191"/>
            <p:cNvSpPr txBox="1"/>
            <p:nvPr/>
          </p:nvSpPr>
          <p:spPr>
            <a:xfrm>
              <a:off x="4176568" y="1766522"/>
              <a:ext cx="1404851" cy="646331"/>
            </a:xfrm>
            <a:prstGeom prst="rect">
              <a:avLst/>
            </a:prstGeom>
            <a:noFill/>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4</a:t>
              </a:r>
            </a:p>
          </p:txBody>
        </p:sp>
        <p:sp>
          <p:nvSpPr>
            <p:cNvPr id="193" name="ZoneTexte 192"/>
            <p:cNvSpPr txBox="1"/>
            <p:nvPr/>
          </p:nvSpPr>
          <p:spPr>
            <a:xfrm>
              <a:off x="4155971" y="1316125"/>
              <a:ext cx="644728"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IIIA</a:t>
              </a:r>
            </a:p>
          </p:txBody>
        </p:sp>
        <p:sp>
          <p:nvSpPr>
            <p:cNvPr id="194" name="ZoneTexte 193"/>
            <p:cNvSpPr txBox="1"/>
            <p:nvPr/>
          </p:nvSpPr>
          <p:spPr>
            <a:xfrm>
              <a:off x="3292489" y="2627006"/>
              <a:ext cx="1949573"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 150R01 216</a:t>
              </a:r>
            </a:p>
          </p:txBody>
        </p:sp>
        <p:cxnSp>
          <p:nvCxnSpPr>
            <p:cNvPr id="197" name="Connecteur droit avec flèche 196"/>
            <p:cNvCxnSpPr/>
            <p:nvPr/>
          </p:nvCxnSpPr>
          <p:spPr>
            <a:xfrm>
              <a:off x="3949337" y="1926021"/>
              <a:ext cx="0" cy="3240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8" name="Connecteur droit avec flèche 197"/>
            <p:cNvCxnSpPr/>
            <p:nvPr/>
          </p:nvCxnSpPr>
          <p:spPr>
            <a:xfrm flipH="1" flipV="1">
              <a:off x="4134848" y="2613164"/>
              <a:ext cx="648000"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99" name="ZoneTexte 198"/>
            <p:cNvSpPr txBox="1"/>
            <p:nvPr/>
          </p:nvSpPr>
          <p:spPr>
            <a:xfrm>
              <a:off x="4333880" y="2400587"/>
              <a:ext cx="26962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a:t>
              </a:r>
            </a:p>
          </p:txBody>
        </p:sp>
        <p:cxnSp>
          <p:nvCxnSpPr>
            <p:cNvPr id="200" name="Connecteur droit 199"/>
            <p:cNvCxnSpPr/>
            <p:nvPr/>
          </p:nvCxnSpPr>
          <p:spPr>
            <a:xfrm>
              <a:off x="4133797" y="2071086"/>
              <a:ext cx="0" cy="6121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Connecteur droit 200"/>
            <p:cNvCxnSpPr/>
            <p:nvPr/>
          </p:nvCxnSpPr>
          <p:spPr>
            <a:xfrm>
              <a:off x="4782193" y="2058769"/>
              <a:ext cx="0" cy="6121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 name="Connecteur droit 201"/>
            <p:cNvCxnSpPr/>
            <p:nvPr/>
          </p:nvCxnSpPr>
          <p:spPr>
            <a:xfrm flipH="1">
              <a:off x="3809239" y="1929724"/>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Connecteur droit 202"/>
            <p:cNvCxnSpPr/>
            <p:nvPr/>
          </p:nvCxnSpPr>
          <p:spPr>
            <a:xfrm flipH="1">
              <a:off x="3816345" y="2252582"/>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4" name="ZoneTexte 203"/>
            <p:cNvSpPr txBox="1"/>
            <p:nvPr/>
          </p:nvSpPr>
          <p:spPr>
            <a:xfrm>
              <a:off x="3595326" y="1948045"/>
              <a:ext cx="39786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a/2</a:t>
              </a:r>
            </a:p>
          </p:txBody>
        </p:sp>
        <p:cxnSp>
          <p:nvCxnSpPr>
            <p:cNvPr id="206" name="Connecteur droit 205"/>
            <p:cNvCxnSpPr/>
            <p:nvPr/>
          </p:nvCxnSpPr>
          <p:spPr>
            <a:xfrm flipH="1">
              <a:off x="4639085" y="1434304"/>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Connecteur droit 206"/>
            <p:cNvCxnSpPr/>
            <p:nvPr/>
          </p:nvCxnSpPr>
          <p:spPr>
            <a:xfrm flipH="1">
              <a:off x="4680290" y="1651171"/>
              <a:ext cx="43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Connecteur droit avec flèche 207"/>
            <p:cNvCxnSpPr/>
            <p:nvPr/>
          </p:nvCxnSpPr>
          <p:spPr>
            <a:xfrm>
              <a:off x="4971446" y="1427188"/>
              <a:ext cx="0" cy="2304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09" name="ZoneTexte 208"/>
            <p:cNvSpPr txBox="1"/>
            <p:nvPr/>
          </p:nvSpPr>
          <p:spPr>
            <a:xfrm>
              <a:off x="4982363" y="1403827"/>
              <a:ext cx="39786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a/3</a:t>
              </a:r>
            </a:p>
          </p:txBody>
        </p:sp>
        <p:cxnSp>
          <p:nvCxnSpPr>
            <p:cNvPr id="210" name="Connecteur droit 209"/>
            <p:cNvCxnSpPr/>
            <p:nvPr/>
          </p:nvCxnSpPr>
          <p:spPr>
            <a:xfrm flipH="1">
              <a:off x="4627600" y="2029124"/>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Connecteur droit 210"/>
            <p:cNvCxnSpPr/>
            <p:nvPr/>
          </p:nvCxnSpPr>
          <p:spPr>
            <a:xfrm flipH="1">
              <a:off x="4631152" y="2256519"/>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Connecteur droit avec flèche 211"/>
            <p:cNvCxnSpPr/>
            <p:nvPr/>
          </p:nvCxnSpPr>
          <p:spPr>
            <a:xfrm>
              <a:off x="5013808" y="2025566"/>
              <a:ext cx="0" cy="2304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13" name="ZoneTexte 212"/>
            <p:cNvSpPr txBox="1"/>
            <p:nvPr/>
          </p:nvSpPr>
          <p:spPr>
            <a:xfrm>
              <a:off x="5024725" y="1994505"/>
              <a:ext cx="44114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a/3 </a:t>
              </a:r>
            </a:p>
          </p:txBody>
        </p:sp>
        <p:cxnSp>
          <p:nvCxnSpPr>
            <p:cNvPr id="218" name="Connecteur droit 217"/>
            <p:cNvCxnSpPr/>
            <p:nvPr/>
          </p:nvCxnSpPr>
          <p:spPr>
            <a:xfrm flipH="1">
              <a:off x="5126820" y="2745864"/>
              <a:ext cx="32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Connecteur droit 218"/>
            <p:cNvCxnSpPr/>
            <p:nvPr/>
          </p:nvCxnSpPr>
          <p:spPr>
            <a:xfrm flipH="1">
              <a:off x="5123256" y="2973259"/>
              <a:ext cx="32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Connecteur droit avec flèche 219"/>
            <p:cNvCxnSpPr/>
            <p:nvPr/>
          </p:nvCxnSpPr>
          <p:spPr>
            <a:xfrm>
              <a:off x="5370708" y="2749422"/>
              <a:ext cx="0" cy="2304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21" name="ZoneTexte 220"/>
            <p:cNvSpPr txBox="1"/>
            <p:nvPr/>
          </p:nvSpPr>
          <p:spPr>
            <a:xfrm>
              <a:off x="5360532" y="2711245"/>
              <a:ext cx="39786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a/3</a:t>
              </a:r>
            </a:p>
          </p:txBody>
        </p:sp>
      </p:grpSp>
      <p:grpSp>
        <p:nvGrpSpPr>
          <p:cNvPr id="5" name="Groupe 4"/>
          <p:cNvGrpSpPr/>
          <p:nvPr/>
        </p:nvGrpSpPr>
        <p:grpSpPr>
          <a:xfrm>
            <a:off x="1171136" y="3817322"/>
            <a:ext cx="1755273" cy="1465995"/>
            <a:chOff x="4401838" y="578657"/>
            <a:chExt cx="1755273" cy="1465995"/>
          </a:xfrm>
        </p:grpSpPr>
        <p:grpSp>
          <p:nvGrpSpPr>
            <p:cNvPr id="228" name="Groupe 227"/>
            <p:cNvGrpSpPr/>
            <p:nvPr/>
          </p:nvGrpSpPr>
          <p:grpSpPr>
            <a:xfrm>
              <a:off x="4401838" y="578657"/>
              <a:ext cx="1755273" cy="1465995"/>
              <a:chOff x="3896620" y="4633643"/>
              <a:chExt cx="1755273" cy="1465995"/>
            </a:xfrm>
          </p:grpSpPr>
          <p:sp>
            <p:nvSpPr>
              <p:cNvPr id="230" name="Ellipse 229"/>
              <p:cNvSpPr/>
              <p:nvPr/>
            </p:nvSpPr>
            <p:spPr>
              <a:xfrm>
                <a:off x="4211981" y="5059897"/>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ZoneTexte 230"/>
              <p:cNvSpPr txBox="1"/>
              <p:nvPr/>
            </p:nvSpPr>
            <p:spPr>
              <a:xfrm>
                <a:off x="4247042" y="5036894"/>
                <a:ext cx="1404851" cy="646331"/>
              </a:xfrm>
              <a:prstGeom prst="rect">
                <a:avLst/>
              </a:prstGeom>
              <a:noFill/>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1</a:t>
                </a:r>
              </a:p>
            </p:txBody>
          </p:sp>
          <p:sp>
            <p:nvSpPr>
              <p:cNvPr id="232" name="ZoneTexte 231"/>
              <p:cNvSpPr txBox="1"/>
              <p:nvPr/>
            </p:nvSpPr>
            <p:spPr>
              <a:xfrm>
                <a:off x="4318400" y="4633643"/>
                <a:ext cx="407484"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C</a:t>
                </a:r>
              </a:p>
            </p:txBody>
          </p:sp>
          <p:sp>
            <p:nvSpPr>
              <p:cNvPr id="233" name="ZoneTexte 232"/>
              <p:cNvSpPr txBox="1"/>
              <p:nvPr/>
            </p:nvSpPr>
            <p:spPr>
              <a:xfrm>
                <a:off x="3896620" y="5637973"/>
                <a:ext cx="1265090"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150R01</a:t>
                </a:r>
              </a:p>
            </p:txBody>
          </p:sp>
        </p:grpSp>
        <p:sp>
          <p:nvSpPr>
            <p:cNvPr id="234" name="ZoneTexte 233"/>
            <p:cNvSpPr txBox="1"/>
            <p:nvPr/>
          </p:nvSpPr>
          <p:spPr>
            <a:xfrm>
              <a:off x="5300110" y="1092560"/>
              <a:ext cx="847924"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1148</a:t>
              </a:r>
            </a:p>
          </p:txBody>
        </p:sp>
      </p:grpSp>
      <p:grpSp>
        <p:nvGrpSpPr>
          <p:cNvPr id="236" name="Groupe 235"/>
          <p:cNvGrpSpPr/>
          <p:nvPr/>
        </p:nvGrpSpPr>
        <p:grpSpPr>
          <a:xfrm>
            <a:off x="5669155" y="3803543"/>
            <a:ext cx="1732373" cy="1818752"/>
            <a:chOff x="3919520" y="4633643"/>
            <a:chExt cx="1732373" cy="1818752"/>
          </a:xfrm>
        </p:grpSpPr>
        <p:sp>
          <p:nvSpPr>
            <p:cNvPr id="238" name="Ellipse 237"/>
            <p:cNvSpPr/>
            <p:nvPr/>
          </p:nvSpPr>
          <p:spPr>
            <a:xfrm>
              <a:off x="4211981" y="5059897"/>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ZoneTexte 238"/>
            <p:cNvSpPr txBox="1"/>
            <p:nvPr/>
          </p:nvSpPr>
          <p:spPr>
            <a:xfrm>
              <a:off x="4247042" y="5036894"/>
              <a:ext cx="1404851" cy="646331"/>
            </a:xfrm>
            <a:prstGeom prst="rect">
              <a:avLst/>
            </a:prstGeom>
            <a:noFill/>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3</a:t>
              </a:r>
            </a:p>
          </p:txBody>
        </p:sp>
        <p:sp>
          <p:nvSpPr>
            <p:cNvPr id="240" name="ZoneTexte 239"/>
            <p:cNvSpPr txBox="1"/>
            <p:nvPr/>
          </p:nvSpPr>
          <p:spPr>
            <a:xfrm>
              <a:off x="4191395" y="4633643"/>
              <a:ext cx="662361"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WT</a:t>
              </a:r>
            </a:p>
          </p:txBody>
        </p:sp>
        <p:sp>
          <p:nvSpPr>
            <p:cNvPr id="241" name="ZoneTexte 240"/>
            <p:cNvSpPr txBox="1"/>
            <p:nvPr/>
          </p:nvSpPr>
          <p:spPr>
            <a:xfrm>
              <a:off x="3919520" y="5621398"/>
              <a:ext cx="1265090" cy="830997"/>
            </a:xfrm>
            <a:prstGeom prst="rect">
              <a:avLst/>
            </a:prstGeom>
            <a:noFill/>
          </p:spPr>
          <p:txBody>
            <a:bodyPr wrap="none" rtlCol="0">
              <a:spAutoFit/>
            </a:bodyPr>
            <a:lstStyle/>
            <a:p>
              <a:pPr algn="ctr"/>
              <a:r>
                <a:rPr lang="en-US" sz="2400" dirty="0">
                  <a:latin typeface="Arial" panose="020B0604020202020204" pitchFamily="34" charset="0"/>
                  <a:cs typeface="Arial" panose="020B0604020202020204" pitchFamily="34" charset="0"/>
                </a:rPr>
                <a:t>150R01</a:t>
              </a:r>
            </a:p>
            <a:p>
              <a:pPr algn="ctr"/>
              <a:r>
                <a:rPr lang="en-US" sz="2400" dirty="0">
                  <a:latin typeface="Arial" panose="020B0604020202020204" pitchFamily="34" charset="0"/>
                  <a:cs typeface="Arial" panose="020B0604020202020204" pitchFamily="34" charset="0"/>
                </a:rPr>
                <a:t>4216</a:t>
              </a:r>
            </a:p>
          </p:txBody>
        </p:sp>
      </p:grpSp>
      <p:sp>
        <p:nvSpPr>
          <p:cNvPr id="2" name="CasellaDiTesto 1">
            <a:extLst>
              <a:ext uri="{FF2B5EF4-FFF2-40B4-BE49-F238E27FC236}">
                <a16:creationId xmlns:a16="http://schemas.microsoft.com/office/drawing/2014/main" id="{40F1F44C-8EDB-4463-BFA1-3D5F37F6BBDD}"/>
              </a:ext>
            </a:extLst>
          </p:cNvPr>
          <p:cNvSpPr txBox="1"/>
          <p:nvPr/>
        </p:nvSpPr>
        <p:spPr>
          <a:xfrm>
            <a:off x="4770408" y="1095555"/>
            <a:ext cx="4391177" cy="646331"/>
          </a:xfrm>
          <a:prstGeom prst="rect">
            <a:avLst/>
          </a:prstGeom>
          <a:noFill/>
        </p:spPr>
        <p:txBody>
          <a:bodyPr wrap="square" rtlCol="0">
            <a:spAutoFit/>
          </a:bodyPr>
          <a:lstStyle/>
          <a:p>
            <a:r>
              <a:rPr lang="it-IT" dirty="0">
                <a:solidFill>
                  <a:srgbClr val="FF0000"/>
                </a:solidFill>
                <a:highlight>
                  <a:srgbClr val="FFFF00"/>
                </a:highlight>
              </a:rPr>
              <a:t>Make </a:t>
            </a:r>
            <a:r>
              <a:rPr lang="it-IT" dirty="0" err="1">
                <a:solidFill>
                  <a:srgbClr val="FF0000"/>
                </a:solidFill>
                <a:highlight>
                  <a:srgbClr val="FFFF00"/>
                </a:highlight>
              </a:rPr>
              <a:t>sure</a:t>
            </a:r>
            <a:r>
              <a:rPr lang="it-IT" dirty="0">
                <a:solidFill>
                  <a:srgbClr val="FF0000"/>
                </a:solidFill>
                <a:highlight>
                  <a:srgbClr val="FFFF00"/>
                </a:highlight>
              </a:rPr>
              <a:t> to </a:t>
            </a:r>
            <a:r>
              <a:rPr lang="it-IT" dirty="0" err="1">
                <a:solidFill>
                  <a:srgbClr val="FF0000"/>
                </a:solidFill>
                <a:highlight>
                  <a:srgbClr val="FFFF00"/>
                </a:highlight>
              </a:rPr>
              <a:t>add</a:t>
            </a:r>
            <a:r>
              <a:rPr lang="it-IT" dirty="0">
                <a:solidFill>
                  <a:srgbClr val="FF0000"/>
                </a:solidFill>
                <a:highlight>
                  <a:srgbClr val="FFFF00"/>
                </a:highlight>
              </a:rPr>
              <a:t> </a:t>
            </a:r>
            <a:r>
              <a:rPr lang="it-IT" dirty="0" err="1">
                <a:solidFill>
                  <a:srgbClr val="FF0000"/>
                </a:solidFill>
                <a:highlight>
                  <a:srgbClr val="FFFF00"/>
                </a:highlight>
              </a:rPr>
              <a:t>sentence</a:t>
            </a:r>
            <a:r>
              <a:rPr lang="it-IT" dirty="0">
                <a:solidFill>
                  <a:srgbClr val="FF0000"/>
                </a:solidFill>
                <a:highlight>
                  <a:srgbClr val="FFFF00"/>
                </a:highlight>
              </a:rPr>
              <a:t> like in </a:t>
            </a:r>
            <a:r>
              <a:rPr lang="it-IT" dirty="0" err="1">
                <a:solidFill>
                  <a:srgbClr val="FF0000"/>
                </a:solidFill>
                <a:highlight>
                  <a:srgbClr val="FFFF00"/>
                </a:highlight>
              </a:rPr>
              <a:t>Annex</a:t>
            </a:r>
            <a:r>
              <a:rPr lang="it-IT" dirty="0">
                <a:solidFill>
                  <a:srgbClr val="FF0000"/>
                </a:solidFill>
                <a:highlight>
                  <a:srgbClr val="FFFF00"/>
                </a:highlight>
              </a:rPr>
              <a:t> 7 of 148 or </a:t>
            </a:r>
            <a:r>
              <a:rPr lang="it-IT" dirty="0" err="1">
                <a:solidFill>
                  <a:srgbClr val="FF0000"/>
                </a:solidFill>
                <a:highlight>
                  <a:srgbClr val="FFFF00"/>
                </a:highlight>
              </a:rPr>
              <a:t>Annex</a:t>
            </a:r>
            <a:r>
              <a:rPr lang="it-IT" dirty="0">
                <a:solidFill>
                  <a:srgbClr val="FF0000"/>
                </a:solidFill>
                <a:highlight>
                  <a:srgbClr val="FFFF00"/>
                </a:highlight>
              </a:rPr>
              <a:t> 13 of R149</a:t>
            </a:r>
          </a:p>
        </p:txBody>
      </p:sp>
    </p:spTree>
    <p:extLst>
      <p:ext uri="{BB962C8B-B14F-4D97-AF65-F5344CB8AC3E}">
        <p14:creationId xmlns:p14="http://schemas.microsoft.com/office/powerpoint/2010/main" val="137559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val="2014954304"/>
              </p:ext>
            </p:extLst>
          </p:nvPr>
        </p:nvGraphicFramePr>
        <p:xfrm>
          <a:off x="4034501" y="712614"/>
          <a:ext cx="7761006" cy="2958841"/>
        </p:xfrm>
        <a:graphic>
          <a:graphicData uri="http://schemas.openxmlformats.org/drawingml/2006/table">
            <a:tbl>
              <a:tblPr firstRow="1" bandRow="1">
                <a:tableStyleId>{5940675A-B579-460E-94D1-54222C63F5DA}</a:tableStyleId>
              </a:tblPr>
              <a:tblGrid>
                <a:gridCol w="1939721">
                  <a:extLst>
                    <a:ext uri="{9D8B030D-6E8A-4147-A177-3AD203B41FA5}">
                      <a16:colId xmlns:a16="http://schemas.microsoft.com/office/drawing/2014/main" val="3607589303"/>
                    </a:ext>
                  </a:extLst>
                </a:gridCol>
                <a:gridCol w="1959429">
                  <a:extLst>
                    <a:ext uri="{9D8B030D-6E8A-4147-A177-3AD203B41FA5}">
                      <a16:colId xmlns:a16="http://schemas.microsoft.com/office/drawing/2014/main" val="2595526863"/>
                    </a:ext>
                  </a:extLst>
                </a:gridCol>
                <a:gridCol w="1959428">
                  <a:extLst>
                    <a:ext uri="{9D8B030D-6E8A-4147-A177-3AD203B41FA5}">
                      <a16:colId xmlns:a16="http://schemas.microsoft.com/office/drawing/2014/main" val="3091575896"/>
                    </a:ext>
                  </a:extLst>
                </a:gridCol>
                <a:gridCol w="1902428">
                  <a:extLst>
                    <a:ext uri="{9D8B030D-6E8A-4147-A177-3AD203B41FA5}">
                      <a16:colId xmlns:a16="http://schemas.microsoft.com/office/drawing/2014/main" val="1174073601"/>
                    </a:ext>
                  </a:extLst>
                </a:gridCol>
              </a:tblGrid>
              <a:tr h="1648201">
                <a:tc rowSpan="2">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79190581"/>
                  </a:ext>
                </a:extLst>
              </a:tr>
              <a:tr h="714890">
                <a:tc vMerge="1">
                  <a:txBody>
                    <a:bodyPr/>
                    <a:lstStyle/>
                    <a:p>
                      <a:endParaRPr lang="en-US" sz="1000" dirty="0"/>
                    </a:p>
                  </a:txBody>
                  <a:tcPr/>
                </a:tc>
                <a:tc>
                  <a:txBody>
                    <a:bodyPr/>
                    <a:lstStyle/>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txBody>
                  <a:tcPr/>
                </a:tc>
                <a:tc>
                  <a:txBody>
                    <a:bodyPr/>
                    <a:lstStyle/>
                    <a:p>
                      <a:endParaRPr lang="en-US" sz="1000" dirty="0"/>
                    </a:p>
                  </a:txBody>
                  <a:tcPr/>
                </a:tc>
                <a:tc>
                  <a:txBody>
                    <a:bodyPr/>
                    <a:lstStyle/>
                    <a:p>
                      <a:endParaRPr lang="en-US" sz="1000" dirty="0"/>
                    </a:p>
                  </a:txBody>
                  <a:tcPr/>
                </a:tc>
                <a:extLst>
                  <a:ext uri="{0D108BD9-81ED-4DB2-BD59-A6C34878D82A}">
                    <a16:rowId xmlns:a16="http://schemas.microsoft.com/office/drawing/2014/main" val="1244951768"/>
                  </a:ext>
                </a:extLst>
              </a:tr>
            </a:tbl>
          </a:graphicData>
        </a:graphic>
      </p:graphicFrame>
      <p:sp>
        <p:nvSpPr>
          <p:cNvPr id="3" name="ZoneTexte 2"/>
          <p:cNvSpPr txBox="1"/>
          <p:nvPr/>
        </p:nvSpPr>
        <p:spPr>
          <a:xfrm>
            <a:off x="6529347" y="389339"/>
            <a:ext cx="4451920" cy="369332"/>
          </a:xfrm>
          <a:prstGeom prst="rect">
            <a:avLst/>
          </a:prstGeom>
          <a:noFill/>
          <a:ln>
            <a:noFill/>
          </a:ln>
        </p:spPr>
        <p:txBody>
          <a:bodyPr wrap="square" rtlCol="0">
            <a:spAutoFit/>
          </a:bodyPr>
          <a:lstStyle/>
          <a:p>
            <a:r>
              <a:rPr lang="en-GB" dirty="0"/>
              <a:t>Figure YYY - Marking example </a:t>
            </a:r>
            <a:r>
              <a:rPr lang="fr-FR" dirty="0"/>
              <a:t>ZZ</a:t>
            </a:r>
          </a:p>
        </p:txBody>
      </p:sp>
      <p:cxnSp>
        <p:nvCxnSpPr>
          <p:cNvPr id="4" name="Connecteur droit 3"/>
          <p:cNvCxnSpPr/>
          <p:nvPr/>
        </p:nvCxnSpPr>
        <p:spPr>
          <a:xfrm flipH="1">
            <a:off x="1316725" y="1215396"/>
            <a:ext cx="1966385" cy="525110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a:off x="1618309" y="1207959"/>
            <a:ext cx="2114608" cy="522870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0" y="142289"/>
            <a:ext cx="7832593" cy="369332"/>
          </a:xfrm>
          <a:prstGeom prst="rect">
            <a:avLst/>
          </a:prstGeom>
          <a:noFill/>
        </p:spPr>
        <p:txBody>
          <a:bodyPr wrap="none" rtlCol="0">
            <a:spAutoFit/>
          </a:bodyPr>
          <a:lstStyle/>
          <a:p>
            <a:r>
              <a:rPr lang="en-US" dirty="0"/>
              <a:t>Existing examples in R148 Annex 7 and R150 </a:t>
            </a:r>
            <a:r>
              <a:rPr lang="en-US" dirty="0">
                <a:solidFill>
                  <a:srgbClr val="00B050"/>
                </a:solidFill>
              </a:rPr>
              <a:t>(real size of the marking)</a:t>
            </a:r>
          </a:p>
        </p:txBody>
      </p:sp>
      <p:pic>
        <p:nvPicPr>
          <p:cNvPr id="7" name="Grafik 684"/>
          <p:cNvPicPr/>
          <p:nvPr/>
        </p:nvPicPr>
        <p:blipFill>
          <a:blip r:embed="rId2">
            <a:lum/>
            <a:alphaModFix/>
          </a:blip>
          <a:srcRect/>
          <a:stretch>
            <a:fillRect/>
          </a:stretch>
        </p:blipFill>
        <p:spPr>
          <a:xfrm>
            <a:off x="672062" y="1348448"/>
            <a:ext cx="3163570" cy="1337945"/>
          </a:xfrm>
          <a:prstGeom prst="rect">
            <a:avLst/>
          </a:prstGeom>
          <a:noFill/>
          <a:ln>
            <a:noFill/>
            <a:prstDash/>
          </a:ln>
        </p:spPr>
      </p:pic>
      <p:grpSp>
        <p:nvGrpSpPr>
          <p:cNvPr id="8" name="Groupe 7"/>
          <p:cNvGrpSpPr/>
          <p:nvPr/>
        </p:nvGrpSpPr>
        <p:grpSpPr>
          <a:xfrm>
            <a:off x="5876765" y="664050"/>
            <a:ext cx="5977087" cy="2127418"/>
            <a:chOff x="4330605" y="1428328"/>
            <a:chExt cx="5977087" cy="2127418"/>
          </a:xfrm>
        </p:grpSpPr>
        <p:grpSp>
          <p:nvGrpSpPr>
            <p:cNvPr id="9" name="Groupe 8"/>
            <p:cNvGrpSpPr/>
            <p:nvPr/>
          </p:nvGrpSpPr>
          <p:grpSpPr>
            <a:xfrm>
              <a:off x="4330605" y="1428328"/>
              <a:ext cx="5956066" cy="1737666"/>
              <a:chOff x="3854405" y="4666849"/>
              <a:chExt cx="5956066" cy="1737666"/>
            </a:xfrm>
          </p:grpSpPr>
          <p:sp>
            <p:nvSpPr>
              <p:cNvPr id="12" name="Ellipse 11"/>
              <p:cNvSpPr/>
              <p:nvPr/>
            </p:nvSpPr>
            <p:spPr>
              <a:xfrm>
                <a:off x="4204031" y="5075801"/>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ZoneTexte 12"/>
              <p:cNvSpPr txBox="1"/>
              <p:nvPr/>
            </p:nvSpPr>
            <p:spPr>
              <a:xfrm>
                <a:off x="4243113" y="5047529"/>
                <a:ext cx="1404851" cy="646331"/>
              </a:xfrm>
              <a:prstGeom prst="rect">
                <a:avLst/>
              </a:prstGeom>
              <a:noFill/>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4</a:t>
                </a:r>
              </a:p>
            </p:txBody>
          </p:sp>
          <p:sp>
            <p:nvSpPr>
              <p:cNvPr id="14" name="ZoneTexte 13"/>
              <p:cNvSpPr txBox="1"/>
              <p:nvPr/>
            </p:nvSpPr>
            <p:spPr>
              <a:xfrm>
                <a:off x="5386824" y="4666849"/>
                <a:ext cx="4423647"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IA                    2b                  R2</a:t>
                </a:r>
              </a:p>
            </p:txBody>
          </p:sp>
          <p:sp>
            <p:nvSpPr>
              <p:cNvPr id="15" name="ZoneTexte 14"/>
              <p:cNvSpPr txBox="1"/>
              <p:nvPr/>
            </p:nvSpPr>
            <p:spPr>
              <a:xfrm>
                <a:off x="3854405" y="5653135"/>
                <a:ext cx="1305165" cy="477054"/>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148R00</a:t>
                </a:r>
              </a:p>
            </p:txBody>
          </p:sp>
          <p:sp>
            <p:nvSpPr>
              <p:cNvPr id="16" name="ZoneTexte 15"/>
              <p:cNvSpPr txBox="1"/>
              <p:nvPr/>
            </p:nvSpPr>
            <p:spPr>
              <a:xfrm>
                <a:off x="4041948" y="4675390"/>
                <a:ext cx="870751"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3333</a:t>
                </a:r>
              </a:p>
            </p:txBody>
          </p:sp>
          <p:cxnSp>
            <p:nvCxnSpPr>
              <p:cNvPr id="17" name="Connecteur droit avec flèche 16"/>
              <p:cNvCxnSpPr/>
              <p:nvPr/>
            </p:nvCxnSpPr>
            <p:spPr>
              <a:xfrm>
                <a:off x="7438970" y="5083485"/>
                <a:ext cx="3240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3859459" y="5942850"/>
                <a:ext cx="1265090"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150R00</a:t>
                </a:r>
              </a:p>
            </p:txBody>
          </p:sp>
        </p:grpSp>
        <p:cxnSp>
          <p:nvCxnSpPr>
            <p:cNvPr id="10" name="Connecteur droit avec flèche 9"/>
            <p:cNvCxnSpPr/>
            <p:nvPr/>
          </p:nvCxnSpPr>
          <p:spPr>
            <a:xfrm>
              <a:off x="9779583" y="1841962"/>
              <a:ext cx="3240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5832749" y="3094081"/>
              <a:ext cx="4474943"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F2                   AR                  S2</a:t>
              </a:r>
            </a:p>
          </p:txBody>
        </p:sp>
      </p:grpSp>
      <p:pic>
        <p:nvPicPr>
          <p:cNvPr id="19" name="Grafik 685"/>
          <p:cNvPicPr/>
          <p:nvPr/>
        </p:nvPicPr>
        <p:blipFill>
          <a:blip r:embed="rId3">
            <a:lum/>
            <a:alphaModFix/>
          </a:blip>
          <a:srcRect/>
          <a:stretch>
            <a:fillRect/>
          </a:stretch>
        </p:blipFill>
        <p:spPr>
          <a:xfrm>
            <a:off x="672062" y="2819445"/>
            <a:ext cx="3088005" cy="1360170"/>
          </a:xfrm>
          <a:prstGeom prst="rect">
            <a:avLst/>
          </a:prstGeom>
          <a:noFill/>
          <a:ln>
            <a:noFill/>
            <a:prstDash/>
          </a:ln>
        </p:spPr>
      </p:pic>
      <p:grpSp>
        <p:nvGrpSpPr>
          <p:cNvPr id="20" name="Groupe 19"/>
          <p:cNvGrpSpPr/>
          <p:nvPr/>
        </p:nvGrpSpPr>
        <p:grpSpPr>
          <a:xfrm>
            <a:off x="4137142" y="3914578"/>
            <a:ext cx="2046782" cy="2664648"/>
            <a:chOff x="4077382" y="551224"/>
            <a:chExt cx="2046782" cy="2664648"/>
          </a:xfrm>
        </p:grpSpPr>
        <p:grpSp>
          <p:nvGrpSpPr>
            <p:cNvPr id="21" name="Groupe 20"/>
            <p:cNvGrpSpPr/>
            <p:nvPr/>
          </p:nvGrpSpPr>
          <p:grpSpPr>
            <a:xfrm>
              <a:off x="4077382" y="551224"/>
              <a:ext cx="2046782" cy="2664648"/>
              <a:chOff x="3601182" y="3789745"/>
              <a:chExt cx="2046782" cy="2664648"/>
            </a:xfrm>
          </p:grpSpPr>
          <p:sp>
            <p:nvSpPr>
              <p:cNvPr id="24" name="Ellipse 23"/>
              <p:cNvSpPr/>
              <p:nvPr/>
            </p:nvSpPr>
            <p:spPr>
              <a:xfrm>
                <a:off x="4204031" y="5075801"/>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ZoneTexte 24"/>
              <p:cNvSpPr txBox="1"/>
              <p:nvPr/>
            </p:nvSpPr>
            <p:spPr>
              <a:xfrm>
                <a:off x="4243113" y="5047529"/>
                <a:ext cx="1404851" cy="646331"/>
              </a:xfrm>
              <a:prstGeom prst="rect">
                <a:avLst/>
              </a:prstGeom>
              <a:noFill/>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4</a:t>
                </a:r>
              </a:p>
            </p:txBody>
          </p:sp>
          <p:sp>
            <p:nvSpPr>
              <p:cNvPr id="26" name="ZoneTexte 25"/>
              <p:cNvSpPr txBox="1"/>
              <p:nvPr/>
            </p:nvSpPr>
            <p:spPr>
              <a:xfrm>
                <a:off x="3601182" y="3789745"/>
                <a:ext cx="1704954"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IA   2b   R2</a:t>
                </a:r>
              </a:p>
            </p:txBody>
          </p:sp>
          <p:sp>
            <p:nvSpPr>
              <p:cNvPr id="27" name="ZoneTexte 26"/>
              <p:cNvSpPr txBox="1"/>
              <p:nvPr/>
            </p:nvSpPr>
            <p:spPr>
              <a:xfrm>
                <a:off x="3854405" y="5686387"/>
                <a:ext cx="1305165" cy="477054"/>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148R00</a:t>
                </a:r>
              </a:p>
            </p:txBody>
          </p:sp>
          <p:sp>
            <p:nvSpPr>
              <p:cNvPr id="28" name="ZoneTexte 27"/>
              <p:cNvSpPr txBox="1"/>
              <p:nvPr/>
            </p:nvSpPr>
            <p:spPr>
              <a:xfrm>
                <a:off x="4041948" y="4650451"/>
                <a:ext cx="870751"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3333</a:t>
                </a:r>
              </a:p>
            </p:txBody>
          </p:sp>
          <p:cxnSp>
            <p:nvCxnSpPr>
              <p:cNvPr id="29" name="Connecteur droit avec flèche 28"/>
              <p:cNvCxnSpPr/>
              <p:nvPr/>
            </p:nvCxnSpPr>
            <p:spPr>
              <a:xfrm>
                <a:off x="4215154" y="4201298"/>
                <a:ext cx="3240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ZoneTexte 29"/>
              <p:cNvSpPr txBox="1"/>
              <p:nvPr/>
            </p:nvSpPr>
            <p:spPr>
              <a:xfrm>
                <a:off x="3859459" y="5992728"/>
                <a:ext cx="1265090"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150R00</a:t>
                </a:r>
              </a:p>
            </p:txBody>
          </p:sp>
        </p:grpSp>
        <p:cxnSp>
          <p:nvCxnSpPr>
            <p:cNvPr id="22" name="Connecteur droit avec flèche 21"/>
            <p:cNvCxnSpPr/>
            <p:nvPr/>
          </p:nvCxnSpPr>
          <p:spPr>
            <a:xfrm>
              <a:off x="5311750" y="957167"/>
              <a:ext cx="3240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ZoneTexte 22"/>
            <p:cNvSpPr txBox="1"/>
            <p:nvPr/>
          </p:nvSpPr>
          <p:spPr>
            <a:xfrm>
              <a:off x="4077382" y="1015240"/>
              <a:ext cx="1671291"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F2  AR  S2</a:t>
              </a:r>
            </a:p>
          </p:txBody>
        </p:sp>
      </p:grpSp>
      <p:graphicFrame>
        <p:nvGraphicFramePr>
          <p:cNvPr id="31" name="Tableau 30"/>
          <p:cNvGraphicFramePr>
            <a:graphicFrameLocks noGrp="1"/>
          </p:cNvGraphicFramePr>
          <p:nvPr>
            <p:extLst>
              <p:ext uri="{D42A27DB-BD31-4B8C-83A1-F6EECF244321}">
                <p14:modId xmlns:p14="http://schemas.microsoft.com/office/powerpoint/2010/main" val="1856878866"/>
              </p:ext>
            </p:extLst>
          </p:nvPr>
        </p:nvGraphicFramePr>
        <p:xfrm>
          <a:off x="4034501" y="3829220"/>
          <a:ext cx="7761006" cy="2958841"/>
        </p:xfrm>
        <a:graphic>
          <a:graphicData uri="http://schemas.openxmlformats.org/drawingml/2006/table">
            <a:tbl>
              <a:tblPr firstRow="1" bandRow="1">
                <a:tableStyleId>{5940675A-B579-460E-94D1-54222C63F5DA}</a:tableStyleId>
              </a:tblPr>
              <a:tblGrid>
                <a:gridCol w="1939721">
                  <a:extLst>
                    <a:ext uri="{9D8B030D-6E8A-4147-A177-3AD203B41FA5}">
                      <a16:colId xmlns:a16="http://schemas.microsoft.com/office/drawing/2014/main" val="3607589303"/>
                    </a:ext>
                  </a:extLst>
                </a:gridCol>
                <a:gridCol w="1959429">
                  <a:extLst>
                    <a:ext uri="{9D8B030D-6E8A-4147-A177-3AD203B41FA5}">
                      <a16:colId xmlns:a16="http://schemas.microsoft.com/office/drawing/2014/main" val="2595526863"/>
                    </a:ext>
                  </a:extLst>
                </a:gridCol>
                <a:gridCol w="1959428">
                  <a:extLst>
                    <a:ext uri="{9D8B030D-6E8A-4147-A177-3AD203B41FA5}">
                      <a16:colId xmlns:a16="http://schemas.microsoft.com/office/drawing/2014/main" val="3091575896"/>
                    </a:ext>
                  </a:extLst>
                </a:gridCol>
                <a:gridCol w="1902428">
                  <a:extLst>
                    <a:ext uri="{9D8B030D-6E8A-4147-A177-3AD203B41FA5}">
                      <a16:colId xmlns:a16="http://schemas.microsoft.com/office/drawing/2014/main" val="1174073601"/>
                    </a:ext>
                  </a:extLst>
                </a:gridCol>
              </a:tblGrid>
              <a:tr h="1648201">
                <a:tc rowSpan="2">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79190581"/>
                  </a:ext>
                </a:extLst>
              </a:tr>
              <a:tr h="714890">
                <a:tc vMerge="1">
                  <a:txBody>
                    <a:bodyPr/>
                    <a:lstStyle/>
                    <a:p>
                      <a:endParaRPr lang="en-US" sz="1000" dirty="0"/>
                    </a:p>
                  </a:txBody>
                  <a:tcPr/>
                </a:tc>
                <a:tc>
                  <a:txBody>
                    <a:bodyPr/>
                    <a:lstStyle/>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txBody>
                  <a:tcPr/>
                </a:tc>
                <a:tc>
                  <a:txBody>
                    <a:bodyPr/>
                    <a:lstStyle/>
                    <a:p>
                      <a:endParaRPr lang="en-US" sz="1000" dirty="0"/>
                    </a:p>
                  </a:txBody>
                  <a:tcPr/>
                </a:tc>
                <a:tc>
                  <a:txBody>
                    <a:bodyPr/>
                    <a:lstStyle/>
                    <a:p>
                      <a:endParaRPr lang="en-US" sz="1000" dirty="0"/>
                    </a:p>
                  </a:txBody>
                  <a:tcPr/>
                </a:tc>
                <a:extLst>
                  <a:ext uri="{0D108BD9-81ED-4DB2-BD59-A6C34878D82A}">
                    <a16:rowId xmlns:a16="http://schemas.microsoft.com/office/drawing/2014/main" val="1244951768"/>
                  </a:ext>
                </a:extLst>
              </a:tr>
            </a:tbl>
          </a:graphicData>
        </a:graphic>
      </p:graphicFrame>
      <p:grpSp>
        <p:nvGrpSpPr>
          <p:cNvPr id="32" name="Gruppieren 28">
            <a:extLst>
              <a:ext uri="{FF2B5EF4-FFF2-40B4-BE49-F238E27FC236}">
                <a16:creationId xmlns:a16="http://schemas.microsoft.com/office/drawing/2014/main" id="{24FAA86C-C7E5-40E0-AA0C-12A53E688AE7}"/>
              </a:ext>
            </a:extLst>
          </p:cNvPr>
          <p:cNvGrpSpPr/>
          <p:nvPr/>
        </p:nvGrpSpPr>
        <p:grpSpPr>
          <a:xfrm>
            <a:off x="674291" y="4713842"/>
            <a:ext cx="3168352" cy="1333985"/>
            <a:chOff x="776536" y="878807"/>
            <a:chExt cx="3168352" cy="1333985"/>
          </a:xfrm>
        </p:grpSpPr>
        <p:sp>
          <p:nvSpPr>
            <p:cNvPr id="33" name="Rechteck 29">
              <a:extLst>
                <a:ext uri="{FF2B5EF4-FFF2-40B4-BE49-F238E27FC236}">
                  <a16:creationId xmlns:a16="http://schemas.microsoft.com/office/drawing/2014/main" id="{5D904DA7-F85F-4250-893C-CD0C59BE58C8}"/>
                </a:ext>
              </a:extLst>
            </p:cNvPr>
            <p:cNvSpPr/>
            <p:nvPr/>
          </p:nvSpPr>
          <p:spPr>
            <a:xfrm>
              <a:off x="1552672" y="916648"/>
              <a:ext cx="2320208" cy="129614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4" name="Gerade Verbindung 4">
              <a:extLst>
                <a:ext uri="{FF2B5EF4-FFF2-40B4-BE49-F238E27FC236}">
                  <a16:creationId xmlns:a16="http://schemas.microsoft.com/office/drawing/2014/main" id="{F543C444-F01D-4186-8235-E2DC299FC7E1}"/>
                </a:ext>
              </a:extLst>
            </p:cNvPr>
            <p:cNvCxnSpPr/>
            <p:nvPr/>
          </p:nvCxnSpPr>
          <p:spPr>
            <a:xfrm>
              <a:off x="1552672" y="916648"/>
              <a:ext cx="0" cy="12961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5">
              <a:extLst>
                <a:ext uri="{FF2B5EF4-FFF2-40B4-BE49-F238E27FC236}">
                  <a16:creationId xmlns:a16="http://schemas.microsoft.com/office/drawing/2014/main" id="{4B03C799-0D6F-437C-B2D6-F07F44A20FBF}"/>
                </a:ext>
              </a:extLst>
            </p:cNvPr>
            <p:cNvCxnSpPr/>
            <p:nvPr/>
          </p:nvCxnSpPr>
          <p:spPr>
            <a:xfrm>
              <a:off x="2326075" y="916648"/>
              <a:ext cx="0" cy="12961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6">
              <a:extLst>
                <a:ext uri="{FF2B5EF4-FFF2-40B4-BE49-F238E27FC236}">
                  <a16:creationId xmlns:a16="http://schemas.microsoft.com/office/drawing/2014/main" id="{91056C03-8E5B-45E6-AA4D-09514E5390C1}"/>
                </a:ext>
              </a:extLst>
            </p:cNvPr>
            <p:cNvCxnSpPr/>
            <p:nvPr/>
          </p:nvCxnSpPr>
          <p:spPr>
            <a:xfrm>
              <a:off x="3099478" y="916648"/>
              <a:ext cx="0" cy="12961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10">
              <a:extLst>
                <a:ext uri="{FF2B5EF4-FFF2-40B4-BE49-F238E27FC236}">
                  <a16:creationId xmlns:a16="http://schemas.microsoft.com/office/drawing/2014/main" id="{D5BADB21-8265-4DA3-85A2-5A7E6938FB2F}"/>
                </a:ext>
              </a:extLst>
            </p:cNvPr>
            <p:cNvCxnSpPr/>
            <p:nvPr/>
          </p:nvCxnSpPr>
          <p:spPr>
            <a:xfrm>
              <a:off x="1552672" y="1550865"/>
              <a:ext cx="232020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Ellipse 37">
              <a:extLst>
                <a:ext uri="{FF2B5EF4-FFF2-40B4-BE49-F238E27FC236}">
                  <a16:creationId xmlns:a16="http://schemas.microsoft.com/office/drawing/2014/main" id="{62AD4881-EB1C-44E1-AB12-9A820A4EBBC4}"/>
                </a:ext>
              </a:extLst>
            </p:cNvPr>
            <p:cNvSpPr/>
            <p:nvPr/>
          </p:nvSpPr>
          <p:spPr>
            <a:xfrm>
              <a:off x="1586280" y="1034768"/>
              <a:ext cx="286234" cy="27925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00"/>
            </a:p>
          </p:txBody>
        </p:sp>
        <p:sp>
          <p:nvSpPr>
            <p:cNvPr id="39" name="Textfeld 35">
              <a:extLst>
                <a:ext uri="{FF2B5EF4-FFF2-40B4-BE49-F238E27FC236}">
                  <a16:creationId xmlns:a16="http://schemas.microsoft.com/office/drawing/2014/main" id="{9A18657F-D37E-4728-858E-2C8089C7CFEC}"/>
                </a:ext>
              </a:extLst>
            </p:cNvPr>
            <p:cNvSpPr txBox="1"/>
            <p:nvPr/>
          </p:nvSpPr>
          <p:spPr>
            <a:xfrm>
              <a:off x="1552454" y="1028484"/>
              <a:ext cx="324184" cy="276999"/>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E</a:t>
              </a:r>
            </a:p>
          </p:txBody>
        </p:sp>
        <p:sp>
          <p:nvSpPr>
            <p:cNvPr id="40" name="Textfeld 36">
              <a:extLst>
                <a:ext uri="{FF2B5EF4-FFF2-40B4-BE49-F238E27FC236}">
                  <a16:creationId xmlns:a16="http://schemas.microsoft.com/office/drawing/2014/main" id="{FE7EC5BD-7EA2-490B-A1D8-4BE90462125F}"/>
                </a:ext>
              </a:extLst>
            </p:cNvPr>
            <p:cNvSpPr txBox="1"/>
            <p:nvPr/>
          </p:nvSpPr>
          <p:spPr>
            <a:xfrm>
              <a:off x="1655923" y="1076999"/>
              <a:ext cx="223620" cy="215444"/>
            </a:xfrm>
            <a:prstGeom prst="rect">
              <a:avLst/>
            </a:prstGeom>
            <a:noFill/>
          </p:spPr>
          <p:txBody>
            <a:bodyPr wrap="square" rtlCol="0">
              <a:spAutoFit/>
            </a:bodyPr>
            <a:lstStyle/>
            <a:p>
              <a:r>
                <a:rPr lang="de-DE" sz="800" b="1" dirty="0">
                  <a:latin typeface="Arial" panose="020B0604020202020204" pitchFamily="34" charset="0"/>
                  <a:cs typeface="Arial" panose="020B0604020202020204" pitchFamily="34" charset="0"/>
                </a:rPr>
                <a:t>4</a:t>
              </a:r>
            </a:p>
          </p:txBody>
        </p:sp>
        <p:sp>
          <p:nvSpPr>
            <p:cNvPr id="41" name="Textfeld 37">
              <a:extLst>
                <a:ext uri="{FF2B5EF4-FFF2-40B4-BE49-F238E27FC236}">
                  <a16:creationId xmlns:a16="http://schemas.microsoft.com/office/drawing/2014/main" id="{296B6228-CD70-483D-AD75-E0C50B19EA32}"/>
                </a:ext>
              </a:extLst>
            </p:cNvPr>
            <p:cNvSpPr txBox="1"/>
            <p:nvPr/>
          </p:nvSpPr>
          <p:spPr>
            <a:xfrm>
              <a:off x="1460612" y="878807"/>
              <a:ext cx="54006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3333</a:t>
              </a:r>
              <a:endParaRPr lang="de-DE" sz="1100" b="1" dirty="0">
                <a:latin typeface="Arial" panose="020B0604020202020204" pitchFamily="34" charset="0"/>
                <a:cs typeface="Arial" panose="020B0604020202020204" pitchFamily="34" charset="0"/>
              </a:endParaRPr>
            </a:p>
          </p:txBody>
        </p:sp>
        <p:sp>
          <p:nvSpPr>
            <p:cNvPr id="42" name="Textfeld 38">
              <a:extLst>
                <a:ext uri="{FF2B5EF4-FFF2-40B4-BE49-F238E27FC236}">
                  <a16:creationId xmlns:a16="http://schemas.microsoft.com/office/drawing/2014/main" id="{C5F18DF6-A724-46E4-BAB2-A91F4608E99D}"/>
                </a:ext>
              </a:extLst>
            </p:cNvPr>
            <p:cNvSpPr txBox="1"/>
            <p:nvPr/>
          </p:nvSpPr>
          <p:spPr>
            <a:xfrm>
              <a:off x="2038560" y="881330"/>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IA</a:t>
              </a:r>
            </a:p>
          </p:txBody>
        </p:sp>
        <p:sp>
          <p:nvSpPr>
            <p:cNvPr id="43" name="Textfeld 39">
              <a:extLst>
                <a:ext uri="{FF2B5EF4-FFF2-40B4-BE49-F238E27FC236}">
                  <a16:creationId xmlns:a16="http://schemas.microsoft.com/office/drawing/2014/main" id="{FE731DB9-E790-4D30-9883-A10136ED3C5C}"/>
                </a:ext>
              </a:extLst>
            </p:cNvPr>
            <p:cNvSpPr txBox="1"/>
            <p:nvPr/>
          </p:nvSpPr>
          <p:spPr>
            <a:xfrm>
              <a:off x="2820056" y="881330"/>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2b</a:t>
              </a:r>
            </a:p>
          </p:txBody>
        </p:sp>
        <p:sp>
          <p:nvSpPr>
            <p:cNvPr id="44" name="Textfeld 40">
              <a:extLst>
                <a:ext uri="{FF2B5EF4-FFF2-40B4-BE49-F238E27FC236}">
                  <a16:creationId xmlns:a16="http://schemas.microsoft.com/office/drawing/2014/main" id="{1B07E1EB-5A46-420F-A355-C65F43AC7622}"/>
                </a:ext>
              </a:extLst>
            </p:cNvPr>
            <p:cNvSpPr txBox="1"/>
            <p:nvPr/>
          </p:nvSpPr>
          <p:spPr>
            <a:xfrm>
              <a:off x="3584848" y="881330"/>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R2</a:t>
              </a:r>
            </a:p>
          </p:txBody>
        </p:sp>
        <p:sp>
          <p:nvSpPr>
            <p:cNvPr id="45" name="Textfeld 41">
              <a:extLst>
                <a:ext uri="{FF2B5EF4-FFF2-40B4-BE49-F238E27FC236}">
                  <a16:creationId xmlns:a16="http://schemas.microsoft.com/office/drawing/2014/main" id="{DA5D35E5-6B63-4BB5-A706-4D89662538AC}"/>
                </a:ext>
              </a:extLst>
            </p:cNvPr>
            <p:cNvSpPr txBox="1"/>
            <p:nvPr/>
          </p:nvSpPr>
          <p:spPr>
            <a:xfrm>
              <a:off x="2038560" y="1521022"/>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F2</a:t>
              </a:r>
            </a:p>
          </p:txBody>
        </p:sp>
        <p:sp>
          <p:nvSpPr>
            <p:cNvPr id="46" name="Textfeld 42">
              <a:extLst>
                <a:ext uri="{FF2B5EF4-FFF2-40B4-BE49-F238E27FC236}">
                  <a16:creationId xmlns:a16="http://schemas.microsoft.com/office/drawing/2014/main" id="{67DACB24-264D-4521-B61F-0A589A5556BC}"/>
                </a:ext>
              </a:extLst>
            </p:cNvPr>
            <p:cNvSpPr txBox="1"/>
            <p:nvPr/>
          </p:nvSpPr>
          <p:spPr>
            <a:xfrm>
              <a:off x="2820056" y="1521022"/>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AR</a:t>
              </a:r>
            </a:p>
          </p:txBody>
        </p:sp>
        <p:sp>
          <p:nvSpPr>
            <p:cNvPr id="47" name="Textfeld 43">
              <a:extLst>
                <a:ext uri="{FF2B5EF4-FFF2-40B4-BE49-F238E27FC236}">
                  <a16:creationId xmlns:a16="http://schemas.microsoft.com/office/drawing/2014/main" id="{FA028B95-6C23-4AD5-B08F-3CFC1921A10E}"/>
                </a:ext>
              </a:extLst>
            </p:cNvPr>
            <p:cNvSpPr txBox="1"/>
            <p:nvPr/>
          </p:nvSpPr>
          <p:spPr>
            <a:xfrm>
              <a:off x="3584848" y="1521022"/>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S2</a:t>
              </a:r>
            </a:p>
          </p:txBody>
        </p:sp>
        <p:cxnSp>
          <p:nvCxnSpPr>
            <p:cNvPr id="48" name="Gerade Verbindung mit Pfeil 44">
              <a:extLst>
                <a:ext uri="{FF2B5EF4-FFF2-40B4-BE49-F238E27FC236}">
                  <a16:creationId xmlns:a16="http://schemas.microsoft.com/office/drawing/2014/main" id="{67F91724-D9C7-458A-99E6-0A74605A1FC8}"/>
                </a:ext>
              </a:extLst>
            </p:cNvPr>
            <p:cNvCxnSpPr/>
            <p:nvPr/>
          </p:nvCxnSpPr>
          <p:spPr>
            <a:xfrm>
              <a:off x="2944518" y="1050027"/>
              <a:ext cx="121660" cy="580"/>
            </a:xfrm>
            <a:prstGeom prst="straightConnector1">
              <a:avLst/>
            </a:prstGeom>
            <a:ln w="952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49" name="Gerade Verbindung mit Pfeil 45">
              <a:extLst>
                <a:ext uri="{FF2B5EF4-FFF2-40B4-BE49-F238E27FC236}">
                  <a16:creationId xmlns:a16="http://schemas.microsoft.com/office/drawing/2014/main" id="{84C75F97-062A-471B-956B-69BBA6B2DDE7}"/>
                </a:ext>
              </a:extLst>
            </p:cNvPr>
            <p:cNvCxnSpPr/>
            <p:nvPr/>
          </p:nvCxnSpPr>
          <p:spPr>
            <a:xfrm>
              <a:off x="3713502" y="1046614"/>
              <a:ext cx="121660" cy="580"/>
            </a:xfrm>
            <a:prstGeom prst="straightConnector1">
              <a:avLst/>
            </a:prstGeom>
            <a:ln w="952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0" name="Gerade Verbindung 31">
              <a:extLst>
                <a:ext uri="{FF2B5EF4-FFF2-40B4-BE49-F238E27FC236}">
                  <a16:creationId xmlns:a16="http://schemas.microsoft.com/office/drawing/2014/main" id="{189356E3-013A-4F60-AA10-7FF17FD1DE5F}"/>
                </a:ext>
              </a:extLst>
            </p:cNvPr>
            <p:cNvCxnSpPr/>
            <p:nvPr/>
          </p:nvCxnSpPr>
          <p:spPr>
            <a:xfrm flipH="1">
              <a:off x="776536" y="916648"/>
              <a:ext cx="108012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1" name="Gerade Verbindung 32">
              <a:extLst>
                <a:ext uri="{FF2B5EF4-FFF2-40B4-BE49-F238E27FC236}">
                  <a16:creationId xmlns:a16="http://schemas.microsoft.com/office/drawing/2014/main" id="{FC5447CB-99CD-42B9-BFEB-E6E43FD6C4D9}"/>
                </a:ext>
              </a:extLst>
            </p:cNvPr>
            <p:cNvCxnSpPr/>
            <p:nvPr/>
          </p:nvCxnSpPr>
          <p:spPr>
            <a:xfrm flipH="1">
              <a:off x="776536" y="2212792"/>
              <a:ext cx="108012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2" name="Gerade Verbindung 33">
              <a:extLst>
                <a:ext uri="{FF2B5EF4-FFF2-40B4-BE49-F238E27FC236}">
                  <a16:creationId xmlns:a16="http://schemas.microsoft.com/office/drawing/2014/main" id="{EB10AAF7-B527-48A0-96CE-CB9618B0B38B}"/>
                </a:ext>
              </a:extLst>
            </p:cNvPr>
            <p:cNvCxnSpPr/>
            <p:nvPr/>
          </p:nvCxnSpPr>
          <p:spPr>
            <a:xfrm flipV="1">
              <a:off x="776536" y="916648"/>
              <a:ext cx="0" cy="1296144"/>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3" name="Textfeld 49">
              <a:extLst>
                <a:ext uri="{FF2B5EF4-FFF2-40B4-BE49-F238E27FC236}">
                  <a16:creationId xmlns:a16="http://schemas.microsoft.com/office/drawing/2014/main" id="{05104978-2DD2-4CA8-99EF-296DB8E23D28}"/>
                </a:ext>
              </a:extLst>
            </p:cNvPr>
            <p:cNvSpPr txBox="1"/>
            <p:nvPr/>
          </p:nvSpPr>
          <p:spPr>
            <a:xfrm>
              <a:off x="1399871" y="1268762"/>
              <a:ext cx="676327" cy="33855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148R00</a:t>
              </a:r>
            </a:p>
            <a:p>
              <a:pPr algn="ctr"/>
              <a:r>
                <a:rPr lang="de-DE" sz="800" b="1" dirty="0">
                  <a:latin typeface="Arial" panose="020B0604020202020204" pitchFamily="34" charset="0"/>
                  <a:cs typeface="Arial" panose="020B0604020202020204" pitchFamily="34" charset="0"/>
                </a:rPr>
                <a:t>150R01</a:t>
              </a:r>
              <a:endParaRPr lang="de-DE" sz="1100" b="1" dirty="0">
                <a:latin typeface="Arial" panose="020B0604020202020204" pitchFamily="34" charset="0"/>
                <a:cs typeface="Arial" panose="020B0604020202020204" pitchFamily="34" charset="0"/>
              </a:endParaRPr>
            </a:p>
          </p:txBody>
        </p:sp>
      </p:grpSp>
      <p:sp>
        <p:nvSpPr>
          <p:cNvPr id="56" name="Textfeld 50">
            <a:extLst>
              <a:ext uri="{FF2B5EF4-FFF2-40B4-BE49-F238E27FC236}">
                <a16:creationId xmlns:a16="http://schemas.microsoft.com/office/drawing/2014/main" id="{763FBC40-2642-41D8-9460-93A5B09EF810}"/>
              </a:ext>
            </a:extLst>
          </p:cNvPr>
          <p:cNvSpPr txBox="1"/>
          <p:nvPr/>
        </p:nvSpPr>
        <p:spPr>
          <a:xfrm>
            <a:off x="1541776" y="6136913"/>
            <a:ext cx="1733910" cy="371822"/>
          </a:xfrm>
          <a:prstGeom prst="rect">
            <a:avLst/>
          </a:prstGeom>
          <a:noFill/>
        </p:spPr>
        <p:txBody>
          <a:bodyPr wrap="square" rtlCol="0">
            <a:spAutoFit/>
          </a:bodyPr>
          <a:lstStyle/>
          <a:p>
            <a:r>
              <a:rPr lang="de-DE" dirty="0">
                <a:solidFill>
                  <a:srgbClr val="FF0000"/>
                </a:solidFill>
              </a:rPr>
              <a:t>Size </a:t>
            </a:r>
            <a:r>
              <a:rPr lang="de-DE" dirty="0" err="1">
                <a:solidFill>
                  <a:srgbClr val="FF0000"/>
                </a:solidFill>
              </a:rPr>
              <a:t>aligned</a:t>
            </a:r>
            <a:endParaRPr lang="de-DE" dirty="0">
              <a:solidFill>
                <a:srgbClr val="FF0000"/>
              </a:solidFill>
            </a:endParaRPr>
          </a:p>
        </p:txBody>
      </p:sp>
    </p:spTree>
    <p:extLst>
      <p:ext uri="{BB962C8B-B14F-4D97-AF65-F5344CB8AC3E}">
        <p14:creationId xmlns:p14="http://schemas.microsoft.com/office/powerpoint/2010/main" val="2935080441"/>
      </p:ext>
    </p:extLst>
  </p:cSld>
  <p:clrMapOvr>
    <a:masterClrMapping/>
  </p:clrMapOvr>
</p:sld>
</file>

<file path=ppt/theme/theme1.xml><?xml version="1.0" encoding="utf-8"?>
<a:theme xmlns:a="http://schemas.openxmlformats.org/drawingml/2006/main" name="Segment">
  <a:themeElements>
    <a:clrScheme name="Segment">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gment">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gment">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37</TotalTime>
  <Words>750</Words>
  <Application>Microsoft Office PowerPoint</Application>
  <PresentationFormat>Widescreen</PresentationFormat>
  <Paragraphs>206</Paragraphs>
  <Slides>8</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8</vt:i4>
      </vt:variant>
    </vt:vector>
  </HeadingPairs>
  <TitlesOfParts>
    <vt:vector size="14" baseType="lpstr">
      <vt:lpstr>Arial</vt:lpstr>
      <vt:lpstr>Arial Narrow</vt:lpstr>
      <vt:lpstr>Calibri</vt:lpstr>
      <vt:lpstr>Century Gothic</vt:lpstr>
      <vt:lpstr>Wingdings 3</vt:lpstr>
      <vt:lpstr>Segment</vt:lpstr>
      <vt:lpstr>R150 RRD Retro-reflective Devices</vt:lpstr>
      <vt:lpstr>Resistance to weathering</vt:lpstr>
      <vt:lpstr>Resistance to weathering</vt:lpstr>
      <vt:lpstr>Annex 24 Examples of Approval Marks</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Jürgen Ewald, ORAFOL</dc:creator>
  <cp:lastModifiedBy>Davide Puglisi</cp:lastModifiedBy>
  <cp:revision>24</cp:revision>
  <dcterms:created xsi:type="dcterms:W3CDTF">2020-04-21T10:38:19Z</dcterms:created>
  <dcterms:modified xsi:type="dcterms:W3CDTF">2020-08-28T09:38:49Z</dcterms:modified>
</cp:coreProperties>
</file>