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7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18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352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89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173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29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882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871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47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29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462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743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428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10A79-2D58-48F1-8CC9-96E4AF4E1923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95F27-78B7-48A4-9982-49CAFC4940B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12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feld 54">
            <a:extLst>
              <a:ext uri="{FF2B5EF4-FFF2-40B4-BE49-F238E27FC236}">
                <a16:creationId xmlns:a16="http://schemas.microsoft.com/office/drawing/2014/main" id="{C6EBF4D2-CF86-4FBF-AA78-3CDE48CEB4F2}"/>
              </a:ext>
            </a:extLst>
          </p:cNvPr>
          <p:cNvSpPr txBox="1"/>
          <p:nvPr/>
        </p:nvSpPr>
        <p:spPr>
          <a:xfrm>
            <a:off x="1" y="0"/>
            <a:ext cx="9906000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RRD – Annex 24</a:t>
            </a: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D05DEEDB-1626-42F1-A964-2A11F7A7924E}"/>
              </a:ext>
            </a:extLst>
          </p:cNvPr>
          <p:cNvSpPr/>
          <p:nvPr/>
        </p:nvSpPr>
        <p:spPr>
          <a:xfrm>
            <a:off x="5955114" y="4288818"/>
            <a:ext cx="1031864" cy="103186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0FAD0788-D946-4DC4-BF9C-8CBB94911167}"/>
              </a:ext>
            </a:extLst>
          </p:cNvPr>
          <p:cNvSpPr txBox="1"/>
          <p:nvPr/>
        </p:nvSpPr>
        <p:spPr>
          <a:xfrm>
            <a:off x="6078688" y="4395628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87DCFF6D-3D15-4B17-97FC-E1D1CBF15A55}"/>
              </a:ext>
            </a:extLst>
          </p:cNvPr>
          <p:cNvSpPr txBox="1"/>
          <p:nvPr/>
        </p:nvSpPr>
        <p:spPr>
          <a:xfrm>
            <a:off x="6467044" y="454289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D3193F40-CB2E-4240-9236-8208EB5FFE32}"/>
              </a:ext>
            </a:extLst>
          </p:cNvPr>
          <p:cNvSpPr txBox="1"/>
          <p:nvPr/>
        </p:nvSpPr>
        <p:spPr>
          <a:xfrm>
            <a:off x="5326092" y="5282832"/>
            <a:ext cx="2283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150R00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47EFB71F-A4EC-4A30-8F11-17F54FEDE66A}"/>
              </a:ext>
            </a:extLst>
          </p:cNvPr>
          <p:cNvSpPr/>
          <p:nvPr/>
        </p:nvSpPr>
        <p:spPr>
          <a:xfrm>
            <a:off x="5186215" y="3670777"/>
            <a:ext cx="2671321" cy="125838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267123"/>
              </a:avLst>
            </a:prstTxWarp>
            <a:spAutoFit/>
          </a:bodyPr>
          <a:lstStyle/>
          <a:p>
            <a:r>
              <a:rPr lang="de-DE" sz="4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IIIA             216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19DC985E-A0AB-4F0C-B80B-5EF82D277ECB}"/>
              </a:ext>
            </a:extLst>
          </p:cNvPr>
          <p:cNvGrpSpPr/>
          <p:nvPr/>
        </p:nvGrpSpPr>
        <p:grpSpPr>
          <a:xfrm>
            <a:off x="5350246" y="1427435"/>
            <a:ext cx="1909808" cy="1556727"/>
            <a:chOff x="5316595" y="942188"/>
            <a:chExt cx="1909808" cy="1556727"/>
          </a:xfrm>
        </p:grpSpPr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2A8076E8-B289-4992-9A9C-69D5062CE72D}"/>
                </a:ext>
              </a:extLst>
            </p:cNvPr>
            <p:cNvSpPr/>
            <p:nvPr/>
          </p:nvSpPr>
          <p:spPr>
            <a:xfrm>
              <a:off x="5759569" y="1110857"/>
              <a:ext cx="1031864" cy="1031864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F3BD1527-BD6A-4CC7-A22C-B6E061B929B1}"/>
                </a:ext>
              </a:extLst>
            </p:cNvPr>
            <p:cNvSpPr txBox="1"/>
            <p:nvPr/>
          </p:nvSpPr>
          <p:spPr>
            <a:xfrm>
              <a:off x="5883143" y="1217667"/>
              <a:ext cx="5760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42E3469D-92BF-4B5D-A2DA-512F7D342268}"/>
                </a:ext>
              </a:extLst>
            </p:cNvPr>
            <p:cNvSpPr txBox="1"/>
            <p:nvPr/>
          </p:nvSpPr>
          <p:spPr>
            <a:xfrm>
              <a:off x="6271499" y="1369200"/>
              <a:ext cx="5760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6B6D6501-427B-4A54-AE46-3A923E76BC6E}"/>
                </a:ext>
              </a:extLst>
            </p:cNvPr>
            <p:cNvSpPr txBox="1"/>
            <p:nvPr/>
          </p:nvSpPr>
          <p:spPr>
            <a:xfrm>
              <a:off x="5316595" y="1212638"/>
              <a:ext cx="1909808" cy="1286277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153825"/>
                </a:avLst>
              </a:prstTxWarp>
              <a:spAutoFit/>
            </a:bodyPr>
            <a:lstStyle/>
            <a:p>
              <a:pPr algn="ctr"/>
              <a:r>
                <a:rPr lang="de-DE" sz="2800" dirty="0">
                  <a:latin typeface="Arial" panose="020B0604020202020204" pitchFamily="34" charset="0"/>
                  <a:cs typeface="Arial" panose="020B0604020202020204" pitchFamily="34" charset="0"/>
                </a:rPr>
                <a:t>150R00 216</a:t>
              </a: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F694C57-E522-45A9-B239-72159A32599E}"/>
                </a:ext>
              </a:extLst>
            </p:cNvPr>
            <p:cNvSpPr txBox="1"/>
            <p:nvPr/>
          </p:nvSpPr>
          <p:spPr>
            <a:xfrm>
              <a:off x="5573788" y="942188"/>
              <a:ext cx="1339391" cy="116597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9744443"/>
                </a:avLst>
              </a:prstTxWarp>
              <a:spAutoFit/>
            </a:bodyPr>
            <a:lstStyle/>
            <a:p>
              <a:pPr algn="ctr"/>
              <a:r>
                <a:rPr lang="de-DE" sz="2800" dirty="0">
                  <a:latin typeface="Arial" panose="020B0604020202020204" pitchFamily="34" charset="0"/>
                  <a:cs typeface="Arial" panose="020B0604020202020204" pitchFamily="34" charset="0"/>
                </a:rPr>
                <a:t>IIIA</a:t>
              </a:r>
            </a:p>
          </p:txBody>
        </p:sp>
      </p:grpSp>
      <p:sp>
        <p:nvSpPr>
          <p:cNvPr id="42" name="Textfeld 41">
            <a:extLst>
              <a:ext uri="{FF2B5EF4-FFF2-40B4-BE49-F238E27FC236}">
                <a16:creationId xmlns:a16="http://schemas.microsoft.com/office/drawing/2014/main" id="{D3623C90-1102-4732-9824-696F937B8496}"/>
              </a:ext>
            </a:extLst>
          </p:cNvPr>
          <p:cNvSpPr txBox="1"/>
          <p:nvPr/>
        </p:nvSpPr>
        <p:spPr>
          <a:xfrm>
            <a:off x="1617710" y="4356979"/>
            <a:ext cx="1733910" cy="371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Hight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adjusted</a:t>
            </a:r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1147020" y="1970141"/>
            <a:ext cx="2887793" cy="2140755"/>
            <a:chOff x="667171" y="991702"/>
            <a:chExt cx="2887793" cy="2140755"/>
          </a:xfrm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FF82D9EB-03F8-427C-B691-AF7938C4A05B}"/>
                </a:ext>
              </a:extLst>
            </p:cNvPr>
            <p:cNvSpPr/>
            <p:nvPr/>
          </p:nvSpPr>
          <p:spPr>
            <a:xfrm>
              <a:off x="1349271" y="1509547"/>
              <a:ext cx="1031864" cy="1031864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Textfeld 51">
              <a:extLst>
                <a:ext uri="{FF2B5EF4-FFF2-40B4-BE49-F238E27FC236}">
                  <a16:creationId xmlns:a16="http://schemas.microsoft.com/office/drawing/2014/main" id="{7A15315D-69B9-4006-99BB-33D1AA441BEB}"/>
                </a:ext>
              </a:extLst>
            </p:cNvPr>
            <p:cNvSpPr txBox="1"/>
            <p:nvPr/>
          </p:nvSpPr>
          <p:spPr>
            <a:xfrm>
              <a:off x="1472845" y="1616357"/>
              <a:ext cx="5760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33B44E88-E819-4226-9453-6FA1F9A44BFF}"/>
                </a:ext>
              </a:extLst>
            </p:cNvPr>
            <p:cNvSpPr txBox="1"/>
            <p:nvPr/>
          </p:nvSpPr>
          <p:spPr>
            <a:xfrm>
              <a:off x="1861201" y="1819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676AE3BF-460C-44F8-AE35-10BC257A4606}"/>
                </a:ext>
              </a:extLst>
            </p:cNvPr>
            <p:cNvSpPr txBox="1"/>
            <p:nvPr/>
          </p:nvSpPr>
          <p:spPr>
            <a:xfrm>
              <a:off x="1060902" y="991702"/>
              <a:ext cx="15644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IIIA</a:t>
              </a: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EDF2E253-0B39-48C0-B149-EF883B7A9599}"/>
                </a:ext>
              </a:extLst>
            </p:cNvPr>
            <p:cNvSpPr txBox="1"/>
            <p:nvPr/>
          </p:nvSpPr>
          <p:spPr>
            <a:xfrm>
              <a:off x="667171" y="2609237"/>
              <a:ext cx="23640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150R00 216</a:t>
              </a:r>
            </a:p>
          </p:txBody>
        </p:sp>
        <p:cxnSp>
          <p:nvCxnSpPr>
            <p:cNvPr id="58" name="Gerade Verbindung 20">
              <a:extLst>
                <a:ext uri="{FF2B5EF4-FFF2-40B4-BE49-F238E27FC236}">
                  <a16:creationId xmlns:a16="http://schemas.microsoft.com/office/drawing/2014/main" id="{79B879E1-E625-4C9C-B92E-CB968B0E85DB}"/>
                </a:ext>
              </a:extLst>
            </p:cNvPr>
            <p:cNvCxnSpPr>
              <a:cxnSpLocks/>
            </p:cNvCxnSpPr>
            <p:nvPr/>
          </p:nvCxnSpPr>
          <p:spPr>
            <a:xfrm>
              <a:off x="1843112" y="1119949"/>
              <a:ext cx="111529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22">
              <a:extLst>
                <a:ext uri="{FF2B5EF4-FFF2-40B4-BE49-F238E27FC236}">
                  <a16:creationId xmlns:a16="http://schemas.microsoft.com/office/drawing/2014/main" id="{839D2F3E-701E-4FF4-8826-29256359C609}"/>
                </a:ext>
              </a:extLst>
            </p:cNvPr>
            <p:cNvCxnSpPr>
              <a:cxnSpLocks/>
            </p:cNvCxnSpPr>
            <p:nvPr/>
          </p:nvCxnSpPr>
          <p:spPr>
            <a:xfrm>
              <a:off x="1843112" y="1377951"/>
              <a:ext cx="112123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C46B2112-A82C-4AB6-8903-2F2B9EFAB85C}"/>
                </a:ext>
              </a:extLst>
            </p:cNvPr>
            <p:cNvSpPr txBox="1"/>
            <p:nvPr/>
          </p:nvSpPr>
          <p:spPr>
            <a:xfrm>
              <a:off x="2804997" y="1113642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67" name="Gerade Verbindung mit Pfeil 66">
              <a:extLst>
                <a:ext uri="{FF2B5EF4-FFF2-40B4-BE49-F238E27FC236}">
                  <a16:creationId xmlns:a16="http://schemas.microsoft.com/office/drawing/2014/main" id="{36C4D1F0-9F31-48D6-A073-6CD88159B936}"/>
                </a:ext>
              </a:extLst>
            </p:cNvPr>
            <p:cNvCxnSpPr>
              <a:cxnSpLocks/>
            </p:cNvCxnSpPr>
            <p:nvPr/>
          </p:nvCxnSpPr>
          <p:spPr>
            <a:xfrm>
              <a:off x="2814393" y="1119949"/>
              <a:ext cx="0" cy="26841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32">
              <a:extLst>
                <a:ext uri="{FF2B5EF4-FFF2-40B4-BE49-F238E27FC236}">
                  <a16:creationId xmlns:a16="http://schemas.microsoft.com/office/drawing/2014/main" id="{849AAF39-B562-43E4-829F-364D26894B38}"/>
                </a:ext>
              </a:extLst>
            </p:cNvPr>
            <p:cNvCxnSpPr/>
            <p:nvPr/>
          </p:nvCxnSpPr>
          <p:spPr>
            <a:xfrm>
              <a:off x="2073885" y="1954710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33">
              <a:extLst>
                <a:ext uri="{FF2B5EF4-FFF2-40B4-BE49-F238E27FC236}">
                  <a16:creationId xmlns:a16="http://schemas.microsoft.com/office/drawing/2014/main" id="{3D2BED67-17D6-404B-956D-A34A81EC8513}"/>
                </a:ext>
              </a:extLst>
            </p:cNvPr>
            <p:cNvCxnSpPr/>
            <p:nvPr/>
          </p:nvCxnSpPr>
          <p:spPr>
            <a:xfrm>
              <a:off x="2073885" y="2208616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38885258-9B16-46B8-8F28-9824EBDEF624}"/>
                </a:ext>
              </a:extLst>
            </p:cNvPr>
            <p:cNvSpPr txBox="1"/>
            <p:nvPr/>
          </p:nvSpPr>
          <p:spPr>
            <a:xfrm>
              <a:off x="2484661" y="1944189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76" name="Gerade Verbindung mit Pfeil 75">
              <a:extLst>
                <a:ext uri="{FF2B5EF4-FFF2-40B4-BE49-F238E27FC236}">
                  <a16:creationId xmlns:a16="http://schemas.microsoft.com/office/drawing/2014/main" id="{8B2E13AE-4054-4ECE-ABB7-33C904A81BE2}"/>
                </a:ext>
              </a:extLst>
            </p:cNvPr>
            <p:cNvCxnSpPr>
              <a:cxnSpLocks/>
            </p:cNvCxnSpPr>
            <p:nvPr/>
          </p:nvCxnSpPr>
          <p:spPr>
            <a:xfrm>
              <a:off x="2494057" y="1969945"/>
              <a:ext cx="0" cy="249083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 Verbindung 37">
              <a:extLst>
                <a:ext uri="{FF2B5EF4-FFF2-40B4-BE49-F238E27FC236}">
                  <a16:creationId xmlns:a16="http://schemas.microsoft.com/office/drawing/2014/main" id="{B655F3D9-4C91-4F24-8BAE-9891F110B748}"/>
                </a:ext>
              </a:extLst>
            </p:cNvPr>
            <p:cNvCxnSpPr/>
            <p:nvPr/>
          </p:nvCxnSpPr>
          <p:spPr>
            <a:xfrm>
              <a:off x="1137861" y="1789951"/>
              <a:ext cx="46955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 Verbindung 38">
              <a:extLst>
                <a:ext uri="{FF2B5EF4-FFF2-40B4-BE49-F238E27FC236}">
                  <a16:creationId xmlns:a16="http://schemas.microsoft.com/office/drawing/2014/main" id="{48FF74BE-E388-4E2F-8A19-B7A4B5D3E76F}"/>
                </a:ext>
              </a:extLst>
            </p:cNvPr>
            <p:cNvCxnSpPr/>
            <p:nvPr/>
          </p:nvCxnSpPr>
          <p:spPr>
            <a:xfrm>
              <a:off x="1129037" y="2194021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044FA7F0-7CCE-42AB-A879-78A7EF6127D2}"/>
                </a:ext>
              </a:extLst>
            </p:cNvPr>
            <p:cNvSpPr txBox="1"/>
            <p:nvPr/>
          </p:nvSpPr>
          <p:spPr>
            <a:xfrm>
              <a:off x="913013" y="1862309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a/2</a:t>
              </a:r>
            </a:p>
          </p:txBody>
        </p:sp>
        <p:cxnSp>
          <p:nvCxnSpPr>
            <p:cNvPr id="80" name="Gerade Verbindung mit Pfeil 79">
              <a:extLst>
                <a:ext uri="{FF2B5EF4-FFF2-40B4-BE49-F238E27FC236}">
                  <a16:creationId xmlns:a16="http://schemas.microsoft.com/office/drawing/2014/main" id="{440D871E-6B7D-4B61-B5DF-7672EC2A6286}"/>
                </a:ext>
              </a:extLst>
            </p:cNvPr>
            <p:cNvCxnSpPr>
              <a:cxnSpLocks/>
            </p:cNvCxnSpPr>
            <p:nvPr/>
          </p:nvCxnSpPr>
          <p:spPr>
            <a:xfrm>
              <a:off x="1256741" y="1789951"/>
              <a:ext cx="0" cy="40850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 Verbindung 42">
              <a:extLst>
                <a:ext uri="{FF2B5EF4-FFF2-40B4-BE49-F238E27FC236}">
                  <a16:creationId xmlns:a16="http://schemas.microsoft.com/office/drawing/2014/main" id="{25DB475F-1604-41B8-955A-09B3C71050D3}"/>
                </a:ext>
              </a:extLst>
            </p:cNvPr>
            <p:cNvCxnSpPr/>
            <p:nvPr/>
          </p:nvCxnSpPr>
          <p:spPr>
            <a:xfrm>
              <a:off x="2823237" y="2735058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43">
              <a:extLst>
                <a:ext uri="{FF2B5EF4-FFF2-40B4-BE49-F238E27FC236}">
                  <a16:creationId xmlns:a16="http://schemas.microsoft.com/office/drawing/2014/main" id="{FED77B36-9F25-4F30-B785-19439E7F4398}"/>
                </a:ext>
              </a:extLst>
            </p:cNvPr>
            <p:cNvCxnSpPr/>
            <p:nvPr/>
          </p:nvCxnSpPr>
          <p:spPr>
            <a:xfrm>
              <a:off x="2823238" y="2984513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80508175-1149-4ABA-8E82-4BF585D6BAD4}"/>
                </a:ext>
              </a:extLst>
            </p:cNvPr>
            <p:cNvSpPr txBox="1"/>
            <p:nvPr/>
          </p:nvSpPr>
          <p:spPr>
            <a:xfrm>
              <a:off x="3122916" y="2737296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84" name="Gerade Verbindung mit Pfeil 83">
              <a:extLst>
                <a:ext uri="{FF2B5EF4-FFF2-40B4-BE49-F238E27FC236}">
                  <a16:creationId xmlns:a16="http://schemas.microsoft.com/office/drawing/2014/main" id="{1D6C8274-8226-4ACD-8BF4-5B7BDA438AEF}"/>
                </a:ext>
              </a:extLst>
            </p:cNvPr>
            <p:cNvCxnSpPr/>
            <p:nvPr/>
          </p:nvCxnSpPr>
          <p:spPr>
            <a:xfrm>
              <a:off x="3132312" y="2748168"/>
              <a:ext cx="0" cy="238211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46">
              <a:extLst>
                <a:ext uri="{FF2B5EF4-FFF2-40B4-BE49-F238E27FC236}">
                  <a16:creationId xmlns:a16="http://schemas.microsoft.com/office/drawing/2014/main" id="{DDC75AB6-E0B5-4D67-90E2-BCF1E2445C74}"/>
                </a:ext>
              </a:extLst>
            </p:cNvPr>
            <p:cNvCxnSpPr/>
            <p:nvPr/>
          </p:nvCxnSpPr>
          <p:spPr>
            <a:xfrm flipV="1">
              <a:off x="789709" y="2553907"/>
              <a:ext cx="1044145" cy="570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51E89543-61B2-4535-94DE-65FD116F7C2E}"/>
                </a:ext>
              </a:extLst>
            </p:cNvPr>
            <p:cNvSpPr txBox="1"/>
            <p:nvPr/>
          </p:nvSpPr>
          <p:spPr>
            <a:xfrm>
              <a:off x="684501" y="2028489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cxnSp>
          <p:nvCxnSpPr>
            <p:cNvPr id="87" name="Gerade Verbindung mit Pfeil 86">
              <a:extLst>
                <a:ext uri="{FF2B5EF4-FFF2-40B4-BE49-F238E27FC236}">
                  <a16:creationId xmlns:a16="http://schemas.microsoft.com/office/drawing/2014/main" id="{E0EE9BFF-F97E-45ED-A00B-84B1100623BA}"/>
                </a:ext>
              </a:extLst>
            </p:cNvPr>
            <p:cNvCxnSpPr/>
            <p:nvPr/>
          </p:nvCxnSpPr>
          <p:spPr>
            <a:xfrm flipV="1">
              <a:off x="913013" y="1509548"/>
              <a:ext cx="0" cy="106340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52">
              <a:extLst>
                <a:ext uri="{FF2B5EF4-FFF2-40B4-BE49-F238E27FC236}">
                  <a16:creationId xmlns:a16="http://schemas.microsoft.com/office/drawing/2014/main" id="{3ED9A556-31E3-4B40-82CC-4D24E2653143}"/>
                </a:ext>
              </a:extLst>
            </p:cNvPr>
            <p:cNvCxnSpPr/>
            <p:nvPr/>
          </p:nvCxnSpPr>
          <p:spPr>
            <a:xfrm>
              <a:off x="759125" y="1483146"/>
              <a:ext cx="1083988" cy="537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22EC4A9-E443-4345-AA8A-65B1B676834B}"/>
              </a:ext>
            </a:extLst>
          </p:cNvPr>
          <p:cNvSpPr txBox="1"/>
          <p:nvPr/>
        </p:nvSpPr>
        <p:spPr>
          <a:xfrm>
            <a:off x="8355188" y="943531"/>
            <a:ext cx="1447571" cy="175432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remove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examples</a:t>
            </a:r>
            <a:r>
              <a:rPr lang="it-IT" dirty="0"/>
              <a:t> from the </a:t>
            </a:r>
            <a:r>
              <a:rPr lang="it-IT" b="1" u="sng" dirty="0"/>
              <a:t>01</a:t>
            </a:r>
            <a:r>
              <a:rPr lang="it-IT" dirty="0"/>
              <a:t> </a:t>
            </a:r>
            <a:r>
              <a:rPr lang="it-IT" dirty="0" err="1"/>
              <a:t>series</a:t>
            </a:r>
            <a:r>
              <a:rPr lang="it-IT" dirty="0"/>
              <a:t>?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63D13D3-6EFD-405A-A981-9710B5B5F3BA}"/>
              </a:ext>
            </a:extLst>
          </p:cNvPr>
          <p:cNvSpPr/>
          <p:nvPr/>
        </p:nvSpPr>
        <p:spPr>
          <a:xfrm>
            <a:off x="4738524" y="802573"/>
            <a:ext cx="3430884" cy="55815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238A830E-7853-4875-ABFE-BAF29A8CFCFC}"/>
              </a:ext>
            </a:extLst>
          </p:cNvPr>
          <p:cNvCxnSpPr>
            <a:stCxn id="2" idx="2"/>
            <a:endCxn id="3" idx="3"/>
          </p:cNvCxnSpPr>
          <p:nvPr/>
        </p:nvCxnSpPr>
        <p:spPr>
          <a:xfrm flipH="1">
            <a:off x="8169408" y="2697857"/>
            <a:ext cx="909566" cy="895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E773EA1-7915-472D-BF6D-4D6B768648A3}"/>
              </a:ext>
            </a:extLst>
          </p:cNvPr>
          <p:cNvSpPr txBox="1"/>
          <p:nvPr/>
        </p:nvSpPr>
        <p:spPr>
          <a:xfrm>
            <a:off x="8062979" y="76944"/>
            <a:ext cx="1122423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SLR-39-02</a:t>
            </a:r>
          </a:p>
        </p:txBody>
      </p:sp>
    </p:spTree>
    <p:extLst>
      <p:ext uri="{BB962C8B-B14F-4D97-AF65-F5344CB8AC3E}">
        <p14:creationId xmlns:p14="http://schemas.microsoft.com/office/powerpoint/2010/main" val="2861992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E47D5924-6FDF-4F62-A232-6152956DAE7F}"/>
              </a:ext>
            </a:extLst>
          </p:cNvPr>
          <p:cNvSpPr txBox="1"/>
          <p:nvPr/>
        </p:nvSpPr>
        <p:spPr>
          <a:xfrm>
            <a:off x="1" y="0"/>
            <a:ext cx="9906000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RRD – Annex 24</a:t>
            </a:r>
          </a:p>
        </p:txBody>
      </p:sp>
      <p:grpSp>
        <p:nvGrpSpPr>
          <p:cNvPr id="143" name="Gruppieren 142"/>
          <p:cNvGrpSpPr/>
          <p:nvPr/>
        </p:nvGrpSpPr>
        <p:grpSpPr>
          <a:xfrm>
            <a:off x="771895" y="1173748"/>
            <a:ext cx="3031586" cy="2101315"/>
            <a:chOff x="742046" y="832195"/>
            <a:chExt cx="3031586" cy="2101315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C832953F-3C10-4BE5-B7DB-90F301D2C13F}"/>
                </a:ext>
              </a:extLst>
            </p:cNvPr>
            <p:cNvSpPr/>
            <p:nvPr/>
          </p:nvSpPr>
          <p:spPr>
            <a:xfrm>
              <a:off x="1493155" y="1292085"/>
              <a:ext cx="1031864" cy="1031864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F808F2E-28B4-4136-8881-C01E7F2AE17B}"/>
                </a:ext>
              </a:extLst>
            </p:cNvPr>
            <p:cNvSpPr txBox="1"/>
            <p:nvPr/>
          </p:nvSpPr>
          <p:spPr>
            <a:xfrm>
              <a:off x="1616729" y="1398895"/>
              <a:ext cx="5760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C717ADF5-4C6F-44AB-A7A0-3B1EFF59C004}"/>
                </a:ext>
              </a:extLst>
            </p:cNvPr>
            <p:cNvSpPr txBox="1"/>
            <p:nvPr/>
          </p:nvSpPr>
          <p:spPr>
            <a:xfrm>
              <a:off x="2005085" y="158906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58A45D00-B51E-4C0D-9AD5-C043420AE847}"/>
                </a:ext>
              </a:extLst>
            </p:cNvPr>
            <p:cNvSpPr txBox="1"/>
            <p:nvPr/>
          </p:nvSpPr>
          <p:spPr>
            <a:xfrm>
              <a:off x="1204786" y="832195"/>
              <a:ext cx="15644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RF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078C3B82-712A-4164-81E5-08EDA66FC1D3}"/>
                </a:ext>
              </a:extLst>
            </p:cNvPr>
            <p:cNvSpPr txBox="1"/>
            <p:nvPr/>
          </p:nvSpPr>
          <p:spPr>
            <a:xfrm>
              <a:off x="742046" y="2410290"/>
              <a:ext cx="25532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150R01 22179</a:t>
              </a:r>
            </a:p>
          </p:txBody>
        </p:sp>
        <p:cxnSp>
          <p:nvCxnSpPr>
            <p:cNvPr id="44" name="Gerade Verbindung 20">
              <a:extLst>
                <a:ext uri="{FF2B5EF4-FFF2-40B4-BE49-F238E27FC236}">
                  <a16:creationId xmlns:a16="http://schemas.microsoft.com/office/drawing/2014/main" id="{8ADDE3FB-D61E-43BE-ADA0-A34532D1B781}"/>
                </a:ext>
              </a:extLst>
            </p:cNvPr>
            <p:cNvCxnSpPr>
              <a:cxnSpLocks/>
            </p:cNvCxnSpPr>
            <p:nvPr/>
          </p:nvCxnSpPr>
          <p:spPr>
            <a:xfrm>
              <a:off x="2099944" y="965162"/>
              <a:ext cx="66332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22">
              <a:extLst>
                <a:ext uri="{FF2B5EF4-FFF2-40B4-BE49-F238E27FC236}">
                  <a16:creationId xmlns:a16="http://schemas.microsoft.com/office/drawing/2014/main" id="{9052D8E7-C8B5-47DE-B8DB-006EDBB0E46B}"/>
                </a:ext>
              </a:extLst>
            </p:cNvPr>
            <p:cNvCxnSpPr>
              <a:cxnSpLocks/>
            </p:cNvCxnSpPr>
            <p:nvPr/>
          </p:nvCxnSpPr>
          <p:spPr>
            <a:xfrm>
              <a:off x="2091445" y="1214538"/>
              <a:ext cx="67776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1F7154D0-7E9B-457A-A117-A6FF9414D49F}"/>
                </a:ext>
              </a:extLst>
            </p:cNvPr>
            <p:cNvSpPr txBox="1"/>
            <p:nvPr/>
          </p:nvSpPr>
          <p:spPr>
            <a:xfrm>
              <a:off x="2609857" y="950229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096E8FE8-C482-4B31-BAF6-85729E0F40FD}"/>
                </a:ext>
              </a:extLst>
            </p:cNvPr>
            <p:cNvCxnSpPr>
              <a:cxnSpLocks/>
            </p:cNvCxnSpPr>
            <p:nvPr/>
          </p:nvCxnSpPr>
          <p:spPr>
            <a:xfrm>
              <a:off x="2619253" y="956536"/>
              <a:ext cx="0" cy="26841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32">
              <a:extLst>
                <a:ext uri="{FF2B5EF4-FFF2-40B4-BE49-F238E27FC236}">
                  <a16:creationId xmlns:a16="http://schemas.microsoft.com/office/drawing/2014/main" id="{1AFAD1FF-E900-4D0F-8362-01AC16F02EFB}"/>
                </a:ext>
              </a:extLst>
            </p:cNvPr>
            <p:cNvCxnSpPr/>
            <p:nvPr/>
          </p:nvCxnSpPr>
          <p:spPr>
            <a:xfrm>
              <a:off x="2182693" y="1724532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33">
              <a:extLst>
                <a:ext uri="{FF2B5EF4-FFF2-40B4-BE49-F238E27FC236}">
                  <a16:creationId xmlns:a16="http://schemas.microsoft.com/office/drawing/2014/main" id="{73B14AB7-394C-4E0D-B2EA-9AC4B0FC5763}"/>
                </a:ext>
              </a:extLst>
            </p:cNvPr>
            <p:cNvCxnSpPr/>
            <p:nvPr/>
          </p:nvCxnSpPr>
          <p:spPr>
            <a:xfrm>
              <a:off x="2182693" y="1984877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74C4A908-7976-41D6-B558-047268C7DB49}"/>
                </a:ext>
              </a:extLst>
            </p:cNvPr>
            <p:cNvSpPr txBox="1"/>
            <p:nvPr/>
          </p:nvSpPr>
          <p:spPr>
            <a:xfrm>
              <a:off x="2653851" y="1720450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51" name="Gerade Verbindung mit Pfeil 50">
              <a:extLst>
                <a:ext uri="{FF2B5EF4-FFF2-40B4-BE49-F238E27FC236}">
                  <a16:creationId xmlns:a16="http://schemas.microsoft.com/office/drawing/2014/main" id="{5F871174-146C-4B46-9729-0808E416C932}"/>
                </a:ext>
              </a:extLst>
            </p:cNvPr>
            <p:cNvCxnSpPr>
              <a:cxnSpLocks/>
            </p:cNvCxnSpPr>
            <p:nvPr/>
          </p:nvCxnSpPr>
          <p:spPr>
            <a:xfrm>
              <a:off x="2663247" y="1724532"/>
              <a:ext cx="0" cy="27075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37">
              <a:extLst>
                <a:ext uri="{FF2B5EF4-FFF2-40B4-BE49-F238E27FC236}">
                  <a16:creationId xmlns:a16="http://schemas.microsoft.com/office/drawing/2014/main" id="{83FDFDA8-1326-417D-8D63-F0B4D3103AE6}"/>
                </a:ext>
              </a:extLst>
            </p:cNvPr>
            <p:cNvCxnSpPr/>
            <p:nvPr/>
          </p:nvCxnSpPr>
          <p:spPr>
            <a:xfrm>
              <a:off x="1264207" y="1577289"/>
              <a:ext cx="46955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38">
              <a:extLst>
                <a:ext uri="{FF2B5EF4-FFF2-40B4-BE49-F238E27FC236}">
                  <a16:creationId xmlns:a16="http://schemas.microsoft.com/office/drawing/2014/main" id="{B9CCCC97-1A49-426C-AD9C-262241197ABA}"/>
                </a:ext>
              </a:extLst>
            </p:cNvPr>
            <p:cNvCxnSpPr/>
            <p:nvPr/>
          </p:nvCxnSpPr>
          <p:spPr>
            <a:xfrm>
              <a:off x="1238131" y="1979416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5D6D9602-B352-40D6-9D91-E3F73BADE12B}"/>
                </a:ext>
              </a:extLst>
            </p:cNvPr>
            <p:cNvSpPr txBox="1"/>
            <p:nvPr/>
          </p:nvSpPr>
          <p:spPr>
            <a:xfrm>
              <a:off x="1022107" y="1654021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a/2</a:t>
              </a:r>
            </a:p>
          </p:txBody>
        </p:sp>
        <p:cxnSp>
          <p:nvCxnSpPr>
            <p:cNvPr id="55" name="Gerade Verbindung mit Pfeil 54">
              <a:extLst>
                <a:ext uri="{FF2B5EF4-FFF2-40B4-BE49-F238E27FC236}">
                  <a16:creationId xmlns:a16="http://schemas.microsoft.com/office/drawing/2014/main" id="{514C010E-1B82-4725-A8B2-868EB8F4EA5C}"/>
                </a:ext>
              </a:extLst>
            </p:cNvPr>
            <p:cNvCxnSpPr>
              <a:cxnSpLocks/>
            </p:cNvCxnSpPr>
            <p:nvPr/>
          </p:nvCxnSpPr>
          <p:spPr>
            <a:xfrm>
              <a:off x="1365835" y="1577289"/>
              <a:ext cx="0" cy="40656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42">
              <a:extLst>
                <a:ext uri="{FF2B5EF4-FFF2-40B4-BE49-F238E27FC236}">
                  <a16:creationId xmlns:a16="http://schemas.microsoft.com/office/drawing/2014/main" id="{E87CD799-199D-42DB-B83A-2D088A0AAF98}"/>
                </a:ext>
              </a:extLst>
            </p:cNvPr>
            <p:cNvCxnSpPr/>
            <p:nvPr/>
          </p:nvCxnSpPr>
          <p:spPr>
            <a:xfrm>
              <a:off x="3041905" y="2547549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43">
              <a:extLst>
                <a:ext uri="{FF2B5EF4-FFF2-40B4-BE49-F238E27FC236}">
                  <a16:creationId xmlns:a16="http://schemas.microsoft.com/office/drawing/2014/main" id="{849D2A61-83BA-4BED-B058-FAACE2000F66}"/>
                </a:ext>
              </a:extLst>
            </p:cNvPr>
            <p:cNvCxnSpPr/>
            <p:nvPr/>
          </p:nvCxnSpPr>
          <p:spPr>
            <a:xfrm>
              <a:off x="3041906" y="2797004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E7B0160D-46E9-4E43-8563-C6D35FF8C6D3}"/>
                </a:ext>
              </a:extLst>
            </p:cNvPr>
            <p:cNvSpPr txBox="1"/>
            <p:nvPr/>
          </p:nvSpPr>
          <p:spPr>
            <a:xfrm>
              <a:off x="3341584" y="2549787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59" name="Gerade Verbindung mit Pfeil 58">
              <a:extLst>
                <a:ext uri="{FF2B5EF4-FFF2-40B4-BE49-F238E27FC236}">
                  <a16:creationId xmlns:a16="http://schemas.microsoft.com/office/drawing/2014/main" id="{539B8486-5869-486B-83CA-FAD38FC403B8}"/>
                </a:ext>
              </a:extLst>
            </p:cNvPr>
            <p:cNvCxnSpPr/>
            <p:nvPr/>
          </p:nvCxnSpPr>
          <p:spPr>
            <a:xfrm>
              <a:off x="3350980" y="2560659"/>
              <a:ext cx="0" cy="238211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46">
              <a:extLst>
                <a:ext uri="{FF2B5EF4-FFF2-40B4-BE49-F238E27FC236}">
                  <a16:creationId xmlns:a16="http://schemas.microsoft.com/office/drawing/2014/main" id="{2842F4B8-98CD-4EAA-A284-894A5550A7B9}"/>
                </a:ext>
              </a:extLst>
            </p:cNvPr>
            <p:cNvCxnSpPr/>
            <p:nvPr/>
          </p:nvCxnSpPr>
          <p:spPr>
            <a:xfrm>
              <a:off x="916169" y="2340651"/>
              <a:ext cx="1118281" cy="1019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1B4D4B1D-5C6E-403F-8FD3-0C465F585A63}"/>
                </a:ext>
              </a:extLst>
            </p:cNvPr>
            <p:cNvSpPr txBox="1"/>
            <p:nvPr/>
          </p:nvSpPr>
          <p:spPr>
            <a:xfrm>
              <a:off x="801695" y="1841374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cxnSp>
          <p:nvCxnSpPr>
            <p:cNvPr id="62" name="Gerade Verbindung mit Pfeil 61">
              <a:extLst>
                <a:ext uri="{FF2B5EF4-FFF2-40B4-BE49-F238E27FC236}">
                  <a16:creationId xmlns:a16="http://schemas.microsoft.com/office/drawing/2014/main" id="{71C1F036-D71C-49E6-BCA2-A1BE2F7099E9}"/>
                </a:ext>
              </a:extLst>
            </p:cNvPr>
            <p:cNvCxnSpPr/>
            <p:nvPr/>
          </p:nvCxnSpPr>
          <p:spPr>
            <a:xfrm flipH="1" flipV="1">
              <a:off x="1048711" y="1284554"/>
              <a:ext cx="6952" cy="105231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52">
              <a:extLst>
                <a:ext uri="{FF2B5EF4-FFF2-40B4-BE49-F238E27FC236}">
                  <a16:creationId xmlns:a16="http://schemas.microsoft.com/office/drawing/2014/main" id="{EF9CB912-6A9F-4EBD-B293-C82578BE338C}"/>
                </a:ext>
              </a:extLst>
            </p:cNvPr>
            <p:cNvCxnSpPr/>
            <p:nvPr/>
          </p:nvCxnSpPr>
          <p:spPr>
            <a:xfrm>
              <a:off x="916169" y="1268132"/>
              <a:ext cx="107082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858BC096-EFD1-4D84-8736-91DD6551E598}"/>
              </a:ext>
            </a:extLst>
          </p:cNvPr>
          <p:cNvGrpSpPr/>
          <p:nvPr/>
        </p:nvGrpSpPr>
        <p:grpSpPr>
          <a:xfrm>
            <a:off x="3085899" y="3913962"/>
            <a:ext cx="2974371" cy="2090262"/>
            <a:chOff x="916169" y="3908324"/>
            <a:chExt cx="2974371" cy="2090262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394F9712-F4DB-4A82-A86B-39B3B5179035}"/>
                </a:ext>
              </a:extLst>
            </p:cNvPr>
            <p:cNvSpPr/>
            <p:nvPr/>
          </p:nvSpPr>
          <p:spPr>
            <a:xfrm>
              <a:off x="1667278" y="4391665"/>
              <a:ext cx="1031864" cy="1031864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77EFB9BB-1FB4-4C6F-8C8F-5C89BC471D55}"/>
                </a:ext>
              </a:extLst>
            </p:cNvPr>
            <p:cNvSpPr txBox="1"/>
            <p:nvPr/>
          </p:nvSpPr>
          <p:spPr>
            <a:xfrm>
              <a:off x="1790852" y="4498475"/>
              <a:ext cx="5760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B30B39D3-6371-4DE7-91DE-542025F664D4}"/>
                </a:ext>
              </a:extLst>
            </p:cNvPr>
            <p:cNvSpPr txBox="1"/>
            <p:nvPr/>
          </p:nvSpPr>
          <p:spPr>
            <a:xfrm>
              <a:off x="2179208" y="470152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AE806B9F-BBFD-4A62-AC64-5539AF533506}"/>
                </a:ext>
              </a:extLst>
            </p:cNvPr>
            <p:cNvSpPr txBox="1"/>
            <p:nvPr/>
          </p:nvSpPr>
          <p:spPr>
            <a:xfrm>
              <a:off x="1378909" y="3908324"/>
              <a:ext cx="15644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D7AB53BD-9CEB-461C-99EB-6C8EECF45343}"/>
                </a:ext>
              </a:extLst>
            </p:cNvPr>
            <p:cNvSpPr txBox="1"/>
            <p:nvPr/>
          </p:nvSpPr>
          <p:spPr>
            <a:xfrm>
              <a:off x="916169" y="5475366"/>
              <a:ext cx="25532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150R01 4216</a:t>
              </a:r>
            </a:p>
          </p:txBody>
        </p:sp>
        <p:cxnSp>
          <p:nvCxnSpPr>
            <p:cNvPr id="66" name="Gerade Verbindung 20">
              <a:extLst>
                <a:ext uri="{FF2B5EF4-FFF2-40B4-BE49-F238E27FC236}">
                  <a16:creationId xmlns:a16="http://schemas.microsoft.com/office/drawing/2014/main" id="{9665936F-2375-4121-9648-2718A3D5245C}"/>
                </a:ext>
              </a:extLst>
            </p:cNvPr>
            <p:cNvCxnSpPr>
              <a:cxnSpLocks/>
            </p:cNvCxnSpPr>
            <p:nvPr/>
          </p:nvCxnSpPr>
          <p:spPr>
            <a:xfrm>
              <a:off x="2401823" y="4041143"/>
              <a:ext cx="66332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22">
              <a:extLst>
                <a:ext uri="{FF2B5EF4-FFF2-40B4-BE49-F238E27FC236}">
                  <a16:creationId xmlns:a16="http://schemas.microsoft.com/office/drawing/2014/main" id="{C10628CD-585A-4092-9877-8DF5379AC52E}"/>
                </a:ext>
              </a:extLst>
            </p:cNvPr>
            <p:cNvCxnSpPr>
              <a:cxnSpLocks/>
            </p:cNvCxnSpPr>
            <p:nvPr/>
          </p:nvCxnSpPr>
          <p:spPr>
            <a:xfrm>
              <a:off x="2393324" y="4294649"/>
              <a:ext cx="67776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074E5EB3-9A41-44A5-B255-F0B70C964CB5}"/>
                </a:ext>
              </a:extLst>
            </p:cNvPr>
            <p:cNvSpPr txBox="1"/>
            <p:nvPr/>
          </p:nvSpPr>
          <p:spPr>
            <a:xfrm>
              <a:off x="2911736" y="4026210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69" name="Gerade Verbindung mit Pfeil 68">
              <a:extLst>
                <a:ext uri="{FF2B5EF4-FFF2-40B4-BE49-F238E27FC236}">
                  <a16:creationId xmlns:a16="http://schemas.microsoft.com/office/drawing/2014/main" id="{25A0D209-C565-49A1-A67C-015EC1C6F9F4}"/>
                </a:ext>
              </a:extLst>
            </p:cNvPr>
            <p:cNvCxnSpPr>
              <a:cxnSpLocks/>
            </p:cNvCxnSpPr>
            <p:nvPr/>
          </p:nvCxnSpPr>
          <p:spPr>
            <a:xfrm>
              <a:off x="2921132" y="4032517"/>
              <a:ext cx="0" cy="26841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42">
              <a:extLst>
                <a:ext uri="{FF2B5EF4-FFF2-40B4-BE49-F238E27FC236}">
                  <a16:creationId xmlns:a16="http://schemas.microsoft.com/office/drawing/2014/main" id="{C5E0015B-0E8D-4315-A6C2-F5F640342443}"/>
                </a:ext>
              </a:extLst>
            </p:cNvPr>
            <p:cNvCxnSpPr/>
            <p:nvPr/>
          </p:nvCxnSpPr>
          <p:spPr>
            <a:xfrm>
              <a:off x="3158813" y="5603576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43">
              <a:extLst>
                <a:ext uri="{FF2B5EF4-FFF2-40B4-BE49-F238E27FC236}">
                  <a16:creationId xmlns:a16="http://schemas.microsoft.com/office/drawing/2014/main" id="{96EE5F42-FFD6-4614-AD69-63EBDBF14C6F}"/>
                </a:ext>
              </a:extLst>
            </p:cNvPr>
            <p:cNvCxnSpPr/>
            <p:nvPr/>
          </p:nvCxnSpPr>
          <p:spPr>
            <a:xfrm>
              <a:off x="3158814" y="5872348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710B1B20-BD91-4A3A-AC25-E3BA5B95DD65}"/>
                </a:ext>
              </a:extLst>
            </p:cNvPr>
            <p:cNvSpPr txBox="1"/>
            <p:nvPr/>
          </p:nvSpPr>
          <p:spPr>
            <a:xfrm>
              <a:off x="3458492" y="5605814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74" name="Gerade Verbindung 32">
              <a:extLst>
                <a:ext uri="{FF2B5EF4-FFF2-40B4-BE49-F238E27FC236}">
                  <a16:creationId xmlns:a16="http://schemas.microsoft.com/office/drawing/2014/main" id="{ED39A9DB-A9B0-4B57-8A0D-A48D59786345}"/>
                </a:ext>
              </a:extLst>
            </p:cNvPr>
            <p:cNvCxnSpPr/>
            <p:nvPr/>
          </p:nvCxnSpPr>
          <p:spPr>
            <a:xfrm>
              <a:off x="2361518" y="4839359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33">
              <a:extLst>
                <a:ext uri="{FF2B5EF4-FFF2-40B4-BE49-F238E27FC236}">
                  <a16:creationId xmlns:a16="http://schemas.microsoft.com/office/drawing/2014/main" id="{541BC483-2D52-44A3-984B-648F278691C4}"/>
                </a:ext>
              </a:extLst>
            </p:cNvPr>
            <p:cNvCxnSpPr/>
            <p:nvPr/>
          </p:nvCxnSpPr>
          <p:spPr>
            <a:xfrm>
              <a:off x="2361518" y="5093265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585C432D-AEB7-4BDE-BD62-C05A36777DE9}"/>
                </a:ext>
              </a:extLst>
            </p:cNvPr>
            <p:cNvSpPr txBox="1"/>
            <p:nvPr/>
          </p:nvSpPr>
          <p:spPr>
            <a:xfrm>
              <a:off x="2832676" y="4837586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77" name="Gerade Verbindung mit Pfeil 76">
              <a:extLst>
                <a:ext uri="{FF2B5EF4-FFF2-40B4-BE49-F238E27FC236}">
                  <a16:creationId xmlns:a16="http://schemas.microsoft.com/office/drawing/2014/main" id="{190F4415-C8A1-4626-B49E-F8AED4B78092}"/>
                </a:ext>
              </a:extLst>
            </p:cNvPr>
            <p:cNvCxnSpPr>
              <a:cxnSpLocks/>
            </p:cNvCxnSpPr>
            <p:nvPr/>
          </p:nvCxnSpPr>
          <p:spPr>
            <a:xfrm>
              <a:off x="2842072" y="4839359"/>
              <a:ext cx="0" cy="26431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 Verbindung 37">
              <a:extLst>
                <a:ext uri="{FF2B5EF4-FFF2-40B4-BE49-F238E27FC236}">
                  <a16:creationId xmlns:a16="http://schemas.microsoft.com/office/drawing/2014/main" id="{31CBABC8-99B6-4C59-850B-B282450AD84D}"/>
                </a:ext>
              </a:extLst>
            </p:cNvPr>
            <p:cNvCxnSpPr/>
            <p:nvPr/>
          </p:nvCxnSpPr>
          <p:spPr>
            <a:xfrm>
              <a:off x="1461035" y="4691138"/>
              <a:ext cx="46955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38">
              <a:extLst>
                <a:ext uri="{FF2B5EF4-FFF2-40B4-BE49-F238E27FC236}">
                  <a16:creationId xmlns:a16="http://schemas.microsoft.com/office/drawing/2014/main" id="{127910DC-7325-43AE-9274-13B74F898C55}"/>
                </a:ext>
              </a:extLst>
            </p:cNvPr>
            <p:cNvCxnSpPr/>
            <p:nvPr/>
          </p:nvCxnSpPr>
          <p:spPr>
            <a:xfrm>
              <a:off x="1434959" y="5093265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2DE518D3-CBB3-44FF-B8C6-E964B608127C}"/>
                </a:ext>
              </a:extLst>
            </p:cNvPr>
            <p:cNvSpPr txBox="1"/>
            <p:nvPr/>
          </p:nvSpPr>
          <p:spPr>
            <a:xfrm>
              <a:off x="1218935" y="4767870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a/2</a:t>
              </a:r>
            </a:p>
          </p:txBody>
        </p:sp>
        <p:cxnSp>
          <p:nvCxnSpPr>
            <p:cNvPr id="81" name="Gerade Verbindung mit Pfeil 80">
              <a:extLst>
                <a:ext uri="{FF2B5EF4-FFF2-40B4-BE49-F238E27FC236}">
                  <a16:creationId xmlns:a16="http://schemas.microsoft.com/office/drawing/2014/main" id="{F67F3FD9-72AD-4FAF-81B5-416DE586C549}"/>
                </a:ext>
              </a:extLst>
            </p:cNvPr>
            <p:cNvCxnSpPr>
              <a:cxnSpLocks/>
            </p:cNvCxnSpPr>
            <p:nvPr/>
          </p:nvCxnSpPr>
          <p:spPr>
            <a:xfrm>
              <a:off x="1562663" y="4691138"/>
              <a:ext cx="0" cy="40656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46">
              <a:extLst>
                <a:ext uri="{FF2B5EF4-FFF2-40B4-BE49-F238E27FC236}">
                  <a16:creationId xmlns:a16="http://schemas.microsoft.com/office/drawing/2014/main" id="{1D90FEF2-0961-4CAB-A3E8-2FC5BDB90FC8}"/>
                </a:ext>
              </a:extLst>
            </p:cNvPr>
            <p:cNvCxnSpPr/>
            <p:nvPr/>
          </p:nvCxnSpPr>
          <p:spPr>
            <a:xfrm>
              <a:off x="1043184" y="5448465"/>
              <a:ext cx="1137923" cy="167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692F28D7-D410-481C-A074-2878FFB5240B}"/>
                </a:ext>
              </a:extLst>
            </p:cNvPr>
            <p:cNvSpPr txBox="1"/>
            <p:nvPr/>
          </p:nvSpPr>
          <p:spPr>
            <a:xfrm>
              <a:off x="1008173" y="4966899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cxnSp>
          <p:nvCxnSpPr>
            <p:cNvPr id="88" name="Gerade Verbindung mit Pfeil 87">
              <a:extLst>
                <a:ext uri="{FF2B5EF4-FFF2-40B4-BE49-F238E27FC236}">
                  <a16:creationId xmlns:a16="http://schemas.microsoft.com/office/drawing/2014/main" id="{B33D904B-F4E3-478E-A724-4F845E17B7B8}"/>
                </a:ext>
              </a:extLst>
            </p:cNvPr>
            <p:cNvCxnSpPr/>
            <p:nvPr/>
          </p:nvCxnSpPr>
          <p:spPr>
            <a:xfrm flipH="1" flipV="1">
              <a:off x="1204787" y="4365677"/>
              <a:ext cx="8377" cy="10827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2BD99597-7C2F-4CAF-AC5B-CEC6C45077EF}"/>
              </a:ext>
            </a:extLst>
          </p:cNvPr>
          <p:cNvSpPr txBox="1"/>
          <p:nvPr/>
        </p:nvSpPr>
        <p:spPr>
          <a:xfrm>
            <a:off x="3390616" y="6124726"/>
            <a:ext cx="228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27R </a:t>
            </a:r>
            <a:r>
              <a:rPr lang="de-DE" dirty="0" err="1">
                <a:solidFill>
                  <a:srgbClr val="FF0000"/>
                </a:solidFill>
              </a:rPr>
              <a:t>replaced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by</a:t>
            </a:r>
            <a:r>
              <a:rPr lang="de-DE" dirty="0">
                <a:solidFill>
                  <a:srgbClr val="FF0000"/>
                </a:solidFill>
              </a:rPr>
              <a:t> WT</a:t>
            </a:r>
          </a:p>
        </p:txBody>
      </p:sp>
      <p:cxnSp>
        <p:nvCxnSpPr>
          <p:cNvPr id="91" name="Gerade Verbindung 46">
            <a:extLst>
              <a:ext uri="{FF2B5EF4-FFF2-40B4-BE49-F238E27FC236}">
                <a16:creationId xmlns:a16="http://schemas.microsoft.com/office/drawing/2014/main" id="{1D90FEF2-0961-4CAB-A3E8-2FC5BDB90FC8}"/>
              </a:ext>
            </a:extLst>
          </p:cNvPr>
          <p:cNvCxnSpPr/>
          <p:nvPr/>
        </p:nvCxnSpPr>
        <p:spPr>
          <a:xfrm>
            <a:off x="3209859" y="4371315"/>
            <a:ext cx="1137923" cy="167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 Verbindung mit Pfeil 116">
            <a:extLst>
              <a:ext uri="{FF2B5EF4-FFF2-40B4-BE49-F238E27FC236}">
                <a16:creationId xmlns:a16="http://schemas.microsoft.com/office/drawing/2014/main" id="{25A0D209-C565-49A1-A67C-015EC1C6F9F4}"/>
              </a:ext>
            </a:extLst>
          </p:cNvPr>
          <p:cNvCxnSpPr>
            <a:cxnSpLocks/>
          </p:cNvCxnSpPr>
          <p:nvPr/>
        </p:nvCxnSpPr>
        <p:spPr>
          <a:xfrm>
            <a:off x="5639065" y="5614012"/>
            <a:ext cx="0" cy="26841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uppieren 117"/>
          <p:cNvGrpSpPr/>
          <p:nvPr/>
        </p:nvGrpSpPr>
        <p:grpSpPr>
          <a:xfrm>
            <a:off x="5710379" y="1239284"/>
            <a:ext cx="2974177" cy="2169330"/>
            <a:chOff x="1233629" y="4052278"/>
            <a:chExt cx="2974177" cy="2169330"/>
          </a:xfrm>
        </p:grpSpPr>
        <p:sp>
          <p:nvSpPr>
            <p:cNvPr id="119" name="Ellipse 118">
              <a:extLst>
                <a:ext uri="{FF2B5EF4-FFF2-40B4-BE49-F238E27FC236}">
                  <a16:creationId xmlns:a16="http://schemas.microsoft.com/office/drawing/2014/main" id="{FF82D9EB-03F8-427C-B691-AF7938C4A05B}"/>
                </a:ext>
              </a:extLst>
            </p:cNvPr>
            <p:cNvSpPr/>
            <p:nvPr/>
          </p:nvSpPr>
          <p:spPr>
            <a:xfrm>
              <a:off x="2002113" y="4570123"/>
              <a:ext cx="1031864" cy="1031864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0" name="Textfeld 119">
              <a:extLst>
                <a:ext uri="{FF2B5EF4-FFF2-40B4-BE49-F238E27FC236}">
                  <a16:creationId xmlns:a16="http://schemas.microsoft.com/office/drawing/2014/main" id="{7A15315D-69B9-4006-99BB-33D1AA441BEB}"/>
                </a:ext>
              </a:extLst>
            </p:cNvPr>
            <p:cNvSpPr txBox="1"/>
            <p:nvPr/>
          </p:nvSpPr>
          <p:spPr>
            <a:xfrm>
              <a:off x="2125687" y="4676933"/>
              <a:ext cx="5760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21" name="Textfeld 120">
              <a:extLst>
                <a:ext uri="{FF2B5EF4-FFF2-40B4-BE49-F238E27FC236}">
                  <a16:creationId xmlns:a16="http://schemas.microsoft.com/office/drawing/2014/main" id="{33B44E88-E819-4226-9453-6FA1F9A44BFF}"/>
                </a:ext>
              </a:extLst>
            </p:cNvPr>
            <p:cNvSpPr txBox="1"/>
            <p:nvPr/>
          </p:nvSpPr>
          <p:spPr>
            <a:xfrm>
              <a:off x="2514043" y="487997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2" name="Textfeld 121">
              <a:extLst>
                <a:ext uri="{FF2B5EF4-FFF2-40B4-BE49-F238E27FC236}">
                  <a16:creationId xmlns:a16="http://schemas.microsoft.com/office/drawing/2014/main" id="{676AE3BF-460C-44F8-AE35-10BC257A4606}"/>
                </a:ext>
              </a:extLst>
            </p:cNvPr>
            <p:cNvSpPr txBox="1"/>
            <p:nvPr/>
          </p:nvSpPr>
          <p:spPr>
            <a:xfrm>
              <a:off x="1713744" y="4052278"/>
              <a:ext cx="15644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23" name="Textfeld 122">
              <a:extLst>
                <a:ext uri="{FF2B5EF4-FFF2-40B4-BE49-F238E27FC236}">
                  <a16:creationId xmlns:a16="http://schemas.microsoft.com/office/drawing/2014/main" id="{EDF2E253-0B39-48C0-B149-EF883B7A9599}"/>
                </a:ext>
              </a:extLst>
            </p:cNvPr>
            <p:cNvSpPr txBox="1"/>
            <p:nvPr/>
          </p:nvSpPr>
          <p:spPr>
            <a:xfrm>
              <a:off x="1320013" y="5698388"/>
              <a:ext cx="23640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150R01 1148</a:t>
              </a:r>
            </a:p>
          </p:txBody>
        </p:sp>
        <p:cxnSp>
          <p:nvCxnSpPr>
            <p:cNvPr id="124" name="Gerade Verbindung 20">
              <a:extLst>
                <a:ext uri="{FF2B5EF4-FFF2-40B4-BE49-F238E27FC236}">
                  <a16:creationId xmlns:a16="http://schemas.microsoft.com/office/drawing/2014/main" id="{79B879E1-E625-4C9C-B92E-CB968B0E85DB}"/>
                </a:ext>
              </a:extLst>
            </p:cNvPr>
            <p:cNvCxnSpPr>
              <a:cxnSpLocks/>
            </p:cNvCxnSpPr>
            <p:nvPr/>
          </p:nvCxnSpPr>
          <p:spPr>
            <a:xfrm>
              <a:off x="2495954" y="4180525"/>
              <a:ext cx="111529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Gerade Verbindung 22">
              <a:extLst>
                <a:ext uri="{FF2B5EF4-FFF2-40B4-BE49-F238E27FC236}">
                  <a16:creationId xmlns:a16="http://schemas.microsoft.com/office/drawing/2014/main" id="{839D2F3E-701E-4FF4-8826-29256359C609}"/>
                </a:ext>
              </a:extLst>
            </p:cNvPr>
            <p:cNvCxnSpPr>
              <a:cxnSpLocks/>
            </p:cNvCxnSpPr>
            <p:nvPr/>
          </p:nvCxnSpPr>
          <p:spPr>
            <a:xfrm>
              <a:off x="2495954" y="4438527"/>
              <a:ext cx="112123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feld 125">
              <a:extLst>
                <a:ext uri="{FF2B5EF4-FFF2-40B4-BE49-F238E27FC236}">
                  <a16:creationId xmlns:a16="http://schemas.microsoft.com/office/drawing/2014/main" id="{C46B2112-A82C-4AB6-8903-2F2B9EFAB85C}"/>
                </a:ext>
              </a:extLst>
            </p:cNvPr>
            <p:cNvSpPr txBox="1"/>
            <p:nvPr/>
          </p:nvSpPr>
          <p:spPr>
            <a:xfrm>
              <a:off x="3457839" y="4174218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127" name="Gerade Verbindung mit Pfeil 126">
              <a:extLst>
                <a:ext uri="{FF2B5EF4-FFF2-40B4-BE49-F238E27FC236}">
                  <a16:creationId xmlns:a16="http://schemas.microsoft.com/office/drawing/2014/main" id="{36C4D1F0-9F31-48D6-A073-6CD88159B936}"/>
                </a:ext>
              </a:extLst>
            </p:cNvPr>
            <p:cNvCxnSpPr>
              <a:cxnSpLocks/>
            </p:cNvCxnSpPr>
            <p:nvPr/>
          </p:nvCxnSpPr>
          <p:spPr>
            <a:xfrm>
              <a:off x="3794394" y="5819643"/>
              <a:ext cx="0" cy="26841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Gerade Verbindung 32">
              <a:extLst>
                <a:ext uri="{FF2B5EF4-FFF2-40B4-BE49-F238E27FC236}">
                  <a16:creationId xmlns:a16="http://schemas.microsoft.com/office/drawing/2014/main" id="{849AAF39-B562-43E4-829F-364D26894B38}"/>
                </a:ext>
              </a:extLst>
            </p:cNvPr>
            <p:cNvCxnSpPr/>
            <p:nvPr/>
          </p:nvCxnSpPr>
          <p:spPr>
            <a:xfrm>
              <a:off x="2726727" y="5015286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Gerade Verbindung 33">
              <a:extLst>
                <a:ext uri="{FF2B5EF4-FFF2-40B4-BE49-F238E27FC236}">
                  <a16:creationId xmlns:a16="http://schemas.microsoft.com/office/drawing/2014/main" id="{3D2BED67-17D6-404B-956D-A34A81EC8513}"/>
                </a:ext>
              </a:extLst>
            </p:cNvPr>
            <p:cNvCxnSpPr/>
            <p:nvPr/>
          </p:nvCxnSpPr>
          <p:spPr>
            <a:xfrm>
              <a:off x="2726727" y="5269192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feld 129">
              <a:extLst>
                <a:ext uri="{FF2B5EF4-FFF2-40B4-BE49-F238E27FC236}">
                  <a16:creationId xmlns:a16="http://schemas.microsoft.com/office/drawing/2014/main" id="{38885258-9B16-46B8-8F28-9824EBDEF624}"/>
                </a:ext>
              </a:extLst>
            </p:cNvPr>
            <p:cNvSpPr txBox="1"/>
            <p:nvPr/>
          </p:nvSpPr>
          <p:spPr>
            <a:xfrm>
              <a:off x="3137503" y="5004765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131" name="Gerade Verbindung mit Pfeil 130">
              <a:extLst>
                <a:ext uri="{FF2B5EF4-FFF2-40B4-BE49-F238E27FC236}">
                  <a16:creationId xmlns:a16="http://schemas.microsoft.com/office/drawing/2014/main" id="{8B2E13AE-4054-4ECE-ABB7-33C904A81BE2}"/>
                </a:ext>
              </a:extLst>
            </p:cNvPr>
            <p:cNvCxnSpPr>
              <a:cxnSpLocks/>
            </p:cNvCxnSpPr>
            <p:nvPr/>
          </p:nvCxnSpPr>
          <p:spPr>
            <a:xfrm>
              <a:off x="3146899" y="5030521"/>
              <a:ext cx="0" cy="249083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 Verbindung 37">
              <a:extLst>
                <a:ext uri="{FF2B5EF4-FFF2-40B4-BE49-F238E27FC236}">
                  <a16:creationId xmlns:a16="http://schemas.microsoft.com/office/drawing/2014/main" id="{B655F3D9-4C91-4F24-8BAE-9891F110B748}"/>
                </a:ext>
              </a:extLst>
            </p:cNvPr>
            <p:cNvCxnSpPr/>
            <p:nvPr/>
          </p:nvCxnSpPr>
          <p:spPr>
            <a:xfrm>
              <a:off x="1790703" y="4850527"/>
              <a:ext cx="46955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Gerade Verbindung 38">
              <a:extLst>
                <a:ext uri="{FF2B5EF4-FFF2-40B4-BE49-F238E27FC236}">
                  <a16:creationId xmlns:a16="http://schemas.microsoft.com/office/drawing/2014/main" id="{48FF74BE-E388-4E2F-8A19-B7A4B5D3E76F}"/>
                </a:ext>
              </a:extLst>
            </p:cNvPr>
            <p:cNvCxnSpPr/>
            <p:nvPr/>
          </p:nvCxnSpPr>
          <p:spPr>
            <a:xfrm>
              <a:off x="1781879" y="5254597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feld 133">
              <a:extLst>
                <a:ext uri="{FF2B5EF4-FFF2-40B4-BE49-F238E27FC236}">
                  <a16:creationId xmlns:a16="http://schemas.microsoft.com/office/drawing/2014/main" id="{044FA7F0-7CCE-42AB-A879-78A7EF6127D2}"/>
                </a:ext>
              </a:extLst>
            </p:cNvPr>
            <p:cNvSpPr txBox="1"/>
            <p:nvPr/>
          </p:nvSpPr>
          <p:spPr>
            <a:xfrm>
              <a:off x="1565855" y="4922885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a/2</a:t>
              </a:r>
            </a:p>
          </p:txBody>
        </p:sp>
        <p:cxnSp>
          <p:nvCxnSpPr>
            <p:cNvPr id="135" name="Gerade Verbindung mit Pfeil 134">
              <a:extLst>
                <a:ext uri="{FF2B5EF4-FFF2-40B4-BE49-F238E27FC236}">
                  <a16:creationId xmlns:a16="http://schemas.microsoft.com/office/drawing/2014/main" id="{440D871E-6B7D-4B61-B5DF-7672EC2A6286}"/>
                </a:ext>
              </a:extLst>
            </p:cNvPr>
            <p:cNvCxnSpPr>
              <a:cxnSpLocks/>
            </p:cNvCxnSpPr>
            <p:nvPr/>
          </p:nvCxnSpPr>
          <p:spPr>
            <a:xfrm>
              <a:off x="1909583" y="4850527"/>
              <a:ext cx="0" cy="40850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Gerade Verbindung 42">
              <a:extLst>
                <a:ext uri="{FF2B5EF4-FFF2-40B4-BE49-F238E27FC236}">
                  <a16:creationId xmlns:a16="http://schemas.microsoft.com/office/drawing/2014/main" id="{25DB475F-1604-41B8-955A-09B3C71050D3}"/>
                </a:ext>
              </a:extLst>
            </p:cNvPr>
            <p:cNvCxnSpPr/>
            <p:nvPr/>
          </p:nvCxnSpPr>
          <p:spPr>
            <a:xfrm>
              <a:off x="3476079" y="5824209"/>
              <a:ext cx="56418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Gerade Verbindung 43">
              <a:extLst>
                <a:ext uri="{FF2B5EF4-FFF2-40B4-BE49-F238E27FC236}">
                  <a16:creationId xmlns:a16="http://schemas.microsoft.com/office/drawing/2014/main" id="{FED77B36-9F25-4F30-B785-19439E7F4398}"/>
                </a:ext>
              </a:extLst>
            </p:cNvPr>
            <p:cNvCxnSpPr/>
            <p:nvPr/>
          </p:nvCxnSpPr>
          <p:spPr>
            <a:xfrm>
              <a:off x="3476080" y="6090288"/>
              <a:ext cx="5701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feld 137">
              <a:extLst>
                <a:ext uri="{FF2B5EF4-FFF2-40B4-BE49-F238E27FC236}">
                  <a16:creationId xmlns:a16="http://schemas.microsoft.com/office/drawing/2014/main" id="{80508175-1149-4ABA-8E82-4BF585D6BAD4}"/>
                </a:ext>
              </a:extLst>
            </p:cNvPr>
            <p:cNvSpPr txBox="1"/>
            <p:nvPr/>
          </p:nvSpPr>
          <p:spPr>
            <a:xfrm>
              <a:off x="3775758" y="5826447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139" name="Gerade Verbindung 46">
              <a:extLst>
                <a:ext uri="{FF2B5EF4-FFF2-40B4-BE49-F238E27FC236}">
                  <a16:creationId xmlns:a16="http://schemas.microsoft.com/office/drawing/2014/main" id="{DDC75AB6-E0B5-4D67-90E2-BCF1E2445C74}"/>
                </a:ext>
              </a:extLst>
            </p:cNvPr>
            <p:cNvCxnSpPr/>
            <p:nvPr/>
          </p:nvCxnSpPr>
          <p:spPr>
            <a:xfrm>
              <a:off x="1320013" y="5631082"/>
              <a:ext cx="119803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feld 139">
              <a:extLst>
                <a:ext uri="{FF2B5EF4-FFF2-40B4-BE49-F238E27FC236}">
                  <a16:creationId xmlns:a16="http://schemas.microsoft.com/office/drawing/2014/main" id="{51E89543-61B2-4535-94DE-65FD116F7C2E}"/>
                </a:ext>
              </a:extLst>
            </p:cNvPr>
            <p:cNvSpPr txBox="1"/>
            <p:nvPr/>
          </p:nvSpPr>
          <p:spPr>
            <a:xfrm>
              <a:off x="1233629" y="5078068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cxnSp>
          <p:nvCxnSpPr>
            <p:cNvPr id="141" name="Gerade Verbindung mit Pfeil 140">
              <a:extLst>
                <a:ext uri="{FF2B5EF4-FFF2-40B4-BE49-F238E27FC236}">
                  <a16:creationId xmlns:a16="http://schemas.microsoft.com/office/drawing/2014/main" id="{E0EE9BFF-F97E-45ED-A00B-84B1100623BA}"/>
                </a:ext>
              </a:extLst>
            </p:cNvPr>
            <p:cNvCxnSpPr/>
            <p:nvPr/>
          </p:nvCxnSpPr>
          <p:spPr>
            <a:xfrm flipV="1">
              <a:off x="1458685" y="4541031"/>
              <a:ext cx="1927" cy="1090051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Gerade Verbindung 52">
              <a:extLst>
                <a:ext uri="{FF2B5EF4-FFF2-40B4-BE49-F238E27FC236}">
                  <a16:creationId xmlns:a16="http://schemas.microsoft.com/office/drawing/2014/main" id="{3ED9A556-31E3-4B40-82CC-4D24E2653143}"/>
                </a:ext>
              </a:extLst>
            </p:cNvPr>
            <p:cNvCxnSpPr/>
            <p:nvPr/>
          </p:nvCxnSpPr>
          <p:spPr>
            <a:xfrm>
              <a:off x="1296735" y="4541031"/>
              <a:ext cx="122131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feld 144">
            <a:extLst>
              <a:ext uri="{FF2B5EF4-FFF2-40B4-BE49-F238E27FC236}">
                <a16:creationId xmlns:a16="http://schemas.microsoft.com/office/drawing/2014/main" id="{9C915199-CABD-47E3-A164-C0F5A39BD67E}"/>
              </a:ext>
            </a:extLst>
          </p:cNvPr>
          <p:cNvSpPr txBox="1"/>
          <p:nvPr/>
        </p:nvSpPr>
        <p:spPr>
          <a:xfrm>
            <a:off x="5796763" y="906833"/>
            <a:ext cx="245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104R </a:t>
            </a:r>
            <a:r>
              <a:rPr lang="de-DE" dirty="0" err="1">
                <a:solidFill>
                  <a:srgbClr val="FF0000"/>
                </a:solidFill>
              </a:rPr>
              <a:t>replaced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by</a:t>
            </a:r>
            <a:r>
              <a:rPr lang="de-DE" dirty="0">
                <a:solidFill>
                  <a:srgbClr val="FF0000"/>
                </a:solidFill>
              </a:rPr>
              <a:t> 150R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5FEE759-6404-4DFE-A0DA-D0CDD2E1F6B6}"/>
              </a:ext>
            </a:extLst>
          </p:cNvPr>
          <p:cNvSpPr txBox="1"/>
          <p:nvPr/>
        </p:nvSpPr>
        <p:spPr>
          <a:xfrm>
            <a:off x="6828756" y="4031848"/>
            <a:ext cx="2710894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u="sng" dirty="0" err="1"/>
              <a:t>Question</a:t>
            </a:r>
            <a:r>
              <a:rPr lang="it-IT" u="sng" dirty="0"/>
              <a:t> to SLR-39</a:t>
            </a:r>
            <a:r>
              <a:rPr lang="it-IT" dirty="0"/>
              <a:t>: </a:t>
            </a:r>
            <a:r>
              <a:rPr lang="it-IT" dirty="0" err="1"/>
              <a:t>may</a:t>
            </a:r>
            <a:r>
              <a:rPr lang="it-IT" dirty="0"/>
              <a:t> </a:t>
            </a:r>
            <a:r>
              <a:rPr lang="it-IT" dirty="0" err="1"/>
              <a:t>contour</a:t>
            </a:r>
            <a:r>
              <a:rPr lang="it-IT" dirty="0"/>
              <a:t> </a:t>
            </a:r>
            <a:r>
              <a:rPr lang="it-IT" dirty="0" err="1"/>
              <a:t>marking</a:t>
            </a:r>
            <a:r>
              <a:rPr lang="it-IT" dirty="0"/>
              <a:t> C lead to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confusion</a:t>
            </a:r>
            <a:r>
              <a:rPr lang="it-IT" dirty="0"/>
              <a:t> with </a:t>
            </a:r>
            <a:r>
              <a:rPr lang="it-IT" dirty="0" err="1"/>
              <a:t>passing-beam</a:t>
            </a:r>
            <a:r>
              <a:rPr lang="it-IT" dirty="0"/>
              <a:t> </a:t>
            </a:r>
            <a:r>
              <a:rPr lang="it-IT" dirty="0" err="1"/>
              <a:t>marked</a:t>
            </a:r>
            <a:r>
              <a:rPr lang="it-IT" dirty="0"/>
              <a:t> C?</a:t>
            </a:r>
          </a:p>
        </p:txBody>
      </p:sp>
    </p:spTree>
    <p:extLst>
      <p:ext uri="{BB962C8B-B14F-4D97-AF65-F5344CB8AC3E}">
        <p14:creationId xmlns:p14="http://schemas.microsoft.com/office/powerpoint/2010/main" val="408401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feld 63">
            <a:extLst>
              <a:ext uri="{FF2B5EF4-FFF2-40B4-BE49-F238E27FC236}">
                <a16:creationId xmlns:a16="http://schemas.microsoft.com/office/drawing/2014/main" id="{F280C2F1-E7C3-4933-9D39-13EF139E0367}"/>
              </a:ext>
            </a:extLst>
          </p:cNvPr>
          <p:cNvSpPr txBox="1"/>
          <p:nvPr/>
        </p:nvSpPr>
        <p:spPr>
          <a:xfrm>
            <a:off x="1" y="0"/>
            <a:ext cx="9906000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RRD – Annex 24</a:t>
            </a:r>
          </a:p>
        </p:txBody>
      </p: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24FAA86C-C7E5-40E0-AA0C-12A53E688AE7}"/>
              </a:ext>
            </a:extLst>
          </p:cNvPr>
          <p:cNvGrpSpPr/>
          <p:nvPr/>
        </p:nvGrpSpPr>
        <p:grpSpPr>
          <a:xfrm>
            <a:off x="2138611" y="1859882"/>
            <a:ext cx="3168352" cy="1333985"/>
            <a:chOff x="776536" y="878807"/>
            <a:chExt cx="3168352" cy="1333985"/>
          </a:xfrm>
        </p:grpSpPr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5D904DA7-F85F-4250-893C-CD0C59BE58C8}"/>
                </a:ext>
              </a:extLst>
            </p:cNvPr>
            <p:cNvSpPr/>
            <p:nvPr/>
          </p:nvSpPr>
          <p:spPr>
            <a:xfrm>
              <a:off x="1552672" y="916648"/>
              <a:ext cx="2320208" cy="12961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4">
              <a:extLst>
                <a:ext uri="{FF2B5EF4-FFF2-40B4-BE49-F238E27FC236}">
                  <a16:creationId xmlns:a16="http://schemas.microsoft.com/office/drawing/2014/main" id="{F543C444-F01D-4186-8235-E2DC299FC7E1}"/>
                </a:ext>
              </a:extLst>
            </p:cNvPr>
            <p:cNvCxnSpPr/>
            <p:nvPr/>
          </p:nvCxnSpPr>
          <p:spPr>
            <a:xfrm>
              <a:off x="1552672" y="916648"/>
              <a:ext cx="0" cy="129614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5">
              <a:extLst>
                <a:ext uri="{FF2B5EF4-FFF2-40B4-BE49-F238E27FC236}">
                  <a16:creationId xmlns:a16="http://schemas.microsoft.com/office/drawing/2014/main" id="{4B03C799-0D6F-437C-B2D6-F07F44A20FBF}"/>
                </a:ext>
              </a:extLst>
            </p:cNvPr>
            <p:cNvCxnSpPr/>
            <p:nvPr/>
          </p:nvCxnSpPr>
          <p:spPr>
            <a:xfrm>
              <a:off x="2326075" y="916648"/>
              <a:ext cx="0" cy="129614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 Verbindung 6">
              <a:extLst>
                <a:ext uri="{FF2B5EF4-FFF2-40B4-BE49-F238E27FC236}">
                  <a16:creationId xmlns:a16="http://schemas.microsoft.com/office/drawing/2014/main" id="{91056C03-8E5B-45E6-AA4D-09514E5390C1}"/>
                </a:ext>
              </a:extLst>
            </p:cNvPr>
            <p:cNvCxnSpPr/>
            <p:nvPr/>
          </p:nvCxnSpPr>
          <p:spPr>
            <a:xfrm>
              <a:off x="3099478" y="916648"/>
              <a:ext cx="0" cy="129614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10">
              <a:extLst>
                <a:ext uri="{FF2B5EF4-FFF2-40B4-BE49-F238E27FC236}">
                  <a16:creationId xmlns:a16="http://schemas.microsoft.com/office/drawing/2014/main" id="{D5BADB21-8265-4DA3-85A2-5A7E6938FB2F}"/>
                </a:ext>
              </a:extLst>
            </p:cNvPr>
            <p:cNvCxnSpPr/>
            <p:nvPr/>
          </p:nvCxnSpPr>
          <p:spPr>
            <a:xfrm>
              <a:off x="1552672" y="1550865"/>
              <a:ext cx="2320208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62AD4881-EB1C-44E1-AB12-9A820A4EBBC4}"/>
                </a:ext>
              </a:extLst>
            </p:cNvPr>
            <p:cNvSpPr/>
            <p:nvPr/>
          </p:nvSpPr>
          <p:spPr>
            <a:xfrm>
              <a:off x="1586280" y="1034768"/>
              <a:ext cx="286234" cy="27925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9A18657F-D37E-4728-858E-2C8089C7CFEC}"/>
                </a:ext>
              </a:extLst>
            </p:cNvPr>
            <p:cNvSpPr txBox="1"/>
            <p:nvPr/>
          </p:nvSpPr>
          <p:spPr>
            <a:xfrm>
              <a:off x="1552454" y="1028484"/>
              <a:ext cx="324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FE7EC5BD-7EA2-490B-A1D8-4BE90462125F}"/>
                </a:ext>
              </a:extLst>
            </p:cNvPr>
            <p:cNvSpPr txBox="1"/>
            <p:nvPr/>
          </p:nvSpPr>
          <p:spPr>
            <a:xfrm>
              <a:off x="1655923" y="1076999"/>
              <a:ext cx="2236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296B6228-CD70-483D-AD75-E0C50B19EA32}"/>
                </a:ext>
              </a:extLst>
            </p:cNvPr>
            <p:cNvSpPr txBox="1"/>
            <p:nvPr/>
          </p:nvSpPr>
          <p:spPr>
            <a:xfrm>
              <a:off x="1460612" y="878807"/>
              <a:ext cx="5400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3333</a:t>
              </a:r>
              <a:endParaRPr lang="de-DE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C5F18DF6-A724-46E4-BAB2-A91F4608E99D}"/>
                </a:ext>
              </a:extLst>
            </p:cNvPr>
            <p:cNvSpPr txBox="1"/>
            <p:nvPr/>
          </p:nvSpPr>
          <p:spPr>
            <a:xfrm>
              <a:off x="2038560" y="881330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IA</a:t>
              </a:r>
            </a:p>
          </p:txBody>
        </p:sp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FE731DB9-E790-4D30-9883-A10136ED3C5C}"/>
                </a:ext>
              </a:extLst>
            </p:cNvPr>
            <p:cNvSpPr txBox="1"/>
            <p:nvPr/>
          </p:nvSpPr>
          <p:spPr>
            <a:xfrm>
              <a:off x="2820056" y="881330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2b</a:t>
              </a:r>
            </a:p>
          </p:txBody>
        </p: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1B07E1EB-5A46-420F-A355-C65F43AC7622}"/>
                </a:ext>
              </a:extLst>
            </p:cNvPr>
            <p:cNvSpPr txBox="1"/>
            <p:nvPr/>
          </p:nvSpPr>
          <p:spPr>
            <a:xfrm>
              <a:off x="3584848" y="881330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R2</a:t>
              </a: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DA5D35E5-6B63-4BB5-A706-4D89662538AC}"/>
                </a:ext>
              </a:extLst>
            </p:cNvPr>
            <p:cNvSpPr txBox="1"/>
            <p:nvPr/>
          </p:nvSpPr>
          <p:spPr>
            <a:xfrm>
              <a:off x="2038560" y="1521022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F2</a:t>
              </a: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67DACB24-264D-4521-B61F-0A589A5556BC}"/>
                </a:ext>
              </a:extLst>
            </p:cNvPr>
            <p:cNvSpPr txBox="1"/>
            <p:nvPr/>
          </p:nvSpPr>
          <p:spPr>
            <a:xfrm>
              <a:off x="2820056" y="1521022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AR</a:t>
              </a: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FA028B95-6C23-4AD5-B08F-3CFC1921A10E}"/>
                </a:ext>
              </a:extLst>
            </p:cNvPr>
            <p:cNvSpPr txBox="1"/>
            <p:nvPr/>
          </p:nvSpPr>
          <p:spPr>
            <a:xfrm>
              <a:off x="3584848" y="1521022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S2</a:t>
              </a:r>
            </a:p>
          </p:txBody>
        </p:sp>
        <p:cxnSp>
          <p:nvCxnSpPr>
            <p:cNvPr id="87" name="Gerade Verbindung mit Pfeil 86">
              <a:extLst>
                <a:ext uri="{FF2B5EF4-FFF2-40B4-BE49-F238E27FC236}">
                  <a16:creationId xmlns:a16="http://schemas.microsoft.com/office/drawing/2014/main" id="{67F91724-D9C7-458A-99E6-0A74605A1FC8}"/>
                </a:ext>
              </a:extLst>
            </p:cNvPr>
            <p:cNvCxnSpPr/>
            <p:nvPr/>
          </p:nvCxnSpPr>
          <p:spPr>
            <a:xfrm>
              <a:off x="2944518" y="1050027"/>
              <a:ext cx="121660" cy="58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mit Pfeil 87">
              <a:extLst>
                <a:ext uri="{FF2B5EF4-FFF2-40B4-BE49-F238E27FC236}">
                  <a16:creationId xmlns:a16="http://schemas.microsoft.com/office/drawing/2014/main" id="{84C75F97-062A-471B-956B-69BBA6B2DDE7}"/>
                </a:ext>
              </a:extLst>
            </p:cNvPr>
            <p:cNvCxnSpPr/>
            <p:nvPr/>
          </p:nvCxnSpPr>
          <p:spPr>
            <a:xfrm>
              <a:off x="3713502" y="1046614"/>
              <a:ext cx="121660" cy="58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31">
              <a:extLst>
                <a:ext uri="{FF2B5EF4-FFF2-40B4-BE49-F238E27FC236}">
                  <a16:creationId xmlns:a16="http://schemas.microsoft.com/office/drawing/2014/main" id="{189356E3-013A-4F60-AA10-7FF17FD1DE5F}"/>
                </a:ext>
              </a:extLst>
            </p:cNvPr>
            <p:cNvCxnSpPr/>
            <p:nvPr/>
          </p:nvCxnSpPr>
          <p:spPr>
            <a:xfrm flipH="1">
              <a:off x="776536" y="916648"/>
              <a:ext cx="1080120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Gerade Verbindung 32">
              <a:extLst>
                <a:ext uri="{FF2B5EF4-FFF2-40B4-BE49-F238E27FC236}">
                  <a16:creationId xmlns:a16="http://schemas.microsoft.com/office/drawing/2014/main" id="{FC5447CB-99CD-42B9-BFEB-E6E43FD6C4D9}"/>
                </a:ext>
              </a:extLst>
            </p:cNvPr>
            <p:cNvCxnSpPr/>
            <p:nvPr/>
          </p:nvCxnSpPr>
          <p:spPr>
            <a:xfrm flipH="1">
              <a:off x="776536" y="2212792"/>
              <a:ext cx="1080120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33">
              <a:extLst>
                <a:ext uri="{FF2B5EF4-FFF2-40B4-BE49-F238E27FC236}">
                  <a16:creationId xmlns:a16="http://schemas.microsoft.com/office/drawing/2014/main" id="{EB10AAF7-B527-48A0-96CE-CB9618B0B38B}"/>
                </a:ext>
              </a:extLst>
            </p:cNvPr>
            <p:cNvCxnSpPr/>
            <p:nvPr/>
          </p:nvCxnSpPr>
          <p:spPr>
            <a:xfrm flipV="1">
              <a:off x="776536" y="916648"/>
              <a:ext cx="0" cy="1296144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feld 91">
              <a:extLst>
                <a:ext uri="{FF2B5EF4-FFF2-40B4-BE49-F238E27FC236}">
                  <a16:creationId xmlns:a16="http://schemas.microsoft.com/office/drawing/2014/main" id="{05104978-2DD2-4CA8-99EF-296DB8E23D28}"/>
                </a:ext>
              </a:extLst>
            </p:cNvPr>
            <p:cNvSpPr txBox="1"/>
            <p:nvPr/>
          </p:nvSpPr>
          <p:spPr>
            <a:xfrm>
              <a:off x="1399871" y="1268762"/>
              <a:ext cx="676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148R00</a:t>
              </a:r>
            </a:p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150R01</a:t>
              </a:r>
              <a:endParaRPr lang="de-DE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3BDF8646-1C77-40FE-BC60-A82F845F5C9F}"/>
              </a:ext>
            </a:extLst>
          </p:cNvPr>
          <p:cNvGrpSpPr/>
          <p:nvPr/>
        </p:nvGrpSpPr>
        <p:grpSpPr>
          <a:xfrm>
            <a:off x="2113170" y="3322206"/>
            <a:ext cx="3118512" cy="1364635"/>
            <a:chOff x="751095" y="2341131"/>
            <a:chExt cx="3118512" cy="1364635"/>
          </a:xfrm>
        </p:grpSpPr>
        <p:sp>
          <p:nvSpPr>
            <p:cNvPr id="94" name="Rechteck 93">
              <a:extLst>
                <a:ext uri="{FF2B5EF4-FFF2-40B4-BE49-F238E27FC236}">
                  <a16:creationId xmlns:a16="http://schemas.microsoft.com/office/drawing/2014/main" id="{8A9639C4-63C6-491A-9140-14C6F1ED0DD7}"/>
                </a:ext>
              </a:extLst>
            </p:cNvPr>
            <p:cNvSpPr/>
            <p:nvPr/>
          </p:nvSpPr>
          <p:spPr>
            <a:xfrm>
              <a:off x="1549399" y="2364428"/>
              <a:ext cx="2320208" cy="12961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5" name="Gerade Verbindung 57">
              <a:extLst>
                <a:ext uri="{FF2B5EF4-FFF2-40B4-BE49-F238E27FC236}">
                  <a16:creationId xmlns:a16="http://schemas.microsoft.com/office/drawing/2014/main" id="{3A4741A8-F6F6-49F9-8BBD-5D6FC6655193}"/>
                </a:ext>
              </a:extLst>
            </p:cNvPr>
            <p:cNvCxnSpPr/>
            <p:nvPr/>
          </p:nvCxnSpPr>
          <p:spPr>
            <a:xfrm>
              <a:off x="1549399" y="2364428"/>
              <a:ext cx="0" cy="129614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 Verbindung 58">
              <a:extLst>
                <a:ext uri="{FF2B5EF4-FFF2-40B4-BE49-F238E27FC236}">
                  <a16:creationId xmlns:a16="http://schemas.microsoft.com/office/drawing/2014/main" id="{17171C44-F4A9-4D7B-8EDD-BA5AE836BECB}"/>
                </a:ext>
              </a:extLst>
            </p:cNvPr>
            <p:cNvCxnSpPr/>
            <p:nvPr/>
          </p:nvCxnSpPr>
          <p:spPr>
            <a:xfrm>
              <a:off x="2322802" y="2364428"/>
              <a:ext cx="0" cy="129614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59">
              <a:extLst>
                <a:ext uri="{FF2B5EF4-FFF2-40B4-BE49-F238E27FC236}">
                  <a16:creationId xmlns:a16="http://schemas.microsoft.com/office/drawing/2014/main" id="{45525F24-A52D-4070-80B9-0FA52C889118}"/>
                </a:ext>
              </a:extLst>
            </p:cNvPr>
            <p:cNvCxnSpPr/>
            <p:nvPr/>
          </p:nvCxnSpPr>
          <p:spPr>
            <a:xfrm>
              <a:off x="3096205" y="2364428"/>
              <a:ext cx="0" cy="129614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60">
              <a:extLst>
                <a:ext uri="{FF2B5EF4-FFF2-40B4-BE49-F238E27FC236}">
                  <a16:creationId xmlns:a16="http://schemas.microsoft.com/office/drawing/2014/main" id="{3B2F8C8E-21E2-4CC5-83C0-4A84C6D7CF86}"/>
                </a:ext>
              </a:extLst>
            </p:cNvPr>
            <p:cNvCxnSpPr/>
            <p:nvPr/>
          </p:nvCxnSpPr>
          <p:spPr>
            <a:xfrm>
              <a:off x="1549399" y="2998645"/>
              <a:ext cx="2320208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e 98">
              <a:extLst>
                <a:ext uri="{FF2B5EF4-FFF2-40B4-BE49-F238E27FC236}">
                  <a16:creationId xmlns:a16="http://schemas.microsoft.com/office/drawing/2014/main" id="{5FE2F8B1-67C0-43F7-8D6B-22A214389CD2}"/>
                </a:ext>
              </a:extLst>
            </p:cNvPr>
            <p:cNvSpPr/>
            <p:nvPr/>
          </p:nvSpPr>
          <p:spPr>
            <a:xfrm>
              <a:off x="982023" y="3130503"/>
              <a:ext cx="286234" cy="27925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sp>
          <p:nvSpPr>
            <p:cNvPr id="100" name="Textfeld 99">
              <a:extLst>
                <a:ext uri="{FF2B5EF4-FFF2-40B4-BE49-F238E27FC236}">
                  <a16:creationId xmlns:a16="http://schemas.microsoft.com/office/drawing/2014/main" id="{DB96DAEA-19E6-4475-8548-CD8D8C7BE7F5}"/>
                </a:ext>
              </a:extLst>
            </p:cNvPr>
            <p:cNvSpPr txBox="1"/>
            <p:nvPr/>
          </p:nvSpPr>
          <p:spPr>
            <a:xfrm>
              <a:off x="935195" y="3132761"/>
              <a:ext cx="324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DA7C1A6B-FDDB-408F-B1E3-F1121862B4CC}"/>
                </a:ext>
              </a:extLst>
            </p:cNvPr>
            <p:cNvSpPr txBox="1"/>
            <p:nvPr/>
          </p:nvSpPr>
          <p:spPr>
            <a:xfrm>
              <a:off x="1051666" y="3176984"/>
              <a:ext cx="2236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2D8CE9F2-069D-4F95-8AE1-2AF168B0DC81}"/>
                </a:ext>
              </a:extLst>
            </p:cNvPr>
            <p:cNvSpPr txBox="1"/>
            <p:nvPr/>
          </p:nvSpPr>
          <p:spPr>
            <a:xfrm>
              <a:off x="856355" y="2961540"/>
              <a:ext cx="5400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3333</a:t>
              </a:r>
              <a:endParaRPr lang="de-DE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feld 102">
              <a:extLst>
                <a:ext uri="{FF2B5EF4-FFF2-40B4-BE49-F238E27FC236}">
                  <a16:creationId xmlns:a16="http://schemas.microsoft.com/office/drawing/2014/main" id="{D9828485-A8D2-48CF-8043-1DC8A67DF715}"/>
                </a:ext>
              </a:extLst>
            </p:cNvPr>
            <p:cNvSpPr txBox="1"/>
            <p:nvPr/>
          </p:nvSpPr>
          <p:spPr>
            <a:xfrm>
              <a:off x="751095" y="2341131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IA</a:t>
              </a:r>
              <a:endParaRPr lang="de-DE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feld 103">
              <a:extLst>
                <a:ext uri="{FF2B5EF4-FFF2-40B4-BE49-F238E27FC236}">
                  <a16:creationId xmlns:a16="http://schemas.microsoft.com/office/drawing/2014/main" id="{87DDEE8D-08ED-4C9E-A31B-1AB956887226}"/>
                </a:ext>
              </a:extLst>
            </p:cNvPr>
            <p:cNvSpPr txBox="1"/>
            <p:nvPr/>
          </p:nvSpPr>
          <p:spPr>
            <a:xfrm>
              <a:off x="936695" y="2341131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2b</a:t>
              </a:r>
            </a:p>
          </p:txBody>
        </p:sp>
        <p:sp>
          <p:nvSpPr>
            <p:cNvPr id="105" name="Textfeld 104">
              <a:extLst>
                <a:ext uri="{FF2B5EF4-FFF2-40B4-BE49-F238E27FC236}">
                  <a16:creationId xmlns:a16="http://schemas.microsoft.com/office/drawing/2014/main" id="{5A0EFE26-CE0B-4F2A-80F6-4A23DF7D7994}"/>
                </a:ext>
              </a:extLst>
            </p:cNvPr>
            <p:cNvSpPr txBox="1"/>
            <p:nvPr/>
          </p:nvSpPr>
          <p:spPr>
            <a:xfrm>
              <a:off x="1133303" y="2341131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R2</a:t>
              </a:r>
            </a:p>
          </p:txBody>
        </p:sp>
        <p:sp>
          <p:nvSpPr>
            <p:cNvPr id="106" name="Textfeld 105">
              <a:extLst>
                <a:ext uri="{FF2B5EF4-FFF2-40B4-BE49-F238E27FC236}">
                  <a16:creationId xmlns:a16="http://schemas.microsoft.com/office/drawing/2014/main" id="{2170AF6F-6FC0-46B0-8F04-05FA64B2EFD9}"/>
                </a:ext>
              </a:extLst>
            </p:cNvPr>
            <p:cNvSpPr txBox="1"/>
            <p:nvPr/>
          </p:nvSpPr>
          <p:spPr>
            <a:xfrm>
              <a:off x="751095" y="2535037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F2</a:t>
              </a:r>
            </a:p>
          </p:txBody>
        </p:sp>
        <p:sp>
          <p:nvSpPr>
            <p:cNvPr id="107" name="Textfeld 106">
              <a:extLst>
                <a:ext uri="{FF2B5EF4-FFF2-40B4-BE49-F238E27FC236}">
                  <a16:creationId xmlns:a16="http://schemas.microsoft.com/office/drawing/2014/main" id="{16C8EE7F-F19A-4E39-BC23-68AA68669933}"/>
                </a:ext>
              </a:extLst>
            </p:cNvPr>
            <p:cNvSpPr txBox="1"/>
            <p:nvPr/>
          </p:nvSpPr>
          <p:spPr>
            <a:xfrm>
              <a:off x="942237" y="2535037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AR</a:t>
              </a:r>
            </a:p>
          </p:txBody>
        </p:sp>
        <p:sp>
          <p:nvSpPr>
            <p:cNvPr id="108" name="Textfeld 107">
              <a:extLst>
                <a:ext uri="{FF2B5EF4-FFF2-40B4-BE49-F238E27FC236}">
                  <a16:creationId xmlns:a16="http://schemas.microsoft.com/office/drawing/2014/main" id="{B7E923B6-4D31-4FA6-854C-FB14D621C273}"/>
                </a:ext>
              </a:extLst>
            </p:cNvPr>
            <p:cNvSpPr txBox="1"/>
            <p:nvPr/>
          </p:nvSpPr>
          <p:spPr>
            <a:xfrm>
              <a:off x="1127723" y="2535037"/>
              <a:ext cx="360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S2</a:t>
              </a:r>
            </a:p>
          </p:txBody>
        </p:sp>
        <p:cxnSp>
          <p:nvCxnSpPr>
            <p:cNvPr id="109" name="Gerade Verbindung mit Pfeil 108">
              <a:extLst>
                <a:ext uri="{FF2B5EF4-FFF2-40B4-BE49-F238E27FC236}">
                  <a16:creationId xmlns:a16="http://schemas.microsoft.com/office/drawing/2014/main" id="{4A277842-45E6-42B6-86E9-DE0825140F66}"/>
                </a:ext>
              </a:extLst>
            </p:cNvPr>
            <p:cNvCxnSpPr/>
            <p:nvPr/>
          </p:nvCxnSpPr>
          <p:spPr>
            <a:xfrm>
              <a:off x="1072241" y="2509828"/>
              <a:ext cx="121660" cy="58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 Verbindung mit Pfeil 109">
              <a:extLst>
                <a:ext uri="{FF2B5EF4-FFF2-40B4-BE49-F238E27FC236}">
                  <a16:creationId xmlns:a16="http://schemas.microsoft.com/office/drawing/2014/main" id="{5871148A-A9B7-4792-B3DB-3939373240C1}"/>
                </a:ext>
              </a:extLst>
            </p:cNvPr>
            <p:cNvCxnSpPr/>
            <p:nvPr/>
          </p:nvCxnSpPr>
          <p:spPr>
            <a:xfrm>
              <a:off x="1261957" y="2506415"/>
              <a:ext cx="121660" cy="58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73">
              <a:extLst>
                <a:ext uri="{FF2B5EF4-FFF2-40B4-BE49-F238E27FC236}">
                  <a16:creationId xmlns:a16="http://schemas.microsoft.com/office/drawing/2014/main" id="{C9A0F5FA-6C6B-4BA4-97A8-9E78A71C0762}"/>
                </a:ext>
              </a:extLst>
            </p:cNvPr>
            <p:cNvCxnSpPr/>
            <p:nvPr/>
          </p:nvCxnSpPr>
          <p:spPr>
            <a:xfrm flipH="1">
              <a:off x="773263" y="2364428"/>
              <a:ext cx="1080120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rade Verbindung 74">
              <a:extLst>
                <a:ext uri="{FF2B5EF4-FFF2-40B4-BE49-F238E27FC236}">
                  <a16:creationId xmlns:a16="http://schemas.microsoft.com/office/drawing/2014/main" id="{F5B31033-D9B6-470A-8295-715A8613EF15}"/>
                </a:ext>
              </a:extLst>
            </p:cNvPr>
            <p:cNvCxnSpPr/>
            <p:nvPr/>
          </p:nvCxnSpPr>
          <p:spPr>
            <a:xfrm flipH="1">
              <a:off x="773263" y="3660572"/>
              <a:ext cx="1080120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Gerade Verbindung 75">
              <a:extLst>
                <a:ext uri="{FF2B5EF4-FFF2-40B4-BE49-F238E27FC236}">
                  <a16:creationId xmlns:a16="http://schemas.microsoft.com/office/drawing/2014/main" id="{AC7050D0-3392-40C1-AE06-E1873BF54D3D}"/>
                </a:ext>
              </a:extLst>
            </p:cNvPr>
            <p:cNvCxnSpPr/>
            <p:nvPr/>
          </p:nvCxnSpPr>
          <p:spPr>
            <a:xfrm flipV="1">
              <a:off x="773263" y="2364428"/>
              <a:ext cx="0" cy="1296144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88E4C342-5210-4054-BB26-E3E57B10AB2F}"/>
                </a:ext>
              </a:extLst>
            </p:cNvPr>
            <p:cNvSpPr txBox="1"/>
            <p:nvPr/>
          </p:nvSpPr>
          <p:spPr>
            <a:xfrm>
              <a:off x="781930" y="3367212"/>
              <a:ext cx="689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148R00</a:t>
              </a:r>
            </a:p>
            <a:p>
              <a:pPr algn="ctr"/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150R01</a:t>
              </a:r>
              <a:endParaRPr lang="de-DE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Textfeld 81">
            <a:extLst>
              <a:ext uri="{FF2B5EF4-FFF2-40B4-BE49-F238E27FC236}">
                <a16:creationId xmlns:a16="http://schemas.microsoft.com/office/drawing/2014/main" id="{763FBC40-2642-41D8-9460-93A5B09EF810}"/>
              </a:ext>
            </a:extLst>
          </p:cNvPr>
          <p:cNvSpPr txBox="1"/>
          <p:nvPr/>
        </p:nvSpPr>
        <p:spPr>
          <a:xfrm>
            <a:off x="6008357" y="2588391"/>
            <a:ext cx="1733910" cy="371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Size </a:t>
            </a:r>
            <a:r>
              <a:rPr lang="de-DE" dirty="0" err="1">
                <a:solidFill>
                  <a:srgbClr val="FF0000"/>
                </a:solidFill>
              </a:rPr>
              <a:t>aligned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84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157</Words>
  <Application>Microsoft Office PowerPoint</Application>
  <PresentationFormat>A4 (21x29,7 cm)</PresentationFormat>
  <Paragraphs>76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Bauckhage, Thomas</dc:creator>
  <cp:lastModifiedBy>Davide Puglisi</cp:lastModifiedBy>
  <cp:revision>51</cp:revision>
  <dcterms:created xsi:type="dcterms:W3CDTF">2019-09-23T12:11:39Z</dcterms:created>
  <dcterms:modified xsi:type="dcterms:W3CDTF">2020-06-15T11:55:00Z</dcterms:modified>
</cp:coreProperties>
</file>