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lopotek Manfred" userId="ae188048-1db7-4565-889c-bdb297e8defc" providerId="ADAL" clId="{1F3F526C-6356-48FD-8FB8-28A0C8D8C4CF}"/>
    <pc:docChg chg="modSld">
      <pc:chgData name="Klopotek Manfred" userId="ae188048-1db7-4565-889c-bdb297e8defc" providerId="ADAL" clId="{1F3F526C-6356-48FD-8FB8-28A0C8D8C4CF}" dt="2020-08-19T05:40:48.952" v="13" actId="20577"/>
      <pc:docMkLst>
        <pc:docMk/>
      </pc:docMkLst>
      <pc:sldChg chg="modSp">
        <pc:chgData name="Klopotek Manfred" userId="ae188048-1db7-4565-889c-bdb297e8defc" providerId="ADAL" clId="{1F3F526C-6356-48FD-8FB8-28A0C8D8C4CF}" dt="2020-08-19T05:40:48.952" v="13" actId="20577"/>
        <pc:sldMkLst>
          <pc:docMk/>
          <pc:sldMk cId="1335400580" sldId="256"/>
        </pc:sldMkLst>
        <pc:spChg chg="mod">
          <ac:chgData name="Klopotek Manfred" userId="ae188048-1db7-4565-889c-bdb297e8defc" providerId="ADAL" clId="{1F3F526C-6356-48FD-8FB8-28A0C8D8C4CF}" dt="2020-08-19T05:40:48.952" v="13" actId="20577"/>
          <ac:spMkLst>
            <pc:docMk/>
            <pc:sldMk cId="1335400580" sldId="256"/>
            <ac:spMk id="3" creationId="{CB9CA1E4-8632-4F89-B856-864630A20E6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853EF-61AD-4B02-B761-2FA5147DBE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BD03DC-812E-46AA-AFF5-E9B907CAD5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836126-0EA0-4B1F-8904-D6E124DBB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E0C6-D195-4046-A9B0-36E64928E39B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5426-7970-45FC-B4E9-F35BB5590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43F34-8452-491E-9F5B-ABAF79FA9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DF6E6-35C3-4FA2-880A-329CB035DB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92552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09D55-0CCB-44CD-822A-5BD4E0C6E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9EFDA5-32B3-4AED-AC2D-530279893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694A24-1DCC-4B86-A0EE-FA120B799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E0C6-D195-4046-A9B0-36E64928E39B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74A1E8-2B5B-4009-B0A7-8CFAC31D2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4FC58-D587-4DF0-8C44-83729A294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DF6E6-35C3-4FA2-880A-329CB035DB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03442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AC9D5A-AB69-48EF-ABB3-36B93CAE8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1A823F-A652-4594-A2BB-39F22A1C39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8F0649-38D3-4561-88FF-B320E74A3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E0C6-D195-4046-A9B0-36E64928E39B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4BE34C-49FC-4228-B247-0A82B1B52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F6788-BAD2-4685-9799-C657365E8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DF6E6-35C3-4FA2-880A-329CB035DB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16454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4EB95-D174-40D7-8200-FA4D727F4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4021E-D65F-4CB9-BACD-D14E4C1C6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DA58CC-8A31-43CA-ABC2-94AB1869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E0C6-D195-4046-A9B0-36E64928E39B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C389EB-E3D8-43EB-9C6F-0CC45BBEE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189F19-B35A-4A91-A5A0-D4A9E057C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DF6E6-35C3-4FA2-880A-329CB035DB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64959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01460-F15D-45DF-ACDD-A9891701F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2FCA14-6BF7-4A9A-B535-26A6E3B59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AC7EF-74A4-4583-B5BA-3A3CD35FE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E0C6-D195-4046-A9B0-36E64928E39B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728A00-CF59-4FF0-BA20-B98F2049D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C2C31E-E405-4BC8-B692-DA49D2491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DF6E6-35C3-4FA2-880A-329CB035DB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61158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1FB05-F6FB-4627-9432-14E4E4FC5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83916-28A6-44C6-A175-BACF5B45F9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556DC1-1EA2-4C26-B148-D2C3DFB481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7B4C0B-830A-48D7-9CE2-F91F8BE9A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E0C6-D195-4046-A9B0-36E64928E39B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1691B9-D2AB-4E66-9412-45206848C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0369D-FC59-4A04-A7DA-4C59E6406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DF6E6-35C3-4FA2-880A-329CB035DB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1815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0816B-9623-486D-B49C-CDC44A4F7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0D4B2A-2884-4573-AB66-33355A118C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535F61-18C6-4E07-BA3A-7C1EC70232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E76B4F-FCE5-45E1-B2DB-9F355A6498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BAA872-09FF-4D9B-BC9C-589B97526E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2B0DDB-B0D3-4570-B9D4-E7284325F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E0C6-D195-4046-A9B0-36E64928E39B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B15877-C895-4B00-82F0-E48448AB2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CFB94F-ADB8-41D2-A8FD-A93193682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DF6E6-35C3-4FA2-880A-329CB035DB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54641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F8D07-2EFF-43B8-A413-2C4927A69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A3FAC9-8B53-4996-8495-AD82FDD22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E0C6-D195-4046-A9B0-36E64928E39B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EF9DA5-E0A6-4F96-8928-4021D63C9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096C7C-324E-4CFD-992D-5AE8BD857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DF6E6-35C3-4FA2-880A-329CB035DB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57823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518B60-A5B6-4CB3-B282-CDFE365AF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E0C6-D195-4046-A9B0-36E64928E39B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48E1BC-B652-4DD6-A39E-1371BB3F8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B5836A-2634-4E99-BF94-EA396AD91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DF6E6-35C3-4FA2-880A-329CB035DB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04455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BB81F-1E85-4AF3-907B-8255A2889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E07C3-24DB-44B0-8B4E-C6DF1DBB83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DE18-EE80-4728-B2A1-8331D4AC80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D95D81-0ECE-40AC-BBA4-0F9BAA798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E0C6-D195-4046-A9B0-36E64928E39B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7B4E25-A967-4EA5-BD54-0AA7CCF64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572A01-D6B8-4EF5-9401-AEED9DEBB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DF6E6-35C3-4FA2-880A-329CB035DB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0535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60320-72AF-4F94-A62D-070E85619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70CDA8-AEE7-4335-9930-B0FFE4E315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C0D9B1-090B-4EC2-8A2E-11F37F242E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845E27-554B-41B3-9CD7-E5CC1CA87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E0C6-D195-4046-A9B0-36E64928E39B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F4C033-BF8E-4B53-84D8-B59254D54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875210-FEC7-4DB9-962F-EED64AEFE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DF6E6-35C3-4FA2-880A-329CB035DB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30925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90C8C3-AAF7-47FC-9E5E-E292D6CB5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D0D6C-FE80-4BB5-A5D2-885C4CD44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80515-C602-44E6-8EC1-89B28DC4C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FE0C6-D195-4046-A9B0-36E64928E39B}" type="datetimeFigureOut">
              <a:rPr lang="sv-SE" smtClean="0"/>
              <a:t>2020-08-19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3DA8F8-74D8-4451-A848-3E88952C0E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97870E-D13A-4B63-ACBA-10A2102F4E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DF6E6-35C3-4FA2-880A-329CB035DB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38084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8EFF7-6861-47E9-81B6-EEF6776519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v-SE" dirty="0" err="1"/>
              <a:t>Comments</a:t>
            </a:r>
            <a:r>
              <a:rPr lang="sv-SE" dirty="0"/>
              <a:t> by CLEPA</a:t>
            </a:r>
            <a:br>
              <a:rPr lang="sv-SE" dirty="0"/>
            </a:br>
            <a:r>
              <a:rPr lang="sv-SE" dirty="0"/>
              <a:t>to</a:t>
            </a:r>
            <a:br>
              <a:rPr lang="sv-SE" dirty="0"/>
            </a:br>
            <a:r>
              <a:rPr lang="sv-SE" dirty="0"/>
              <a:t>TPMSTI-07-03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9CA1E4-8632-4F89-B856-864630A20E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2020-08-13</a:t>
            </a:r>
          </a:p>
          <a:p>
            <a:endParaRPr lang="sv-SE" dirty="0"/>
          </a:p>
          <a:p>
            <a:r>
              <a:rPr lang="sv-SE"/>
              <a:t>TPMSTI-07-06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35400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8EC1D-6A52-4239-B183-38D262FE7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u="sng" dirty="0"/>
              <a:t>Minimum pressure in Diffusion requirements and tests</a:t>
            </a:r>
            <a:endParaRPr lang="sv-SE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90BD4-96B1-40FA-83F7-2A993A20F3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Diffusion requirements in Paragraphs 5.3.1 and 5.3.2 refer to minimum pressures of 150 kPa and 220 kPa respectively</a:t>
            </a:r>
          </a:p>
          <a:p>
            <a:pPr marL="0" lvl="0" indent="0">
              <a:buNone/>
            </a:pPr>
            <a:endParaRPr lang="sv-SE" dirty="0"/>
          </a:p>
          <a:p>
            <a:pPr lvl="0"/>
            <a:r>
              <a:rPr lang="en-GB" dirty="0"/>
              <a:t>Diffusion test procedure in Annex 3 paragraph 2.5.2 does not mention these minimum pressures – should this be amended to include them?</a:t>
            </a:r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92137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8EC1D-6A52-4239-B183-38D262FE7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u="sng" dirty="0"/>
              <a:t>Warm up of tyres</a:t>
            </a:r>
            <a:endParaRPr lang="sv-SE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90BD4-96B1-40FA-83F7-2A993A20F3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dirty="0"/>
              <a:t>Alternatively, would it be clearer if paragraph 2.4.1 was expanded to include some of the content from paragraph 1.5.6 “[Tyres of tyre class C2 and C3 shall be warmed up according to the following procedure….]” so that it is clear that this warming should take place during the learning phase of the test procedure.</a:t>
            </a:r>
          </a:p>
          <a:p>
            <a:pPr marL="0" lvl="0" indent="0">
              <a:buNone/>
            </a:pPr>
            <a:endParaRPr lang="sv-SE" dirty="0"/>
          </a:p>
          <a:p>
            <a:pPr lvl="0"/>
            <a:r>
              <a:rPr lang="en-GB" dirty="0"/>
              <a:t>The warm-up in paragraph 1.5.6 states a speed range of 25-90 km/h with an average of around 45 km/h whereas the learning phase (paragraph 2.4.1) refers to an average of 80 km/h or 57 km/h depending on vehicle categories. Does there need to be more clarity on speed ranges and average speeds during the learning phase?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06430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B8C314500969478205C9B80FF82035" ma:contentTypeVersion="9" ma:contentTypeDescription="Create a new document." ma:contentTypeScope="" ma:versionID="274f1edcdf3b3f1d3027a7c9a63beade">
  <xsd:schema xmlns:xsd="http://www.w3.org/2001/XMLSchema" xmlns:xs="http://www.w3.org/2001/XMLSchema" xmlns:p="http://schemas.microsoft.com/office/2006/metadata/properties" xmlns:ns3="bbaba591-5868-4d92-94c5-d3e565773f09" targetNamespace="http://schemas.microsoft.com/office/2006/metadata/properties" ma:root="true" ma:fieldsID="70eee9dc8506094c2f7088f6db1e67ea" ns3:_="">
    <xsd:import namespace="bbaba591-5868-4d92-94c5-d3e565773f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aba591-5868-4d92-94c5-d3e565773f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F3388D7-A01E-4BD2-9255-ED7AAD676C6C}">
  <ds:schemaRefs>
    <ds:schemaRef ds:uri="http://schemas.openxmlformats.org/package/2006/metadata/core-properties"/>
    <ds:schemaRef ds:uri="http://purl.org/dc/elements/1.1/"/>
    <ds:schemaRef ds:uri="bbaba591-5868-4d92-94c5-d3e565773f09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9795E89-F4DF-42BC-8F02-00AEF96A93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aba591-5868-4d92-94c5-d3e565773f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9A609A2-5FEA-4763-9F2A-136BCDFA4B9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183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Comments by CLEPA to TPMSTI-07-03</vt:lpstr>
      <vt:lpstr>Minimum pressure in Diffusion requirements and tests</vt:lpstr>
      <vt:lpstr>Warm up of tyres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Comments by CLEPA to TPMSTI-07-03</dc:title>
  <dc:creator>Klopotek Manfred</dc:creator>
  <cp:lastModifiedBy>Klopotek Manfred</cp:lastModifiedBy>
  <cp:revision>1</cp:revision>
  <dcterms:created xsi:type="dcterms:W3CDTF">2020-08-18T13:21:29Z</dcterms:created>
  <dcterms:modified xsi:type="dcterms:W3CDTF">2020-08-19T05:40:52Z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0x010100DEB8C314500969478205C9B80FF82035</vt:lpwstr>
  </property>
  <property fmtid="{D5CDD505-2E9C-101B-9397-08002B2CF9AE}" pid="3" name="MSIP_Label_a7f2ec83-e677-438d-afb7-4c7c0dbc872b_Enabled">
    <vt:lpwstr>True</vt:lpwstr>
  </property>
  <property fmtid="{D5CDD505-2E9C-101B-9397-08002B2CF9AE}" pid="4" name="MSIP_Label_a7f2ec83-e677-438d-afb7-4c7c0dbc872b_SiteId">
    <vt:lpwstr>3bc062e4-ac9d-4c17-b4dd-3aad637ff1ac</vt:lpwstr>
  </property>
  <property fmtid="{D5CDD505-2E9C-101B-9397-08002B2CF9AE}" pid="5" name="MSIP_Label_a7f2ec83-e677-438d-afb7-4c7c0dbc872b_Ref">
    <vt:lpwstr>https://api.informationprotection.azure.com/api/3bc062e4-ac9d-4c17-b4dd-3aad637ff1ac</vt:lpwstr>
  </property>
  <property fmtid="{D5CDD505-2E9C-101B-9397-08002B2CF9AE}" pid="6" name="MSIP_Label_a7f2ec83-e677-438d-afb7-4c7c0dbc872b_Owner">
    <vt:lpwstr>manfred.klopotek@scania.com</vt:lpwstr>
  </property>
  <property fmtid="{D5CDD505-2E9C-101B-9397-08002B2CF9AE}" pid="7" name="MSIP_Label_a7f2ec83-e677-438d-afb7-4c7c0dbc872b_SetDate">
    <vt:lpwstr>2020-08-18T15:37:46.9441406+02:00</vt:lpwstr>
  </property>
  <property fmtid="{D5CDD505-2E9C-101B-9397-08002B2CF9AE}" pid="8" name="MSIP_Label_a7f2ec83-e677-438d-afb7-4c7c0dbc872b_Name">
    <vt:lpwstr>Internal</vt:lpwstr>
  </property>
  <property fmtid="{D5CDD505-2E9C-101B-9397-08002B2CF9AE}" pid="9" name="MSIP_Label_a7f2ec83-e677-438d-afb7-4c7c0dbc872b_Application">
    <vt:lpwstr>Microsoft Azure Information Protection</vt:lpwstr>
  </property>
  <property fmtid="{D5CDD505-2E9C-101B-9397-08002B2CF9AE}" pid="10" name="MSIP_Label_a7f2ec83-e677-438d-afb7-4c7c0dbc872b_Extended_MSFT_Method">
    <vt:lpwstr>Automatic</vt:lpwstr>
  </property>
  <property fmtid="{D5CDD505-2E9C-101B-9397-08002B2CF9AE}" pid="11" name="Sensitivity">
    <vt:lpwstr>Internal</vt:lpwstr>
  </property>
</Properties>
</file>