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opotek Manfred" userId="ae188048-1db7-4565-889c-bdb297e8defc" providerId="ADAL" clId="{6ED60901-F437-4216-A3DF-CE5CAD6B288B}"/>
    <pc:docChg chg="modSld">
      <pc:chgData name="Klopotek Manfred" userId="ae188048-1db7-4565-889c-bdb297e8defc" providerId="ADAL" clId="{6ED60901-F437-4216-A3DF-CE5CAD6B288B}" dt="2020-08-19T05:40:04.696" v="13" actId="20577"/>
      <pc:docMkLst>
        <pc:docMk/>
      </pc:docMkLst>
      <pc:sldChg chg="modSp">
        <pc:chgData name="Klopotek Manfred" userId="ae188048-1db7-4565-889c-bdb297e8defc" providerId="ADAL" clId="{6ED60901-F437-4216-A3DF-CE5CAD6B288B}" dt="2020-08-19T05:40:04.696" v="13" actId="20577"/>
        <pc:sldMkLst>
          <pc:docMk/>
          <pc:sldMk cId="1292546634" sldId="256"/>
        </pc:sldMkLst>
        <pc:spChg chg="mod">
          <ac:chgData name="Klopotek Manfred" userId="ae188048-1db7-4565-889c-bdb297e8defc" providerId="ADAL" clId="{6ED60901-F437-4216-A3DF-CE5CAD6B288B}" dt="2020-08-19T05:40:04.696" v="13" actId="20577"/>
          <ac:spMkLst>
            <pc:docMk/>
            <pc:sldMk cId="1292546634" sldId="256"/>
            <ac:spMk id="3" creationId="{6870AA57-845A-4A2A-AB9A-53464FF235B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56383-098A-46B4-A2DC-D4B1D1ADC1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B4678B-7478-4C78-B9CA-664D6981D3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AD50F-23AC-426D-A537-827272010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93EC5-F214-4569-91BC-764EFDBFC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96506-783E-4782-A6BC-BEC31912B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86370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724C0-AF89-4A08-A647-541358144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5E994D-49C7-4524-8C3F-85119483A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FA5CC-E3D7-4E58-B0EF-646DF7817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1D1F8-E292-4777-AE28-E31DDF5C3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F5E80-57B4-4F14-9C41-AB757641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678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B542FD-BFFA-4185-A234-698651DFB5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FD8F81-BF4F-4026-9C43-69476BE67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A21E4-6B54-4F91-AA2B-0AA93B292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C0541-F9B9-4BDD-9EEE-5F99B5C49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DB4C9-B457-4BD6-A64D-AD730BDF7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0217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52CDA-FDF2-4332-B01D-CBFFE777B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1C366-C0E4-4B5B-90C1-724537808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2DE3F-1948-4609-91C0-958C8F421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0C3C8-DFBB-4344-AB7D-B7FB079F7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59F8B-3B5B-4AE6-9401-A3AC73796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1305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5F678-462D-4469-9E97-3187ABB7F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AA9D4E-1EF5-4900-8427-3768C2D96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AD6CF-F910-4C6A-BE52-0A30920B9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F0C32-2A48-4546-9230-BDD47F5B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D7EA5-40A5-4371-9AB4-80684BE1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82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3ED00-3B51-441B-9355-74A45BA81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D9FE6-303B-4BCD-8C11-A85EF03D4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888940-61BD-4AE1-AB4C-78880825F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4188C-A344-4B02-8D41-B773560C1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F428D0-D17D-48E8-B3B4-0588E646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60B07E-686A-4F3A-AC27-56A35BB8E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8395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A131D-F64E-40F1-B9EF-1A06049A7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AB297-D041-4D64-BA81-288B59C31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F28C9D-8B07-45AA-8CE5-0CBBF8A994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38199D-B8BD-4F9B-A1A2-BAEB625E4F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0BC9DF-A5C1-4204-930F-DC322F12AA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099EBC-C30E-4B5A-927D-334063483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A4392F-632F-4A65-9FA3-8FA57AF60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A756EE-1F5A-42F5-8D37-8A48C73B3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869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615B-8B79-4418-A848-CCBC836BC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EF0645-B987-4073-A668-AE3330E6D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3F0AA3-DDE3-4BA7-9A31-D44AEBE86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9190B6-8E27-496C-8FF3-25478EE03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934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AA8989-2205-47C5-A13F-362817EE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E6415-EE8A-4F1B-854D-BFEDD631B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DD7424-68BD-4F73-95B6-904BDBE10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172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2D712-05A9-490E-9143-9C4CFAD4C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E9AC2-A93F-4CE0-8913-7C5C2C2D6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350C1F-AAE9-4EF8-8835-D74C5EACD3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55884B-E089-48EB-BEF5-E97317769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BBCF4-E10E-41EF-897E-B199F60DD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8046EF-A58F-487A-B628-EB4D8AB84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2024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B6A0F-4B1F-4CCA-9B10-DC987EB49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6ED3D1-6733-494B-A4C3-53045C008C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2613A1-2DBF-48E9-9C4F-3B03E13E7D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4BFCC8-E1AE-4CAD-A0B7-DBF0C7927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AEFDB6-5AB8-47AF-ACDF-8567D2397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AFC7B6-6DEB-46AB-A14A-51963EA10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664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5476C9-0A48-4D6C-ADD4-BB737F8F0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D1595-2C21-4993-9FE8-B60FF4C2F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76771-0337-4C54-8633-6169921BC0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A78B-D7B9-4F3F-9D03-59F375CC8642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D9F5D-033D-41F8-B874-7334757934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4A1F8-FF48-4136-A910-28AE8182F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6E09E-E07C-404D-A64A-9CEFF10E05E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153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253DD-9AA6-4547-8F80-AD3F3BB9B9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/>
              <a:t>Transitional</a:t>
            </a:r>
            <a:r>
              <a:rPr lang="sv-SE" dirty="0"/>
              <a:t> Provisions</a:t>
            </a:r>
            <a:br>
              <a:rPr lang="sv-SE" dirty="0"/>
            </a:br>
            <a:r>
              <a:rPr lang="sv-SE" dirty="0"/>
              <a:t>V9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70AA57-845A-4A2A-AB9A-53464FF235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2020-08-19</a:t>
            </a:r>
          </a:p>
          <a:p>
            <a:endParaRPr lang="sv-SE" dirty="0"/>
          </a:p>
          <a:p>
            <a:r>
              <a:rPr lang="sv-SE"/>
              <a:t>TPMSTI-07-07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9254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1FAC-4A80-459F-A34E-A1DC0C12E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General Guidelines for United Nations regulatory procedures and transitional provisions in UN Regulations</a:t>
            </a:r>
            <a:endParaRPr lang="sv-SE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9737E-F35D-417E-BBF0-9FA2204B3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ECE/TRANS/WP.29/1044/Rev.2: </a:t>
            </a:r>
            <a:r>
              <a:rPr lang="en-US" b="1" dirty="0">
                <a:highlight>
                  <a:srgbClr val="FFFF00"/>
                </a:highlight>
              </a:rPr>
              <a:t>V.9.</a:t>
            </a:r>
          </a:p>
          <a:p>
            <a:r>
              <a:rPr lang="en-US" dirty="0"/>
              <a:t>Contracting Parties applying this Regulation </a:t>
            </a:r>
            <a:r>
              <a:rPr lang="en-US" dirty="0">
                <a:highlight>
                  <a:srgbClr val="FFFF00"/>
                </a:highlight>
              </a:rPr>
              <a:t>shall not refuse to grant </a:t>
            </a:r>
            <a:r>
              <a:rPr lang="en-US" dirty="0"/>
              <a:t>type approvals according to any preceding series of amendments to this Regulation or extensions thereof.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54758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1FAC-4A80-459F-A34E-A1DC0C12E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General Guidelines for United Nations regulatory procedures and transitional provisions in UN Regulations</a:t>
            </a:r>
            <a:endParaRPr lang="sv-SE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9737E-F35D-417E-BBF0-9FA2204B3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ECE/TRANS/WP.29/1044/Rev.2: </a:t>
            </a:r>
            <a:r>
              <a:rPr lang="en-US" b="1" dirty="0">
                <a:highlight>
                  <a:srgbClr val="FFFF00"/>
                </a:highlight>
              </a:rPr>
              <a:t>V.9.</a:t>
            </a:r>
          </a:p>
          <a:p>
            <a:r>
              <a:rPr lang="en-US" dirty="0"/>
              <a:t>Contracting Parties applying this Regulation </a:t>
            </a:r>
            <a:r>
              <a:rPr lang="en-US" dirty="0">
                <a:highlight>
                  <a:srgbClr val="FFFF00"/>
                </a:highlight>
              </a:rPr>
              <a:t>shall not refuse to grant </a:t>
            </a:r>
            <a:r>
              <a:rPr lang="en-US" dirty="0"/>
              <a:t>type approvals according to any preceding series of amendments to this Regulation or extensions thereof. </a:t>
            </a:r>
          </a:p>
          <a:p>
            <a:pPr marL="0" indent="0">
              <a:buNone/>
            </a:pPr>
            <a:endParaRPr lang="en-US" dirty="0">
              <a:highlight>
                <a:srgbClr val="00FFFF"/>
              </a:highlight>
            </a:endParaRPr>
          </a:p>
          <a:p>
            <a:pPr marL="0" indent="0">
              <a:buNone/>
            </a:pPr>
            <a:r>
              <a:rPr lang="en-US" dirty="0">
                <a:highlight>
                  <a:srgbClr val="00FFFF"/>
                </a:highlight>
              </a:rPr>
              <a:t>Proposal for change</a:t>
            </a:r>
            <a:r>
              <a:rPr lang="en-US" dirty="0"/>
              <a:t>:</a:t>
            </a:r>
          </a:p>
          <a:p>
            <a:r>
              <a:rPr lang="en-GB" dirty="0"/>
              <a:t>Contracting Parties applying this Regulation </a:t>
            </a:r>
            <a:r>
              <a:rPr lang="en-GB" dirty="0">
                <a:highlight>
                  <a:srgbClr val="00FFFF"/>
                </a:highlight>
              </a:rPr>
              <a:t>may grant </a:t>
            </a:r>
            <a:r>
              <a:rPr lang="en-GB" dirty="0"/>
              <a:t>type approvals according to any preceding series of amendments to this Regulation or extensions thereof.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451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8C314500969478205C9B80FF82035" ma:contentTypeVersion="9" ma:contentTypeDescription="Create a new document." ma:contentTypeScope="" ma:versionID="274f1edcdf3b3f1d3027a7c9a63beade">
  <xsd:schema xmlns:xsd="http://www.w3.org/2001/XMLSchema" xmlns:xs="http://www.w3.org/2001/XMLSchema" xmlns:p="http://schemas.microsoft.com/office/2006/metadata/properties" xmlns:ns3="bbaba591-5868-4d92-94c5-d3e565773f09" targetNamespace="http://schemas.microsoft.com/office/2006/metadata/properties" ma:root="true" ma:fieldsID="70eee9dc8506094c2f7088f6db1e67ea" ns3:_="">
    <xsd:import namespace="bbaba591-5868-4d92-94c5-d3e565773f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aba591-5868-4d92-94c5-d3e565773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173CF1-928E-4E50-8BD6-5E9131C00157}">
  <ds:schemaRefs>
    <ds:schemaRef ds:uri="http://purl.org/dc/dcmitype/"/>
    <ds:schemaRef ds:uri="bbaba591-5868-4d92-94c5-d3e565773f09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D006B50-6137-4365-B57C-1EFDE9C868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aba591-5868-4d92-94c5-d3e565773f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8E5602B-8722-41A2-AFD4-363DE70BD0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141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Transitional Provisions V9</vt:lpstr>
      <vt:lpstr>General Guidelines for United Nations regulatory procedures and transitional provisions in UN Regulations</vt:lpstr>
      <vt:lpstr>General Guidelines for United Nations regulatory procedures and transitional provisions in UN Regulations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Transitional Provisions V9</dc:title>
  <dc:creator>Klopotek Manfred</dc:creator>
  <cp:lastModifiedBy>Klopotek Manfred</cp:lastModifiedBy>
  <cp:revision>2</cp:revision>
  <dcterms:created xsi:type="dcterms:W3CDTF">2020-08-19T05:23:45Z</dcterms:created>
  <dcterms:modified xsi:type="dcterms:W3CDTF">2020-08-19T05:40:17Z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0x010100DEB8C314500969478205C9B80FF82035</vt:lpwstr>
  </property>
  <property fmtid="{D5CDD505-2E9C-101B-9397-08002B2CF9AE}" pid="3" name="MSIP_Label_a7f2ec83-e677-438d-afb7-4c7c0dbc872b_Enabled">
    <vt:lpwstr>True</vt:lpwstr>
  </property>
  <property fmtid="{D5CDD505-2E9C-101B-9397-08002B2CF9AE}" pid="4" name="MSIP_Label_a7f2ec83-e677-438d-afb7-4c7c0dbc872b_SiteId">
    <vt:lpwstr>3bc062e4-ac9d-4c17-b4dd-3aad637ff1ac</vt:lpwstr>
  </property>
  <property fmtid="{D5CDD505-2E9C-101B-9397-08002B2CF9AE}" pid="5" name="MSIP_Label_a7f2ec83-e677-438d-afb7-4c7c0dbc872b_Ref">
    <vt:lpwstr>https://api.informationprotection.azure.com/api/3bc062e4-ac9d-4c17-b4dd-3aad637ff1ac</vt:lpwstr>
  </property>
  <property fmtid="{D5CDD505-2E9C-101B-9397-08002B2CF9AE}" pid="6" name="MSIP_Label_a7f2ec83-e677-438d-afb7-4c7c0dbc872b_Owner">
    <vt:lpwstr>manfred.klopotek@scania.com</vt:lpwstr>
  </property>
  <property fmtid="{D5CDD505-2E9C-101B-9397-08002B2CF9AE}" pid="7" name="MSIP_Label_a7f2ec83-e677-438d-afb7-4c7c0dbc872b_SetDate">
    <vt:lpwstr>2020-08-19T07:40:15.3171894+02:00</vt:lpwstr>
  </property>
  <property fmtid="{D5CDD505-2E9C-101B-9397-08002B2CF9AE}" pid="8" name="MSIP_Label_a7f2ec83-e677-438d-afb7-4c7c0dbc872b_Name">
    <vt:lpwstr>Internal</vt:lpwstr>
  </property>
  <property fmtid="{D5CDD505-2E9C-101B-9397-08002B2CF9AE}" pid="9" name="MSIP_Label_a7f2ec83-e677-438d-afb7-4c7c0dbc872b_Application">
    <vt:lpwstr>Microsoft Azure Information Protection</vt:lpwstr>
  </property>
  <property fmtid="{D5CDD505-2E9C-101B-9397-08002B2CF9AE}" pid="10" name="MSIP_Label_a7f2ec83-e677-438d-afb7-4c7c0dbc872b_Extended_MSFT_Method">
    <vt:lpwstr>Automatic</vt:lpwstr>
  </property>
  <property fmtid="{D5CDD505-2E9C-101B-9397-08002B2CF9AE}" pid="11" name="Sensitivity">
    <vt:lpwstr>Internal</vt:lpwstr>
  </property>
</Properties>
</file>