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8" r:id="rId1"/>
  </p:sldMasterIdLst>
  <p:notesMasterIdLst>
    <p:notesMasterId r:id="rId8"/>
  </p:notesMasterIdLst>
  <p:handoutMasterIdLst>
    <p:handoutMasterId r:id="rId9"/>
  </p:handoutMasterIdLst>
  <p:sldIdLst>
    <p:sldId id="780" r:id="rId2"/>
    <p:sldId id="782" r:id="rId3"/>
    <p:sldId id="774" r:id="rId4"/>
    <p:sldId id="783" r:id="rId5"/>
    <p:sldId id="772" r:id="rId6"/>
    <p:sldId id="781" r:id="rId7"/>
  </p:sldIdLst>
  <p:sldSz cx="12190413" cy="6859588"/>
  <p:notesSz cx="6858000" cy="9144000"/>
  <p:defaultTextStyle>
    <a:defPPr>
      <a:defRPr lang="de-DE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5">
          <p15:clr>
            <a:srgbClr val="A4A3A4"/>
          </p15:clr>
        </p15:guide>
        <p15:guide id="2" orient="horz" pos="4013">
          <p15:clr>
            <a:srgbClr val="A4A3A4"/>
          </p15:clr>
        </p15:guide>
        <p15:guide id="3" orient="horz" pos="484">
          <p15:clr>
            <a:srgbClr val="A4A3A4"/>
          </p15:clr>
        </p15:guide>
        <p15:guide id="4" orient="horz" pos="802">
          <p15:clr>
            <a:srgbClr val="A4A3A4"/>
          </p15:clr>
        </p15:guide>
        <p15:guide id="5" orient="horz" pos="1608">
          <p15:clr>
            <a:srgbClr val="A4A3A4"/>
          </p15:clr>
        </p15:guide>
        <p15:guide id="6" orient="horz">
          <p15:clr>
            <a:srgbClr val="A4A3A4"/>
          </p15:clr>
        </p15:guide>
        <p15:guide id="7" orient="horz" pos="165">
          <p15:clr>
            <a:srgbClr val="A4A3A4"/>
          </p15:clr>
        </p15:guide>
        <p15:guide id="8" orient="horz" pos="4170">
          <p15:clr>
            <a:srgbClr val="A4A3A4"/>
          </p15:clr>
        </p15:guide>
        <p15:guide id="9" orient="horz" pos="2886">
          <p15:clr>
            <a:srgbClr val="A4A3A4"/>
          </p15:clr>
        </p15:guide>
        <p15:guide id="10" orient="horz" pos="964">
          <p15:clr>
            <a:srgbClr val="A4A3A4"/>
          </p15:clr>
        </p15:guide>
        <p15:guide id="11" orient="horz" pos="3053">
          <p15:clr>
            <a:srgbClr val="A4A3A4"/>
          </p15:clr>
        </p15:guide>
        <p15:guide id="12" orient="horz" pos="1131">
          <p15:clr>
            <a:srgbClr val="A4A3A4"/>
          </p15:clr>
        </p15:guide>
        <p15:guide id="13" orient="horz" pos="2723">
          <p15:clr>
            <a:srgbClr val="A4A3A4"/>
          </p15:clr>
        </p15:guide>
        <p15:guide id="14" orient="horz" pos="1280">
          <p15:clr>
            <a:srgbClr val="A4A3A4"/>
          </p15:clr>
        </p15:guide>
        <p15:guide id="15" orient="horz" pos="3850">
          <p15:clr>
            <a:srgbClr val="A4A3A4"/>
          </p15:clr>
        </p15:guide>
        <p15:guide id="16" orient="horz" pos="3685">
          <p15:clr>
            <a:srgbClr val="A4A3A4"/>
          </p15:clr>
        </p15:guide>
        <p15:guide id="17" orient="horz" pos="3530">
          <p15:clr>
            <a:srgbClr val="A4A3A4"/>
          </p15:clr>
        </p15:guide>
        <p15:guide id="18" orient="horz" pos="3370">
          <p15:clr>
            <a:srgbClr val="A4A3A4"/>
          </p15:clr>
        </p15:guide>
        <p15:guide id="19" orient="horz" pos="3206">
          <p15:clr>
            <a:srgbClr val="A4A3A4"/>
          </p15:clr>
        </p15:guide>
        <p15:guide id="20" orient="horz" pos="2570">
          <p15:clr>
            <a:srgbClr val="A4A3A4"/>
          </p15:clr>
        </p15:guide>
        <p15:guide id="21" orient="horz" pos="2407">
          <p15:clr>
            <a:srgbClr val="A4A3A4"/>
          </p15:clr>
        </p15:guide>
        <p15:guide id="22" orient="horz" pos="1924">
          <p15:clr>
            <a:srgbClr val="A4A3A4"/>
          </p15:clr>
        </p15:guide>
        <p15:guide id="23" orient="horz" pos="1767">
          <p15:clr>
            <a:srgbClr val="A4A3A4"/>
          </p15:clr>
        </p15:guide>
        <p15:guide id="24" orient="horz" pos="1447">
          <p15:clr>
            <a:srgbClr val="A4A3A4"/>
          </p15:clr>
        </p15:guide>
        <p15:guide id="25" orient="horz" pos="649">
          <p15:clr>
            <a:srgbClr val="A4A3A4"/>
          </p15:clr>
        </p15:guide>
        <p15:guide id="26" orient="horz" pos="2084">
          <p15:clr>
            <a:srgbClr val="A4A3A4"/>
          </p15:clr>
        </p15:guide>
        <p15:guide id="27" orient="horz" pos="2243">
          <p15:clr>
            <a:srgbClr val="A4A3A4"/>
          </p15:clr>
        </p15:guide>
        <p15:guide id="28" pos="3840">
          <p15:clr>
            <a:srgbClr val="A4A3A4"/>
          </p15:clr>
        </p15:guide>
        <p15:guide id="29" pos="320">
          <p15:clr>
            <a:srgbClr val="A4A3A4"/>
          </p15:clr>
        </p15:guide>
        <p15:guide id="30" pos="7367">
          <p15:clr>
            <a:srgbClr val="A4A3A4"/>
          </p15:clr>
        </p15:guide>
        <p15:guide id="31" pos="7043">
          <p15:clr>
            <a:srgbClr val="A4A3A4"/>
          </p15:clr>
        </p15:guide>
        <p15:guide id="32" pos="6562">
          <p15:clr>
            <a:srgbClr val="A4A3A4"/>
          </p15:clr>
        </p15:guide>
        <p15:guide id="33">
          <p15:clr>
            <a:srgbClr val="A4A3A4"/>
          </p15:clr>
        </p15:guide>
        <p15:guide id="34" pos="6083">
          <p15:clr>
            <a:srgbClr val="A4A3A4"/>
          </p15:clr>
        </p15:guide>
        <p15:guide id="35" pos="167">
          <p15:clr>
            <a:srgbClr val="A4A3A4"/>
          </p15:clr>
        </p15:guide>
        <p15:guide id="36" pos="7520">
          <p15:clr>
            <a:srgbClr val="A4A3A4"/>
          </p15:clr>
        </p15:guide>
        <p15:guide id="37" pos="2568">
          <p15:clr>
            <a:srgbClr val="A4A3A4"/>
          </p15:clr>
        </p15:guide>
        <p15:guide id="38" pos="2406">
          <p15:clr>
            <a:srgbClr val="A4A3A4"/>
          </p15:clr>
        </p15:guide>
        <p15:guide id="39" pos="2717">
          <p15:clr>
            <a:srgbClr val="A4A3A4"/>
          </p15:clr>
        </p15:guide>
        <p15:guide id="40" pos="2884">
          <p15:clr>
            <a:srgbClr val="A4A3A4"/>
          </p15:clr>
        </p15:guide>
        <p15:guide id="41" pos="3050">
          <p15:clr>
            <a:srgbClr val="A4A3A4"/>
          </p15:clr>
        </p15:guide>
        <p15:guide id="42" pos="3204">
          <p15:clr>
            <a:srgbClr val="A4A3A4"/>
          </p15:clr>
        </p15:guide>
        <p15:guide id="43" pos="3361">
          <p15:clr>
            <a:srgbClr val="A4A3A4"/>
          </p15:clr>
        </p15:guide>
        <p15:guide id="44" pos="3528">
          <p15:clr>
            <a:srgbClr val="A4A3A4"/>
          </p15:clr>
        </p15:guide>
        <p15:guide id="45" pos="4005">
          <p15:clr>
            <a:srgbClr val="A4A3A4"/>
          </p15:clr>
        </p15:guide>
        <p15:guide id="46" pos="4159">
          <p15:clr>
            <a:srgbClr val="A4A3A4"/>
          </p15:clr>
        </p15:guide>
        <p15:guide id="47" pos="4321">
          <p15:clr>
            <a:srgbClr val="A4A3A4"/>
          </p15:clr>
        </p15:guide>
        <p15:guide id="48" pos="4483">
          <p15:clr>
            <a:srgbClr val="A4A3A4"/>
          </p15:clr>
        </p15:guide>
        <p15:guide id="49" pos="5601">
          <p15:clr>
            <a:srgbClr val="A4A3A4"/>
          </p15:clr>
        </p15:guide>
        <p15:guide id="50" pos="5763">
          <p15:clr>
            <a:srgbClr val="A4A3A4"/>
          </p15:clr>
        </p15:guide>
        <p15:guide id="51" pos="5926">
          <p15:clr>
            <a:srgbClr val="A4A3A4"/>
          </p15:clr>
        </p15:guide>
        <p15:guide id="52" pos="6246">
          <p15:clr>
            <a:srgbClr val="A4A3A4"/>
          </p15:clr>
        </p15:guide>
        <p15:guide id="53" pos="6406">
          <p15:clr>
            <a:srgbClr val="A4A3A4"/>
          </p15:clr>
        </p15:guide>
        <p15:guide id="54" pos="7203">
          <p15:clr>
            <a:srgbClr val="A4A3A4"/>
          </p15:clr>
        </p15:guide>
        <p15:guide id="55" pos="6718">
          <p15:clr>
            <a:srgbClr val="A4A3A4"/>
          </p15:clr>
        </p15:guide>
        <p15:guide id="56" pos="6884">
          <p15:clr>
            <a:srgbClr val="A4A3A4"/>
          </p15:clr>
        </p15:guide>
        <p15:guide id="57" pos="5447">
          <p15:clr>
            <a:srgbClr val="A4A3A4"/>
          </p15:clr>
        </p15:guide>
        <p15:guide id="58" pos="5282">
          <p15:clr>
            <a:srgbClr val="A4A3A4"/>
          </p15:clr>
        </p15:guide>
        <p15:guide id="59" pos="5119">
          <p15:clr>
            <a:srgbClr val="A4A3A4"/>
          </p15:clr>
        </p15:guide>
        <p15:guide id="60" pos="4961">
          <p15:clr>
            <a:srgbClr val="A4A3A4"/>
          </p15:clr>
        </p15:guide>
        <p15:guide id="61" pos="4803">
          <p15:clr>
            <a:srgbClr val="A4A3A4"/>
          </p15:clr>
        </p15:guide>
        <p15:guide id="62" pos="4637">
          <p15:clr>
            <a:srgbClr val="A4A3A4"/>
          </p15:clr>
        </p15:guide>
        <p15:guide id="63" pos="487">
          <p15:clr>
            <a:srgbClr val="A4A3A4"/>
          </p15:clr>
        </p15:guide>
        <p15:guide id="64" pos="644">
          <p15:clr>
            <a:srgbClr val="A4A3A4"/>
          </p15:clr>
        </p15:guide>
        <p15:guide id="65" pos="801">
          <p15:clr>
            <a:srgbClr val="A4A3A4"/>
          </p15:clr>
        </p15:guide>
        <p15:guide id="66" pos="967">
          <p15:clr>
            <a:srgbClr val="A4A3A4"/>
          </p15:clr>
        </p15:guide>
        <p15:guide id="67" pos="1120">
          <p15:clr>
            <a:srgbClr val="A4A3A4"/>
          </p15:clr>
        </p15:guide>
        <p15:guide id="68" pos="1281">
          <p15:clr>
            <a:srgbClr val="A4A3A4"/>
          </p15:clr>
        </p15:guide>
        <p15:guide id="69" pos="1442">
          <p15:clr>
            <a:srgbClr val="A4A3A4"/>
          </p15:clr>
        </p15:guide>
        <p15:guide id="70" pos="1609">
          <p15:clr>
            <a:srgbClr val="A4A3A4"/>
          </p15:clr>
        </p15:guide>
        <p15:guide id="71" pos="1762">
          <p15:clr>
            <a:srgbClr val="A4A3A4"/>
          </p15:clr>
        </p15:guide>
        <p15:guide id="72" pos="1924">
          <p15:clr>
            <a:srgbClr val="A4A3A4"/>
          </p15:clr>
        </p15:guide>
        <p15:guide id="73" pos="2085">
          <p15:clr>
            <a:srgbClr val="A4A3A4"/>
          </p15:clr>
        </p15:guide>
        <p15:guide id="74" pos="2244">
          <p15:clr>
            <a:srgbClr val="A4A3A4"/>
          </p15:clr>
        </p15:guide>
        <p15:guide id="75" pos="3682">
          <p15:clr>
            <a:srgbClr val="A4A3A4"/>
          </p15:clr>
        </p15:guide>
        <p15:guide id="76" orient="horz" pos="970">
          <p15:clr>
            <a:srgbClr val="A4A3A4"/>
          </p15:clr>
        </p15:guide>
        <p15:guide id="77" pos="7678">
          <p15:clr>
            <a:srgbClr val="A4A3A4"/>
          </p15:clr>
        </p15:guide>
        <p15:guide id="78" orient="horz" pos="4320">
          <p15:clr>
            <a:srgbClr val="A4A3A4"/>
          </p15:clr>
        </p15:guide>
        <p15:guide id="79" orient="horz" pos="3846">
          <p15:clr>
            <a:srgbClr val="A4A3A4"/>
          </p15:clr>
        </p15:guide>
        <p15:guide id="80" orient="horz" pos="4009">
          <p15:clr>
            <a:srgbClr val="A4A3A4"/>
          </p15:clr>
        </p15:guide>
        <p15:guide id="81" orient="horz" pos="4164">
          <p15:clr>
            <a:srgbClr val="A4A3A4"/>
          </p15:clr>
        </p15:guide>
        <p15:guide id="82" pos="7467">
          <p15:clr>
            <a:srgbClr val="A4A3A4"/>
          </p15:clr>
        </p15:guide>
        <p15:guide id="83" pos="424">
          <p15:clr>
            <a:srgbClr val="A4A3A4"/>
          </p15:clr>
        </p15:guide>
        <p15:guide id="84" pos="219">
          <p15:clr>
            <a:srgbClr val="A4A3A4"/>
          </p15:clr>
        </p15:guide>
        <p15:guide id="85" pos="2139">
          <p15:clr>
            <a:srgbClr val="A4A3A4"/>
          </p15:clr>
        </p15:guide>
        <p15:guide id="86" pos="5552">
          <p15:clr>
            <a:srgbClr val="A4A3A4"/>
          </p15:clr>
        </p15:guide>
        <p15:guide id="87" pos="725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9FA"/>
    <a:srgbClr val="CC0000"/>
    <a:srgbClr val="EBE1BF"/>
    <a:srgbClr val="C1EBFB"/>
    <a:srgbClr val="EFF6EE"/>
    <a:srgbClr val="FAF7EF"/>
    <a:srgbClr val="F9F2EF"/>
    <a:srgbClr val="EFE8E6"/>
    <a:srgbClr val="E1CFEA"/>
    <a:srgbClr val="D4D5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972DF1-CE9D-4965-B8AE-604AEDEA0574}" v="118" dt="2020-06-09T11:57:28.3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95" autoAdjust="0"/>
    <p:restoredTop sz="98718" autoAdjust="0"/>
  </p:normalViewPr>
  <p:slideViewPr>
    <p:cSldViewPr>
      <p:cViewPr varScale="1">
        <p:scale>
          <a:sx n="63" d="100"/>
          <a:sy n="63" d="100"/>
        </p:scale>
        <p:origin x="920" y="64"/>
      </p:cViewPr>
      <p:guideLst>
        <p:guide orient="horz" pos="325"/>
        <p:guide orient="horz" pos="4013"/>
        <p:guide orient="horz" pos="484"/>
        <p:guide orient="horz" pos="802"/>
        <p:guide orient="horz" pos="1608"/>
        <p:guide orient="horz"/>
        <p:guide orient="horz" pos="165"/>
        <p:guide orient="horz" pos="4170"/>
        <p:guide orient="horz" pos="2886"/>
        <p:guide orient="horz" pos="964"/>
        <p:guide orient="horz" pos="3053"/>
        <p:guide orient="horz" pos="1131"/>
        <p:guide orient="horz" pos="2723"/>
        <p:guide orient="horz" pos="1280"/>
        <p:guide orient="horz" pos="3850"/>
        <p:guide orient="horz" pos="3685"/>
        <p:guide orient="horz" pos="3530"/>
        <p:guide orient="horz" pos="3370"/>
        <p:guide orient="horz" pos="3206"/>
        <p:guide orient="horz" pos="2570"/>
        <p:guide orient="horz" pos="2407"/>
        <p:guide orient="horz" pos="1924"/>
        <p:guide orient="horz" pos="1767"/>
        <p:guide orient="horz" pos="1447"/>
        <p:guide orient="horz" pos="649"/>
        <p:guide orient="horz" pos="2084"/>
        <p:guide orient="horz" pos="2243"/>
        <p:guide pos="3840"/>
        <p:guide pos="320"/>
        <p:guide pos="7367"/>
        <p:guide pos="7043"/>
        <p:guide pos="6562"/>
        <p:guide/>
        <p:guide pos="6083"/>
        <p:guide pos="167"/>
        <p:guide pos="7520"/>
        <p:guide pos="2568"/>
        <p:guide pos="2406"/>
        <p:guide pos="2717"/>
        <p:guide pos="2884"/>
        <p:guide pos="3050"/>
        <p:guide pos="3204"/>
        <p:guide pos="3361"/>
        <p:guide pos="3528"/>
        <p:guide pos="4005"/>
        <p:guide pos="4159"/>
        <p:guide pos="4321"/>
        <p:guide pos="4483"/>
        <p:guide pos="5601"/>
        <p:guide pos="5763"/>
        <p:guide pos="5926"/>
        <p:guide pos="6246"/>
        <p:guide pos="6406"/>
        <p:guide pos="7203"/>
        <p:guide pos="6718"/>
        <p:guide pos="6884"/>
        <p:guide pos="5447"/>
        <p:guide pos="5282"/>
        <p:guide pos="5119"/>
        <p:guide pos="4961"/>
        <p:guide pos="4803"/>
        <p:guide pos="4637"/>
        <p:guide pos="487"/>
        <p:guide pos="644"/>
        <p:guide pos="801"/>
        <p:guide pos="967"/>
        <p:guide pos="1120"/>
        <p:guide pos="1281"/>
        <p:guide pos="1442"/>
        <p:guide pos="1609"/>
        <p:guide pos="1762"/>
        <p:guide pos="1924"/>
        <p:guide pos="2085"/>
        <p:guide pos="2244"/>
        <p:guide pos="3682"/>
        <p:guide orient="horz" pos="970"/>
        <p:guide pos="7678"/>
        <p:guide orient="horz" pos="4320"/>
        <p:guide orient="horz" pos="3846"/>
        <p:guide orient="horz" pos="4009"/>
        <p:guide orient="horz" pos="4164"/>
        <p:guide pos="7467"/>
        <p:guide pos="424"/>
        <p:guide pos="219"/>
        <p:guide pos="2139"/>
        <p:guide pos="5552"/>
        <p:guide pos="7258"/>
      </p:guideLst>
    </p:cSldViewPr>
  </p:slideViewPr>
  <p:outlineViewPr>
    <p:cViewPr>
      <p:scale>
        <a:sx n="33" d="100"/>
        <a:sy n="33" d="100"/>
      </p:scale>
      <p:origin x="232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4" d="100"/>
        <a:sy n="144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700" y="-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1.4464355290726655E-3"/>
          <c:y val="1.4886817416026265E-3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2.559660689472338E-2"/>
          <c:y val="0.2591962283300866"/>
          <c:w val="0.61560442536343918"/>
          <c:h val="0.70753973840588014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Difference in Speed of Conflict Parties (n = 3,197)</c:v>
                </c:pt>
              </c:strCache>
            </c:strRef>
          </c:tx>
          <c:dPt>
            <c:idx val="0"/>
            <c:bubble3D val="0"/>
            <c:spPr>
              <a:solidFill>
                <a:schemeClr val="bg1"/>
              </a:solidFill>
              <a:ln>
                <a:solidFill>
                  <a:schemeClr val="bg2">
                    <a:lumMod val="10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1-2151-4B56-ADD8-6B4B90779293}"/>
              </c:ext>
            </c:extLst>
          </c:dPt>
          <c:dPt>
            <c:idx val="1"/>
            <c:bubble3D val="0"/>
            <c:spPr>
              <a:solidFill>
                <a:schemeClr val="tx2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2151-4B56-ADD8-6B4B90779293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800" b="0" i="0" baseline="0" dirty="0">
                        <a:effectLst/>
                      </a:rPr>
                      <a:t>65.7%</a:t>
                    </a:r>
                    <a:endParaRPr lang="de-DE" dirty="0">
                      <a:effectLst/>
                    </a:endParaRP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2151-4B56-ADD8-6B4B9077929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800" b="0" i="0" baseline="0" dirty="0">
                        <a:effectLst/>
                      </a:rPr>
                      <a:t>34.3%</a:t>
                    </a:r>
                    <a:endParaRPr lang="de-DE" dirty="0">
                      <a:effectLst/>
                    </a:endParaRPr>
                  </a:p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. 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2151-4B56-ADD8-6B4B90779293}"/>
                </c:ext>
              </c:extLst>
            </c:dLbl>
            <c:spPr>
              <a:noFill/>
              <a:ln>
                <a:noFill/>
              </a:ln>
              <a:effectLst/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Tabelle1!$A$2:$A$3</c:f>
              <c:strCache>
                <c:ptCount val="2"/>
                <c:pt idx="0">
                  <c:v>Delta V of ≥ 8 kph</c:v>
                </c:pt>
                <c:pt idx="1">
                  <c:v>Delta V &lt; 8 kph</c:v>
                </c:pt>
              </c:strCache>
            </c:strRef>
          </c:cat>
          <c:val>
            <c:numRef>
              <c:f>Tabelle1!$B$2:$B$3</c:f>
              <c:numCache>
                <c:formatCode>0.0%</c:formatCode>
                <c:ptCount val="2"/>
                <c:pt idx="0">
                  <c:v>0.65749139818579927</c:v>
                </c:pt>
                <c:pt idx="1">
                  <c:v>0.34250860181420079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151-4B56-ADD8-6B4B9077929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729041937727084"/>
          <c:y val="0.80689458649893597"/>
          <c:w val="0.42187133528373394"/>
          <c:h val="0.19244399757789238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4.9563492063492063E-4"/>
          <c:y val="0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Cars with a collision involved in accidents with injuries (n = 26,051)</c:v>
                </c:pt>
              </c:strCache>
            </c:strRef>
          </c:tx>
          <c:dPt>
            <c:idx val="0"/>
            <c:bubble3D val="0"/>
            <c:spPr>
              <a:solidFill>
                <a:srgbClr val="CC0000"/>
              </a:solidFill>
            </c:spPr>
            <c:extLst>
              <c:ext xmlns:c16="http://schemas.microsoft.com/office/drawing/2014/chart" uri="{C3380CC4-5D6E-409C-BE32-E72D297353CC}">
                <c16:uniqueId val="{00000001-A9C4-4CF4-8B7B-9D675F86E7C2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3-A9C4-4CF4-8B7B-9D675F86E7C2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61.9%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A9C4-4CF4-8B7B-9D675F86E7C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38.1%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A9C4-4CF4-8B7B-9D675F86E7C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Tabelle1!$A$2:$A$3</c:f>
              <c:strCache>
                <c:ptCount val="2"/>
                <c:pt idx="0">
                  <c:v>Delta V of ≥ 8 kph</c:v>
                </c:pt>
                <c:pt idx="1">
                  <c:v>Delta V &lt; 8 kph</c:v>
                </c:pt>
              </c:strCache>
            </c:strRef>
          </c:cat>
          <c:val>
            <c:numRef>
              <c:f>Tabelle1!$B$2:$B$3</c:f>
              <c:numCache>
                <c:formatCode>0.0%</c:formatCode>
                <c:ptCount val="2"/>
                <c:pt idx="0">
                  <c:v>0.61899999999999999</c:v>
                </c:pt>
                <c:pt idx="1">
                  <c:v>0.38100000000000001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9C4-4CF4-8B7B-9D675F86E7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7763249999999999"/>
          <c:y val="0.73876972222222226"/>
          <c:w val="0.41883972222222221"/>
          <c:h val="0.26082444444444447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0.80763</cdr:x>
      <cdr:y>0</cdr:y>
    </cdr:from>
    <cdr:to>
      <cdr:x>1</cdr:x>
      <cdr:y>0.266</cdr:y>
    </cdr:to>
    <cdr:pic>
      <cdr:nvPicPr>
        <cdr:cNvPr id="3" name="chart">
          <a:extLst xmlns:a="http://schemas.openxmlformats.org/drawingml/2006/main">
            <a:ext uri="{FF2B5EF4-FFF2-40B4-BE49-F238E27FC236}">
              <a16:creationId xmlns:a16="http://schemas.microsoft.com/office/drawing/2014/main" id="{E0EEE2FF-4A37-480B-8913-404D0B717D0F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4070454" y="-1485578"/>
          <a:ext cx="969546" cy="957600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0.74294</cdr:x>
      <cdr:y>0</cdr:y>
    </cdr:from>
    <cdr:to>
      <cdr:x>1</cdr:x>
      <cdr:y>0.14417</cdr:y>
    </cdr:to>
    <cdr:pic>
      <cdr:nvPicPr>
        <cdr:cNvPr id="2" name="Picture 10">
          <a:extLst xmlns:a="http://schemas.openxmlformats.org/drawingml/2006/main">
            <a:ext uri="{FF2B5EF4-FFF2-40B4-BE49-F238E27FC236}">
              <a16:creationId xmlns:a16="http://schemas.microsoft.com/office/drawing/2014/main" id="{A9560F5F-1189-4B05-8A16-15DBA5DA36C4}"/>
            </a:ext>
          </a:extLst>
        </cdr:cNvPr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3744416" y="0"/>
          <a:ext cx="1295584" cy="5190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</a:extLst>
      </cdr:spPr>
    </cdr:pic>
  </cdr:relSizeAnchor>
  <cdr:relSizeAnchor xmlns:cdr="http://schemas.openxmlformats.org/drawingml/2006/chartDrawing">
    <cdr:from>
      <cdr:x>0.72865</cdr:x>
      <cdr:y>0.16002</cdr:y>
    </cdr:from>
    <cdr:to>
      <cdr:x>1</cdr:x>
      <cdr:y>0.25286</cdr:y>
    </cdr:to>
    <cdr:pic>
      <cdr:nvPicPr>
        <cdr:cNvPr id="3" name="Picture 11">
          <a:extLst xmlns:a="http://schemas.openxmlformats.org/drawingml/2006/main">
            <a:ext uri="{FF2B5EF4-FFF2-40B4-BE49-F238E27FC236}">
              <a16:creationId xmlns:a16="http://schemas.microsoft.com/office/drawing/2014/main" id="{00310C37-D34E-4BC9-9677-EB30012C5875}"/>
            </a:ext>
          </a:extLst>
        </cdr:cNvPr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3672408" y="576072"/>
          <a:ext cx="1367592" cy="33423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</a:extLst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D9B6F-F621-4A62-84F4-5FFAE9A4C545}" type="datetimeFigureOut">
              <a:rPr lang="en-GB" smtClean="0"/>
              <a:t>22/06/2020</a:t>
            </a:fld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6A6A2-50A7-4640-855D-8956E55ABA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066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89E00-45B7-44B8-8E59-84DE0BD71A0D}" type="datetimeFigureOut">
              <a:rPr lang="de-DE" smtClean="0"/>
              <a:t>22.06.2020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F3CE7-ED39-4DCA-B997-3091546AA5B2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1432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F3CE7-ED39-4DCA-B997-3091546AA5B2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4456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Board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-1" y="6929"/>
            <a:ext cx="6096266" cy="4574596"/>
          </a:xfrm>
          <a:solidFill>
            <a:srgbClr val="CFE9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72895" y="3821115"/>
            <a:ext cx="4077578" cy="1528761"/>
          </a:xfrm>
          <a:prstGeom prst="rect">
            <a:avLst/>
          </a:prstGeom>
        </p:spPr>
        <p:txBody>
          <a:bodyPr tIns="108000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lang="en-GB" sz="16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en-GB" sz="1400" b="0" kern="1200" cap="none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lnSpc>
                <a:spcPct val="100000"/>
              </a:lnSpc>
              <a:defRPr sz="1200">
                <a:solidFill>
                  <a:srgbClr val="003781"/>
                </a:solidFill>
              </a:defRPr>
            </a:lvl3pPr>
            <a:lvl4pPr>
              <a:lnSpc>
                <a:spcPct val="100000"/>
              </a:lnSpc>
              <a:buAutoNum type="arabicPeriod"/>
              <a:defRPr sz="1200">
                <a:solidFill>
                  <a:srgbClr val="003781"/>
                </a:solidFill>
              </a:defRPr>
            </a:lvl4pPr>
            <a:lvl5pPr>
              <a:lnSpc>
                <a:spcPct val="100000"/>
              </a:lnSpc>
              <a:defRPr sz="1200">
                <a:solidFill>
                  <a:srgbClr val="003781"/>
                </a:solidFill>
              </a:defRPr>
            </a:lvl5pPr>
            <a:lvl6pPr>
              <a:defRPr>
                <a:solidFill>
                  <a:srgbClr val="003781"/>
                </a:solidFill>
              </a:defRPr>
            </a:lvl6pPr>
            <a:lvl7pPr>
              <a:defRPr>
                <a:solidFill>
                  <a:srgbClr val="003781"/>
                </a:solidFill>
              </a:defRPr>
            </a:lvl7pPr>
            <a:lvl8pPr>
              <a:defRPr>
                <a:solidFill>
                  <a:srgbClr val="003781"/>
                </a:solidFill>
              </a:defRPr>
            </a:lvl8pPr>
            <a:lvl9pPr>
              <a:buAutoNum type="arabicParenR"/>
              <a:defRPr>
                <a:solidFill>
                  <a:srgbClr val="003781"/>
                </a:solidFill>
              </a:defRPr>
            </a:lvl9pPr>
          </a:lstStyle>
          <a:p>
            <a:pPr lvl="0"/>
            <a:r>
              <a:rPr lang="de-DE" noProof="0" dirty="0"/>
              <a:t>Untertitel</a:t>
            </a:r>
          </a:p>
          <a:p>
            <a:pPr lvl="1"/>
            <a:r>
              <a:rPr lang="de-DE" noProof="0" dirty="0"/>
              <a:t>Text</a:t>
            </a:r>
          </a:p>
        </p:txBody>
      </p:sp>
      <p:sp>
        <p:nvSpPr>
          <p:cNvPr id="4" name="Tabellenplatzhalter 3"/>
          <p:cNvSpPr>
            <a:spLocks noGrp="1"/>
          </p:cNvSpPr>
          <p:nvPr>
            <p:ph type="tbl" sz="quarter" idx="14"/>
          </p:nvPr>
        </p:nvSpPr>
        <p:spPr>
          <a:xfrm>
            <a:off x="6443293" y="515938"/>
            <a:ext cx="5078457" cy="5835650"/>
          </a:xfrm>
          <a:prstGeom prst="rect">
            <a:avLst/>
          </a:prstGeom>
        </p:spPr>
        <p:txBody>
          <a:bodyPr anchor="ctr"/>
          <a:lstStyle>
            <a:lvl1pPr algn="ctr">
              <a:defRPr sz="2000"/>
            </a:lvl1pPr>
          </a:lstStyle>
          <a:p>
            <a:r>
              <a:rPr lang="de-DE" noProof="0" dirty="0"/>
              <a:t>Tabelle durch Klicken auf Symbol hinzufügen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72896" y="765498"/>
            <a:ext cx="5423369" cy="3024336"/>
          </a:xfrm>
        </p:spPr>
        <p:txBody>
          <a:bodyPr/>
          <a:lstStyle>
            <a:lvl1pPr>
              <a:defRPr lang="en-GB" sz="3600" b="1" kern="1200" cap="none" baseline="0" dirty="0">
                <a:solidFill>
                  <a:srgbClr val="00378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noProof="0" dirty="0"/>
              <a:t>Überschrift</a:t>
            </a:r>
          </a:p>
        </p:txBody>
      </p:sp>
      <p:sp>
        <p:nvSpPr>
          <p:cNvPr id="3" name="Rechteck 2"/>
          <p:cNvSpPr/>
          <p:nvPr/>
        </p:nvSpPr>
        <p:spPr>
          <a:xfrm>
            <a:off x="291932" y="6373192"/>
            <a:ext cx="242081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  <p:pic>
        <p:nvPicPr>
          <p:cNvPr id="8" name="Bild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50" y="5843102"/>
            <a:ext cx="2519636" cy="50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30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trenner mit Zah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1" y="2552701"/>
            <a:ext cx="5751352" cy="3325365"/>
          </a:xfrm>
          <a:solidFill>
            <a:srgbClr val="E1C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751353" y="2552700"/>
            <a:ext cx="5770397" cy="3297004"/>
          </a:xfrm>
        </p:spPr>
        <p:txBody>
          <a:bodyPr lIns="360000" tIns="216000" rIns="0" anchor="t"/>
          <a:lstStyle>
            <a:lvl1pPr>
              <a:defRPr lang="de-DE" sz="20000" b="1" kern="1200" cap="all" dirty="0" smtClean="0">
                <a:solidFill>
                  <a:srgbClr val="8A669D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noProof="0" dirty="0"/>
              <a:t>00</a:t>
            </a:r>
            <a:br>
              <a:rPr lang="de-DE" noProof="0" dirty="0"/>
            </a:br>
            <a:endParaRPr lang="de-DE" noProof="0" dirty="0"/>
          </a:p>
        </p:txBody>
      </p:sp>
      <p:sp>
        <p:nvSpPr>
          <p:cNvPr id="55" name="Textplatzhalter 54"/>
          <p:cNvSpPr>
            <a:spLocks noGrp="1"/>
          </p:cNvSpPr>
          <p:nvPr>
            <p:ph type="body" sz="quarter" idx="14" hasCustomPrompt="1"/>
          </p:nvPr>
        </p:nvSpPr>
        <p:spPr>
          <a:xfrm>
            <a:off x="672895" y="515939"/>
            <a:ext cx="7453518" cy="2481261"/>
          </a:xfrm>
          <a:prstGeom prst="rect">
            <a:avLst/>
          </a:prstGeom>
        </p:spPr>
        <p:txBody>
          <a:bodyPr tIns="0" bIns="216000" anchor="b"/>
          <a:lstStyle>
            <a:lvl1pPr marL="0" algn="l" defTabSz="1219170" rtl="0" eaLnBrk="1" latinLnBrk="0" hangingPunct="1">
              <a:defRPr lang="de-DE" sz="3600" b="1" kern="1200" cap="none" baseline="0" dirty="0" smtClean="0">
                <a:solidFill>
                  <a:srgbClr val="5A398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 noProof="0" dirty="0"/>
              <a:t>Überschrift mit Textlauf von unten nach oben</a:t>
            </a:r>
          </a:p>
        </p:txBody>
      </p:sp>
      <p:sp>
        <p:nvSpPr>
          <p:cNvPr id="213" name="Textplatzhalter 9"/>
          <p:cNvSpPr>
            <a:spLocks noGrp="1"/>
          </p:cNvSpPr>
          <p:nvPr>
            <p:ph type="body" sz="quarter" idx="15" hasCustomPrompt="1"/>
          </p:nvPr>
        </p:nvSpPr>
        <p:spPr>
          <a:xfrm>
            <a:off x="672895" y="3560763"/>
            <a:ext cx="4748358" cy="228894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defRPr sz="1600" cap="none" baseline="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  <a:lvl6pPr>
              <a:lnSpc>
                <a:spcPct val="100000"/>
              </a:lnSpc>
              <a:defRPr sz="1200"/>
            </a:lvl6pPr>
            <a:lvl7pPr>
              <a:lnSpc>
                <a:spcPct val="100000"/>
              </a:lnSpc>
              <a:defRPr sz="1200"/>
            </a:lvl7pPr>
            <a:lvl8pPr>
              <a:lnSpc>
                <a:spcPct val="100000"/>
              </a:lnSpc>
              <a:defRPr sz="1100"/>
            </a:lvl8pPr>
            <a:lvl9pPr>
              <a:lnSpc>
                <a:spcPct val="100000"/>
              </a:lnSpc>
              <a:defRPr sz="800"/>
            </a:lvl9pPr>
          </a:lstStyle>
          <a:p>
            <a:pPr lvl="0"/>
            <a:r>
              <a:rPr lang="de-DE" noProof="0" dirty="0"/>
              <a:t>01</a:t>
            </a:r>
          </a:p>
          <a:p>
            <a:pPr lvl="1"/>
            <a:r>
              <a:rPr lang="de-DE" noProof="0" dirty="0"/>
              <a:t>02</a:t>
            </a:r>
          </a:p>
          <a:p>
            <a:pPr lvl="2"/>
            <a:r>
              <a:rPr lang="de-DE" noProof="0" dirty="0"/>
              <a:t>03</a:t>
            </a:r>
          </a:p>
          <a:p>
            <a:pPr lvl="3"/>
            <a:r>
              <a:rPr lang="de-DE" noProof="0" dirty="0"/>
              <a:t>04</a:t>
            </a:r>
          </a:p>
          <a:p>
            <a:pPr lvl="4"/>
            <a:r>
              <a:rPr lang="de-DE" noProof="0" dirty="0"/>
              <a:t>05</a:t>
            </a:r>
          </a:p>
          <a:p>
            <a:pPr lvl="5"/>
            <a:r>
              <a:rPr lang="de-DE" noProof="0" dirty="0"/>
              <a:t>06</a:t>
            </a:r>
          </a:p>
          <a:p>
            <a:pPr lvl="6"/>
            <a:r>
              <a:rPr lang="de-DE" noProof="0" dirty="0"/>
              <a:t>07</a:t>
            </a:r>
          </a:p>
          <a:p>
            <a:pPr lvl="7"/>
            <a:r>
              <a:rPr lang="de-DE" noProof="0" dirty="0"/>
              <a:t>08</a:t>
            </a:r>
          </a:p>
          <a:p>
            <a:pPr lvl="8"/>
            <a:r>
              <a:rPr lang="de-DE" noProof="0" dirty="0"/>
              <a:t>09</a:t>
            </a:r>
          </a:p>
        </p:txBody>
      </p:sp>
      <p:sp>
        <p:nvSpPr>
          <p:cNvPr id="12" name="Freeform 54"/>
          <p:cNvSpPr>
            <a:spLocks noEditPoints="1"/>
          </p:cNvSpPr>
          <p:nvPr userDrawn="1"/>
        </p:nvSpPr>
        <p:spPr bwMode="auto">
          <a:xfrm>
            <a:off x="11096151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D24A3DA8-2CA6-4601-8DDE-32BAB39ED79A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852984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trenner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0" y="0"/>
            <a:ext cx="12190413" cy="6859588"/>
          </a:xfrm>
          <a:solidFill>
            <a:srgbClr val="496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47028" y="2552700"/>
            <a:ext cx="4403446" cy="3297004"/>
          </a:xfrm>
        </p:spPr>
        <p:txBody>
          <a:bodyPr lIns="144000" tIns="216000" rIns="0" anchor="t"/>
          <a:lstStyle>
            <a:lvl1pPr>
              <a:defRPr lang="de-DE" sz="20000" b="1" kern="1200" cap="all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noProof="0" dirty="0"/>
              <a:t>00</a:t>
            </a:r>
            <a:br>
              <a:rPr lang="de-DE" noProof="0" dirty="0"/>
            </a:br>
            <a:endParaRPr lang="de-DE" noProof="0" dirty="0"/>
          </a:p>
        </p:txBody>
      </p:sp>
      <p:sp>
        <p:nvSpPr>
          <p:cNvPr id="55" name="Textplatzhalter 54"/>
          <p:cNvSpPr>
            <a:spLocks noGrp="1"/>
          </p:cNvSpPr>
          <p:nvPr>
            <p:ph type="body" sz="quarter" idx="14" hasCustomPrompt="1"/>
          </p:nvPr>
        </p:nvSpPr>
        <p:spPr>
          <a:xfrm>
            <a:off x="672895" y="515939"/>
            <a:ext cx="7453518" cy="2538412"/>
          </a:xfrm>
          <a:prstGeom prst="rect">
            <a:avLst/>
          </a:prstGeom>
        </p:spPr>
        <p:txBody>
          <a:bodyPr tIns="0" bIns="180000" anchor="b">
            <a:normAutofit/>
          </a:bodyPr>
          <a:lstStyle>
            <a:lvl1pPr marL="0" algn="l" defTabSz="1219170" rtl="0" eaLnBrk="1" latinLnBrk="0" hangingPunct="1">
              <a:defRPr lang="de-DE" sz="3600" b="1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 noProof="0" dirty="0"/>
              <a:t>Überschrift</a:t>
            </a:r>
          </a:p>
        </p:txBody>
      </p:sp>
    </p:spTree>
    <p:extLst>
      <p:ext uri="{BB962C8B-B14F-4D97-AF65-F5344CB8AC3E}">
        <p14:creationId xmlns:p14="http://schemas.microsoft.com/office/powerpoint/2010/main" val="2970451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0" y="0"/>
            <a:ext cx="12190413" cy="6859588"/>
          </a:xfrm>
          <a:solidFill>
            <a:srgbClr val="496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/>
              <a:t>Textmasterformat bearbeiten</a:t>
            </a:r>
          </a:p>
        </p:txBody>
      </p:sp>
      <p:sp>
        <p:nvSpPr>
          <p:cNvPr id="55" name="Textplatzhalter 54"/>
          <p:cNvSpPr>
            <a:spLocks noGrp="1"/>
          </p:cNvSpPr>
          <p:nvPr>
            <p:ph type="body" sz="quarter" idx="14" hasCustomPrompt="1"/>
          </p:nvPr>
        </p:nvSpPr>
        <p:spPr>
          <a:xfrm>
            <a:off x="672895" y="515939"/>
            <a:ext cx="7453518" cy="2538412"/>
          </a:xfrm>
          <a:prstGeom prst="rect">
            <a:avLst/>
          </a:prstGeom>
        </p:spPr>
        <p:txBody>
          <a:bodyPr tIns="0" bIns="180000" anchor="b"/>
          <a:lstStyle>
            <a:lvl1pPr marL="0" algn="l" defTabSz="1219170" rtl="0" eaLnBrk="1" latinLnBrk="0" hangingPunct="1">
              <a:defRPr lang="de-DE" sz="3600" b="1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 noProof="0" dirty="0"/>
              <a:t>Überschrift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672898" y="3560763"/>
            <a:ext cx="5078455" cy="2551112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100">
                <a:solidFill>
                  <a:schemeClr val="bg1"/>
                </a:solidFill>
              </a:defRPr>
            </a:lvl6pPr>
            <a:lvl7pPr>
              <a:defRPr sz="1100"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01</a:t>
            </a:r>
          </a:p>
          <a:p>
            <a:pPr lvl="1"/>
            <a:r>
              <a:rPr lang="de-DE" dirty="0"/>
              <a:t>02</a:t>
            </a:r>
          </a:p>
          <a:p>
            <a:pPr lvl="2"/>
            <a:r>
              <a:rPr lang="de-DE" dirty="0"/>
              <a:t>03</a:t>
            </a:r>
          </a:p>
          <a:p>
            <a:pPr lvl="3"/>
            <a:r>
              <a:rPr lang="de-DE" dirty="0"/>
              <a:t>04</a:t>
            </a:r>
          </a:p>
          <a:p>
            <a:pPr lvl="4"/>
            <a:r>
              <a:rPr lang="de-DE" dirty="0"/>
              <a:t>05</a:t>
            </a:r>
          </a:p>
          <a:p>
            <a:pPr lvl="5"/>
            <a:r>
              <a:rPr lang="de-DE" dirty="0"/>
              <a:t>06</a:t>
            </a:r>
          </a:p>
          <a:p>
            <a:pPr lvl="6"/>
            <a:r>
              <a:rPr lang="de-DE" dirty="0"/>
              <a:t>07</a:t>
            </a:r>
          </a:p>
          <a:p>
            <a:pPr lvl="7"/>
            <a:r>
              <a:rPr lang="de-DE" dirty="0"/>
              <a:t>08</a:t>
            </a:r>
          </a:p>
          <a:p>
            <a:pPr lvl="8"/>
            <a:r>
              <a:rPr lang="de-DE" noProof="0" dirty="0"/>
              <a:t>09</a:t>
            </a:r>
          </a:p>
        </p:txBody>
      </p:sp>
    </p:spTree>
    <p:extLst>
      <p:ext uri="{BB962C8B-B14F-4D97-AF65-F5344CB8AC3E}">
        <p14:creationId xmlns:p14="http://schemas.microsoft.com/office/powerpoint/2010/main" val="2214030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Inhal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nhaltsplatzhalter 13" descr="Spalte links" title="Spalte links"/>
          <p:cNvSpPr>
            <a:spLocks noGrp="1"/>
          </p:cNvSpPr>
          <p:nvPr>
            <p:ph sz="quarter" idx="13" hasCustomPrompt="1"/>
          </p:nvPr>
        </p:nvSpPr>
        <p:spPr>
          <a:xfrm>
            <a:off x="672896" y="1530350"/>
            <a:ext cx="10848855" cy="4840175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Aft>
                <a:spcPts val="0"/>
              </a:spcAft>
              <a:defRPr lang="en-GB" sz="16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200"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1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0" y="1"/>
            <a:ext cx="10139985" cy="664632"/>
          </a:xfrm>
          <a:solidFill>
            <a:srgbClr val="F8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18" name="Freeform 54"/>
          <p:cNvSpPr>
            <a:spLocks noEditPoints="1"/>
          </p:cNvSpPr>
          <p:nvPr userDrawn="1"/>
        </p:nvSpPr>
        <p:spPr bwMode="auto">
          <a:xfrm>
            <a:off x="11096151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72895" y="259201"/>
            <a:ext cx="5421518" cy="155575"/>
          </a:xfrm>
        </p:spPr>
        <p:txBody>
          <a:bodyPr/>
          <a:lstStyle>
            <a:lvl1pPr>
              <a:defRPr sz="10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noProof="0" dirty="0"/>
              <a:t>Optionale Zeile zur Anzeige des Kapitels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4EBE2020-7718-4774-8BB4-7C35872FFA2D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‹#›</a:t>
            </a:fld>
            <a:endParaRPr lang="de-DE" noProof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2321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Inhalt mit kleiner 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0" y="1"/>
            <a:ext cx="10139985" cy="664632"/>
          </a:xfrm>
          <a:solidFill>
            <a:srgbClr val="F8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14" name="Inhaltsplatzhalter 13" descr="Spalte links" title="Spalte links"/>
          <p:cNvSpPr>
            <a:spLocks noGrp="1"/>
          </p:cNvSpPr>
          <p:nvPr>
            <p:ph sz="quarter" idx="13" hasCustomPrompt="1"/>
          </p:nvPr>
        </p:nvSpPr>
        <p:spPr>
          <a:xfrm>
            <a:off x="672896" y="1273176"/>
            <a:ext cx="10848855" cy="5097350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2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6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72895" y="260352"/>
            <a:ext cx="5421518" cy="155575"/>
          </a:xfrm>
        </p:spPr>
        <p:txBody>
          <a:bodyPr/>
          <a:lstStyle>
            <a:lvl1pPr>
              <a:defRPr sz="10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noProof="0" dirty="0"/>
              <a:t>Optionale Zeile zur Anzeige des Kapitels</a:t>
            </a:r>
          </a:p>
        </p:txBody>
      </p:sp>
      <p:sp>
        <p:nvSpPr>
          <p:cNvPr id="15" name="Freeform 54"/>
          <p:cNvSpPr>
            <a:spLocks noEditPoints="1"/>
          </p:cNvSpPr>
          <p:nvPr userDrawn="1"/>
        </p:nvSpPr>
        <p:spPr bwMode="auto">
          <a:xfrm>
            <a:off x="11096151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143BD82F-80E7-4C62-8834-7C9DB7F05D00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‹#›</a:t>
            </a:fld>
            <a:endParaRPr lang="de-DE" noProof="0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8837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kaler Balken und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1" y="6929"/>
            <a:ext cx="1697050" cy="5842775"/>
          </a:xfrm>
          <a:solidFill>
            <a:srgbClr val="FAF7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>
              <a:defRPr lang="de-DE" sz="10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>
          <a:xfrm>
            <a:off x="672895" y="766800"/>
            <a:ext cx="3742863" cy="2014922"/>
          </a:xfrm>
        </p:spPr>
        <p:txBody>
          <a:bodyPr/>
          <a:lstStyle>
            <a:lvl1pPr>
              <a:defRPr lang="en-GB" sz="3600" b="1" kern="1200" cap="none" baseline="0" noProof="0" dirty="0" smtClean="0">
                <a:solidFill>
                  <a:srgbClr val="00378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noProof="0" dirty="0"/>
              <a:t>Überschrift</a:t>
            </a:r>
          </a:p>
        </p:txBody>
      </p:sp>
      <p:sp>
        <p:nvSpPr>
          <p:cNvPr id="10" name="Freeform 54"/>
          <p:cNvSpPr>
            <a:spLocks noEditPoints="1"/>
          </p:cNvSpPr>
          <p:nvPr userDrawn="1"/>
        </p:nvSpPr>
        <p:spPr bwMode="auto">
          <a:xfrm>
            <a:off x="11096151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B5007355-3732-4655-BA68-F430A830546A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934386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kaler Balken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1" y="6929"/>
            <a:ext cx="1697050" cy="5842775"/>
          </a:xfrm>
          <a:solidFill>
            <a:srgbClr val="E6F4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>
              <a:defRPr lang="de-DE" sz="10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207" name="Inhaltsplatzhalter 13" descr="Spalte links" title="Spalte links"/>
          <p:cNvSpPr>
            <a:spLocks noGrp="1"/>
          </p:cNvSpPr>
          <p:nvPr>
            <p:ph sz="quarter" idx="14" hasCustomPrompt="1"/>
          </p:nvPr>
        </p:nvSpPr>
        <p:spPr>
          <a:xfrm>
            <a:off x="4414025" y="1273176"/>
            <a:ext cx="7281086" cy="4838701"/>
          </a:xfrm>
          <a:prstGeom prst="rect">
            <a:avLst/>
          </a:prstGeom>
        </p:spPr>
        <p:txBody>
          <a:bodyPr rIns="0">
            <a:noAutofit/>
          </a:bodyPr>
          <a:lstStyle>
            <a:lvl1pPr>
              <a:lnSpc>
                <a:spcPts val="1920"/>
              </a:lnSpc>
              <a:spcAft>
                <a:spcPts val="0"/>
              </a:spcAft>
              <a:defRPr sz="1600" baseline="0">
                <a:solidFill>
                  <a:schemeClr val="tx1"/>
                </a:solidFill>
              </a:defRPr>
            </a:lvl1pPr>
            <a:lvl2pPr>
              <a:defRPr lang="de-DE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2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00"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01</a:t>
            </a:r>
          </a:p>
          <a:p>
            <a:pPr lvl="1"/>
            <a:r>
              <a:rPr lang="de-DE" noProof="0" dirty="0"/>
              <a:t>02</a:t>
            </a:r>
          </a:p>
          <a:p>
            <a:pPr lvl="2"/>
            <a:r>
              <a:rPr lang="de-DE" noProof="0" dirty="0"/>
              <a:t>03</a:t>
            </a:r>
          </a:p>
          <a:p>
            <a:pPr lvl="3"/>
            <a:r>
              <a:rPr lang="de-DE" noProof="0" dirty="0"/>
              <a:t>04</a:t>
            </a:r>
          </a:p>
          <a:p>
            <a:pPr lvl="4"/>
            <a:r>
              <a:rPr lang="de-DE" noProof="0" dirty="0"/>
              <a:t>05</a:t>
            </a:r>
          </a:p>
          <a:p>
            <a:pPr lvl="5"/>
            <a:r>
              <a:rPr lang="de-DE" noProof="0" dirty="0"/>
              <a:t>06</a:t>
            </a:r>
          </a:p>
          <a:p>
            <a:pPr lvl="6"/>
            <a:r>
              <a:rPr lang="de-DE" noProof="0" dirty="0"/>
              <a:t>07</a:t>
            </a:r>
          </a:p>
          <a:p>
            <a:pPr lvl="7"/>
            <a:r>
              <a:rPr lang="de-DE" noProof="0" dirty="0"/>
              <a:t>08</a:t>
            </a:r>
          </a:p>
          <a:p>
            <a:pPr lvl="8"/>
            <a:r>
              <a:rPr lang="de-DE" noProof="0" dirty="0"/>
              <a:t>09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72895" y="768350"/>
            <a:ext cx="3741130" cy="4605661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Überschrift</a:t>
            </a:r>
          </a:p>
        </p:txBody>
      </p:sp>
      <p:sp>
        <p:nvSpPr>
          <p:cNvPr id="11" name="Freeform 54"/>
          <p:cNvSpPr>
            <a:spLocks noEditPoints="1"/>
          </p:cNvSpPr>
          <p:nvPr userDrawn="1"/>
        </p:nvSpPr>
        <p:spPr bwMode="auto">
          <a:xfrm>
            <a:off x="11052822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D5D816C9-E29A-4069-9E73-72497D408ACD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255105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kaler Balken und 2spaltig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1" y="6929"/>
            <a:ext cx="1697050" cy="5842775"/>
          </a:xfrm>
          <a:solidFill>
            <a:srgbClr val="FAF7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>
              <a:defRPr lang="de-DE" sz="10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207" name="Inhaltsplatzhalter 13" descr="Spalte links" title="Spalte links"/>
          <p:cNvSpPr>
            <a:spLocks noGrp="1"/>
          </p:cNvSpPr>
          <p:nvPr>
            <p:ph sz="quarter" idx="14" hasCustomPrompt="1"/>
          </p:nvPr>
        </p:nvSpPr>
        <p:spPr>
          <a:xfrm>
            <a:off x="4414025" y="1273176"/>
            <a:ext cx="3375058" cy="4838701"/>
          </a:xfrm>
          <a:prstGeom prst="rect">
            <a:avLst/>
          </a:prstGeom>
        </p:spPr>
        <p:txBody>
          <a:bodyPr rIns="0">
            <a:noAutofit/>
          </a:bodyPr>
          <a:lstStyle>
            <a:lvl1pPr>
              <a:lnSpc>
                <a:spcPts val="1920"/>
              </a:lnSpc>
              <a:spcAft>
                <a:spcPts val="0"/>
              </a:spcAft>
              <a:defRPr sz="1600" baseline="0">
                <a:solidFill>
                  <a:schemeClr val="tx1"/>
                </a:solidFill>
              </a:defRPr>
            </a:lvl1pPr>
            <a:lvl2pPr>
              <a:defRPr lang="de-DE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2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00"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01</a:t>
            </a:r>
          </a:p>
          <a:p>
            <a:pPr lvl="1"/>
            <a:r>
              <a:rPr lang="de-DE" noProof="0" dirty="0"/>
              <a:t>02</a:t>
            </a:r>
          </a:p>
          <a:p>
            <a:pPr lvl="2"/>
            <a:r>
              <a:rPr lang="de-DE" noProof="0" dirty="0"/>
              <a:t>03</a:t>
            </a:r>
          </a:p>
          <a:p>
            <a:pPr lvl="3"/>
            <a:r>
              <a:rPr lang="de-DE" noProof="0" dirty="0"/>
              <a:t>04</a:t>
            </a:r>
          </a:p>
          <a:p>
            <a:pPr lvl="4"/>
            <a:r>
              <a:rPr lang="de-DE" noProof="0" dirty="0"/>
              <a:t>05</a:t>
            </a:r>
          </a:p>
          <a:p>
            <a:pPr lvl="5"/>
            <a:r>
              <a:rPr lang="de-DE" noProof="0" dirty="0"/>
              <a:t>06</a:t>
            </a:r>
          </a:p>
          <a:p>
            <a:pPr lvl="6"/>
            <a:r>
              <a:rPr lang="de-DE" noProof="0" dirty="0"/>
              <a:t>07</a:t>
            </a:r>
          </a:p>
          <a:p>
            <a:pPr lvl="7"/>
            <a:r>
              <a:rPr lang="de-DE" noProof="0" dirty="0"/>
              <a:t>08</a:t>
            </a:r>
          </a:p>
          <a:p>
            <a:pPr lvl="8"/>
            <a:r>
              <a:rPr lang="de-DE" noProof="0" dirty="0"/>
              <a:t>09</a:t>
            </a:r>
          </a:p>
        </p:txBody>
      </p:sp>
      <p:sp>
        <p:nvSpPr>
          <p:cNvPr id="208" name="Inhaltsplatzhalter 13" descr="Spalte links" title="Spalte links"/>
          <p:cNvSpPr>
            <a:spLocks noGrp="1"/>
          </p:cNvSpPr>
          <p:nvPr>
            <p:ph sz="quarter" idx="15" hasCustomPrompt="1"/>
          </p:nvPr>
        </p:nvSpPr>
        <p:spPr>
          <a:xfrm>
            <a:off x="8136112" y="1273176"/>
            <a:ext cx="3371746" cy="4838701"/>
          </a:xfrm>
          <a:prstGeom prst="rect">
            <a:avLst/>
          </a:prstGeom>
        </p:spPr>
        <p:txBody>
          <a:bodyPr rIns="0">
            <a:noAutofit/>
          </a:bodyPr>
          <a:lstStyle>
            <a:lvl1pPr>
              <a:lnSpc>
                <a:spcPts val="1920"/>
              </a:lnSpc>
              <a:spcAft>
                <a:spcPts val="0"/>
              </a:spcAft>
              <a:defRPr sz="1600" baseline="0">
                <a:solidFill>
                  <a:schemeClr val="tx1"/>
                </a:solidFill>
              </a:defRPr>
            </a:lvl1pPr>
            <a:lvl2pPr>
              <a:defRPr lang="de-DE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2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00"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01</a:t>
            </a:r>
          </a:p>
          <a:p>
            <a:pPr lvl="1"/>
            <a:r>
              <a:rPr lang="de-DE" noProof="0" dirty="0"/>
              <a:t>02</a:t>
            </a:r>
          </a:p>
          <a:p>
            <a:pPr lvl="2"/>
            <a:r>
              <a:rPr lang="de-DE" noProof="0" dirty="0"/>
              <a:t>03</a:t>
            </a:r>
          </a:p>
          <a:p>
            <a:pPr lvl="3"/>
            <a:r>
              <a:rPr lang="de-DE" noProof="0" dirty="0"/>
              <a:t>04</a:t>
            </a:r>
          </a:p>
          <a:p>
            <a:pPr lvl="4"/>
            <a:r>
              <a:rPr lang="de-DE" noProof="0" dirty="0"/>
              <a:t>05</a:t>
            </a:r>
          </a:p>
          <a:p>
            <a:pPr lvl="5"/>
            <a:r>
              <a:rPr lang="de-DE" noProof="0" dirty="0"/>
              <a:t>06</a:t>
            </a:r>
          </a:p>
          <a:p>
            <a:pPr lvl="6"/>
            <a:r>
              <a:rPr lang="de-DE" noProof="0" dirty="0"/>
              <a:t>07</a:t>
            </a:r>
          </a:p>
          <a:p>
            <a:pPr lvl="7"/>
            <a:r>
              <a:rPr lang="de-DE" noProof="0" dirty="0"/>
              <a:t>08</a:t>
            </a:r>
          </a:p>
          <a:p>
            <a:pPr lvl="8"/>
            <a:r>
              <a:rPr lang="de-DE" noProof="0" dirty="0"/>
              <a:t>09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72895" y="768349"/>
            <a:ext cx="3741130" cy="4533653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Überschrift</a:t>
            </a:r>
          </a:p>
        </p:txBody>
      </p:sp>
      <p:sp>
        <p:nvSpPr>
          <p:cNvPr id="11" name="Freeform 54"/>
          <p:cNvSpPr>
            <a:spLocks noEditPoints="1"/>
          </p:cNvSpPr>
          <p:nvPr userDrawn="1"/>
        </p:nvSpPr>
        <p:spPr bwMode="auto">
          <a:xfrm>
            <a:off x="11096151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526DB01E-0A19-43C5-8161-F4DBAC8FE626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0347355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23"/>
          <p:cNvSpPr>
            <a:spLocks noGrp="1"/>
          </p:cNvSpPr>
          <p:nvPr>
            <p:ph type="body" sz="quarter" idx="24"/>
          </p:nvPr>
        </p:nvSpPr>
        <p:spPr>
          <a:xfrm>
            <a:off x="0" y="0"/>
            <a:ext cx="10139985" cy="664632"/>
          </a:xfrm>
          <a:solidFill>
            <a:srgbClr val="F8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207" name="Inhaltsplatzhalter 13" descr="Spalte links" title="Spalte links"/>
          <p:cNvSpPr>
            <a:spLocks noGrp="1"/>
          </p:cNvSpPr>
          <p:nvPr>
            <p:ph sz="quarter" idx="14" hasCustomPrompt="1"/>
          </p:nvPr>
        </p:nvSpPr>
        <p:spPr>
          <a:xfrm>
            <a:off x="672896" y="1530350"/>
            <a:ext cx="5238428" cy="4581526"/>
          </a:xfrm>
          <a:prstGeom prst="rect">
            <a:avLst/>
          </a:prstGeom>
        </p:spPr>
        <p:txBody>
          <a:bodyPr rIns="0">
            <a:noAutofit/>
          </a:bodyPr>
          <a:lstStyle>
            <a:lvl1pPr>
              <a:lnSpc>
                <a:spcPts val="1920"/>
              </a:lnSpc>
              <a:spcAft>
                <a:spcPts val="0"/>
              </a:spcAft>
              <a:defRPr sz="1600" baseline="0">
                <a:solidFill>
                  <a:schemeClr val="tx1"/>
                </a:solidFill>
              </a:defRPr>
            </a:lvl1pPr>
            <a:lvl2pPr>
              <a:defRPr lang="de-DE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2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00"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01</a:t>
            </a:r>
          </a:p>
          <a:p>
            <a:pPr lvl="1"/>
            <a:r>
              <a:rPr lang="de-DE" noProof="0" dirty="0"/>
              <a:t>02</a:t>
            </a:r>
          </a:p>
          <a:p>
            <a:pPr lvl="2"/>
            <a:r>
              <a:rPr lang="de-DE" noProof="0" dirty="0"/>
              <a:t>03</a:t>
            </a:r>
          </a:p>
          <a:p>
            <a:pPr lvl="3"/>
            <a:r>
              <a:rPr lang="de-DE" noProof="0" dirty="0"/>
              <a:t>04</a:t>
            </a:r>
          </a:p>
          <a:p>
            <a:pPr lvl="4"/>
            <a:r>
              <a:rPr lang="de-DE" noProof="0" dirty="0"/>
              <a:t>05</a:t>
            </a:r>
          </a:p>
          <a:p>
            <a:pPr lvl="5"/>
            <a:r>
              <a:rPr lang="de-DE" noProof="0" dirty="0"/>
              <a:t>06</a:t>
            </a:r>
          </a:p>
          <a:p>
            <a:pPr lvl="6"/>
            <a:r>
              <a:rPr lang="de-DE" noProof="0" dirty="0"/>
              <a:t>07</a:t>
            </a:r>
          </a:p>
          <a:p>
            <a:pPr lvl="7"/>
            <a:r>
              <a:rPr lang="de-DE" noProof="0" dirty="0"/>
              <a:t>08</a:t>
            </a:r>
          </a:p>
          <a:p>
            <a:pPr lvl="8"/>
            <a:r>
              <a:rPr lang="de-DE" noProof="0" dirty="0"/>
              <a:t>09</a:t>
            </a:r>
          </a:p>
        </p:txBody>
      </p:sp>
      <p:sp>
        <p:nvSpPr>
          <p:cNvPr id="208" name="Inhaltsplatzhalter 13" descr="Spalte links" title="Spalte links"/>
          <p:cNvSpPr>
            <a:spLocks noGrp="1"/>
          </p:cNvSpPr>
          <p:nvPr>
            <p:ph sz="quarter" idx="15" hasCustomPrompt="1"/>
          </p:nvPr>
        </p:nvSpPr>
        <p:spPr>
          <a:xfrm>
            <a:off x="6256659" y="1530350"/>
            <a:ext cx="5265091" cy="4581526"/>
          </a:xfrm>
          <a:prstGeom prst="rect">
            <a:avLst/>
          </a:prstGeom>
        </p:spPr>
        <p:txBody>
          <a:bodyPr rIns="0">
            <a:noAutofit/>
          </a:bodyPr>
          <a:lstStyle>
            <a:lvl1pPr>
              <a:lnSpc>
                <a:spcPts val="1920"/>
              </a:lnSpc>
              <a:spcAft>
                <a:spcPts val="0"/>
              </a:spcAft>
              <a:defRPr sz="1600" baseline="0">
                <a:solidFill>
                  <a:schemeClr val="tx1"/>
                </a:solidFill>
              </a:defRPr>
            </a:lvl1pPr>
            <a:lvl2pPr>
              <a:defRPr lang="de-DE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2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00"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01</a:t>
            </a:r>
          </a:p>
          <a:p>
            <a:pPr lvl="1"/>
            <a:r>
              <a:rPr lang="de-DE" noProof="0" dirty="0"/>
              <a:t>02</a:t>
            </a:r>
          </a:p>
          <a:p>
            <a:pPr lvl="2"/>
            <a:r>
              <a:rPr lang="de-DE" noProof="0" dirty="0"/>
              <a:t>03</a:t>
            </a:r>
          </a:p>
          <a:p>
            <a:pPr lvl="3"/>
            <a:r>
              <a:rPr lang="de-DE" noProof="0" dirty="0"/>
              <a:t>04</a:t>
            </a:r>
          </a:p>
          <a:p>
            <a:pPr lvl="4"/>
            <a:r>
              <a:rPr lang="de-DE" noProof="0" dirty="0"/>
              <a:t>05</a:t>
            </a:r>
          </a:p>
          <a:p>
            <a:pPr lvl="5"/>
            <a:r>
              <a:rPr lang="de-DE" noProof="0" dirty="0"/>
              <a:t>06</a:t>
            </a:r>
          </a:p>
          <a:p>
            <a:pPr lvl="6"/>
            <a:r>
              <a:rPr lang="de-DE" noProof="0" dirty="0"/>
              <a:t>07</a:t>
            </a:r>
          </a:p>
          <a:p>
            <a:pPr lvl="7"/>
            <a:r>
              <a:rPr lang="de-DE" noProof="0" dirty="0"/>
              <a:t>08</a:t>
            </a:r>
          </a:p>
          <a:p>
            <a:pPr lvl="8"/>
            <a:r>
              <a:rPr lang="de-DE" noProof="0" dirty="0"/>
              <a:t>09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72895" y="260352"/>
            <a:ext cx="5421518" cy="155575"/>
          </a:xfrm>
        </p:spPr>
        <p:txBody>
          <a:bodyPr/>
          <a:lstStyle>
            <a:lvl1pPr>
              <a:defRPr sz="10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noProof="0" dirty="0"/>
              <a:t>Optionale Zeile zur Anzeige des Kapitels</a:t>
            </a:r>
          </a:p>
        </p:txBody>
      </p:sp>
      <p:sp>
        <p:nvSpPr>
          <p:cNvPr id="13" name="Freeform 54"/>
          <p:cNvSpPr>
            <a:spLocks noEditPoints="1"/>
          </p:cNvSpPr>
          <p:nvPr userDrawn="1"/>
        </p:nvSpPr>
        <p:spPr bwMode="auto">
          <a:xfrm>
            <a:off x="11096151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A9A1E2F8-DC87-4271-88AE-EF5C5719E947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‹#›</a:t>
            </a:fld>
            <a:endParaRPr lang="de-DE" noProof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245746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nderformat mit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platzhalter 23"/>
          <p:cNvSpPr>
            <a:spLocks noGrp="1"/>
          </p:cNvSpPr>
          <p:nvPr>
            <p:ph type="body" sz="quarter" idx="22"/>
          </p:nvPr>
        </p:nvSpPr>
        <p:spPr>
          <a:xfrm>
            <a:off x="1" y="2552700"/>
            <a:ext cx="5751352" cy="3297003"/>
          </a:xfr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/>
              <a:t>Textmasterformat bearbeiten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>
          <a:xfrm>
            <a:off x="672896" y="981523"/>
            <a:ext cx="4409793" cy="2536825"/>
          </a:xfrm>
        </p:spPr>
        <p:txBody>
          <a:bodyPr tIns="0" bIns="180000" anchor="b"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Überschrift mit </a:t>
            </a:r>
            <a:r>
              <a:rPr lang="de-DE" noProof="0" dirty="0" err="1"/>
              <a:t>Textlauf</a:t>
            </a:r>
            <a:r>
              <a:rPr lang="de-DE" noProof="0" dirty="0"/>
              <a:t> von unten nach oben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72896" y="3821113"/>
            <a:ext cx="4409792" cy="2549524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6096002" y="1030288"/>
            <a:ext cx="5425749" cy="4819650"/>
          </a:xfrm>
        </p:spPr>
        <p:txBody>
          <a:bodyPr>
            <a:no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/>
              <a:t>01</a:t>
            </a:r>
          </a:p>
          <a:p>
            <a:pPr lvl="1"/>
            <a:r>
              <a:rPr lang="de-DE" dirty="0"/>
              <a:t>02</a:t>
            </a:r>
          </a:p>
          <a:p>
            <a:pPr lvl="2"/>
            <a:r>
              <a:rPr lang="de-DE" dirty="0"/>
              <a:t>03</a:t>
            </a:r>
          </a:p>
          <a:p>
            <a:pPr lvl="3"/>
            <a:r>
              <a:rPr lang="de-DE" dirty="0"/>
              <a:t>04</a:t>
            </a:r>
          </a:p>
          <a:p>
            <a:pPr lvl="4"/>
            <a:r>
              <a:rPr lang="de-DE" dirty="0"/>
              <a:t>05</a:t>
            </a:r>
          </a:p>
        </p:txBody>
      </p:sp>
      <p:sp>
        <p:nvSpPr>
          <p:cNvPr id="48" name="Textplatzhalt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72895" y="260352"/>
            <a:ext cx="5421518" cy="155575"/>
          </a:xfrm>
        </p:spPr>
        <p:txBody>
          <a:bodyPr/>
          <a:lstStyle>
            <a:lvl1pPr>
              <a:defRPr sz="10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Optionale Zeile zur Anzeige des Kapitels</a:t>
            </a:r>
          </a:p>
        </p:txBody>
      </p:sp>
      <p:sp>
        <p:nvSpPr>
          <p:cNvPr id="12" name="Freeform 54"/>
          <p:cNvSpPr>
            <a:spLocks noEditPoints="1"/>
          </p:cNvSpPr>
          <p:nvPr userDrawn="1"/>
        </p:nvSpPr>
        <p:spPr bwMode="auto">
          <a:xfrm>
            <a:off x="11096151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AA68C6BF-BC43-42E9-A9D0-CB356C449933}" type="datetime1">
              <a:rPr lang="de-DE" smtClean="0"/>
              <a:t>22.06.2020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61201FF1-C63B-412E-ABF0-3D0E918900A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2069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Board Präsentatio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-1" y="6929"/>
            <a:ext cx="5082689" cy="4574596"/>
          </a:xfrm>
          <a:solidFill>
            <a:srgbClr val="F8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4" hasCustomPrompt="1"/>
          </p:nvPr>
        </p:nvSpPr>
        <p:spPr>
          <a:xfrm>
            <a:off x="5082688" y="1"/>
            <a:ext cx="7107724" cy="5349875"/>
          </a:xfrm>
        </p:spPr>
        <p:txBody>
          <a:bodyPr anchor="ctr"/>
          <a:lstStyle>
            <a:lvl1pPr algn="ctr">
              <a:defRPr sz="14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72896" y="765498"/>
            <a:ext cx="7810244" cy="2088232"/>
          </a:xfrm>
        </p:spPr>
        <p:txBody>
          <a:bodyPr/>
          <a:lstStyle>
            <a:lvl1pPr>
              <a:defRPr lang="en-GB" sz="3600" b="1" kern="1200" cap="none" baseline="0" dirty="0">
                <a:solidFill>
                  <a:srgbClr val="00378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noProof="0" dirty="0"/>
              <a:t>Überschrift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72895" y="2997746"/>
            <a:ext cx="4077578" cy="1528762"/>
          </a:xfrm>
          <a:prstGeom prst="rect">
            <a:avLst/>
          </a:prstGeom>
        </p:spPr>
        <p:txBody>
          <a:bodyPr tIns="108000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lang="en-GB" sz="16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en-GB" sz="1400" b="0" kern="1200" cap="none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lnSpc>
                <a:spcPct val="100000"/>
              </a:lnSpc>
              <a:defRPr sz="1200">
                <a:solidFill>
                  <a:srgbClr val="003781"/>
                </a:solidFill>
              </a:defRPr>
            </a:lvl3pPr>
            <a:lvl4pPr>
              <a:lnSpc>
                <a:spcPct val="100000"/>
              </a:lnSpc>
              <a:buAutoNum type="arabicPeriod"/>
              <a:defRPr sz="1200">
                <a:solidFill>
                  <a:srgbClr val="003781"/>
                </a:solidFill>
              </a:defRPr>
            </a:lvl4pPr>
            <a:lvl5pPr>
              <a:lnSpc>
                <a:spcPct val="100000"/>
              </a:lnSpc>
              <a:defRPr sz="1200">
                <a:solidFill>
                  <a:srgbClr val="003781"/>
                </a:solidFill>
              </a:defRPr>
            </a:lvl5pPr>
            <a:lvl6pPr>
              <a:defRPr>
                <a:solidFill>
                  <a:srgbClr val="003781"/>
                </a:solidFill>
              </a:defRPr>
            </a:lvl6pPr>
            <a:lvl7pPr>
              <a:defRPr>
                <a:solidFill>
                  <a:srgbClr val="003781"/>
                </a:solidFill>
              </a:defRPr>
            </a:lvl7pPr>
            <a:lvl8pPr>
              <a:defRPr>
                <a:solidFill>
                  <a:srgbClr val="003781"/>
                </a:solidFill>
              </a:defRPr>
            </a:lvl8pPr>
            <a:lvl9pPr>
              <a:defRPr>
                <a:solidFill>
                  <a:srgbClr val="003781"/>
                </a:solidFill>
              </a:defRPr>
            </a:lvl9pPr>
          </a:lstStyle>
          <a:p>
            <a:pPr lvl="0"/>
            <a:r>
              <a:rPr lang="de-DE" noProof="0" dirty="0"/>
              <a:t>Untertitel</a:t>
            </a:r>
          </a:p>
          <a:p>
            <a:pPr lvl="1"/>
            <a:r>
              <a:rPr lang="de-DE" noProof="0" dirty="0"/>
              <a:t>Text</a:t>
            </a:r>
          </a:p>
        </p:txBody>
      </p:sp>
      <p:pic>
        <p:nvPicPr>
          <p:cNvPr id="9" name="Bild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5566" y="5843102"/>
            <a:ext cx="2181232" cy="508928"/>
          </a:xfrm>
          <a:prstGeom prst="rect">
            <a:avLst/>
          </a:prstGeom>
        </p:spPr>
      </p:pic>
      <p:sp>
        <p:nvSpPr>
          <p:cNvPr id="12" name="Rechteck 11"/>
          <p:cNvSpPr/>
          <p:nvPr userDrawn="1"/>
        </p:nvSpPr>
        <p:spPr>
          <a:xfrm>
            <a:off x="432298" y="6382122"/>
            <a:ext cx="191963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108000" tIns="108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spcBef>
                <a:spcPts val="100"/>
              </a:spcBef>
              <a:spcAft>
                <a:spcPts val="100"/>
              </a:spcAft>
            </a:pPr>
            <a:endParaRPr lang="de-DE" sz="1400" noProof="0" dirty="0"/>
          </a:p>
        </p:txBody>
      </p:sp>
    </p:spTree>
    <p:extLst>
      <p:ext uri="{BB962C8B-B14F-4D97-AF65-F5344CB8AC3E}">
        <p14:creationId xmlns:p14="http://schemas.microsoft.com/office/powerpoint/2010/main" val="22670400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nderforma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3"/>
          <p:cNvSpPr>
            <a:spLocks noGrp="1"/>
          </p:cNvSpPr>
          <p:nvPr>
            <p:ph type="body" sz="quarter" idx="23"/>
          </p:nvPr>
        </p:nvSpPr>
        <p:spPr>
          <a:xfrm>
            <a:off x="1" y="2552700"/>
            <a:ext cx="5751352" cy="3297003"/>
          </a:xfr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/>
              <a:t>Textmasterformat bearbeiten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4" hasCustomPrompt="1"/>
          </p:nvPr>
        </p:nvSpPr>
        <p:spPr>
          <a:xfrm>
            <a:off x="672895" y="260352"/>
            <a:ext cx="5421518" cy="155575"/>
          </a:xfrm>
        </p:spPr>
        <p:txBody>
          <a:bodyPr/>
          <a:lstStyle>
            <a:lvl1pPr>
              <a:defRPr sz="10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Optionale Zeile zur Anzeige des Kapitels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>
          <a:xfrm>
            <a:off x="672896" y="981523"/>
            <a:ext cx="4409793" cy="2536825"/>
          </a:xfrm>
        </p:spPr>
        <p:txBody>
          <a:bodyPr tIns="0" bIns="180000" anchor="b"/>
          <a:lstStyle>
            <a:lvl1pPr>
              <a:defRPr sz="3600" baseline="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Überschrift mit </a:t>
            </a:r>
            <a:r>
              <a:rPr lang="de-DE" noProof="0" dirty="0" err="1"/>
              <a:t>Textlauf</a:t>
            </a:r>
            <a:r>
              <a:rPr lang="de-DE" noProof="0" dirty="0"/>
              <a:t> von unten nach oben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72896" y="3821113"/>
            <a:ext cx="4409792" cy="2549524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9" hasCustomPrompt="1"/>
          </p:nvPr>
        </p:nvSpPr>
        <p:spPr>
          <a:xfrm>
            <a:off x="5751353" y="1030290"/>
            <a:ext cx="5770397" cy="5081587"/>
          </a:xfrm>
        </p:spPr>
        <p:txBody>
          <a:bodyPr anchor="ctr"/>
          <a:lstStyle>
            <a:lvl1pPr algn="ctr">
              <a:defRPr sz="14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14" name="Freeform 54"/>
          <p:cNvSpPr>
            <a:spLocks noEditPoints="1"/>
          </p:cNvSpPr>
          <p:nvPr userDrawn="1"/>
        </p:nvSpPr>
        <p:spPr bwMode="auto">
          <a:xfrm>
            <a:off x="11096151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F0690F4A-31F2-4448-81E3-E858C806BC4F}" type="datetime1">
              <a:rPr lang="de-DE" smtClean="0"/>
              <a:t>22.06.2020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1201FF1-C63B-412E-ABF0-3D0E918900A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13871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nderformat mit 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1" y="6929"/>
            <a:ext cx="1697050" cy="5842775"/>
          </a:xfrm>
          <a:solidFill>
            <a:srgbClr val="E1C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72896" y="765499"/>
            <a:ext cx="6794553" cy="2304255"/>
          </a:xfrm>
        </p:spPr>
        <p:txBody>
          <a:bodyPr/>
          <a:lstStyle>
            <a:lvl1pPr>
              <a:defRPr lang="en-GB" sz="3600" b="1" kern="1200" cap="none" baseline="0" dirty="0">
                <a:solidFill>
                  <a:srgbClr val="5A398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noProof="0" dirty="0"/>
              <a:t>Überschrift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1021080"/>
            <a:ext cx="6094412" cy="5838508"/>
          </a:xfrm>
          <a:prstGeom prst="rect">
            <a:avLst/>
          </a:prstGeom>
        </p:spPr>
        <p:txBody>
          <a:bodyPr anchor="ctr"/>
          <a:lstStyle>
            <a:lvl1pPr algn="ctr">
              <a:defRPr sz="13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206" name="Textplatzhalter 9"/>
          <p:cNvSpPr>
            <a:spLocks noGrp="1"/>
          </p:cNvSpPr>
          <p:nvPr>
            <p:ph type="body" sz="quarter" idx="15" hasCustomPrompt="1"/>
          </p:nvPr>
        </p:nvSpPr>
        <p:spPr>
          <a:xfrm>
            <a:off x="672895" y="3560763"/>
            <a:ext cx="5422310" cy="2288941"/>
          </a:xfrm>
          <a:prstGeom prst="rect">
            <a:avLst/>
          </a:prstGeom>
        </p:spPr>
        <p:txBody>
          <a:bodyPr rIns="180000"/>
          <a:lstStyle>
            <a:lvl1pPr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defRPr sz="1600" cap="none" baseline="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 sz="16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 sz="16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 sz="16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 sz="1200">
                <a:solidFill>
                  <a:schemeClr val="tx1"/>
                </a:solidFill>
              </a:defRPr>
            </a:lvl5pPr>
            <a:lvl6pPr>
              <a:lnSpc>
                <a:spcPct val="100000"/>
              </a:lnSpc>
              <a:defRPr sz="1200">
                <a:solidFill>
                  <a:schemeClr val="tx1"/>
                </a:solidFill>
              </a:defRPr>
            </a:lvl6pPr>
            <a:lvl7pPr>
              <a:lnSpc>
                <a:spcPct val="100000"/>
              </a:lnSpc>
              <a:defRPr sz="1100">
                <a:solidFill>
                  <a:schemeClr val="tx1"/>
                </a:solidFill>
              </a:defRPr>
            </a:lvl7pPr>
            <a:lvl8pPr>
              <a:lnSpc>
                <a:spcPct val="100000"/>
              </a:lnSpc>
              <a:defRPr sz="1000">
                <a:solidFill>
                  <a:schemeClr val="tx1"/>
                </a:solidFill>
              </a:defRPr>
            </a:lvl8pPr>
            <a:lvl9pPr>
              <a:lnSpc>
                <a:spcPct val="100000"/>
              </a:lnSpc>
              <a:defRPr sz="7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noProof="0" dirty="0"/>
              <a:t>01</a:t>
            </a:r>
          </a:p>
          <a:p>
            <a:pPr lvl="1"/>
            <a:r>
              <a:rPr lang="de-DE" noProof="0" dirty="0"/>
              <a:t>02</a:t>
            </a:r>
          </a:p>
          <a:p>
            <a:pPr lvl="2"/>
            <a:r>
              <a:rPr lang="de-DE" noProof="0" dirty="0"/>
              <a:t>03</a:t>
            </a:r>
          </a:p>
          <a:p>
            <a:pPr lvl="3"/>
            <a:r>
              <a:rPr lang="de-DE" noProof="0" dirty="0"/>
              <a:t>04</a:t>
            </a:r>
          </a:p>
          <a:p>
            <a:pPr lvl="4"/>
            <a:r>
              <a:rPr lang="de-DE" noProof="0" dirty="0"/>
              <a:t>05</a:t>
            </a:r>
          </a:p>
          <a:p>
            <a:pPr lvl="5"/>
            <a:r>
              <a:rPr lang="de-DE" noProof="0" dirty="0"/>
              <a:t>06</a:t>
            </a:r>
          </a:p>
          <a:p>
            <a:pPr lvl="6"/>
            <a:r>
              <a:rPr lang="de-DE" noProof="0" dirty="0"/>
              <a:t>07</a:t>
            </a:r>
          </a:p>
          <a:p>
            <a:pPr lvl="7"/>
            <a:r>
              <a:rPr lang="de-DE" noProof="0" dirty="0"/>
              <a:t>08</a:t>
            </a:r>
          </a:p>
          <a:p>
            <a:pPr lvl="8"/>
            <a:r>
              <a:rPr lang="de-DE" noProof="0" dirty="0"/>
              <a:t>09</a:t>
            </a:r>
          </a:p>
        </p:txBody>
      </p:sp>
      <p:sp>
        <p:nvSpPr>
          <p:cNvPr id="11" name="Freeform 54"/>
          <p:cNvSpPr>
            <a:spLocks noEditPoints="1"/>
          </p:cNvSpPr>
          <p:nvPr userDrawn="1"/>
        </p:nvSpPr>
        <p:spPr bwMode="auto">
          <a:xfrm>
            <a:off x="11096150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7BF8EB7E-5452-41BC-A4AB-892978114DBB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124066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Inhalt 3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0" y="1"/>
            <a:ext cx="10139985" cy="664632"/>
          </a:xfrm>
          <a:solidFill>
            <a:srgbClr val="F1F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14" name="Inhaltsplatzhalter 13" descr="Spalte links" title="Spalte links"/>
          <p:cNvSpPr>
            <a:spLocks noGrp="1"/>
          </p:cNvSpPr>
          <p:nvPr>
            <p:ph sz="quarter" idx="13" hasCustomPrompt="1"/>
          </p:nvPr>
        </p:nvSpPr>
        <p:spPr>
          <a:xfrm>
            <a:off x="672895" y="1530350"/>
            <a:ext cx="3404684" cy="4840175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6" name="Inhaltsplatzhalter 15" descr="Spalte mitte" title="Spalte mitte"/>
          <p:cNvSpPr>
            <a:spLocks noGrp="1"/>
          </p:cNvSpPr>
          <p:nvPr>
            <p:ph sz="quarter" idx="14" hasCustomPrompt="1"/>
          </p:nvPr>
        </p:nvSpPr>
        <p:spPr>
          <a:xfrm>
            <a:off x="4414025" y="1530350"/>
            <a:ext cx="3375060" cy="4840175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Bef>
                <a:spcPts val="267"/>
              </a:spcBef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8" name="Inhaltsplatzhalter 17" descr="Spalte rechts" title="Spalte rechts"/>
          <p:cNvSpPr>
            <a:spLocks noGrp="1"/>
          </p:cNvSpPr>
          <p:nvPr>
            <p:ph sz="quarter" idx="15" hasCustomPrompt="1"/>
          </p:nvPr>
        </p:nvSpPr>
        <p:spPr>
          <a:xfrm>
            <a:off x="8136113" y="1530350"/>
            <a:ext cx="3385638" cy="4840175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Bef>
                <a:spcPts val="267"/>
              </a:spcBef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72895" y="260352"/>
            <a:ext cx="5421518" cy="155575"/>
          </a:xfrm>
        </p:spPr>
        <p:txBody>
          <a:bodyPr/>
          <a:lstStyle>
            <a:lvl1pPr>
              <a:defRPr sz="10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noProof="0" dirty="0"/>
              <a:t>Optionale Zeile zur Anzeige des Kapitels</a:t>
            </a:r>
          </a:p>
        </p:txBody>
      </p:sp>
      <p:sp>
        <p:nvSpPr>
          <p:cNvPr id="15" name="Freeform 54"/>
          <p:cNvSpPr>
            <a:spLocks noEditPoints="1"/>
          </p:cNvSpPr>
          <p:nvPr userDrawn="1"/>
        </p:nvSpPr>
        <p:spPr bwMode="auto">
          <a:xfrm>
            <a:off x="11096151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1AC0F7BD-908A-4F03-8FD9-0DD07269E81B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‹#›</a:t>
            </a:fld>
            <a:endParaRPr lang="de-DE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1595372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zeiliger Inhalt 3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23"/>
          <p:cNvSpPr>
            <a:spLocks noGrp="1"/>
          </p:cNvSpPr>
          <p:nvPr>
            <p:ph type="body" sz="quarter" idx="29"/>
          </p:nvPr>
        </p:nvSpPr>
        <p:spPr>
          <a:xfrm>
            <a:off x="0" y="1"/>
            <a:ext cx="10139985" cy="664632"/>
          </a:xfrm>
          <a:solidFill>
            <a:srgbClr val="C1E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14" name="Inhaltsplatzhalter 13" descr="Spalte links" title="Spalte links"/>
          <p:cNvSpPr>
            <a:spLocks noGrp="1"/>
          </p:cNvSpPr>
          <p:nvPr>
            <p:ph sz="quarter" idx="13" hasCustomPrompt="1"/>
          </p:nvPr>
        </p:nvSpPr>
        <p:spPr>
          <a:xfrm>
            <a:off x="672895" y="4846175"/>
            <a:ext cx="3404683" cy="1524353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6" name="Inhaltsplatzhalter 15" descr="Spalte mitte" title="Spalte mitte"/>
          <p:cNvSpPr>
            <a:spLocks noGrp="1"/>
          </p:cNvSpPr>
          <p:nvPr>
            <p:ph sz="quarter" idx="14" hasCustomPrompt="1"/>
          </p:nvPr>
        </p:nvSpPr>
        <p:spPr>
          <a:xfrm>
            <a:off x="4414026" y="4846175"/>
            <a:ext cx="3375058" cy="1524353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Bef>
                <a:spcPts val="267"/>
              </a:spcBef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8" name="Inhaltsplatzhalter 17" descr="Spalte rechts" title="Spalte rechts"/>
          <p:cNvSpPr>
            <a:spLocks noGrp="1"/>
          </p:cNvSpPr>
          <p:nvPr>
            <p:ph sz="quarter" idx="15" hasCustomPrompt="1"/>
          </p:nvPr>
        </p:nvSpPr>
        <p:spPr>
          <a:xfrm>
            <a:off x="8136112" y="4846175"/>
            <a:ext cx="3385638" cy="1524353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Bef>
                <a:spcPts val="267"/>
              </a:spcBef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2" name="Inhaltsplatzhalter 13" descr="Spalte links" title="Spalte links"/>
          <p:cNvSpPr>
            <a:spLocks noGrp="1"/>
          </p:cNvSpPr>
          <p:nvPr>
            <p:ph sz="quarter" idx="19" hasCustomPrompt="1"/>
          </p:nvPr>
        </p:nvSpPr>
        <p:spPr>
          <a:xfrm>
            <a:off x="672895" y="1530706"/>
            <a:ext cx="3404683" cy="3050822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3" name="Inhaltsplatzhalter 15" descr="Spalte mitte" title="Spalte mitte"/>
          <p:cNvSpPr>
            <a:spLocks noGrp="1"/>
          </p:cNvSpPr>
          <p:nvPr>
            <p:ph sz="quarter" idx="20" hasCustomPrompt="1"/>
          </p:nvPr>
        </p:nvSpPr>
        <p:spPr>
          <a:xfrm>
            <a:off x="4414026" y="1530706"/>
            <a:ext cx="3375058" cy="3050822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Bef>
                <a:spcPts val="267"/>
              </a:spcBef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5" name="Inhaltsplatzhalter 17" descr="Spalte rechts" title="Spalte rechts"/>
          <p:cNvSpPr>
            <a:spLocks noGrp="1"/>
          </p:cNvSpPr>
          <p:nvPr>
            <p:ph sz="quarter" idx="21" hasCustomPrompt="1"/>
          </p:nvPr>
        </p:nvSpPr>
        <p:spPr>
          <a:xfrm>
            <a:off x="8136112" y="1530706"/>
            <a:ext cx="3385638" cy="3050822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Bef>
                <a:spcPts val="267"/>
              </a:spcBef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20" name="Textplatzhalt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72895" y="260352"/>
            <a:ext cx="5421518" cy="155575"/>
          </a:xfrm>
        </p:spPr>
        <p:txBody>
          <a:bodyPr/>
          <a:lstStyle>
            <a:lvl1pPr>
              <a:defRPr sz="10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noProof="0" dirty="0"/>
              <a:t>Optionale Zeile zur Anzeige des Kapitels</a:t>
            </a:r>
          </a:p>
        </p:txBody>
      </p:sp>
      <p:sp>
        <p:nvSpPr>
          <p:cNvPr id="21" name="Freeform 54"/>
          <p:cNvSpPr>
            <a:spLocks noEditPoints="1"/>
          </p:cNvSpPr>
          <p:nvPr userDrawn="1"/>
        </p:nvSpPr>
        <p:spPr bwMode="auto">
          <a:xfrm>
            <a:off x="11089949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fld id="{B4C5FB46-1A6D-4CCE-A68D-5154CF2BC091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‹#›</a:t>
            </a:fld>
            <a:endParaRPr lang="de-DE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897961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zeilig Bild und Inhalt 3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0" y="1"/>
            <a:ext cx="10139985" cy="664632"/>
          </a:xfrm>
          <a:solidFill>
            <a:srgbClr val="C1E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14" name="Inhaltsplatzhalter 13" descr="Spalte links" title="Spalte links"/>
          <p:cNvSpPr>
            <a:spLocks noGrp="1"/>
          </p:cNvSpPr>
          <p:nvPr>
            <p:ph sz="quarter" idx="13" hasCustomPrompt="1"/>
          </p:nvPr>
        </p:nvSpPr>
        <p:spPr>
          <a:xfrm>
            <a:off x="672895" y="4089068"/>
            <a:ext cx="3404683" cy="1788998"/>
          </a:xfrm>
          <a:prstGeom prst="rect">
            <a:avLst/>
          </a:prstGeom>
        </p:spPr>
        <p:txBody>
          <a:bodyPr rIns="479988"/>
          <a:lstStyle>
            <a:lvl1pPr>
              <a:lnSpc>
                <a:spcPts val="1920"/>
              </a:lnSpc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6" name="Inhaltsplatzhalter 15" descr="Spalte mitte" title="Spalte mitte"/>
          <p:cNvSpPr>
            <a:spLocks noGrp="1"/>
          </p:cNvSpPr>
          <p:nvPr>
            <p:ph sz="quarter" idx="14" hasCustomPrompt="1"/>
          </p:nvPr>
        </p:nvSpPr>
        <p:spPr>
          <a:xfrm>
            <a:off x="4414026" y="4089068"/>
            <a:ext cx="3375058" cy="1788998"/>
          </a:xfrm>
          <a:prstGeom prst="rect">
            <a:avLst/>
          </a:prstGeom>
        </p:spPr>
        <p:txBody>
          <a:bodyPr rIns="479988"/>
          <a:lstStyle>
            <a:lvl1pPr>
              <a:lnSpc>
                <a:spcPts val="1920"/>
              </a:lnSpc>
              <a:spcBef>
                <a:spcPts val="267"/>
              </a:spcBef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8" name="Inhaltsplatzhalter 17" descr="Spalte rechts" title="Spalte rechts"/>
          <p:cNvSpPr>
            <a:spLocks noGrp="1"/>
          </p:cNvSpPr>
          <p:nvPr>
            <p:ph sz="quarter" idx="15" hasCustomPrompt="1"/>
          </p:nvPr>
        </p:nvSpPr>
        <p:spPr>
          <a:xfrm>
            <a:off x="8136112" y="4089068"/>
            <a:ext cx="3385638" cy="1788998"/>
          </a:xfrm>
          <a:prstGeom prst="rect">
            <a:avLst/>
          </a:prstGeom>
        </p:spPr>
        <p:txBody>
          <a:bodyPr rIns="479988"/>
          <a:lstStyle>
            <a:lvl1pPr>
              <a:lnSpc>
                <a:spcPts val="1920"/>
              </a:lnSpc>
              <a:spcBef>
                <a:spcPts val="267"/>
              </a:spcBef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22" hasCustomPrompt="1"/>
          </p:nvPr>
        </p:nvSpPr>
        <p:spPr>
          <a:xfrm>
            <a:off x="672895" y="1540014"/>
            <a:ext cx="3404683" cy="2047291"/>
          </a:xfrm>
          <a:prstGeom prst="rect">
            <a:avLst/>
          </a:prstGeom>
        </p:spPr>
        <p:txBody>
          <a:bodyPr anchor="ctr"/>
          <a:lstStyle>
            <a:lvl1pPr algn="ctr">
              <a:defRPr sz="13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23" hasCustomPrompt="1"/>
          </p:nvPr>
        </p:nvSpPr>
        <p:spPr>
          <a:xfrm>
            <a:off x="4414026" y="1540014"/>
            <a:ext cx="3375058" cy="2047291"/>
          </a:xfrm>
          <a:prstGeom prst="rect">
            <a:avLst/>
          </a:prstGeom>
        </p:spPr>
        <p:txBody>
          <a:bodyPr anchor="ctr"/>
          <a:lstStyle>
            <a:lvl1pPr algn="ctr">
              <a:defRPr sz="13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24" hasCustomPrompt="1"/>
          </p:nvPr>
        </p:nvSpPr>
        <p:spPr>
          <a:xfrm>
            <a:off x="8136112" y="1540014"/>
            <a:ext cx="3385638" cy="2047291"/>
          </a:xfrm>
          <a:prstGeom prst="rect">
            <a:avLst/>
          </a:prstGeom>
        </p:spPr>
        <p:txBody>
          <a:bodyPr anchor="ctr"/>
          <a:lstStyle>
            <a:lvl1pPr algn="ctr">
              <a:defRPr sz="13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19" name="Textplatzhalt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72895" y="260352"/>
            <a:ext cx="5421518" cy="155575"/>
          </a:xfrm>
        </p:spPr>
        <p:txBody>
          <a:bodyPr/>
          <a:lstStyle>
            <a:lvl1pPr>
              <a:defRPr sz="10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noProof="0" dirty="0"/>
              <a:t>Optionale Zeile zur Anzeige des Kapitels</a:t>
            </a:r>
          </a:p>
        </p:txBody>
      </p:sp>
      <p:sp>
        <p:nvSpPr>
          <p:cNvPr id="21" name="Freeform 54"/>
          <p:cNvSpPr>
            <a:spLocks noEditPoints="1"/>
          </p:cNvSpPr>
          <p:nvPr userDrawn="1"/>
        </p:nvSpPr>
        <p:spPr bwMode="auto">
          <a:xfrm>
            <a:off x="11096151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A612CE3F-29C4-4D55-83D9-F491FFC13999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‹#›</a:t>
            </a:fld>
            <a:endParaRPr lang="de-DE" noProof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673666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zeilig Bild und Inhalt 4-spaltig Typ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0" y="1"/>
            <a:ext cx="10139985" cy="664632"/>
          </a:xfrm>
          <a:solidFill>
            <a:srgbClr val="C1E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14" name="Inhaltsplatzhalter 13" descr="Spalte links" title="Spalte links"/>
          <p:cNvSpPr>
            <a:spLocks noGrp="1"/>
          </p:cNvSpPr>
          <p:nvPr>
            <p:ph sz="quarter" idx="13" hasCustomPrompt="1"/>
          </p:nvPr>
        </p:nvSpPr>
        <p:spPr>
          <a:xfrm>
            <a:off x="672897" y="3830775"/>
            <a:ext cx="2378411" cy="2047291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6" name="Inhaltsplatzhalter 15" descr="Spalte mitte" title="Spalte mitte"/>
          <p:cNvSpPr>
            <a:spLocks noGrp="1"/>
          </p:cNvSpPr>
          <p:nvPr>
            <p:ph sz="quarter" idx="14" hasCustomPrompt="1"/>
          </p:nvPr>
        </p:nvSpPr>
        <p:spPr>
          <a:xfrm>
            <a:off x="3396219" y="1538115"/>
            <a:ext cx="2355134" cy="2047291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Bef>
                <a:spcPts val="267"/>
              </a:spcBef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8" name="Inhaltsplatzhalter 17" descr="Spalte rechts" title="Spalte rechts"/>
          <p:cNvSpPr>
            <a:spLocks noGrp="1"/>
          </p:cNvSpPr>
          <p:nvPr>
            <p:ph sz="quarter" idx="15" hasCustomPrompt="1"/>
          </p:nvPr>
        </p:nvSpPr>
        <p:spPr>
          <a:xfrm>
            <a:off x="6085611" y="3830775"/>
            <a:ext cx="2397530" cy="2047291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Bef>
                <a:spcPts val="267"/>
              </a:spcBef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22" hasCustomPrompt="1"/>
          </p:nvPr>
        </p:nvSpPr>
        <p:spPr>
          <a:xfrm>
            <a:off x="672897" y="1540011"/>
            <a:ext cx="2378411" cy="1788998"/>
          </a:xfrm>
          <a:prstGeom prst="rect">
            <a:avLst/>
          </a:prstGeom>
        </p:spPr>
        <p:txBody>
          <a:bodyPr anchor="ctr"/>
          <a:lstStyle>
            <a:lvl1pPr algn="ctr">
              <a:defRPr sz="12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23" hasCustomPrompt="1"/>
          </p:nvPr>
        </p:nvSpPr>
        <p:spPr>
          <a:xfrm>
            <a:off x="3396219" y="3831139"/>
            <a:ext cx="2355134" cy="1788998"/>
          </a:xfrm>
          <a:prstGeom prst="rect">
            <a:avLst/>
          </a:prstGeom>
        </p:spPr>
        <p:txBody>
          <a:bodyPr anchor="ctr"/>
          <a:lstStyle>
            <a:lvl1pPr algn="ctr">
              <a:defRPr sz="12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24" hasCustomPrompt="1"/>
          </p:nvPr>
        </p:nvSpPr>
        <p:spPr>
          <a:xfrm>
            <a:off x="6085611" y="1540011"/>
            <a:ext cx="2397530" cy="1788998"/>
          </a:xfrm>
          <a:prstGeom prst="rect">
            <a:avLst/>
          </a:prstGeom>
        </p:spPr>
        <p:txBody>
          <a:bodyPr anchor="ctr"/>
          <a:lstStyle>
            <a:lvl1pPr algn="ctr">
              <a:defRPr sz="12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15" name="Inhaltsplatzhalter 17" descr="Spalte rechts" title="Spalte rechts"/>
          <p:cNvSpPr>
            <a:spLocks noGrp="1"/>
          </p:cNvSpPr>
          <p:nvPr>
            <p:ph sz="quarter" idx="25" hasCustomPrompt="1"/>
          </p:nvPr>
        </p:nvSpPr>
        <p:spPr>
          <a:xfrm>
            <a:off x="8813240" y="1538115"/>
            <a:ext cx="2369947" cy="2047291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Bef>
                <a:spcPts val="267"/>
              </a:spcBef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7" name="Bildplatzhalter 10"/>
          <p:cNvSpPr>
            <a:spLocks noGrp="1"/>
          </p:cNvSpPr>
          <p:nvPr>
            <p:ph type="pic" sz="quarter" idx="26" hasCustomPrompt="1"/>
          </p:nvPr>
        </p:nvSpPr>
        <p:spPr>
          <a:xfrm>
            <a:off x="8813241" y="3831139"/>
            <a:ext cx="2369945" cy="1788998"/>
          </a:xfrm>
          <a:prstGeom prst="rect">
            <a:avLst/>
          </a:prstGeom>
        </p:spPr>
        <p:txBody>
          <a:bodyPr anchor="ctr"/>
          <a:lstStyle>
            <a:lvl1pPr algn="ctr">
              <a:defRPr sz="12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72895" y="260352"/>
            <a:ext cx="5421518" cy="155575"/>
          </a:xfrm>
        </p:spPr>
        <p:txBody>
          <a:bodyPr/>
          <a:lstStyle>
            <a:lvl1pPr>
              <a:defRPr sz="10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noProof="0" dirty="0"/>
              <a:t>Optionale Zeile zur Anzeige des Kapitels</a:t>
            </a:r>
          </a:p>
        </p:txBody>
      </p:sp>
      <p:sp>
        <p:nvSpPr>
          <p:cNvPr id="22" name="Freeform 54"/>
          <p:cNvSpPr>
            <a:spLocks noEditPoints="1"/>
          </p:cNvSpPr>
          <p:nvPr userDrawn="1"/>
        </p:nvSpPr>
        <p:spPr bwMode="auto">
          <a:xfrm>
            <a:off x="11096151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7"/>
          </p:nvPr>
        </p:nvSpPr>
        <p:spPr/>
        <p:txBody>
          <a:bodyPr/>
          <a:lstStyle/>
          <a:p>
            <a:fld id="{8A0CF553-D9CB-456A-8AE1-AA059F8586B5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28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29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‹#›</a:t>
            </a:fld>
            <a:endParaRPr lang="de-DE" noProof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348308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zeilig Bild und Inhalt 4-spaltig Typ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0" y="1"/>
            <a:ext cx="10139985" cy="664632"/>
          </a:xfrm>
          <a:solidFill>
            <a:srgbClr val="C1E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14" name="Inhaltsplatzhalter 13" descr="Spalte links" title="Spalte links"/>
          <p:cNvSpPr>
            <a:spLocks noGrp="1"/>
          </p:cNvSpPr>
          <p:nvPr>
            <p:ph sz="quarter" idx="13" hasCustomPrompt="1"/>
          </p:nvPr>
        </p:nvSpPr>
        <p:spPr>
          <a:xfrm>
            <a:off x="672897" y="3830401"/>
            <a:ext cx="2378411" cy="2047291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6" name="Inhaltsplatzhalter 15" descr="Spalte mitte" title="Spalte mitte"/>
          <p:cNvSpPr>
            <a:spLocks noGrp="1"/>
          </p:cNvSpPr>
          <p:nvPr>
            <p:ph sz="quarter" idx="14" hasCustomPrompt="1"/>
          </p:nvPr>
        </p:nvSpPr>
        <p:spPr>
          <a:xfrm>
            <a:off x="3396219" y="3830401"/>
            <a:ext cx="2355134" cy="2047291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Bef>
                <a:spcPts val="267"/>
              </a:spcBef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8" name="Inhaltsplatzhalter 17" descr="Spalte rechts" title="Spalte rechts"/>
          <p:cNvSpPr>
            <a:spLocks noGrp="1"/>
          </p:cNvSpPr>
          <p:nvPr>
            <p:ph sz="quarter" idx="15" hasCustomPrompt="1"/>
          </p:nvPr>
        </p:nvSpPr>
        <p:spPr>
          <a:xfrm>
            <a:off x="6085611" y="3830401"/>
            <a:ext cx="2397530" cy="2047291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Bef>
                <a:spcPts val="267"/>
              </a:spcBef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22" hasCustomPrompt="1"/>
          </p:nvPr>
        </p:nvSpPr>
        <p:spPr>
          <a:xfrm>
            <a:off x="672897" y="1540800"/>
            <a:ext cx="2378411" cy="1788998"/>
          </a:xfrm>
          <a:prstGeom prst="rect">
            <a:avLst/>
          </a:prstGeom>
        </p:spPr>
        <p:txBody>
          <a:bodyPr anchor="ctr"/>
          <a:lstStyle>
            <a:lvl1pPr algn="ctr">
              <a:defRPr sz="12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23" hasCustomPrompt="1"/>
          </p:nvPr>
        </p:nvSpPr>
        <p:spPr>
          <a:xfrm>
            <a:off x="3396219" y="1540800"/>
            <a:ext cx="2355134" cy="1788998"/>
          </a:xfrm>
          <a:prstGeom prst="rect">
            <a:avLst/>
          </a:prstGeom>
        </p:spPr>
        <p:txBody>
          <a:bodyPr anchor="ctr"/>
          <a:lstStyle>
            <a:lvl1pPr algn="ctr">
              <a:defRPr sz="12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24" hasCustomPrompt="1"/>
          </p:nvPr>
        </p:nvSpPr>
        <p:spPr>
          <a:xfrm>
            <a:off x="6085611" y="1540800"/>
            <a:ext cx="2397530" cy="1788998"/>
          </a:xfrm>
          <a:prstGeom prst="rect">
            <a:avLst/>
          </a:prstGeom>
        </p:spPr>
        <p:txBody>
          <a:bodyPr anchor="ctr"/>
          <a:lstStyle>
            <a:lvl1pPr algn="ctr">
              <a:defRPr sz="12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15" name="Inhaltsplatzhalter 17" descr="Spalte rechts" title="Spalte rechts"/>
          <p:cNvSpPr>
            <a:spLocks noGrp="1"/>
          </p:cNvSpPr>
          <p:nvPr>
            <p:ph sz="quarter" idx="25" hasCustomPrompt="1"/>
          </p:nvPr>
        </p:nvSpPr>
        <p:spPr>
          <a:xfrm>
            <a:off x="8813240" y="3830401"/>
            <a:ext cx="2369947" cy="2047291"/>
          </a:xfrm>
          <a:prstGeom prst="rect">
            <a:avLst/>
          </a:prstGeom>
        </p:spPr>
        <p:txBody>
          <a:bodyPr rIns="0"/>
          <a:lstStyle>
            <a:lvl1pPr>
              <a:lnSpc>
                <a:spcPts val="1920"/>
              </a:lnSpc>
              <a:spcBef>
                <a:spcPts val="267"/>
              </a:spcBef>
              <a:spcAft>
                <a:spcPts val="0"/>
              </a:spcAft>
              <a:defRPr lang="en-GB" sz="1400" b="0" kern="1200" cap="none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>
                <a:solidFill>
                  <a:schemeClr val="tx1"/>
                </a:solidFill>
              </a:defRPr>
            </a:lvl6pPr>
            <a:lvl7pPr>
              <a:defRPr sz="110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700">
                <a:solidFill>
                  <a:schemeClr val="tx1"/>
                </a:solidFill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1</a:t>
            </a:r>
          </a:p>
          <a:p>
            <a:pPr lvl="1"/>
            <a:r>
              <a:rPr lang="de-DE" noProof="0" dirty="0"/>
              <a:t>2</a:t>
            </a:r>
          </a:p>
          <a:p>
            <a:pPr lvl="2"/>
            <a:r>
              <a:rPr lang="de-DE" noProof="0" dirty="0"/>
              <a:t>3</a:t>
            </a:r>
          </a:p>
          <a:p>
            <a:pPr lvl="3"/>
            <a:r>
              <a:rPr lang="de-DE" noProof="0" dirty="0"/>
              <a:t>4</a:t>
            </a:r>
          </a:p>
          <a:p>
            <a:pPr lvl="4"/>
            <a:r>
              <a:rPr lang="de-DE" noProof="0" dirty="0"/>
              <a:t>5</a:t>
            </a:r>
          </a:p>
          <a:p>
            <a:pPr lvl="5"/>
            <a:r>
              <a:rPr lang="de-DE" noProof="0" dirty="0"/>
              <a:t>6</a:t>
            </a:r>
          </a:p>
          <a:p>
            <a:pPr lvl="6"/>
            <a:r>
              <a:rPr lang="de-DE" noProof="0" dirty="0"/>
              <a:t>7</a:t>
            </a:r>
          </a:p>
          <a:p>
            <a:pPr lvl="7"/>
            <a:r>
              <a:rPr lang="de-DE" noProof="0" dirty="0"/>
              <a:t>8</a:t>
            </a:r>
          </a:p>
          <a:p>
            <a:pPr lvl="8"/>
            <a:r>
              <a:rPr lang="de-DE" noProof="0" dirty="0"/>
              <a:t>9</a:t>
            </a:r>
          </a:p>
        </p:txBody>
      </p:sp>
      <p:sp>
        <p:nvSpPr>
          <p:cNvPr id="17" name="Bildplatzhalter 10"/>
          <p:cNvSpPr>
            <a:spLocks noGrp="1"/>
          </p:cNvSpPr>
          <p:nvPr>
            <p:ph type="pic" sz="quarter" idx="26" hasCustomPrompt="1"/>
          </p:nvPr>
        </p:nvSpPr>
        <p:spPr>
          <a:xfrm>
            <a:off x="8813241" y="1540800"/>
            <a:ext cx="2369945" cy="1788998"/>
          </a:xfrm>
          <a:prstGeom prst="rect">
            <a:avLst/>
          </a:prstGeom>
        </p:spPr>
        <p:txBody>
          <a:bodyPr anchor="ctr"/>
          <a:lstStyle>
            <a:lvl1pPr algn="ctr">
              <a:defRPr sz="12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72895" y="260352"/>
            <a:ext cx="5421518" cy="155575"/>
          </a:xfrm>
        </p:spPr>
        <p:txBody>
          <a:bodyPr/>
          <a:lstStyle>
            <a:lvl1pPr>
              <a:defRPr sz="10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noProof="0" dirty="0"/>
              <a:t>Optionale Zeile zur Anzeige des Kapitels</a:t>
            </a:r>
          </a:p>
        </p:txBody>
      </p:sp>
      <p:sp>
        <p:nvSpPr>
          <p:cNvPr id="22" name="Freeform 54"/>
          <p:cNvSpPr>
            <a:spLocks noEditPoints="1"/>
          </p:cNvSpPr>
          <p:nvPr userDrawn="1"/>
        </p:nvSpPr>
        <p:spPr bwMode="auto">
          <a:xfrm>
            <a:off x="11096151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7"/>
          </p:nvPr>
        </p:nvSpPr>
        <p:spPr/>
        <p:txBody>
          <a:bodyPr/>
          <a:lstStyle/>
          <a:p>
            <a:fld id="{8932E937-4068-4F89-89C4-BF442095B6FF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28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29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‹#›</a:t>
            </a:fld>
            <a:endParaRPr lang="de-DE" noProof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938503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JOBS\19_DMCGROUP\PP_AKTUELL_2014\RES\16zu9_Grid_PNG2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-1588"/>
            <a:ext cx="12188296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905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7120422" y="6929"/>
            <a:ext cx="4401329" cy="4839244"/>
          </a:xfrm>
          <a:solidFill>
            <a:srgbClr val="EFE8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1" hasCustomPrompt="1"/>
          </p:nvPr>
        </p:nvSpPr>
        <p:spPr>
          <a:xfrm>
            <a:off x="2" y="0"/>
            <a:ext cx="7120419" cy="6352030"/>
          </a:xfrm>
          <a:prstGeom prst="rect">
            <a:avLst/>
          </a:prstGeom>
        </p:spPr>
        <p:txBody>
          <a:bodyPr anchor="ctr"/>
          <a:lstStyle>
            <a:lvl1pPr algn="ctr">
              <a:defRPr sz="13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7467448" y="3308350"/>
            <a:ext cx="4054301" cy="1561604"/>
          </a:xfrm>
          <a:prstGeom prst="rect">
            <a:avLst/>
          </a:prstGeom>
        </p:spPr>
        <p:txBody>
          <a:bodyPr rIns="180000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600" cap="none" baseline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 sz="1200"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defRPr sz="1200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 dirty="0"/>
              <a:t>Untertitel</a:t>
            </a:r>
          </a:p>
          <a:p>
            <a:pPr lvl="1"/>
            <a:r>
              <a:rPr lang="de-DE" noProof="0" dirty="0"/>
              <a:t>Text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29718" y="765498"/>
            <a:ext cx="6092034" cy="2520280"/>
          </a:xfrm>
        </p:spPr>
        <p:txBody>
          <a:bodyPr/>
          <a:lstStyle>
            <a:lvl1pPr>
              <a:defRPr sz="3600">
                <a:solidFill>
                  <a:srgbClr val="007D8C"/>
                </a:solidFill>
              </a:defRPr>
            </a:lvl1pPr>
          </a:lstStyle>
          <a:p>
            <a:r>
              <a:rPr lang="de-DE" noProof="0" dirty="0"/>
              <a:t>Überschrift</a:t>
            </a:r>
          </a:p>
        </p:txBody>
      </p:sp>
      <p:pic>
        <p:nvPicPr>
          <p:cNvPr id="8" name="Bild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325" y="5843102"/>
            <a:ext cx="2712474" cy="508928"/>
          </a:xfrm>
          <a:prstGeom prst="rect">
            <a:avLst/>
          </a:prstGeom>
        </p:spPr>
      </p:pic>
      <p:sp>
        <p:nvSpPr>
          <p:cNvPr id="9" name="Rechteck 8"/>
          <p:cNvSpPr/>
          <p:nvPr userDrawn="1"/>
        </p:nvSpPr>
        <p:spPr>
          <a:xfrm>
            <a:off x="432298" y="6382122"/>
            <a:ext cx="191963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108000" tIns="108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spcBef>
                <a:spcPts val="100"/>
              </a:spcBef>
              <a:spcAft>
                <a:spcPts val="100"/>
              </a:spcAft>
            </a:pPr>
            <a:endParaRPr lang="de-DE" sz="1400" noProof="0" dirty="0"/>
          </a:p>
        </p:txBody>
      </p:sp>
    </p:spTree>
    <p:extLst>
      <p:ext uri="{BB962C8B-B14F-4D97-AF65-F5344CB8AC3E}">
        <p14:creationId xmlns:p14="http://schemas.microsoft.com/office/powerpoint/2010/main" val="3634169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A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7120422" y="6929"/>
            <a:ext cx="4401329" cy="4839244"/>
          </a:xfrm>
          <a:solidFill>
            <a:srgbClr val="CFE9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1" hasCustomPrompt="1"/>
          </p:nvPr>
        </p:nvSpPr>
        <p:spPr>
          <a:xfrm>
            <a:off x="2" y="0"/>
            <a:ext cx="7120419" cy="6352030"/>
          </a:xfrm>
          <a:prstGeom prst="rect">
            <a:avLst/>
          </a:prstGeom>
        </p:spPr>
        <p:txBody>
          <a:bodyPr anchor="ctr"/>
          <a:lstStyle>
            <a:lvl1pPr algn="ctr">
              <a:defRPr sz="13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7467448" y="3308350"/>
            <a:ext cx="4054301" cy="1561604"/>
          </a:xfrm>
          <a:prstGeom prst="rect">
            <a:avLst/>
          </a:prstGeom>
        </p:spPr>
        <p:txBody>
          <a:bodyPr rIns="180000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600" cap="none" baseline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 sz="1200"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defRPr sz="1200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 dirty="0"/>
              <a:t>Untertitel</a:t>
            </a:r>
          </a:p>
          <a:p>
            <a:pPr lvl="1"/>
            <a:r>
              <a:rPr lang="de-DE" noProof="0" dirty="0"/>
              <a:t>Text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082689" y="765498"/>
            <a:ext cx="6439062" cy="2520280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Überschrift</a:t>
            </a:r>
          </a:p>
        </p:txBody>
      </p:sp>
      <p:pic>
        <p:nvPicPr>
          <p:cNvPr id="8" name="Bild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325" y="5843102"/>
            <a:ext cx="2712474" cy="508928"/>
          </a:xfrm>
          <a:prstGeom prst="rect">
            <a:avLst/>
          </a:prstGeom>
        </p:spPr>
      </p:pic>
      <p:sp>
        <p:nvSpPr>
          <p:cNvPr id="9" name="Rechteck 8"/>
          <p:cNvSpPr/>
          <p:nvPr userDrawn="1"/>
        </p:nvSpPr>
        <p:spPr>
          <a:xfrm>
            <a:off x="432298" y="6382122"/>
            <a:ext cx="191963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108000" tIns="108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spcBef>
                <a:spcPts val="100"/>
              </a:spcBef>
              <a:spcAft>
                <a:spcPts val="100"/>
              </a:spcAft>
            </a:pPr>
            <a:endParaRPr lang="de-DE" sz="1400" noProof="0" dirty="0"/>
          </a:p>
        </p:txBody>
      </p:sp>
    </p:spTree>
    <p:extLst>
      <p:ext uri="{BB962C8B-B14F-4D97-AF65-F5344CB8AC3E}">
        <p14:creationId xmlns:p14="http://schemas.microsoft.com/office/powerpoint/2010/main" val="3610101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B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3"/>
          <p:cNvSpPr>
            <a:spLocks noGrp="1"/>
          </p:cNvSpPr>
          <p:nvPr>
            <p:ph type="body" sz="quarter" idx="18"/>
          </p:nvPr>
        </p:nvSpPr>
        <p:spPr>
          <a:xfrm>
            <a:off x="-1" y="1"/>
            <a:ext cx="5082689" cy="6364287"/>
          </a:xfr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8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5082689" y="6929"/>
            <a:ext cx="4746242" cy="4573009"/>
          </a:xfrm>
          <a:solidFill>
            <a:srgbClr val="D4D5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72895" y="3314700"/>
            <a:ext cx="4077578" cy="20593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600" cap="none" baseline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 sz="1200"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defRPr sz="1200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 dirty="0"/>
              <a:t>Untertitel</a:t>
            </a:r>
          </a:p>
          <a:p>
            <a:pPr lvl="1"/>
            <a:r>
              <a:rPr lang="de-DE" noProof="0" dirty="0"/>
              <a:t>Text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72896" y="765498"/>
            <a:ext cx="7810244" cy="2304256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Überschrift</a:t>
            </a:r>
          </a:p>
        </p:txBody>
      </p:sp>
      <p:pic>
        <p:nvPicPr>
          <p:cNvPr id="9" name="Bild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325" y="5843102"/>
            <a:ext cx="2712474" cy="50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21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B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3"/>
          <p:cNvSpPr>
            <a:spLocks noGrp="1"/>
          </p:cNvSpPr>
          <p:nvPr>
            <p:ph type="body" sz="quarter" idx="18"/>
          </p:nvPr>
        </p:nvSpPr>
        <p:spPr>
          <a:xfrm>
            <a:off x="-1" y="1"/>
            <a:ext cx="5082689" cy="6352029"/>
          </a:xfrm>
          <a:solidFill>
            <a:srgbClr val="496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8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5082689" y="6929"/>
            <a:ext cx="4746242" cy="4573009"/>
          </a:xfrm>
          <a:solidFill>
            <a:srgbClr val="CAD4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72895" y="3314700"/>
            <a:ext cx="4077578" cy="20593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600" cap="none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  <a:lvl3pPr>
              <a:lnSpc>
                <a:spcPct val="100000"/>
              </a:lnSpc>
              <a:defRPr sz="1200"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defRPr sz="1200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 dirty="0"/>
              <a:t>Untertitel</a:t>
            </a:r>
          </a:p>
          <a:p>
            <a:pPr lvl="1"/>
            <a:r>
              <a:rPr lang="de-DE" noProof="0" dirty="0"/>
              <a:t>Text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72896" y="765498"/>
            <a:ext cx="7810244" cy="2304256"/>
          </a:xfrm>
        </p:spPr>
        <p:txBody>
          <a:bodyPr/>
          <a:lstStyle>
            <a:lvl1pPr>
              <a:defRPr sz="3600">
                <a:solidFill>
                  <a:schemeClr val="accent5"/>
                </a:solidFill>
              </a:defRPr>
            </a:lvl1pPr>
          </a:lstStyle>
          <a:p>
            <a:r>
              <a:rPr lang="de-DE" noProof="0" dirty="0"/>
              <a:t>Überschrift</a:t>
            </a:r>
          </a:p>
        </p:txBody>
      </p:sp>
      <p:pic>
        <p:nvPicPr>
          <p:cNvPr id="9" name="Bild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325" y="5843102"/>
            <a:ext cx="2712474" cy="50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045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1" y="6929"/>
            <a:ext cx="1697050" cy="5842775"/>
          </a:xfrm>
          <a:solidFill>
            <a:srgbClr val="D7D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411910" y="1030288"/>
            <a:ext cx="7109840" cy="4819416"/>
          </a:xfrm>
          <a:prstGeom prst="rect">
            <a:avLst/>
          </a:prstGeom>
        </p:spPr>
        <p:txBody>
          <a:bodyPr wrap="square" tIns="0"/>
          <a:lstStyle>
            <a:lvl1pPr marL="0" algn="l" defTabSz="1219170" rtl="0" eaLnBrk="1" latinLnBrk="0" hangingPunct="1">
              <a:spcAft>
                <a:spcPts val="4800"/>
              </a:spcAft>
              <a:defRPr lang="de-DE" sz="1600" b="1" kern="1200" cap="none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01</a:t>
            </a:r>
          </a:p>
          <a:p>
            <a:pPr marL="0" marR="0" lvl="1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02</a:t>
            </a:r>
          </a:p>
          <a:p>
            <a:pPr marL="0" marR="0" lvl="2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03</a:t>
            </a:r>
          </a:p>
          <a:p>
            <a:pPr marL="0" marR="0" lvl="3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04</a:t>
            </a:r>
          </a:p>
          <a:p>
            <a:pPr marL="0" marR="0" lvl="4" indent="0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de-DE" noProof="0" dirty="0"/>
              <a:t>05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71796" y="768350"/>
            <a:ext cx="3569643" cy="4389636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Überschrift</a:t>
            </a:r>
          </a:p>
        </p:txBody>
      </p:sp>
      <p:sp>
        <p:nvSpPr>
          <p:cNvPr id="11" name="Freeform 54"/>
          <p:cNvSpPr>
            <a:spLocks noEditPoints="1"/>
          </p:cNvSpPr>
          <p:nvPr userDrawn="1"/>
        </p:nvSpPr>
        <p:spPr bwMode="auto">
          <a:xfrm>
            <a:off x="11096151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4A9BAF64-6402-4EEF-AA03-3715C9FA9AA3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265134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trenner mit Freistel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1" y="2552700"/>
            <a:ext cx="5751352" cy="3325366"/>
          </a:xfrm>
          <a:solidFill>
            <a:srgbClr val="C1E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3" hasCustomPrompt="1"/>
          </p:nvPr>
        </p:nvSpPr>
        <p:spPr>
          <a:xfrm>
            <a:off x="5751352" y="1530705"/>
            <a:ext cx="6439059" cy="4839820"/>
          </a:xfrm>
          <a:prstGeom prst="rect">
            <a:avLst/>
          </a:prstGeom>
        </p:spPr>
        <p:txBody>
          <a:bodyPr anchor="ctr"/>
          <a:lstStyle>
            <a:lvl1pPr algn="ctr">
              <a:defRPr sz="13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214" name="Textplatzhalter 9"/>
          <p:cNvSpPr>
            <a:spLocks noGrp="1"/>
          </p:cNvSpPr>
          <p:nvPr>
            <p:ph type="body" sz="quarter" idx="15" hasCustomPrompt="1"/>
          </p:nvPr>
        </p:nvSpPr>
        <p:spPr>
          <a:xfrm>
            <a:off x="672895" y="3560763"/>
            <a:ext cx="4748358" cy="228894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defRPr sz="1600" cap="none" baseline="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  <a:lvl6pPr>
              <a:lnSpc>
                <a:spcPct val="100000"/>
              </a:lnSpc>
              <a:defRPr sz="1200"/>
            </a:lvl6pPr>
            <a:lvl7pPr>
              <a:lnSpc>
                <a:spcPct val="100000"/>
              </a:lnSpc>
              <a:defRPr sz="1200"/>
            </a:lvl7pPr>
            <a:lvl8pPr>
              <a:lnSpc>
                <a:spcPct val="100000"/>
              </a:lnSpc>
              <a:defRPr sz="1100"/>
            </a:lvl8pPr>
            <a:lvl9pPr>
              <a:lnSpc>
                <a:spcPct val="100000"/>
              </a:lnSpc>
              <a:defRPr sz="800"/>
            </a:lvl9pPr>
          </a:lstStyle>
          <a:p>
            <a:pPr lvl="0"/>
            <a:r>
              <a:rPr lang="de-DE" noProof="0" dirty="0"/>
              <a:t>01</a:t>
            </a:r>
          </a:p>
          <a:p>
            <a:pPr lvl="1"/>
            <a:r>
              <a:rPr lang="de-DE" noProof="0" dirty="0"/>
              <a:t>02</a:t>
            </a:r>
          </a:p>
          <a:p>
            <a:pPr lvl="2"/>
            <a:r>
              <a:rPr lang="de-DE" noProof="0" dirty="0"/>
              <a:t>03</a:t>
            </a:r>
          </a:p>
          <a:p>
            <a:pPr lvl="3"/>
            <a:r>
              <a:rPr lang="de-DE" noProof="0" dirty="0"/>
              <a:t>04</a:t>
            </a:r>
          </a:p>
          <a:p>
            <a:pPr lvl="4"/>
            <a:r>
              <a:rPr lang="de-DE" noProof="0" dirty="0"/>
              <a:t>05</a:t>
            </a:r>
          </a:p>
          <a:p>
            <a:pPr lvl="5"/>
            <a:r>
              <a:rPr lang="de-DE" noProof="0" dirty="0"/>
              <a:t>06</a:t>
            </a:r>
          </a:p>
          <a:p>
            <a:pPr lvl="6"/>
            <a:r>
              <a:rPr lang="de-DE" noProof="0" dirty="0"/>
              <a:t>07</a:t>
            </a:r>
          </a:p>
          <a:p>
            <a:pPr lvl="7"/>
            <a:r>
              <a:rPr lang="de-DE" noProof="0" dirty="0"/>
              <a:t>08</a:t>
            </a:r>
          </a:p>
          <a:p>
            <a:pPr lvl="8"/>
            <a:r>
              <a:rPr lang="de-DE" noProof="0" dirty="0"/>
              <a:t>09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672894" y="0"/>
            <a:ext cx="7810245" cy="3308349"/>
          </a:xfrm>
        </p:spPr>
        <p:txBody>
          <a:bodyPr tIns="216000"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Überschrift</a:t>
            </a:r>
          </a:p>
        </p:txBody>
      </p:sp>
      <p:sp>
        <p:nvSpPr>
          <p:cNvPr id="13" name="Freeform 54"/>
          <p:cNvSpPr>
            <a:spLocks noEditPoints="1"/>
          </p:cNvSpPr>
          <p:nvPr userDrawn="1"/>
        </p:nvSpPr>
        <p:spPr bwMode="auto">
          <a:xfrm>
            <a:off x="11096151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2F3E07B1-24CC-4D74-803C-AD612FF9A246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‹#›</a:t>
            </a:fld>
            <a:endParaRPr lang="de-DE" noProof="0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0" t="380590" r="-5879" b="-344888"/>
          <a:stretch/>
        </p:blipFill>
        <p:spPr bwMode="auto">
          <a:xfrm>
            <a:off x="11096150" y="5432259"/>
            <a:ext cx="904901" cy="917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8444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trenner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23"/>
          <p:cNvSpPr>
            <a:spLocks noGrp="1"/>
          </p:cNvSpPr>
          <p:nvPr>
            <p:ph type="body" sz="quarter" idx="19"/>
          </p:nvPr>
        </p:nvSpPr>
        <p:spPr>
          <a:xfrm>
            <a:off x="0" y="6929"/>
            <a:ext cx="5087094" cy="5842775"/>
          </a:xfrm>
          <a:solidFill>
            <a:srgbClr val="EFE8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de-DE" sz="100" dirty="0" smtClean="0"/>
            </a:lvl1pPr>
          </a:lstStyle>
          <a:p>
            <a:pPr lvl="0" algn="ctr"/>
            <a:r>
              <a:rPr lang="de-DE" noProof="0"/>
              <a:t>Textmasterformat bearbeiten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3" hasCustomPrompt="1"/>
          </p:nvPr>
        </p:nvSpPr>
        <p:spPr>
          <a:xfrm>
            <a:off x="5085688" y="1028701"/>
            <a:ext cx="7104724" cy="5341826"/>
          </a:xfrm>
          <a:prstGeom prst="rect">
            <a:avLst/>
          </a:prstGeom>
        </p:spPr>
        <p:txBody>
          <a:bodyPr anchor="ctr"/>
          <a:lstStyle>
            <a:lvl1pPr algn="ctr">
              <a:defRPr sz="1300"/>
            </a:lvl1pPr>
          </a:lstStyle>
          <a:p>
            <a:r>
              <a:rPr lang="de-DE" noProof="0" dirty="0"/>
              <a:t>Neues Bild hochladen</a:t>
            </a:r>
          </a:p>
        </p:txBody>
      </p:sp>
      <p:sp>
        <p:nvSpPr>
          <p:cNvPr id="214" name="Textplatzhalter 9"/>
          <p:cNvSpPr>
            <a:spLocks noGrp="1"/>
          </p:cNvSpPr>
          <p:nvPr>
            <p:ph type="body" sz="quarter" idx="15" hasCustomPrompt="1"/>
          </p:nvPr>
        </p:nvSpPr>
        <p:spPr>
          <a:xfrm>
            <a:off x="672895" y="3560763"/>
            <a:ext cx="4077578" cy="228894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defRPr sz="1600" cap="none" baseline="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  <a:lvl6pPr>
              <a:lnSpc>
                <a:spcPct val="100000"/>
              </a:lnSpc>
              <a:defRPr sz="1200"/>
            </a:lvl6pPr>
            <a:lvl7pPr>
              <a:lnSpc>
                <a:spcPct val="100000"/>
              </a:lnSpc>
              <a:defRPr sz="1200"/>
            </a:lvl7pPr>
            <a:lvl8pPr>
              <a:lnSpc>
                <a:spcPct val="100000"/>
              </a:lnSpc>
              <a:defRPr sz="1100"/>
            </a:lvl8pPr>
            <a:lvl9pPr>
              <a:lnSpc>
                <a:spcPct val="100000"/>
              </a:lnSpc>
              <a:defRPr sz="800"/>
            </a:lvl9pPr>
          </a:lstStyle>
          <a:p>
            <a:pPr lvl="0"/>
            <a:r>
              <a:rPr lang="de-DE" noProof="0" dirty="0"/>
              <a:t>01</a:t>
            </a:r>
          </a:p>
          <a:p>
            <a:pPr lvl="1"/>
            <a:r>
              <a:rPr lang="de-DE" noProof="0" dirty="0"/>
              <a:t>02</a:t>
            </a:r>
          </a:p>
          <a:p>
            <a:pPr lvl="2"/>
            <a:r>
              <a:rPr lang="de-DE" noProof="0" dirty="0"/>
              <a:t>03</a:t>
            </a:r>
          </a:p>
          <a:p>
            <a:pPr lvl="3"/>
            <a:r>
              <a:rPr lang="de-DE" noProof="0" dirty="0"/>
              <a:t>04</a:t>
            </a:r>
          </a:p>
          <a:p>
            <a:pPr lvl="4"/>
            <a:r>
              <a:rPr lang="de-DE" noProof="0" dirty="0"/>
              <a:t>05</a:t>
            </a:r>
          </a:p>
          <a:p>
            <a:pPr lvl="5"/>
            <a:r>
              <a:rPr lang="de-DE" noProof="0" dirty="0"/>
              <a:t>06</a:t>
            </a:r>
          </a:p>
          <a:p>
            <a:pPr lvl="6"/>
            <a:r>
              <a:rPr lang="de-DE" noProof="0" dirty="0"/>
              <a:t>07</a:t>
            </a:r>
          </a:p>
          <a:p>
            <a:pPr lvl="7"/>
            <a:r>
              <a:rPr lang="de-DE" noProof="0" dirty="0"/>
              <a:t>08</a:t>
            </a:r>
          </a:p>
          <a:p>
            <a:pPr lvl="8"/>
            <a:r>
              <a:rPr lang="de-DE" noProof="0" dirty="0"/>
              <a:t>09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672896" y="0"/>
            <a:ext cx="7810244" cy="3308351"/>
          </a:xfrm>
        </p:spPr>
        <p:txBody>
          <a:bodyPr tIns="216000"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Überschrift</a:t>
            </a:r>
          </a:p>
        </p:txBody>
      </p:sp>
      <p:sp>
        <p:nvSpPr>
          <p:cNvPr id="13" name="Freeform 54"/>
          <p:cNvSpPr>
            <a:spLocks noEditPoints="1"/>
          </p:cNvSpPr>
          <p:nvPr userDrawn="1"/>
        </p:nvSpPr>
        <p:spPr bwMode="auto">
          <a:xfrm>
            <a:off x="11096151" y="260709"/>
            <a:ext cx="360000" cy="360000"/>
          </a:xfrm>
          <a:custGeom>
            <a:avLst/>
            <a:gdLst>
              <a:gd name="T0" fmla="*/ 227 w 396"/>
              <a:gd name="T1" fmla="*/ 310 h 397"/>
              <a:gd name="T2" fmla="*/ 227 w 396"/>
              <a:gd name="T3" fmla="*/ 91 h 397"/>
              <a:gd name="T4" fmla="*/ 204 w 396"/>
              <a:gd name="T5" fmla="*/ 68 h 397"/>
              <a:gd name="T6" fmla="*/ 152 w 396"/>
              <a:gd name="T7" fmla="*/ 68 h 397"/>
              <a:gd name="T8" fmla="*/ 152 w 396"/>
              <a:gd name="T9" fmla="*/ 92 h 397"/>
              <a:gd name="T10" fmla="*/ 155 w 396"/>
              <a:gd name="T11" fmla="*/ 92 h 397"/>
              <a:gd name="T12" fmla="*/ 169 w 396"/>
              <a:gd name="T13" fmla="*/ 109 h 397"/>
              <a:gd name="T14" fmla="*/ 169 w 396"/>
              <a:gd name="T15" fmla="*/ 310 h 397"/>
              <a:gd name="T16" fmla="*/ 227 w 396"/>
              <a:gd name="T17" fmla="*/ 310 h 397"/>
              <a:gd name="T18" fmla="*/ 252 w 396"/>
              <a:gd name="T19" fmla="*/ 310 h 397"/>
              <a:gd name="T20" fmla="*/ 309 w 396"/>
              <a:gd name="T21" fmla="*/ 310 h 397"/>
              <a:gd name="T22" fmla="*/ 309 w 396"/>
              <a:gd name="T23" fmla="*/ 139 h 397"/>
              <a:gd name="T24" fmla="*/ 286 w 396"/>
              <a:gd name="T25" fmla="*/ 116 h 397"/>
              <a:gd name="T26" fmla="*/ 252 w 396"/>
              <a:gd name="T27" fmla="*/ 116 h 397"/>
              <a:gd name="T28" fmla="*/ 252 w 396"/>
              <a:gd name="T29" fmla="*/ 310 h 397"/>
              <a:gd name="T30" fmla="*/ 144 w 396"/>
              <a:gd name="T31" fmla="*/ 310 h 397"/>
              <a:gd name="T32" fmla="*/ 144 w 396"/>
              <a:gd name="T33" fmla="*/ 116 h 397"/>
              <a:gd name="T34" fmla="*/ 111 w 396"/>
              <a:gd name="T35" fmla="*/ 116 h 397"/>
              <a:gd name="T36" fmla="*/ 87 w 396"/>
              <a:gd name="T37" fmla="*/ 139 h 397"/>
              <a:gd name="T38" fmla="*/ 87 w 396"/>
              <a:gd name="T39" fmla="*/ 310 h 397"/>
              <a:gd name="T40" fmla="*/ 144 w 396"/>
              <a:gd name="T41" fmla="*/ 310 h 397"/>
              <a:gd name="T42" fmla="*/ 363 w 396"/>
              <a:gd name="T43" fmla="*/ 199 h 397"/>
              <a:gd name="T44" fmla="*/ 198 w 396"/>
              <a:gd name="T45" fmla="*/ 365 h 397"/>
              <a:gd name="T46" fmla="*/ 33 w 396"/>
              <a:gd name="T47" fmla="*/ 199 h 397"/>
              <a:gd name="T48" fmla="*/ 198 w 396"/>
              <a:gd name="T49" fmla="*/ 32 h 397"/>
              <a:gd name="T50" fmla="*/ 363 w 396"/>
              <a:gd name="T51" fmla="*/ 199 h 397"/>
              <a:gd name="T52" fmla="*/ 396 w 396"/>
              <a:gd name="T53" fmla="*/ 199 h 397"/>
              <a:gd name="T54" fmla="*/ 198 w 396"/>
              <a:gd name="T55" fmla="*/ 0 h 397"/>
              <a:gd name="T56" fmla="*/ 0 w 396"/>
              <a:gd name="T57" fmla="*/ 199 h 397"/>
              <a:gd name="T58" fmla="*/ 198 w 396"/>
              <a:gd name="T59" fmla="*/ 397 h 397"/>
              <a:gd name="T60" fmla="*/ 396 w 396"/>
              <a:gd name="T61" fmla="*/ 19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397">
                <a:moveTo>
                  <a:pt x="227" y="310"/>
                </a:moveTo>
                <a:cubicBezTo>
                  <a:pt x="227" y="91"/>
                  <a:pt x="227" y="91"/>
                  <a:pt x="227" y="91"/>
                </a:cubicBezTo>
                <a:cubicBezTo>
                  <a:pt x="227" y="73"/>
                  <a:pt x="220" y="68"/>
                  <a:pt x="204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67" y="92"/>
                  <a:pt x="169" y="95"/>
                  <a:pt x="169" y="109"/>
                </a:cubicBezTo>
                <a:cubicBezTo>
                  <a:pt x="169" y="310"/>
                  <a:pt x="169" y="310"/>
                  <a:pt x="169" y="310"/>
                </a:cubicBezTo>
                <a:lnTo>
                  <a:pt x="227" y="310"/>
                </a:lnTo>
                <a:close/>
                <a:moveTo>
                  <a:pt x="252" y="310"/>
                </a:moveTo>
                <a:cubicBezTo>
                  <a:pt x="309" y="310"/>
                  <a:pt x="309" y="310"/>
                  <a:pt x="309" y="310"/>
                </a:cubicBezTo>
                <a:cubicBezTo>
                  <a:pt x="309" y="139"/>
                  <a:pt x="309" y="139"/>
                  <a:pt x="309" y="139"/>
                </a:cubicBezTo>
                <a:cubicBezTo>
                  <a:pt x="309" y="122"/>
                  <a:pt x="302" y="116"/>
                  <a:pt x="286" y="116"/>
                </a:cubicBezTo>
                <a:cubicBezTo>
                  <a:pt x="252" y="116"/>
                  <a:pt x="252" y="116"/>
                  <a:pt x="252" y="116"/>
                </a:cubicBezTo>
                <a:lnTo>
                  <a:pt x="252" y="310"/>
                </a:lnTo>
                <a:close/>
                <a:moveTo>
                  <a:pt x="144" y="310"/>
                </a:moveTo>
                <a:cubicBezTo>
                  <a:pt x="144" y="116"/>
                  <a:pt x="144" y="116"/>
                  <a:pt x="144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94" y="116"/>
                  <a:pt x="87" y="122"/>
                  <a:pt x="87" y="139"/>
                </a:cubicBezTo>
                <a:cubicBezTo>
                  <a:pt x="87" y="310"/>
                  <a:pt x="87" y="310"/>
                  <a:pt x="87" y="310"/>
                </a:cubicBezTo>
                <a:lnTo>
                  <a:pt x="144" y="310"/>
                </a:lnTo>
                <a:close/>
                <a:moveTo>
                  <a:pt x="363" y="199"/>
                </a:moveTo>
                <a:cubicBezTo>
                  <a:pt x="363" y="295"/>
                  <a:pt x="293" y="365"/>
                  <a:pt x="198" y="365"/>
                </a:cubicBezTo>
                <a:cubicBezTo>
                  <a:pt x="103" y="365"/>
                  <a:pt x="33" y="295"/>
                  <a:pt x="33" y="199"/>
                </a:cubicBezTo>
                <a:cubicBezTo>
                  <a:pt x="33" y="102"/>
                  <a:pt x="103" y="32"/>
                  <a:pt x="198" y="32"/>
                </a:cubicBezTo>
                <a:cubicBezTo>
                  <a:pt x="293" y="32"/>
                  <a:pt x="363" y="103"/>
                  <a:pt x="363" y="199"/>
                </a:cubicBezTo>
                <a:moveTo>
                  <a:pt x="396" y="199"/>
                </a:moveTo>
                <a:cubicBezTo>
                  <a:pt x="396" y="85"/>
                  <a:pt x="312" y="0"/>
                  <a:pt x="198" y="0"/>
                </a:cubicBezTo>
                <a:cubicBezTo>
                  <a:pt x="85" y="0"/>
                  <a:pt x="0" y="85"/>
                  <a:pt x="0" y="199"/>
                </a:cubicBezTo>
                <a:cubicBezTo>
                  <a:pt x="0" y="312"/>
                  <a:pt x="85" y="397"/>
                  <a:pt x="198" y="397"/>
                </a:cubicBezTo>
                <a:cubicBezTo>
                  <a:pt x="312" y="397"/>
                  <a:pt x="396" y="312"/>
                  <a:pt x="396" y="199"/>
                </a:cubicBezTo>
              </a:path>
            </a:pathLst>
          </a:custGeom>
          <a:solidFill>
            <a:srgbClr val="00378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003781"/>
              </a:solidFill>
              <a:effectLst/>
              <a:uLnTx/>
              <a:uFillTx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E107F155-62C7-4635-8098-00603001D15F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23500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 descr="Standard-Headline" title="Standard-Headline"/>
          <p:cNvSpPr>
            <a:spLocks noGrp="1"/>
          </p:cNvSpPr>
          <p:nvPr>
            <p:ph type="title"/>
          </p:nvPr>
        </p:nvSpPr>
        <p:spPr>
          <a:xfrm>
            <a:off x="669033" y="444428"/>
            <a:ext cx="9151434" cy="323923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de-DE" noProof="0" dirty="0"/>
              <a:t>Überschrift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69966" y="6369052"/>
            <a:ext cx="5445083" cy="125351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90264" y="6493951"/>
            <a:ext cx="532722" cy="36563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800" b="0">
                <a:solidFill>
                  <a:schemeClr val="tx1"/>
                </a:solidFill>
              </a:defRPr>
            </a:lvl1pPr>
          </a:lstStyle>
          <a:p>
            <a:fld id="{61201FF1-C63B-412E-ABF0-3D0E918900AC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83" name="Gerade Verbindung 182"/>
          <p:cNvCxnSpPr/>
          <p:nvPr/>
        </p:nvCxnSpPr>
        <p:spPr>
          <a:xfrm>
            <a:off x="6095207" y="-216000"/>
            <a:ext cx="0" cy="16201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Gerade Verbindung 183"/>
          <p:cNvCxnSpPr/>
          <p:nvPr/>
        </p:nvCxnSpPr>
        <p:spPr>
          <a:xfrm>
            <a:off x="669967" y="-217905"/>
            <a:ext cx="0" cy="16201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Gerade Verbindung 184"/>
          <p:cNvCxnSpPr/>
          <p:nvPr/>
        </p:nvCxnSpPr>
        <p:spPr>
          <a:xfrm>
            <a:off x="3394723" y="-206475"/>
            <a:ext cx="0" cy="16201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Gerade Verbindung 185"/>
          <p:cNvCxnSpPr/>
          <p:nvPr/>
        </p:nvCxnSpPr>
        <p:spPr>
          <a:xfrm>
            <a:off x="8810224" y="-213831"/>
            <a:ext cx="0" cy="16201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Gerade Verbindung 186"/>
          <p:cNvCxnSpPr/>
          <p:nvPr/>
        </p:nvCxnSpPr>
        <p:spPr>
          <a:xfrm>
            <a:off x="11523920" y="-202665"/>
            <a:ext cx="0" cy="16201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669034" y="6494402"/>
            <a:ext cx="14909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Allianz </a:t>
            </a:r>
            <a:endParaRPr lang="de-DE" sz="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18" name="Gerade Verbindung 117"/>
          <p:cNvCxnSpPr/>
          <p:nvPr/>
        </p:nvCxnSpPr>
        <p:spPr>
          <a:xfrm flipH="1">
            <a:off x="-313506" y="1273175"/>
            <a:ext cx="216024" cy="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idx="1"/>
          </p:nvPr>
        </p:nvSpPr>
        <p:spPr>
          <a:xfrm>
            <a:off x="669033" y="1274400"/>
            <a:ext cx="10852717" cy="48374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01</a:t>
            </a:r>
          </a:p>
          <a:p>
            <a:pPr lvl="1"/>
            <a:r>
              <a:rPr lang="de-DE" dirty="0"/>
              <a:t>02</a:t>
            </a:r>
          </a:p>
          <a:p>
            <a:pPr lvl="2"/>
            <a:r>
              <a:rPr lang="de-DE" dirty="0"/>
              <a:t>03</a:t>
            </a:r>
          </a:p>
          <a:p>
            <a:pPr lvl="3"/>
            <a:r>
              <a:rPr lang="de-DE" dirty="0"/>
              <a:t>04</a:t>
            </a:r>
          </a:p>
          <a:p>
            <a:pPr lvl="4"/>
            <a:r>
              <a:rPr lang="de-DE" dirty="0"/>
              <a:t>05</a:t>
            </a:r>
          </a:p>
          <a:p>
            <a:pPr lvl="5"/>
            <a:r>
              <a:rPr lang="de-DE" dirty="0"/>
              <a:t>06</a:t>
            </a:r>
          </a:p>
          <a:p>
            <a:pPr lvl="6"/>
            <a:r>
              <a:rPr lang="de-DE" dirty="0"/>
              <a:t>07</a:t>
            </a:r>
          </a:p>
          <a:p>
            <a:pPr lvl="7"/>
            <a:r>
              <a:rPr lang="de-DE" dirty="0"/>
              <a:t>08</a:t>
            </a:r>
          </a:p>
          <a:p>
            <a:pPr lvl="8"/>
            <a:r>
              <a:rPr lang="de-DE" dirty="0"/>
              <a:t>09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2"/>
          </p:nvPr>
        </p:nvSpPr>
        <p:spPr>
          <a:xfrm>
            <a:off x="1296131" y="6494399"/>
            <a:ext cx="2254062" cy="1231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2FD9EC0C-7864-423C-835E-8625131BAC94}" type="datetime1">
              <a:rPr lang="de-DE" smtClean="0"/>
              <a:t>22.06.2020</a:t>
            </a:fld>
            <a:endParaRPr lang="de-DE" dirty="0"/>
          </a:p>
        </p:txBody>
      </p:sp>
      <p:cxnSp>
        <p:nvCxnSpPr>
          <p:cNvPr id="20" name="Gerade Verbindung 19"/>
          <p:cNvCxnSpPr/>
          <p:nvPr/>
        </p:nvCxnSpPr>
        <p:spPr>
          <a:xfrm flipH="1">
            <a:off x="-313506" y="1529080"/>
            <a:ext cx="216024" cy="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6094272" y="6893798"/>
            <a:ext cx="0" cy="16201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669033" y="6891893"/>
            <a:ext cx="0" cy="16201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>
            <a:off x="3393789" y="6903323"/>
            <a:ext cx="0" cy="16201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8809290" y="6895967"/>
            <a:ext cx="0" cy="16201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11522985" y="6907133"/>
            <a:ext cx="0" cy="162018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681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4" r:id="rId2"/>
    <p:sldLayoutId id="2147483740" r:id="rId3"/>
    <p:sldLayoutId id="2147483772" r:id="rId4"/>
    <p:sldLayoutId id="2147483702" r:id="rId5"/>
    <p:sldLayoutId id="2147483771" r:id="rId6"/>
    <p:sldLayoutId id="2147483706" r:id="rId7"/>
    <p:sldLayoutId id="2147483710" r:id="rId8"/>
    <p:sldLayoutId id="2147483708" r:id="rId9"/>
    <p:sldLayoutId id="2147483714" r:id="rId10"/>
    <p:sldLayoutId id="2147483716" r:id="rId11"/>
    <p:sldLayoutId id="2147483745" r:id="rId12"/>
    <p:sldLayoutId id="2147483768" r:id="rId13"/>
    <p:sldLayoutId id="2147483769" r:id="rId14"/>
    <p:sldLayoutId id="2147483762" r:id="rId15"/>
    <p:sldLayoutId id="2147483770" r:id="rId16"/>
    <p:sldLayoutId id="2147483766" r:id="rId17"/>
    <p:sldLayoutId id="2147483739" r:id="rId18"/>
    <p:sldLayoutId id="2147483719" r:id="rId19"/>
    <p:sldLayoutId id="2147483767" r:id="rId20"/>
    <p:sldLayoutId id="2147483748" r:id="rId21"/>
    <p:sldLayoutId id="2147483724" r:id="rId22"/>
    <p:sldLayoutId id="2147483725" r:id="rId23"/>
    <p:sldLayoutId id="2147483726" r:id="rId24"/>
    <p:sldLayoutId id="2147483729" r:id="rId25"/>
    <p:sldLayoutId id="2147483742" r:id="rId26"/>
    <p:sldLayoutId id="2147483733" r:id="rId27"/>
  </p:sldLayoutIdLst>
  <p:hf hdr="0"/>
  <p:txStyles>
    <p:titleStyle>
      <a:lvl1pPr algn="l" defTabSz="1219170" rtl="0" eaLnBrk="1" latinLnBrk="0" hangingPunct="1">
        <a:spcBef>
          <a:spcPct val="0"/>
        </a:spcBef>
        <a:buNone/>
        <a:defRPr sz="2600" b="1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Font typeface="Arial" panose="020B0604020202020204" pitchFamily="34" charset="0"/>
        <a:buNone/>
        <a:defRPr sz="1600" b="0" kern="1200" cap="none" baseline="0">
          <a:solidFill>
            <a:schemeClr val="tx1"/>
          </a:solidFill>
          <a:latin typeface="+mn-lt"/>
          <a:ea typeface="+mn-ea"/>
          <a:cs typeface="+mn-cs"/>
        </a:defRPr>
      </a:lvl1pPr>
      <a:lvl2pPr marL="179388" marR="0" indent="-179388" algn="l" defTabSz="1219170" rtl="0" eaLnBrk="1" fontAlgn="auto" latinLnBrk="0" hangingPunct="1">
        <a:lnSpc>
          <a:spcPct val="100000"/>
        </a:lnSpc>
        <a:spcBef>
          <a:spcPts val="200"/>
        </a:spcBef>
        <a:spcAft>
          <a:spcPts val="200"/>
        </a:spcAft>
        <a:buClrTx/>
        <a:buSzTx/>
        <a:buFont typeface="Arial" panose="020B0604020202020204" pitchFamily="34" charset="0"/>
        <a:buChar char="•"/>
        <a:tabLst/>
        <a:defRPr lang="en-GB" sz="16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354013" indent="-179388" algn="l" defTabSz="121917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237061" indent="-237061" algn="l" defTabSz="121917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tx1"/>
        </a:buClr>
        <a:buFont typeface="+mj-lt"/>
        <a:buAutoNum type="arabicPeriod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21917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Font typeface="Arial" panose="020B0604020202020204" pitchFamily="34" charset="0"/>
        <a:buNone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9388" indent="-179388" algn="l" defTabSz="121917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121917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121917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Font typeface="Arial" panose="020B0604020202020204" pitchFamily="34" charset="0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122764" indent="-122764" algn="l" defTabSz="121917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Font typeface="+mj-lt"/>
        <a:buAutoNum type="arabicParenR"/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9263558" y="5734050"/>
            <a:ext cx="2502044" cy="6607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108000" tIns="108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spcBef>
                <a:spcPts val="100"/>
              </a:spcBef>
              <a:spcAft>
                <a:spcPts val="100"/>
              </a:spcAft>
            </a:pP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9"/>
          </p:nvPr>
        </p:nvSpPr>
        <p:spPr>
          <a:xfrm>
            <a:off x="-2" y="-26591"/>
            <a:ext cx="5794787" cy="6889939"/>
          </a:xfrm>
          <a:solidFill>
            <a:srgbClr val="49648C"/>
          </a:solidFill>
        </p:spPr>
        <p:txBody>
          <a:bodyPr/>
          <a:lstStyle/>
          <a:p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62558" y="3804460"/>
            <a:ext cx="4608512" cy="2569377"/>
          </a:xfrm>
        </p:spPr>
        <p:txBody>
          <a:bodyPr/>
          <a:lstStyle/>
          <a:p>
            <a:r>
              <a:rPr lang="en-GB" sz="1400" dirty="0">
                <a:solidFill>
                  <a:schemeClr val="bg1"/>
                </a:solidFill>
              </a:rPr>
              <a:t>IWG members/authors:</a:t>
            </a:r>
            <a:r>
              <a:rPr lang="de-DE" sz="1400" dirty="0">
                <a:solidFill>
                  <a:schemeClr val="bg1"/>
                </a:solidFill>
              </a:rPr>
              <a:t>	Johann </a:t>
            </a:r>
            <a:r>
              <a:rPr lang="de-DE" sz="1400" dirty="0" err="1">
                <a:solidFill>
                  <a:schemeClr val="bg1"/>
                </a:solidFill>
              </a:rPr>
              <a:t>Gwehenberger</a:t>
            </a:r>
            <a:endParaRPr lang="de-DE" sz="1400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		Oliver Braxmeier</a:t>
            </a:r>
          </a:p>
          <a:p>
            <a:r>
              <a:rPr lang="de-DE" sz="1400" dirty="0">
                <a:solidFill>
                  <a:schemeClr val="bg1"/>
                </a:solidFill>
              </a:rPr>
              <a:t>		Michael Weyde</a:t>
            </a:r>
          </a:p>
          <a:p>
            <a:r>
              <a:rPr lang="de-DE" sz="1400" dirty="0">
                <a:solidFill>
                  <a:schemeClr val="bg1"/>
                </a:solidFill>
              </a:rPr>
              <a:t>		Sarah Kinzler</a:t>
            </a:r>
          </a:p>
          <a:p>
            <a:r>
              <a:rPr lang="de-DE" sz="1400" dirty="0">
                <a:solidFill>
                  <a:schemeClr val="bg1"/>
                </a:solidFill>
              </a:rPr>
              <a:t>		Dietmar </a:t>
            </a:r>
            <a:r>
              <a:rPr lang="de-DE" sz="1400" dirty="0" err="1">
                <a:solidFill>
                  <a:schemeClr val="bg1"/>
                </a:solidFill>
              </a:rPr>
              <a:t>Bönninger</a:t>
            </a:r>
            <a:endParaRPr lang="de-DE" sz="1400" dirty="0">
              <a:solidFill>
                <a:schemeClr val="bg1"/>
              </a:solidFill>
            </a:endParaRPr>
          </a:p>
          <a:p>
            <a:endParaRPr lang="de-DE" sz="1400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Data/Expertise Support:	Isabella Ostermaier</a:t>
            </a:r>
          </a:p>
          <a:p>
            <a:r>
              <a:rPr lang="de-DE" sz="1400" dirty="0">
                <a:solidFill>
                  <a:schemeClr val="bg1"/>
                </a:solidFill>
              </a:rPr>
              <a:t>		Bettina </a:t>
            </a:r>
            <a:r>
              <a:rPr lang="de-DE" sz="1400" dirty="0" err="1">
                <a:solidFill>
                  <a:schemeClr val="bg1"/>
                </a:solidFill>
              </a:rPr>
              <a:t>Zahnd</a:t>
            </a:r>
            <a:r>
              <a:rPr lang="de-DE" sz="1400" dirty="0">
                <a:solidFill>
                  <a:schemeClr val="bg1"/>
                </a:solidFill>
              </a:rPr>
              <a:t>			Henrik Liers</a:t>
            </a:r>
          </a:p>
          <a:p>
            <a:r>
              <a:rPr lang="de-DE" sz="1400" dirty="0">
                <a:solidFill>
                  <a:schemeClr val="bg1"/>
                </a:solidFill>
              </a:rPr>
              <a:t>		Matthias Kühn</a:t>
            </a:r>
          </a:p>
          <a:p>
            <a:r>
              <a:rPr lang="de-DE" sz="1400" dirty="0">
                <a:solidFill>
                  <a:schemeClr val="bg1"/>
                </a:solidFill>
              </a:rPr>
              <a:t>		</a:t>
            </a:r>
            <a:br>
              <a:rPr lang="de-DE" sz="1400" dirty="0">
                <a:solidFill>
                  <a:schemeClr val="bg1"/>
                </a:solidFill>
              </a:rPr>
            </a:b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190550" y="981522"/>
            <a:ext cx="5514769" cy="1800201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EDR/DSSAD IWG Chairs Approach to Facilitate Completion of EDR Step 1</a:t>
            </a:r>
            <a:br>
              <a:rPr lang="en-US" sz="2400" dirty="0">
                <a:solidFill>
                  <a:schemeClr val="bg1"/>
                </a:solidFill>
              </a:rPr>
            </a:br>
            <a:br>
              <a:rPr lang="en-US" sz="2400" dirty="0">
                <a:solidFill>
                  <a:schemeClr val="bg1"/>
                </a:solidFill>
              </a:rPr>
            </a:b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b="0" dirty="0">
                <a:solidFill>
                  <a:schemeClr val="bg1"/>
                </a:solidFill>
              </a:rPr>
              <a:t>Assessment of the Ability of Airbag-Deployment  as Trigger</a:t>
            </a:r>
            <a:endParaRPr lang="de-DE" sz="2400" b="0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286" y="5608829"/>
            <a:ext cx="1518513" cy="636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291" y="5454132"/>
            <a:ext cx="1253706" cy="949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1997" y="5454762"/>
            <a:ext cx="1242964" cy="52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1997" y="5977553"/>
            <a:ext cx="1389873" cy="396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276" y="5450000"/>
            <a:ext cx="953121" cy="957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Bildplatzhalter 2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8" r="6529"/>
          <a:stretch/>
        </p:blipFill>
        <p:spPr>
          <a:xfrm>
            <a:off x="5797841" y="-4974"/>
            <a:ext cx="6409876" cy="4924107"/>
          </a:xfrm>
        </p:spPr>
      </p:pic>
      <p:pic>
        <p:nvPicPr>
          <p:cNvPr id="17" name="chart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50116" y="5448503"/>
            <a:ext cx="969546" cy="9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66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2149362F-8CFE-4FD3-8320-2436F1A14678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2</a:t>
            </a:fld>
            <a:endParaRPr lang="de-DE" noProof="0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Airbag Deployment in Accidents Involving Injury</a:t>
            </a:r>
            <a:endParaRPr lang="de-DE" sz="2400" dirty="0"/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62818337"/>
              </p:ext>
            </p:extLst>
          </p:nvPr>
        </p:nvGraphicFramePr>
        <p:xfrm>
          <a:off x="334566" y="909515"/>
          <a:ext cx="11593290" cy="526367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418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909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1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643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1" u="none" strike="noStrike" dirty="0">
                          <a:effectLst/>
                        </a:rPr>
                        <a:t>Data Source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noProof="0" dirty="0">
                          <a:effectLst/>
                        </a:rPr>
                        <a:t>Data Set and Representativeness</a:t>
                      </a:r>
                      <a:endParaRPr lang="en-GB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1" u="none" strike="noStrike" dirty="0">
                          <a:effectLst/>
                        </a:rPr>
                        <a:t>Sample Size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noProof="0" dirty="0">
                          <a:effectLst/>
                        </a:rPr>
                        <a:t>Percentage of Airbag Deployment</a:t>
                      </a:r>
                      <a:endParaRPr lang="en-GB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3395">
                <a:tc rowSpan="2"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300" u="none" strike="noStrike" dirty="0">
                          <a:effectLst/>
                        </a:rPr>
                        <a:t>• Database mainly contains accidents with serious consequences for the persons involved in the accident (accidents in which rescue helicopters were used) 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Accidents involving at least one vehicle of category M1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Year of manufacture of the vehicle 2008 and later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Period of accidents: 2008 – 2018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u="none" strike="noStrike" dirty="0">
                          <a:effectLst/>
                        </a:rPr>
                        <a:t>2,044 </a:t>
                      </a:r>
                      <a:r>
                        <a:rPr lang="en-GB" sz="1400" u="none" strike="noStrike" noProof="0" dirty="0">
                          <a:effectLst/>
                        </a:rPr>
                        <a:t>accidents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</a:rPr>
                        <a:t>79.6%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45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u="none" strike="noStrike" dirty="0">
                          <a:effectLst/>
                        </a:rPr>
                        <a:t>2,405 M1 </a:t>
                      </a:r>
                      <a:r>
                        <a:rPr lang="en-GB" sz="1400" u="none" strike="noStrike" noProof="0" dirty="0">
                          <a:effectLst/>
                        </a:rPr>
                        <a:t>vehicles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</a:rPr>
                        <a:t>77.3%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292">
                <a:tc rowSpan="2"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300" u="none" strike="noStrike" dirty="0">
                          <a:effectLst/>
                        </a:rPr>
                        <a:t>• Claims of Allianz in Germany Database Third Party Liability with injuries (random samples)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Accidents involving at least one vehicle of category M1 (Policyholder)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No limitation of vehicle age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Period of accidents: 2011, 2013,</a:t>
                      </a:r>
                      <a:r>
                        <a:rPr lang="en-US" sz="1300" u="none" strike="noStrike" baseline="0" dirty="0">
                          <a:effectLst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</a:rPr>
                        <a:t>2014 and 2018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Distinction between accidents</a:t>
                      </a:r>
                      <a:r>
                        <a:rPr lang="en-US" sz="1300" u="none" strike="noStrike" baseline="0" dirty="0">
                          <a:effectLst/>
                        </a:rPr>
                        <a:t> and M1 vehicles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u="none" strike="noStrike" dirty="0">
                          <a:effectLst/>
                        </a:rPr>
                        <a:t>1,585 </a:t>
                      </a:r>
                      <a:r>
                        <a:rPr lang="en-GB" sz="1400" u="none" strike="noStrike" noProof="0" dirty="0">
                          <a:effectLst/>
                        </a:rPr>
                        <a:t>accidents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</a:rPr>
                        <a:t>15.1</a:t>
                      </a:r>
                      <a:r>
                        <a:rPr lang="de-DE" sz="1400" u="none" strike="noStrike" baseline="0" dirty="0">
                          <a:effectLst/>
                        </a:rPr>
                        <a:t> </a:t>
                      </a:r>
                      <a:r>
                        <a:rPr lang="de-DE" sz="1400" u="none" strike="noStrike" dirty="0">
                          <a:effectLst/>
                        </a:rPr>
                        <a:t>%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626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noProof="0" dirty="0">
                          <a:effectLst/>
                        </a:rPr>
                        <a:t>2,703 M1 vehicles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</a:rPr>
                        <a:t>10.0 %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21768"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u="none" strike="noStrike" dirty="0">
                          <a:effectLst/>
                        </a:rPr>
                        <a:t>• Accident Database UDB: representative for all Third Party Liability claims of the German Insurers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Only Third Party Liability claims involving personal injury and at least 15,000 € total claim value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Analyses of vehicle related, infrastructural and behavioral topics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M1 vehicle from the year of first registration 2005 and later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solidFill>
                      <a:srgbClr val="F7C7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u="none" strike="noStrike" dirty="0">
                          <a:effectLst/>
                        </a:rPr>
                        <a:t>3,255 </a:t>
                      </a:r>
                      <a:r>
                        <a:rPr lang="en-GB" sz="1400" u="none" strike="noStrike" noProof="0" dirty="0">
                          <a:effectLst/>
                        </a:rPr>
                        <a:t>accidents</a:t>
                      </a:r>
                      <a:r>
                        <a:rPr lang="de-DE" sz="1400" u="none" strike="noStrike" dirty="0">
                          <a:effectLst/>
                        </a:rPr>
                        <a:t> 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solidFill>
                      <a:srgbClr val="F7C7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</a:rPr>
                        <a:t>22.1</a:t>
                      </a:r>
                      <a:r>
                        <a:rPr lang="de-DE" sz="1400" u="none" strike="noStrike">
                          <a:effectLst/>
                        </a:rPr>
                        <a:t>% </a:t>
                      </a:r>
                    </a:p>
                    <a:p>
                      <a:pPr algn="ctr" fontAlgn="b"/>
                      <a:r>
                        <a:rPr lang="de-DE" sz="1400" u="none" strike="noStrike">
                          <a:effectLst/>
                        </a:rPr>
                        <a:t>(Driver</a:t>
                      </a:r>
                      <a:r>
                        <a:rPr lang="de-DE" sz="1400" u="none" strike="noStrike" baseline="0">
                          <a:effectLst/>
                        </a:rPr>
                        <a:t>-Airbag)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solidFill>
                      <a:srgbClr val="F7C7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8032">
                <a:tc rowSpan="2"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300" u="none" strike="noStrike" dirty="0">
                          <a:effectLst/>
                        </a:rPr>
                        <a:t>• Reconstructed accidents with personal damage from the accident years 2007 – 2019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Generally, all types of road users and accident constellations are covered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The in-depth investigation is done within two defined investigation areas in Germany (in/around Dresden and Hannover)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No limitation of vehicle age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Only vehicles with at least one collision (exclusion of non-collided accident causers / other vehicles)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solidFill>
                      <a:srgbClr val="DFEE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u="none" strike="noStrike" dirty="0">
                          <a:effectLst/>
                        </a:rPr>
                        <a:t>23,008 </a:t>
                      </a:r>
                      <a:r>
                        <a:rPr lang="en-GB" sz="1400" u="none" strike="noStrike" noProof="0" dirty="0">
                          <a:effectLst/>
                        </a:rPr>
                        <a:t>accidents</a:t>
                      </a:r>
                      <a:r>
                        <a:rPr lang="de-DE" sz="1400" u="none" strike="noStrike" dirty="0">
                          <a:effectLst/>
                        </a:rPr>
                        <a:t> 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solidFill>
                      <a:srgbClr val="DFEE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</a:rPr>
                        <a:t>20.5%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solidFill>
                      <a:srgbClr val="DFE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956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u="none" strike="noStrike" dirty="0">
                          <a:effectLst/>
                        </a:rPr>
                        <a:t>23,839 M1 </a:t>
                      </a:r>
                      <a:r>
                        <a:rPr lang="en-GB" sz="1400" u="none" strike="noStrike" noProof="0" dirty="0">
                          <a:effectLst/>
                        </a:rPr>
                        <a:t>vehicles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solidFill>
                      <a:srgbClr val="DFEE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</a:rPr>
                        <a:t>22.4% (Irreversible</a:t>
                      </a:r>
                      <a:r>
                        <a:rPr lang="de-DE" sz="1400" u="none" strike="noStrike" baseline="0" dirty="0">
                          <a:effectLst/>
                        </a:rPr>
                        <a:t> Systems)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solidFill>
                      <a:srgbClr val="DFE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" name="AutoShape 3" descr="ADAC Mietwagen mit neuen Angeboten - Reisenotes.de"/>
          <p:cNvSpPr>
            <a:spLocks noChangeAspect="1" noChangeArrowheads="1"/>
          </p:cNvSpPr>
          <p:nvPr/>
        </p:nvSpPr>
        <p:spPr bwMode="auto">
          <a:xfrm>
            <a:off x="63500" y="-136525"/>
            <a:ext cx="25812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4" name="AutoShape 5" descr="ADAC – Wikipedia"/>
          <p:cNvSpPr>
            <a:spLocks noChangeAspect="1" noChangeArrowheads="1"/>
          </p:cNvSpPr>
          <p:nvPr/>
        </p:nvSpPr>
        <p:spPr bwMode="auto">
          <a:xfrm>
            <a:off x="63500" y="-136525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6" name="AutoShape 7" descr="ADAC – Wikipedia"/>
          <p:cNvSpPr>
            <a:spLocks noChangeAspect="1" noChangeArrowheads="1"/>
          </p:cNvSpPr>
          <p:nvPr/>
        </p:nvSpPr>
        <p:spPr bwMode="auto">
          <a:xfrm>
            <a:off x="215900" y="15875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84" y="1590606"/>
            <a:ext cx="938476" cy="94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42" y="2853730"/>
            <a:ext cx="1373361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47" y="3748373"/>
            <a:ext cx="132535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43" y="5013970"/>
            <a:ext cx="1369622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47" y="5634962"/>
            <a:ext cx="1325349" cy="3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5264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98CD77A3-6F3A-4710-8D3A-0374EF37D367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3</a:t>
            </a:fld>
            <a:endParaRPr lang="de-DE" noProof="0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Airbag Deployment in Accidents Involving VRUs*</a:t>
            </a:r>
            <a:endParaRPr lang="de-DE" sz="2400" dirty="0"/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88444153"/>
              </p:ext>
            </p:extLst>
          </p:nvPr>
        </p:nvGraphicFramePr>
        <p:xfrm>
          <a:off x="334566" y="909515"/>
          <a:ext cx="11593290" cy="533350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418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909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1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546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1" u="none" strike="noStrike" dirty="0">
                          <a:effectLst/>
                        </a:rPr>
                        <a:t>Data Source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noProof="0" dirty="0">
                          <a:effectLst/>
                        </a:rPr>
                        <a:t>Data Set and Representativeness</a:t>
                      </a:r>
                      <a:endParaRPr lang="en-GB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1" u="none" strike="noStrike" dirty="0">
                          <a:effectLst/>
                        </a:rPr>
                        <a:t>Sample Size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noProof="0" dirty="0">
                          <a:effectLst/>
                        </a:rPr>
                        <a:t>Percentage of Airbag Deployment</a:t>
                      </a:r>
                      <a:endParaRPr lang="en-GB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507">
                <a:tc rowSpan="3"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en-US" sz="1300" u="none" strike="noStrike" dirty="0">
                          <a:effectLst/>
                        </a:rPr>
                        <a:t>• Database mainly contains accidents with serious consequences for the persons involved in the accident (accidents in which rescue helicopters were used) 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Accidents involving at least one VRU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Year of manufacture of the vehicle 1997 and later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Period of accidents: 2005 – 2018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u="none" strike="noStrike" dirty="0">
                          <a:effectLst/>
                        </a:rPr>
                        <a:t>921 </a:t>
                      </a:r>
                      <a:r>
                        <a:rPr lang="en-GB" sz="1400" u="none" strike="noStrike" noProof="0" dirty="0">
                          <a:effectLst/>
                        </a:rPr>
                        <a:t>accidents</a:t>
                      </a:r>
                      <a:r>
                        <a:rPr lang="de-DE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noProof="0" dirty="0">
                          <a:effectLst/>
                        </a:rPr>
                        <a:t>with</a:t>
                      </a:r>
                      <a:r>
                        <a:rPr lang="de-DE" sz="1400" u="none" strike="noStrike" baseline="0" dirty="0">
                          <a:effectLst/>
                        </a:rPr>
                        <a:t> VRU </a:t>
                      </a:r>
                      <a:r>
                        <a:rPr lang="en-GB" sz="1400" u="none" strike="noStrike" baseline="0" noProof="0" dirty="0">
                          <a:effectLst/>
                        </a:rPr>
                        <a:t>and</a:t>
                      </a:r>
                      <a:r>
                        <a:rPr lang="de-DE" sz="1400" u="none" strike="noStrike" baseline="0" dirty="0">
                          <a:effectLst/>
                        </a:rPr>
                        <a:t> </a:t>
                      </a:r>
                      <a:r>
                        <a:rPr lang="en-GB" sz="1400" noProof="0" dirty="0"/>
                        <a:t>motorcycles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</a:rPr>
                        <a:t>36.6</a:t>
                      </a:r>
                      <a:r>
                        <a:rPr lang="de-DE" sz="1400" u="none" strike="noStrike" baseline="0" dirty="0">
                          <a:effectLst/>
                        </a:rPr>
                        <a:t> </a:t>
                      </a:r>
                      <a:r>
                        <a:rPr lang="de-DE" sz="1400" u="none" strike="noStrike" dirty="0">
                          <a:effectLst/>
                        </a:rPr>
                        <a:t>%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50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u="none" strike="noStrike" dirty="0">
                          <a:effectLst/>
                        </a:rPr>
                        <a:t>944 M1</a:t>
                      </a:r>
                      <a:r>
                        <a:rPr lang="de-DE" sz="1400" u="none" strike="noStrike" baseline="0" dirty="0">
                          <a:effectLst/>
                        </a:rPr>
                        <a:t> vs. VRU / </a:t>
                      </a:r>
                      <a:r>
                        <a:rPr lang="en-GB" sz="1400" noProof="0" dirty="0"/>
                        <a:t>motorcycles</a:t>
                      </a:r>
                      <a:r>
                        <a:rPr lang="de-DE" sz="1400" u="none" strike="noStrike" baseline="0" dirty="0">
                          <a:effectLst/>
                        </a:rPr>
                        <a:t> </a:t>
                      </a:r>
                      <a:r>
                        <a:rPr lang="en-GB" sz="1400" u="none" strike="noStrike" baseline="0" noProof="0" dirty="0">
                          <a:effectLst/>
                        </a:rPr>
                        <a:t>collisions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</a:rPr>
                        <a:t>35.7%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556">
                <a:tc vMerge="1"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253 </a:t>
                      </a:r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accidents</a:t>
                      </a:r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with</a:t>
                      </a:r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VRU</a:t>
                      </a:r>
                    </a:p>
                  </a:txBody>
                  <a:tcPr marL="5544" marR="5544" marT="554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13.0</a:t>
                      </a:r>
                      <a:r>
                        <a:rPr lang="de-DE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%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6173"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u="none" strike="noStrike" dirty="0">
                          <a:effectLst/>
                        </a:rPr>
                        <a:t>• Claims of Allianz in Germany Database Third Party Liability with injuries (random samples)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Accidents involving at least one vehicle of category M1 (Policyholder)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No limitation of vehicle age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Period of accidents: 2011, 2013,</a:t>
                      </a:r>
                      <a:r>
                        <a:rPr lang="en-US" sz="1300" u="none" strike="noStrike" baseline="0" dirty="0">
                          <a:effectLst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</a:rPr>
                        <a:t>2014 and 2018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Accidents involving VRU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u="none" strike="noStrike" dirty="0">
                          <a:effectLst/>
                        </a:rPr>
                        <a:t>274 </a:t>
                      </a:r>
                      <a:r>
                        <a:rPr lang="en-GB" sz="1400" u="none" strike="noStrike" noProof="0" dirty="0">
                          <a:effectLst/>
                        </a:rPr>
                        <a:t>accidents</a:t>
                      </a:r>
                      <a:r>
                        <a:rPr lang="de-DE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noProof="0" dirty="0">
                          <a:effectLst/>
                        </a:rPr>
                        <a:t>with</a:t>
                      </a:r>
                      <a:r>
                        <a:rPr lang="de-DE" sz="1400" u="none" strike="noStrike" dirty="0">
                          <a:effectLst/>
                        </a:rPr>
                        <a:t> VRU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baseline="0" dirty="0">
                          <a:effectLst/>
                        </a:rPr>
                        <a:t>&lt; 0.1 </a:t>
                      </a:r>
                      <a:r>
                        <a:rPr lang="de-DE" sz="1400" u="none" strike="noStrike" dirty="0">
                          <a:effectLst/>
                        </a:rPr>
                        <a:t>% </a:t>
                      </a:r>
                    </a:p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(n</a:t>
                      </a:r>
                      <a:r>
                        <a:rPr lang="de-DE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= 1)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0488"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u="none" strike="noStrike" dirty="0">
                          <a:effectLst/>
                        </a:rPr>
                        <a:t>• Accident Database UDB: representative for all Third Party Liability claims of the German Insurers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Only Third Party Liability claims involving personal injury and at least 15,000 € total claim value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Analyses of vehicle related, infrastructural and behavioral topics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M1 vehicle from the year of first registration 2005 and later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44" marR="5544" marT="5544" marB="0">
                    <a:solidFill>
                      <a:srgbClr val="F7C7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u="none" strike="noStrike" dirty="0">
                          <a:effectLst/>
                        </a:rPr>
                        <a:t>303 </a:t>
                      </a:r>
                      <a:r>
                        <a:rPr lang="en-GB" sz="1400" b="0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accidents</a:t>
                      </a:r>
                      <a:r>
                        <a:rPr lang="en-GB" sz="1400" u="none" strike="noStrike" noProof="0" dirty="0">
                          <a:effectLst/>
                        </a:rPr>
                        <a:t> </a:t>
                      </a:r>
                      <a:r>
                        <a:rPr lang="en-GB" sz="1400" b="0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with</a:t>
                      </a:r>
                      <a:r>
                        <a:rPr lang="en-GB" sz="1400" u="none" strike="noStrike" noProof="0" dirty="0">
                          <a:effectLst/>
                        </a:rPr>
                        <a:t> </a:t>
                      </a:r>
                      <a:r>
                        <a:rPr lang="de-DE" sz="1400" u="none" strike="noStrike" dirty="0">
                          <a:effectLst/>
                        </a:rPr>
                        <a:t>VRU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solidFill>
                      <a:srgbClr val="F7C7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</a:rPr>
                        <a:t>0.7 % </a:t>
                      </a:r>
                    </a:p>
                    <a:p>
                      <a:pPr algn="ctr" fontAlgn="b"/>
                      <a:r>
                        <a:rPr lang="de-DE" sz="1400" u="none" strike="noStrike" dirty="0">
                          <a:effectLst/>
                        </a:rPr>
                        <a:t>(Driver</a:t>
                      </a:r>
                      <a:r>
                        <a:rPr lang="de-DE" sz="1400" u="none" strike="noStrike" baseline="0" dirty="0">
                          <a:effectLst/>
                        </a:rPr>
                        <a:t>-Airbag)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solidFill>
                      <a:srgbClr val="F7C7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54802"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u="none" strike="noStrike" dirty="0">
                          <a:effectLst/>
                        </a:rPr>
                        <a:t>• Reconstructed accidents with personal damage from the accident years 2007 – 2019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Generally, all types of road users and accident constellations are covered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The in-depth investigation is done within two defined investigation areas in Germany (in/around Dresden and Hannover)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No limitation of vehicle age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Only vehicles with at least one collision (exclusion of non-collided accident causers / other vehicles)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solidFill>
                      <a:srgbClr val="DFEE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u="none" strike="noStrike" dirty="0">
                          <a:effectLst/>
                        </a:rPr>
                        <a:t>23,008</a:t>
                      </a:r>
                      <a:r>
                        <a:rPr lang="de-DE" sz="1400" u="none" strike="noStrike" baseline="0" dirty="0">
                          <a:effectLst/>
                        </a:rPr>
                        <a:t> </a:t>
                      </a:r>
                      <a:r>
                        <a:rPr lang="en-GB" sz="1400" u="none" strike="noStrike" noProof="0" dirty="0">
                          <a:effectLst/>
                        </a:rPr>
                        <a:t>accidents</a:t>
                      </a:r>
                      <a:r>
                        <a:rPr lang="de-DE" sz="1400" u="none" strike="noStrike" dirty="0">
                          <a:effectLst/>
                        </a:rPr>
                        <a:t> 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solidFill>
                      <a:srgbClr val="DFEE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</a:rPr>
                        <a:t>0.3 %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solidFill>
                      <a:srgbClr val="DFE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AutoShape 3" descr="ADAC Mietwagen mit neuen Angeboten - Reisenotes.de"/>
          <p:cNvSpPr>
            <a:spLocks noChangeAspect="1" noChangeArrowheads="1"/>
          </p:cNvSpPr>
          <p:nvPr/>
        </p:nvSpPr>
        <p:spPr bwMode="auto">
          <a:xfrm>
            <a:off x="63500" y="-136525"/>
            <a:ext cx="25812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4" name="AutoShape 5" descr="ADAC – Wikipedia"/>
          <p:cNvSpPr>
            <a:spLocks noChangeAspect="1" noChangeArrowheads="1"/>
          </p:cNvSpPr>
          <p:nvPr/>
        </p:nvSpPr>
        <p:spPr bwMode="auto">
          <a:xfrm>
            <a:off x="63500" y="-136525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6" name="AutoShape 7" descr="ADAC – Wikipedia"/>
          <p:cNvSpPr>
            <a:spLocks noChangeAspect="1" noChangeArrowheads="1"/>
          </p:cNvSpPr>
          <p:nvPr/>
        </p:nvSpPr>
        <p:spPr bwMode="auto">
          <a:xfrm>
            <a:off x="215900" y="15875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84" y="1629594"/>
            <a:ext cx="938476" cy="94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42" y="2853730"/>
            <a:ext cx="1373361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47" y="3748373"/>
            <a:ext cx="132535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43" y="5013970"/>
            <a:ext cx="1369622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47" y="5634962"/>
            <a:ext cx="1325349" cy="3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7031311" y="6170729"/>
            <a:ext cx="5010256" cy="391628"/>
          </a:xfrm>
          <a:prstGeom prst="rect">
            <a:avLst/>
          </a:prstGeom>
        </p:spPr>
        <p:txBody>
          <a:bodyPr vert="horz" wrap="square" lIns="72000" tIns="72000" rIns="72000" bIns="72000" rtlCol="0">
            <a:spAutoFit/>
          </a:bodyPr>
          <a:lstStyle/>
          <a:p>
            <a:r>
              <a:rPr lang="de-DE" sz="1600" dirty="0"/>
              <a:t>*VRU = </a:t>
            </a:r>
            <a:r>
              <a:rPr lang="en-GB" sz="1600" dirty="0"/>
              <a:t>Bicycle, pedestrian (without motorcycles</a:t>
            </a:r>
            <a:r>
              <a:rPr lang="de-DE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21218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A0823662-F110-4082-A628-7D67336D6BD3}" type="datetime1">
              <a:rPr lang="de-DE" noProof="0" smtClean="0"/>
              <a:t>22.06.2020</a:t>
            </a:fld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de-DE" noProof="0" dirty="0"/>
              <a:t>AZT Automotive GmbH | Gwehenberger, Braxmeier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4</a:t>
            </a:fld>
            <a:endParaRPr lang="de-DE" noProof="0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Airbag Deployment in Accidents Involving Material Damage</a:t>
            </a:r>
            <a:endParaRPr lang="de-DE" sz="2400" dirty="0"/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11189307"/>
              </p:ext>
            </p:extLst>
          </p:nvPr>
        </p:nvGraphicFramePr>
        <p:xfrm>
          <a:off x="334566" y="1357276"/>
          <a:ext cx="11593290" cy="303415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418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909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1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8611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1" u="none" strike="noStrike" dirty="0">
                          <a:effectLst/>
                        </a:rPr>
                        <a:t>Data Source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1" u="none" strike="noStrike" dirty="0">
                          <a:effectLst/>
                        </a:rPr>
                        <a:t>Data </a:t>
                      </a:r>
                      <a:r>
                        <a:rPr lang="en-GB" sz="1600" b="1" u="none" strike="noStrike" noProof="0" dirty="0">
                          <a:effectLst/>
                        </a:rPr>
                        <a:t>Set and Representativeness</a:t>
                      </a:r>
                      <a:endParaRPr lang="en-GB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1" u="none" strike="noStrike" dirty="0">
                          <a:effectLst/>
                        </a:rPr>
                        <a:t>Sample Size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noProof="0" dirty="0">
                          <a:effectLst/>
                        </a:rPr>
                        <a:t>Percentage of Airbag Deployment</a:t>
                      </a:r>
                      <a:endParaRPr lang="en-GB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4806">
                <a:tc rowSpan="4"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121917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u="none" strike="noStrike" dirty="0">
                          <a:effectLst/>
                        </a:rPr>
                        <a:t>• Claims of Allianz in Germany Database </a:t>
                      </a:r>
                      <a:r>
                        <a:rPr lang="en-US" sz="1300" u="sng" strike="noStrike" dirty="0">
                          <a:effectLst/>
                        </a:rPr>
                        <a:t>Third Party Liability with material damage</a:t>
                      </a:r>
                      <a:r>
                        <a:rPr lang="en-US" sz="1300" u="none" strike="noStrike" dirty="0">
                          <a:effectLst/>
                        </a:rPr>
                        <a:t> (random samples)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Accidents involving at least one vehicle of category M1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No limitation of vehicle age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Period of accidents: 2011, 2013,</a:t>
                      </a:r>
                      <a:r>
                        <a:rPr lang="en-US" sz="1300" u="none" strike="noStrike" baseline="0" dirty="0">
                          <a:effectLst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</a:rPr>
                        <a:t>2014 and 2018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Distinction between accidents</a:t>
                      </a:r>
                      <a:r>
                        <a:rPr lang="en-US" sz="1300" u="none" strike="noStrike" baseline="0" dirty="0">
                          <a:effectLst/>
                        </a:rPr>
                        <a:t> and M1 vehicles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44" marR="5544" marT="5544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u="none" strike="noStrike" dirty="0">
                          <a:effectLst/>
                        </a:rPr>
                        <a:t>3,088 </a:t>
                      </a:r>
                      <a:r>
                        <a:rPr lang="en-GB" sz="1400" u="none" strike="noStrike" noProof="0" dirty="0">
                          <a:effectLst/>
                        </a:rPr>
                        <a:t>accidents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1.1</a:t>
                      </a:r>
                      <a:r>
                        <a:rPr lang="de-DE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%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 vMerge="1"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121917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44" marR="5544" marT="5544" marB="0">
                    <a:solidFill>
                      <a:srgbClr val="F1F9F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19170" rtl="0" eaLnBrk="1" fontAlgn="b" latinLnBrk="0" hangingPunct="1"/>
                      <a:r>
                        <a:rPr lang="de-DE" sz="14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5,876 M1 </a:t>
                      </a:r>
                      <a:r>
                        <a:rPr lang="en-GB" sz="1400" u="none" strike="noStrike" kern="1200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vehicle</a:t>
                      </a:r>
                    </a:p>
                  </a:txBody>
                  <a:tcPr marL="5544" marR="5544" marT="5544" marB="0" anchor="ctr">
                    <a:solidFill>
                      <a:srgbClr val="C1EBF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19170" rtl="0" eaLnBrk="1" fontAlgn="b" latinLnBrk="0" hangingPunct="1"/>
                      <a:r>
                        <a:rPr lang="de-DE" sz="14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0.6 %</a:t>
                      </a:r>
                    </a:p>
                  </a:txBody>
                  <a:tcPr marL="5544" marR="5544" marT="5544" marB="0" anchor="ctr">
                    <a:solidFill>
                      <a:srgbClr val="C1EB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2670">
                <a:tc vMerge="1"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121917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u="none" strike="noStrike" dirty="0">
                          <a:effectLst/>
                        </a:rPr>
                        <a:t>• Claims of Allianz in Germany Database </a:t>
                      </a:r>
                      <a:r>
                        <a:rPr lang="en-US" sz="1300" u="sng" strike="noStrike" dirty="0">
                          <a:effectLst/>
                        </a:rPr>
                        <a:t>Motor</a:t>
                      </a:r>
                      <a:r>
                        <a:rPr lang="en-US" sz="1300" u="sng" strike="noStrike" baseline="0" dirty="0">
                          <a:effectLst/>
                        </a:rPr>
                        <a:t>-own-Damage</a:t>
                      </a:r>
                      <a:r>
                        <a:rPr lang="en-US" sz="1300" u="none" strike="noStrike" baseline="0" dirty="0">
                          <a:effectLst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</a:rPr>
                        <a:t>(random samples)</a:t>
                      </a:r>
                    </a:p>
                    <a:p>
                      <a:pPr marL="0" marR="0" indent="0" algn="l" defTabSz="121917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u="none" strike="noStrike" dirty="0">
                          <a:effectLst/>
                        </a:rPr>
                        <a:t>• Database mainly contains accidents without personal injuries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Accidents involving at least one vehicle of category M1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No limitation of vehicle age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Period of accidents: 2011, 2013,</a:t>
                      </a:r>
                      <a:r>
                        <a:rPr lang="en-US" sz="1300" u="none" strike="noStrike" baseline="0" dirty="0">
                          <a:effectLst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</a:rPr>
                        <a:t>2014 and 2018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• Distinction between accidents</a:t>
                      </a:r>
                      <a:r>
                        <a:rPr lang="en-US" sz="1300" u="none" strike="noStrike" baseline="0" dirty="0">
                          <a:effectLst/>
                        </a:rPr>
                        <a:t> and M1 vehicles</a:t>
                      </a:r>
                    </a:p>
                  </a:txBody>
                  <a:tcPr marL="5544" marR="5544" marT="5544" marB="0">
                    <a:solidFill>
                      <a:srgbClr val="F1F9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u="none" strike="noStrike" dirty="0">
                          <a:effectLst/>
                        </a:rPr>
                        <a:t>4,164 </a:t>
                      </a:r>
                      <a:r>
                        <a:rPr lang="en-GB" sz="1400" u="none" strike="noStrike" noProof="0" dirty="0">
                          <a:effectLst/>
                        </a:rPr>
                        <a:t>accidents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solidFill>
                      <a:srgbClr val="F1F9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3.8 %</a:t>
                      </a:r>
                    </a:p>
                  </a:txBody>
                  <a:tcPr marL="5544" marR="5544" marT="5544" marB="0" anchor="ctr">
                    <a:solidFill>
                      <a:srgbClr val="F1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56">
                <a:tc vMerge="1"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121917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44" marR="5544" marT="5544" marB="0">
                    <a:solidFill>
                      <a:srgbClr val="F1F9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5,811 M1</a:t>
                      </a:r>
                      <a:r>
                        <a:rPr lang="de-DE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GB" sz="1400" b="0" i="0" u="none" strike="noStrike" baseline="0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</a:t>
                      </a:r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44" marR="5544" marT="5544" marB="0" anchor="ctr">
                    <a:solidFill>
                      <a:srgbClr val="F1F9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2.7 %</a:t>
                      </a:r>
                    </a:p>
                  </a:txBody>
                  <a:tcPr marL="5544" marR="5544" marT="5544" marB="0" anchor="ctr">
                    <a:solidFill>
                      <a:srgbClr val="F1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AutoShape 3" descr="ADAC Mietwagen mit neuen Angeboten - Reisenotes.de"/>
          <p:cNvSpPr>
            <a:spLocks noChangeAspect="1" noChangeArrowheads="1"/>
          </p:cNvSpPr>
          <p:nvPr/>
        </p:nvSpPr>
        <p:spPr bwMode="auto">
          <a:xfrm>
            <a:off x="63500" y="-136525"/>
            <a:ext cx="25812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4" name="AutoShape 5" descr="ADAC – Wikipedia"/>
          <p:cNvSpPr>
            <a:spLocks noChangeAspect="1" noChangeArrowheads="1"/>
          </p:cNvSpPr>
          <p:nvPr/>
        </p:nvSpPr>
        <p:spPr bwMode="auto">
          <a:xfrm>
            <a:off x="63500" y="-136525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6" name="AutoShape 7" descr="ADAC – Wikipedia"/>
          <p:cNvSpPr>
            <a:spLocks noChangeAspect="1" noChangeArrowheads="1"/>
          </p:cNvSpPr>
          <p:nvPr/>
        </p:nvSpPr>
        <p:spPr bwMode="auto">
          <a:xfrm>
            <a:off x="215900" y="15875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57" y="2925738"/>
            <a:ext cx="1373361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/>
              <p:cNvSpPr txBox="1"/>
              <p:nvPr/>
            </p:nvSpPr>
            <p:spPr>
              <a:xfrm>
                <a:off x="1940013" y="4509914"/>
                <a:ext cx="9217024" cy="2299842"/>
              </a:xfrm>
              <a:prstGeom prst="rect">
                <a:avLst/>
              </a:prstGeom>
            </p:spPr>
            <p:txBody>
              <a:bodyPr vert="horz" wrap="square" lIns="72000" tIns="72000" rIns="72000" bIns="72000" rtlCol="0">
                <a:spAutoFit/>
              </a:bodyPr>
              <a:lstStyle/>
              <a:p>
                <a:r>
                  <a:rPr lang="en-GB" sz="1400" b="1" u="sng" dirty="0"/>
                  <a:t>Estimation by the UDV:</a:t>
                </a:r>
              </a:p>
              <a:p>
                <a:endParaRPr lang="en-GB" sz="1400" b="1" u="sng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400" dirty="0"/>
                  <a:t>Number of Third Party Liability (TPL) claims in Germany (2018) = 2,76 </a:t>
                </a:r>
                <a:r>
                  <a:rPr lang="en-GB" sz="1400" dirty="0" err="1"/>
                  <a:t>mio</a:t>
                </a:r>
                <a:r>
                  <a:rPr lang="en-GB" sz="14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400" dirty="0"/>
                  <a:t>Approx. 8 % of all TPL claims with personal injury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Percentage of TPL claims with severe personal injury claims out of all TPL claims with personal injuries </a:t>
                </a:r>
                <a:r>
                  <a:rPr lang="en-GB" sz="1400" dirty="0"/>
                  <a:t> ~ 25 %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400" dirty="0"/>
                  <a:t>Percentage of  driver-airbag deployments for TPL claims with severe personal injuries = 22.1 %</a:t>
                </a:r>
              </a:p>
              <a:p>
                <a:endParaRPr lang="en-GB" sz="1400" dirty="0">
                  <a:sym typeface="Wingdings" panose="05000000000000000000" pitchFamily="2" charset="2"/>
                </a:endParaRPr>
              </a:p>
              <a:p>
                <a:r>
                  <a:rPr lang="en-GB" sz="1400" dirty="0">
                    <a:sym typeface="Wingdings" panose="05000000000000000000" pitchFamily="2" charset="2"/>
                  </a:rPr>
                  <a:t>	 </a:t>
                </a:r>
                <a14:m>
                  <m:oMath xmlns:m="http://schemas.openxmlformats.org/officeDocument/2006/math">
                    <m:r>
                      <a:rPr lang="de-DE" sz="1400" b="0" i="1" smtClean="0">
                        <a:latin typeface="Cambria Math"/>
                        <a:sym typeface="Wingdings" panose="05000000000000000000" pitchFamily="2" charset="2"/>
                      </a:rPr>
                      <m:t>8 % </m:t>
                    </m:r>
                    <m:r>
                      <a:rPr lang="de-DE" sz="1400" b="0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×25 % ×22,1 %=</m:t>
                    </m:r>
                    <m:r>
                      <a:rPr lang="de-DE" sz="1400" b="0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𝑎𝑝𝑝𝑟𝑜𝑥</m:t>
                    </m:r>
                    <m:r>
                      <a:rPr lang="de-DE" sz="1400" b="0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. 0,4 % </m:t>
                    </m:r>
                  </m:oMath>
                </a14:m>
                <a:r>
                  <a:rPr lang="en-GB" sz="1400" dirty="0"/>
                  <a:t>Driver-airbag deployments for all TPL-claims</a:t>
                </a:r>
              </a:p>
              <a:p>
                <a:endParaRPr lang="en-GB" sz="1400" dirty="0"/>
              </a:p>
              <a:p>
                <a:endParaRPr lang="en-GB" sz="1400" dirty="0"/>
              </a:p>
            </p:txBody>
          </p:sp>
        </mc:Choice>
        <mc:Fallback xmlns="">
          <p:sp>
            <p:nvSpPr>
              <p:cNvPr id="18" name="Textfeld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0013" y="4509914"/>
                <a:ext cx="9217024" cy="2299842"/>
              </a:xfrm>
              <a:prstGeom prst="rect">
                <a:avLst/>
              </a:prstGeom>
              <a:blipFill rotWithShape="1">
                <a:blip r:embed="rId3"/>
                <a:stretch>
                  <a:fillRect l="-33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34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4D6D1619-8C2A-4258-B9F7-480D238C9BE9}" type="datetime1">
              <a:rPr lang="de-DE" smtClean="0"/>
              <a:t>22.06.2020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de-DE" dirty="0"/>
              <a:t>AZT Automotive GmbH | Gwehenberger, Braxmeier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1201FF1-C63B-412E-ABF0-3D0E918900AC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Distribution of Delta-V in Accidents</a:t>
            </a:r>
          </a:p>
        </p:txBody>
      </p:sp>
      <p:graphicFrame>
        <p:nvGraphicFramePr>
          <p:cNvPr id="21" name="Inhaltsplatzhalter 20"/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2621095063"/>
              </p:ext>
            </p:extLst>
          </p:nvPr>
        </p:nvGraphicFramePr>
        <p:xfrm>
          <a:off x="6239222" y="1485578"/>
          <a:ext cx="504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Inhaltsplatzhalt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9187068"/>
              </p:ext>
            </p:extLst>
          </p:nvPr>
        </p:nvGraphicFramePr>
        <p:xfrm>
          <a:off x="694606" y="1485578"/>
          <a:ext cx="504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816164" y="5122852"/>
            <a:ext cx="4968552" cy="576293"/>
          </a:xfrm>
          <a:prstGeom prst="rect">
            <a:avLst/>
          </a:prstGeom>
        </p:spPr>
        <p:txBody>
          <a:bodyPr vert="horz" wrap="square" lIns="72000" tIns="72000" rIns="72000" bIns="72000" rtlCol="0">
            <a:spAutoFit/>
          </a:bodyPr>
          <a:lstStyle/>
          <a:p>
            <a:r>
              <a:rPr lang="en-GB" sz="1400" dirty="0"/>
              <a:t>*Cars with a frontal collision with a pedestrian or bicyclist (Delta V &lt; 8 kph) n = 2,973 (11.4 %)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6167214" y="5122852"/>
            <a:ext cx="5256584" cy="1222624"/>
          </a:xfrm>
          <a:prstGeom prst="rect">
            <a:avLst/>
          </a:prstGeom>
        </p:spPr>
        <p:txBody>
          <a:bodyPr vert="horz" wrap="square" lIns="72000" tIns="72000" rIns="72000" bIns="72000" rtlCol="0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GB" sz="1400" dirty="0"/>
              <a:t>AXA-claims with installed  Event-Data-Recorder in Switzerland 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r>
              <a:rPr lang="en-GB" sz="1400" dirty="0"/>
              <a:t>(Year: 2008 – May 2020)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/>
              <a:t>I</a:t>
            </a:r>
            <a:r>
              <a:rPr lang="en-US" sz="1400" dirty="0"/>
              <a:t>t should be noted that the percentage must be regarded as a minimum. Accidents have been reported in the low speed range, but no crash recorder data acquisition took place.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37718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90550" y="1701602"/>
            <a:ext cx="11809312" cy="93610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800" dirty="0"/>
              <a:t>EDR/DSSAD IWG Chairs Approach to Facilitate Completion of EDR Step 1 Assessment of the Ability of an Airbag-Deployment as Trigger</a:t>
            </a:r>
            <a:endParaRPr lang="de-DE" sz="280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1CE3118D-BB48-4B65-9A8A-3FE2E816E117}" type="datetime1">
              <a:rPr lang="de-DE" noProof="0" smtClean="0"/>
              <a:t>22.06.2020</a:t>
            </a:fld>
            <a:endParaRPr lang="de-DE" noProof="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136" y="4384693"/>
            <a:ext cx="1518513" cy="636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149" y="4229996"/>
            <a:ext cx="1253706" cy="949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5855" y="4230626"/>
            <a:ext cx="1242964" cy="52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5855" y="4753417"/>
            <a:ext cx="1389873" cy="396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chart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15649" y="4206531"/>
            <a:ext cx="969546" cy="957600"/>
          </a:xfrm>
          <a:prstGeom prst="rect">
            <a:avLst/>
          </a:prstGeom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015" y="4225864"/>
            <a:ext cx="953121" cy="957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62558" y="3418479"/>
            <a:ext cx="4608512" cy="2569377"/>
          </a:xfrm>
        </p:spPr>
        <p:txBody>
          <a:bodyPr/>
          <a:lstStyle/>
          <a:p>
            <a:r>
              <a:rPr lang="en-GB" sz="1400" dirty="0"/>
              <a:t>Authors/IWG members</a:t>
            </a:r>
            <a:r>
              <a:rPr lang="de-DE" sz="1400" dirty="0"/>
              <a:t>:	Johann Gwehenberger</a:t>
            </a:r>
          </a:p>
          <a:p>
            <a:r>
              <a:rPr lang="de-DE" sz="1400" dirty="0"/>
              <a:t>		Oliver Braxmeier</a:t>
            </a:r>
          </a:p>
          <a:p>
            <a:r>
              <a:rPr lang="de-DE" sz="1400" dirty="0"/>
              <a:t>		Michael Weyde</a:t>
            </a:r>
          </a:p>
          <a:p>
            <a:r>
              <a:rPr lang="de-DE" sz="1400" dirty="0"/>
              <a:t>		Sarah Kinzler</a:t>
            </a:r>
          </a:p>
          <a:p>
            <a:r>
              <a:rPr lang="de-DE" sz="1400" dirty="0"/>
              <a:t>		Dietmar </a:t>
            </a:r>
            <a:r>
              <a:rPr lang="de-DE" sz="1400" dirty="0" err="1"/>
              <a:t>Bönninger</a:t>
            </a:r>
            <a:endParaRPr lang="de-DE" sz="1400" dirty="0"/>
          </a:p>
          <a:p>
            <a:endParaRPr lang="de-DE" sz="1400" dirty="0"/>
          </a:p>
          <a:p>
            <a:r>
              <a:rPr lang="de-DE" sz="1400" dirty="0"/>
              <a:t>Data/Expertise Support:	Isabella Ostermaier</a:t>
            </a:r>
          </a:p>
          <a:p>
            <a:r>
              <a:rPr lang="de-DE" sz="1400" dirty="0"/>
              <a:t>		Bettina </a:t>
            </a:r>
            <a:r>
              <a:rPr lang="de-DE" sz="1400" dirty="0" err="1"/>
              <a:t>Zahnd</a:t>
            </a:r>
            <a:r>
              <a:rPr lang="de-DE" sz="1400" dirty="0"/>
              <a:t>			Henrik Liers</a:t>
            </a:r>
          </a:p>
          <a:p>
            <a:r>
              <a:rPr lang="de-DE" sz="1400" dirty="0"/>
              <a:t>		Matthias Kühn</a:t>
            </a:r>
          </a:p>
          <a:p>
            <a:r>
              <a:rPr lang="de-DE" sz="1400" dirty="0"/>
              <a:t>		</a:t>
            </a:r>
            <a:br>
              <a:rPr lang="de-DE" sz="1400" dirty="0"/>
            </a:br>
            <a:endParaRPr lang="de-DE" sz="14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de-DE" noProof="0"/>
              <a:t>AZT Automotive GmbH | Gwehenberger, Braxmeier</a:t>
            </a:r>
            <a:endParaRPr lang="de-DE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1201FF1-C63B-412E-ABF0-3D0E918900AC}" type="slidenum">
              <a:rPr lang="de-DE" noProof="0" smtClean="0"/>
              <a:pPr/>
              <a:t>6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41073384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AZD">
      <a:dk1>
        <a:srgbClr val="000000"/>
      </a:dk1>
      <a:lt1>
        <a:srgbClr val="FFFFFF"/>
      </a:lt1>
      <a:dk2>
        <a:srgbClr val="003781"/>
      </a:dk2>
      <a:lt2>
        <a:srgbClr val="D4CDCD"/>
      </a:lt2>
      <a:accent1>
        <a:srgbClr val="96DCFA"/>
      </a:accent1>
      <a:accent2>
        <a:srgbClr val="CCDD61"/>
      </a:accent2>
      <a:accent3>
        <a:srgbClr val="FDD25C"/>
      </a:accent3>
      <a:accent4>
        <a:srgbClr val="DAD0E1"/>
      </a:accent4>
      <a:accent5>
        <a:srgbClr val="FF934F"/>
      </a:accent5>
      <a:accent6>
        <a:srgbClr val="B1DADD"/>
      </a:accent6>
      <a:hlink>
        <a:srgbClr val="003781"/>
      </a:hlink>
      <a:folHlink>
        <a:srgbClr val="5A3982"/>
      </a:folHlink>
    </a:clrScheme>
    <a:fontScheme name="Allianz_Arial_201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4F2F2"/>
        </a:solidFill>
        <a:ln>
          <a:noFill/>
        </a:ln>
      </a:spPr>
      <a:bodyPr rot="0" spcFirstLastPara="0" vertOverflow="overflow" horzOverflow="overflow" vert="horz" wrap="square" lIns="108000" tIns="108000" rIns="108000" bIns="108000" numCol="1" spcCol="0" rtlCol="0" fromWordArt="0" anchor="t" anchorCtr="0" forceAA="0" compatLnSpc="1">
        <a:prstTxWarp prst="textNoShape">
          <a:avLst/>
        </a:prstTxWarp>
        <a:noAutofit/>
      </a:bodyPr>
      <a:lstStyle>
        <a:defPPr algn="l">
          <a:spcBef>
            <a:spcPts val="100"/>
          </a:spcBef>
          <a:spcAft>
            <a:spcPts val="100"/>
          </a:spcAft>
          <a:defRPr sz="1400" dirty="0" smtClean="0"/>
        </a:defPPr>
      </a:lstStyle>
    </a:spDef>
    <a:txDef>
      <a:spPr/>
      <a:bodyPr vert="horz" wrap="square" lIns="72000" tIns="72000" rIns="72000" bIns="72000" rtlCol="0">
        <a:spAutoFit/>
      </a:bodyPr>
      <a:lstStyle>
        <a:defPPr>
          <a:defRPr sz="1800" dirty="0" smtClean="0"/>
        </a:defPPr>
      </a:lstStyle>
    </a:txDef>
  </a:objectDefaults>
  <a:extraClrSchemeLst/>
  <a:custClrLst>
    <a:custClr name="rgb(90,83,96)">
      <a:srgbClr val="5A5360"/>
    </a:custClr>
    <a:custClr name="rgb(215,211,217)">
      <a:srgbClr val="D7D3D9"/>
    </a:custClr>
    <a:custClr name="rgb(90,57,130)">
      <a:srgbClr val="5A3982"/>
    </a:custClr>
    <a:custClr name="rgb(218,208,225)">
      <a:srgbClr val="DAD0E1"/>
    </a:custClr>
    <a:custClr name="rgb(91,93,48)">
      <a:srgbClr val="5B5D30"/>
    </a:custClr>
    <a:custClr name="rgb(212,213,200)">
      <a:srgbClr val="D4D5C8"/>
    </a:custClr>
    <a:custClr name="rgb(64,125,113)">
      <a:srgbClr val="407D71"/>
    </a:custClr>
    <a:custClr name="rgb(195,216,212)">
      <a:srgbClr val="C3D8D4"/>
    </a:custClr>
    <a:custClr name="rgb(73,100,140)">
      <a:srgbClr val="49648C"/>
    </a:custClr>
    <a:custClr name="rgb(202,212,222)">
      <a:srgbClr val="CAD4DE"/>
    </a:custClr>
    <a:custClr name="rgb(183,30,63)">
      <a:srgbClr val="B71E3F"/>
    </a:custClr>
    <a:custClr name="rgb(241,200,208)">
      <a:srgbClr val="F1C8D0"/>
    </a:custClr>
    <a:custClr name="rgb(0,125,140)">
      <a:srgbClr val="007D8C"/>
    </a:custClr>
    <a:custClr name="rgb(177,218,221)">
      <a:srgbClr val="B1DADD"/>
    </a:custClr>
    <a:custClr name="rgb(192,221,189)">
      <a:srgbClr val="C0DDBD"/>
    </a:custClr>
    <a:custClr name="rgb(223,238,222)">
      <a:srgbClr val="DFEEDE"/>
    </a:custClr>
    <a:custClr name="rgb(239,246,238)">
      <a:srgbClr val="EFF6EE"/>
    </a:custClr>
    <a:custClr name="rgb(234,207,192)">
      <a:srgbClr val="EACFC0"/>
    </a:custClr>
    <a:custClr name="rgb(243,229,223)">
      <a:srgbClr val="F3E5DF"/>
    </a:custClr>
    <a:custClr name="rgb(249,242,239)">
      <a:srgbClr val="F9F2EF"/>
    </a:custClr>
    <a:custClr name="rgb(212,205,205)">
      <a:srgbClr val="D4CDCD"/>
    </a:custClr>
    <a:custClr name="rgb(239,232,230)">
      <a:srgbClr val="EFE8E6"/>
    </a:custClr>
    <a:custClr name="rgb(248,244,242)">
      <a:srgbClr val="F8F4F2"/>
    </a:custClr>
    <a:custClr name="rgb(207,233,238)">
      <a:srgbClr val="CFE9EE"/>
    </a:custClr>
    <a:custClr name="rgb(230,244,246)">
      <a:srgbClr val="E6F4F6"/>
    </a:custClr>
    <a:custClr name="rgb(241,249,250)">
      <a:srgbClr val="F1F9FA"/>
    </a:custClr>
    <a:custClr name="rgb(235,225,191)">
      <a:srgbClr val="EBE1BF"/>
    </a:custClr>
    <a:custClr name="rgb(245,240,224)">
      <a:srgbClr val="F5F0E0"/>
    </a:custClr>
    <a:custClr name="rgb(250,247,239)">
      <a:srgbClr val="FAF7EF"/>
    </a:custClr>
    <a:custClr name="rgb(0,55,129)">
      <a:srgbClr val="003781"/>
    </a:custClr>
    <a:custClr name="rgb(238,204,213)">
      <a:srgbClr val="EECCD5"/>
    </a:custClr>
    <a:custClr name="rgb(246,229,234)">
      <a:srgbClr val="F6E5EA"/>
    </a:custClr>
    <a:custClr name="rgb(251,242,244)">
      <a:srgbClr val="FBF2F4"/>
    </a:custClr>
    <a:custClr name="rgb(219,211,189)">
      <a:srgbClr val="DBD3BD"/>
    </a:custClr>
    <a:custClr name="rgb(235,231,219)">
      <a:srgbClr val="EBE7DB"/>
    </a:custClr>
    <a:custClr name="rgb(245,243,237)">
      <a:srgbClr val="F5F3ED"/>
    </a:custClr>
    <a:custClr name="rgb(204,221,97)">
      <a:srgbClr val="CCDD61"/>
    </a:custClr>
    <a:custClr name="rgb(227,235,175)">
      <a:srgbClr val="E3EBAF"/>
    </a:custClr>
    <a:custClr name="rgb(150,220,250)">
      <a:srgbClr val="96DCFA"/>
    </a:custClr>
    <a:custClr name="rgb(193,235,251)">
      <a:srgbClr val="C1EBFB"/>
    </a:custClr>
    <a:custClr name="rgb(138,103,156)">
      <a:srgbClr val="8A679C"/>
    </a:custClr>
    <a:custClr name="rgb(225,207,234)">
      <a:srgbClr val="E1CFEA"/>
    </a:custClr>
    <a:custClr name="rgb(228,0,58)">
      <a:srgbClr val="E4003A"/>
    </a:custClr>
    <a:custClr name="rgb(247,199,195)">
      <a:srgbClr val="F7C7C3"/>
    </a:custClr>
    <a:custClr name="rgb(127,228,224)">
      <a:srgbClr val="7FE4E0"/>
    </a:custClr>
    <a:custClr name="rgb(195,232,231)">
      <a:srgbClr val="C3E8E7"/>
    </a:custClr>
    <a:custClr name="rgb(253,210,92)">
      <a:srgbClr val="FDD25C"/>
    </a:custClr>
    <a:custClr name="rgb(255,232,176)">
      <a:srgbClr val="FFE8B0"/>
    </a:custClr>
    <a:custClr name="rgb(255,147,79)">
      <a:srgbClr val="FF934F"/>
    </a:custClr>
    <a:custClr name="rgb(247,202,171)">
      <a:srgbClr val="F7CAAB"/>
    </a:custClr>
  </a:custClr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1136</Words>
  <Application>Microsoft Office PowerPoint</Application>
  <PresentationFormat>Custom</PresentationFormat>
  <Paragraphs>120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Cambria Math</vt:lpstr>
      <vt:lpstr>Symbol</vt:lpstr>
      <vt:lpstr>Wingdings</vt:lpstr>
      <vt:lpstr>Blank</vt:lpstr>
      <vt:lpstr>EDR/DSSAD IWG Chairs Approach to Facilitate Completion of EDR Step 1   Assessment of the Ability of Airbag-Deployment  as Trigger</vt:lpstr>
      <vt:lpstr>Airbag Deployment in Accidents Involving Injury</vt:lpstr>
      <vt:lpstr>Airbag Deployment in Accidents Involving VRUs*</vt:lpstr>
      <vt:lpstr>Airbag Deployment in Accidents Involving Material Damage</vt:lpstr>
      <vt:lpstr>Distribution of Delta-V in Accidents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2020-02-21T09:10:52Z</dcterms:created>
  <dcterms:modified xsi:type="dcterms:W3CDTF">2020-06-22T11:41:36Z</dcterms:modified>
</cp:coreProperties>
</file>