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318" r:id="rId5"/>
    <p:sldId id="364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9" userDrawn="1">
          <p15:clr>
            <a:srgbClr val="A4A3A4"/>
          </p15:clr>
        </p15:guide>
        <p15:guide id="3" pos="5511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  <p15:guide id="5" orient="horz" pos="686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CC"/>
    <a:srgbClr val="FF3300"/>
    <a:srgbClr val="0066FF"/>
    <a:srgbClr val="FFFFCC"/>
    <a:srgbClr val="33ECFF"/>
    <a:srgbClr val="266196"/>
    <a:srgbClr val="00B3EF"/>
    <a:srgbClr val="FFD521"/>
    <a:srgbClr val="F99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26" autoAdjust="0"/>
    <p:restoredTop sz="96242" autoAdjust="0"/>
  </p:normalViewPr>
  <p:slideViewPr>
    <p:cSldViewPr snapToGrid="0" showGuides="1">
      <p:cViewPr varScale="1">
        <p:scale>
          <a:sx n="63" d="100"/>
          <a:sy n="63" d="100"/>
        </p:scale>
        <p:origin x="1732" y="44"/>
      </p:cViewPr>
      <p:guideLst>
        <p:guide pos="249"/>
        <p:guide pos="5511"/>
        <p:guide orient="horz" pos="4042"/>
        <p:guide orient="horz" pos="686"/>
        <p:guide orient="horz" pos="3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3564" y="-51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661DE-0056-4B84-921B-A1B778588C3E}" type="datetimeFigureOut">
              <a:rPr lang="ko-KR" altLang="en-US" smtClean="0"/>
              <a:pPr/>
              <a:t>2020-09-09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C6983-FD09-431C-BD70-7B1545921687}" type="slidenum">
              <a:rPr lang="ko-KR" altLang="en-US" smtClean="0"/>
              <a:pPr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830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57340-5DD9-471D-9127-242E5C292A02}" type="datetimeFigureOut">
              <a:rPr lang="ko-KR" altLang="en-US" smtClean="0"/>
              <a:pPr/>
              <a:t>2020-09-09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D9725-3BE2-4981-90E9-DC5F6A4E7DDF}" type="slidenum">
              <a:rPr lang="ko-KR" altLang="en-US" smtClean="0"/>
              <a:pPr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41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D9725-3BE2-4981-90E9-DC5F6A4E7DD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8426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D9725-3BE2-4981-90E9-DC5F6A4E7DD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745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1" y="365126"/>
            <a:ext cx="7886700" cy="48013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2400" b="1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00974" y="6497652"/>
            <a:ext cx="866775" cy="365125"/>
          </a:xfrm>
        </p:spPr>
        <p:txBody>
          <a:bodyPr/>
          <a:lstStyle>
            <a:lvl1pPr algn="r">
              <a:defRPr/>
            </a:lvl1pPr>
          </a:lstStyle>
          <a:p>
            <a:fld id="{0DD188BF-C0C7-49E2-A445-A022426468B6}" type="slidenum">
              <a:rPr lang="en-US" altLang="ko-KR" smtClean="0"/>
              <a:pPr/>
              <a:t>‹N°›</a:t>
            </a:fld>
            <a:endParaRPr lang="en-US" altLang="ko-KR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331469" cy="7715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170363"/>
            <a:ext cx="331469" cy="615319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5400000" flipV="1">
            <a:off x="219570" y="508959"/>
            <a:ext cx="172362" cy="1485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7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제목만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1" y="365126"/>
            <a:ext cx="7886700" cy="48013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2400" b="1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00974" y="6497652"/>
            <a:ext cx="866775" cy="365125"/>
          </a:xfrm>
        </p:spPr>
        <p:txBody>
          <a:bodyPr/>
          <a:lstStyle>
            <a:lvl1pPr algn="r">
              <a:defRPr/>
            </a:lvl1pPr>
          </a:lstStyle>
          <a:p>
            <a:fld id="{0DD188BF-C0C7-49E2-A445-A022426468B6}" type="slidenum">
              <a:rPr lang="en-US" altLang="ko-KR" smtClean="0"/>
              <a:pPr/>
              <a:t>‹N°›</a:t>
            </a:fld>
            <a:endParaRPr lang="en-US" altLang="ko-KR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331469" cy="7715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170363"/>
            <a:ext cx="331469" cy="615319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5400000" flipV="1">
            <a:off x="219570" y="508959"/>
            <a:ext cx="172362" cy="1485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1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ko-KR" altLang="en-US" sz="9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algn="r"/>
            <a:fld id="{0DD188BF-C0C7-49E2-A445-A022426468B6}" type="slidenum">
              <a:rPr lang="en-US" altLang="ko-KR" smtClean="0"/>
              <a:pPr algn="r"/>
              <a:t>‹N°›</a:t>
            </a:fld>
            <a:endParaRPr lang="en-US" altLang="ko-KR" dirty="0"/>
          </a:p>
        </p:txBody>
      </p:sp>
      <p:sp>
        <p:nvSpPr>
          <p:cNvPr id="62" name="직사각형 61"/>
          <p:cNvSpPr/>
          <p:nvPr userDrawn="1"/>
        </p:nvSpPr>
        <p:spPr>
          <a:xfrm>
            <a:off x="0" y="6812280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cxnSp>
        <p:nvCxnSpPr>
          <p:cNvPr id="65" name="직선 연결선 64"/>
          <p:cNvCxnSpPr/>
          <p:nvPr userDrawn="1"/>
        </p:nvCxnSpPr>
        <p:spPr>
          <a:xfrm>
            <a:off x="8339581" y="6588876"/>
            <a:ext cx="0" cy="1636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 userDrawn="1"/>
        </p:nvSpPr>
        <p:spPr>
          <a:xfrm>
            <a:off x="8365837" y="6812280"/>
            <a:ext cx="778163" cy="45719"/>
          </a:xfrm>
          <a:prstGeom prst="rect">
            <a:avLst/>
          </a:prstGeom>
          <a:solidFill>
            <a:srgbClr val="F995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1456"/>
          </a:p>
        </p:txBody>
      </p:sp>
      <p:pic>
        <p:nvPicPr>
          <p:cNvPr id="59" name="그림 5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8" y="6517178"/>
            <a:ext cx="778557" cy="12409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1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2" r:id="rId2"/>
    <p:sldLayoutId id="2147483671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294967295"/>
          </p:nvPr>
        </p:nvSpPr>
        <p:spPr>
          <a:xfrm>
            <a:off x="8277225" y="6497638"/>
            <a:ext cx="866775" cy="365125"/>
          </a:xfrm>
        </p:spPr>
        <p:txBody>
          <a:bodyPr/>
          <a:lstStyle/>
          <a:p>
            <a:fld id="{0DD188BF-C0C7-49E2-A445-A022426468B6}" type="slidenum"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en-US" altLang="ko-K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14" y="103492"/>
            <a:ext cx="8342619" cy="589939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44291" y="1697435"/>
            <a:ext cx="6504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2"/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IWG-DPPS</a:t>
            </a:r>
          </a:p>
          <a:p>
            <a:r>
              <a:rPr lang="en-US" altLang="ko-KR" sz="32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Dynamic &amp; Static </a:t>
            </a:r>
            <a:r>
              <a:rPr lang="en-US" altLang="ko-KR" sz="3200" b="1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test result</a:t>
            </a:r>
            <a:endParaRPr lang="en-US" altLang="ko-KR" sz="32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290" y="3806857"/>
            <a:ext cx="4065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7</a:t>
            </a:r>
            <a:r>
              <a:rPr lang="en-US" altLang="ko-KR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th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 IWG-DPPS Meeting </a:t>
            </a:r>
          </a:p>
          <a:p>
            <a:r>
              <a:rPr lang="en-US" altLang="ko-KR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Webmeeting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, 2020.09.15~17</a:t>
            </a:r>
          </a:p>
          <a:p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3268" y="5173095"/>
            <a:ext cx="8465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Kore Automobile Testing &amp; Research Institute, Korea Transportation Safety Authority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제목 1"/>
          <p:cNvSpPr>
            <a:spLocks noGrp="1"/>
          </p:cNvSpPr>
          <p:nvPr>
            <p:ph type="title"/>
          </p:nvPr>
        </p:nvSpPr>
        <p:spPr>
          <a:xfrm>
            <a:off x="326808" y="375953"/>
            <a:ext cx="8538515" cy="480131"/>
          </a:xfrm>
        </p:spPr>
        <p:txBody>
          <a:bodyPr/>
          <a:lstStyle/>
          <a:p>
            <a:pPr>
              <a:buClr>
                <a:srgbClr val="F99527"/>
              </a:buClr>
              <a:tabLst>
                <a:tab pos="98425" algn="l"/>
              </a:tabLst>
            </a:pPr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Result difference between Dynamic and Static head test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19"/>
          <p:cNvSpPr txBox="1"/>
          <p:nvPr/>
        </p:nvSpPr>
        <p:spPr>
          <a:xfrm>
            <a:off x="212774" y="1021786"/>
            <a:ext cx="8652549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Background : Physical test request regarding simulation study of Japan in “IWG-DPPS meeting minutes”</a:t>
            </a:r>
          </a:p>
        </p:txBody>
      </p:sp>
      <p:sp>
        <p:nvSpPr>
          <p:cNvPr id="47" name="テキスト ボックス 19"/>
          <p:cNvSpPr txBox="1"/>
          <p:nvPr/>
        </p:nvSpPr>
        <p:spPr>
          <a:xfrm>
            <a:off x="244412" y="5769337"/>
            <a:ext cx="8652548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HIC from dynamic </a:t>
            </a:r>
            <a:r>
              <a:rPr lang="en-US" altLang="ko-KR" sz="1600" b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headform</a:t>
            </a:r>
            <a:r>
              <a:rPr lang="en-US" altLang="ko-KR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test is 58% higher than HIC from static </a:t>
            </a:r>
            <a:r>
              <a:rPr lang="en-US" altLang="ko-KR" sz="1600" b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headform</a:t>
            </a:r>
            <a:r>
              <a:rPr lang="en-US" altLang="ko-KR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test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82044"/>
              </p:ext>
            </p:extLst>
          </p:nvPr>
        </p:nvGraphicFramePr>
        <p:xfrm>
          <a:off x="416468" y="1756731"/>
          <a:ext cx="8308437" cy="38624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93677">
                  <a:extLst>
                    <a:ext uri="{9D8B030D-6E8A-4147-A177-3AD203B41FA5}">
                      <a16:colId xmlns:a16="http://schemas.microsoft.com/office/drawing/2014/main" val="2244140621"/>
                    </a:ext>
                  </a:extLst>
                </a:gridCol>
                <a:gridCol w="2105891">
                  <a:extLst>
                    <a:ext uri="{9D8B030D-6E8A-4147-A177-3AD203B41FA5}">
                      <a16:colId xmlns:a16="http://schemas.microsoft.com/office/drawing/2014/main" val="3052501103"/>
                    </a:ext>
                  </a:extLst>
                </a:gridCol>
                <a:gridCol w="2119746">
                  <a:extLst>
                    <a:ext uri="{9D8B030D-6E8A-4147-A177-3AD203B41FA5}">
                      <a16:colId xmlns:a16="http://schemas.microsoft.com/office/drawing/2014/main" val="870795105"/>
                    </a:ext>
                  </a:extLst>
                </a:gridCol>
                <a:gridCol w="2989123">
                  <a:extLst>
                    <a:ext uri="{9D8B030D-6E8A-4147-A177-3AD203B41FA5}">
                      <a16:colId xmlns:a16="http://schemas.microsoft.com/office/drawing/2014/main" val="2119002845"/>
                    </a:ext>
                  </a:extLst>
                </a:gridCol>
              </a:tblGrid>
              <a:tr h="6698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</a:t>
                      </a:r>
                      <a:endParaRPr lang="ko-KR" altLang="en-US" sz="16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Dynamic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Remark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9667457"/>
                  </a:ext>
                </a:extLst>
              </a:tr>
              <a:tr h="72049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=</a:t>
                      </a:r>
                      <a:r>
                        <a:rPr lang="en-US" altLang="ko-KR" sz="1600" baseline="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40.25km/h</a:t>
                      </a:r>
                    </a:p>
                    <a:p>
                      <a:pPr algn="ctr" latinLnBrk="1"/>
                      <a:r>
                        <a:rPr lang="en-US" altLang="ko-KR" sz="1600" baseline="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Impact point : C7,-3</a:t>
                      </a:r>
                      <a:endParaRPr lang="ko-KR" altLang="en-US" sz="16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=</a:t>
                      </a:r>
                      <a:r>
                        <a:rPr lang="en-US" altLang="ko-KR" sz="16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39.56km/h</a:t>
                      </a:r>
                    </a:p>
                    <a:p>
                      <a:pPr algn="ctr" latinLnBrk="1"/>
                      <a:r>
                        <a:rPr lang="en-US" altLang="ko-KR" sz="16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Impact point : C7,-3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en-US" altLang="ko-KR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impact points(C7,-3) of dynamic and static test were about 3mm apart.</a:t>
                      </a:r>
                    </a:p>
                    <a:p>
                      <a:pPr algn="ctr" latinLnBrk="1"/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(Note, all close to 7-3 of KNCAP result are green scores)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807699"/>
                  </a:ext>
                </a:extLst>
              </a:tr>
              <a:tr h="363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HIC15</a:t>
                      </a:r>
                      <a:r>
                        <a:rPr lang="en-US" altLang="ko-KR" sz="1600" baseline="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464.46</a:t>
                      </a:r>
                      <a:endParaRPr lang="ko-KR" altLang="en-US" sz="16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HIC15</a:t>
                      </a:r>
                      <a:r>
                        <a:rPr lang="en-US" altLang="ko-KR" sz="16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733.18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818666"/>
                  </a:ext>
                </a:extLst>
              </a:tr>
              <a:tr h="21090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Related</a:t>
                      </a:r>
                      <a:r>
                        <a:rPr lang="en-US" altLang="ko-KR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picture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703584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530" y="3687949"/>
            <a:ext cx="2777285" cy="169942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929" y="3569567"/>
            <a:ext cx="1099900" cy="96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3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3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bg1"/>
        </a:solidFill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01fa8e8b0ebe91149c82c322efbea06a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ed67039334b6db659d9e8422172da4fc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190FA8-DF2D-43DA-950C-608ABBB171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B85BE0-1030-4FBC-8F71-06B68976D5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F6A0A9-1DEC-483F-952E-FC04A748122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34b8fb6-8336-4264-93cb-744c0f0e928f"/>
    <ds:schemaRef ds:uri="95afc812-6b0b-4f96-a412-b1f6cdf2b66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18318</TotalTime>
  <Words>133</Words>
  <Application>Microsoft Office PowerPoint</Application>
  <PresentationFormat>Affichage à l'écran (4:3)</PresentationFormat>
  <Paragraphs>32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나눔바른고딕</vt:lpstr>
      <vt:lpstr>Office 테마</vt:lpstr>
      <vt:lpstr>Présentation PowerPoint</vt:lpstr>
      <vt:lpstr>Result difference between Dynamic and Static head test</vt:lpstr>
    </vt:vector>
  </TitlesOfParts>
  <Company>sunyoung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suny</dc:creator>
  <cp:lastModifiedBy>DAUSSE Irina</cp:lastModifiedBy>
  <cp:revision>952</cp:revision>
  <cp:lastPrinted>2020-09-02T09:30:45Z</cp:lastPrinted>
  <dcterms:created xsi:type="dcterms:W3CDTF">2017-05-22T00:42:27Z</dcterms:created>
  <dcterms:modified xsi:type="dcterms:W3CDTF">2020-09-09T14:31:55Z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2020-09-09T14:31:53Z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06f0d3e9-2296-43fb-92db-0000e2707c6e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