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64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DROBO-FS\QuickDrops\JB\PPTX NG\Droplets\LightingOverlay.png"/>
          <p:cNvPicPr/>
          <p:nvPr/>
        </p:nvPicPr>
        <p:blipFill>
          <a:blip r:embed="rId14"/>
          <a:stretch/>
        </p:blipFill>
        <p:spPr>
          <a:xfrm>
            <a:off x="0" y="0"/>
            <a:ext cx="12191040" cy="6856920"/>
          </a:xfrm>
          <a:prstGeom prst="rect">
            <a:avLst/>
          </a:prstGeom>
          <a:ln>
            <a:noFill/>
          </a:ln>
        </p:spPr>
      </p:pic>
      <p:pic>
        <p:nvPicPr>
          <p:cNvPr id="5" name="Picture 6" descr="Droplets-HD-Title-R1d.png"/>
          <p:cNvPicPr/>
          <p:nvPr/>
        </p:nvPicPr>
        <p:blipFill>
          <a:blip r:embed="rId15"/>
          <a:stretch/>
        </p:blipFill>
        <p:spPr>
          <a:xfrm>
            <a:off x="0" y="0"/>
            <a:ext cx="12191040" cy="685692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de-DE" sz="44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64000" lvl="1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96000" lvl="2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728000" lvl="3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160000" lvl="4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592000" lvl="5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3024000" lvl="6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2" descr="\\DROBO-FS\QuickDrops\JB\PPTX NG\Droplets\LightingOverlay.png"/>
          <p:cNvPicPr/>
          <p:nvPr/>
        </p:nvPicPr>
        <p:blipFill>
          <a:blip r:embed="rId14"/>
          <a:stretch/>
        </p:blipFill>
        <p:spPr>
          <a:xfrm>
            <a:off x="0" y="0"/>
            <a:ext cx="12191040" cy="6856920"/>
          </a:xfrm>
          <a:prstGeom prst="rect">
            <a:avLst/>
          </a:prstGeom>
          <a:ln>
            <a:noFill/>
          </a:ln>
        </p:spPr>
      </p:pic>
      <p:pic>
        <p:nvPicPr>
          <p:cNvPr id="41" name="Picture 6" descr="Droplets-HD-Content-R1d.png"/>
          <p:cNvPicPr/>
          <p:nvPr/>
        </p:nvPicPr>
        <p:blipFill>
          <a:blip r:embed="rId15"/>
          <a:stretch/>
        </p:blipFill>
        <p:spPr>
          <a:xfrm>
            <a:off x="0" y="0"/>
            <a:ext cx="12191040" cy="6856920"/>
          </a:xfrm>
          <a:prstGeom prst="rect">
            <a:avLst/>
          </a:prstGeom>
          <a:ln>
            <a:noFill/>
          </a:ln>
        </p:spPr>
      </p:pic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3"/>
          <p:cNvSpPr/>
          <p:nvPr/>
        </p:nvSpPr>
        <p:spPr>
          <a:xfrm>
            <a:off x="707400" y="6423840"/>
            <a:ext cx="752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0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Page </a:t>
            </a:r>
            <a:fld id="{10BE22C5-4C85-4E54-9A99-016A7C0A17C4}" type="slidenum">
              <a:rPr lang="de-DE" sz="10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1</a:t>
            </a:fld>
            <a:endParaRPr lang="de-DE" sz="1000" b="0" strike="noStrike" spc="-1">
              <a:latin typeface="Arial"/>
            </a:endParaRPr>
          </a:p>
        </p:txBody>
      </p:sp>
      <p:sp>
        <p:nvSpPr>
          <p:cNvPr id="96" name="CustomShape 17"/>
          <p:cNvSpPr/>
          <p:nvPr/>
        </p:nvSpPr>
        <p:spPr>
          <a:xfrm>
            <a:off x="600392" y="2121514"/>
            <a:ext cx="10782000" cy="34456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lang="en-GB" sz="280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This presentation supports the draft proposal for a </a:t>
            </a:r>
          </a:p>
          <a:p>
            <a:pPr algn="ctr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lang="en-GB" sz="280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new series of amendments to UN-Regulation No. 148</a:t>
            </a:r>
          </a:p>
          <a:p>
            <a:pPr algn="ctr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endParaRPr lang="en-GB" sz="2800" spc="-1" dirty="0">
              <a:solidFill>
                <a:srgbClr val="000000"/>
              </a:solidFill>
              <a:latin typeface="Times New Roman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endParaRPr lang="en-GB" sz="2800" spc="-1" dirty="0">
              <a:solidFill>
                <a:srgbClr val="000000"/>
              </a:solidFill>
              <a:latin typeface="Times New Roman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lang="en-GB" sz="2800" strike="noStrike" spc="-1" dirty="0">
                <a:solidFill>
                  <a:srgbClr val="000000"/>
                </a:solidFill>
                <a:latin typeface="Times New Roman"/>
              </a:rPr>
              <a:t>It correspondents with the marked, coloured and commented </a:t>
            </a:r>
          </a:p>
          <a:p>
            <a:pPr algn="ctr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lang="en-GB" sz="2800" strike="noStrike" spc="-1" dirty="0">
                <a:solidFill>
                  <a:srgbClr val="000000"/>
                </a:solidFill>
                <a:latin typeface="Times New Roman"/>
              </a:rPr>
              <a:t>changes in the draft document GRE-83-xx</a:t>
            </a:r>
            <a:endParaRPr lang="en-GB" sz="2800" strike="noStrike" spc="-1" dirty="0">
              <a:latin typeface="Arial"/>
            </a:endParaRPr>
          </a:p>
        </p:txBody>
      </p:sp>
      <p:sp>
        <p:nvSpPr>
          <p:cNvPr id="45" name="CustomShape 14">
            <a:extLst>
              <a:ext uri="{FF2B5EF4-FFF2-40B4-BE49-F238E27FC236}">
                <a16:creationId xmlns:a16="http://schemas.microsoft.com/office/drawing/2014/main" id="{DE2EB65A-6FB5-4094-94A9-66A9D4B25017}"/>
              </a:ext>
            </a:extLst>
          </p:cNvPr>
          <p:cNvSpPr/>
          <p:nvPr/>
        </p:nvSpPr>
        <p:spPr>
          <a:xfrm>
            <a:off x="612360" y="129960"/>
            <a:ext cx="10782000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GRE IWG „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Simplification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of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Lighting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and Light-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Signalling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Regulations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“</a:t>
            </a:r>
            <a:endParaRPr lang="de-DE" sz="18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Reg. 148 Stage II,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Step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1 – Summary</a:t>
            </a:r>
            <a:endParaRPr lang="de-DE" sz="1800" b="0" strike="noStrike" spc="-1" dirty="0">
              <a:latin typeface="Arial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F4CEBCA-EDCC-44BB-89A6-12B5449232BD}"/>
              </a:ext>
            </a:extLst>
          </p:cNvPr>
          <p:cNvGrpSpPr/>
          <p:nvPr/>
        </p:nvGrpSpPr>
        <p:grpSpPr>
          <a:xfrm>
            <a:off x="689880" y="173403"/>
            <a:ext cx="576000" cy="585125"/>
            <a:chOff x="689880" y="173403"/>
            <a:chExt cx="576000" cy="585125"/>
          </a:xfrm>
        </p:grpSpPr>
        <p:sp>
          <p:nvSpPr>
            <p:cNvPr id="47" name="CustomShape 4">
              <a:extLst>
                <a:ext uri="{FF2B5EF4-FFF2-40B4-BE49-F238E27FC236}">
                  <a16:creationId xmlns:a16="http://schemas.microsoft.com/office/drawing/2014/main" id="{74974B84-20FA-46DF-84AF-DE74E6DECC81}"/>
                </a:ext>
              </a:extLst>
            </p:cNvPr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8" name="CustomShape 5">
              <a:extLst>
                <a:ext uri="{FF2B5EF4-FFF2-40B4-BE49-F238E27FC236}">
                  <a16:creationId xmlns:a16="http://schemas.microsoft.com/office/drawing/2014/main" id="{4F462318-955D-43CE-A4AB-E7CB92D05480}"/>
                </a:ext>
              </a:extLst>
            </p:cNvPr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sp>
        <p:nvSpPr>
          <p:cNvPr id="9" name="CustomShape 29">
            <a:extLst>
              <a:ext uri="{FF2B5EF4-FFF2-40B4-BE49-F238E27FC236}">
                <a16:creationId xmlns:a16="http://schemas.microsoft.com/office/drawing/2014/main" id="{D1D9CFAB-562E-4897-8A16-A9B1890B15ED}"/>
              </a:ext>
            </a:extLst>
          </p:cNvPr>
          <p:cNvSpPr/>
          <p:nvPr/>
        </p:nvSpPr>
        <p:spPr>
          <a:xfrm>
            <a:off x="10115550" y="6419922"/>
            <a:ext cx="2018610" cy="367878"/>
          </a:xfrm>
          <a:prstGeom prst="rect">
            <a:avLst/>
          </a:prstGeom>
          <a:noFill/>
          <a:ln w="284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SLR-41-02 Rev.1</a:t>
            </a:r>
            <a:endParaRPr lang="de-DE" sz="1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2089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3"/>
          <p:cNvSpPr/>
          <p:nvPr/>
        </p:nvSpPr>
        <p:spPr>
          <a:xfrm>
            <a:off x="707400" y="6423840"/>
            <a:ext cx="752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0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Page </a:t>
            </a:r>
            <a:fld id="{10BE22C5-4C85-4E54-9A99-016A7C0A17C4}" type="slidenum">
              <a:rPr lang="de-DE" sz="10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2</a:t>
            </a:fld>
            <a:endParaRPr lang="de-DE" sz="1000" b="0" strike="noStrike" spc="-1">
              <a:latin typeface="Arial"/>
            </a:endParaRPr>
          </a:p>
        </p:txBody>
      </p:sp>
      <p:sp>
        <p:nvSpPr>
          <p:cNvPr id="96" name="CustomShape 17"/>
          <p:cNvSpPr/>
          <p:nvPr/>
        </p:nvSpPr>
        <p:spPr>
          <a:xfrm>
            <a:off x="585000" y="1222920"/>
            <a:ext cx="10229760" cy="3371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lang="en-GB" sz="16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A summary of the documents taken into account for producing this proposal is provided below with different colours:</a:t>
            </a:r>
            <a:endParaRPr lang="en-GB" sz="1600" b="0" strike="noStrike" spc="-1" dirty="0">
              <a:latin typeface="Arial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AF5A7BF4-1AF1-4594-BE08-D96E099BA35C}"/>
              </a:ext>
            </a:extLst>
          </p:cNvPr>
          <p:cNvGrpSpPr/>
          <p:nvPr/>
        </p:nvGrpSpPr>
        <p:grpSpPr>
          <a:xfrm>
            <a:off x="641620" y="5225513"/>
            <a:ext cx="10744560" cy="419040"/>
            <a:chOff x="657000" y="5144510"/>
            <a:chExt cx="10744560" cy="419040"/>
          </a:xfrm>
        </p:grpSpPr>
        <p:sp>
          <p:nvSpPr>
            <p:cNvPr id="80" name="CustomShape 1"/>
            <p:cNvSpPr/>
            <p:nvPr/>
          </p:nvSpPr>
          <p:spPr>
            <a:xfrm>
              <a:off x="657000" y="5217298"/>
              <a:ext cx="10744560" cy="22320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7" name="CustomShape 18"/>
            <p:cNvSpPr/>
            <p:nvPr/>
          </p:nvSpPr>
          <p:spPr>
            <a:xfrm>
              <a:off x="682560" y="5144510"/>
              <a:ext cx="10573560" cy="4190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SLR 38-03 Rev.1, SLR-38-04 Rev.1	- </a:t>
              </a:r>
              <a:r>
                <a:rPr lang="en-GB" sz="1600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Rephrase of par 4.8.3. and changes to related tables in par 5</a:t>
              </a:r>
              <a:endParaRPr lang="en-GB" sz="1600" b="0" strike="noStrike" spc="-1" dirty="0">
                <a:latin typeface="Arial"/>
              </a:endParaRPr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5DBDF82B-5EAF-436E-B721-944FCEFF02FB}"/>
              </a:ext>
            </a:extLst>
          </p:cNvPr>
          <p:cNvGrpSpPr/>
          <p:nvPr/>
        </p:nvGrpSpPr>
        <p:grpSpPr>
          <a:xfrm>
            <a:off x="641620" y="4894482"/>
            <a:ext cx="10747800" cy="312840"/>
            <a:chOff x="646560" y="4807971"/>
            <a:chExt cx="10747800" cy="312840"/>
          </a:xfrm>
        </p:grpSpPr>
        <p:sp>
          <p:nvSpPr>
            <p:cNvPr id="81" name="CustomShape 2"/>
            <p:cNvSpPr/>
            <p:nvPr/>
          </p:nvSpPr>
          <p:spPr>
            <a:xfrm>
              <a:off x="649800" y="4873280"/>
              <a:ext cx="10744560" cy="223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8" name="CustomShape 19"/>
            <p:cNvSpPr/>
            <p:nvPr/>
          </p:nvSpPr>
          <p:spPr>
            <a:xfrm>
              <a:off x="646560" y="4807971"/>
              <a:ext cx="9632160" cy="3128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solidFill>
                    <a:srgbClr val="000000"/>
                  </a:solidFill>
                  <a:latin typeface="Times New Roman"/>
                  <a:ea typeface="Times New Roman"/>
                </a:rPr>
                <a:t>SLR 37				- Decisions taken by SLR 37</a:t>
              </a:r>
              <a:endParaRPr lang="en-GB" sz="1600" b="0" strike="noStrike" spc="-1" dirty="0">
                <a:latin typeface="Arial"/>
              </a:endParaRPr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988585C7-5F65-48F6-A792-2A94841F3A9B}"/>
              </a:ext>
            </a:extLst>
          </p:cNvPr>
          <p:cNvGrpSpPr/>
          <p:nvPr/>
        </p:nvGrpSpPr>
        <p:grpSpPr>
          <a:xfrm>
            <a:off x="641620" y="4563855"/>
            <a:ext cx="10747800" cy="270491"/>
            <a:chOff x="646560" y="4588039"/>
            <a:chExt cx="10747800" cy="270491"/>
          </a:xfrm>
        </p:grpSpPr>
        <p:sp>
          <p:nvSpPr>
            <p:cNvPr id="82" name="CustomShape 3"/>
            <p:cNvSpPr/>
            <p:nvPr/>
          </p:nvSpPr>
          <p:spPr>
            <a:xfrm>
              <a:off x="649800" y="4635330"/>
              <a:ext cx="10744560" cy="223200"/>
            </a:xfrm>
            <a:prstGeom prst="rect">
              <a:avLst/>
            </a:prstGeom>
            <a:solidFill>
              <a:schemeClr val="tx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9" name="CustomShape 20"/>
            <p:cNvSpPr/>
            <p:nvPr/>
          </p:nvSpPr>
          <p:spPr>
            <a:xfrm>
              <a:off x="646560" y="4588039"/>
              <a:ext cx="8907120" cy="2214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SLR-37-06				- D-lamps for DRL</a:t>
              </a:r>
              <a:endParaRPr lang="en-GB" sz="1600" b="0" strike="noStrike" spc="-1" dirty="0">
                <a:latin typeface="Arial"/>
              </a:endParaRPr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AB358C8E-6D53-4950-9EF0-8DA18CEC8A68}"/>
              </a:ext>
            </a:extLst>
          </p:cNvPr>
          <p:cNvGrpSpPr/>
          <p:nvPr/>
        </p:nvGrpSpPr>
        <p:grpSpPr>
          <a:xfrm>
            <a:off x="641620" y="4224497"/>
            <a:ext cx="10747800" cy="287611"/>
            <a:chOff x="646560" y="4263053"/>
            <a:chExt cx="10747800" cy="287611"/>
          </a:xfrm>
        </p:grpSpPr>
        <p:sp>
          <p:nvSpPr>
            <p:cNvPr id="83" name="CustomShape 4"/>
            <p:cNvSpPr/>
            <p:nvPr/>
          </p:nvSpPr>
          <p:spPr>
            <a:xfrm>
              <a:off x="649800" y="4327464"/>
              <a:ext cx="10744560" cy="223200"/>
            </a:xfrm>
            <a:prstGeom prst="rect">
              <a:avLst/>
            </a:prstGeom>
            <a:solidFill>
              <a:srgbClr val="F21A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0" name="CustomShape 21"/>
            <p:cNvSpPr/>
            <p:nvPr/>
          </p:nvSpPr>
          <p:spPr>
            <a:xfrm>
              <a:off x="646560" y="4263053"/>
              <a:ext cx="9632160" cy="276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SLR-37-05/Rev.1			- Clarification of failure provisions</a:t>
              </a:r>
              <a:endParaRPr lang="en-GB" sz="1600" b="0" strike="noStrike" spc="-1" dirty="0">
                <a:latin typeface="Arial"/>
              </a:endParaRPr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FADBA168-6938-4B5E-A5E2-99C848DC10D9}"/>
              </a:ext>
            </a:extLst>
          </p:cNvPr>
          <p:cNvGrpSpPr/>
          <p:nvPr/>
        </p:nvGrpSpPr>
        <p:grpSpPr>
          <a:xfrm>
            <a:off x="641620" y="2077391"/>
            <a:ext cx="10747800" cy="353880"/>
            <a:chOff x="646560" y="2082899"/>
            <a:chExt cx="10747800" cy="353880"/>
          </a:xfrm>
        </p:grpSpPr>
        <p:sp>
          <p:nvSpPr>
            <p:cNvPr id="84" name="CustomShape 5"/>
            <p:cNvSpPr/>
            <p:nvPr/>
          </p:nvSpPr>
          <p:spPr>
            <a:xfrm>
              <a:off x="649800" y="2159488"/>
              <a:ext cx="10744560" cy="223200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1" name="CustomShape 22"/>
            <p:cNvSpPr/>
            <p:nvPr/>
          </p:nvSpPr>
          <p:spPr>
            <a:xfrm>
              <a:off x="646560" y="2082899"/>
              <a:ext cx="9190800" cy="3538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solidFill>
                    <a:srgbClr val="000000"/>
                  </a:solidFill>
                  <a:latin typeface="Times New Roman"/>
                  <a:ea typeface="Times New Roman"/>
                </a:rPr>
                <a:t>SLR-32-01/Rev.1			- Layout amendment</a:t>
              </a:r>
              <a:endParaRPr lang="en-GB" sz="1600" b="0" strike="noStrike" spc="-1" dirty="0">
                <a:latin typeface="Arial"/>
              </a:endParaRPr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A1ABCE91-3791-4F2F-85B3-66F4B82C36B9}"/>
              </a:ext>
            </a:extLst>
          </p:cNvPr>
          <p:cNvGrpSpPr/>
          <p:nvPr/>
        </p:nvGrpSpPr>
        <p:grpSpPr>
          <a:xfrm>
            <a:off x="641620" y="2449462"/>
            <a:ext cx="10747800" cy="295560"/>
            <a:chOff x="646560" y="2460478"/>
            <a:chExt cx="10747800" cy="295560"/>
          </a:xfrm>
        </p:grpSpPr>
        <p:sp>
          <p:nvSpPr>
            <p:cNvPr id="85" name="CustomShape 6"/>
            <p:cNvSpPr/>
            <p:nvPr/>
          </p:nvSpPr>
          <p:spPr>
            <a:xfrm>
              <a:off x="649800" y="2515343"/>
              <a:ext cx="10744560" cy="223200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2" name="CustomShape 23"/>
            <p:cNvSpPr/>
            <p:nvPr/>
          </p:nvSpPr>
          <p:spPr>
            <a:xfrm>
              <a:off x="646560" y="2460478"/>
              <a:ext cx="10042200" cy="2955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solidFill>
                    <a:srgbClr val="000000"/>
                  </a:solidFill>
                  <a:latin typeface="Times New Roman"/>
                  <a:ea typeface="Times New Roman"/>
                </a:rPr>
                <a:t>SLR-32-02/Rev.1			- Rearrangement Par. 5</a:t>
              </a:r>
              <a:endParaRPr lang="en-GB" sz="1600" b="0" strike="noStrike" spc="-1" dirty="0">
                <a:latin typeface="Arial"/>
              </a:endParaRPr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36847936-03B9-4ACA-A1DB-183070DEB076}"/>
              </a:ext>
            </a:extLst>
          </p:cNvPr>
          <p:cNvGrpSpPr/>
          <p:nvPr/>
        </p:nvGrpSpPr>
        <p:grpSpPr>
          <a:xfrm>
            <a:off x="641620" y="2763213"/>
            <a:ext cx="10747800" cy="308160"/>
            <a:chOff x="646560" y="2779737"/>
            <a:chExt cx="10747800" cy="308160"/>
          </a:xfrm>
        </p:grpSpPr>
        <p:sp>
          <p:nvSpPr>
            <p:cNvPr id="86" name="CustomShape 7"/>
            <p:cNvSpPr/>
            <p:nvPr/>
          </p:nvSpPr>
          <p:spPr>
            <a:xfrm>
              <a:off x="649800" y="2841143"/>
              <a:ext cx="10744560" cy="223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3" name="CustomShape 24"/>
            <p:cNvSpPr/>
            <p:nvPr/>
          </p:nvSpPr>
          <p:spPr>
            <a:xfrm>
              <a:off x="646560" y="2779737"/>
              <a:ext cx="9064800" cy="3081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SLR-32-21				- </a:t>
              </a:r>
              <a:r>
                <a:rPr lang="en-GB" sz="1600" b="0" strike="noStrike" spc="-1" dirty="0" err="1">
                  <a:solidFill>
                    <a:srgbClr val="FFFFFF"/>
                  </a:solidFill>
                  <a:latin typeface="Times New Roman"/>
                  <a:ea typeface="Times New Roman"/>
                </a:rPr>
                <a:t>CoP</a:t>
              </a:r>
              <a:r>
                <a:rPr lang="en-GB" sz="1600" b="0" strike="noStrike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 Alignment</a:t>
              </a:r>
              <a:endParaRPr lang="en-GB" sz="1600" b="0" strike="noStrike" spc="-1" dirty="0">
                <a:latin typeface="Arial"/>
              </a:endParaRPr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76E7973B-9C5E-497B-92FA-691268C738C2}"/>
              </a:ext>
            </a:extLst>
          </p:cNvPr>
          <p:cNvGrpSpPr/>
          <p:nvPr/>
        </p:nvGrpSpPr>
        <p:grpSpPr>
          <a:xfrm>
            <a:off x="641620" y="3089564"/>
            <a:ext cx="10747800" cy="342360"/>
            <a:chOff x="646560" y="3111596"/>
            <a:chExt cx="10747800" cy="342360"/>
          </a:xfrm>
        </p:grpSpPr>
        <p:sp>
          <p:nvSpPr>
            <p:cNvPr id="87" name="CustomShape 8"/>
            <p:cNvSpPr/>
            <p:nvPr/>
          </p:nvSpPr>
          <p:spPr>
            <a:xfrm>
              <a:off x="649800" y="3188609"/>
              <a:ext cx="10744560" cy="223200"/>
            </a:xfrm>
            <a:prstGeom prst="rect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4" name="CustomShape 25"/>
            <p:cNvSpPr/>
            <p:nvPr/>
          </p:nvSpPr>
          <p:spPr>
            <a:xfrm>
              <a:off x="646560" y="3111596"/>
              <a:ext cx="9632160" cy="342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SLR-33-02				- Alignment max intensities direction indicator</a:t>
              </a:r>
              <a:endParaRPr lang="en-GB" sz="1600" b="0" strike="noStrike" spc="-1" dirty="0">
                <a:latin typeface="Arial"/>
              </a:endParaRPr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F7386AEB-ACAF-4C37-9E9C-F18BF4237E12}"/>
              </a:ext>
            </a:extLst>
          </p:cNvPr>
          <p:cNvGrpSpPr/>
          <p:nvPr/>
        </p:nvGrpSpPr>
        <p:grpSpPr>
          <a:xfrm>
            <a:off x="641620" y="3450115"/>
            <a:ext cx="10747800" cy="382320"/>
            <a:chOff x="646560" y="3477655"/>
            <a:chExt cx="10747800" cy="382320"/>
          </a:xfrm>
        </p:grpSpPr>
        <p:sp>
          <p:nvSpPr>
            <p:cNvPr id="88" name="CustomShape 9"/>
            <p:cNvSpPr/>
            <p:nvPr/>
          </p:nvSpPr>
          <p:spPr>
            <a:xfrm>
              <a:off x="649800" y="3544464"/>
              <a:ext cx="10744560" cy="223200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5" name="CustomShape 26"/>
            <p:cNvSpPr/>
            <p:nvPr/>
          </p:nvSpPr>
          <p:spPr>
            <a:xfrm>
              <a:off x="646560" y="3477655"/>
              <a:ext cx="10042200" cy="3823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SLR-35-01				- Different corrections to series 00 and 01</a:t>
              </a:r>
              <a:endParaRPr lang="en-GB" sz="1600" b="0" strike="noStrike" spc="-1" dirty="0">
                <a:latin typeface="Arial"/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0B764094-7CCC-4023-B3C9-E5EBEEAAB231}"/>
              </a:ext>
            </a:extLst>
          </p:cNvPr>
          <p:cNvGrpSpPr/>
          <p:nvPr/>
        </p:nvGrpSpPr>
        <p:grpSpPr>
          <a:xfrm>
            <a:off x="641620" y="3850626"/>
            <a:ext cx="10747800" cy="355680"/>
            <a:chOff x="646560" y="3883674"/>
            <a:chExt cx="10747800" cy="355680"/>
          </a:xfrm>
        </p:grpSpPr>
        <p:sp>
          <p:nvSpPr>
            <p:cNvPr id="89" name="CustomShape 10"/>
            <p:cNvSpPr/>
            <p:nvPr/>
          </p:nvSpPr>
          <p:spPr>
            <a:xfrm>
              <a:off x="649800" y="3951013"/>
              <a:ext cx="10744560" cy="22320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6" name="CustomShape 27"/>
            <p:cNvSpPr/>
            <p:nvPr/>
          </p:nvSpPr>
          <p:spPr>
            <a:xfrm>
              <a:off x="646560" y="3883674"/>
              <a:ext cx="9190800" cy="355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SLR-35-05 Rev.1/SLR-37-07		- Usage of light sources (not fully implemented yet)</a:t>
              </a:r>
              <a:endParaRPr lang="en-GB" sz="1600" b="0" strike="noStrike" spc="-1" dirty="0">
                <a:latin typeface="Arial"/>
              </a:endParaRPr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51D799FA-A9D5-4028-897B-974E1136EA46}"/>
              </a:ext>
            </a:extLst>
          </p:cNvPr>
          <p:cNvGrpSpPr/>
          <p:nvPr/>
        </p:nvGrpSpPr>
        <p:grpSpPr>
          <a:xfrm>
            <a:off x="641620" y="1743480"/>
            <a:ext cx="10747801" cy="315720"/>
            <a:chOff x="646559" y="1743480"/>
            <a:chExt cx="10747801" cy="315720"/>
          </a:xfrm>
        </p:grpSpPr>
        <p:sp>
          <p:nvSpPr>
            <p:cNvPr id="90" name="CustomShape 11"/>
            <p:cNvSpPr/>
            <p:nvPr/>
          </p:nvSpPr>
          <p:spPr>
            <a:xfrm>
              <a:off x="649800" y="1805760"/>
              <a:ext cx="10744560" cy="223200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7" name="CustomShape 28"/>
            <p:cNvSpPr/>
            <p:nvPr/>
          </p:nvSpPr>
          <p:spPr>
            <a:xfrm>
              <a:off x="646559" y="1743480"/>
              <a:ext cx="8187047" cy="3157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Without base document		- Layout and editorial corrections</a:t>
              </a:r>
              <a:endParaRPr lang="en-GB" sz="1600" b="0" strike="noStrike" spc="-1" dirty="0">
                <a:latin typeface="Arial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6B060D6B-7D8A-4C91-8F54-44C7A03F4D10}"/>
              </a:ext>
            </a:extLst>
          </p:cNvPr>
          <p:cNvGrpSpPr/>
          <p:nvPr/>
        </p:nvGrpSpPr>
        <p:grpSpPr>
          <a:xfrm>
            <a:off x="641620" y="5578855"/>
            <a:ext cx="10744560" cy="419040"/>
            <a:chOff x="641620" y="5587244"/>
            <a:chExt cx="10744560" cy="419040"/>
          </a:xfrm>
        </p:grpSpPr>
        <p:sp>
          <p:nvSpPr>
            <p:cNvPr id="32" name="CustomShape 1">
              <a:extLst>
                <a:ext uri="{FF2B5EF4-FFF2-40B4-BE49-F238E27FC236}">
                  <a16:creationId xmlns:a16="http://schemas.microsoft.com/office/drawing/2014/main" id="{279DFF5D-9BFE-4761-AA83-4D34F7C36BFE}"/>
                </a:ext>
              </a:extLst>
            </p:cNvPr>
            <p:cNvSpPr/>
            <p:nvPr/>
          </p:nvSpPr>
          <p:spPr>
            <a:xfrm>
              <a:off x="641620" y="5654924"/>
              <a:ext cx="10744560" cy="223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3" name="CustomShape 18">
              <a:extLst>
                <a:ext uri="{FF2B5EF4-FFF2-40B4-BE49-F238E27FC236}">
                  <a16:creationId xmlns:a16="http://schemas.microsoft.com/office/drawing/2014/main" id="{22239761-22A7-4A65-BFEF-4F6A8368D215}"/>
                </a:ext>
              </a:extLst>
            </p:cNvPr>
            <p:cNvSpPr/>
            <p:nvPr/>
          </p:nvSpPr>
          <p:spPr>
            <a:xfrm>
              <a:off x="667180" y="5587244"/>
              <a:ext cx="10573560" cy="4190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spc="-1" dirty="0">
                  <a:latin typeface="Times New Roman"/>
                  <a:ea typeface="Times New Roman"/>
                </a:rPr>
                <a:t>SLR-40-12/Rev.1 			- Update of the Introduction text</a:t>
              </a:r>
              <a:endParaRPr lang="en-GB" sz="1600" spc="-1" dirty="0"/>
            </a:p>
          </p:txBody>
        </p:sp>
      </p:grpSp>
      <p:sp>
        <p:nvSpPr>
          <p:cNvPr id="45" name="CustomShape 14">
            <a:extLst>
              <a:ext uri="{FF2B5EF4-FFF2-40B4-BE49-F238E27FC236}">
                <a16:creationId xmlns:a16="http://schemas.microsoft.com/office/drawing/2014/main" id="{DE2EB65A-6FB5-4094-94A9-66A9D4B25017}"/>
              </a:ext>
            </a:extLst>
          </p:cNvPr>
          <p:cNvSpPr/>
          <p:nvPr/>
        </p:nvSpPr>
        <p:spPr>
          <a:xfrm>
            <a:off x="612360" y="129960"/>
            <a:ext cx="10782000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GRE IWG „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Simplification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of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Lighting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and Light-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Signalling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Regulations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“</a:t>
            </a:r>
            <a:endParaRPr lang="de-DE" sz="18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Reg. 148 Stage II,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Step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1 – Summary</a:t>
            </a:r>
            <a:endParaRPr lang="de-DE" sz="1800" b="0" strike="noStrike" spc="-1" dirty="0">
              <a:latin typeface="Arial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F4CEBCA-EDCC-44BB-89A6-12B5449232BD}"/>
              </a:ext>
            </a:extLst>
          </p:cNvPr>
          <p:cNvGrpSpPr/>
          <p:nvPr/>
        </p:nvGrpSpPr>
        <p:grpSpPr>
          <a:xfrm>
            <a:off x="689880" y="173403"/>
            <a:ext cx="576000" cy="585125"/>
            <a:chOff x="689880" y="173403"/>
            <a:chExt cx="576000" cy="585125"/>
          </a:xfrm>
        </p:grpSpPr>
        <p:sp>
          <p:nvSpPr>
            <p:cNvPr id="47" name="CustomShape 4">
              <a:extLst>
                <a:ext uri="{FF2B5EF4-FFF2-40B4-BE49-F238E27FC236}">
                  <a16:creationId xmlns:a16="http://schemas.microsoft.com/office/drawing/2014/main" id="{74974B84-20FA-46DF-84AF-DE74E6DECC81}"/>
                </a:ext>
              </a:extLst>
            </p:cNvPr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8" name="CustomShape 5">
              <a:extLst>
                <a:ext uri="{FF2B5EF4-FFF2-40B4-BE49-F238E27FC236}">
                  <a16:creationId xmlns:a16="http://schemas.microsoft.com/office/drawing/2014/main" id="{4F462318-955D-43CE-A4AB-E7CB92D05480}"/>
                </a:ext>
              </a:extLst>
            </p:cNvPr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50" name="Gruppieren 13">
            <a:extLst>
              <a:ext uri="{FF2B5EF4-FFF2-40B4-BE49-F238E27FC236}">
                <a16:creationId xmlns:a16="http://schemas.microsoft.com/office/drawing/2014/main" id="{2E3C4106-BCFC-4421-9731-80A50841B2FD}"/>
              </a:ext>
            </a:extLst>
          </p:cNvPr>
          <p:cNvGrpSpPr/>
          <p:nvPr/>
        </p:nvGrpSpPr>
        <p:grpSpPr>
          <a:xfrm>
            <a:off x="641620" y="5913409"/>
            <a:ext cx="10744560" cy="419040"/>
            <a:chOff x="641620" y="5587244"/>
            <a:chExt cx="10744560" cy="419040"/>
          </a:xfrm>
        </p:grpSpPr>
        <p:sp>
          <p:nvSpPr>
            <p:cNvPr id="51" name="CustomShape 1">
              <a:extLst>
                <a:ext uri="{FF2B5EF4-FFF2-40B4-BE49-F238E27FC236}">
                  <a16:creationId xmlns:a16="http://schemas.microsoft.com/office/drawing/2014/main" id="{85210824-8766-4102-A127-6BEDD307FF2F}"/>
                </a:ext>
              </a:extLst>
            </p:cNvPr>
            <p:cNvSpPr/>
            <p:nvPr/>
          </p:nvSpPr>
          <p:spPr>
            <a:xfrm>
              <a:off x="641620" y="5654924"/>
              <a:ext cx="10744560" cy="223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2" name="CustomShape 18">
              <a:extLst>
                <a:ext uri="{FF2B5EF4-FFF2-40B4-BE49-F238E27FC236}">
                  <a16:creationId xmlns:a16="http://schemas.microsoft.com/office/drawing/2014/main" id="{25D80BE0-953D-4D91-94E3-930D765D3C1C}"/>
                </a:ext>
              </a:extLst>
            </p:cNvPr>
            <p:cNvSpPr/>
            <p:nvPr/>
          </p:nvSpPr>
          <p:spPr>
            <a:xfrm>
              <a:off x="667180" y="5587244"/>
              <a:ext cx="10573560" cy="4190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spc="-1" dirty="0">
                  <a:latin typeface="Times New Roman"/>
                  <a:ea typeface="Times New Roman"/>
                </a:rPr>
                <a:t>SLR 40				- Simplify the marking requirements</a:t>
              </a:r>
              <a:endParaRPr lang="en-GB" sz="1600" spc="-1" dirty="0"/>
            </a:p>
          </p:txBody>
        </p:sp>
      </p:grpSp>
      <p:sp>
        <p:nvSpPr>
          <p:cNvPr id="53" name="CustomShape 29">
            <a:extLst>
              <a:ext uri="{FF2B5EF4-FFF2-40B4-BE49-F238E27FC236}">
                <a16:creationId xmlns:a16="http://schemas.microsoft.com/office/drawing/2014/main" id="{0C1641B8-DAD7-4289-BF90-0B462726BE93}"/>
              </a:ext>
            </a:extLst>
          </p:cNvPr>
          <p:cNvSpPr/>
          <p:nvPr/>
        </p:nvSpPr>
        <p:spPr>
          <a:xfrm>
            <a:off x="10115550" y="6419922"/>
            <a:ext cx="2018610" cy="367878"/>
          </a:xfrm>
          <a:prstGeom prst="rect">
            <a:avLst/>
          </a:prstGeom>
          <a:noFill/>
          <a:ln w="284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SLR-41-02 Rev.1</a:t>
            </a:r>
            <a:endParaRPr lang="de-DE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3"/>
          <p:cNvSpPr/>
          <p:nvPr/>
        </p:nvSpPr>
        <p:spPr>
          <a:xfrm>
            <a:off x="707400" y="6423840"/>
            <a:ext cx="752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0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Page </a:t>
            </a:r>
            <a:fld id="{BCD833D7-AB8C-4F08-85C4-DD0F8D69FDC2}" type="slidenum">
              <a:rPr lang="de-DE" sz="10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3</a:t>
            </a:fld>
            <a:endParaRPr lang="de-DE" sz="1000" b="0" strike="noStrike" spc="-1">
              <a:latin typeface="Arial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BCB8425-6D74-486F-BCE1-C6D5B7039F15}"/>
              </a:ext>
            </a:extLst>
          </p:cNvPr>
          <p:cNvGrpSpPr/>
          <p:nvPr/>
        </p:nvGrpSpPr>
        <p:grpSpPr>
          <a:xfrm>
            <a:off x="612360" y="1294920"/>
            <a:ext cx="10782000" cy="1266840"/>
            <a:chOff x="612360" y="1294920"/>
            <a:chExt cx="10782000" cy="1266840"/>
          </a:xfrm>
        </p:grpSpPr>
        <p:sp>
          <p:nvSpPr>
            <p:cNvPr id="109" name="CustomShape 1"/>
            <p:cNvSpPr/>
            <p:nvPr/>
          </p:nvSpPr>
          <p:spPr>
            <a:xfrm>
              <a:off x="649800" y="1367640"/>
              <a:ext cx="10744560" cy="223200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D4D7FD4-ED4B-4ABB-BD64-4B66D8A1532D}"/>
                </a:ext>
              </a:extLst>
            </p:cNvPr>
            <p:cNvGrpSpPr/>
            <p:nvPr/>
          </p:nvGrpSpPr>
          <p:grpSpPr>
            <a:xfrm>
              <a:off x="612360" y="1294920"/>
              <a:ext cx="10760760" cy="1266840"/>
              <a:chOff x="612360" y="1294920"/>
              <a:chExt cx="10760760" cy="1266840"/>
            </a:xfrm>
          </p:grpSpPr>
          <p:sp>
            <p:nvSpPr>
              <p:cNvPr id="110" name="CustomShape 2"/>
              <p:cNvSpPr/>
              <p:nvPr/>
            </p:nvSpPr>
            <p:spPr>
              <a:xfrm>
                <a:off x="621000" y="1294920"/>
                <a:ext cx="9915572" cy="3371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90000" tIns="45000" rIns="90000" bIns="45000">
                <a:spAutoFit/>
              </a:bodyPr>
              <a:lstStyle/>
              <a:p>
                <a:pPr algn="just">
                  <a:lnSpc>
                    <a:spcPct val="100000"/>
                  </a:lnSpc>
                  <a:spcAft>
                    <a:spcPts val="601"/>
                  </a:spcAft>
                </a:pPr>
                <a:r>
                  <a:rPr lang="en-GB" sz="1600" b="0" strike="noStrike" spc="-1" dirty="0">
                    <a:solidFill>
                      <a:srgbClr val="FFFFFF"/>
                    </a:solidFill>
                    <a:latin typeface="Times New Roman"/>
                    <a:ea typeface="Times New Roman"/>
                  </a:rPr>
                  <a:t>Without base document - Layout and editorial corrections</a:t>
                </a:r>
                <a:endParaRPr lang="en-GB" sz="1600" b="0" strike="noStrike" spc="-1" dirty="0">
                  <a:latin typeface="Arial"/>
                </a:endParaRPr>
              </a:p>
            </p:txBody>
          </p:sp>
          <p:graphicFrame>
            <p:nvGraphicFramePr>
              <p:cNvPr id="112" name="Table 4"/>
              <p:cNvGraphicFramePr/>
              <p:nvPr>
                <p:extLst>
                  <p:ext uri="{D42A27DB-BD31-4B8C-83A1-F6EECF244321}">
                    <p14:modId xmlns:p14="http://schemas.microsoft.com/office/powerpoint/2010/main" val="208099349"/>
                  </p:ext>
                </p:extLst>
              </p:nvPr>
            </p:nvGraphicFramePr>
            <p:xfrm>
              <a:off x="612360" y="1647360"/>
              <a:ext cx="10760760" cy="914400"/>
            </p:xfrm>
            <a:graphic>
              <a:graphicData uri="http://schemas.openxmlformats.org/drawingml/2006/table">
                <a:tbl>
                  <a:tblPr/>
                  <a:tblGrid>
                    <a:gridCol w="17874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9733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de-DE" sz="1400" b="1" strike="noStrike" spc="-1">
                              <a:solidFill>
                                <a:srgbClr val="000000"/>
                              </a:solidFill>
                              <a:latin typeface="Arial"/>
                              <a:ea typeface="DejaVu Sans"/>
                            </a:rPr>
                            <a:t>Par.</a:t>
                          </a:r>
                          <a:endParaRPr lang="de-DE" sz="1400" b="0" strike="noStrike" spc="-1">
                            <a:latin typeface="Arial"/>
                          </a:endParaRPr>
                        </a:p>
                      </a:txBody>
                      <a:tcPr>
                        <a:lnT w="12240">
                          <a:solidFill>
                            <a:srgbClr val="A35DD1"/>
                          </a:solidFill>
                        </a:lnT>
                        <a:lnB w="12240">
                          <a:solidFill>
                            <a:srgbClr val="A35DD1"/>
                          </a:solidFill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de-DE" sz="1400" b="1" strike="noStrike" spc="-1">
                              <a:solidFill>
                                <a:srgbClr val="000000"/>
                              </a:solidFill>
                              <a:latin typeface="Arial"/>
                              <a:ea typeface="DejaVu Sans"/>
                            </a:rPr>
                            <a:t>Content</a:t>
                          </a:r>
                          <a:endParaRPr lang="de-DE" sz="1400" b="0" strike="noStrike" spc="-1">
                            <a:latin typeface="Arial"/>
                          </a:endParaRPr>
                        </a:p>
                      </a:txBody>
                      <a:tcPr>
                        <a:lnT w="12240">
                          <a:solidFill>
                            <a:srgbClr val="A35DD1"/>
                          </a:solidFill>
                        </a:lnT>
                        <a:lnB w="12240">
                          <a:solidFill>
                            <a:srgbClr val="A35DD1"/>
                          </a:solidFill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endParaRPr lang="de-DE" sz="1400" b="0" strike="noStrike" spc="-1" dirty="0">
                            <a:latin typeface="Arial"/>
                          </a:endParaRPr>
                        </a:p>
                      </a:txBody>
                      <a:tcPr>
                        <a:lnT w="12240">
                          <a:solidFill>
                            <a:srgbClr val="A35DD1"/>
                          </a:solidFill>
                        </a:lnT>
                        <a:lnB w="12240">
                          <a:solidFill>
                            <a:srgbClr val="A35DD1"/>
                          </a:solidFill>
                        </a:lnB>
                        <a:solidFill>
                          <a:srgbClr val="A35DD1">
                            <a:alpha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endParaRPr lang="de-DE" sz="1400" b="0" strike="noStrike" spc="-1" dirty="0">
                            <a:latin typeface="Arial"/>
                          </a:endParaRPr>
                        </a:p>
                      </a:txBody>
                      <a:tcPr>
                        <a:lnT w="12240">
                          <a:solidFill>
                            <a:srgbClr val="A35DD1"/>
                          </a:solidFill>
                        </a:lnT>
                        <a:lnB w="12240">
                          <a:solidFill>
                            <a:srgbClr val="A35DD1"/>
                          </a:solidFill>
                        </a:lnB>
                        <a:solidFill>
                          <a:srgbClr val="A35DD1">
                            <a:alpha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endParaRPr lang="de-DE" sz="1400" b="0" strike="noStrike" spc="-1" dirty="0">
                            <a:latin typeface="Arial"/>
                          </a:endParaRPr>
                        </a:p>
                      </a:txBody>
                      <a:tcPr>
                        <a:lnT w="12240">
                          <a:solidFill>
                            <a:srgbClr val="A35DD1"/>
                          </a:solidFill>
                        </a:lnT>
                        <a:lnB w="12240">
                          <a:solidFill>
                            <a:srgbClr val="A35DD1"/>
                          </a:solidFill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endParaRPr lang="de-DE" sz="1400" b="0" strike="noStrike" spc="-1" dirty="0">
                            <a:latin typeface="Arial"/>
                          </a:endParaRPr>
                        </a:p>
                      </a:txBody>
                      <a:tcPr>
                        <a:lnT w="12240">
                          <a:solidFill>
                            <a:srgbClr val="A35DD1"/>
                          </a:solidFill>
                        </a:lnT>
                        <a:lnB w="12240">
                          <a:solidFill>
                            <a:srgbClr val="A35DD1"/>
                          </a:solidFill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p:grpSp>
      </p:grpSp>
      <p:sp>
        <p:nvSpPr>
          <p:cNvPr id="122" name="CustomShape 14"/>
          <p:cNvSpPr/>
          <p:nvPr/>
        </p:nvSpPr>
        <p:spPr>
          <a:xfrm>
            <a:off x="612360" y="129960"/>
            <a:ext cx="10782000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GRE IWG „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Simplification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of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Lighting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and Light-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Signalling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Regulations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“</a:t>
            </a:r>
            <a:endParaRPr lang="de-DE" sz="18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Reg. 148 Stage II,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Step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1 –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Precise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description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1/7</a:t>
            </a:r>
            <a:endParaRPr lang="de-DE" sz="1800" b="0" strike="noStrike" spc="-1" dirty="0">
              <a:latin typeface="Arial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6721EF-F355-412A-B624-B827B25F86E6}"/>
              </a:ext>
            </a:extLst>
          </p:cNvPr>
          <p:cNvGrpSpPr/>
          <p:nvPr/>
        </p:nvGrpSpPr>
        <p:grpSpPr>
          <a:xfrm>
            <a:off x="630000" y="3488433"/>
            <a:ext cx="10764720" cy="1286247"/>
            <a:chOff x="630000" y="3488433"/>
            <a:chExt cx="10764720" cy="1286247"/>
          </a:xfrm>
        </p:grpSpPr>
        <p:sp>
          <p:nvSpPr>
            <p:cNvPr id="126" name="CustomShape 18"/>
            <p:cNvSpPr/>
            <p:nvPr/>
          </p:nvSpPr>
          <p:spPr>
            <a:xfrm>
              <a:off x="650160" y="3546360"/>
              <a:ext cx="10744560" cy="223200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aphicFrame>
          <p:nvGraphicFramePr>
            <p:cNvPr id="127" name="Table 19"/>
            <p:cNvGraphicFramePr/>
            <p:nvPr>
              <p:extLst>
                <p:ext uri="{D42A27DB-BD31-4B8C-83A1-F6EECF244321}">
                  <p14:modId xmlns:p14="http://schemas.microsoft.com/office/powerpoint/2010/main" val="2135436269"/>
                </p:ext>
              </p:extLst>
            </p:nvPr>
          </p:nvGraphicFramePr>
          <p:xfrm>
            <a:off x="630000" y="3860280"/>
            <a:ext cx="10760760" cy="914400"/>
          </p:xfrm>
          <a:graphic>
            <a:graphicData uri="http://schemas.openxmlformats.org/drawingml/2006/table">
              <a:tbl>
                <a:tblPr/>
                <a:tblGrid>
                  <a:gridCol w="179604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896472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Par.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Content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</a:tbl>
            </a:graphicData>
          </a:graphic>
        </p:graphicFrame>
        <p:sp>
          <p:nvSpPr>
            <p:cNvPr id="134" name="CustomShape 26"/>
            <p:cNvSpPr/>
            <p:nvPr/>
          </p:nvSpPr>
          <p:spPr>
            <a:xfrm>
              <a:off x="646920" y="3488433"/>
              <a:ext cx="4570200" cy="3157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solidFill>
                    <a:srgbClr val="000000"/>
                  </a:solidFill>
                  <a:latin typeface="Times New Roman"/>
                  <a:ea typeface="Times New Roman"/>
                </a:rPr>
                <a:t>SLR-32-01/Rev.1 - Layout amendment</a:t>
              </a:r>
              <a:endParaRPr lang="en-GB" sz="1600" b="0" strike="noStrike" spc="-1" dirty="0">
                <a:latin typeface="Arial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1E67E07-5C47-4A12-BFF0-75B240DDE0CC}"/>
              </a:ext>
            </a:extLst>
          </p:cNvPr>
          <p:cNvGrpSpPr/>
          <p:nvPr/>
        </p:nvGrpSpPr>
        <p:grpSpPr>
          <a:xfrm>
            <a:off x="3382920" y="6457320"/>
            <a:ext cx="352440" cy="306323"/>
            <a:chOff x="3382920" y="6457320"/>
            <a:chExt cx="352440" cy="306323"/>
          </a:xfrm>
        </p:grpSpPr>
        <p:sp>
          <p:nvSpPr>
            <p:cNvPr id="136" name="CustomShape 28"/>
            <p:cNvSpPr/>
            <p:nvPr/>
          </p:nvSpPr>
          <p:spPr>
            <a:xfrm>
              <a:off x="3458880" y="6528240"/>
              <a:ext cx="214920" cy="2149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37" name="CustomShape 29"/>
            <p:cNvSpPr/>
            <p:nvPr/>
          </p:nvSpPr>
          <p:spPr>
            <a:xfrm>
              <a:off x="3382920" y="6457320"/>
              <a:ext cx="352440" cy="30632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400" b="1" strike="noStrike" spc="-1" dirty="0">
                  <a:solidFill>
                    <a:schemeClr val="bg1"/>
                  </a:solidFill>
                  <a:latin typeface="Tw Cen MT"/>
                  <a:ea typeface="DejaVu Sans"/>
                </a:rPr>
                <a:t>c</a:t>
              </a:r>
              <a:endParaRPr lang="de-DE" sz="14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CE9676E-CFA9-41A2-85A0-63B961AAF1DF}"/>
              </a:ext>
            </a:extLst>
          </p:cNvPr>
          <p:cNvGrpSpPr/>
          <p:nvPr/>
        </p:nvGrpSpPr>
        <p:grpSpPr>
          <a:xfrm>
            <a:off x="3382920" y="6175800"/>
            <a:ext cx="352440" cy="306323"/>
            <a:chOff x="3382920" y="6175800"/>
            <a:chExt cx="352440" cy="306323"/>
          </a:xfrm>
        </p:grpSpPr>
        <p:sp>
          <p:nvSpPr>
            <p:cNvPr id="139" name="CustomShape 31"/>
            <p:cNvSpPr/>
            <p:nvPr/>
          </p:nvSpPr>
          <p:spPr>
            <a:xfrm>
              <a:off x="3451680" y="6240600"/>
              <a:ext cx="214920" cy="214920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0" name="CustomShape 32"/>
            <p:cNvSpPr/>
            <p:nvPr/>
          </p:nvSpPr>
          <p:spPr>
            <a:xfrm>
              <a:off x="3382920" y="6175800"/>
              <a:ext cx="352440" cy="30632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400" b="1" strike="noStrike" spc="-1" dirty="0">
                  <a:solidFill>
                    <a:schemeClr val="bg1"/>
                  </a:solidFill>
                  <a:latin typeface="Tw Cen MT"/>
                  <a:ea typeface="DejaVu Sans"/>
                </a:rPr>
                <a:t>i</a:t>
              </a:r>
              <a:endParaRPr lang="de-DE" sz="14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sp>
        <p:nvSpPr>
          <p:cNvPr id="141" name="CustomShape 33"/>
          <p:cNvSpPr/>
          <p:nvPr/>
        </p:nvSpPr>
        <p:spPr>
          <a:xfrm>
            <a:off x="3667680" y="6220080"/>
            <a:ext cx="478620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Change editorial / clarification / structure</a:t>
            </a:r>
            <a:endParaRPr lang="de-DE" sz="1200" b="0" strike="noStrike" spc="-1">
              <a:latin typeface="Arial"/>
            </a:endParaRPr>
          </a:p>
        </p:txBody>
      </p:sp>
      <p:sp>
        <p:nvSpPr>
          <p:cNvPr id="142" name="CustomShape 34"/>
          <p:cNvSpPr/>
          <p:nvPr/>
        </p:nvSpPr>
        <p:spPr>
          <a:xfrm>
            <a:off x="3674880" y="6441120"/>
            <a:ext cx="546804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Change in requirements / alignment / simplification</a:t>
            </a:r>
            <a:endParaRPr lang="de-DE" sz="1200" b="0" strike="noStrike" spc="-1">
              <a:latin typeface="Arial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C899657-1F07-4DEC-9192-1F0B3014C7F7}"/>
              </a:ext>
            </a:extLst>
          </p:cNvPr>
          <p:cNvGrpSpPr/>
          <p:nvPr/>
        </p:nvGrpSpPr>
        <p:grpSpPr>
          <a:xfrm>
            <a:off x="689880" y="173403"/>
            <a:ext cx="576000" cy="585125"/>
            <a:chOff x="689880" y="173403"/>
            <a:chExt cx="576000" cy="585125"/>
          </a:xfrm>
        </p:grpSpPr>
        <p:sp>
          <p:nvSpPr>
            <p:cNvPr id="44" name="CustomShape 4">
              <a:extLst>
                <a:ext uri="{FF2B5EF4-FFF2-40B4-BE49-F238E27FC236}">
                  <a16:creationId xmlns:a16="http://schemas.microsoft.com/office/drawing/2014/main" id="{F38D5E55-81E8-44C7-9B8C-046EC0AD71D4}"/>
                </a:ext>
              </a:extLst>
            </p:cNvPr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5" name="CustomShape 5">
              <a:extLst>
                <a:ext uri="{FF2B5EF4-FFF2-40B4-BE49-F238E27FC236}">
                  <a16:creationId xmlns:a16="http://schemas.microsoft.com/office/drawing/2014/main" id="{ABF00610-6350-440E-BD70-FC2FC27F8A4C}"/>
                </a:ext>
              </a:extLst>
            </p:cNvPr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7AD7BFB-E874-4B3D-835D-0BB8586B8901}"/>
              </a:ext>
            </a:extLst>
          </p:cNvPr>
          <p:cNvGrpSpPr/>
          <p:nvPr/>
        </p:nvGrpSpPr>
        <p:grpSpPr>
          <a:xfrm>
            <a:off x="200450" y="1945345"/>
            <a:ext cx="10336122" cy="309204"/>
            <a:chOff x="200450" y="1945345"/>
            <a:chExt cx="10336122" cy="309204"/>
          </a:xfrm>
        </p:grpSpPr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AEDD09B1-B123-446D-AF08-5EB8E09B5380}"/>
                </a:ext>
              </a:extLst>
            </p:cNvPr>
            <p:cNvSpPr/>
            <p:nvPr/>
          </p:nvSpPr>
          <p:spPr>
            <a:xfrm>
              <a:off x="2402047" y="1946772"/>
              <a:ext cx="813452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Rewritten to consider the correct light source module marking requirements</a:t>
              </a:r>
              <a:endParaRPr lang="en-GB" sz="1400" spc="-1" dirty="0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C43AD2C-AB86-4F93-AD8A-05E79AEAF5B2}"/>
                </a:ext>
              </a:extLst>
            </p:cNvPr>
            <p:cNvGrpSpPr/>
            <p:nvPr/>
          </p:nvGrpSpPr>
          <p:grpSpPr>
            <a:xfrm>
              <a:off x="200450" y="1948226"/>
              <a:ext cx="352440" cy="306323"/>
              <a:chOff x="3382920" y="6175800"/>
              <a:chExt cx="352440" cy="306323"/>
            </a:xfrm>
          </p:grpSpPr>
          <p:sp>
            <p:nvSpPr>
              <p:cNvPr id="48" name="CustomShape 31">
                <a:extLst>
                  <a:ext uri="{FF2B5EF4-FFF2-40B4-BE49-F238E27FC236}">
                    <a16:creationId xmlns:a16="http://schemas.microsoft.com/office/drawing/2014/main" id="{66577F8B-CD48-44A2-8DC3-247870C2E878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9" name="CustomShape 32">
                <a:extLst>
                  <a:ext uri="{FF2B5EF4-FFF2-40B4-BE49-F238E27FC236}">
                    <a16:creationId xmlns:a16="http://schemas.microsoft.com/office/drawing/2014/main" id="{1B140EAD-3807-4274-91FA-68B1DCDB9964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01D5BFD-1E39-4C58-A3DD-E2A661F8C783}"/>
                </a:ext>
              </a:extLst>
            </p:cNvPr>
            <p:cNvSpPr/>
            <p:nvPr/>
          </p:nvSpPr>
          <p:spPr>
            <a:xfrm>
              <a:off x="607059" y="1945345"/>
              <a:ext cx="779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3.3.4.5.</a:t>
              </a:r>
              <a:endParaRPr lang="de-DE" sz="1400" spc="-1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D0AC81B-6C7D-4C69-9A71-3F11201FE451}"/>
              </a:ext>
            </a:extLst>
          </p:cNvPr>
          <p:cNvGrpSpPr/>
          <p:nvPr/>
        </p:nvGrpSpPr>
        <p:grpSpPr>
          <a:xfrm>
            <a:off x="200450" y="2244225"/>
            <a:ext cx="10378067" cy="321682"/>
            <a:chOff x="200450" y="2244225"/>
            <a:chExt cx="10378067" cy="321682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164E660F-62BF-45A6-8FC0-F9FDFCE02B78}"/>
                </a:ext>
              </a:extLst>
            </p:cNvPr>
            <p:cNvSpPr/>
            <p:nvPr/>
          </p:nvSpPr>
          <p:spPr>
            <a:xfrm>
              <a:off x="2402047" y="2258130"/>
              <a:ext cx="817647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Correct paragraph links for conformity of production requirements</a:t>
              </a:r>
              <a:endParaRPr lang="en-GB" sz="1400" spc="-1" dirty="0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08C466E-E11D-4577-A5C9-8944D4DC3ED0}"/>
                </a:ext>
              </a:extLst>
            </p:cNvPr>
            <p:cNvGrpSpPr/>
            <p:nvPr/>
          </p:nvGrpSpPr>
          <p:grpSpPr>
            <a:xfrm>
              <a:off x="200450" y="2244953"/>
              <a:ext cx="352440" cy="306323"/>
              <a:chOff x="3382920" y="6175800"/>
              <a:chExt cx="352440" cy="306323"/>
            </a:xfrm>
          </p:grpSpPr>
          <p:sp>
            <p:nvSpPr>
              <p:cNvPr id="51" name="CustomShape 31">
                <a:extLst>
                  <a:ext uri="{FF2B5EF4-FFF2-40B4-BE49-F238E27FC236}">
                    <a16:creationId xmlns:a16="http://schemas.microsoft.com/office/drawing/2014/main" id="{A29FB3D0-01D5-46D7-95DD-A22DCDD20FAD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2" name="CustomShape 32">
                <a:extLst>
                  <a:ext uri="{FF2B5EF4-FFF2-40B4-BE49-F238E27FC236}">
                    <a16:creationId xmlns:a16="http://schemas.microsoft.com/office/drawing/2014/main" id="{CB4F635A-2DAB-4EB2-8ECF-3EDEE0DD5590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81B2512-AC3D-4C3D-867E-998B5B66A213}"/>
                </a:ext>
              </a:extLst>
            </p:cNvPr>
            <p:cNvSpPr/>
            <p:nvPr/>
          </p:nvSpPr>
          <p:spPr>
            <a:xfrm>
              <a:off x="630000" y="2244225"/>
              <a:ext cx="48231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6.1.</a:t>
              </a:r>
              <a:endParaRPr lang="de-DE" sz="1400" spc="-1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B7B34BE-6C1B-40F4-A2B6-91A2AFAE7F4A}"/>
              </a:ext>
            </a:extLst>
          </p:cNvPr>
          <p:cNvGrpSpPr/>
          <p:nvPr/>
        </p:nvGrpSpPr>
        <p:grpSpPr>
          <a:xfrm>
            <a:off x="200450" y="4143967"/>
            <a:ext cx="11040797" cy="330901"/>
            <a:chOff x="200450" y="4143967"/>
            <a:chExt cx="11040797" cy="330901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9BA983E6-8673-4824-8754-6265DA5A8BF7}"/>
                </a:ext>
              </a:extLst>
            </p:cNvPr>
            <p:cNvSpPr/>
            <p:nvPr/>
          </p:nvSpPr>
          <p:spPr>
            <a:xfrm>
              <a:off x="2435602" y="4167091"/>
              <a:ext cx="880564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The rows of the table were reduced by merging the different categories of a function</a:t>
              </a:r>
              <a:endParaRPr lang="en-GB" sz="1400" spc="-1" dirty="0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A1EAB2E-95B1-444E-9BBD-80C679066467}"/>
                </a:ext>
              </a:extLst>
            </p:cNvPr>
            <p:cNvGrpSpPr/>
            <p:nvPr/>
          </p:nvGrpSpPr>
          <p:grpSpPr>
            <a:xfrm>
              <a:off x="200450" y="4143967"/>
              <a:ext cx="352440" cy="306323"/>
              <a:chOff x="3382920" y="6175800"/>
              <a:chExt cx="352440" cy="306323"/>
            </a:xfrm>
          </p:grpSpPr>
          <p:sp>
            <p:nvSpPr>
              <p:cNvPr id="57" name="CustomShape 31">
                <a:extLst>
                  <a:ext uri="{FF2B5EF4-FFF2-40B4-BE49-F238E27FC236}">
                    <a16:creationId xmlns:a16="http://schemas.microsoft.com/office/drawing/2014/main" id="{CED70B7C-752F-4E4A-B5F5-6A53B0B9BBBB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8" name="CustomShape 32">
                <a:extLst>
                  <a:ext uri="{FF2B5EF4-FFF2-40B4-BE49-F238E27FC236}">
                    <a16:creationId xmlns:a16="http://schemas.microsoft.com/office/drawing/2014/main" id="{734D3021-9C44-4659-ABEB-AFF6205F5499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5E704BD-DA67-45B7-91B3-4F886B9F5A66}"/>
                </a:ext>
              </a:extLst>
            </p:cNvPr>
            <p:cNvSpPr/>
            <p:nvPr/>
          </p:nvSpPr>
          <p:spPr>
            <a:xfrm>
              <a:off x="621000" y="4158565"/>
              <a:ext cx="130253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3.2.4., Table 1</a:t>
              </a:r>
              <a:endParaRPr lang="de-DE" sz="1400" spc="-1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4442945-3765-496C-97C7-09FC06BF983D}"/>
              </a:ext>
            </a:extLst>
          </p:cNvPr>
          <p:cNvGrpSpPr/>
          <p:nvPr/>
        </p:nvGrpSpPr>
        <p:grpSpPr>
          <a:xfrm>
            <a:off x="200450" y="4450290"/>
            <a:ext cx="11040797" cy="330729"/>
            <a:chOff x="200450" y="4450290"/>
            <a:chExt cx="11040797" cy="330729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8A3E2C3B-7448-41B8-88F6-955465FB889A}"/>
                </a:ext>
              </a:extLst>
            </p:cNvPr>
            <p:cNvSpPr/>
            <p:nvPr/>
          </p:nvSpPr>
          <p:spPr>
            <a:xfrm>
              <a:off x="2435602" y="4473242"/>
              <a:ext cx="880564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The layout of the table was simplified to increase the readability and to avoid confusion</a:t>
              </a:r>
              <a:endParaRPr lang="en-GB" sz="1400" spc="-1" dirty="0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C4896C3-830C-4251-8916-9B423E94AC58}"/>
                </a:ext>
              </a:extLst>
            </p:cNvPr>
            <p:cNvGrpSpPr/>
            <p:nvPr/>
          </p:nvGrpSpPr>
          <p:grpSpPr>
            <a:xfrm>
              <a:off x="200450" y="4450290"/>
              <a:ext cx="352440" cy="306323"/>
              <a:chOff x="3382920" y="6175800"/>
              <a:chExt cx="352440" cy="306323"/>
            </a:xfrm>
          </p:grpSpPr>
          <p:sp>
            <p:nvSpPr>
              <p:cNvPr id="60" name="CustomShape 31">
                <a:extLst>
                  <a:ext uri="{FF2B5EF4-FFF2-40B4-BE49-F238E27FC236}">
                    <a16:creationId xmlns:a16="http://schemas.microsoft.com/office/drawing/2014/main" id="{72045AC3-7276-4063-8F8C-241644FA014F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1" name="CustomShape 32">
                <a:extLst>
                  <a:ext uri="{FF2B5EF4-FFF2-40B4-BE49-F238E27FC236}">
                    <a16:creationId xmlns:a16="http://schemas.microsoft.com/office/drawing/2014/main" id="{15642482-53E3-4246-B3DA-971B414B009A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8D01857-08E0-46CA-8874-23561C667F5F}"/>
                </a:ext>
              </a:extLst>
            </p:cNvPr>
            <p:cNvSpPr/>
            <p:nvPr/>
          </p:nvSpPr>
          <p:spPr>
            <a:xfrm>
              <a:off x="615982" y="4472885"/>
              <a:ext cx="178106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Annex 2, Table A2-1</a:t>
              </a:r>
              <a:endParaRPr lang="de-DE" sz="1400" spc="-1" dirty="0"/>
            </a:p>
          </p:txBody>
        </p:sp>
      </p:grpSp>
      <p:sp>
        <p:nvSpPr>
          <p:cNvPr id="71" name="CustomShape 29">
            <a:extLst>
              <a:ext uri="{FF2B5EF4-FFF2-40B4-BE49-F238E27FC236}">
                <a16:creationId xmlns:a16="http://schemas.microsoft.com/office/drawing/2014/main" id="{43E71DDF-DE11-4744-93C5-4F9C1FDA4E1D}"/>
              </a:ext>
            </a:extLst>
          </p:cNvPr>
          <p:cNvSpPr/>
          <p:nvPr/>
        </p:nvSpPr>
        <p:spPr>
          <a:xfrm>
            <a:off x="10115550" y="6419922"/>
            <a:ext cx="2018610" cy="367878"/>
          </a:xfrm>
          <a:prstGeom prst="rect">
            <a:avLst/>
          </a:prstGeom>
          <a:noFill/>
          <a:ln w="284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SLR-41-02 Rev.1</a:t>
            </a:r>
            <a:endParaRPr lang="de-DE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1B35254-03CD-4E3B-A980-82D754EA5BC0}"/>
              </a:ext>
            </a:extLst>
          </p:cNvPr>
          <p:cNvGrpSpPr/>
          <p:nvPr/>
        </p:nvGrpSpPr>
        <p:grpSpPr>
          <a:xfrm>
            <a:off x="612360" y="1294920"/>
            <a:ext cx="11014920" cy="3844800"/>
            <a:chOff x="612360" y="1294920"/>
            <a:chExt cx="11014920" cy="3844800"/>
          </a:xfrm>
        </p:grpSpPr>
        <p:sp>
          <p:nvSpPr>
            <p:cNvPr id="143" name="CustomShape 1"/>
            <p:cNvSpPr/>
            <p:nvPr/>
          </p:nvSpPr>
          <p:spPr>
            <a:xfrm>
              <a:off x="649800" y="1360440"/>
              <a:ext cx="10744560" cy="223200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4" name="CustomShape 2"/>
            <p:cNvSpPr/>
            <p:nvPr/>
          </p:nvSpPr>
          <p:spPr>
            <a:xfrm>
              <a:off x="612360" y="1294920"/>
              <a:ext cx="11014920" cy="3371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just">
                <a:lnSpc>
                  <a:spcPct val="100000"/>
                </a:lnSpc>
                <a:spcAft>
                  <a:spcPts val="601"/>
                </a:spcAft>
              </a:pPr>
              <a:r>
                <a:rPr lang="en-GB" sz="1600" b="0" strike="noStrike" spc="-1" dirty="0">
                  <a:solidFill>
                    <a:srgbClr val="000000"/>
                  </a:solidFill>
                  <a:latin typeface="Times New Roman"/>
                  <a:ea typeface="Times New Roman"/>
                </a:rPr>
                <a:t>SLR-32-02/Rev.1- Rearrangement Par. 5</a:t>
              </a:r>
              <a:endParaRPr lang="en-GB" sz="1600" b="0" strike="noStrike" spc="-1" dirty="0">
                <a:latin typeface="Arial"/>
              </a:endParaRPr>
            </a:p>
          </p:txBody>
        </p:sp>
        <p:graphicFrame>
          <p:nvGraphicFramePr>
            <p:cNvPr id="145" name="Table 3"/>
            <p:cNvGraphicFramePr/>
            <p:nvPr>
              <p:extLst>
                <p:ext uri="{D42A27DB-BD31-4B8C-83A1-F6EECF244321}">
                  <p14:modId xmlns:p14="http://schemas.microsoft.com/office/powerpoint/2010/main" val="635093172"/>
                </p:ext>
              </p:extLst>
            </p:nvPr>
          </p:nvGraphicFramePr>
          <p:xfrm>
            <a:off x="612360" y="1665000"/>
            <a:ext cx="10760760" cy="3474720"/>
          </p:xfrm>
          <a:graphic>
            <a:graphicData uri="http://schemas.openxmlformats.org/drawingml/2006/table">
              <a:tbl>
                <a:tblPr/>
                <a:tblGrid>
                  <a:gridCol w="178740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897336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Par.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Content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</a:tbl>
            </a:graphicData>
          </a:graphic>
        </p:graphicFrame>
      </p:grpSp>
      <p:sp>
        <p:nvSpPr>
          <p:cNvPr id="146" name="CustomShape 4"/>
          <p:cNvSpPr/>
          <p:nvPr/>
        </p:nvSpPr>
        <p:spPr>
          <a:xfrm>
            <a:off x="707400" y="6423840"/>
            <a:ext cx="752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0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Page </a:t>
            </a:r>
            <a:fld id="{97C2D2DA-B414-4D87-821A-0E6B66BF79EB}" type="slidenum">
              <a:rPr lang="de-DE" sz="10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4</a:t>
            </a:fld>
            <a:endParaRPr lang="de-DE" sz="1000" b="0" strike="noStrike" spc="-1">
              <a:latin typeface="Arial"/>
            </a:endParaRPr>
          </a:p>
        </p:txBody>
      </p:sp>
      <p:sp>
        <p:nvSpPr>
          <p:cNvPr id="153" name="CustomShape 11"/>
          <p:cNvSpPr/>
          <p:nvPr/>
        </p:nvSpPr>
        <p:spPr>
          <a:xfrm>
            <a:off x="612360" y="129960"/>
            <a:ext cx="10782000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GRE IWG „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Simplification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of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Lighting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and Light-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Signalling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Regulations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“</a:t>
            </a:r>
            <a:endParaRPr lang="de-DE" sz="18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Reg. 148 Stage II,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Step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1 –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Precise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description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2/7</a:t>
            </a:r>
            <a:endParaRPr lang="de-DE" sz="1800" b="0" strike="noStrike" spc="-1" dirty="0">
              <a:latin typeface="Arial"/>
            </a:endParaRPr>
          </a:p>
        </p:txBody>
      </p:sp>
      <p:sp>
        <p:nvSpPr>
          <p:cNvPr id="163" name="CustomShape 21"/>
          <p:cNvSpPr/>
          <p:nvPr/>
        </p:nvSpPr>
        <p:spPr>
          <a:xfrm>
            <a:off x="3667680" y="6220080"/>
            <a:ext cx="478620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Change editorial / clarification / structure</a:t>
            </a:r>
            <a:endParaRPr lang="de-DE" sz="1200" b="0" strike="noStrike" spc="-1">
              <a:latin typeface="Arial"/>
            </a:endParaRPr>
          </a:p>
        </p:txBody>
      </p:sp>
      <p:sp>
        <p:nvSpPr>
          <p:cNvPr id="164" name="CustomShape 22"/>
          <p:cNvSpPr/>
          <p:nvPr/>
        </p:nvSpPr>
        <p:spPr>
          <a:xfrm>
            <a:off x="3674880" y="6441120"/>
            <a:ext cx="546804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Change in requirements / alignment / simplification</a:t>
            </a:r>
            <a:endParaRPr lang="de-DE" sz="1200" b="0" strike="noStrike" spc="-1">
              <a:latin typeface="Arial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F5E5C23-490E-48B5-8A4B-CD3878A3F3C6}"/>
              </a:ext>
            </a:extLst>
          </p:cNvPr>
          <p:cNvGrpSpPr/>
          <p:nvPr/>
        </p:nvGrpSpPr>
        <p:grpSpPr>
          <a:xfrm>
            <a:off x="689880" y="173403"/>
            <a:ext cx="576000" cy="585125"/>
            <a:chOff x="689880" y="173403"/>
            <a:chExt cx="576000" cy="585125"/>
          </a:xfrm>
        </p:grpSpPr>
        <p:sp>
          <p:nvSpPr>
            <p:cNvPr id="29" name="CustomShape 4">
              <a:extLst>
                <a:ext uri="{FF2B5EF4-FFF2-40B4-BE49-F238E27FC236}">
                  <a16:creationId xmlns:a16="http://schemas.microsoft.com/office/drawing/2014/main" id="{A2CD3FD9-1B5E-4ECE-AF3A-D32CDE7C6495}"/>
                </a:ext>
              </a:extLst>
            </p:cNvPr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0" name="CustomShape 5">
              <a:extLst>
                <a:ext uri="{FF2B5EF4-FFF2-40B4-BE49-F238E27FC236}">
                  <a16:creationId xmlns:a16="http://schemas.microsoft.com/office/drawing/2014/main" id="{02B7D0F3-07E9-4288-BE9E-D3422372B5AD}"/>
                </a:ext>
              </a:extLst>
            </p:cNvPr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77B0743-8CDE-4FA9-A641-D856C1FD04C9}"/>
              </a:ext>
            </a:extLst>
          </p:cNvPr>
          <p:cNvGrpSpPr/>
          <p:nvPr/>
        </p:nvGrpSpPr>
        <p:grpSpPr>
          <a:xfrm>
            <a:off x="3382920" y="6457320"/>
            <a:ext cx="352440" cy="306323"/>
            <a:chOff x="3382920" y="6457320"/>
            <a:chExt cx="352440" cy="306323"/>
          </a:xfrm>
        </p:grpSpPr>
        <p:sp>
          <p:nvSpPr>
            <p:cNvPr id="32" name="CustomShape 28">
              <a:extLst>
                <a:ext uri="{FF2B5EF4-FFF2-40B4-BE49-F238E27FC236}">
                  <a16:creationId xmlns:a16="http://schemas.microsoft.com/office/drawing/2014/main" id="{6EB26CC4-D48F-43DC-88AE-F77EF1E1F5F6}"/>
                </a:ext>
              </a:extLst>
            </p:cNvPr>
            <p:cNvSpPr/>
            <p:nvPr/>
          </p:nvSpPr>
          <p:spPr>
            <a:xfrm>
              <a:off x="3458880" y="6528240"/>
              <a:ext cx="214920" cy="2149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3" name="CustomShape 29">
              <a:extLst>
                <a:ext uri="{FF2B5EF4-FFF2-40B4-BE49-F238E27FC236}">
                  <a16:creationId xmlns:a16="http://schemas.microsoft.com/office/drawing/2014/main" id="{A93CBA15-3185-46B3-A019-EC12FED8DEF5}"/>
                </a:ext>
              </a:extLst>
            </p:cNvPr>
            <p:cNvSpPr/>
            <p:nvPr/>
          </p:nvSpPr>
          <p:spPr>
            <a:xfrm>
              <a:off x="3382920" y="6457320"/>
              <a:ext cx="352440" cy="30632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400" b="1" strike="noStrike" spc="-1" dirty="0">
                  <a:solidFill>
                    <a:schemeClr val="bg1"/>
                  </a:solidFill>
                  <a:latin typeface="Tw Cen MT"/>
                  <a:ea typeface="DejaVu Sans"/>
                </a:rPr>
                <a:t>c</a:t>
              </a:r>
              <a:endParaRPr lang="de-DE" sz="14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D1F93CC-2D08-46C9-BA57-8A40A5F5C194}"/>
              </a:ext>
            </a:extLst>
          </p:cNvPr>
          <p:cNvGrpSpPr/>
          <p:nvPr/>
        </p:nvGrpSpPr>
        <p:grpSpPr>
          <a:xfrm>
            <a:off x="3382920" y="6175800"/>
            <a:ext cx="352440" cy="306323"/>
            <a:chOff x="3382920" y="6175800"/>
            <a:chExt cx="352440" cy="306323"/>
          </a:xfrm>
        </p:grpSpPr>
        <p:sp>
          <p:nvSpPr>
            <p:cNvPr id="35" name="CustomShape 31">
              <a:extLst>
                <a:ext uri="{FF2B5EF4-FFF2-40B4-BE49-F238E27FC236}">
                  <a16:creationId xmlns:a16="http://schemas.microsoft.com/office/drawing/2014/main" id="{CAA89CC9-C6C7-4D72-B4ED-7852979CF6DF}"/>
                </a:ext>
              </a:extLst>
            </p:cNvPr>
            <p:cNvSpPr/>
            <p:nvPr/>
          </p:nvSpPr>
          <p:spPr>
            <a:xfrm>
              <a:off x="3451680" y="6240600"/>
              <a:ext cx="214920" cy="214920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6" name="CustomShape 32">
              <a:extLst>
                <a:ext uri="{FF2B5EF4-FFF2-40B4-BE49-F238E27FC236}">
                  <a16:creationId xmlns:a16="http://schemas.microsoft.com/office/drawing/2014/main" id="{6FDBB2BE-910E-4EF0-9E28-2F903BFC1B11}"/>
                </a:ext>
              </a:extLst>
            </p:cNvPr>
            <p:cNvSpPr/>
            <p:nvPr/>
          </p:nvSpPr>
          <p:spPr>
            <a:xfrm>
              <a:off x="3382920" y="6175800"/>
              <a:ext cx="352440" cy="30632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400" b="1" strike="noStrike" spc="-1" dirty="0">
                  <a:solidFill>
                    <a:schemeClr val="bg1"/>
                  </a:solidFill>
                  <a:latin typeface="Tw Cen MT"/>
                  <a:ea typeface="DejaVu Sans"/>
                </a:rPr>
                <a:t>i</a:t>
              </a:r>
              <a:endParaRPr lang="de-DE" sz="14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4FFD21D-E1E2-4594-9813-C5649D4DC3BE}"/>
              </a:ext>
            </a:extLst>
          </p:cNvPr>
          <p:cNvGrpSpPr/>
          <p:nvPr/>
        </p:nvGrpSpPr>
        <p:grpSpPr>
          <a:xfrm>
            <a:off x="162029" y="1945676"/>
            <a:ext cx="10882047" cy="329664"/>
            <a:chOff x="162029" y="1945676"/>
            <a:chExt cx="10882047" cy="329664"/>
          </a:xfrm>
        </p:grpSpPr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DF87B94C-4127-4647-A08F-2281F69C8908}"/>
                </a:ext>
              </a:extLst>
            </p:cNvPr>
            <p:cNvSpPr/>
            <p:nvPr/>
          </p:nvSpPr>
          <p:spPr>
            <a:xfrm>
              <a:off x="2410436" y="1967563"/>
              <a:ext cx="863364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All failure provisions were merged under Par. 4.6. to avoid paragraph jumping</a:t>
              </a:r>
              <a:endParaRPr lang="en-GB" sz="1400" spc="-1" dirty="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94A0DB3C-DAF4-41AB-8982-13E9284CADDD}"/>
                </a:ext>
              </a:extLst>
            </p:cNvPr>
            <p:cNvGrpSpPr/>
            <p:nvPr/>
          </p:nvGrpSpPr>
          <p:grpSpPr>
            <a:xfrm>
              <a:off x="162029" y="1945676"/>
              <a:ext cx="352440" cy="306323"/>
              <a:chOff x="3382920" y="6175800"/>
              <a:chExt cx="352440" cy="306323"/>
            </a:xfrm>
          </p:grpSpPr>
          <p:sp>
            <p:nvSpPr>
              <p:cNvPr id="38" name="CustomShape 31">
                <a:extLst>
                  <a:ext uri="{FF2B5EF4-FFF2-40B4-BE49-F238E27FC236}">
                    <a16:creationId xmlns:a16="http://schemas.microsoft.com/office/drawing/2014/main" id="{EFCDFB97-4560-4042-A631-CD337304392A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9" name="CustomShape 32">
                <a:extLst>
                  <a:ext uri="{FF2B5EF4-FFF2-40B4-BE49-F238E27FC236}">
                    <a16:creationId xmlns:a16="http://schemas.microsoft.com/office/drawing/2014/main" id="{4CBC4179-5DB7-4C08-993A-066E48DA67F8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B29E9C9-BFF1-41A0-867D-F67A9FA8D3FB}"/>
                </a:ext>
              </a:extLst>
            </p:cNvPr>
            <p:cNvSpPr/>
            <p:nvPr/>
          </p:nvSpPr>
          <p:spPr>
            <a:xfrm>
              <a:off x="617987" y="1967563"/>
              <a:ext cx="48231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4.6.</a:t>
              </a:r>
              <a:endParaRPr lang="de-DE" sz="1400" spc="-1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6B22A78-1796-4CA8-BBE2-C95BB501D6C6}"/>
              </a:ext>
            </a:extLst>
          </p:cNvPr>
          <p:cNvGrpSpPr/>
          <p:nvPr/>
        </p:nvGrpSpPr>
        <p:grpSpPr>
          <a:xfrm>
            <a:off x="162029" y="2272830"/>
            <a:ext cx="10882047" cy="2893100"/>
            <a:chOff x="162029" y="2272830"/>
            <a:chExt cx="10882047" cy="2893100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92D3CDA7-A844-4300-8555-478C1CDC4685}"/>
                </a:ext>
              </a:extLst>
            </p:cNvPr>
            <p:cNvSpPr/>
            <p:nvPr/>
          </p:nvSpPr>
          <p:spPr>
            <a:xfrm>
              <a:off x="2410436" y="2272830"/>
              <a:ext cx="8633640" cy="28931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All specific technical requirements are rearranged in Par. 5 according to a fixed framework. Every subparagraph (5.x.x) now has a title followed by the requirements for that specific function, if no requirements exist it will state “not applicable” or “no additional requirements”.</a:t>
              </a:r>
              <a:endParaRPr lang="en-GB" sz="1400" spc="-1" dirty="0"/>
            </a:p>
            <a:p>
              <a:pPr>
                <a:lnSpc>
                  <a:spcPct val="100000"/>
                </a:lnSpc>
              </a:pPr>
              <a:endParaRPr lang="en-GB" sz="1400" spc="-1" dirty="0"/>
            </a:p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The framework for each subparagraph (function) states:</a:t>
              </a:r>
              <a:endParaRPr lang="en-GB" sz="1400" spc="-1" dirty="0"/>
            </a:p>
            <a:p>
              <a:pPr>
                <a:lnSpc>
                  <a:spcPct val="100000"/>
                </a:lnSpc>
              </a:pPr>
              <a:endParaRPr lang="en-GB" sz="1400" spc="-1" dirty="0"/>
            </a:p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5.x.1. Luminous intensity and standard light distribution</a:t>
              </a:r>
              <a:endParaRPr lang="en-GB" sz="1400" spc="-1" dirty="0"/>
            </a:p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5.x.2. Minimum luminous intensity within the angles of geometric visibility</a:t>
              </a:r>
              <a:endParaRPr lang="en-GB" sz="1400" spc="-1" dirty="0"/>
            </a:p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5.x.3. Minimum or maximum area of apparent surface</a:t>
              </a:r>
              <a:endParaRPr lang="en-GB" sz="1400" spc="-1" dirty="0"/>
            </a:p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5.x.4. Measurement</a:t>
              </a:r>
              <a:endParaRPr lang="en-GB" sz="1400" spc="-1" dirty="0"/>
            </a:p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5.x.5. Additional specific requirements</a:t>
              </a:r>
              <a:endParaRPr lang="en-GB" sz="1400" spc="-1" dirty="0"/>
            </a:p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5.x.6. Failure provisions (only link to Par. 4.6.)</a:t>
              </a:r>
              <a:endParaRPr lang="en-GB" sz="1400" spc="-1" dirty="0"/>
            </a:p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5.x.7. Colour</a:t>
              </a:r>
              <a:endParaRPr lang="en-GB" sz="1400" spc="-1" dirty="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A2CB841-94A9-4E91-8E88-06C946254F7F}"/>
                </a:ext>
              </a:extLst>
            </p:cNvPr>
            <p:cNvGrpSpPr/>
            <p:nvPr/>
          </p:nvGrpSpPr>
          <p:grpSpPr>
            <a:xfrm>
              <a:off x="162029" y="3402360"/>
              <a:ext cx="352440" cy="306323"/>
              <a:chOff x="3382920" y="6175800"/>
              <a:chExt cx="352440" cy="306323"/>
            </a:xfrm>
          </p:grpSpPr>
          <p:sp>
            <p:nvSpPr>
              <p:cNvPr id="41" name="CustomShape 31">
                <a:extLst>
                  <a:ext uri="{FF2B5EF4-FFF2-40B4-BE49-F238E27FC236}">
                    <a16:creationId xmlns:a16="http://schemas.microsoft.com/office/drawing/2014/main" id="{838602F8-8E00-467A-B9B7-4327BC979B3B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2" name="CustomShape 32">
                <a:extLst>
                  <a:ext uri="{FF2B5EF4-FFF2-40B4-BE49-F238E27FC236}">
                    <a16:creationId xmlns:a16="http://schemas.microsoft.com/office/drawing/2014/main" id="{2189B0A7-5A3E-4DE6-AD52-C5915F660FDE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2435A6-4E65-4492-BF96-FFF883EA5BB3}"/>
                </a:ext>
              </a:extLst>
            </p:cNvPr>
            <p:cNvSpPr/>
            <p:nvPr/>
          </p:nvSpPr>
          <p:spPr>
            <a:xfrm>
              <a:off x="610906" y="2272830"/>
              <a:ext cx="47269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5.x.</a:t>
              </a:r>
              <a:endParaRPr lang="de-DE" sz="1400" spc="-1" dirty="0"/>
            </a:p>
          </p:txBody>
        </p:sp>
      </p:grpSp>
      <p:sp>
        <p:nvSpPr>
          <p:cNvPr id="44" name="CustomShape 29">
            <a:extLst>
              <a:ext uri="{FF2B5EF4-FFF2-40B4-BE49-F238E27FC236}">
                <a16:creationId xmlns:a16="http://schemas.microsoft.com/office/drawing/2014/main" id="{9ED9C6FE-11F6-41BE-AC2E-8F01C23C0330}"/>
              </a:ext>
            </a:extLst>
          </p:cNvPr>
          <p:cNvSpPr/>
          <p:nvPr/>
        </p:nvSpPr>
        <p:spPr>
          <a:xfrm>
            <a:off x="10115550" y="6419922"/>
            <a:ext cx="2018610" cy="367878"/>
          </a:xfrm>
          <a:prstGeom prst="rect">
            <a:avLst/>
          </a:prstGeom>
          <a:noFill/>
          <a:ln w="284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SLR-41-02 Rev.1</a:t>
            </a:r>
            <a:endParaRPr lang="de-DE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936C12A-1874-4D7F-B87D-CDEE51318DCC}"/>
              </a:ext>
            </a:extLst>
          </p:cNvPr>
          <p:cNvGrpSpPr/>
          <p:nvPr/>
        </p:nvGrpSpPr>
        <p:grpSpPr>
          <a:xfrm>
            <a:off x="621000" y="1294920"/>
            <a:ext cx="11014920" cy="1580640"/>
            <a:chOff x="621000" y="1294920"/>
            <a:chExt cx="11014920" cy="1580640"/>
          </a:xfrm>
        </p:grpSpPr>
        <p:sp>
          <p:nvSpPr>
            <p:cNvPr id="165" name="CustomShape 1"/>
            <p:cNvSpPr/>
            <p:nvPr/>
          </p:nvSpPr>
          <p:spPr>
            <a:xfrm>
              <a:off x="649800" y="1361520"/>
              <a:ext cx="10744560" cy="223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67" name="CustomShape 3"/>
            <p:cNvSpPr/>
            <p:nvPr/>
          </p:nvSpPr>
          <p:spPr>
            <a:xfrm>
              <a:off x="621000" y="1294920"/>
              <a:ext cx="11014920" cy="3371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just">
                <a:lnSpc>
                  <a:spcPct val="100000"/>
                </a:lnSpc>
                <a:spcAft>
                  <a:spcPts val="601"/>
                </a:spcAft>
              </a:pPr>
              <a:r>
                <a:rPr lang="en-GB" sz="1600" b="0" strike="noStrike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SLR-32-21 - </a:t>
              </a:r>
              <a:r>
                <a:rPr lang="en-GB" sz="1600" b="0" strike="noStrike" spc="-1" dirty="0" err="1">
                  <a:solidFill>
                    <a:srgbClr val="FFFFFF"/>
                  </a:solidFill>
                  <a:latin typeface="Times New Roman"/>
                  <a:ea typeface="Times New Roman"/>
                </a:rPr>
                <a:t>CoP</a:t>
              </a:r>
              <a:r>
                <a:rPr lang="en-GB" sz="1600" b="0" strike="noStrike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 Alignment</a:t>
              </a:r>
              <a:endParaRPr lang="en-GB" sz="1600" b="0" strike="noStrike" spc="-1" dirty="0">
                <a:latin typeface="Arial"/>
              </a:endParaRPr>
            </a:p>
          </p:txBody>
        </p:sp>
        <p:graphicFrame>
          <p:nvGraphicFramePr>
            <p:cNvPr id="168" name="Table 4"/>
            <p:cNvGraphicFramePr/>
            <p:nvPr>
              <p:extLst>
                <p:ext uri="{D42A27DB-BD31-4B8C-83A1-F6EECF244321}">
                  <p14:modId xmlns:p14="http://schemas.microsoft.com/office/powerpoint/2010/main" val="1763082596"/>
                </p:ext>
              </p:extLst>
            </p:nvPr>
          </p:nvGraphicFramePr>
          <p:xfrm>
            <a:off x="621000" y="1656360"/>
            <a:ext cx="10760760" cy="1219200"/>
          </p:xfrm>
          <a:graphic>
            <a:graphicData uri="http://schemas.openxmlformats.org/drawingml/2006/table">
              <a:tbl>
                <a:tblPr/>
                <a:tblGrid>
                  <a:gridCol w="178740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897336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Par.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Content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</a:tbl>
            </a:graphicData>
          </a:graphic>
        </p:graphicFrame>
      </p:grpSp>
      <p:sp>
        <p:nvSpPr>
          <p:cNvPr id="170" name="CustomShape 6"/>
          <p:cNvSpPr/>
          <p:nvPr/>
        </p:nvSpPr>
        <p:spPr>
          <a:xfrm>
            <a:off x="707400" y="6423840"/>
            <a:ext cx="752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0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Page </a:t>
            </a:r>
            <a:fld id="{7E295DA1-AEA5-4444-973E-D033F642DFF8}" type="slidenum">
              <a:rPr lang="de-DE" sz="10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5</a:t>
            </a:fld>
            <a:endParaRPr lang="de-DE" sz="1000" b="0" strike="noStrike" spc="-1">
              <a:latin typeface="Arial"/>
            </a:endParaRPr>
          </a:p>
        </p:txBody>
      </p:sp>
      <p:sp>
        <p:nvSpPr>
          <p:cNvPr id="183" name="CustomShape 19"/>
          <p:cNvSpPr/>
          <p:nvPr/>
        </p:nvSpPr>
        <p:spPr>
          <a:xfrm>
            <a:off x="612360" y="129960"/>
            <a:ext cx="10782000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GRE IWG „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Simplification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of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Lighting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and Light-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Signalling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Regulations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“</a:t>
            </a:r>
            <a:endParaRPr lang="de-DE" sz="18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Reg. 148 Stage II,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Step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1 –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Precise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description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3/7</a:t>
            </a:r>
            <a:endParaRPr lang="de-DE" sz="1800" b="0" strike="noStrike" spc="-1" dirty="0">
              <a:latin typeface="Arial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2052FEF-DF8A-4F4B-AFBA-0BF8C5984469}"/>
              </a:ext>
            </a:extLst>
          </p:cNvPr>
          <p:cNvGrpSpPr/>
          <p:nvPr/>
        </p:nvGrpSpPr>
        <p:grpSpPr>
          <a:xfrm>
            <a:off x="596520" y="3940920"/>
            <a:ext cx="10797840" cy="962040"/>
            <a:chOff x="596520" y="3940920"/>
            <a:chExt cx="10797840" cy="962040"/>
          </a:xfrm>
        </p:grpSpPr>
        <p:sp>
          <p:nvSpPr>
            <p:cNvPr id="166" name="CustomShape 2"/>
            <p:cNvSpPr/>
            <p:nvPr/>
          </p:nvSpPr>
          <p:spPr>
            <a:xfrm>
              <a:off x="649800" y="3988800"/>
              <a:ext cx="10744560" cy="223200"/>
            </a:xfrm>
            <a:prstGeom prst="rect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aphicFrame>
          <p:nvGraphicFramePr>
            <p:cNvPr id="169" name="Table 5"/>
            <p:cNvGraphicFramePr/>
            <p:nvPr>
              <p:extLst>
                <p:ext uri="{D42A27DB-BD31-4B8C-83A1-F6EECF244321}">
                  <p14:modId xmlns:p14="http://schemas.microsoft.com/office/powerpoint/2010/main" val="3747315579"/>
                </p:ext>
              </p:extLst>
            </p:nvPr>
          </p:nvGraphicFramePr>
          <p:xfrm>
            <a:off x="621000" y="4293360"/>
            <a:ext cx="10760760" cy="609600"/>
          </p:xfrm>
          <a:graphic>
            <a:graphicData uri="http://schemas.openxmlformats.org/drawingml/2006/table">
              <a:tbl>
                <a:tblPr/>
                <a:tblGrid>
                  <a:gridCol w="178740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897336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Par.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Content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87" name="CustomShape 23"/>
            <p:cNvSpPr/>
            <p:nvPr/>
          </p:nvSpPr>
          <p:spPr>
            <a:xfrm>
              <a:off x="596520" y="3940920"/>
              <a:ext cx="6674760" cy="3157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SLR-33-02 - Alignment max intensities direction indicator</a:t>
              </a:r>
              <a:endParaRPr lang="en-GB" sz="1600" b="0" strike="noStrike" spc="-1" dirty="0">
                <a:latin typeface="Arial"/>
              </a:endParaRPr>
            </a:p>
          </p:txBody>
        </p:sp>
      </p:grpSp>
      <p:sp>
        <p:nvSpPr>
          <p:cNvPr id="194" name="CustomShape 30"/>
          <p:cNvSpPr/>
          <p:nvPr/>
        </p:nvSpPr>
        <p:spPr>
          <a:xfrm>
            <a:off x="3667680" y="6220080"/>
            <a:ext cx="478620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Change editorial / clarification / structure</a:t>
            </a:r>
            <a:endParaRPr lang="de-DE" sz="1200" b="0" strike="noStrike" spc="-1">
              <a:latin typeface="Arial"/>
            </a:endParaRPr>
          </a:p>
        </p:txBody>
      </p:sp>
      <p:sp>
        <p:nvSpPr>
          <p:cNvPr id="195" name="CustomShape 31"/>
          <p:cNvSpPr/>
          <p:nvPr/>
        </p:nvSpPr>
        <p:spPr>
          <a:xfrm>
            <a:off x="3674880" y="6441120"/>
            <a:ext cx="546804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Change in requirements / alignment / simplification</a:t>
            </a:r>
            <a:endParaRPr lang="de-DE" sz="1200" b="0" strike="noStrike" spc="-1">
              <a:latin typeface="Arial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0908AB1-62BC-4421-945C-82E243F67582}"/>
              </a:ext>
            </a:extLst>
          </p:cNvPr>
          <p:cNvGrpSpPr/>
          <p:nvPr/>
        </p:nvGrpSpPr>
        <p:grpSpPr>
          <a:xfrm>
            <a:off x="689880" y="173403"/>
            <a:ext cx="576000" cy="585125"/>
            <a:chOff x="689880" y="173403"/>
            <a:chExt cx="576000" cy="585125"/>
          </a:xfrm>
        </p:grpSpPr>
        <p:sp>
          <p:nvSpPr>
            <p:cNvPr id="40" name="CustomShape 4">
              <a:extLst>
                <a:ext uri="{FF2B5EF4-FFF2-40B4-BE49-F238E27FC236}">
                  <a16:creationId xmlns:a16="http://schemas.microsoft.com/office/drawing/2014/main" id="{74A8652E-BE76-4C69-A678-2260821DEA68}"/>
                </a:ext>
              </a:extLst>
            </p:cNvPr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1" name="CustomShape 5">
              <a:extLst>
                <a:ext uri="{FF2B5EF4-FFF2-40B4-BE49-F238E27FC236}">
                  <a16:creationId xmlns:a16="http://schemas.microsoft.com/office/drawing/2014/main" id="{79B627B7-86F9-4128-86BA-1523A1198C0D}"/>
                </a:ext>
              </a:extLst>
            </p:cNvPr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3C5802A-36DE-48B2-820F-0EF056E67220}"/>
              </a:ext>
            </a:extLst>
          </p:cNvPr>
          <p:cNvGrpSpPr/>
          <p:nvPr/>
        </p:nvGrpSpPr>
        <p:grpSpPr>
          <a:xfrm>
            <a:off x="3382920" y="6457320"/>
            <a:ext cx="352440" cy="306323"/>
            <a:chOff x="3382920" y="6457320"/>
            <a:chExt cx="352440" cy="306323"/>
          </a:xfrm>
        </p:grpSpPr>
        <p:sp>
          <p:nvSpPr>
            <p:cNvPr id="43" name="CustomShape 28">
              <a:extLst>
                <a:ext uri="{FF2B5EF4-FFF2-40B4-BE49-F238E27FC236}">
                  <a16:creationId xmlns:a16="http://schemas.microsoft.com/office/drawing/2014/main" id="{CA6D7C55-AF71-48D3-92E4-AB8EF865182D}"/>
                </a:ext>
              </a:extLst>
            </p:cNvPr>
            <p:cNvSpPr/>
            <p:nvPr/>
          </p:nvSpPr>
          <p:spPr>
            <a:xfrm>
              <a:off x="3458880" y="6528240"/>
              <a:ext cx="214920" cy="2149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4" name="CustomShape 29">
              <a:extLst>
                <a:ext uri="{FF2B5EF4-FFF2-40B4-BE49-F238E27FC236}">
                  <a16:creationId xmlns:a16="http://schemas.microsoft.com/office/drawing/2014/main" id="{7441CA9E-199D-46F7-A2AC-ACBBE443720E}"/>
                </a:ext>
              </a:extLst>
            </p:cNvPr>
            <p:cNvSpPr/>
            <p:nvPr/>
          </p:nvSpPr>
          <p:spPr>
            <a:xfrm>
              <a:off x="3382920" y="6457320"/>
              <a:ext cx="352440" cy="30632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400" b="1" strike="noStrike" spc="-1" dirty="0">
                  <a:solidFill>
                    <a:schemeClr val="bg1"/>
                  </a:solidFill>
                  <a:latin typeface="Tw Cen MT"/>
                  <a:ea typeface="DejaVu Sans"/>
                </a:rPr>
                <a:t>c</a:t>
              </a:r>
              <a:endParaRPr lang="de-DE" sz="14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F85E3AD-5796-4C71-9264-4573221EE54B}"/>
              </a:ext>
            </a:extLst>
          </p:cNvPr>
          <p:cNvGrpSpPr/>
          <p:nvPr/>
        </p:nvGrpSpPr>
        <p:grpSpPr>
          <a:xfrm>
            <a:off x="3382920" y="6175800"/>
            <a:ext cx="352440" cy="306323"/>
            <a:chOff x="3382920" y="6175800"/>
            <a:chExt cx="352440" cy="306323"/>
          </a:xfrm>
        </p:grpSpPr>
        <p:sp>
          <p:nvSpPr>
            <p:cNvPr id="46" name="CustomShape 31">
              <a:extLst>
                <a:ext uri="{FF2B5EF4-FFF2-40B4-BE49-F238E27FC236}">
                  <a16:creationId xmlns:a16="http://schemas.microsoft.com/office/drawing/2014/main" id="{3E2DFED9-D612-4503-9F33-1A963BAE49BB}"/>
                </a:ext>
              </a:extLst>
            </p:cNvPr>
            <p:cNvSpPr/>
            <p:nvPr/>
          </p:nvSpPr>
          <p:spPr>
            <a:xfrm>
              <a:off x="3451680" y="6240600"/>
              <a:ext cx="214920" cy="214920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7" name="CustomShape 32">
              <a:extLst>
                <a:ext uri="{FF2B5EF4-FFF2-40B4-BE49-F238E27FC236}">
                  <a16:creationId xmlns:a16="http://schemas.microsoft.com/office/drawing/2014/main" id="{91BEB556-FA19-49D4-9BB0-23A805B49E6C}"/>
                </a:ext>
              </a:extLst>
            </p:cNvPr>
            <p:cNvSpPr/>
            <p:nvPr/>
          </p:nvSpPr>
          <p:spPr>
            <a:xfrm>
              <a:off x="3382920" y="6175800"/>
              <a:ext cx="352440" cy="30632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400" b="1" strike="noStrike" spc="-1" dirty="0">
                  <a:solidFill>
                    <a:schemeClr val="bg1"/>
                  </a:solidFill>
                  <a:latin typeface="Tw Cen MT"/>
                  <a:ea typeface="DejaVu Sans"/>
                </a:rPr>
                <a:t>i</a:t>
              </a:r>
              <a:endParaRPr lang="de-DE" sz="14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B2E84F-6645-4D11-87AB-32026B1FC07C}"/>
              </a:ext>
            </a:extLst>
          </p:cNvPr>
          <p:cNvGrpSpPr/>
          <p:nvPr/>
        </p:nvGrpSpPr>
        <p:grpSpPr>
          <a:xfrm>
            <a:off x="180000" y="1924318"/>
            <a:ext cx="8326436" cy="335894"/>
            <a:chOff x="180000" y="1924318"/>
            <a:chExt cx="8326436" cy="335894"/>
          </a:xfrm>
        </p:grpSpPr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B105E8E9-2DD8-418D-8379-C8248ABC29A3}"/>
                </a:ext>
              </a:extLst>
            </p:cNvPr>
            <p:cNvSpPr/>
            <p:nvPr/>
          </p:nvSpPr>
          <p:spPr>
            <a:xfrm>
              <a:off x="2410436" y="1952435"/>
              <a:ext cx="6096000" cy="3077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The general provisions for conformity of production stay in this paragraph</a:t>
              </a:r>
              <a:endParaRPr lang="en-GB" sz="1400" spc="-1" dirty="0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B9CD640-A0D6-46FC-8B20-EAB285F2D6FA}"/>
                </a:ext>
              </a:extLst>
            </p:cNvPr>
            <p:cNvGrpSpPr/>
            <p:nvPr/>
          </p:nvGrpSpPr>
          <p:grpSpPr>
            <a:xfrm>
              <a:off x="180000" y="1924318"/>
              <a:ext cx="352440" cy="306323"/>
              <a:chOff x="3382920" y="6175800"/>
              <a:chExt cx="352440" cy="306323"/>
            </a:xfrm>
          </p:grpSpPr>
          <p:sp>
            <p:nvSpPr>
              <p:cNvPr id="49" name="CustomShape 31">
                <a:extLst>
                  <a:ext uri="{FF2B5EF4-FFF2-40B4-BE49-F238E27FC236}">
                    <a16:creationId xmlns:a16="http://schemas.microsoft.com/office/drawing/2014/main" id="{5E9C268C-C4E2-463F-86DC-05A144FEB3B3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0" name="CustomShape 32">
                <a:extLst>
                  <a:ext uri="{FF2B5EF4-FFF2-40B4-BE49-F238E27FC236}">
                    <a16:creationId xmlns:a16="http://schemas.microsoft.com/office/drawing/2014/main" id="{E41B51D5-32D7-4849-BB9C-D3AAA386E67A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CA0459B-C39E-4D50-BE47-E4A4B164D036}"/>
                </a:ext>
              </a:extLst>
            </p:cNvPr>
            <p:cNvSpPr/>
            <p:nvPr/>
          </p:nvSpPr>
          <p:spPr>
            <a:xfrm>
              <a:off x="621000" y="1947534"/>
              <a:ext cx="48231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3.5.</a:t>
              </a:r>
              <a:endParaRPr lang="de-DE" sz="1400" spc="-1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9299601-DCD1-47F0-97A9-0BB3082085C4}"/>
              </a:ext>
            </a:extLst>
          </p:cNvPr>
          <p:cNvGrpSpPr/>
          <p:nvPr/>
        </p:nvGrpSpPr>
        <p:grpSpPr>
          <a:xfrm>
            <a:off x="180000" y="2261075"/>
            <a:ext cx="10927024" cy="308431"/>
            <a:chOff x="180000" y="2261075"/>
            <a:chExt cx="10927024" cy="308431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824176A0-3B82-4943-A38F-14F2344B809F}"/>
                </a:ext>
              </a:extLst>
            </p:cNvPr>
            <p:cNvSpPr/>
            <p:nvPr/>
          </p:nvSpPr>
          <p:spPr>
            <a:xfrm>
              <a:off x="2410436" y="2261075"/>
              <a:ext cx="869658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The specific provisions for conformity of production from Par. 3.5. and Annexes 5 and 6 are collected here.</a:t>
              </a:r>
              <a:endParaRPr lang="en-GB" sz="1400" spc="-1" dirty="0"/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2CA3825D-1522-4961-8E76-EF3D26C8A33D}"/>
                </a:ext>
              </a:extLst>
            </p:cNvPr>
            <p:cNvGrpSpPr/>
            <p:nvPr/>
          </p:nvGrpSpPr>
          <p:grpSpPr>
            <a:xfrm>
              <a:off x="180000" y="2261134"/>
              <a:ext cx="352440" cy="306323"/>
              <a:chOff x="3382920" y="6175800"/>
              <a:chExt cx="352440" cy="306323"/>
            </a:xfrm>
          </p:grpSpPr>
          <p:sp>
            <p:nvSpPr>
              <p:cNvPr id="52" name="CustomShape 31">
                <a:extLst>
                  <a:ext uri="{FF2B5EF4-FFF2-40B4-BE49-F238E27FC236}">
                    <a16:creationId xmlns:a16="http://schemas.microsoft.com/office/drawing/2014/main" id="{D1F8AB67-57F3-40AD-9564-D7668F1E9BFC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3" name="CustomShape 32">
                <a:extLst>
                  <a:ext uri="{FF2B5EF4-FFF2-40B4-BE49-F238E27FC236}">
                    <a16:creationId xmlns:a16="http://schemas.microsoft.com/office/drawing/2014/main" id="{2DC48BD3-99DE-4B98-BDE3-D8C24E4ACA01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24DCDE-01A3-4C8A-B292-22E60E4629E9}"/>
                </a:ext>
              </a:extLst>
            </p:cNvPr>
            <p:cNvSpPr/>
            <p:nvPr/>
          </p:nvSpPr>
          <p:spPr>
            <a:xfrm>
              <a:off x="612360" y="2261729"/>
              <a:ext cx="10599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New Par. 6</a:t>
              </a:r>
              <a:endParaRPr lang="de-DE" sz="1400" spc="-1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87D1470-F155-41A3-9F2D-65E34628D6F9}"/>
              </a:ext>
            </a:extLst>
          </p:cNvPr>
          <p:cNvGrpSpPr/>
          <p:nvPr/>
        </p:nvGrpSpPr>
        <p:grpSpPr>
          <a:xfrm>
            <a:off x="180000" y="2573395"/>
            <a:ext cx="8326436" cy="307777"/>
            <a:chOff x="180000" y="2573395"/>
            <a:chExt cx="8326436" cy="307777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A149BC6C-4533-4792-BDD8-1C5B0622B76C}"/>
                </a:ext>
              </a:extLst>
            </p:cNvPr>
            <p:cNvSpPr/>
            <p:nvPr/>
          </p:nvSpPr>
          <p:spPr>
            <a:xfrm>
              <a:off x="2410436" y="2573395"/>
              <a:ext cx="6096000" cy="3077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The specific requirements were merged under Par. 6 of the main text.</a:t>
              </a:r>
              <a:endParaRPr lang="en-GB" sz="1400" spc="-1" dirty="0"/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3F3CC463-AEE5-4052-B296-83906EF3F686}"/>
                </a:ext>
              </a:extLst>
            </p:cNvPr>
            <p:cNvGrpSpPr/>
            <p:nvPr/>
          </p:nvGrpSpPr>
          <p:grpSpPr>
            <a:xfrm>
              <a:off x="180000" y="2574122"/>
              <a:ext cx="352440" cy="306323"/>
              <a:chOff x="3382920" y="6175800"/>
              <a:chExt cx="352440" cy="306323"/>
            </a:xfrm>
          </p:grpSpPr>
          <p:sp>
            <p:nvSpPr>
              <p:cNvPr id="55" name="CustomShape 31">
                <a:extLst>
                  <a:ext uri="{FF2B5EF4-FFF2-40B4-BE49-F238E27FC236}">
                    <a16:creationId xmlns:a16="http://schemas.microsoft.com/office/drawing/2014/main" id="{FD0CF450-E883-44A8-AB20-C18DE6A9A0C5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6" name="CustomShape 32">
                <a:extLst>
                  <a:ext uri="{FF2B5EF4-FFF2-40B4-BE49-F238E27FC236}">
                    <a16:creationId xmlns:a16="http://schemas.microsoft.com/office/drawing/2014/main" id="{27B98AD2-E14F-4ADA-AF0F-2833C7BA7C0F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E7AAEB4-33F6-4455-8AFF-E766C7BEED11}"/>
                </a:ext>
              </a:extLst>
            </p:cNvPr>
            <p:cNvSpPr/>
            <p:nvPr/>
          </p:nvSpPr>
          <p:spPr>
            <a:xfrm>
              <a:off x="606457" y="2573395"/>
              <a:ext cx="170668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Annex 4 &amp; Annex 5</a:t>
              </a:r>
              <a:endParaRPr lang="de-DE" sz="1400" spc="-1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D6CB381-9820-4205-96B0-89C14DA5FFCD}"/>
              </a:ext>
            </a:extLst>
          </p:cNvPr>
          <p:cNvGrpSpPr/>
          <p:nvPr/>
        </p:nvGrpSpPr>
        <p:grpSpPr>
          <a:xfrm>
            <a:off x="174182" y="4591496"/>
            <a:ext cx="11301956" cy="313234"/>
            <a:chOff x="174182" y="4591496"/>
            <a:chExt cx="11301956" cy="313234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18691EA3-D46F-459B-A9B7-45B4BEC3C11B}"/>
                </a:ext>
              </a:extLst>
            </p:cNvPr>
            <p:cNvSpPr/>
            <p:nvPr/>
          </p:nvSpPr>
          <p:spPr>
            <a:xfrm>
              <a:off x="2427213" y="4594801"/>
              <a:ext cx="904892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The maximum luminous intensity for all different front direction indicators is aligned to a general maximum value.</a:t>
              </a:r>
              <a:endParaRPr lang="en-GB" sz="1400" spc="-1" dirty="0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2D28CFD5-FAC3-40BD-8F2E-4A2F128E97F8}"/>
                </a:ext>
              </a:extLst>
            </p:cNvPr>
            <p:cNvGrpSpPr/>
            <p:nvPr/>
          </p:nvGrpSpPr>
          <p:grpSpPr>
            <a:xfrm>
              <a:off x="174182" y="4591496"/>
              <a:ext cx="352440" cy="306323"/>
              <a:chOff x="3382920" y="6457320"/>
              <a:chExt cx="352440" cy="306323"/>
            </a:xfrm>
          </p:grpSpPr>
          <p:sp>
            <p:nvSpPr>
              <p:cNvPr id="58" name="CustomShape 28">
                <a:extLst>
                  <a:ext uri="{FF2B5EF4-FFF2-40B4-BE49-F238E27FC236}">
                    <a16:creationId xmlns:a16="http://schemas.microsoft.com/office/drawing/2014/main" id="{841EC9A5-D641-4DF9-8595-E15235518A0E}"/>
                  </a:ext>
                </a:extLst>
              </p:cNvPr>
              <p:cNvSpPr/>
              <p:nvPr/>
            </p:nvSpPr>
            <p:spPr>
              <a:xfrm>
                <a:off x="3458880" y="6528240"/>
                <a:ext cx="214920" cy="21492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9" name="CustomShape 29">
                <a:extLst>
                  <a:ext uri="{FF2B5EF4-FFF2-40B4-BE49-F238E27FC236}">
                    <a16:creationId xmlns:a16="http://schemas.microsoft.com/office/drawing/2014/main" id="{F73E0651-A6E0-4D4A-B8E8-F4C009A75E5F}"/>
                  </a:ext>
                </a:extLst>
              </p:cNvPr>
              <p:cNvSpPr/>
              <p:nvPr/>
            </p:nvSpPr>
            <p:spPr>
              <a:xfrm>
                <a:off x="3382920" y="645732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c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30F2FFC-464F-43EB-AA46-6AD8C0F78E19}"/>
                </a:ext>
              </a:extLst>
            </p:cNvPr>
            <p:cNvSpPr/>
            <p:nvPr/>
          </p:nvSpPr>
          <p:spPr>
            <a:xfrm>
              <a:off x="612340" y="4596953"/>
              <a:ext cx="130253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5.6.1., Table 8</a:t>
              </a:r>
              <a:endParaRPr lang="de-DE" sz="1400" spc="-1" dirty="0"/>
            </a:p>
          </p:txBody>
        </p:sp>
      </p:grpSp>
      <p:sp>
        <p:nvSpPr>
          <p:cNvPr id="66" name="CustomShape 29">
            <a:extLst>
              <a:ext uri="{FF2B5EF4-FFF2-40B4-BE49-F238E27FC236}">
                <a16:creationId xmlns:a16="http://schemas.microsoft.com/office/drawing/2014/main" id="{4B17E6D3-51E0-4B0C-B8EB-2E8B1EBD2FBC}"/>
              </a:ext>
            </a:extLst>
          </p:cNvPr>
          <p:cNvSpPr/>
          <p:nvPr/>
        </p:nvSpPr>
        <p:spPr>
          <a:xfrm>
            <a:off x="10115550" y="6419922"/>
            <a:ext cx="2018610" cy="367878"/>
          </a:xfrm>
          <a:prstGeom prst="rect">
            <a:avLst/>
          </a:prstGeom>
          <a:noFill/>
          <a:ln w="284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SLR-41-02 Rev.1</a:t>
            </a:r>
            <a:endParaRPr lang="de-DE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3E074ADC-EA1B-40F2-9B23-E9644E2DA6AA}"/>
              </a:ext>
            </a:extLst>
          </p:cNvPr>
          <p:cNvGrpSpPr/>
          <p:nvPr/>
        </p:nvGrpSpPr>
        <p:grpSpPr>
          <a:xfrm>
            <a:off x="618120" y="1294920"/>
            <a:ext cx="10776240" cy="1872120"/>
            <a:chOff x="618120" y="1294920"/>
            <a:chExt cx="10776240" cy="1872120"/>
          </a:xfrm>
        </p:grpSpPr>
        <p:sp>
          <p:nvSpPr>
            <p:cNvPr id="196" name="CustomShape 1"/>
            <p:cNvSpPr/>
            <p:nvPr/>
          </p:nvSpPr>
          <p:spPr>
            <a:xfrm>
              <a:off x="649800" y="1359720"/>
              <a:ext cx="10744560" cy="223200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97" name="CustomShape 2"/>
            <p:cNvSpPr/>
            <p:nvPr/>
          </p:nvSpPr>
          <p:spPr>
            <a:xfrm>
              <a:off x="621000" y="1294920"/>
              <a:ext cx="7513350" cy="3371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just">
                <a:lnSpc>
                  <a:spcPct val="100000"/>
                </a:lnSpc>
                <a:spcAft>
                  <a:spcPts val="601"/>
                </a:spcAft>
              </a:pPr>
              <a:r>
                <a:rPr lang="en-GB" sz="1600" b="0" strike="noStrike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SLR-35-01 - Different corrections to series 00 and 01</a:t>
              </a:r>
              <a:endParaRPr lang="en-GB" sz="1600" b="0" strike="noStrike" spc="-1" dirty="0">
                <a:latin typeface="Arial"/>
              </a:endParaRPr>
            </a:p>
          </p:txBody>
        </p:sp>
        <p:graphicFrame>
          <p:nvGraphicFramePr>
            <p:cNvPr id="198" name="Table 3"/>
            <p:cNvGraphicFramePr/>
            <p:nvPr>
              <p:extLst>
                <p:ext uri="{D42A27DB-BD31-4B8C-83A1-F6EECF244321}">
                  <p14:modId xmlns:p14="http://schemas.microsoft.com/office/powerpoint/2010/main" val="33038013"/>
                </p:ext>
              </p:extLst>
            </p:nvPr>
          </p:nvGraphicFramePr>
          <p:xfrm>
            <a:off x="618120" y="1643040"/>
            <a:ext cx="10760760" cy="1524000"/>
          </p:xfrm>
          <a:graphic>
            <a:graphicData uri="http://schemas.openxmlformats.org/drawingml/2006/table">
              <a:tbl>
                <a:tblPr/>
                <a:tblGrid>
                  <a:gridCol w="178740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897336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Par.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Content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</p:grpSp>
      <p:sp>
        <p:nvSpPr>
          <p:cNvPr id="199" name="CustomShape 4"/>
          <p:cNvSpPr/>
          <p:nvPr/>
        </p:nvSpPr>
        <p:spPr>
          <a:xfrm>
            <a:off x="707400" y="6423840"/>
            <a:ext cx="752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0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Page </a:t>
            </a:r>
            <a:fld id="{B03AD5FE-5B06-4A22-8677-E940B4094B9B}" type="slidenum">
              <a:rPr lang="de-DE" sz="10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6</a:t>
            </a:fld>
            <a:endParaRPr lang="de-DE" sz="1000" b="0" strike="noStrike" spc="-1">
              <a:latin typeface="Arial"/>
            </a:endParaRPr>
          </a:p>
        </p:txBody>
      </p:sp>
      <p:sp>
        <p:nvSpPr>
          <p:cNvPr id="212" name="CustomShape 17"/>
          <p:cNvSpPr/>
          <p:nvPr/>
        </p:nvSpPr>
        <p:spPr>
          <a:xfrm>
            <a:off x="612360" y="129960"/>
            <a:ext cx="10782000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GRE IWG „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Simplification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of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Lighting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and Light-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Signalling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Regulations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“</a:t>
            </a:r>
            <a:endParaRPr lang="de-DE" sz="18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Reg. 148 Stage II,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Step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1 –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Precise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description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4/7</a:t>
            </a:r>
            <a:endParaRPr lang="de-DE" sz="1800" b="0" strike="noStrike" spc="-1" dirty="0">
              <a:latin typeface="Arial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AC4AFE5-0D97-47FB-92AD-AE5DAA09DE5D}"/>
              </a:ext>
            </a:extLst>
          </p:cNvPr>
          <p:cNvGrpSpPr/>
          <p:nvPr/>
        </p:nvGrpSpPr>
        <p:grpSpPr>
          <a:xfrm>
            <a:off x="621000" y="3543153"/>
            <a:ext cx="10773360" cy="1994367"/>
            <a:chOff x="621000" y="3543153"/>
            <a:chExt cx="10773360" cy="1994367"/>
          </a:xfrm>
        </p:grpSpPr>
        <p:sp>
          <p:nvSpPr>
            <p:cNvPr id="216" name="CustomShape 21"/>
            <p:cNvSpPr/>
            <p:nvPr/>
          </p:nvSpPr>
          <p:spPr>
            <a:xfrm>
              <a:off x="649800" y="3599640"/>
              <a:ext cx="10744560" cy="22320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aphicFrame>
          <p:nvGraphicFramePr>
            <p:cNvPr id="217" name="Table 22"/>
            <p:cNvGraphicFramePr/>
            <p:nvPr>
              <p:extLst>
                <p:ext uri="{D42A27DB-BD31-4B8C-83A1-F6EECF244321}">
                  <p14:modId xmlns:p14="http://schemas.microsoft.com/office/powerpoint/2010/main" val="42223262"/>
                </p:ext>
              </p:extLst>
            </p:nvPr>
          </p:nvGraphicFramePr>
          <p:xfrm>
            <a:off x="621000" y="3891600"/>
            <a:ext cx="10760760" cy="1645920"/>
          </p:xfrm>
          <a:graphic>
            <a:graphicData uri="http://schemas.openxmlformats.org/drawingml/2006/table">
              <a:tbl>
                <a:tblPr/>
                <a:tblGrid>
                  <a:gridCol w="178740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897336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Par.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Content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</a:tbl>
            </a:graphicData>
          </a:graphic>
        </p:graphicFrame>
        <p:sp>
          <p:nvSpPr>
            <p:cNvPr id="227" name="CustomShape 32"/>
            <p:cNvSpPr/>
            <p:nvPr/>
          </p:nvSpPr>
          <p:spPr>
            <a:xfrm>
              <a:off x="646920" y="3543153"/>
              <a:ext cx="7095240" cy="3157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SLR-35-05 Rev.1/SLR-37-07 - Usage of light sources (not implemented yet)</a:t>
              </a:r>
              <a:endParaRPr lang="en-GB" sz="1600" b="0" strike="noStrike" spc="-1" dirty="0">
                <a:latin typeface="Arial"/>
              </a:endParaRPr>
            </a:p>
          </p:txBody>
        </p:sp>
      </p:grpSp>
      <p:sp>
        <p:nvSpPr>
          <p:cNvPr id="234" name="CustomShape 39"/>
          <p:cNvSpPr/>
          <p:nvPr/>
        </p:nvSpPr>
        <p:spPr>
          <a:xfrm>
            <a:off x="3667680" y="6220080"/>
            <a:ext cx="478620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Change editorial / clarification / structure</a:t>
            </a:r>
            <a:endParaRPr lang="de-DE" sz="1200" b="0" strike="noStrike" spc="-1">
              <a:latin typeface="Arial"/>
            </a:endParaRPr>
          </a:p>
        </p:txBody>
      </p:sp>
      <p:sp>
        <p:nvSpPr>
          <p:cNvPr id="235" name="CustomShape 40"/>
          <p:cNvSpPr/>
          <p:nvPr/>
        </p:nvSpPr>
        <p:spPr>
          <a:xfrm>
            <a:off x="3674880" y="6441120"/>
            <a:ext cx="546804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Change in requirements / alignment / simplification</a:t>
            </a:r>
            <a:endParaRPr lang="de-DE" sz="1200" b="0" strike="noStrike" spc="-1">
              <a:latin typeface="Arial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3458F6C-7C96-4642-AD50-FF44DAC5B061}"/>
              </a:ext>
            </a:extLst>
          </p:cNvPr>
          <p:cNvGrpSpPr/>
          <p:nvPr/>
        </p:nvGrpSpPr>
        <p:grpSpPr>
          <a:xfrm>
            <a:off x="689880" y="173403"/>
            <a:ext cx="576000" cy="585125"/>
            <a:chOff x="689880" y="173403"/>
            <a:chExt cx="576000" cy="585125"/>
          </a:xfrm>
        </p:grpSpPr>
        <p:sp>
          <p:nvSpPr>
            <p:cNvPr id="52" name="CustomShape 4">
              <a:extLst>
                <a:ext uri="{FF2B5EF4-FFF2-40B4-BE49-F238E27FC236}">
                  <a16:creationId xmlns:a16="http://schemas.microsoft.com/office/drawing/2014/main" id="{C48ADFF6-A659-4551-A7C9-FCAA8B5614C9}"/>
                </a:ext>
              </a:extLst>
            </p:cNvPr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3" name="CustomShape 5">
              <a:extLst>
                <a:ext uri="{FF2B5EF4-FFF2-40B4-BE49-F238E27FC236}">
                  <a16:creationId xmlns:a16="http://schemas.microsoft.com/office/drawing/2014/main" id="{13EFCA9D-A8A3-4531-8333-7D0BAB449610}"/>
                </a:ext>
              </a:extLst>
            </p:cNvPr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65D539D-C846-4534-BEA7-5B9B4D937421}"/>
              </a:ext>
            </a:extLst>
          </p:cNvPr>
          <p:cNvGrpSpPr/>
          <p:nvPr/>
        </p:nvGrpSpPr>
        <p:grpSpPr>
          <a:xfrm>
            <a:off x="3382920" y="6457320"/>
            <a:ext cx="352440" cy="306323"/>
            <a:chOff x="3382920" y="6457320"/>
            <a:chExt cx="352440" cy="306323"/>
          </a:xfrm>
        </p:grpSpPr>
        <p:sp>
          <p:nvSpPr>
            <p:cNvPr id="55" name="CustomShape 28">
              <a:extLst>
                <a:ext uri="{FF2B5EF4-FFF2-40B4-BE49-F238E27FC236}">
                  <a16:creationId xmlns:a16="http://schemas.microsoft.com/office/drawing/2014/main" id="{80928B93-DC81-487C-9774-AA8A43B6E6ED}"/>
                </a:ext>
              </a:extLst>
            </p:cNvPr>
            <p:cNvSpPr/>
            <p:nvPr/>
          </p:nvSpPr>
          <p:spPr>
            <a:xfrm>
              <a:off x="3458880" y="6528240"/>
              <a:ext cx="214920" cy="2149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6" name="CustomShape 29">
              <a:extLst>
                <a:ext uri="{FF2B5EF4-FFF2-40B4-BE49-F238E27FC236}">
                  <a16:creationId xmlns:a16="http://schemas.microsoft.com/office/drawing/2014/main" id="{4668A365-665B-4130-9844-F25D6249889E}"/>
                </a:ext>
              </a:extLst>
            </p:cNvPr>
            <p:cNvSpPr/>
            <p:nvPr/>
          </p:nvSpPr>
          <p:spPr>
            <a:xfrm>
              <a:off x="3382920" y="6457320"/>
              <a:ext cx="352440" cy="30632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400" b="1" strike="noStrike" spc="-1" dirty="0">
                  <a:solidFill>
                    <a:schemeClr val="bg1"/>
                  </a:solidFill>
                  <a:latin typeface="Tw Cen MT"/>
                  <a:ea typeface="DejaVu Sans"/>
                </a:rPr>
                <a:t>c</a:t>
              </a:r>
              <a:endParaRPr lang="de-DE" sz="14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AB9DE2C-94BE-4C46-AE8F-5160AB382921}"/>
              </a:ext>
            </a:extLst>
          </p:cNvPr>
          <p:cNvGrpSpPr/>
          <p:nvPr/>
        </p:nvGrpSpPr>
        <p:grpSpPr>
          <a:xfrm>
            <a:off x="3382920" y="6175800"/>
            <a:ext cx="352440" cy="306323"/>
            <a:chOff x="3382920" y="6175800"/>
            <a:chExt cx="352440" cy="306323"/>
          </a:xfrm>
        </p:grpSpPr>
        <p:sp>
          <p:nvSpPr>
            <p:cNvPr id="58" name="CustomShape 31">
              <a:extLst>
                <a:ext uri="{FF2B5EF4-FFF2-40B4-BE49-F238E27FC236}">
                  <a16:creationId xmlns:a16="http://schemas.microsoft.com/office/drawing/2014/main" id="{5A768BBF-46FE-4AAD-8716-3A19561A95BD}"/>
                </a:ext>
              </a:extLst>
            </p:cNvPr>
            <p:cNvSpPr/>
            <p:nvPr/>
          </p:nvSpPr>
          <p:spPr>
            <a:xfrm>
              <a:off x="3451680" y="6240600"/>
              <a:ext cx="214920" cy="214920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9" name="CustomShape 32">
              <a:extLst>
                <a:ext uri="{FF2B5EF4-FFF2-40B4-BE49-F238E27FC236}">
                  <a16:creationId xmlns:a16="http://schemas.microsoft.com/office/drawing/2014/main" id="{C37E1C31-0262-4CF1-8496-0F22DE3B8F86}"/>
                </a:ext>
              </a:extLst>
            </p:cNvPr>
            <p:cNvSpPr/>
            <p:nvPr/>
          </p:nvSpPr>
          <p:spPr>
            <a:xfrm>
              <a:off x="3382920" y="6175800"/>
              <a:ext cx="352440" cy="30632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400" b="1" strike="noStrike" spc="-1" dirty="0">
                  <a:solidFill>
                    <a:schemeClr val="bg1"/>
                  </a:solidFill>
                  <a:latin typeface="Tw Cen MT"/>
                  <a:ea typeface="DejaVu Sans"/>
                </a:rPr>
                <a:t>i</a:t>
              </a:r>
              <a:endParaRPr lang="de-DE" sz="14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C010A01-3403-4EEC-AB4A-AF5A78972DD6}"/>
              </a:ext>
            </a:extLst>
          </p:cNvPr>
          <p:cNvGrpSpPr/>
          <p:nvPr/>
        </p:nvGrpSpPr>
        <p:grpSpPr>
          <a:xfrm>
            <a:off x="161602" y="1909484"/>
            <a:ext cx="4491040" cy="330766"/>
            <a:chOff x="161602" y="1909484"/>
            <a:chExt cx="4491040" cy="330766"/>
          </a:xfrm>
        </p:grpSpPr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34CA4420-F96F-4FA9-A34F-A4CE927DBBEE}"/>
                </a:ext>
              </a:extLst>
            </p:cNvPr>
            <p:cNvSpPr/>
            <p:nvPr/>
          </p:nvSpPr>
          <p:spPr>
            <a:xfrm>
              <a:off x="2435604" y="1932473"/>
              <a:ext cx="221703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Editorial correction</a:t>
              </a:r>
              <a:endParaRPr lang="en-GB" sz="1400" spc="-1" dirty="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83104FC6-8B66-47BF-A526-CA40984AB995}"/>
                </a:ext>
              </a:extLst>
            </p:cNvPr>
            <p:cNvGrpSpPr/>
            <p:nvPr/>
          </p:nvGrpSpPr>
          <p:grpSpPr>
            <a:xfrm>
              <a:off x="161602" y="1909484"/>
              <a:ext cx="352440" cy="306323"/>
              <a:chOff x="3382920" y="6175800"/>
              <a:chExt cx="352440" cy="306323"/>
            </a:xfrm>
          </p:grpSpPr>
          <p:sp>
            <p:nvSpPr>
              <p:cNvPr id="61" name="CustomShape 31">
                <a:extLst>
                  <a:ext uri="{FF2B5EF4-FFF2-40B4-BE49-F238E27FC236}">
                    <a16:creationId xmlns:a16="http://schemas.microsoft.com/office/drawing/2014/main" id="{0A716AD2-7930-4F76-9D10-D068FF1072AB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2" name="CustomShape 32">
                <a:extLst>
                  <a:ext uri="{FF2B5EF4-FFF2-40B4-BE49-F238E27FC236}">
                    <a16:creationId xmlns:a16="http://schemas.microsoft.com/office/drawing/2014/main" id="{DC49271C-92AB-4780-9B94-47833B1233F3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ED40FD3-C47A-4CB5-8739-FCEC9F611CF7}"/>
                </a:ext>
              </a:extLst>
            </p:cNvPr>
            <p:cNvSpPr/>
            <p:nvPr/>
          </p:nvSpPr>
          <p:spPr>
            <a:xfrm>
              <a:off x="627870" y="1929931"/>
              <a:ext cx="779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3.1.2.1.</a:t>
              </a:r>
              <a:endParaRPr lang="de-DE" sz="1400" spc="-1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94E185-F0B2-42DA-9C9D-F6C3852CBDF3}"/>
              </a:ext>
            </a:extLst>
          </p:cNvPr>
          <p:cNvGrpSpPr/>
          <p:nvPr/>
        </p:nvGrpSpPr>
        <p:grpSpPr>
          <a:xfrm>
            <a:off x="161602" y="2223757"/>
            <a:ext cx="10391748" cy="333756"/>
            <a:chOff x="161602" y="2223757"/>
            <a:chExt cx="10391748" cy="333756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156E1BC5-BDAA-4794-83B8-1AE74DCDC1FA}"/>
                </a:ext>
              </a:extLst>
            </p:cNvPr>
            <p:cNvSpPr/>
            <p:nvPr/>
          </p:nvSpPr>
          <p:spPr>
            <a:xfrm>
              <a:off x="2435604" y="2249736"/>
              <a:ext cx="811774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Correction to the failure provisions of direction indicators for vehicles of category L</a:t>
              </a:r>
              <a:endParaRPr lang="en-GB" sz="1400" spc="-1" dirty="0"/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D3CAEAF-2089-4633-B832-4243A252A40A}"/>
                </a:ext>
              </a:extLst>
            </p:cNvPr>
            <p:cNvGrpSpPr/>
            <p:nvPr/>
          </p:nvGrpSpPr>
          <p:grpSpPr>
            <a:xfrm>
              <a:off x="161602" y="2223757"/>
              <a:ext cx="352440" cy="306323"/>
              <a:chOff x="3382920" y="6457320"/>
              <a:chExt cx="352440" cy="306323"/>
            </a:xfrm>
          </p:grpSpPr>
          <p:sp>
            <p:nvSpPr>
              <p:cNvPr id="67" name="CustomShape 28">
                <a:extLst>
                  <a:ext uri="{FF2B5EF4-FFF2-40B4-BE49-F238E27FC236}">
                    <a16:creationId xmlns:a16="http://schemas.microsoft.com/office/drawing/2014/main" id="{56BBD6FB-05B8-418D-B379-7F44C1093A40}"/>
                  </a:ext>
                </a:extLst>
              </p:cNvPr>
              <p:cNvSpPr/>
              <p:nvPr/>
            </p:nvSpPr>
            <p:spPr>
              <a:xfrm>
                <a:off x="3458880" y="6528240"/>
                <a:ext cx="214920" cy="21492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8" name="CustomShape 29">
                <a:extLst>
                  <a:ext uri="{FF2B5EF4-FFF2-40B4-BE49-F238E27FC236}">
                    <a16:creationId xmlns:a16="http://schemas.microsoft.com/office/drawing/2014/main" id="{E825D5FD-0699-4D94-91C3-1BC3D444DD92}"/>
                  </a:ext>
                </a:extLst>
              </p:cNvPr>
              <p:cNvSpPr/>
              <p:nvPr/>
            </p:nvSpPr>
            <p:spPr>
              <a:xfrm>
                <a:off x="3382920" y="645732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c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3CB8B86-091D-487A-8ECC-024272BBC800}"/>
                </a:ext>
              </a:extLst>
            </p:cNvPr>
            <p:cNvSpPr/>
            <p:nvPr/>
          </p:nvSpPr>
          <p:spPr>
            <a:xfrm>
              <a:off x="621000" y="2248728"/>
              <a:ext cx="1474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4.6.1.4., 4.6.1.7.</a:t>
              </a:r>
              <a:endParaRPr lang="de-DE" sz="1400" spc="-1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ED88-5321-4CE9-99AB-B7B8276BFC56}"/>
              </a:ext>
            </a:extLst>
          </p:cNvPr>
          <p:cNvGrpSpPr/>
          <p:nvPr/>
        </p:nvGrpSpPr>
        <p:grpSpPr>
          <a:xfrm>
            <a:off x="161602" y="2530080"/>
            <a:ext cx="10391748" cy="335690"/>
            <a:chOff x="161602" y="2530080"/>
            <a:chExt cx="10391748" cy="335690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2675E78-00CA-415D-84A9-B6F0184BB8A2}"/>
                </a:ext>
              </a:extLst>
            </p:cNvPr>
            <p:cNvSpPr/>
            <p:nvPr/>
          </p:nvSpPr>
          <p:spPr>
            <a:xfrm>
              <a:off x="2435604" y="2552016"/>
              <a:ext cx="811774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Added an item to the communication form to follow the provisions of par. 4.5.4. (a)</a:t>
              </a:r>
              <a:endParaRPr lang="en-GB" sz="1400" spc="-1" dirty="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2FAA3787-818A-4240-9043-CAD0349792E5}"/>
                </a:ext>
              </a:extLst>
            </p:cNvPr>
            <p:cNvGrpSpPr/>
            <p:nvPr/>
          </p:nvGrpSpPr>
          <p:grpSpPr>
            <a:xfrm>
              <a:off x="161602" y="2530080"/>
              <a:ext cx="352440" cy="306323"/>
              <a:chOff x="3382920" y="6175800"/>
              <a:chExt cx="352440" cy="306323"/>
            </a:xfrm>
          </p:grpSpPr>
          <p:sp>
            <p:nvSpPr>
              <p:cNvPr id="64" name="CustomShape 31">
                <a:extLst>
                  <a:ext uri="{FF2B5EF4-FFF2-40B4-BE49-F238E27FC236}">
                    <a16:creationId xmlns:a16="http://schemas.microsoft.com/office/drawing/2014/main" id="{89357E62-C994-4A40-8CC1-C9480E9ED90A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5" name="CustomShape 32">
                <a:extLst>
                  <a:ext uri="{FF2B5EF4-FFF2-40B4-BE49-F238E27FC236}">
                    <a16:creationId xmlns:a16="http://schemas.microsoft.com/office/drawing/2014/main" id="{AFA29AE6-F2CC-4FB6-8BA5-4F398AC21FC6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E1E5C5F-C1D4-49E0-B3E1-17DA342FFF2E}"/>
                </a:ext>
              </a:extLst>
            </p:cNvPr>
            <p:cNvSpPr/>
            <p:nvPr/>
          </p:nvSpPr>
          <p:spPr>
            <a:xfrm>
              <a:off x="617980" y="2557993"/>
              <a:ext cx="17738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Annex 1, item 9.1.6.</a:t>
              </a:r>
              <a:endParaRPr lang="de-DE" sz="1400" spc="-1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8081B92-37FE-42F7-8E63-F171760CC811}"/>
              </a:ext>
            </a:extLst>
          </p:cNvPr>
          <p:cNvGrpSpPr/>
          <p:nvPr/>
        </p:nvGrpSpPr>
        <p:grpSpPr>
          <a:xfrm>
            <a:off x="161602" y="2854416"/>
            <a:ext cx="10391748" cy="315661"/>
            <a:chOff x="161602" y="2854416"/>
            <a:chExt cx="10391748" cy="315661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FE0B4CFC-A58C-441B-8C34-C18E2228725A}"/>
                </a:ext>
              </a:extLst>
            </p:cNvPr>
            <p:cNvSpPr/>
            <p:nvPr/>
          </p:nvSpPr>
          <p:spPr>
            <a:xfrm>
              <a:off x="2435604" y="2862300"/>
              <a:ext cx="811774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Added a missing sentence that was omitted in the first version</a:t>
              </a:r>
              <a:endParaRPr lang="en-GB" sz="1400" spc="-1" dirty="0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9F80C56D-C486-4817-90BE-DC2CE1D26AFC}"/>
                </a:ext>
              </a:extLst>
            </p:cNvPr>
            <p:cNvGrpSpPr/>
            <p:nvPr/>
          </p:nvGrpSpPr>
          <p:grpSpPr>
            <a:xfrm>
              <a:off x="161602" y="2860717"/>
              <a:ext cx="352440" cy="306323"/>
              <a:chOff x="3382920" y="6457320"/>
              <a:chExt cx="352440" cy="306323"/>
            </a:xfrm>
          </p:grpSpPr>
          <p:sp>
            <p:nvSpPr>
              <p:cNvPr id="70" name="CustomShape 28">
                <a:extLst>
                  <a:ext uri="{FF2B5EF4-FFF2-40B4-BE49-F238E27FC236}">
                    <a16:creationId xmlns:a16="http://schemas.microsoft.com/office/drawing/2014/main" id="{A1F85513-4D73-430A-8FE0-EF52285436FA}"/>
                  </a:ext>
                </a:extLst>
              </p:cNvPr>
              <p:cNvSpPr/>
              <p:nvPr/>
            </p:nvSpPr>
            <p:spPr>
              <a:xfrm>
                <a:off x="3458880" y="6528240"/>
                <a:ext cx="214920" cy="21492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1" name="CustomShape 29">
                <a:extLst>
                  <a:ext uri="{FF2B5EF4-FFF2-40B4-BE49-F238E27FC236}">
                    <a16:creationId xmlns:a16="http://schemas.microsoft.com/office/drawing/2014/main" id="{FB06CD98-9C1F-4BEA-9EF3-8237D0428F02}"/>
                  </a:ext>
                </a:extLst>
              </p:cNvPr>
              <p:cNvSpPr/>
              <p:nvPr/>
            </p:nvSpPr>
            <p:spPr>
              <a:xfrm>
                <a:off x="3382920" y="645732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c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0ED6E92-70C6-4ED4-833D-1F701929743D}"/>
                </a:ext>
              </a:extLst>
            </p:cNvPr>
            <p:cNvSpPr/>
            <p:nvPr/>
          </p:nvSpPr>
          <p:spPr>
            <a:xfrm>
              <a:off x="627870" y="2854416"/>
              <a:ext cx="160556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Annex 3, Par. 1.2.</a:t>
              </a:r>
              <a:endParaRPr lang="de-DE" sz="1400" spc="-1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BC07D4F-7B5D-4B58-85C2-EEA14E0450D6}"/>
              </a:ext>
            </a:extLst>
          </p:cNvPr>
          <p:cNvGrpSpPr/>
          <p:nvPr/>
        </p:nvGrpSpPr>
        <p:grpSpPr>
          <a:xfrm>
            <a:off x="161602" y="4173294"/>
            <a:ext cx="10903477" cy="324502"/>
            <a:chOff x="161602" y="4173294"/>
            <a:chExt cx="10903477" cy="324502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1E3821E6-F289-4A64-84B5-B106CB63DADE}"/>
                </a:ext>
              </a:extLst>
            </p:cNvPr>
            <p:cNvSpPr/>
            <p:nvPr/>
          </p:nvSpPr>
          <p:spPr>
            <a:xfrm>
              <a:off x="2410437" y="4180641"/>
              <a:ext cx="865464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This paragraph will be completely rewritten to reflect the new light source options as agreed in GRE 82</a:t>
              </a:r>
              <a:endParaRPr lang="en-GB" sz="1400" spc="-1" dirty="0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6769488-71F5-4A05-82D8-9A96C3C45DB4}"/>
                </a:ext>
              </a:extLst>
            </p:cNvPr>
            <p:cNvGrpSpPr/>
            <p:nvPr/>
          </p:nvGrpSpPr>
          <p:grpSpPr>
            <a:xfrm>
              <a:off x="161602" y="4173294"/>
              <a:ext cx="352440" cy="306323"/>
              <a:chOff x="3382920" y="6457320"/>
              <a:chExt cx="352440" cy="306323"/>
            </a:xfrm>
          </p:grpSpPr>
          <p:sp>
            <p:nvSpPr>
              <p:cNvPr id="73" name="CustomShape 28">
                <a:extLst>
                  <a:ext uri="{FF2B5EF4-FFF2-40B4-BE49-F238E27FC236}">
                    <a16:creationId xmlns:a16="http://schemas.microsoft.com/office/drawing/2014/main" id="{1DB08CDB-9B22-44B7-BDF0-11F1204014DB}"/>
                  </a:ext>
                </a:extLst>
              </p:cNvPr>
              <p:cNvSpPr/>
              <p:nvPr/>
            </p:nvSpPr>
            <p:spPr>
              <a:xfrm>
                <a:off x="3458880" y="6528240"/>
                <a:ext cx="214920" cy="21492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4" name="CustomShape 29">
                <a:extLst>
                  <a:ext uri="{FF2B5EF4-FFF2-40B4-BE49-F238E27FC236}">
                    <a16:creationId xmlns:a16="http://schemas.microsoft.com/office/drawing/2014/main" id="{BA6D4610-3C4C-4AD9-99A8-FB2B1B56895F}"/>
                  </a:ext>
                </a:extLst>
              </p:cNvPr>
              <p:cNvSpPr/>
              <p:nvPr/>
            </p:nvSpPr>
            <p:spPr>
              <a:xfrm>
                <a:off x="3382920" y="645732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c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8692908-710F-41D0-BF0D-57E3CA34D829}"/>
                </a:ext>
              </a:extLst>
            </p:cNvPr>
            <p:cNvSpPr/>
            <p:nvPr/>
          </p:nvSpPr>
          <p:spPr>
            <a:xfrm>
              <a:off x="621000" y="4190019"/>
              <a:ext cx="48231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4.3.</a:t>
              </a:r>
              <a:endParaRPr lang="de-DE" sz="1400" spc="-1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D12C9AA-B296-42E9-82E6-5943C2A2B0E6}"/>
              </a:ext>
            </a:extLst>
          </p:cNvPr>
          <p:cNvGrpSpPr/>
          <p:nvPr/>
        </p:nvGrpSpPr>
        <p:grpSpPr>
          <a:xfrm>
            <a:off x="161602" y="4499997"/>
            <a:ext cx="10903477" cy="523220"/>
            <a:chOff x="161602" y="4499997"/>
            <a:chExt cx="10903477" cy="523220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7FA97140-7C23-48F9-B714-ABFE2324C9C0}"/>
                </a:ext>
              </a:extLst>
            </p:cNvPr>
            <p:cNvSpPr/>
            <p:nvPr/>
          </p:nvSpPr>
          <p:spPr>
            <a:xfrm>
              <a:off x="2410437" y="4499997"/>
              <a:ext cx="865464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This paragraph will be completely rewritten to reflect the new test conditions for the different light source possibilities.</a:t>
              </a:r>
              <a:endParaRPr lang="en-GB" sz="1400" spc="-1" dirty="0"/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C3917BB8-D3ED-4F5A-91B3-52282E74CCC1}"/>
                </a:ext>
              </a:extLst>
            </p:cNvPr>
            <p:cNvGrpSpPr/>
            <p:nvPr/>
          </p:nvGrpSpPr>
          <p:grpSpPr>
            <a:xfrm>
              <a:off x="161602" y="4530054"/>
              <a:ext cx="352440" cy="306323"/>
              <a:chOff x="3382920" y="6457320"/>
              <a:chExt cx="352440" cy="306323"/>
            </a:xfrm>
          </p:grpSpPr>
          <p:sp>
            <p:nvSpPr>
              <p:cNvPr id="76" name="CustomShape 28">
                <a:extLst>
                  <a:ext uri="{FF2B5EF4-FFF2-40B4-BE49-F238E27FC236}">
                    <a16:creationId xmlns:a16="http://schemas.microsoft.com/office/drawing/2014/main" id="{B7128CB2-87AB-4BA4-811C-75390A80076C}"/>
                  </a:ext>
                </a:extLst>
              </p:cNvPr>
              <p:cNvSpPr/>
              <p:nvPr/>
            </p:nvSpPr>
            <p:spPr>
              <a:xfrm>
                <a:off x="3458880" y="6528240"/>
                <a:ext cx="214920" cy="21492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7" name="CustomShape 29">
                <a:extLst>
                  <a:ext uri="{FF2B5EF4-FFF2-40B4-BE49-F238E27FC236}">
                    <a16:creationId xmlns:a16="http://schemas.microsoft.com/office/drawing/2014/main" id="{96507287-B287-4BB6-9FF9-4F5537330B93}"/>
                  </a:ext>
                </a:extLst>
              </p:cNvPr>
              <p:cNvSpPr/>
              <p:nvPr/>
            </p:nvSpPr>
            <p:spPr>
              <a:xfrm>
                <a:off x="3382920" y="645732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c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AF218CA-4165-46B3-AB67-53935C457618}"/>
                </a:ext>
              </a:extLst>
            </p:cNvPr>
            <p:cNvSpPr/>
            <p:nvPr/>
          </p:nvSpPr>
          <p:spPr>
            <a:xfrm>
              <a:off x="612360" y="4504933"/>
              <a:ext cx="48231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4.7.</a:t>
              </a:r>
              <a:endParaRPr lang="de-DE" sz="1400" spc="-1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E70AB65-296E-4F2E-8F06-CD961ADB5AED}"/>
              </a:ext>
            </a:extLst>
          </p:cNvPr>
          <p:cNvGrpSpPr/>
          <p:nvPr/>
        </p:nvGrpSpPr>
        <p:grpSpPr>
          <a:xfrm>
            <a:off x="161602" y="5006844"/>
            <a:ext cx="10903477" cy="528078"/>
            <a:chOff x="161602" y="5006844"/>
            <a:chExt cx="10903477" cy="528078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5FE3095D-1FC5-4F9D-86C0-83FFB51A5F94}"/>
                </a:ext>
              </a:extLst>
            </p:cNvPr>
            <p:cNvSpPr/>
            <p:nvPr/>
          </p:nvSpPr>
          <p:spPr>
            <a:xfrm>
              <a:off x="2410437" y="5011702"/>
              <a:ext cx="865464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This new Annex will describe the procedure of the light source testing incl. test provisions for </a:t>
              </a:r>
              <a:r>
                <a:rPr lang="en-GB" sz="1400" spc="-1">
                  <a:solidFill>
                    <a:srgbClr val="000000"/>
                  </a:solidFill>
                </a:rPr>
                <a:t>future (unknown) </a:t>
              </a:r>
              <a:r>
                <a:rPr lang="en-GB" sz="1400" spc="-1" dirty="0">
                  <a:solidFill>
                    <a:srgbClr val="000000"/>
                  </a:solidFill>
                </a:rPr>
                <a:t>light source technologies.</a:t>
              </a:r>
              <a:endParaRPr lang="en-GB" sz="1400" spc="-1" dirty="0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7ACDE1ED-88D8-4037-AFE3-7B5958FDC5BF}"/>
                </a:ext>
              </a:extLst>
            </p:cNvPr>
            <p:cNvGrpSpPr/>
            <p:nvPr/>
          </p:nvGrpSpPr>
          <p:grpSpPr>
            <a:xfrm>
              <a:off x="161602" y="5091170"/>
              <a:ext cx="352440" cy="306323"/>
              <a:chOff x="3382920" y="6457320"/>
              <a:chExt cx="352440" cy="306323"/>
            </a:xfrm>
          </p:grpSpPr>
          <p:sp>
            <p:nvSpPr>
              <p:cNvPr id="79" name="CustomShape 28">
                <a:extLst>
                  <a:ext uri="{FF2B5EF4-FFF2-40B4-BE49-F238E27FC236}">
                    <a16:creationId xmlns:a16="http://schemas.microsoft.com/office/drawing/2014/main" id="{2A3B563D-9A68-4172-89B0-4EAB05723848}"/>
                  </a:ext>
                </a:extLst>
              </p:cNvPr>
              <p:cNvSpPr/>
              <p:nvPr/>
            </p:nvSpPr>
            <p:spPr>
              <a:xfrm>
                <a:off x="3458880" y="6528240"/>
                <a:ext cx="214920" cy="21492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0" name="CustomShape 29">
                <a:extLst>
                  <a:ext uri="{FF2B5EF4-FFF2-40B4-BE49-F238E27FC236}">
                    <a16:creationId xmlns:a16="http://schemas.microsoft.com/office/drawing/2014/main" id="{89E5CCED-4DB7-4511-B389-5BE46D69DC39}"/>
                  </a:ext>
                </a:extLst>
              </p:cNvPr>
              <p:cNvSpPr/>
              <p:nvPr/>
            </p:nvSpPr>
            <p:spPr>
              <a:xfrm>
                <a:off x="3382920" y="645732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c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4E505D1-52EE-4FD0-AFF1-1F220BD255C3}"/>
                </a:ext>
              </a:extLst>
            </p:cNvPr>
            <p:cNvSpPr/>
            <p:nvPr/>
          </p:nvSpPr>
          <p:spPr>
            <a:xfrm>
              <a:off x="612360" y="5006844"/>
              <a:ext cx="84099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Annex 8</a:t>
              </a:r>
              <a:endParaRPr lang="de-DE" sz="1400" spc="-1" dirty="0"/>
            </a:p>
          </p:txBody>
        </p:sp>
      </p:grpSp>
      <p:sp>
        <p:nvSpPr>
          <p:cNvPr id="93" name="CustomShape 29">
            <a:extLst>
              <a:ext uri="{FF2B5EF4-FFF2-40B4-BE49-F238E27FC236}">
                <a16:creationId xmlns:a16="http://schemas.microsoft.com/office/drawing/2014/main" id="{BC5D252E-A0F4-4C42-8D91-5ADF242012E3}"/>
              </a:ext>
            </a:extLst>
          </p:cNvPr>
          <p:cNvSpPr/>
          <p:nvPr/>
        </p:nvSpPr>
        <p:spPr>
          <a:xfrm>
            <a:off x="10115550" y="6419922"/>
            <a:ext cx="2018610" cy="367878"/>
          </a:xfrm>
          <a:prstGeom prst="rect">
            <a:avLst/>
          </a:prstGeom>
          <a:noFill/>
          <a:ln w="284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SLR-41-02 Rev.1</a:t>
            </a:r>
            <a:endParaRPr lang="de-DE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3"/>
          <p:cNvSpPr/>
          <p:nvPr/>
        </p:nvSpPr>
        <p:spPr>
          <a:xfrm>
            <a:off x="707400" y="6423840"/>
            <a:ext cx="752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0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Page </a:t>
            </a:r>
            <a:fld id="{97F08D2F-43A3-41D8-BF34-D43B359D04E8}" type="slidenum">
              <a:rPr lang="de-DE" sz="10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7</a:t>
            </a:fld>
            <a:endParaRPr lang="de-DE" sz="1000" b="0" strike="noStrike" spc="-1">
              <a:latin typeface="Arial"/>
            </a:endParaRPr>
          </a:p>
        </p:txBody>
      </p:sp>
      <p:sp>
        <p:nvSpPr>
          <p:cNvPr id="248" name="CustomShape 13"/>
          <p:cNvSpPr/>
          <p:nvPr/>
        </p:nvSpPr>
        <p:spPr>
          <a:xfrm>
            <a:off x="3668040" y="6220080"/>
            <a:ext cx="478620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Change editorial / clarification / structure</a:t>
            </a:r>
            <a:endParaRPr lang="de-DE" sz="1200" b="0" strike="noStrike" spc="-1">
              <a:latin typeface="Arial"/>
            </a:endParaRPr>
          </a:p>
        </p:txBody>
      </p:sp>
      <p:sp>
        <p:nvSpPr>
          <p:cNvPr id="249" name="CustomShape 14"/>
          <p:cNvSpPr/>
          <p:nvPr/>
        </p:nvSpPr>
        <p:spPr>
          <a:xfrm>
            <a:off x="3675240" y="6441120"/>
            <a:ext cx="546804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Change in requirements / alignment / simplification</a:t>
            </a:r>
            <a:endParaRPr lang="de-DE" sz="1200" b="0" strike="noStrike" spc="-1">
              <a:latin typeface="Arial"/>
            </a:endParaRPr>
          </a:p>
        </p:txBody>
      </p:sp>
      <p:sp>
        <p:nvSpPr>
          <p:cNvPr id="250" name="CustomShape 15"/>
          <p:cNvSpPr/>
          <p:nvPr/>
        </p:nvSpPr>
        <p:spPr>
          <a:xfrm>
            <a:off x="612360" y="129960"/>
            <a:ext cx="10782000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GRE IWG „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Simplification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of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Lighting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and Light-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Signalling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Regulations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“</a:t>
            </a:r>
            <a:endParaRPr lang="de-DE" sz="18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Reg. 148 Stage II,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Step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1 –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Precise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description</a:t>
            </a:r>
            <a:r>
              <a:rPr lang="de-DE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5/7</a:t>
            </a:r>
            <a:endParaRPr lang="de-DE" sz="1800" b="0" strike="noStrike" spc="-1" dirty="0">
              <a:latin typeface="Arial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45E91CD-D1C4-4641-82E0-3FB3F6F8CEA1}"/>
              </a:ext>
            </a:extLst>
          </p:cNvPr>
          <p:cNvGrpSpPr/>
          <p:nvPr/>
        </p:nvGrpSpPr>
        <p:grpSpPr>
          <a:xfrm>
            <a:off x="598320" y="1314175"/>
            <a:ext cx="10796040" cy="1252625"/>
            <a:chOff x="598320" y="1314175"/>
            <a:chExt cx="10796040" cy="1252625"/>
          </a:xfrm>
        </p:grpSpPr>
        <p:sp>
          <p:nvSpPr>
            <p:cNvPr id="236" name="CustomShape 1"/>
            <p:cNvSpPr/>
            <p:nvPr/>
          </p:nvSpPr>
          <p:spPr>
            <a:xfrm>
              <a:off x="649800" y="1374120"/>
              <a:ext cx="10744560" cy="223200"/>
            </a:xfrm>
            <a:prstGeom prst="rect">
              <a:avLst/>
            </a:prstGeom>
            <a:solidFill>
              <a:srgbClr val="F21A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aphicFrame>
          <p:nvGraphicFramePr>
            <p:cNvPr id="237" name="Table 2"/>
            <p:cNvGraphicFramePr/>
            <p:nvPr>
              <p:extLst>
                <p:ext uri="{D42A27DB-BD31-4B8C-83A1-F6EECF244321}">
                  <p14:modId xmlns:p14="http://schemas.microsoft.com/office/powerpoint/2010/main" val="748282596"/>
                </p:ext>
              </p:extLst>
            </p:nvPr>
          </p:nvGraphicFramePr>
          <p:xfrm>
            <a:off x="629640" y="1652400"/>
            <a:ext cx="10760760" cy="914400"/>
          </p:xfrm>
          <a:graphic>
            <a:graphicData uri="http://schemas.openxmlformats.org/drawingml/2006/table">
              <a:tbl>
                <a:tblPr/>
                <a:tblGrid>
                  <a:gridCol w="179604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896472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Par.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Content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</a:tbl>
            </a:graphicData>
          </a:graphic>
        </p:graphicFrame>
        <p:sp>
          <p:nvSpPr>
            <p:cNvPr id="254" name="CustomShape 19"/>
            <p:cNvSpPr/>
            <p:nvPr/>
          </p:nvSpPr>
          <p:spPr>
            <a:xfrm>
              <a:off x="598320" y="1314175"/>
              <a:ext cx="5720760" cy="3157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solidFill>
                    <a:schemeClr val="bg1"/>
                  </a:solidFill>
                  <a:latin typeface="Times New Roman"/>
                  <a:ea typeface="Times New Roman"/>
                </a:rPr>
                <a:t>SLR-37-05/Rev.1 - Clarification of failure provisions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39E25EA-A62A-409E-AF4F-2C99356D28A0}"/>
              </a:ext>
            </a:extLst>
          </p:cNvPr>
          <p:cNvGrpSpPr/>
          <p:nvPr/>
        </p:nvGrpSpPr>
        <p:grpSpPr>
          <a:xfrm>
            <a:off x="629640" y="2773800"/>
            <a:ext cx="10764720" cy="1580640"/>
            <a:chOff x="629640" y="2773800"/>
            <a:chExt cx="10764720" cy="1580640"/>
          </a:xfrm>
        </p:grpSpPr>
        <p:sp>
          <p:nvSpPr>
            <p:cNvPr id="255" name="CustomShape 20"/>
            <p:cNvSpPr/>
            <p:nvPr/>
          </p:nvSpPr>
          <p:spPr>
            <a:xfrm>
              <a:off x="649800" y="2836080"/>
              <a:ext cx="10744560" cy="223200"/>
            </a:xfrm>
            <a:prstGeom prst="rect">
              <a:avLst/>
            </a:prstGeom>
            <a:solidFill>
              <a:schemeClr val="tx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6" name="CustomShape 21"/>
            <p:cNvSpPr/>
            <p:nvPr/>
          </p:nvSpPr>
          <p:spPr>
            <a:xfrm>
              <a:off x="629640" y="2773800"/>
              <a:ext cx="9828810" cy="3371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just">
                <a:lnSpc>
                  <a:spcPct val="100000"/>
                </a:lnSpc>
                <a:spcAft>
                  <a:spcPts val="601"/>
                </a:spcAft>
              </a:pPr>
              <a:r>
                <a:rPr lang="en-GB" sz="1600" b="0" strike="noStrike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SLR-37-06 - D-lamps for DRL</a:t>
              </a:r>
              <a:endParaRPr lang="en-GB" sz="1600" b="0" strike="noStrike" spc="-1" dirty="0">
                <a:latin typeface="Arial"/>
              </a:endParaRPr>
            </a:p>
          </p:txBody>
        </p:sp>
        <p:graphicFrame>
          <p:nvGraphicFramePr>
            <p:cNvPr id="257" name="Table 22"/>
            <p:cNvGraphicFramePr/>
            <p:nvPr>
              <p:extLst>
                <p:ext uri="{D42A27DB-BD31-4B8C-83A1-F6EECF244321}">
                  <p14:modId xmlns:p14="http://schemas.microsoft.com/office/powerpoint/2010/main" val="2950879050"/>
                </p:ext>
              </p:extLst>
            </p:nvPr>
          </p:nvGraphicFramePr>
          <p:xfrm>
            <a:off x="629640" y="3135240"/>
            <a:ext cx="10760760" cy="1219200"/>
          </p:xfrm>
          <a:graphic>
            <a:graphicData uri="http://schemas.openxmlformats.org/drawingml/2006/table">
              <a:tbl>
                <a:tblPr/>
                <a:tblGrid>
                  <a:gridCol w="178740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897336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Par.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Content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</a:tbl>
            </a:graphicData>
          </a:graphic>
        </p:graphicFrame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AD5F4A8-4A02-467D-A003-A75661A600CD}"/>
              </a:ext>
            </a:extLst>
          </p:cNvPr>
          <p:cNvGrpSpPr/>
          <p:nvPr/>
        </p:nvGrpSpPr>
        <p:grpSpPr>
          <a:xfrm>
            <a:off x="689880" y="173403"/>
            <a:ext cx="576000" cy="585125"/>
            <a:chOff x="689880" y="173403"/>
            <a:chExt cx="576000" cy="585125"/>
          </a:xfrm>
        </p:grpSpPr>
        <p:sp>
          <p:nvSpPr>
            <p:cNvPr id="44" name="CustomShape 4">
              <a:extLst>
                <a:ext uri="{FF2B5EF4-FFF2-40B4-BE49-F238E27FC236}">
                  <a16:creationId xmlns:a16="http://schemas.microsoft.com/office/drawing/2014/main" id="{508F9DF1-A779-4400-819E-BB675CD8BDDF}"/>
                </a:ext>
              </a:extLst>
            </p:cNvPr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5" name="CustomShape 5">
              <a:extLst>
                <a:ext uri="{FF2B5EF4-FFF2-40B4-BE49-F238E27FC236}">
                  <a16:creationId xmlns:a16="http://schemas.microsoft.com/office/drawing/2014/main" id="{30A134FE-E7A7-4A87-9185-BBE7ACF33E6C}"/>
                </a:ext>
              </a:extLst>
            </p:cNvPr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20C4C07-3ED3-49BF-AC2D-837C6A19368E}"/>
              </a:ext>
            </a:extLst>
          </p:cNvPr>
          <p:cNvGrpSpPr/>
          <p:nvPr/>
        </p:nvGrpSpPr>
        <p:grpSpPr>
          <a:xfrm>
            <a:off x="3382920" y="6457320"/>
            <a:ext cx="352440" cy="306323"/>
            <a:chOff x="3382920" y="6457320"/>
            <a:chExt cx="352440" cy="306323"/>
          </a:xfrm>
        </p:grpSpPr>
        <p:sp>
          <p:nvSpPr>
            <p:cNvPr id="47" name="CustomShape 28">
              <a:extLst>
                <a:ext uri="{FF2B5EF4-FFF2-40B4-BE49-F238E27FC236}">
                  <a16:creationId xmlns:a16="http://schemas.microsoft.com/office/drawing/2014/main" id="{52320B18-2843-4092-B31E-17CB8B3A4F40}"/>
                </a:ext>
              </a:extLst>
            </p:cNvPr>
            <p:cNvSpPr/>
            <p:nvPr/>
          </p:nvSpPr>
          <p:spPr>
            <a:xfrm>
              <a:off x="3458880" y="6528240"/>
              <a:ext cx="214920" cy="2149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8" name="CustomShape 29">
              <a:extLst>
                <a:ext uri="{FF2B5EF4-FFF2-40B4-BE49-F238E27FC236}">
                  <a16:creationId xmlns:a16="http://schemas.microsoft.com/office/drawing/2014/main" id="{C743BEC7-8DE8-4148-9C18-4FD052A20665}"/>
                </a:ext>
              </a:extLst>
            </p:cNvPr>
            <p:cNvSpPr/>
            <p:nvPr/>
          </p:nvSpPr>
          <p:spPr>
            <a:xfrm>
              <a:off x="3382920" y="6457320"/>
              <a:ext cx="352440" cy="30632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400" b="1" strike="noStrike" spc="-1" dirty="0">
                  <a:solidFill>
                    <a:schemeClr val="bg1"/>
                  </a:solidFill>
                  <a:latin typeface="Tw Cen MT"/>
                  <a:ea typeface="DejaVu Sans"/>
                </a:rPr>
                <a:t>c</a:t>
              </a:r>
              <a:endParaRPr lang="de-DE" sz="14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84A0457-B8E5-450A-985A-E98E4FAF5F63}"/>
              </a:ext>
            </a:extLst>
          </p:cNvPr>
          <p:cNvGrpSpPr/>
          <p:nvPr/>
        </p:nvGrpSpPr>
        <p:grpSpPr>
          <a:xfrm>
            <a:off x="3382920" y="6175800"/>
            <a:ext cx="352440" cy="306323"/>
            <a:chOff x="3382920" y="6175800"/>
            <a:chExt cx="352440" cy="306323"/>
          </a:xfrm>
        </p:grpSpPr>
        <p:sp>
          <p:nvSpPr>
            <p:cNvPr id="50" name="CustomShape 31">
              <a:extLst>
                <a:ext uri="{FF2B5EF4-FFF2-40B4-BE49-F238E27FC236}">
                  <a16:creationId xmlns:a16="http://schemas.microsoft.com/office/drawing/2014/main" id="{F117C936-0E0B-41BC-B4A4-FFF087BCDA22}"/>
                </a:ext>
              </a:extLst>
            </p:cNvPr>
            <p:cNvSpPr/>
            <p:nvPr/>
          </p:nvSpPr>
          <p:spPr>
            <a:xfrm>
              <a:off x="3451680" y="6240600"/>
              <a:ext cx="214920" cy="214920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1" name="CustomShape 32">
              <a:extLst>
                <a:ext uri="{FF2B5EF4-FFF2-40B4-BE49-F238E27FC236}">
                  <a16:creationId xmlns:a16="http://schemas.microsoft.com/office/drawing/2014/main" id="{6B1FC222-11C8-4FE6-A966-6A56CFC3F1D6}"/>
                </a:ext>
              </a:extLst>
            </p:cNvPr>
            <p:cNvSpPr/>
            <p:nvPr/>
          </p:nvSpPr>
          <p:spPr>
            <a:xfrm>
              <a:off x="3382920" y="6175800"/>
              <a:ext cx="352440" cy="30632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400" b="1" strike="noStrike" spc="-1" dirty="0">
                  <a:solidFill>
                    <a:schemeClr val="bg1"/>
                  </a:solidFill>
                  <a:latin typeface="Tw Cen MT"/>
                  <a:ea typeface="DejaVu Sans"/>
                </a:rPr>
                <a:t>i</a:t>
              </a:r>
              <a:endParaRPr lang="de-DE" sz="14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AA2F0D7-B416-424E-A500-903F6C35FFA0}"/>
              </a:ext>
            </a:extLst>
          </p:cNvPr>
          <p:cNvGrpSpPr/>
          <p:nvPr/>
        </p:nvGrpSpPr>
        <p:grpSpPr>
          <a:xfrm>
            <a:off x="190225" y="1933396"/>
            <a:ext cx="10371513" cy="342063"/>
            <a:chOff x="190225" y="1933396"/>
            <a:chExt cx="10371513" cy="342063"/>
          </a:xfrm>
        </p:grpSpPr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A724EF8D-71FF-4E6B-963D-5638B46D2290}"/>
                </a:ext>
              </a:extLst>
            </p:cNvPr>
            <p:cNvSpPr/>
            <p:nvPr/>
          </p:nvSpPr>
          <p:spPr>
            <a:xfrm>
              <a:off x="2427213" y="1951630"/>
              <a:ext cx="813452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An additional sentence was added to ensure that the valid provisions for each function are clear.</a:t>
              </a:r>
              <a:endParaRPr lang="en-GB" sz="1400" spc="-1" dirty="0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1610569D-1FE1-47D7-B29A-DD852C8971AF}"/>
                </a:ext>
              </a:extLst>
            </p:cNvPr>
            <p:cNvGrpSpPr/>
            <p:nvPr/>
          </p:nvGrpSpPr>
          <p:grpSpPr>
            <a:xfrm>
              <a:off x="190225" y="1933396"/>
              <a:ext cx="352440" cy="306323"/>
              <a:chOff x="3382920" y="6175800"/>
              <a:chExt cx="352440" cy="306323"/>
            </a:xfrm>
          </p:grpSpPr>
          <p:sp>
            <p:nvSpPr>
              <p:cNvPr id="65" name="CustomShape 31">
                <a:extLst>
                  <a:ext uri="{FF2B5EF4-FFF2-40B4-BE49-F238E27FC236}">
                    <a16:creationId xmlns:a16="http://schemas.microsoft.com/office/drawing/2014/main" id="{72D36A90-F1A3-4BF7-81CA-00F2C3FEEDCC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6" name="CustomShape 32">
                <a:extLst>
                  <a:ext uri="{FF2B5EF4-FFF2-40B4-BE49-F238E27FC236}">
                    <a16:creationId xmlns:a16="http://schemas.microsoft.com/office/drawing/2014/main" id="{9492EC7A-6000-4129-A4CD-6F981277BFBC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EB58C12-1688-4686-981A-4A124EC4226D}"/>
                </a:ext>
              </a:extLst>
            </p:cNvPr>
            <p:cNvSpPr/>
            <p:nvPr/>
          </p:nvSpPr>
          <p:spPr>
            <a:xfrm>
              <a:off x="629640" y="1967682"/>
              <a:ext cx="148399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4.6.1.3.- 4.6.1.6.</a:t>
              </a:r>
              <a:endParaRPr lang="de-DE" sz="1400" spc="-1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9CC98AB-9D14-4874-A783-048A32421774}"/>
              </a:ext>
            </a:extLst>
          </p:cNvPr>
          <p:cNvGrpSpPr/>
          <p:nvPr/>
        </p:nvGrpSpPr>
        <p:grpSpPr>
          <a:xfrm>
            <a:off x="190225" y="2258546"/>
            <a:ext cx="10371513" cy="313719"/>
            <a:chOff x="190225" y="2258546"/>
            <a:chExt cx="10371513" cy="313719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5421780D-7426-4897-99F6-729B5A7E5DB8}"/>
                </a:ext>
              </a:extLst>
            </p:cNvPr>
            <p:cNvSpPr/>
            <p:nvPr/>
          </p:nvSpPr>
          <p:spPr>
            <a:xfrm>
              <a:off x="2427213" y="2258546"/>
              <a:ext cx="813452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spc="-1" dirty="0"/>
                <a:t>Direction indicators of classes 11, 11a, 11b, 11c and 12 were included</a:t>
              </a: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A9A1E310-C6D0-4046-A382-3C79322B1115}"/>
                </a:ext>
              </a:extLst>
            </p:cNvPr>
            <p:cNvGrpSpPr/>
            <p:nvPr/>
          </p:nvGrpSpPr>
          <p:grpSpPr>
            <a:xfrm>
              <a:off x="190225" y="2258546"/>
              <a:ext cx="352440" cy="306323"/>
              <a:chOff x="3382920" y="6457320"/>
              <a:chExt cx="352440" cy="306323"/>
            </a:xfrm>
          </p:grpSpPr>
          <p:sp>
            <p:nvSpPr>
              <p:cNvPr id="62" name="CustomShape 28">
                <a:extLst>
                  <a:ext uri="{FF2B5EF4-FFF2-40B4-BE49-F238E27FC236}">
                    <a16:creationId xmlns:a16="http://schemas.microsoft.com/office/drawing/2014/main" id="{3CC768B3-9C5C-40DC-BDD6-6635C578EFCD}"/>
                  </a:ext>
                </a:extLst>
              </p:cNvPr>
              <p:cNvSpPr/>
              <p:nvPr/>
            </p:nvSpPr>
            <p:spPr>
              <a:xfrm>
                <a:off x="3458880" y="6528240"/>
                <a:ext cx="214920" cy="21492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3" name="CustomShape 29">
                <a:extLst>
                  <a:ext uri="{FF2B5EF4-FFF2-40B4-BE49-F238E27FC236}">
                    <a16:creationId xmlns:a16="http://schemas.microsoft.com/office/drawing/2014/main" id="{0A0DFD0A-2C2D-4B46-96FD-F87D3BE07249}"/>
                  </a:ext>
                </a:extLst>
              </p:cNvPr>
              <p:cNvSpPr/>
              <p:nvPr/>
            </p:nvSpPr>
            <p:spPr>
              <a:xfrm>
                <a:off x="3382920" y="645732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c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4B2C751-8F5E-4366-B123-7408E3EC83CA}"/>
                </a:ext>
              </a:extLst>
            </p:cNvPr>
            <p:cNvSpPr/>
            <p:nvPr/>
          </p:nvSpPr>
          <p:spPr>
            <a:xfrm>
              <a:off x="629640" y="2264488"/>
              <a:ext cx="779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0" spc="-1" dirty="0"/>
                <a:t>4.6.1.5.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9E97D9F-5162-45A8-B851-FEA7B5A0111D}"/>
              </a:ext>
            </a:extLst>
          </p:cNvPr>
          <p:cNvGrpSpPr/>
          <p:nvPr/>
        </p:nvGrpSpPr>
        <p:grpSpPr>
          <a:xfrm>
            <a:off x="190225" y="3424686"/>
            <a:ext cx="9750726" cy="324767"/>
            <a:chOff x="190225" y="3424686"/>
            <a:chExt cx="9750726" cy="324767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1C07293B-E1A0-422E-87E3-B6C00A980FF4}"/>
                </a:ext>
              </a:extLst>
            </p:cNvPr>
            <p:cNvSpPr/>
            <p:nvPr/>
          </p:nvSpPr>
          <p:spPr>
            <a:xfrm>
              <a:off x="2427213" y="3441676"/>
              <a:ext cx="751373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Daytime running lamps added to general paragraph for D-lamps</a:t>
              </a:r>
              <a:endParaRPr lang="en-GB" sz="1400" spc="-1" dirty="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AF7E337F-99A0-448E-AA21-693354AD5C22}"/>
                </a:ext>
              </a:extLst>
            </p:cNvPr>
            <p:cNvGrpSpPr/>
            <p:nvPr/>
          </p:nvGrpSpPr>
          <p:grpSpPr>
            <a:xfrm>
              <a:off x="190225" y="3429000"/>
              <a:ext cx="352440" cy="306323"/>
              <a:chOff x="3382920" y="6457320"/>
              <a:chExt cx="352440" cy="306323"/>
            </a:xfrm>
          </p:grpSpPr>
          <p:sp>
            <p:nvSpPr>
              <p:cNvPr id="53" name="CustomShape 28">
                <a:extLst>
                  <a:ext uri="{FF2B5EF4-FFF2-40B4-BE49-F238E27FC236}">
                    <a16:creationId xmlns:a16="http://schemas.microsoft.com/office/drawing/2014/main" id="{311F6687-82D6-4CAA-A94C-CB940B8C5F25}"/>
                  </a:ext>
                </a:extLst>
              </p:cNvPr>
              <p:cNvSpPr/>
              <p:nvPr/>
            </p:nvSpPr>
            <p:spPr>
              <a:xfrm>
                <a:off x="3458880" y="6528240"/>
                <a:ext cx="214920" cy="21492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4" name="CustomShape 29">
                <a:extLst>
                  <a:ext uri="{FF2B5EF4-FFF2-40B4-BE49-F238E27FC236}">
                    <a16:creationId xmlns:a16="http://schemas.microsoft.com/office/drawing/2014/main" id="{F3F5F68F-7756-4CB9-9C57-F745DE6FCC1B}"/>
                  </a:ext>
                </a:extLst>
              </p:cNvPr>
              <p:cNvSpPr/>
              <p:nvPr/>
            </p:nvSpPr>
            <p:spPr>
              <a:xfrm>
                <a:off x="3382920" y="645732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c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EB8A0A4-4BAB-4A6D-9EB0-4D5B2A40ADA6}"/>
                </a:ext>
              </a:extLst>
            </p:cNvPr>
            <p:cNvSpPr/>
            <p:nvPr/>
          </p:nvSpPr>
          <p:spPr>
            <a:xfrm>
              <a:off x="636254" y="3424686"/>
              <a:ext cx="63113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4.4.1.</a:t>
              </a:r>
              <a:endParaRPr lang="de-DE" sz="1400" spc="-1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167C336-779A-4B1F-99E5-F9B8312FE17E}"/>
              </a:ext>
            </a:extLst>
          </p:cNvPr>
          <p:cNvGrpSpPr/>
          <p:nvPr/>
        </p:nvGrpSpPr>
        <p:grpSpPr>
          <a:xfrm>
            <a:off x="190225" y="3741481"/>
            <a:ext cx="9750726" cy="309231"/>
            <a:chOff x="190225" y="3741481"/>
            <a:chExt cx="9750726" cy="309231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045A4461-1FD4-4617-B390-3B6E32790689}"/>
                </a:ext>
              </a:extLst>
            </p:cNvPr>
            <p:cNvSpPr/>
            <p:nvPr/>
          </p:nvSpPr>
          <p:spPr>
            <a:xfrm>
              <a:off x="2427213" y="3742935"/>
              <a:ext cx="751373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Table 6 was amended to add D-lamp possibility for daytime running lamps</a:t>
              </a:r>
              <a:endParaRPr lang="en-GB" sz="1400" spc="-1" dirty="0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005CF0C-7E1A-4A71-A405-46AF1B599BEE}"/>
                </a:ext>
              </a:extLst>
            </p:cNvPr>
            <p:cNvGrpSpPr/>
            <p:nvPr/>
          </p:nvGrpSpPr>
          <p:grpSpPr>
            <a:xfrm>
              <a:off x="190225" y="3742935"/>
              <a:ext cx="352440" cy="306323"/>
              <a:chOff x="3382920" y="6457320"/>
              <a:chExt cx="352440" cy="306323"/>
            </a:xfrm>
          </p:grpSpPr>
          <p:sp>
            <p:nvSpPr>
              <p:cNvPr id="56" name="CustomShape 28">
                <a:extLst>
                  <a:ext uri="{FF2B5EF4-FFF2-40B4-BE49-F238E27FC236}">
                    <a16:creationId xmlns:a16="http://schemas.microsoft.com/office/drawing/2014/main" id="{F48510DA-75F1-4C6A-852A-FA02C96414F3}"/>
                  </a:ext>
                </a:extLst>
              </p:cNvPr>
              <p:cNvSpPr/>
              <p:nvPr/>
            </p:nvSpPr>
            <p:spPr>
              <a:xfrm>
                <a:off x="3458880" y="6528240"/>
                <a:ext cx="214920" cy="21492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7" name="CustomShape 29">
                <a:extLst>
                  <a:ext uri="{FF2B5EF4-FFF2-40B4-BE49-F238E27FC236}">
                    <a16:creationId xmlns:a16="http://schemas.microsoft.com/office/drawing/2014/main" id="{C2F518B6-20E6-46B3-B647-0E672E952BAD}"/>
                  </a:ext>
                </a:extLst>
              </p:cNvPr>
              <p:cNvSpPr/>
              <p:nvPr/>
            </p:nvSpPr>
            <p:spPr>
              <a:xfrm>
                <a:off x="3382920" y="645732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c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D7EFC5D-9847-4838-8539-72FD3EDECB6F}"/>
                </a:ext>
              </a:extLst>
            </p:cNvPr>
            <p:cNvSpPr/>
            <p:nvPr/>
          </p:nvSpPr>
          <p:spPr>
            <a:xfrm>
              <a:off x="629640" y="3741481"/>
              <a:ext cx="63113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5.4.1.</a:t>
              </a:r>
              <a:endParaRPr lang="de-DE" sz="1400" spc="-1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89312A2-76F2-47CC-9F91-3039923446F6}"/>
              </a:ext>
            </a:extLst>
          </p:cNvPr>
          <p:cNvGrpSpPr/>
          <p:nvPr/>
        </p:nvGrpSpPr>
        <p:grpSpPr>
          <a:xfrm>
            <a:off x="190225" y="4044944"/>
            <a:ext cx="9750726" cy="320426"/>
            <a:chOff x="190225" y="4044944"/>
            <a:chExt cx="9750726" cy="320426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E991D8E6-35BE-4206-AFD2-000B5E8BF456}"/>
                </a:ext>
              </a:extLst>
            </p:cNvPr>
            <p:cNvSpPr/>
            <p:nvPr/>
          </p:nvSpPr>
          <p:spPr>
            <a:xfrm>
              <a:off x="2427213" y="4057593"/>
              <a:ext cx="751373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A new provision was added to keep DRL D-lamps below 200 cm² (100 cm² for each)</a:t>
              </a:r>
              <a:endParaRPr lang="en-GB" sz="1400" spc="-1" dirty="0"/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4D932763-18E8-43D6-8DAB-799791FD58B5}"/>
                </a:ext>
              </a:extLst>
            </p:cNvPr>
            <p:cNvGrpSpPr/>
            <p:nvPr/>
          </p:nvGrpSpPr>
          <p:grpSpPr>
            <a:xfrm>
              <a:off x="190225" y="4049258"/>
              <a:ext cx="352440" cy="306323"/>
              <a:chOff x="3382920" y="6457320"/>
              <a:chExt cx="352440" cy="306323"/>
            </a:xfrm>
          </p:grpSpPr>
          <p:sp>
            <p:nvSpPr>
              <p:cNvPr id="59" name="CustomShape 28">
                <a:extLst>
                  <a:ext uri="{FF2B5EF4-FFF2-40B4-BE49-F238E27FC236}">
                    <a16:creationId xmlns:a16="http://schemas.microsoft.com/office/drawing/2014/main" id="{B920A278-A007-4A16-95DA-A2EEBF774C57}"/>
                  </a:ext>
                </a:extLst>
              </p:cNvPr>
              <p:cNvSpPr/>
              <p:nvPr/>
            </p:nvSpPr>
            <p:spPr>
              <a:xfrm>
                <a:off x="3458880" y="6528240"/>
                <a:ext cx="214920" cy="21492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0" name="CustomShape 29">
                <a:extLst>
                  <a:ext uri="{FF2B5EF4-FFF2-40B4-BE49-F238E27FC236}">
                    <a16:creationId xmlns:a16="http://schemas.microsoft.com/office/drawing/2014/main" id="{35E68D26-904B-473D-A782-8140E26F8F39}"/>
                  </a:ext>
                </a:extLst>
              </p:cNvPr>
              <p:cNvSpPr/>
              <p:nvPr/>
            </p:nvSpPr>
            <p:spPr>
              <a:xfrm>
                <a:off x="3382920" y="645732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c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3295F85-971C-432C-AA3F-3446DAD0C31D}"/>
                </a:ext>
              </a:extLst>
            </p:cNvPr>
            <p:cNvSpPr/>
            <p:nvPr/>
          </p:nvSpPr>
          <p:spPr>
            <a:xfrm>
              <a:off x="629639" y="4044944"/>
              <a:ext cx="63113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5.4.3.</a:t>
              </a:r>
              <a:endParaRPr lang="de-DE" sz="1400" spc="-1" dirty="0"/>
            </a:p>
          </p:txBody>
        </p:sp>
      </p:grpSp>
      <p:sp>
        <p:nvSpPr>
          <p:cNvPr id="75" name="CustomShape 29">
            <a:extLst>
              <a:ext uri="{FF2B5EF4-FFF2-40B4-BE49-F238E27FC236}">
                <a16:creationId xmlns:a16="http://schemas.microsoft.com/office/drawing/2014/main" id="{F0AE7C28-AF91-4E44-9B5F-6E5B4D3338CC}"/>
              </a:ext>
            </a:extLst>
          </p:cNvPr>
          <p:cNvSpPr/>
          <p:nvPr/>
        </p:nvSpPr>
        <p:spPr>
          <a:xfrm>
            <a:off x="10115550" y="6419922"/>
            <a:ext cx="2018610" cy="367878"/>
          </a:xfrm>
          <a:prstGeom prst="rect">
            <a:avLst/>
          </a:prstGeom>
          <a:noFill/>
          <a:ln w="284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SLR-41-02 Rev.1</a:t>
            </a:r>
            <a:endParaRPr lang="de-DE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3"/>
          <p:cNvSpPr/>
          <p:nvPr/>
        </p:nvSpPr>
        <p:spPr>
          <a:xfrm>
            <a:off x="707400" y="6423840"/>
            <a:ext cx="752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0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Page </a:t>
            </a:r>
            <a:fld id="{58EE5ED9-A3DF-4CA6-8E88-846DBDED8E79}" type="slidenum">
              <a:rPr lang="en-GB" sz="1000" b="0" strike="noStrike" spc="-1" smtClean="0">
                <a:solidFill>
                  <a:srgbClr val="000000"/>
                </a:solidFill>
                <a:latin typeface="Tw Cen MT"/>
                <a:ea typeface="DejaVu Sans"/>
              </a:rPr>
              <a:t>8</a:t>
            </a:fld>
            <a:endParaRPr lang="en-GB" sz="1000" b="0" strike="noStrike" spc="-1" dirty="0">
              <a:latin typeface="Arial"/>
            </a:endParaRPr>
          </a:p>
        </p:txBody>
      </p:sp>
      <p:sp>
        <p:nvSpPr>
          <p:cNvPr id="273" name="CustomShape 4"/>
          <p:cNvSpPr/>
          <p:nvPr/>
        </p:nvSpPr>
        <p:spPr>
          <a:xfrm>
            <a:off x="612360" y="129960"/>
            <a:ext cx="10782000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GB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GRE IWG „Simplification of Lighting and Light-Signalling Regulations“</a:t>
            </a:r>
            <a:endParaRPr lang="en-GB" sz="18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en-GB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Reg. 148 Stage II, Step 1 – Precise description 6/7</a:t>
            </a:r>
            <a:endParaRPr lang="en-GB" sz="1800" b="0" strike="noStrike" spc="-1" dirty="0">
              <a:latin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7180630-DF47-42CA-A4E7-89316829C05C}"/>
              </a:ext>
            </a:extLst>
          </p:cNvPr>
          <p:cNvGrpSpPr/>
          <p:nvPr/>
        </p:nvGrpSpPr>
        <p:grpSpPr>
          <a:xfrm>
            <a:off x="629640" y="1294920"/>
            <a:ext cx="10764720" cy="4509240"/>
            <a:chOff x="629640" y="1294920"/>
            <a:chExt cx="10764720" cy="4509240"/>
          </a:xfrm>
        </p:grpSpPr>
        <p:sp>
          <p:nvSpPr>
            <p:cNvPr id="270" name="CustomShape 1"/>
            <p:cNvSpPr/>
            <p:nvPr/>
          </p:nvSpPr>
          <p:spPr>
            <a:xfrm>
              <a:off x="649800" y="1347480"/>
              <a:ext cx="10744560" cy="223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71" name="CustomShape 2"/>
            <p:cNvSpPr/>
            <p:nvPr/>
          </p:nvSpPr>
          <p:spPr>
            <a:xfrm>
              <a:off x="629640" y="1294920"/>
              <a:ext cx="5894985" cy="3371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just">
                <a:lnSpc>
                  <a:spcPct val="100000"/>
                </a:lnSpc>
                <a:spcAft>
                  <a:spcPts val="601"/>
                </a:spcAft>
              </a:pPr>
              <a:r>
                <a:rPr lang="en-GB" sz="1600" b="0" strike="noStrike" spc="-1" dirty="0">
                  <a:solidFill>
                    <a:srgbClr val="000000"/>
                  </a:solidFill>
                  <a:latin typeface="Times New Roman"/>
                  <a:ea typeface="Times New Roman"/>
                </a:rPr>
                <a:t>SLR 37 - Decisions taken by SLR 37 / Coordination team R148</a:t>
              </a:r>
              <a:endParaRPr lang="en-GB" sz="1600" b="0" strike="noStrike" spc="-1" dirty="0">
                <a:latin typeface="Arial"/>
              </a:endParaRPr>
            </a:p>
          </p:txBody>
        </p:sp>
        <p:graphicFrame>
          <p:nvGraphicFramePr>
            <p:cNvPr id="304" name="Table 35"/>
            <p:cNvGraphicFramePr/>
            <p:nvPr>
              <p:extLst>
                <p:ext uri="{D42A27DB-BD31-4B8C-83A1-F6EECF244321}">
                  <p14:modId xmlns:p14="http://schemas.microsoft.com/office/powerpoint/2010/main" val="489565778"/>
                </p:ext>
              </p:extLst>
            </p:nvPr>
          </p:nvGraphicFramePr>
          <p:xfrm>
            <a:off x="629640" y="1750320"/>
            <a:ext cx="10760760" cy="4053840"/>
          </p:xfrm>
          <a:graphic>
            <a:graphicData uri="http://schemas.openxmlformats.org/drawingml/2006/table">
              <a:tbl>
                <a:tblPr/>
                <a:tblGrid>
                  <a:gridCol w="177696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898380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 dirty="0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Par.</a:t>
                        </a: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Arial"/>
                            <a:ea typeface="DejaVu Sans"/>
                          </a:rPr>
                          <a:t>Content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endParaRPr lang="de-DE"/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endParaRPr lang="de-DE"/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endParaRPr lang="de-DE"/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endParaRPr lang="de-DE"/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endParaRPr lang="de-DE"/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endParaRPr lang="de-DE"/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6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endParaRPr lang="de-DE"/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7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endParaRPr lang="de-DE"/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8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endParaRPr lang="de-DE" dirty="0"/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solidFill>
                        <a:srgbClr val="A35DD1">
                          <a:alpha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9"/>
                    </a:ext>
                  </a:extLst>
                </a:tr>
              </a:tbl>
            </a:graphicData>
          </a:graphic>
        </p:graphicFrame>
      </p:grpSp>
      <p:sp>
        <p:nvSpPr>
          <p:cNvPr id="320" name="CustomShape 51"/>
          <p:cNvSpPr/>
          <p:nvPr/>
        </p:nvSpPr>
        <p:spPr>
          <a:xfrm>
            <a:off x="3667680" y="6220080"/>
            <a:ext cx="4786200" cy="2755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Change editorial / clarification / structure</a:t>
            </a:r>
            <a:endParaRPr lang="en-GB" sz="1200" b="0" strike="noStrike" spc="-1" dirty="0">
              <a:latin typeface="Arial"/>
            </a:endParaRPr>
          </a:p>
        </p:txBody>
      </p:sp>
      <p:sp>
        <p:nvSpPr>
          <p:cNvPr id="321" name="CustomShape 52"/>
          <p:cNvSpPr/>
          <p:nvPr/>
        </p:nvSpPr>
        <p:spPr>
          <a:xfrm>
            <a:off x="3674880" y="6441120"/>
            <a:ext cx="5468040" cy="2755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Change in requirements / alignment / simplification</a:t>
            </a:r>
            <a:endParaRPr lang="en-GB" sz="1200" b="0" strike="noStrike" spc="-1" dirty="0">
              <a:latin typeface="Arial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065CEE0-D903-476C-AE1B-9EB55E83D15C}"/>
              </a:ext>
            </a:extLst>
          </p:cNvPr>
          <p:cNvGrpSpPr/>
          <p:nvPr/>
        </p:nvGrpSpPr>
        <p:grpSpPr>
          <a:xfrm>
            <a:off x="689880" y="173403"/>
            <a:ext cx="576000" cy="585125"/>
            <a:chOff x="689880" y="173403"/>
            <a:chExt cx="576000" cy="585125"/>
          </a:xfrm>
        </p:grpSpPr>
        <p:sp>
          <p:nvSpPr>
            <p:cNvPr id="57" name="CustomShape 4">
              <a:extLst>
                <a:ext uri="{FF2B5EF4-FFF2-40B4-BE49-F238E27FC236}">
                  <a16:creationId xmlns:a16="http://schemas.microsoft.com/office/drawing/2014/main" id="{3DEFC893-CF51-4E4A-9FB2-E96F33F9DEB0}"/>
                </a:ext>
              </a:extLst>
            </p:cNvPr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8" name="CustomShape 5">
              <a:extLst>
                <a:ext uri="{FF2B5EF4-FFF2-40B4-BE49-F238E27FC236}">
                  <a16:creationId xmlns:a16="http://schemas.microsoft.com/office/drawing/2014/main" id="{1AB5EB4D-B20D-4533-B0CD-D3B38089155F}"/>
                </a:ext>
              </a:extLst>
            </p:cNvPr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723FA01-B257-4762-8B6F-FD2551BC6EEC}"/>
              </a:ext>
            </a:extLst>
          </p:cNvPr>
          <p:cNvGrpSpPr/>
          <p:nvPr/>
        </p:nvGrpSpPr>
        <p:grpSpPr>
          <a:xfrm>
            <a:off x="3382920" y="6457320"/>
            <a:ext cx="352440" cy="306323"/>
            <a:chOff x="3382920" y="6457320"/>
            <a:chExt cx="352440" cy="306323"/>
          </a:xfrm>
        </p:grpSpPr>
        <p:sp>
          <p:nvSpPr>
            <p:cNvPr id="60" name="CustomShape 28">
              <a:extLst>
                <a:ext uri="{FF2B5EF4-FFF2-40B4-BE49-F238E27FC236}">
                  <a16:creationId xmlns:a16="http://schemas.microsoft.com/office/drawing/2014/main" id="{E1DC4230-F3B7-4E08-A5C8-DCD5D6FA5C47}"/>
                </a:ext>
              </a:extLst>
            </p:cNvPr>
            <p:cNvSpPr/>
            <p:nvPr/>
          </p:nvSpPr>
          <p:spPr>
            <a:xfrm>
              <a:off x="3458880" y="6528240"/>
              <a:ext cx="214920" cy="2149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1" name="CustomShape 29">
              <a:extLst>
                <a:ext uri="{FF2B5EF4-FFF2-40B4-BE49-F238E27FC236}">
                  <a16:creationId xmlns:a16="http://schemas.microsoft.com/office/drawing/2014/main" id="{E9FD2D1D-2176-41FB-A46B-B7A069BD7FC7}"/>
                </a:ext>
              </a:extLst>
            </p:cNvPr>
            <p:cNvSpPr/>
            <p:nvPr/>
          </p:nvSpPr>
          <p:spPr>
            <a:xfrm>
              <a:off x="3382920" y="6457320"/>
              <a:ext cx="352440" cy="30632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400" b="1" strike="noStrike" spc="-1" dirty="0">
                  <a:solidFill>
                    <a:schemeClr val="bg1"/>
                  </a:solidFill>
                  <a:latin typeface="Tw Cen MT"/>
                  <a:ea typeface="DejaVu Sans"/>
                </a:rPr>
                <a:t>c</a:t>
              </a:r>
              <a:endParaRPr lang="de-DE" sz="14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95DD31C-EDD5-4E33-A9C2-63F6ABD2ECEB}"/>
              </a:ext>
            </a:extLst>
          </p:cNvPr>
          <p:cNvGrpSpPr/>
          <p:nvPr/>
        </p:nvGrpSpPr>
        <p:grpSpPr>
          <a:xfrm>
            <a:off x="3382920" y="6175800"/>
            <a:ext cx="352440" cy="306323"/>
            <a:chOff x="3382920" y="6175800"/>
            <a:chExt cx="352440" cy="306323"/>
          </a:xfrm>
        </p:grpSpPr>
        <p:sp>
          <p:nvSpPr>
            <p:cNvPr id="63" name="CustomShape 31">
              <a:extLst>
                <a:ext uri="{FF2B5EF4-FFF2-40B4-BE49-F238E27FC236}">
                  <a16:creationId xmlns:a16="http://schemas.microsoft.com/office/drawing/2014/main" id="{B28C1AE6-B3D1-4EE1-B25F-A91A1CB461C5}"/>
                </a:ext>
              </a:extLst>
            </p:cNvPr>
            <p:cNvSpPr/>
            <p:nvPr/>
          </p:nvSpPr>
          <p:spPr>
            <a:xfrm>
              <a:off x="3451680" y="6240600"/>
              <a:ext cx="214920" cy="214920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4" name="CustomShape 32">
              <a:extLst>
                <a:ext uri="{FF2B5EF4-FFF2-40B4-BE49-F238E27FC236}">
                  <a16:creationId xmlns:a16="http://schemas.microsoft.com/office/drawing/2014/main" id="{89FCDEF0-B7AA-4FDA-A194-C427E98ED740}"/>
                </a:ext>
              </a:extLst>
            </p:cNvPr>
            <p:cNvSpPr/>
            <p:nvPr/>
          </p:nvSpPr>
          <p:spPr>
            <a:xfrm>
              <a:off x="3382920" y="6175800"/>
              <a:ext cx="352440" cy="30632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400" b="1" strike="noStrike" spc="-1" dirty="0">
                  <a:solidFill>
                    <a:schemeClr val="bg1"/>
                  </a:solidFill>
                  <a:latin typeface="Tw Cen MT"/>
                  <a:ea typeface="DejaVu Sans"/>
                </a:rPr>
                <a:t>i</a:t>
              </a:r>
              <a:endParaRPr lang="de-DE" sz="14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620710-FB41-4CAE-804B-4BB0D76434A0}"/>
              </a:ext>
            </a:extLst>
          </p:cNvPr>
          <p:cNvGrpSpPr/>
          <p:nvPr/>
        </p:nvGrpSpPr>
        <p:grpSpPr>
          <a:xfrm>
            <a:off x="196233" y="2066912"/>
            <a:ext cx="11193447" cy="307777"/>
            <a:chOff x="196233" y="2066912"/>
            <a:chExt cx="11193447" cy="307777"/>
          </a:xfrm>
        </p:grpSpPr>
        <p:sp>
          <p:nvSpPr>
            <p:cNvPr id="305" name="CustomShape 36"/>
            <p:cNvSpPr/>
            <p:nvPr/>
          </p:nvSpPr>
          <p:spPr>
            <a:xfrm>
              <a:off x="2441160" y="2069060"/>
              <a:ext cx="8948520" cy="3034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Clarification of the text</a:t>
              </a:r>
              <a:endParaRPr lang="en-GB" sz="1400" b="0" strike="noStrike" spc="-1" dirty="0">
                <a:latin typeface="Arial"/>
              </a:endParaRP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615539F3-B2DC-4308-9426-F95B86D12CB2}"/>
                </a:ext>
              </a:extLst>
            </p:cNvPr>
            <p:cNvGrpSpPr/>
            <p:nvPr/>
          </p:nvGrpSpPr>
          <p:grpSpPr>
            <a:xfrm>
              <a:off x="196233" y="2067639"/>
              <a:ext cx="352440" cy="306323"/>
              <a:chOff x="3382920" y="6175800"/>
              <a:chExt cx="352440" cy="306323"/>
            </a:xfrm>
          </p:grpSpPr>
          <p:sp>
            <p:nvSpPr>
              <p:cNvPr id="87" name="CustomShape 31">
                <a:extLst>
                  <a:ext uri="{FF2B5EF4-FFF2-40B4-BE49-F238E27FC236}">
                    <a16:creationId xmlns:a16="http://schemas.microsoft.com/office/drawing/2014/main" id="{30E9836B-2457-4110-9128-8AE270AF5C39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8" name="CustomShape 32">
                <a:extLst>
                  <a:ext uri="{FF2B5EF4-FFF2-40B4-BE49-F238E27FC236}">
                    <a16:creationId xmlns:a16="http://schemas.microsoft.com/office/drawing/2014/main" id="{15DCE61A-8E66-43DA-B0CD-5A41ED025341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79DE4BB-684F-4B02-9EFB-F970A66AB965}"/>
                </a:ext>
              </a:extLst>
            </p:cNvPr>
            <p:cNvSpPr/>
            <p:nvPr/>
          </p:nvSpPr>
          <p:spPr>
            <a:xfrm>
              <a:off x="612360" y="2066912"/>
              <a:ext cx="779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3.3.5.2.</a:t>
              </a:r>
              <a:endParaRPr lang="de-DE" sz="1400" spc="-1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71387D8-D0B4-4A06-8D01-AD44E91A8BFB}"/>
              </a:ext>
            </a:extLst>
          </p:cNvPr>
          <p:cNvGrpSpPr/>
          <p:nvPr/>
        </p:nvGrpSpPr>
        <p:grpSpPr>
          <a:xfrm>
            <a:off x="196233" y="2426656"/>
            <a:ext cx="11193447" cy="307777"/>
            <a:chOff x="196233" y="2426656"/>
            <a:chExt cx="11193447" cy="307777"/>
          </a:xfrm>
        </p:grpSpPr>
        <p:sp>
          <p:nvSpPr>
            <p:cNvPr id="306" name="CustomShape 37"/>
            <p:cNvSpPr/>
            <p:nvPr/>
          </p:nvSpPr>
          <p:spPr>
            <a:xfrm>
              <a:off x="2441160" y="2428804"/>
              <a:ext cx="8948520" cy="3034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Added D-lamp for all categories of a function (position, stop, end-outline marker and direction indicator)</a:t>
              </a:r>
              <a:endParaRPr lang="en-GB" sz="1400" b="0" strike="noStrike" spc="-1" dirty="0">
                <a:latin typeface="Arial"/>
              </a:endParaRPr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E76ED34D-CDC4-4C9D-B902-5CED7126A75A}"/>
                </a:ext>
              </a:extLst>
            </p:cNvPr>
            <p:cNvGrpSpPr/>
            <p:nvPr/>
          </p:nvGrpSpPr>
          <p:grpSpPr>
            <a:xfrm>
              <a:off x="196233" y="2427383"/>
              <a:ext cx="352440" cy="306323"/>
              <a:chOff x="3382920" y="6457320"/>
              <a:chExt cx="352440" cy="306323"/>
            </a:xfrm>
          </p:grpSpPr>
          <p:sp>
            <p:nvSpPr>
              <p:cNvPr id="90" name="CustomShape 28">
                <a:extLst>
                  <a:ext uri="{FF2B5EF4-FFF2-40B4-BE49-F238E27FC236}">
                    <a16:creationId xmlns:a16="http://schemas.microsoft.com/office/drawing/2014/main" id="{54A81B31-9BE9-45C2-9428-606F4BE874B6}"/>
                  </a:ext>
                </a:extLst>
              </p:cNvPr>
              <p:cNvSpPr/>
              <p:nvPr/>
            </p:nvSpPr>
            <p:spPr>
              <a:xfrm>
                <a:off x="3458880" y="6528240"/>
                <a:ext cx="214920" cy="21492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91" name="CustomShape 29">
                <a:extLst>
                  <a:ext uri="{FF2B5EF4-FFF2-40B4-BE49-F238E27FC236}">
                    <a16:creationId xmlns:a16="http://schemas.microsoft.com/office/drawing/2014/main" id="{2F1402F1-37A4-4D03-BE45-7C096CEEED9E}"/>
                  </a:ext>
                </a:extLst>
              </p:cNvPr>
              <p:cNvSpPr/>
              <p:nvPr/>
            </p:nvSpPr>
            <p:spPr>
              <a:xfrm>
                <a:off x="3382920" y="645732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c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CCF433E-F4CB-4E52-86B4-EB4AFADD1925}"/>
                </a:ext>
              </a:extLst>
            </p:cNvPr>
            <p:cNvSpPr/>
            <p:nvPr/>
          </p:nvSpPr>
          <p:spPr>
            <a:xfrm>
              <a:off x="612360" y="2426656"/>
              <a:ext cx="48231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4.4.</a:t>
              </a:r>
              <a:endParaRPr lang="de-DE" sz="1400" spc="-1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38102A8-E4FC-421F-BA35-CE163C8432EF}"/>
              </a:ext>
            </a:extLst>
          </p:cNvPr>
          <p:cNvGrpSpPr/>
          <p:nvPr/>
        </p:nvGrpSpPr>
        <p:grpSpPr>
          <a:xfrm>
            <a:off x="196233" y="2808064"/>
            <a:ext cx="11193447" cy="307777"/>
            <a:chOff x="196233" y="2808064"/>
            <a:chExt cx="11193447" cy="307777"/>
          </a:xfrm>
        </p:grpSpPr>
        <p:sp>
          <p:nvSpPr>
            <p:cNvPr id="307" name="CustomShape 38"/>
            <p:cNvSpPr/>
            <p:nvPr/>
          </p:nvSpPr>
          <p:spPr>
            <a:xfrm>
              <a:off x="2441160" y="2810212"/>
              <a:ext cx="8948520" cy="3034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Small text correction to reflect the changes in Annex 2</a:t>
              </a:r>
              <a:endParaRPr lang="en-GB" sz="1400" b="0" strike="noStrike" spc="-1" dirty="0">
                <a:latin typeface="Arial"/>
              </a:endParaRP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C824051C-79D3-474C-A8FA-555E7C1543DD}"/>
                </a:ext>
              </a:extLst>
            </p:cNvPr>
            <p:cNvGrpSpPr/>
            <p:nvPr/>
          </p:nvGrpSpPr>
          <p:grpSpPr>
            <a:xfrm>
              <a:off x="196233" y="2808791"/>
              <a:ext cx="352440" cy="306323"/>
              <a:chOff x="3382920" y="6175800"/>
              <a:chExt cx="352440" cy="306323"/>
            </a:xfrm>
          </p:grpSpPr>
          <p:sp>
            <p:nvSpPr>
              <p:cNvPr id="84" name="CustomShape 31">
                <a:extLst>
                  <a:ext uri="{FF2B5EF4-FFF2-40B4-BE49-F238E27FC236}">
                    <a16:creationId xmlns:a16="http://schemas.microsoft.com/office/drawing/2014/main" id="{9A057AA4-6F2C-4038-B0BB-C8A7AC71781F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5" name="CustomShape 32">
                <a:extLst>
                  <a:ext uri="{FF2B5EF4-FFF2-40B4-BE49-F238E27FC236}">
                    <a16:creationId xmlns:a16="http://schemas.microsoft.com/office/drawing/2014/main" id="{F67F409F-C02A-4BB7-B441-AC373AA76C4E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E1DE768-C9FF-4A5A-90B5-66E321EF54A4}"/>
                </a:ext>
              </a:extLst>
            </p:cNvPr>
            <p:cNvSpPr/>
            <p:nvPr/>
          </p:nvSpPr>
          <p:spPr>
            <a:xfrm>
              <a:off x="612360" y="2808064"/>
              <a:ext cx="779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4.6.1.2.</a:t>
              </a:r>
              <a:endParaRPr lang="de-DE" sz="1400" spc="-1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759E549-8691-4410-BA7C-61C44A82E6CC}"/>
              </a:ext>
            </a:extLst>
          </p:cNvPr>
          <p:cNvGrpSpPr/>
          <p:nvPr/>
        </p:nvGrpSpPr>
        <p:grpSpPr>
          <a:xfrm>
            <a:off x="196233" y="3151318"/>
            <a:ext cx="11193447" cy="521766"/>
            <a:chOff x="196233" y="3151318"/>
            <a:chExt cx="11193447" cy="521766"/>
          </a:xfrm>
        </p:grpSpPr>
        <p:sp>
          <p:nvSpPr>
            <p:cNvPr id="308" name="CustomShape 39"/>
            <p:cNvSpPr/>
            <p:nvPr/>
          </p:nvSpPr>
          <p:spPr>
            <a:xfrm>
              <a:off x="2441160" y="3151318"/>
              <a:ext cx="8948520" cy="52176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Newly structured and clarified general text for photometric requirements</a:t>
              </a:r>
              <a:endParaRPr lang="en-GB" sz="14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GB" sz="14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Some paragraphs were renumbered, some were moved to other places, no change in requirements.</a:t>
              </a:r>
              <a:endParaRPr lang="en-GB" sz="1400" b="0" strike="noStrike" spc="-1" dirty="0">
                <a:latin typeface="Arial"/>
              </a:endParaRP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8A748D96-3BEF-45DD-9639-4457F47DC79F}"/>
                </a:ext>
              </a:extLst>
            </p:cNvPr>
            <p:cNvGrpSpPr/>
            <p:nvPr/>
          </p:nvGrpSpPr>
          <p:grpSpPr>
            <a:xfrm>
              <a:off x="196233" y="3259040"/>
              <a:ext cx="352440" cy="306323"/>
              <a:chOff x="3382920" y="6175800"/>
              <a:chExt cx="352440" cy="306323"/>
            </a:xfrm>
          </p:grpSpPr>
          <p:sp>
            <p:nvSpPr>
              <p:cNvPr id="81" name="CustomShape 31">
                <a:extLst>
                  <a:ext uri="{FF2B5EF4-FFF2-40B4-BE49-F238E27FC236}">
                    <a16:creationId xmlns:a16="http://schemas.microsoft.com/office/drawing/2014/main" id="{0D758B58-40F9-463A-B287-8F0099C49554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2" name="CustomShape 32">
                <a:extLst>
                  <a:ext uri="{FF2B5EF4-FFF2-40B4-BE49-F238E27FC236}">
                    <a16:creationId xmlns:a16="http://schemas.microsoft.com/office/drawing/2014/main" id="{2F21D6A9-643B-457C-8F14-8757890054DA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E7BCDBC-84C6-41D6-BB7E-FDBDBB8226B4}"/>
                </a:ext>
              </a:extLst>
            </p:cNvPr>
            <p:cNvSpPr/>
            <p:nvPr/>
          </p:nvSpPr>
          <p:spPr>
            <a:xfrm>
              <a:off x="612360" y="3258313"/>
              <a:ext cx="63113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4.8.3.</a:t>
              </a:r>
              <a:endParaRPr lang="de-DE" sz="1400" spc="-1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F0165DE-3579-4C65-938A-FDAB2A880798}"/>
              </a:ext>
            </a:extLst>
          </p:cNvPr>
          <p:cNvGrpSpPr/>
          <p:nvPr/>
        </p:nvGrpSpPr>
        <p:grpSpPr>
          <a:xfrm>
            <a:off x="196233" y="3647855"/>
            <a:ext cx="11193447" cy="523220"/>
            <a:chOff x="196233" y="3647855"/>
            <a:chExt cx="11193447" cy="523220"/>
          </a:xfrm>
        </p:grpSpPr>
        <p:sp>
          <p:nvSpPr>
            <p:cNvPr id="309" name="CustomShape 40"/>
            <p:cNvSpPr/>
            <p:nvPr/>
          </p:nvSpPr>
          <p:spPr>
            <a:xfrm>
              <a:off x="2441160" y="3648582"/>
              <a:ext cx="8948520" cy="52176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Merged the two subparagraphs and clarified the text according to the general provisions in Par. 4.8.3.</a:t>
              </a:r>
              <a:endParaRPr lang="en-GB" sz="14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GB" sz="14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Done for all functions under paragraphs 5.1., 5.2., 5.3, 5.4., 5.5., 5.6., 5.7. and 5.8.</a:t>
              </a:r>
              <a:endParaRPr lang="en-GB" sz="1400" b="0" strike="noStrike" spc="-1" dirty="0">
                <a:latin typeface="Arial"/>
              </a:endParaRP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1B81255-CDD0-4F35-A107-5229977A7C36}"/>
                </a:ext>
              </a:extLst>
            </p:cNvPr>
            <p:cNvGrpSpPr/>
            <p:nvPr/>
          </p:nvGrpSpPr>
          <p:grpSpPr>
            <a:xfrm>
              <a:off x="196233" y="3756304"/>
              <a:ext cx="352440" cy="306323"/>
              <a:chOff x="3382920" y="6175800"/>
              <a:chExt cx="352440" cy="306323"/>
            </a:xfrm>
          </p:grpSpPr>
          <p:sp>
            <p:nvSpPr>
              <p:cNvPr id="78" name="CustomShape 31">
                <a:extLst>
                  <a:ext uri="{FF2B5EF4-FFF2-40B4-BE49-F238E27FC236}">
                    <a16:creationId xmlns:a16="http://schemas.microsoft.com/office/drawing/2014/main" id="{DB539624-2CBF-448C-8E22-1EDBE55BFCAA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9" name="CustomShape 32">
                <a:extLst>
                  <a:ext uri="{FF2B5EF4-FFF2-40B4-BE49-F238E27FC236}">
                    <a16:creationId xmlns:a16="http://schemas.microsoft.com/office/drawing/2014/main" id="{C0ED863D-418E-4148-805D-97C538C74C0A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CDAEA62-E2FF-4C19-95F8-6E70BE0256A0}"/>
                </a:ext>
              </a:extLst>
            </p:cNvPr>
            <p:cNvSpPr/>
            <p:nvPr/>
          </p:nvSpPr>
          <p:spPr>
            <a:xfrm>
              <a:off x="612360" y="3647855"/>
              <a:ext cx="83016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5.x.1.,</a:t>
              </a:r>
              <a:endParaRPr lang="de-DE" sz="1400" spc="-1" dirty="0"/>
            </a:p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5.x.2.</a:t>
              </a:r>
              <a:endParaRPr lang="de-DE" sz="1400" spc="-1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8ED6F6B-3258-41B4-88ED-A20931438301}"/>
              </a:ext>
            </a:extLst>
          </p:cNvPr>
          <p:cNvGrpSpPr/>
          <p:nvPr/>
        </p:nvGrpSpPr>
        <p:grpSpPr>
          <a:xfrm>
            <a:off x="196233" y="4214637"/>
            <a:ext cx="11193447" cy="523220"/>
            <a:chOff x="196233" y="4214637"/>
            <a:chExt cx="11193447" cy="523220"/>
          </a:xfrm>
        </p:grpSpPr>
        <p:sp>
          <p:nvSpPr>
            <p:cNvPr id="310" name="CustomShape 41"/>
            <p:cNvSpPr/>
            <p:nvPr/>
          </p:nvSpPr>
          <p:spPr>
            <a:xfrm>
              <a:off x="2441160" y="4324507"/>
              <a:ext cx="8948520" cy="3034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Partially moved requirements from Annex 2 to the subparagraphs of the relevant functions</a:t>
              </a:r>
              <a:endParaRPr lang="en-GB" sz="1400" b="0" strike="noStrike" spc="-1" dirty="0">
                <a:latin typeface="Arial"/>
              </a:endParaRP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B1D51AB6-A3AA-43E0-9318-70444D103BC2}"/>
                </a:ext>
              </a:extLst>
            </p:cNvPr>
            <p:cNvGrpSpPr/>
            <p:nvPr/>
          </p:nvGrpSpPr>
          <p:grpSpPr>
            <a:xfrm>
              <a:off x="196233" y="4323086"/>
              <a:ext cx="352440" cy="306323"/>
              <a:chOff x="3382920" y="6175800"/>
              <a:chExt cx="352440" cy="306323"/>
            </a:xfrm>
          </p:grpSpPr>
          <p:sp>
            <p:nvSpPr>
              <p:cNvPr id="75" name="CustomShape 31">
                <a:extLst>
                  <a:ext uri="{FF2B5EF4-FFF2-40B4-BE49-F238E27FC236}">
                    <a16:creationId xmlns:a16="http://schemas.microsoft.com/office/drawing/2014/main" id="{B32387E4-F60C-4043-A196-8BFD99DA4384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6" name="CustomShape 32">
                <a:extLst>
                  <a:ext uri="{FF2B5EF4-FFF2-40B4-BE49-F238E27FC236}">
                    <a16:creationId xmlns:a16="http://schemas.microsoft.com/office/drawing/2014/main" id="{7B3937D6-94B7-42D8-A9EC-A8E97001687F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7981146-A817-4EE9-A116-7236F50FB508}"/>
                </a:ext>
              </a:extLst>
            </p:cNvPr>
            <p:cNvSpPr/>
            <p:nvPr/>
          </p:nvSpPr>
          <p:spPr>
            <a:xfrm>
              <a:off x="612360" y="4214637"/>
              <a:ext cx="127586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5.1.4., 5.2.4., </a:t>
              </a:r>
            </a:p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5.3.4., 5.5.4.</a:t>
              </a:r>
              <a:endParaRPr lang="de-DE" sz="1400" spc="-1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5AFB44C-1319-485E-9D8F-1127690553CB}"/>
              </a:ext>
            </a:extLst>
          </p:cNvPr>
          <p:cNvGrpSpPr/>
          <p:nvPr/>
        </p:nvGrpSpPr>
        <p:grpSpPr>
          <a:xfrm>
            <a:off x="196233" y="4729566"/>
            <a:ext cx="11193447" cy="307777"/>
            <a:chOff x="196233" y="4729566"/>
            <a:chExt cx="11193447" cy="307777"/>
          </a:xfrm>
        </p:grpSpPr>
        <p:sp>
          <p:nvSpPr>
            <p:cNvPr id="311" name="CustomShape 42"/>
            <p:cNvSpPr/>
            <p:nvPr/>
          </p:nvSpPr>
          <p:spPr>
            <a:xfrm>
              <a:off x="2441160" y="4731714"/>
              <a:ext cx="8948520" cy="3034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Moved requirement from Annex 3 to main text.</a:t>
              </a:r>
              <a:endParaRPr lang="en-GB" sz="1400" b="0" strike="noStrike" spc="-1" dirty="0">
                <a:latin typeface="Arial"/>
              </a:endParaRPr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E1173503-A4CE-4535-9E6E-829AF636DEF7}"/>
                </a:ext>
              </a:extLst>
            </p:cNvPr>
            <p:cNvGrpSpPr/>
            <p:nvPr/>
          </p:nvGrpSpPr>
          <p:grpSpPr>
            <a:xfrm>
              <a:off x="196233" y="4730293"/>
              <a:ext cx="352440" cy="306323"/>
              <a:chOff x="3382920" y="6175800"/>
              <a:chExt cx="352440" cy="306323"/>
            </a:xfrm>
          </p:grpSpPr>
          <p:sp>
            <p:nvSpPr>
              <p:cNvPr id="72" name="CustomShape 31">
                <a:extLst>
                  <a:ext uri="{FF2B5EF4-FFF2-40B4-BE49-F238E27FC236}">
                    <a16:creationId xmlns:a16="http://schemas.microsoft.com/office/drawing/2014/main" id="{6F7A7694-CD0D-4650-B614-D75A017B35B7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3" name="CustomShape 32">
                <a:extLst>
                  <a:ext uri="{FF2B5EF4-FFF2-40B4-BE49-F238E27FC236}">
                    <a16:creationId xmlns:a16="http://schemas.microsoft.com/office/drawing/2014/main" id="{7219DBD1-6614-47BF-B94D-067A665F9623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6554AE6-1824-462A-A161-85247AEF7A86}"/>
                </a:ext>
              </a:extLst>
            </p:cNvPr>
            <p:cNvSpPr/>
            <p:nvPr/>
          </p:nvSpPr>
          <p:spPr>
            <a:xfrm>
              <a:off x="612360" y="4729566"/>
              <a:ext cx="63113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5.7.4.</a:t>
              </a:r>
              <a:endParaRPr lang="de-DE" sz="1400" spc="-1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69F6E9B-38A2-4EFD-8B7A-669C18B89A49}"/>
              </a:ext>
            </a:extLst>
          </p:cNvPr>
          <p:cNvGrpSpPr/>
          <p:nvPr/>
        </p:nvGrpSpPr>
        <p:grpSpPr>
          <a:xfrm>
            <a:off x="196233" y="5097312"/>
            <a:ext cx="11193447" cy="307777"/>
            <a:chOff x="196233" y="5097312"/>
            <a:chExt cx="11193447" cy="307777"/>
          </a:xfrm>
        </p:grpSpPr>
        <p:sp>
          <p:nvSpPr>
            <p:cNvPr id="312" name="CustomShape 43"/>
            <p:cNvSpPr/>
            <p:nvPr/>
          </p:nvSpPr>
          <p:spPr>
            <a:xfrm>
              <a:off x="2441160" y="5099460"/>
              <a:ext cx="8948520" cy="3034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Changed text „light distribution in space“ to „Angles of geometric visibility“ to be in line with Par. 4 and 5.</a:t>
              </a:r>
              <a:endParaRPr lang="en-GB" sz="1400" b="0" strike="noStrike" spc="-1" dirty="0">
                <a:latin typeface="Arial"/>
              </a:endParaRPr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FB121A6D-CD76-41ED-986D-9F51F336F12D}"/>
                </a:ext>
              </a:extLst>
            </p:cNvPr>
            <p:cNvGrpSpPr/>
            <p:nvPr/>
          </p:nvGrpSpPr>
          <p:grpSpPr>
            <a:xfrm>
              <a:off x="196233" y="5098039"/>
              <a:ext cx="352440" cy="306323"/>
              <a:chOff x="3382920" y="6175800"/>
              <a:chExt cx="352440" cy="306323"/>
            </a:xfrm>
          </p:grpSpPr>
          <p:sp>
            <p:nvSpPr>
              <p:cNvPr id="69" name="CustomShape 31">
                <a:extLst>
                  <a:ext uri="{FF2B5EF4-FFF2-40B4-BE49-F238E27FC236}">
                    <a16:creationId xmlns:a16="http://schemas.microsoft.com/office/drawing/2014/main" id="{D2F67F39-8A02-48A0-A708-A8FC4BC66A21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0" name="CustomShape 32">
                <a:extLst>
                  <a:ext uri="{FF2B5EF4-FFF2-40B4-BE49-F238E27FC236}">
                    <a16:creationId xmlns:a16="http://schemas.microsoft.com/office/drawing/2014/main" id="{E4F66351-795B-4F12-9271-D0D13063CF74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4EA3D6E-F4B4-40AA-ADEF-38458246FCDB}"/>
                </a:ext>
              </a:extLst>
            </p:cNvPr>
            <p:cNvSpPr/>
            <p:nvPr/>
          </p:nvSpPr>
          <p:spPr>
            <a:xfrm>
              <a:off x="612360" y="5097312"/>
              <a:ext cx="84099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Annex 2</a:t>
              </a:r>
              <a:endParaRPr lang="de-DE" sz="1400" spc="-1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4E901A-70B7-43A6-ACBF-05B9315E6CB9}"/>
              </a:ext>
            </a:extLst>
          </p:cNvPr>
          <p:cNvGrpSpPr/>
          <p:nvPr/>
        </p:nvGrpSpPr>
        <p:grpSpPr>
          <a:xfrm>
            <a:off x="196233" y="5471384"/>
            <a:ext cx="11193447" cy="307777"/>
            <a:chOff x="196233" y="5471384"/>
            <a:chExt cx="11193447" cy="307777"/>
          </a:xfrm>
        </p:grpSpPr>
        <p:sp>
          <p:nvSpPr>
            <p:cNvPr id="313" name="CustomShape 44"/>
            <p:cNvSpPr/>
            <p:nvPr/>
          </p:nvSpPr>
          <p:spPr>
            <a:xfrm>
              <a:off x="2441160" y="5473532"/>
              <a:ext cx="8948520" cy="3034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Removed requirements as double to main body text</a:t>
              </a:r>
              <a:endParaRPr lang="en-GB" sz="1400" b="0" strike="noStrike" spc="-1" dirty="0">
                <a:latin typeface="Arial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C5D622DB-010C-478C-A120-33432046A06B}"/>
                </a:ext>
              </a:extLst>
            </p:cNvPr>
            <p:cNvGrpSpPr/>
            <p:nvPr/>
          </p:nvGrpSpPr>
          <p:grpSpPr>
            <a:xfrm>
              <a:off x="196233" y="5472111"/>
              <a:ext cx="352440" cy="306323"/>
              <a:chOff x="3382920" y="6175800"/>
              <a:chExt cx="352440" cy="306323"/>
            </a:xfrm>
          </p:grpSpPr>
          <p:sp>
            <p:nvSpPr>
              <p:cNvPr id="66" name="CustomShape 31">
                <a:extLst>
                  <a:ext uri="{FF2B5EF4-FFF2-40B4-BE49-F238E27FC236}">
                    <a16:creationId xmlns:a16="http://schemas.microsoft.com/office/drawing/2014/main" id="{0936505F-2CB5-43D8-8079-F5E477080E41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7" name="CustomShape 32">
                <a:extLst>
                  <a:ext uri="{FF2B5EF4-FFF2-40B4-BE49-F238E27FC236}">
                    <a16:creationId xmlns:a16="http://schemas.microsoft.com/office/drawing/2014/main" id="{0C57C8D4-2A09-4831-9BB0-DF9B1447AB6A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5510A86-1054-43DB-B851-F6DA9D807BF4}"/>
                </a:ext>
              </a:extLst>
            </p:cNvPr>
            <p:cNvSpPr/>
            <p:nvPr/>
          </p:nvSpPr>
          <p:spPr>
            <a:xfrm>
              <a:off x="612360" y="5471384"/>
              <a:ext cx="18826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Annex 2 2.7.1., 2.7.2.</a:t>
              </a:r>
              <a:endParaRPr lang="de-DE" sz="1400" spc="-1" dirty="0"/>
            </a:p>
          </p:txBody>
        </p:sp>
      </p:grpSp>
      <p:sp>
        <p:nvSpPr>
          <p:cNvPr id="107" name="CustomShape 29">
            <a:extLst>
              <a:ext uri="{FF2B5EF4-FFF2-40B4-BE49-F238E27FC236}">
                <a16:creationId xmlns:a16="http://schemas.microsoft.com/office/drawing/2014/main" id="{C4D1B446-4ECE-49F5-8CFC-605579D7C432}"/>
              </a:ext>
            </a:extLst>
          </p:cNvPr>
          <p:cNvSpPr/>
          <p:nvPr/>
        </p:nvSpPr>
        <p:spPr>
          <a:xfrm>
            <a:off x="10115550" y="6419922"/>
            <a:ext cx="2018610" cy="367878"/>
          </a:xfrm>
          <a:prstGeom prst="rect">
            <a:avLst/>
          </a:prstGeom>
          <a:noFill/>
          <a:ln w="284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SLR-41-02 Rev.1</a:t>
            </a:r>
            <a:endParaRPr lang="de-DE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CustomShape 1"/>
          <p:cNvSpPr/>
          <p:nvPr/>
        </p:nvSpPr>
        <p:spPr>
          <a:xfrm>
            <a:off x="707400" y="6423840"/>
            <a:ext cx="752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0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Page </a:t>
            </a:r>
            <a:fld id="{561F1A5B-014F-481A-8FCB-DAFC8F53D011}" type="slidenum">
              <a:rPr lang="en-GB" sz="1000" b="0" strike="noStrike" spc="-1" smtClean="0">
                <a:solidFill>
                  <a:srgbClr val="000000"/>
                </a:solidFill>
                <a:latin typeface="Tw Cen MT"/>
                <a:ea typeface="DejaVu Sans"/>
              </a:rPr>
              <a:t>9</a:t>
            </a:fld>
            <a:endParaRPr lang="en-GB" sz="1000" b="0" strike="noStrike" spc="-1" dirty="0">
              <a:latin typeface="Arial"/>
            </a:endParaRPr>
          </a:p>
        </p:txBody>
      </p:sp>
      <p:sp>
        <p:nvSpPr>
          <p:cNvPr id="323" name="CustomShape 2"/>
          <p:cNvSpPr/>
          <p:nvPr/>
        </p:nvSpPr>
        <p:spPr>
          <a:xfrm>
            <a:off x="612360" y="129960"/>
            <a:ext cx="10782000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GB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GRE IWG „Simplification of Lighting and Light-Signalling Regulations“</a:t>
            </a:r>
            <a:endParaRPr lang="en-GB" sz="18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en-GB" sz="1800" b="1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Reg. 148 Stage II, Step 1 – Precise description 7/7</a:t>
            </a:r>
            <a:endParaRPr lang="en-GB" sz="1800" b="0" strike="noStrike" spc="-1" dirty="0">
              <a:latin typeface="Arial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3851E83-1556-4864-93BA-73AD4B9ED32C}"/>
              </a:ext>
            </a:extLst>
          </p:cNvPr>
          <p:cNvGrpSpPr/>
          <p:nvPr/>
        </p:nvGrpSpPr>
        <p:grpSpPr>
          <a:xfrm>
            <a:off x="689880" y="173403"/>
            <a:ext cx="576000" cy="585125"/>
            <a:chOff x="689880" y="173403"/>
            <a:chExt cx="576000" cy="585125"/>
          </a:xfrm>
        </p:grpSpPr>
        <p:sp>
          <p:nvSpPr>
            <p:cNvPr id="325" name="CustomShape 4"/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26" name="CustomShape 5"/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F8BD713-4F0B-42B4-99A2-2F03774E00A5}"/>
              </a:ext>
            </a:extLst>
          </p:cNvPr>
          <p:cNvGrpSpPr/>
          <p:nvPr/>
        </p:nvGrpSpPr>
        <p:grpSpPr>
          <a:xfrm>
            <a:off x="621000" y="1292760"/>
            <a:ext cx="10769400" cy="2176632"/>
            <a:chOff x="621000" y="1292760"/>
            <a:chExt cx="10769400" cy="2176632"/>
          </a:xfrm>
        </p:grpSpPr>
        <p:graphicFrame>
          <p:nvGraphicFramePr>
            <p:cNvPr id="330" name="Table 9"/>
            <p:cNvGraphicFramePr/>
            <p:nvPr>
              <p:extLst>
                <p:ext uri="{D42A27DB-BD31-4B8C-83A1-F6EECF244321}">
                  <p14:modId xmlns:p14="http://schemas.microsoft.com/office/powerpoint/2010/main" val="831090586"/>
                </p:ext>
              </p:extLst>
            </p:nvPr>
          </p:nvGraphicFramePr>
          <p:xfrm>
            <a:off x="629640" y="1640592"/>
            <a:ext cx="10760760" cy="1828800"/>
          </p:xfrm>
          <a:graphic>
            <a:graphicData uri="http://schemas.openxmlformats.org/drawingml/2006/table">
              <a:tbl>
                <a:tblPr/>
                <a:tblGrid>
                  <a:gridCol w="177696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898380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 dirty="0">
                            <a:solidFill>
                              <a:srgbClr val="000000"/>
                            </a:solidFill>
                            <a:latin typeface="Tw Cen MT"/>
                            <a:ea typeface="DejaVu Sans"/>
                          </a:rPr>
                          <a:t>Par.</a:t>
                        </a: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Tw Cen MT"/>
                            <a:ea typeface="DejaVu Sans"/>
                          </a:rPr>
                          <a:t>Content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 cap="flat" cmpd="sng" algn="ctr">
                        <a:solidFill>
                          <a:srgbClr val="A35DD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 cap="flat" cmpd="sng" algn="ctr">
                        <a:solidFill>
                          <a:srgbClr val="A35DD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 cap="flat" cmpd="sng" algn="ctr">
                        <a:solidFill>
                          <a:srgbClr val="A35DD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 cap="flat" cmpd="sng" algn="ctr">
                        <a:solidFill>
                          <a:srgbClr val="A35DD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3086348838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en-GB" sz="1400" b="0" strike="noStrike" spc="-1" noProof="0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</a:tbl>
            </a:graphicData>
          </a:graphic>
        </p:graphicFrame>
        <p:sp>
          <p:nvSpPr>
            <p:cNvPr id="331" name="CustomShape 10"/>
            <p:cNvSpPr/>
            <p:nvPr/>
          </p:nvSpPr>
          <p:spPr>
            <a:xfrm>
              <a:off x="621000" y="1360440"/>
              <a:ext cx="10744560" cy="22320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32" name="CustomShape 11"/>
            <p:cNvSpPr/>
            <p:nvPr/>
          </p:nvSpPr>
          <p:spPr>
            <a:xfrm>
              <a:off x="646560" y="1292760"/>
              <a:ext cx="9758160" cy="2908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SLR-38-03 Rev.1, SLR-38-04 Rev.1 - </a:t>
              </a:r>
              <a:r>
                <a:rPr lang="en-GB" sz="1600" spc="-1" dirty="0">
                  <a:solidFill>
                    <a:srgbClr val="FFFFFF"/>
                  </a:solidFill>
                  <a:latin typeface="Times New Roman"/>
                  <a:ea typeface="Times New Roman"/>
                </a:rPr>
                <a:t>Rephrase of par 4.8.3. and changes to related tables in par 5</a:t>
              </a:r>
              <a:endParaRPr lang="en-GB" sz="1600" spc="-1" dirty="0"/>
            </a:p>
          </p:txBody>
        </p:sp>
      </p:grpSp>
      <p:sp>
        <p:nvSpPr>
          <p:cNvPr id="339" name="CustomShape 18"/>
          <p:cNvSpPr/>
          <p:nvPr/>
        </p:nvSpPr>
        <p:spPr>
          <a:xfrm>
            <a:off x="3667680" y="6220080"/>
            <a:ext cx="4786200" cy="2755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Change editorial / clarification / structure</a:t>
            </a:r>
            <a:endParaRPr lang="en-GB" sz="1200" b="0" strike="noStrike" spc="-1" dirty="0">
              <a:latin typeface="Arial"/>
            </a:endParaRPr>
          </a:p>
        </p:txBody>
      </p:sp>
      <p:sp>
        <p:nvSpPr>
          <p:cNvPr id="340" name="CustomShape 19"/>
          <p:cNvSpPr/>
          <p:nvPr/>
        </p:nvSpPr>
        <p:spPr>
          <a:xfrm>
            <a:off x="3674880" y="6441120"/>
            <a:ext cx="5468040" cy="2755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Change in requirements / alignment / simplification</a:t>
            </a:r>
            <a:endParaRPr lang="en-GB" sz="1200" b="0" strike="noStrike" spc="-1" dirty="0">
              <a:latin typeface="Arial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0D36170-9FA3-42BE-A8A5-013CB0319B82}"/>
              </a:ext>
            </a:extLst>
          </p:cNvPr>
          <p:cNvGrpSpPr/>
          <p:nvPr/>
        </p:nvGrpSpPr>
        <p:grpSpPr>
          <a:xfrm>
            <a:off x="622398" y="4853802"/>
            <a:ext cx="10769400" cy="1189080"/>
            <a:chOff x="622398" y="4853802"/>
            <a:chExt cx="10769400" cy="1189080"/>
          </a:xfrm>
        </p:grpSpPr>
        <p:graphicFrame>
          <p:nvGraphicFramePr>
            <p:cNvPr id="30" name="Table 9">
              <a:extLst>
                <a:ext uri="{FF2B5EF4-FFF2-40B4-BE49-F238E27FC236}">
                  <a16:creationId xmlns:a16="http://schemas.microsoft.com/office/drawing/2014/main" id="{696EF932-9243-4842-BAC3-702A18767BD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89013174"/>
                </p:ext>
              </p:extLst>
            </p:nvPr>
          </p:nvGraphicFramePr>
          <p:xfrm>
            <a:off x="631038" y="5219922"/>
            <a:ext cx="10760760" cy="822960"/>
          </p:xfrm>
          <a:graphic>
            <a:graphicData uri="http://schemas.openxmlformats.org/drawingml/2006/table">
              <a:tbl>
                <a:tblPr/>
                <a:tblGrid>
                  <a:gridCol w="177696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898380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Tw Cen MT"/>
                            <a:ea typeface="DejaVu Sans"/>
                          </a:rPr>
                          <a:t>Par.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>
                            <a:solidFill>
                              <a:srgbClr val="000000"/>
                            </a:solidFill>
                            <a:latin typeface="Tw Cen MT"/>
                            <a:ea typeface="DejaVu Sans"/>
                          </a:rPr>
                          <a:t>Content</a:t>
                        </a:r>
                        <a:endParaRPr lang="de-DE" sz="1400" b="0" strike="noStrike" spc="-1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31" name="CustomShape 10">
              <a:extLst>
                <a:ext uri="{FF2B5EF4-FFF2-40B4-BE49-F238E27FC236}">
                  <a16:creationId xmlns:a16="http://schemas.microsoft.com/office/drawing/2014/main" id="{D032BDC6-70E5-4DD6-A8F2-20E6A0C5CD64}"/>
                </a:ext>
              </a:extLst>
            </p:cNvPr>
            <p:cNvSpPr/>
            <p:nvPr/>
          </p:nvSpPr>
          <p:spPr>
            <a:xfrm>
              <a:off x="622398" y="4921482"/>
              <a:ext cx="10744560" cy="223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2" name="CustomShape 11">
              <a:extLst>
                <a:ext uri="{FF2B5EF4-FFF2-40B4-BE49-F238E27FC236}">
                  <a16:creationId xmlns:a16="http://schemas.microsoft.com/office/drawing/2014/main" id="{B62D1B10-B64F-4FF2-81F1-16E6566CFBD6}"/>
                </a:ext>
              </a:extLst>
            </p:cNvPr>
            <p:cNvSpPr/>
            <p:nvPr/>
          </p:nvSpPr>
          <p:spPr>
            <a:xfrm>
              <a:off x="647958" y="4853802"/>
              <a:ext cx="9758160" cy="2908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latin typeface="Times New Roman"/>
                  <a:ea typeface="Times New Roman"/>
                </a:rPr>
                <a:t>SLR 40 – Simplify the marking requirements</a:t>
              </a:r>
              <a:endParaRPr lang="en-GB" sz="1600" b="0" strike="noStrike" spc="-1" dirty="0">
                <a:latin typeface="Arial"/>
              </a:endParaRPr>
            </a:p>
          </p:txBody>
        </p:sp>
      </p:grpSp>
      <p:sp>
        <p:nvSpPr>
          <p:cNvPr id="44" name="CustomShape 29">
            <a:extLst>
              <a:ext uri="{FF2B5EF4-FFF2-40B4-BE49-F238E27FC236}">
                <a16:creationId xmlns:a16="http://schemas.microsoft.com/office/drawing/2014/main" id="{1E743F33-A78C-435F-808D-0068C841369D}"/>
              </a:ext>
            </a:extLst>
          </p:cNvPr>
          <p:cNvSpPr/>
          <p:nvPr/>
        </p:nvSpPr>
        <p:spPr>
          <a:xfrm>
            <a:off x="10115550" y="6419922"/>
            <a:ext cx="2018610" cy="367878"/>
          </a:xfrm>
          <a:prstGeom prst="rect">
            <a:avLst/>
          </a:prstGeom>
          <a:noFill/>
          <a:ln w="284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SLR-41-02 Rev.1</a:t>
            </a:r>
            <a:endParaRPr lang="de-DE" sz="1800" b="0" strike="noStrike" spc="-1" dirty="0">
              <a:latin typeface="Arial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20BD8FA-1348-4C1D-AC69-8C65BACF3EC8}"/>
              </a:ext>
            </a:extLst>
          </p:cNvPr>
          <p:cNvGrpSpPr/>
          <p:nvPr/>
        </p:nvGrpSpPr>
        <p:grpSpPr>
          <a:xfrm>
            <a:off x="629538" y="3744330"/>
            <a:ext cx="10760760" cy="1029004"/>
            <a:chOff x="629538" y="3744330"/>
            <a:chExt cx="10760760" cy="1029004"/>
          </a:xfrm>
        </p:grpSpPr>
        <p:graphicFrame>
          <p:nvGraphicFramePr>
            <p:cNvPr id="43" name="Table 9">
              <a:extLst>
                <a:ext uri="{FF2B5EF4-FFF2-40B4-BE49-F238E27FC236}">
                  <a16:creationId xmlns:a16="http://schemas.microsoft.com/office/drawing/2014/main" id="{DB97ED10-BF0D-46AC-B2EA-3976392774F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42924635"/>
                </p:ext>
              </p:extLst>
            </p:nvPr>
          </p:nvGraphicFramePr>
          <p:xfrm>
            <a:off x="629538" y="4101197"/>
            <a:ext cx="10760760" cy="672137"/>
          </p:xfrm>
          <a:graphic>
            <a:graphicData uri="http://schemas.openxmlformats.org/drawingml/2006/table">
              <a:tbl>
                <a:tblPr/>
                <a:tblGrid>
                  <a:gridCol w="177696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898380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21608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 dirty="0">
                            <a:solidFill>
                              <a:srgbClr val="000000"/>
                            </a:solidFill>
                            <a:latin typeface="Tw Cen MT"/>
                            <a:ea typeface="DejaVu Sans"/>
                          </a:rPr>
                          <a:t>Par.</a:t>
                        </a: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de-DE" sz="1400" b="1" strike="noStrike" spc="-1" dirty="0">
                            <a:solidFill>
                              <a:srgbClr val="000000"/>
                            </a:solidFill>
                            <a:latin typeface="Tw Cen MT"/>
                            <a:ea typeface="DejaVu Sans"/>
                          </a:rPr>
                          <a:t>Content</a:t>
                        </a: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67337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endParaRPr lang="de-DE" sz="1400" b="0" strike="noStrike" spc="-1" dirty="0">
                          <a:latin typeface="Arial"/>
                        </a:endParaRPr>
                      </a:p>
                    </a:txBody>
                    <a:tcPr>
                      <a:lnT w="12240">
                        <a:solidFill>
                          <a:srgbClr val="A35DD1"/>
                        </a:solidFill>
                      </a:lnT>
                      <a:lnB w="12240">
                        <a:solidFill>
                          <a:srgbClr val="A35DD1"/>
                        </a:solidFill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45" name="CustomShape 10">
              <a:extLst>
                <a:ext uri="{FF2B5EF4-FFF2-40B4-BE49-F238E27FC236}">
                  <a16:creationId xmlns:a16="http://schemas.microsoft.com/office/drawing/2014/main" id="{E332F898-3A07-4D95-B3B6-49F148F737E3}"/>
                </a:ext>
              </a:extLst>
            </p:cNvPr>
            <p:cNvSpPr/>
            <p:nvPr/>
          </p:nvSpPr>
          <p:spPr>
            <a:xfrm>
              <a:off x="637638" y="3812010"/>
              <a:ext cx="10744560" cy="223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6" name="CustomShape 11">
              <a:extLst>
                <a:ext uri="{FF2B5EF4-FFF2-40B4-BE49-F238E27FC236}">
                  <a16:creationId xmlns:a16="http://schemas.microsoft.com/office/drawing/2014/main" id="{99D23832-A280-4572-8CD3-C7D778BDDA5C}"/>
                </a:ext>
              </a:extLst>
            </p:cNvPr>
            <p:cNvSpPr/>
            <p:nvPr/>
          </p:nvSpPr>
          <p:spPr>
            <a:xfrm>
              <a:off x="663198" y="3744330"/>
              <a:ext cx="9758160" cy="2908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0" strike="noStrike" spc="-1" dirty="0">
                  <a:latin typeface="Times New Roman"/>
                  <a:ea typeface="Times New Roman"/>
                </a:rPr>
                <a:t>SLR-40-12/Rev.1 – </a:t>
              </a:r>
              <a:r>
                <a:rPr lang="en-US" sz="1600" spc="-1" dirty="0">
                  <a:latin typeface="Times New Roman"/>
                  <a:ea typeface="Times New Roman"/>
                </a:rPr>
                <a:t>Update of the Introduction text</a:t>
              </a:r>
              <a:endParaRPr lang="en-GB" sz="1600" b="0" strike="noStrike" spc="-1" dirty="0">
                <a:latin typeface="Arial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AA8AAE7-BB42-472A-9E65-89D44E58E51D}"/>
              </a:ext>
            </a:extLst>
          </p:cNvPr>
          <p:cNvGrpSpPr/>
          <p:nvPr/>
        </p:nvGrpSpPr>
        <p:grpSpPr>
          <a:xfrm>
            <a:off x="3382920" y="6457320"/>
            <a:ext cx="352440" cy="306323"/>
            <a:chOff x="3382920" y="6457320"/>
            <a:chExt cx="352440" cy="306323"/>
          </a:xfrm>
        </p:grpSpPr>
        <p:sp>
          <p:nvSpPr>
            <p:cNvPr id="48" name="CustomShape 28">
              <a:extLst>
                <a:ext uri="{FF2B5EF4-FFF2-40B4-BE49-F238E27FC236}">
                  <a16:creationId xmlns:a16="http://schemas.microsoft.com/office/drawing/2014/main" id="{A44DEF6F-0E3F-4BFF-BAB1-F6DCDD0CEF88}"/>
                </a:ext>
              </a:extLst>
            </p:cNvPr>
            <p:cNvSpPr/>
            <p:nvPr/>
          </p:nvSpPr>
          <p:spPr>
            <a:xfrm>
              <a:off x="3458880" y="6528240"/>
              <a:ext cx="214920" cy="2149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9" name="CustomShape 29">
              <a:extLst>
                <a:ext uri="{FF2B5EF4-FFF2-40B4-BE49-F238E27FC236}">
                  <a16:creationId xmlns:a16="http://schemas.microsoft.com/office/drawing/2014/main" id="{87243401-EDEA-464E-843F-BC22310A2AA4}"/>
                </a:ext>
              </a:extLst>
            </p:cNvPr>
            <p:cNvSpPr/>
            <p:nvPr/>
          </p:nvSpPr>
          <p:spPr>
            <a:xfrm>
              <a:off x="3382920" y="6457320"/>
              <a:ext cx="352440" cy="30632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400" b="1" strike="noStrike" spc="-1" dirty="0">
                  <a:solidFill>
                    <a:schemeClr val="bg1"/>
                  </a:solidFill>
                  <a:latin typeface="Tw Cen MT"/>
                  <a:ea typeface="DejaVu Sans"/>
                </a:rPr>
                <a:t>c</a:t>
              </a:r>
              <a:endParaRPr lang="de-DE" sz="14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4B73454-7442-4F9A-BB54-6E32B009A15A}"/>
              </a:ext>
            </a:extLst>
          </p:cNvPr>
          <p:cNvGrpSpPr/>
          <p:nvPr/>
        </p:nvGrpSpPr>
        <p:grpSpPr>
          <a:xfrm>
            <a:off x="3382920" y="6175800"/>
            <a:ext cx="352440" cy="306323"/>
            <a:chOff x="3382920" y="6175800"/>
            <a:chExt cx="352440" cy="306323"/>
          </a:xfrm>
        </p:grpSpPr>
        <p:sp>
          <p:nvSpPr>
            <p:cNvPr id="55" name="CustomShape 31">
              <a:extLst>
                <a:ext uri="{FF2B5EF4-FFF2-40B4-BE49-F238E27FC236}">
                  <a16:creationId xmlns:a16="http://schemas.microsoft.com/office/drawing/2014/main" id="{64DB6F0F-8D9D-4D7F-89F5-FF871E70E39E}"/>
                </a:ext>
              </a:extLst>
            </p:cNvPr>
            <p:cNvSpPr/>
            <p:nvPr/>
          </p:nvSpPr>
          <p:spPr>
            <a:xfrm>
              <a:off x="3451680" y="6240600"/>
              <a:ext cx="214920" cy="214920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6" name="CustomShape 32">
              <a:extLst>
                <a:ext uri="{FF2B5EF4-FFF2-40B4-BE49-F238E27FC236}">
                  <a16:creationId xmlns:a16="http://schemas.microsoft.com/office/drawing/2014/main" id="{2337498F-FDE1-4251-A6BF-1AA29089D411}"/>
                </a:ext>
              </a:extLst>
            </p:cNvPr>
            <p:cNvSpPr/>
            <p:nvPr/>
          </p:nvSpPr>
          <p:spPr>
            <a:xfrm>
              <a:off x="3382920" y="6175800"/>
              <a:ext cx="352440" cy="30632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400" b="1" strike="noStrike" spc="-1" dirty="0">
                  <a:solidFill>
                    <a:schemeClr val="bg1"/>
                  </a:solidFill>
                  <a:latin typeface="Tw Cen MT"/>
                  <a:ea typeface="DejaVu Sans"/>
                </a:rPr>
                <a:t>i</a:t>
              </a:r>
              <a:endParaRPr lang="de-DE" sz="14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9069FB1-451F-4B3F-A6BB-F5BAE6B97A8A}"/>
              </a:ext>
            </a:extLst>
          </p:cNvPr>
          <p:cNvGrpSpPr/>
          <p:nvPr/>
        </p:nvGrpSpPr>
        <p:grpSpPr>
          <a:xfrm>
            <a:off x="185723" y="1944603"/>
            <a:ext cx="3662202" cy="307777"/>
            <a:chOff x="185723" y="1944603"/>
            <a:chExt cx="3662202" cy="307777"/>
          </a:xfrm>
        </p:grpSpPr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6C95549F-413E-4C6B-9100-4BAD7D872D65}"/>
                </a:ext>
              </a:extLst>
            </p:cNvPr>
            <p:cNvSpPr/>
            <p:nvPr/>
          </p:nvSpPr>
          <p:spPr>
            <a:xfrm>
              <a:off x="2411506" y="1944603"/>
              <a:ext cx="143641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Headline added</a:t>
              </a:r>
              <a:endParaRPr lang="en-GB" sz="1400" spc="-1" dirty="0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865C6534-E73A-4DE0-82AC-3ACF1A842CF4}"/>
                </a:ext>
              </a:extLst>
            </p:cNvPr>
            <p:cNvGrpSpPr/>
            <p:nvPr/>
          </p:nvGrpSpPr>
          <p:grpSpPr>
            <a:xfrm>
              <a:off x="185723" y="1945330"/>
              <a:ext cx="352440" cy="306323"/>
              <a:chOff x="3382920" y="6175800"/>
              <a:chExt cx="352440" cy="306323"/>
            </a:xfrm>
          </p:grpSpPr>
          <p:sp>
            <p:nvSpPr>
              <p:cNvPr id="58" name="CustomShape 31">
                <a:extLst>
                  <a:ext uri="{FF2B5EF4-FFF2-40B4-BE49-F238E27FC236}">
                    <a16:creationId xmlns:a16="http://schemas.microsoft.com/office/drawing/2014/main" id="{657BC337-DB06-4A7A-A662-E38A3DC6986F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9" name="CustomShape 32">
                <a:extLst>
                  <a:ext uri="{FF2B5EF4-FFF2-40B4-BE49-F238E27FC236}">
                    <a16:creationId xmlns:a16="http://schemas.microsoft.com/office/drawing/2014/main" id="{4C321BD4-A200-4DEB-8029-511C453B197B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67A6465-4645-440E-985B-C7B311D73961}"/>
                </a:ext>
              </a:extLst>
            </p:cNvPr>
            <p:cNvSpPr/>
            <p:nvPr/>
          </p:nvSpPr>
          <p:spPr>
            <a:xfrm>
              <a:off x="601377" y="1944603"/>
              <a:ext cx="63113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4.8.3.</a:t>
              </a:r>
              <a:endParaRPr lang="de-DE" sz="1400" spc="-1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C62979-BE50-43ED-947C-72A412CD034F}"/>
              </a:ext>
            </a:extLst>
          </p:cNvPr>
          <p:cNvGrpSpPr/>
          <p:nvPr/>
        </p:nvGrpSpPr>
        <p:grpSpPr>
          <a:xfrm>
            <a:off x="185723" y="2250208"/>
            <a:ext cx="10543343" cy="307777"/>
            <a:chOff x="185723" y="2250208"/>
            <a:chExt cx="10543343" cy="307777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BC0710AB-076A-40FF-9458-EB8B67A7425A}"/>
                </a:ext>
              </a:extLst>
            </p:cNvPr>
            <p:cNvSpPr/>
            <p:nvPr/>
          </p:nvSpPr>
          <p:spPr>
            <a:xfrm>
              <a:off x="2411506" y="2250208"/>
              <a:ext cx="831756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Merged all existing provisions regarding luminous intensities in one paragraph</a:t>
              </a:r>
              <a:endParaRPr lang="en-GB" sz="1400" spc="-1" dirty="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F705BA2E-D265-4E90-A3C3-ABEDDE0BC87A}"/>
                </a:ext>
              </a:extLst>
            </p:cNvPr>
            <p:cNvGrpSpPr/>
            <p:nvPr/>
          </p:nvGrpSpPr>
          <p:grpSpPr>
            <a:xfrm>
              <a:off x="185723" y="2250935"/>
              <a:ext cx="352440" cy="306323"/>
              <a:chOff x="3382920" y="6175800"/>
              <a:chExt cx="352440" cy="306323"/>
            </a:xfrm>
          </p:grpSpPr>
          <p:sp>
            <p:nvSpPr>
              <p:cNvPr id="61" name="CustomShape 31">
                <a:extLst>
                  <a:ext uri="{FF2B5EF4-FFF2-40B4-BE49-F238E27FC236}">
                    <a16:creationId xmlns:a16="http://schemas.microsoft.com/office/drawing/2014/main" id="{A191D0F0-487E-4DC7-86AA-835C7FACCCBB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2" name="CustomShape 32">
                <a:extLst>
                  <a:ext uri="{FF2B5EF4-FFF2-40B4-BE49-F238E27FC236}">
                    <a16:creationId xmlns:a16="http://schemas.microsoft.com/office/drawing/2014/main" id="{1D004D49-8DBD-4A27-8FB7-3A6C85F4684D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B9CE7BD-9006-46F0-ABF8-44AC28D7ADAA}"/>
                </a:ext>
              </a:extLst>
            </p:cNvPr>
            <p:cNvSpPr/>
            <p:nvPr/>
          </p:nvSpPr>
          <p:spPr>
            <a:xfrm>
              <a:off x="601377" y="2250208"/>
              <a:ext cx="779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4.8.3.1.</a:t>
              </a:r>
              <a:endParaRPr lang="de-DE" sz="1400" spc="-1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AED3848-14F8-4F35-BC03-FBC2FCD4AA10}"/>
              </a:ext>
            </a:extLst>
          </p:cNvPr>
          <p:cNvGrpSpPr/>
          <p:nvPr/>
        </p:nvGrpSpPr>
        <p:grpSpPr>
          <a:xfrm>
            <a:off x="185723" y="2562151"/>
            <a:ext cx="5012187" cy="307777"/>
            <a:chOff x="185723" y="2562151"/>
            <a:chExt cx="5012187" cy="307777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002E8114-6471-48D4-8940-598325732005}"/>
                </a:ext>
              </a:extLst>
            </p:cNvPr>
            <p:cNvSpPr/>
            <p:nvPr/>
          </p:nvSpPr>
          <p:spPr>
            <a:xfrm>
              <a:off x="2411506" y="2562151"/>
              <a:ext cx="278640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Transferred to 4.8.2.4. to 4.8.2.6.</a:t>
              </a:r>
              <a:endParaRPr lang="en-GB" sz="1400" spc="-1" dirty="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3D271E5-DCEF-48DC-8518-6A85699194F6}"/>
                </a:ext>
              </a:extLst>
            </p:cNvPr>
            <p:cNvGrpSpPr/>
            <p:nvPr/>
          </p:nvGrpSpPr>
          <p:grpSpPr>
            <a:xfrm>
              <a:off x="185723" y="2562878"/>
              <a:ext cx="352440" cy="306323"/>
              <a:chOff x="3382920" y="6175800"/>
              <a:chExt cx="352440" cy="306323"/>
            </a:xfrm>
          </p:grpSpPr>
          <p:sp>
            <p:nvSpPr>
              <p:cNvPr id="64" name="CustomShape 31">
                <a:extLst>
                  <a:ext uri="{FF2B5EF4-FFF2-40B4-BE49-F238E27FC236}">
                    <a16:creationId xmlns:a16="http://schemas.microsoft.com/office/drawing/2014/main" id="{DA893CC5-27C1-4299-A244-D82717FCEFE8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5" name="CustomShape 32">
                <a:extLst>
                  <a:ext uri="{FF2B5EF4-FFF2-40B4-BE49-F238E27FC236}">
                    <a16:creationId xmlns:a16="http://schemas.microsoft.com/office/drawing/2014/main" id="{8527DCDA-C810-483D-9986-A6C878F92849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7D423BB-FD5D-42FE-BAD2-95AF2B238F95}"/>
                </a:ext>
              </a:extLst>
            </p:cNvPr>
            <p:cNvSpPr/>
            <p:nvPr/>
          </p:nvSpPr>
          <p:spPr>
            <a:xfrm>
              <a:off x="601377" y="2562151"/>
              <a:ext cx="194168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4.8.7., 4.8.8. &amp; 4.8.10.</a:t>
              </a:r>
              <a:endParaRPr lang="de-DE" sz="1400" spc="-1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1E5C1E-7024-4689-9DCD-D12EDF097C33}"/>
              </a:ext>
            </a:extLst>
          </p:cNvPr>
          <p:cNvGrpSpPr/>
          <p:nvPr/>
        </p:nvGrpSpPr>
        <p:grpSpPr>
          <a:xfrm>
            <a:off x="185723" y="2869499"/>
            <a:ext cx="4761670" cy="307777"/>
            <a:chOff x="185723" y="2869499"/>
            <a:chExt cx="4761670" cy="307777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F8F0CE89-820E-467B-BF8B-6CFBBB2162A5}"/>
                </a:ext>
              </a:extLst>
            </p:cNvPr>
            <p:cNvSpPr/>
            <p:nvPr/>
          </p:nvSpPr>
          <p:spPr>
            <a:xfrm>
              <a:off x="2411506" y="2869499"/>
              <a:ext cx="25358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/>
                <a:t>Renumbered for clearer order</a:t>
              </a: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D06F1441-3F86-4811-B008-4987FDEA2006}"/>
                </a:ext>
              </a:extLst>
            </p:cNvPr>
            <p:cNvGrpSpPr/>
            <p:nvPr/>
          </p:nvGrpSpPr>
          <p:grpSpPr>
            <a:xfrm>
              <a:off x="185723" y="2870226"/>
              <a:ext cx="352440" cy="306323"/>
              <a:chOff x="3382920" y="6175800"/>
              <a:chExt cx="352440" cy="306323"/>
            </a:xfrm>
          </p:grpSpPr>
          <p:sp>
            <p:nvSpPr>
              <p:cNvPr id="67" name="CustomShape 31">
                <a:extLst>
                  <a:ext uri="{FF2B5EF4-FFF2-40B4-BE49-F238E27FC236}">
                    <a16:creationId xmlns:a16="http://schemas.microsoft.com/office/drawing/2014/main" id="{1679E129-BE9D-4132-90CE-B913F65694F9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8" name="CustomShape 32">
                <a:extLst>
                  <a:ext uri="{FF2B5EF4-FFF2-40B4-BE49-F238E27FC236}">
                    <a16:creationId xmlns:a16="http://schemas.microsoft.com/office/drawing/2014/main" id="{5E41588E-2226-420E-AD56-0C72E272CBE4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AB4BD40-2316-46C7-8764-09E9E4645B41}"/>
                </a:ext>
              </a:extLst>
            </p:cNvPr>
            <p:cNvSpPr/>
            <p:nvPr/>
          </p:nvSpPr>
          <p:spPr>
            <a:xfrm>
              <a:off x="601377" y="2869499"/>
              <a:ext cx="1066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/>
                <a:t>Diff. Paras.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F3B500A-0A65-4FF3-89D5-0C3AC763EF66}"/>
              </a:ext>
            </a:extLst>
          </p:cNvPr>
          <p:cNvGrpSpPr/>
          <p:nvPr/>
        </p:nvGrpSpPr>
        <p:grpSpPr>
          <a:xfrm>
            <a:off x="185723" y="3171744"/>
            <a:ext cx="5479879" cy="307777"/>
            <a:chOff x="185723" y="3266994"/>
            <a:chExt cx="5479879" cy="307777"/>
          </a:xfrm>
        </p:grpSpPr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F8F0CE89-820E-467B-BF8B-6CFBBB2162A5}"/>
                </a:ext>
              </a:extLst>
            </p:cNvPr>
            <p:cNvSpPr/>
            <p:nvPr/>
          </p:nvSpPr>
          <p:spPr>
            <a:xfrm>
              <a:off x="2411506" y="3266994"/>
              <a:ext cx="325409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/>
                <a:t>Aligned with the new structure in 4.8.3.</a:t>
              </a: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CF90C78-8BB1-4D1D-944B-1458447CF4A7}"/>
                </a:ext>
              </a:extLst>
            </p:cNvPr>
            <p:cNvGrpSpPr/>
            <p:nvPr/>
          </p:nvGrpSpPr>
          <p:grpSpPr>
            <a:xfrm>
              <a:off x="185723" y="3267721"/>
              <a:ext cx="352440" cy="306323"/>
              <a:chOff x="3382920" y="6175800"/>
              <a:chExt cx="352440" cy="306323"/>
            </a:xfrm>
          </p:grpSpPr>
          <p:sp>
            <p:nvSpPr>
              <p:cNvPr id="70" name="CustomShape 31">
                <a:extLst>
                  <a:ext uri="{FF2B5EF4-FFF2-40B4-BE49-F238E27FC236}">
                    <a16:creationId xmlns:a16="http://schemas.microsoft.com/office/drawing/2014/main" id="{7EBCDFFC-C2B8-4435-A466-4E868DC4BB58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1" name="CustomShape 32">
                <a:extLst>
                  <a:ext uri="{FF2B5EF4-FFF2-40B4-BE49-F238E27FC236}">
                    <a16:creationId xmlns:a16="http://schemas.microsoft.com/office/drawing/2014/main" id="{DBCFECF3-DE00-47E0-B856-BD535D489F1C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A1E4341-CC23-48D7-9BB2-91040A944CAE}"/>
                </a:ext>
              </a:extLst>
            </p:cNvPr>
            <p:cNvSpPr/>
            <p:nvPr/>
          </p:nvSpPr>
          <p:spPr>
            <a:xfrm>
              <a:off x="601377" y="3266994"/>
              <a:ext cx="108818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/>
                <a:t>Tables in 5.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88B4DB2-C849-4F98-ADEE-3E4605B37D7C}"/>
              </a:ext>
            </a:extLst>
          </p:cNvPr>
          <p:cNvGrpSpPr/>
          <p:nvPr/>
        </p:nvGrpSpPr>
        <p:grpSpPr>
          <a:xfrm>
            <a:off x="185723" y="4420171"/>
            <a:ext cx="10350381" cy="307777"/>
            <a:chOff x="185723" y="4420171"/>
            <a:chExt cx="10350381" cy="307777"/>
          </a:xfrm>
        </p:grpSpPr>
        <p:sp>
          <p:nvSpPr>
            <p:cNvPr id="50" name="Rechteck 5">
              <a:extLst>
                <a:ext uri="{FF2B5EF4-FFF2-40B4-BE49-F238E27FC236}">
                  <a16:creationId xmlns:a16="http://schemas.microsoft.com/office/drawing/2014/main" id="{C81652C5-A1AF-4871-B3EA-3D6C196217B6}"/>
                </a:ext>
              </a:extLst>
            </p:cNvPr>
            <p:cNvSpPr/>
            <p:nvPr/>
          </p:nvSpPr>
          <p:spPr>
            <a:xfrm>
              <a:off x="2426746" y="4420171"/>
              <a:ext cx="810935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spc="-1" dirty="0"/>
                <a:t>Updated the introductory text to reflect the new series of amendments</a:t>
              </a:r>
              <a:endParaRPr lang="en-GB" sz="1400" spc="-1" dirty="0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F1471A-A017-498D-B4D6-EB6BACCFB926}"/>
                </a:ext>
              </a:extLst>
            </p:cNvPr>
            <p:cNvGrpSpPr/>
            <p:nvPr/>
          </p:nvGrpSpPr>
          <p:grpSpPr>
            <a:xfrm>
              <a:off x="185723" y="4420898"/>
              <a:ext cx="352440" cy="306323"/>
              <a:chOff x="3382920" y="6175800"/>
              <a:chExt cx="352440" cy="306323"/>
            </a:xfrm>
          </p:grpSpPr>
          <p:sp>
            <p:nvSpPr>
              <p:cNvPr id="73" name="CustomShape 31">
                <a:extLst>
                  <a:ext uri="{FF2B5EF4-FFF2-40B4-BE49-F238E27FC236}">
                    <a16:creationId xmlns:a16="http://schemas.microsoft.com/office/drawing/2014/main" id="{9B3D36A2-4B23-4A4C-BBB6-6DD8E76A32E7}"/>
                  </a:ext>
                </a:extLst>
              </p:cNvPr>
              <p:cNvSpPr/>
              <p:nvPr/>
            </p:nvSpPr>
            <p:spPr>
              <a:xfrm>
                <a:off x="3451680" y="6240600"/>
                <a:ext cx="214920" cy="21492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4" name="CustomShape 32">
                <a:extLst>
                  <a:ext uri="{FF2B5EF4-FFF2-40B4-BE49-F238E27FC236}">
                    <a16:creationId xmlns:a16="http://schemas.microsoft.com/office/drawing/2014/main" id="{25424F8D-DFBC-45E3-BDF6-7F408237A1A3}"/>
                  </a:ext>
                </a:extLst>
              </p:cNvPr>
              <p:cNvSpPr/>
              <p:nvPr/>
            </p:nvSpPr>
            <p:spPr>
              <a:xfrm>
                <a:off x="3382920" y="617580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i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9D80010-EBC1-4229-8160-D3EF21F5ABCA}"/>
                </a:ext>
              </a:extLst>
            </p:cNvPr>
            <p:cNvSpPr/>
            <p:nvPr/>
          </p:nvSpPr>
          <p:spPr>
            <a:xfrm>
              <a:off x="601377" y="4420171"/>
              <a:ext cx="11176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Introduction</a:t>
              </a:r>
              <a:endParaRPr lang="de-DE" sz="1400" spc="-1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3A23013-1503-4366-A925-819E28EE8E2C}"/>
              </a:ext>
            </a:extLst>
          </p:cNvPr>
          <p:cNvGrpSpPr/>
          <p:nvPr/>
        </p:nvGrpSpPr>
        <p:grpSpPr>
          <a:xfrm>
            <a:off x="185723" y="5527096"/>
            <a:ext cx="10335141" cy="523220"/>
            <a:chOff x="185723" y="5527096"/>
            <a:chExt cx="10335141" cy="523220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D101F215-EDAB-4D32-8252-B4C9185CB4D7}"/>
                </a:ext>
              </a:extLst>
            </p:cNvPr>
            <p:cNvSpPr/>
            <p:nvPr/>
          </p:nvSpPr>
          <p:spPr>
            <a:xfrm>
              <a:off x="2411506" y="5527096"/>
              <a:ext cx="81093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400" spc="-1" dirty="0">
                  <a:solidFill>
                    <a:srgbClr val="000000"/>
                  </a:solidFill>
                </a:rPr>
                <a:t>Removed a marking requirement for the horizontal part of the downward facing arrow for devices mounted below 750 mm.</a:t>
              </a:r>
              <a:endParaRPr lang="en-GB" sz="1400" spc="-1" dirty="0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C524853-D5CF-48B7-8EBF-D874A1289BDE}"/>
                </a:ext>
              </a:extLst>
            </p:cNvPr>
            <p:cNvGrpSpPr/>
            <p:nvPr/>
          </p:nvGrpSpPr>
          <p:grpSpPr>
            <a:xfrm>
              <a:off x="185723" y="5635545"/>
              <a:ext cx="352440" cy="306323"/>
              <a:chOff x="3382920" y="6457320"/>
              <a:chExt cx="352440" cy="306323"/>
            </a:xfrm>
          </p:grpSpPr>
          <p:sp>
            <p:nvSpPr>
              <p:cNvPr id="79" name="CustomShape 28">
                <a:extLst>
                  <a:ext uri="{FF2B5EF4-FFF2-40B4-BE49-F238E27FC236}">
                    <a16:creationId xmlns:a16="http://schemas.microsoft.com/office/drawing/2014/main" id="{FF917A5E-2E3C-43AF-B288-33C0A1081F46}"/>
                  </a:ext>
                </a:extLst>
              </p:cNvPr>
              <p:cNvSpPr/>
              <p:nvPr/>
            </p:nvSpPr>
            <p:spPr>
              <a:xfrm>
                <a:off x="3458880" y="6528240"/>
                <a:ext cx="214920" cy="21492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0" name="CustomShape 29">
                <a:extLst>
                  <a:ext uri="{FF2B5EF4-FFF2-40B4-BE49-F238E27FC236}">
                    <a16:creationId xmlns:a16="http://schemas.microsoft.com/office/drawing/2014/main" id="{B4219C3E-6CF4-40D0-AE67-A89B32EBC8B3}"/>
                  </a:ext>
                </a:extLst>
              </p:cNvPr>
              <p:cNvSpPr/>
              <p:nvPr/>
            </p:nvSpPr>
            <p:spPr>
              <a:xfrm>
                <a:off x="3382920" y="6457320"/>
                <a:ext cx="352440" cy="3063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de-DE" sz="1400" b="1" strike="noStrike" spc="-1" dirty="0">
                    <a:solidFill>
                      <a:schemeClr val="bg1"/>
                    </a:solidFill>
                    <a:latin typeface="Tw Cen MT"/>
                    <a:ea typeface="DejaVu Sans"/>
                  </a:rPr>
                  <a:t>c</a:t>
                </a:r>
                <a:endParaRPr lang="de-DE" sz="1400" b="0" strike="noStrike" spc="-1" dirty="0">
                  <a:solidFill>
                    <a:schemeClr val="bg1"/>
                  </a:solidFill>
                  <a:latin typeface="Arial"/>
                </a:endParaRP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9609B0C-85A0-4EDD-A3E4-53328064CD61}"/>
                </a:ext>
              </a:extLst>
            </p:cNvPr>
            <p:cNvSpPr/>
            <p:nvPr/>
          </p:nvSpPr>
          <p:spPr>
            <a:xfrm>
              <a:off x="601377" y="5634818"/>
              <a:ext cx="156600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400" spc="-1" dirty="0">
                  <a:solidFill>
                    <a:srgbClr val="000000"/>
                  </a:solidFill>
                </a:rPr>
                <a:t>Annex 7, drawing</a:t>
              </a:r>
              <a:endParaRPr lang="de-DE" sz="1400" spc="-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0</TotalTime>
  <Words>1605</Words>
  <Application>Microsoft Office PowerPoint</Application>
  <PresentationFormat>Widescreen</PresentationFormat>
  <Paragraphs>289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9</vt:i4>
      </vt:variant>
    </vt:vector>
  </HeadingPairs>
  <TitlesOfParts>
    <vt:vector size="17" baseType="lpstr">
      <vt:lpstr>Arial</vt:lpstr>
      <vt:lpstr>Courier New</vt:lpstr>
      <vt:lpstr>Symbol</vt:lpstr>
      <vt:lpstr>Times New Roman</vt:lpstr>
      <vt:lpstr>Tw Cen MT</vt:lpstr>
      <vt:lpstr>Wingdings</vt:lpstr>
      <vt:lpstr>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Bauckhage, Thomas</dc:creator>
  <dc:description/>
  <cp:lastModifiedBy>Davide Puglisi</cp:lastModifiedBy>
  <cp:revision>81</cp:revision>
  <dcterms:created xsi:type="dcterms:W3CDTF">2020-03-10T13:56:38Z</dcterms:created>
  <dcterms:modified xsi:type="dcterms:W3CDTF">2020-09-04T08:52:39Z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8</vt:i4>
  </property>
</Properties>
</file>