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889" r:id="rId2"/>
    <p:sldId id="913" r:id="rId3"/>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43" autoAdjust="0"/>
  </p:normalViewPr>
  <p:slideViewPr>
    <p:cSldViewPr>
      <p:cViewPr varScale="1">
        <p:scale>
          <a:sx n="62" d="100"/>
          <a:sy n="62" d="100"/>
        </p:scale>
        <p:origin x="1400"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021138" y="0"/>
            <a:ext cx="3076575" cy="512763"/>
          </a:xfrm>
          <a:prstGeom prst="rect">
            <a:avLst/>
          </a:prstGeom>
        </p:spPr>
        <p:txBody>
          <a:bodyPr vert="horz" lIns="91440" tIns="45720" rIns="91440" bIns="45720" rtlCol="0"/>
          <a:lstStyle>
            <a:lvl1pPr algn="r">
              <a:defRPr sz="1200"/>
            </a:lvl1pPr>
          </a:lstStyle>
          <a:p>
            <a:fld id="{3FAF43C1-4994-4078-8036-238646910302}" type="datetimeFigureOut">
              <a:rPr lang="fr-FR" smtClean="0"/>
              <a:t>17/10/2020</a:t>
            </a:fld>
            <a:endParaRPr lang="fr-FR"/>
          </a:p>
        </p:txBody>
      </p:sp>
      <p:sp>
        <p:nvSpPr>
          <p:cNvPr id="4" name="Espace réservé de l'image des diapositives 3"/>
          <p:cNvSpPr>
            <a:spLocks noGrp="1" noRot="1" noChangeAspect="1"/>
          </p:cNvSpPr>
          <p:nvPr>
            <p:ph type="sldImg" idx="2"/>
          </p:nvPr>
        </p:nvSpPr>
        <p:spPr>
          <a:xfrm>
            <a:off x="1246188" y="1279525"/>
            <a:ext cx="4606925" cy="34544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09613" y="4926013"/>
            <a:ext cx="5680075" cy="4029075"/>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50835AF9-A334-4EFF-9C39-1F4D210900BB}" type="slidenum">
              <a:rPr lang="fr-FR" smtClean="0"/>
              <a:t>‹N°›</a:t>
            </a:fld>
            <a:endParaRPr lang="fr-FR"/>
          </a:p>
        </p:txBody>
      </p:sp>
    </p:spTree>
    <p:extLst>
      <p:ext uri="{BB962C8B-B14F-4D97-AF65-F5344CB8AC3E}">
        <p14:creationId xmlns:p14="http://schemas.microsoft.com/office/powerpoint/2010/main" val="2343642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16" name="Titre 1"/>
          <p:cNvSpPr>
            <a:spLocks noGrp="1"/>
          </p:cNvSpPr>
          <p:nvPr>
            <p:ph type="title" hasCustomPrompt="1"/>
          </p:nvPr>
        </p:nvSpPr>
        <p:spPr>
          <a:xfrm>
            <a:off x="584200" y="2462409"/>
            <a:ext cx="8229600" cy="1143000"/>
          </a:xfrm>
          <a:prstGeom prst="rect">
            <a:avLst/>
          </a:prstGeom>
          <a:solidFill>
            <a:srgbClr val="FFFFFF">
              <a:alpha val="80000"/>
            </a:srgbClr>
          </a:solidFill>
          <a:ln>
            <a:noFill/>
          </a:ln>
        </p:spPr>
        <p:txBody>
          <a:bodyPr vert="horz" lIns="121613" tIns="60823" rIns="121613" bIns="60823" rtlCol="0" anchor="ctr">
            <a:noAutofit/>
          </a:bodyPr>
          <a:lstStyle>
            <a:lvl1pPr algn="ctr" defTabSz="455613" rtl="0" eaLnBrk="1" latinLnBrk="0" hangingPunct="1">
              <a:spcBef>
                <a:spcPct val="0"/>
              </a:spcBef>
              <a:buNone/>
              <a:defRPr lang="fr-FR" sz="2772" b="1" i="1" kern="1200" cap="all" baseline="0" dirty="0">
                <a:solidFill>
                  <a:srgbClr val="27509B"/>
                </a:solidFill>
                <a:latin typeface="Arial Black" panose="020B0A04020102020204" pitchFamily="34" charset="0"/>
                <a:ea typeface="+mj-ea"/>
                <a:cs typeface="Arial" panose="020B0604020202020204" pitchFamily="34" charset="0"/>
              </a:defRPr>
            </a:lvl1pPr>
          </a:lstStyle>
          <a:p>
            <a:pPr lvl="0" algn="r" defTabSz="455613" rtl="0" eaLnBrk="1" latinLnBrk="0" hangingPunct="1">
              <a:spcBef>
                <a:spcPct val="0"/>
              </a:spcBef>
              <a:buNone/>
            </a:pPr>
            <a:r>
              <a:rPr lang="fr-FR" dirty="0"/>
              <a:t>TITLE</a:t>
            </a:r>
          </a:p>
        </p:txBody>
      </p:sp>
      <p:sp>
        <p:nvSpPr>
          <p:cNvPr id="17" name="Sous-titre 2"/>
          <p:cNvSpPr>
            <a:spLocks noGrp="1"/>
          </p:cNvSpPr>
          <p:nvPr>
            <p:ph type="subTitle" idx="1" hasCustomPrompt="1"/>
          </p:nvPr>
        </p:nvSpPr>
        <p:spPr>
          <a:xfrm>
            <a:off x="5385921" y="3662672"/>
            <a:ext cx="3427884" cy="461061"/>
          </a:xfrm>
          <a:prstGeom prst="rect">
            <a:avLst/>
          </a:prstGeom>
          <a:solidFill>
            <a:srgbClr val="FFFFFF">
              <a:alpha val="80000"/>
            </a:srgbClr>
          </a:solidFill>
          <a:ln>
            <a:noFill/>
          </a:ln>
        </p:spPr>
        <p:txBody>
          <a:bodyPr lIns="121624" tIns="60831" rIns="121624" bIns="60831"/>
          <a:lstStyle>
            <a:lvl1pPr marL="0" indent="0" algn="ctr" defTabSz="455613" rtl="0" eaLnBrk="1" latinLnBrk="0" hangingPunct="1">
              <a:spcBef>
                <a:spcPct val="20000"/>
              </a:spcBef>
              <a:buFont typeface="Arial"/>
              <a:buNone/>
              <a:defRPr lang="fr-FR" sz="1798" kern="1200" baseline="0" noProof="0" dirty="0">
                <a:solidFill>
                  <a:srgbClr val="27509B"/>
                </a:solidFill>
                <a:latin typeface="Arial" panose="020B0604020202020204" pitchFamily="34" charset="0"/>
                <a:ea typeface="+mn-ea"/>
                <a:cs typeface="Arial"/>
              </a:defRPr>
            </a:lvl1pPr>
            <a:lvl2pPr marL="455562" indent="0" algn="ctr">
              <a:buNone/>
              <a:defRPr>
                <a:solidFill>
                  <a:schemeClr val="tx1">
                    <a:tint val="75000"/>
                  </a:schemeClr>
                </a:solidFill>
              </a:defRPr>
            </a:lvl2pPr>
            <a:lvl3pPr marL="911123" indent="0" algn="ctr">
              <a:buNone/>
              <a:defRPr>
                <a:solidFill>
                  <a:schemeClr val="tx1">
                    <a:tint val="75000"/>
                  </a:schemeClr>
                </a:solidFill>
              </a:defRPr>
            </a:lvl3pPr>
            <a:lvl4pPr marL="1366676" indent="0" algn="ctr">
              <a:buNone/>
              <a:defRPr>
                <a:solidFill>
                  <a:schemeClr val="tx1">
                    <a:tint val="75000"/>
                  </a:schemeClr>
                </a:solidFill>
              </a:defRPr>
            </a:lvl4pPr>
            <a:lvl5pPr marL="1822241" indent="0" algn="ctr">
              <a:buNone/>
              <a:defRPr>
                <a:solidFill>
                  <a:schemeClr val="tx1">
                    <a:tint val="75000"/>
                  </a:schemeClr>
                </a:solidFill>
              </a:defRPr>
            </a:lvl5pPr>
            <a:lvl6pPr marL="2277807" indent="0" algn="ctr">
              <a:buNone/>
              <a:defRPr>
                <a:solidFill>
                  <a:schemeClr val="tx1">
                    <a:tint val="75000"/>
                  </a:schemeClr>
                </a:solidFill>
              </a:defRPr>
            </a:lvl6pPr>
            <a:lvl7pPr marL="2733365" indent="0" algn="ctr">
              <a:buNone/>
              <a:defRPr>
                <a:solidFill>
                  <a:schemeClr val="tx1">
                    <a:tint val="75000"/>
                  </a:schemeClr>
                </a:solidFill>
              </a:defRPr>
            </a:lvl7pPr>
            <a:lvl8pPr marL="3188925" indent="0" algn="ctr">
              <a:buNone/>
              <a:defRPr>
                <a:solidFill>
                  <a:schemeClr val="tx1">
                    <a:tint val="75000"/>
                  </a:schemeClr>
                </a:solidFill>
              </a:defRPr>
            </a:lvl8pPr>
            <a:lvl9pPr marL="3644492" indent="0" algn="ctr">
              <a:buNone/>
              <a:defRPr>
                <a:solidFill>
                  <a:schemeClr val="tx1">
                    <a:tint val="75000"/>
                  </a:schemeClr>
                </a:solidFill>
              </a:defRPr>
            </a:lvl9pPr>
          </a:lstStyle>
          <a:p>
            <a:r>
              <a:rPr lang="fr-FR" dirty="0" err="1"/>
              <a:t>Subtitle</a:t>
            </a:r>
            <a:endParaRPr lang="fr-FR" dirty="0"/>
          </a:p>
        </p:txBody>
      </p:sp>
    </p:spTree>
    <p:extLst>
      <p:ext uri="{BB962C8B-B14F-4D97-AF65-F5344CB8AC3E}">
        <p14:creationId xmlns:p14="http://schemas.microsoft.com/office/powerpoint/2010/main" val="497356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9_Disposition personnalisée">
    <p:spTree>
      <p:nvGrpSpPr>
        <p:cNvPr id="1" name=""/>
        <p:cNvGrpSpPr/>
        <p:nvPr/>
      </p:nvGrpSpPr>
      <p:grpSpPr>
        <a:xfrm>
          <a:off x="0" y="0"/>
          <a:ext cx="0" cy="0"/>
          <a:chOff x="0" y="0"/>
          <a:chExt cx="0" cy="0"/>
        </a:xfrm>
      </p:grpSpPr>
      <p:sp>
        <p:nvSpPr>
          <p:cNvPr id="9" name="Espace réservé du contenu 4"/>
          <p:cNvSpPr>
            <a:spLocks noGrp="1"/>
          </p:cNvSpPr>
          <p:nvPr>
            <p:ph sz="quarter" idx="10"/>
          </p:nvPr>
        </p:nvSpPr>
        <p:spPr>
          <a:xfrm>
            <a:off x="457204" y="1066802"/>
            <a:ext cx="8229597" cy="4810138"/>
          </a:xfrm>
          <a:prstGeom prst="rect">
            <a:avLst/>
          </a:prstGeom>
        </p:spPr>
        <p:txBody>
          <a:bodyPr lIns="121624" tIns="60831" rIns="121624" bIns="60831"/>
          <a:lstStyle>
            <a:lvl1pPr>
              <a:defRPr lang="fr-FR" sz="1798" kern="1200" noProof="0" dirty="0" smtClean="0">
                <a:solidFill>
                  <a:srgbClr val="595959"/>
                </a:solidFill>
                <a:latin typeface="Arial"/>
                <a:ea typeface="+mn-ea"/>
                <a:cs typeface="Arial"/>
              </a:defRPr>
            </a:lvl1pPr>
            <a:lvl2pPr marL="740372" indent="-284769">
              <a:buFontTx/>
              <a:buBlip>
                <a:blip r:embed="rId2"/>
              </a:buBlip>
              <a:defRPr lang="fr-FR" sz="1573" kern="1200" noProof="0" dirty="0" smtClean="0">
                <a:solidFill>
                  <a:srgbClr val="595959"/>
                </a:solidFill>
                <a:latin typeface="Arial"/>
                <a:ea typeface="+mn-ea"/>
                <a:cs typeface="Arial"/>
              </a:defRPr>
            </a:lvl2pPr>
            <a:lvl3pPr marL="1139032" indent="-227797">
              <a:buFontTx/>
              <a:buBlip>
                <a:blip r:embed="rId3"/>
              </a:buBlip>
              <a:defRPr lang="fr-FR" sz="1423" kern="1200" dirty="0" smtClean="0">
                <a:solidFill>
                  <a:schemeClr val="tx1"/>
                </a:solidFill>
                <a:latin typeface="Arial" panose="020B0604020202020204" pitchFamily="34" charset="0"/>
                <a:ea typeface="+mn-ea"/>
                <a:cs typeface="Arial" panose="020B0604020202020204" pitchFamily="34" charset="0"/>
              </a:defRPr>
            </a:lvl3pPr>
            <a:lvl4pPr marL="1594641" indent="-227797">
              <a:buFont typeface="Wingdings" panose="05000000000000000000" pitchFamily="2" charset="2"/>
              <a:buChar char="§"/>
              <a:defRPr lang="fr-FR" sz="1423" kern="1200" dirty="0" smtClean="0">
                <a:solidFill>
                  <a:schemeClr val="tx1"/>
                </a:solidFill>
                <a:latin typeface="Arial" panose="020B0604020202020204" pitchFamily="34" charset="0"/>
                <a:ea typeface="+mn-ea"/>
                <a:cs typeface="Arial" panose="020B0604020202020204" pitchFamily="34" charset="0"/>
              </a:defRPr>
            </a:lvl4pPr>
            <a:lvl5pPr marL="2050258" indent="-227797">
              <a:buFont typeface="Arial" panose="020B0604020202020204" pitchFamily="34" charset="0"/>
              <a:buChar char="•"/>
              <a:defRPr lang="en-GB" sz="1423" kern="1200" dirty="0">
                <a:solidFill>
                  <a:schemeClr val="tx1"/>
                </a:solidFill>
                <a:latin typeface="Arial" panose="020B0604020202020204" pitchFamily="34" charset="0"/>
                <a:ea typeface="+mn-ea"/>
                <a:cs typeface="Arial" panose="020B0604020202020204" pitchFamily="34" charset="0"/>
              </a:defRPr>
            </a:lvl5pPr>
          </a:lstStyle>
          <a:p>
            <a:pPr marL="0" lvl="0" indent="0" algn="l" defTabSz="455613" rtl="0" eaLnBrk="1" latinLnBrk="0" hangingPunct="1">
              <a:spcBef>
                <a:spcPct val="20000"/>
              </a:spcBef>
              <a:buFont typeface="Arial"/>
              <a:buNone/>
            </a:pPr>
            <a:r>
              <a:rPr lang="fr-FR" dirty="0"/>
              <a:t>Modifier les styles du texte du masque</a:t>
            </a:r>
          </a:p>
          <a:p>
            <a:pPr marL="740372" lvl="1" indent="-284769" algn="l" defTabSz="455613" rtl="0" eaLnBrk="1" latinLnBrk="0" hangingPunct="1">
              <a:spcBef>
                <a:spcPct val="20000"/>
              </a:spcBef>
              <a:buFontTx/>
              <a:buBlip>
                <a:blip r:embed="rId2"/>
              </a:buBlip>
            </a:pPr>
            <a:r>
              <a:rPr lang="fr-FR" dirty="0"/>
              <a:t>Deuxième niveau</a:t>
            </a:r>
          </a:p>
          <a:p>
            <a:pPr marL="1139032" lvl="2" indent="-227797" algn="l" defTabSz="455613" rtl="0" eaLnBrk="1" latinLnBrk="0" hangingPunct="1">
              <a:spcBef>
                <a:spcPct val="20000"/>
              </a:spcBef>
              <a:buFontTx/>
              <a:buBlip>
                <a:blip r:embed="rId3"/>
              </a:buBlip>
            </a:pPr>
            <a:r>
              <a:rPr lang="fr-FR" dirty="0"/>
              <a:t>Troisième niveau</a:t>
            </a:r>
          </a:p>
          <a:p>
            <a:pPr marL="1594641" lvl="3" indent="-227797" algn="l" defTabSz="455613" rtl="0" eaLnBrk="1" latinLnBrk="0" hangingPunct="1">
              <a:spcBef>
                <a:spcPct val="20000"/>
              </a:spcBef>
              <a:buFont typeface="Wingdings" panose="05000000000000000000" pitchFamily="2" charset="2"/>
              <a:buChar char="§"/>
            </a:pPr>
            <a:r>
              <a:rPr lang="fr-FR" dirty="0"/>
              <a:t>Quatrième niveau</a:t>
            </a:r>
          </a:p>
          <a:p>
            <a:pPr marL="2050258" lvl="4" indent="-227797" algn="l" defTabSz="455613" rtl="0" eaLnBrk="1" latinLnBrk="0" hangingPunct="1">
              <a:spcBef>
                <a:spcPct val="20000"/>
              </a:spcBef>
              <a:buFont typeface="Arial" panose="020B0604020202020204" pitchFamily="34" charset="0"/>
              <a:buChar char="•"/>
            </a:pPr>
            <a:r>
              <a:rPr lang="fr-FR" dirty="0"/>
              <a:t>Cinquième niveau</a:t>
            </a:r>
            <a:endParaRPr lang="en-GB" dirty="0"/>
          </a:p>
        </p:txBody>
      </p:sp>
      <p:sp>
        <p:nvSpPr>
          <p:cNvPr id="12" name="Titre 3"/>
          <p:cNvSpPr>
            <a:spLocks noGrp="1"/>
          </p:cNvSpPr>
          <p:nvPr>
            <p:ph type="title" hasCustomPrompt="1"/>
          </p:nvPr>
        </p:nvSpPr>
        <p:spPr>
          <a:xfrm>
            <a:off x="457203" y="146012"/>
            <a:ext cx="7886700" cy="644068"/>
          </a:xfrm>
          <a:prstGeom prst="rect">
            <a:avLst/>
          </a:prstGeom>
        </p:spPr>
        <p:txBody>
          <a:bodyPr lIns="121624" tIns="60831" rIns="121624" bIns="60831" anchor="ctr"/>
          <a:lstStyle>
            <a:lvl1pPr algn="l" defTabSz="455613" rtl="0" eaLnBrk="1" latinLnBrk="0" hangingPunct="1">
              <a:spcBef>
                <a:spcPct val="0"/>
              </a:spcBef>
              <a:buNone/>
              <a:defRPr lang="en-GB" sz="2772" b="1" i="1" kern="1200" cap="all" baseline="0" dirty="0">
                <a:solidFill>
                  <a:srgbClr val="27509B"/>
                </a:solidFill>
                <a:latin typeface="Arial Black" panose="020B0A04020102020204" pitchFamily="34" charset="0"/>
                <a:ea typeface="+mj-ea"/>
                <a:cs typeface="Arial" panose="020B0604020202020204" pitchFamily="34" charset="0"/>
              </a:defRPr>
            </a:lvl1pPr>
          </a:lstStyle>
          <a:p>
            <a:r>
              <a:rPr lang="en-GB" dirty="0"/>
              <a:t>EDIT MASTER TITLE STYLE</a:t>
            </a:r>
          </a:p>
        </p:txBody>
      </p:sp>
    </p:spTree>
    <p:extLst>
      <p:ext uri="{BB962C8B-B14F-4D97-AF65-F5344CB8AC3E}">
        <p14:creationId xmlns:p14="http://schemas.microsoft.com/office/powerpoint/2010/main" val="20520137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descr="Logo etrto.png"/>
          <p:cNvPicPr>
            <a:picLocks noChangeAspect="1"/>
          </p:cNvPicPr>
          <p:nvPr userDrawn="1"/>
        </p:nvPicPr>
        <p:blipFill>
          <a:blip r:embed="rId5" cstate="print"/>
          <a:stretch>
            <a:fillRect/>
          </a:stretch>
        </p:blipFill>
        <p:spPr>
          <a:xfrm>
            <a:off x="7812360" y="0"/>
            <a:ext cx="1328545" cy="1268760"/>
          </a:xfrm>
          <a:prstGeom prst="rect">
            <a:avLst/>
          </a:prstGeom>
        </p:spPr>
      </p:pic>
      <p:cxnSp>
        <p:nvCxnSpPr>
          <p:cNvPr id="8" name="Connecteur droit 7"/>
          <p:cNvCxnSpPr/>
          <p:nvPr userDrawn="1"/>
        </p:nvCxnSpPr>
        <p:spPr>
          <a:xfrm>
            <a:off x="0" y="6381328"/>
            <a:ext cx="9144000" cy="0"/>
          </a:xfrm>
          <a:prstGeom prst="line">
            <a:avLst/>
          </a:prstGeom>
          <a:ln w="22225">
            <a:solidFill>
              <a:srgbClr val="0000B8"/>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userDrawn="1"/>
        </p:nvCxnSpPr>
        <p:spPr>
          <a:xfrm>
            <a:off x="0" y="548680"/>
            <a:ext cx="7956376" cy="0"/>
          </a:xfrm>
          <a:prstGeom prst="line">
            <a:avLst/>
          </a:prstGeom>
          <a:ln w="22225">
            <a:solidFill>
              <a:srgbClr val="0000B8"/>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AAC1B5-B03F-4440-894B-95CD55F2CE41}"/>
              </a:ext>
            </a:extLst>
          </p:cNvPr>
          <p:cNvSpPr>
            <a:spLocks noGrp="1"/>
          </p:cNvSpPr>
          <p:nvPr>
            <p:ph type="title"/>
          </p:nvPr>
        </p:nvSpPr>
        <p:spPr>
          <a:xfrm>
            <a:off x="584200" y="1628800"/>
            <a:ext cx="8229600" cy="2952328"/>
          </a:xfrm>
        </p:spPr>
        <p:txBody>
          <a:bodyPr/>
          <a:lstStyle/>
          <a:p>
            <a:br>
              <a:rPr lang="fr-BE" b="0" i="0" dirty="0">
                <a:solidFill>
                  <a:schemeClr val="tx1"/>
                </a:solidFill>
              </a:rPr>
            </a:br>
            <a:r>
              <a:rPr lang="fr-BE" b="0" i="0" dirty="0" err="1">
                <a:solidFill>
                  <a:schemeClr val="tx1"/>
                </a:solidFill>
              </a:rPr>
              <a:t>Workplan</a:t>
            </a:r>
            <a:r>
              <a:rPr lang="fr-BE" b="0" i="0" dirty="0">
                <a:solidFill>
                  <a:schemeClr val="tx1"/>
                </a:solidFill>
              </a:rPr>
              <a:t> data sharing process </a:t>
            </a:r>
            <a:r>
              <a:rPr lang="fr-BE" b="0" i="0" dirty="0" err="1">
                <a:solidFill>
                  <a:schemeClr val="tx1"/>
                </a:solidFill>
              </a:rPr>
              <a:t>proposal</a:t>
            </a:r>
            <a:endParaRPr lang="fr-FR" b="0" i="0" dirty="0">
              <a:solidFill>
                <a:schemeClr val="tx1"/>
              </a:solidFill>
            </a:endParaRPr>
          </a:p>
        </p:txBody>
      </p:sp>
      <p:sp>
        <p:nvSpPr>
          <p:cNvPr id="3" name="Sous-titre 2">
            <a:extLst>
              <a:ext uri="{FF2B5EF4-FFF2-40B4-BE49-F238E27FC236}">
                <a16:creationId xmlns:a16="http://schemas.microsoft.com/office/drawing/2014/main" id="{D1F01E9F-EDAE-43EC-AB85-A10D97860DFA}"/>
              </a:ext>
            </a:extLst>
          </p:cNvPr>
          <p:cNvSpPr>
            <a:spLocks noGrp="1"/>
          </p:cNvSpPr>
          <p:nvPr>
            <p:ph type="subTitle" idx="1"/>
          </p:nvPr>
        </p:nvSpPr>
        <p:spPr>
          <a:xfrm>
            <a:off x="5076056" y="4941168"/>
            <a:ext cx="3737744" cy="461061"/>
          </a:xfrm>
        </p:spPr>
        <p:txBody>
          <a:bodyPr/>
          <a:lstStyle/>
          <a:p>
            <a:r>
              <a:rPr lang="fr-BE" dirty="0">
                <a:solidFill>
                  <a:schemeClr val="tx1"/>
                </a:solidFill>
              </a:rPr>
              <a:t>IWG WGWT </a:t>
            </a:r>
            <a:r>
              <a:rPr lang="fr-BE" dirty="0" err="1">
                <a:solidFill>
                  <a:schemeClr val="tx1"/>
                </a:solidFill>
              </a:rPr>
              <a:t>October</a:t>
            </a:r>
            <a:r>
              <a:rPr lang="fr-BE" dirty="0">
                <a:solidFill>
                  <a:schemeClr val="tx1"/>
                </a:solidFill>
              </a:rPr>
              <a:t> 22nd 2020 </a:t>
            </a:r>
            <a:endParaRPr lang="fr-FR" dirty="0">
              <a:solidFill>
                <a:schemeClr val="tx1"/>
              </a:solidFill>
            </a:endParaRPr>
          </a:p>
        </p:txBody>
      </p:sp>
      <p:sp>
        <p:nvSpPr>
          <p:cNvPr id="5" name="Sous-titre 2">
            <a:extLst>
              <a:ext uri="{FF2B5EF4-FFF2-40B4-BE49-F238E27FC236}">
                <a16:creationId xmlns:a16="http://schemas.microsoft.com/office/drawing/2014/main" id="{D159A40C-64FB-4130-A8C4-46537312F3AE}"/>
              </a:ext>
            </a:extLst>
          </p:cNvPr>
          <p:cNvSpPr txBox="1">
            <a:spLocks/>
          </p:cNvSpPr>
          <p:nvPr/>
        </p:nvSpPr>
        <p:spPr>
          <a:xfrm>
            <a:off x="5583281" y="1167739"/>
            <a:ext cx="3427884" cy="461061"/>
          </a:xfrm>
          <a:prstGeom prst="rect">
            <a:avLst/>
          </a:prstGeom>
          <a:solidFill>
            <a:srgbClr val="FFFFFF">
              <a:alpha val="80000"/>
            </a:srgbClr>
          </a:solidFill>
          <a:ln>
            <a:noFill/>
          </a:ln>
        </p:spPr>
        <p:txBody>
          <a:bodyPr lIns="121624" tIns="60831" rIns="121624" bIns="60831"/>
          <a:lstStyle>
            <a:lvl1pPr marL="0" indent="0" algn="ctr" defTabSz="455613" rtl="0" eaLnBrk="1" latinLnBrk="0" hangingPunct="1">
              <a:spcBef>
                <a:spcPct val="20000"/>
              </a:spcBef>
              <a:buFont typeface="Arial"/>
              <a:buNone/>
              <a:defRPr lang="fr-FR" sz="1798" kern="1200" baseline="0" noProof="0" dirty="0">
                <a:solidFill>
                  <a:srgbClr val="27509B"/>
                </a:solidFill>
                <a:latin typeface="Arial" panose="020B0604020202020204" pitchFamily="34" charset="0"/>
                <a:ea typeface="+mn-ea"/>
                <a:cs typeface="Arial"/>
              </a:defRPr>
            </a:lvl1pPr>
            <a:lvl2pPr marL="455562"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1123"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66676"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2241"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77807"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33365"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88925"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44492"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fr-BE" dirty="0">
                <a:solidFill>
                  <a:schemeClr val="tx1"/>
                </a:solidFill>
              </a:rPr>
              <a:t>Document IWG WT-15-04</a:t>
            </a:r>
          </a:p>
          <a:p>
            <a:pPr algn="l"/>
            <a:r>
              <a:rPr lang="fr-BE" dirty="0">
                <a:solidFill>
                  <a:schemeClr val="tx1"/>
                </a:solidFill>
              </a:rPr>
              <a:t>Agenda item 5 </a:t>
            </a:r>
          </a:p>
        </p:txBody>
      </p:sp>
    </p:spTree>
    <p:extLst>
      <p:ext uri="{BB962C8B-B14F-4D97-AF65-F5344CB8AC3E}">
        <p14:creationId xmlns:p14="http://schemas.microsoft.com/office/powerpoint/2010/main" val="319395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24928A9-7E46-4E90-8A87-A60A5A0E26C4}"/>
              </a:ext>
            </a:extLst>
          </p:cNvPr>
          <p:cNvSpPr txBox="1"/>
          <p:nvPr/>
        </p:nvSpPr>
        <p:spPr>
          <a:xfrm>
            <a:off x="323528" y="634380"/>
            <a:ext cx="8424936" cy="5322226"/>
          </a:xfrm>
          <a:prstGeom prst="rect">
            <a:avLst/>
          </a:prstGeom>
          <a:noFill/>
        </p:spPr>
        <p:txBody>
          <a:bodyPr wrap="square" rtlCol="0">
            <a:spAutoFit/>
          </a:bodyPr>
          <a:lstStyle/>
          <a:p>
            <a:pPr marL="408940">
              <a:lnSpc>
                <a:spcPct val="107000"/>
              </a:lnSpc>
              <a:spcAft>
                <a:spcPts val="800"/>
              </a:spcAft>
            </a:pPr>
            <a:r>
              <a:rPr lang="en-US" b="1" i="1" dirty="0">
                <a:latin typeface="Arial" panose="020B0604020202020204" pitchFamily="34" charset="0"/>
                <a:ea typeface="Calibri" panose="020F0502020204030204" pitchFamily="34" charset="0"/>
                <a:cs typeface="Times New Roman" panose="02020603050405020304" pitchFamily="18" charset="0"/>
              </a:rPr>
              <a:t>Action item WT-14-05</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08940">
              <a:lnSpc>
                <a:spcPct val="107000"/>
              </a:lnSpc>
              <a:spcAft>
                <a:spcPts val="800"/>
              </a:spcAft>
            </a:pPr>
            <a:r>
              <a:rPr lang="en-US" i="1" dirty="0">
                <a:latin typeface="Arial" panose="020B0604020202020204" pitchFamily="34" charset="0"/>
                <a:ea typeface="Calibri" panose="020F0502020204030204" pitchFamily="34" charset="0"/>
                <a:cs typeface="Times New Roman" panose="02020603050405020304" pitchFamily="18" charset="0"/>
              </a:rPr>
              <a:t>ETRTO to work out a detailed proposal for data sharing of the test data.</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Test data from a test center will only be collected in the data collection template.</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Test data is sent by mail on regular base to ETRTO, that will compile the data (in case of several data sending to ETRTO, the file shall include only data not shared yet)</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In case of correction of already sent data, the test center will clearly communicate it to ETRTO.</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ETRTO will compile the data in the report table, with clear reference of version and date.</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ETRTO will circulate by email exchange the compiled report table each time it has been completed with new data to the test centers. Frequency: once per week.</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IWG WGWT will be updated on the testing completion rate.</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It will be reminded that the data will not be disclosed outside the test centers as long IWG WGWT will not finalized the technical conclusions.</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637540">
              <a:spcAft>
                <a:spcPts val="0"/>
              </a:spcAft>
            </a:pP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 </a:t>
            </a:r>
            <a:endParaRPr lang="fr-FR"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ZoneTexte 1">
            <a:extLst>
              <a:ext uri="{FF2B5EF4-FFF2-40B4-BE49-F238E27FC236}">
                <a16:creationId xmlns:a16="http://schemas.microsoft.com/office/drawing/2014/main" id="{383A5C89-F349-4E92-B5EF-A411A347A616}"/>
              </a:ext>
            </a:extLst>
          </p:cNvPr>
          <p:cNvSpPr txBox="1"/>
          <p:nvPr/>
        </p:nvSpPr>
        <p:spPr>
          <a:xfrm>
            <a:off x="683568" y="116632"/>
            <a:ext cx="6552728" cy="369332"/>
          </a:xfrm>
          <a:prstGeom prst="rect">
            <a:avLst/>
          </a:prstGeom>
          <a:noFill/>
        </p:spPr>
        <p:txBody>
          <a:bodyPr wrap="square" rtlCol="0">
            <a:spAutoFit/>
          </a:bodyPr>
          <a:lstStyle/>
          <a:p>
            <a:r>
              <a:rPr lang="fr-BE" b="1" dirty="0"/>
              <a:t>ETRTO input on action item WT-14-05</a:t>
            </a:r>
            <a:endParaRPr lang="fr-FR" b="1" dirty="0"/>
          </a:p>
        </p:txBody>
      </p:sp>
    </p:spTree>
    <p:extLst>
      <p:ext uri="{BB962C8B-B14F-4D97-AF65-F5344CB8AC3E}">
        <p14:creationId xmlns:p14="http://schemas.microsoft.com/office/powerpoint/2010/main" val="2449805251"/>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TotalTime>
  <Words>199</Words>
  <Application>Microsoft Office PowerPoint</Application>
  <PresentationFormat>Affichage à l'écran (4:3)</PresentationFormat>
  <Paragraphs>15</Paragraphs>
  <Slides>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vt:i4>
      </vt:variant>
    </vt:vector>
  </HeadingPairs>
  <TitlesOfParts>
    <vt:vector size="7" baseType="lpstr">
      <vt:lpstr>Arial</vt:lpstr>
      <vt:lpstr>Arial Black</vt:lpstr>
      <vt:lpstr>Calibri</vt:lpstr>
      <vt:lpstr>Wingdings</vt:lpstr>
      <vt:lpstr>Thème Office</vt:lpstr>
      <vt:lpstr> Workplan data sharing process proposal</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ETRTO Incomes Analysis</dc:title>
  <dc:creator>SIF</dc:creator>
  <cp:lastModifiedBy>ndm</cp:lastModifiedBy>
  <cp:revision>187</cp:revision>
  <dcterms:created xsi:type="dcterms:W3CDTF">2014-09-24T13:03:48Z</dcterms:created>
  <dcterms:modified xsi:type="dcterms:W3CDTF">2020-10-17T14:06:51Z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