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8" r:id="rId5"/>
    <p:sldId id="259" r:id="rId6"/>
    <p:sldId id="260"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4660"/>
  </p:normalViewPr>
  <p:slideViewPr>
    <p:cSldViewPr snapToGrid="0">
      <p:cViewPr varScale="1">
        <p:scale>
          <a:sx n="116" d="100"/>
          <a:sy n="116" d="100"/>
        </p:scale>
        <p:origin x="108"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667A26-BC8D-4696-AA9F-7DFBC860D133}"/>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A3EF7E2-1FE4-4C03-B8A0-29EECA380A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09C56756-7A67-426D-91AF-19C5E44FA56B}"/>
              </a:ext>
            </a:extLst>
          </p:cNvPr>
          <p:cNvSpPr>
            <a:spLocks noGrp="1"/>
          </p:cNvSpPr>
          <p:nvPr>
            <p:ph type="dt" sz="half" idx="10"/>
          </p:nvPr>
        </p:nvSpPr>
        <p:spPr/>
        <p:txBody>
          <a:bodyPr/>
          <a:lstStyle/>
          <a:p>
            <a:fld id="{ABBDA727-65A9-4780-9169-3CA905B89567}" type="datetimeFigureOut">
              <a:rPr lang="fr-FR" smtClean="0"/>
              <a:t>09/09/2020</a:t>
            </a:fld>
            <a:endParaRPr lang="fr-FR"/>
          </a:p>
        </p:txBody>
      </p:sp>
      <p:sp>
        <p:nvSpPr>
          <p:cNvPr id="5" name="Espace réservé du pied de page 4">
            <a:extLst>
              <a:ext uri="{FF2B5EF4-FFF2-40B4-BE49-F238E27FC236}">
                <a16:creationId xmlns:a16="http://schemas.microsoft.com/office/drawing/2014/main" id="{F401DB07-DA44-4795-B0D4-AEEACF0F23E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B5F9E99-C32E-42E7-985A-96499E574425}"/>
              </a:ext>
            </a:extLst>
          </p:cNvPr>
          <p:cNvSpPr>
            <a:spLocks noGrp="1"/>
          </p:cNvSpPr>
          <p:nvPr>
            <p:ph type="sldNum" sz="quarter" idx="12"/>
          </p:nvPr>
        </p:nvSpPr>
        <p:spPr/>
        <p:txBody>
          <a:bodyPr/>
          <a:lstStyle/>
          <a:p>
            <a:fld id="{D11AC4D9-E245-43C7-90C8-778FDCF50D9C}" type="slidenum">
              <a:rPr lang="fr-FR" smtClean="0"/>
              <a:t>‹N°›</a:t>
            </a:fld>
            <a:endParaRPr lang="fr-FR"/>
          </a:p>
        </p:txBody>
      </p:sp>
    </p:spTree>
    <p:extLst>
      <p:ext uri="{BB962C8B-B14F-4D97-AF65-F5344CB8AC3E}">
        <p14:creationId xmlns:p14="http://schemas.microsoft.com/office/powerpoint/2010/main" val="1211521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33AE68-2EB6-4868-A71F-EEDD2C221A1F}"/>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A200DD23-DC35-46F0-BC1F-54D679B8A82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3638D16-A6F2-45F6-9647-51D12A309BE5}"/>
              </a:ext>
            </a:extLst>
          </p:cNvPr>
          <p:cNvSpPr>
            <a:spLocks noGrp="1"/>
          </p:cNvSpPr>
          <p:nvPr>
            <p:ph type="dt" sz="half" idx="10"/>
          </p:nvPr>
        </p:nvSpPr>
        <p:spPr/>
        <p:txBody>
          <a:bodyPr/>
          <a:lstStyle/>
          <a:p>
            <a:fld id="{ABBDA727-65A9-4780-9169-3CA905B89567}" type="datetimeFigureOut">
              <a:rPr lang="fr-FR" smtClean="0"/>
              <a:t>09/09/2020</a:t>
            </a:fld>
            <a:endParaRPr lang="fr-FR"/>
          </a:p>
        </p:txBody>
      </p:sp>
      <p:sp>
        <p:nvSpPr>
          <p:cNvPr id="5" name="Espace réservé du pied de page 4">
            <a:extLst>
              <a:ext uri="{FF2B5EF4-FFF2-40B4-BE49-F238E27FC236}">
                <a16:creationId xmlns:a16="http://schemas.microsoft.com/office/drawing/2014/main" id="{E1C95433-6B62-4E2C-B452-57B9CC952D4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BFE16AA-127D-4B79-989D-9B5204D34A2D}"/>
              </a:ext>
            </a:extLst>
          </p:cNvPr>
          <p:cNvSpPr>
            <a:spLocks noGrp="1"/>
          </p:cNvSpPr>
          <p:nvPr>
            <p:ph type="sldNum" sz="quarter" idx="12"/>
          </p:nvPr>
        </p:nvSpPr>
        <p:spPr/>
        <p:txBody>
          <a:bodyPr/>
          <a:lstStyle/>
          <a:p>
            <a:fld id="{D11AC4D9-E245-43C7-90C8-778FDCF50D9C}" type="slidenum">
              <a:rPr lang="fr-FR" smtClean="0"/>
              <a:t>‹N°›</a:t>
            </a:fld>
            <a:endParaRPr lang="fr-FR"/>
          </a:p>
        </p:txBody>
      </p:sp>
    </p:spTree>
    <p:extLst>
      <p:ext uri="{BB962C8B-B14F-4D97-AF65-F5344CB8AC3E}">
        <p14:creationId xmlns:p14="http://schemas.microsoft.com/office/powerpoint/2010/main" val="2688841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8914CD77-6E3D-48D6-97D8-5777E021F134}"/>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A7AC26CA-F0A8-4C38-98F9-4B5FAC291D1F}"/>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2022E72-C9D0-4DAF-A06E-BF39E1D49325}"/>
              </a:ext>
            </a:extLst>
          </p:cNvPr>
          <p:cNvSpPr>
            <a:spLocks noGrp="1"/>
          </p:cNvSpPr>
          <p:nvPr>
            <p:ph type="dt" sz="half" idx="10"/>
          </p:nvPr>
        </p:nvSpPr>
        <p:spPr/>
        <p:txBody>
          <a:bodyPr/>
          <a:lstStyle/>
          <a:p>
            <a:fld id="{ABBDA727-65A9-4780-9169-3CA905B89567}" type="datetimeFigureOut">
              <a:rPr lang="fr-FR" smtClean="0"/>
              <a:t>09/09/2020</a:t>
            </a:fld>
            <a:endParaRPr lang="fr-FR"/>
          </a:p>
        </p:txBody>
      </p:sp>
      <p:sp>
        <p:nvSpPr>
          <p:cNvPr id="5" name="Espace réservé du pied de page 4">
            <a:extLst>
              <a:ext uri="{FF2B5EF4-FFF2-40B4-BE49-F238E27FC236}">
                <a16:creationId xmlns:a16="http://schemas.microsoft.com/office/drawing/2014/main" id="{02A8FDA5-3A93-4E14-A844-91BC63CDA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F0C8563-F2D0-4F86-97C0-62B9CBE9882F}"/>
              </a:ext>
            </a:extLst>
          </p:cNvPr>
          <p:cNvSpPr>
            <a:spLocks noGrp="1"/>
          </p:cNvSpPr>
          <p:nvPr>
            <p:ph type="sldNum" sz="quarter" idx="12"/>
          </p:nvPr>
        </p:nvSpPr>
        <p:spPr/>
        <p:txBody>
          <a:bodyPr/>
          <a:lstStyle/>
          <a:p>
            <a:fld id="{D11AC4D9-E245-43C7-90C8-778FDCF50D9C}" type="slidenum">
              <a:rPr lang="fr-FR" smtClean="0"/>
              <a:t>‹N°›</a:t>
            </a:fld>
            <a:endParaRPr lang="fr-FR"/>
          </a:p>
        </p:txBody>
      </p:sp>
    </p:spTree>
    <p:extLst>
      <p:ext uri="{BB962C8B-B14F-4D97-AF65-F5344CB8AC3E}">
        <p14:creationId xmlns:p14="http://schemas.microsoft.com/office/powerpoint/2010/main" val="279579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366E72-36DA-44F6-939C-13DE7E3A843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1FA3CDD-96F0-4587-8DC4-812C025EDC75}"/>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53B1B18-F54E-4E1A-B0A6-8378A63F4268}"/>
              </a:ext>
            </a:extLst>
          </p:cNvPr>
          <p:cNvSpPr>
            <a:spLocks noGrp="1"/>
          </p:cNvSpPr>
          <p:nvPr>
            <p:ph type="dt" sz="half" idx="10"/>
          </p:nvPr>
        </p:nvSpPr>
        <p:spPr/>
        <p:txBody>
          <a:bodyPr/>
          <a:lstStyle/>
          <a:p>
            <a:fld id="{ABBDA727-65A9-4780-9169-3CA905B89567}" type="datetimeFigureOut">
              <a:rPr lang="fr-FR" smtClean="0"/>
              <a:t>09/09/2020</a:t>
            </a:fld>
            <a:endParaRPr lang="fr-FR"/>
          </a:p>
        </p:txBody>
      </p:sp>
      <p:sp>
        <p:nvSpPr>
          <p:cNvPr id="5" name="Espace réservé du pied de page 4">
            <a:extLst>
              <a:ext uri="{FF2B5EF4-FFF2-40B4-BE49-F238E27FC236}">
                <a16:creationId xmlns:a16="http://schemas.microsoft.com/office/drawing/2014/main" id="{3FA527F3-4B09-418A-A7CA-FF1D31388DE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85E2BBE-4F59-4164-97DE-9A49ABB6704C}"/>
              </a:ext>
            </a:extLst>
          </p:cNvPr>
          <p:cNvSpPr>
            <a:spLocks noGrp="1"/>
          </p:cNvSpPr>
          <p:nvPr>
            <p:ph type="sldNum" sz="quarter" idx="12"/>
          </p:nvPr>
        </p:nvSpPr>
        <p:spPr/>
        <p:txBody>
          <a:bodyPr/>
          <a:lstStyle/>
          <a:p>
            <a:fld id="{D11AC4D9-E245-43C7-90C8-778FDCF50D9C}" type="slidenum">
              <a:rPr lang="fr-FR" smtClean="0"/>
              <a:t>‹N°›</a:t>
            </a:fld>
            <a:endParaRPr lang="fr-FR"/>
          </a:p>
        </p:txBody>
      </p:sp>
    </p:spTree>
    <p:extLst>
      <p:ext uri="{BB962C8B-B14F-4D97-AF65-F5344CB8AC3E}">
        <p14:creationId xmlns:p14="http://schemas.microsoft.com/office/powerpoint/2010/main" val="3177752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B04F860-4ECA-4AF3-8FB6-3907A103CD82}"/>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27859BC0-2FDC-42AA-A7D0-A5E4D82EF6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B2203FAD-710D-4304-84A2-9A9AE9B90C19}"/>
              </a:ext>
            </a:extLst>
          </p:cNvPr>
          <p:cNvSpPr>
            <a:spLocks noGrp="1"/>
          </p:cNvSpPr>
          <p:nvPr>
            <p:ph type="dt" sz="half" idx="10"/>
          </p:nvPr>
        </p:nvSpPr>
        <p:spPr/>
        <p:txBody>
          <a:bodyPr/>
          <a:lstStyle/>
          <a:p>
            <a:fld id="{ABBDA727-65A9-4780-9169-3CA905B89567}" type="datetimeFigureOut">
              <a:rPr lang="fr-FR" smtClean="0"/>
              <a:t>09/09/2020</a:t>
            </a:fld>
            <a:endParaRPr lang="fr-FR"/>
          </a:p>
        </p:txBody>
      </p:sp>
      <p:sp>
        <p:nvSpPr>
          <p:cNvPr id="5" name="Espace réservé du pied de page 4">
            <a:extLst>
              <a:ext uri="{FF2B5EF4-FFF2-40B4-BE49-F238E27FC236}">
                <a16:creationId xmlns:a16="http://schemas.microsoft.com/office/drawing/2014/main" id="{52ED2437-0A1C-414E-8315-A4B13F5B331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D5F680E-3569-4457-835F-8D087251EA21}"/>
              </a:ext>
            </a:extLst>
          </p:cNvPr>
          <p:cNvSpPr>
            <a:spLocks noGrp="1"/>
          </p:cNvSpPr>
          <p:nvPr>
            <p:ph type="sldNum" sz="quarter" idx="12"/>
          </p:nvPr>
        </p:nvSpPr>
        <p:spPr/>
        <p:txBody>
          <a:bodyPr/>
          <a:lstStyle/>
          <a:p>
            <a:fld id="{D11AC4D9-E245-43C7-90C8-778FDCF50D9C}" type="slidenum">
              <a:rPr lang="fr-FR" smtClean="0"/>
              <a:t>‹N°›</a:t>
            </a:fld>
            <a:endParaRPr lang="fr-FR"/>
          </a:p>
        </p:txBody>
      </p:sp>
    </p:spTree>
    <p:extLst>
      <p:ext uri="{BB962C8B-B14F-4D97-AF65-F5344CB8AC3E}">
        <p14:creationId xmlns:p14="http://schemas.microsoft.com/office/powerpoint/2010/main" val="4059949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E5BE3D-7346-416B-9E45-80133BA4C8C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0FF4B-26D5-4AE7-BDDA-079F55F9558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80107AA8-B162-4538-9E64-9361C0D10947}"/>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C02CA896-A4A4-4CCB-81F5-CBA8F40AEA04}"/>
              </a:ext>
            </a:extLst>
          </p:cNvPr>
          <p:cNvSpPr>
            <a:spLocks noGrp="1"/>
          </p:cNvSpPr>
          <p:nvPr>
            <p:ph type="dt" sz="half" idx="10"/>
          </p:nvPr>
        </p:nvSpPr>
        <p:spPr/>
        <p:txBody>
          <a:bodyPr/>
          <a:lstStyle/>
          <a:p>
            <a:fld id="{ABBDA727-65A9-4780-9169-3CA905B89567}" type="datetimeFigureOut">
              <a:rPr lang="fr-FR" smtClean="0"/>
              <a:t>09/09/2020</a:t>
            </a:fld>
            <a:endParaRPr lang="fr-FR"/>
          </a:p>
        </p:txBody>
      </p:sp>
      <p:sp>
        <p:nvSpPr>
          <p:cNvPr id="6" name="Espace réservé du pied de page 5">
            <a:extLst>
              <a:ext uri="{FF2B5EF4-FFF2-40B4-BE49-F238E27FC236}">
                <a16:creationId xmlns:a16="http://schemas.microsoft.com/office/drawing/2014/main" id="{65ACF7B2-9E51-4CB4-B37B-9F34BDACDF6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2000BE60-2801-4B13-91D6-F80E61B7BBA7}"/>
              </a:ext>
            </a:extLst>
          </p:cNvPr>
          <p:cNvSpPr>
            <a:spLocks noGrp="1"/>
          </p:cNvSpPr>
          <p:nvPr>
            <p:ph type="sldNum" sz="quarter" idx="12"/>
          </p:nvPr>
        </p:nvSpPr>
        <p:spPr/>
        <p:txBody>
          <a:bodyPr/>
          <a:lstStyle/>
          <a:p>
            <a:fld id="{D11AC4D9-E245-43C7-90C8-778FDCF50D9C}" type="slidenum">
              <a:rPr lang="fr-FR" smtClean="0"/>
              <a:t>‹N°›</a:t>
            </a:fld>
            <a:endParaRPr lang="fr-FR"/>
          </a:p>
        </p:txBody>
      </p:sp>
    </p:spTree>
    <p:extLst>
      <p:ext uri="{BB962C8B-B14F-4D97-AF65-F5344CB8AC3E}">
        <p14:creationId xmlns:p14="http://schemas.microsoft.com/office/powerpoint/2010/main" val="702374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653845-FED9-4E3D-91FA-B0270F23AB92}"/>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B439EA0B-005F-468F-B3F2-C0DAEE168A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EE1EEF73-931E-44E7-BE18-8F7A186C6F73}"/>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A163ECA-D660-4F2F-BC91-0E0F9E4C8A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0B7604D-28D4-4EF2-859D-95A6F4E6072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2A7FE95-B90B-4EAA-8A9A-38787AB8BA48}"/>
              </a:ext>
            </a:extLst>
          </p:cNvPr>
          <p:cNvSpPr>
            <a:spLocks noGrp="1"/>
          </p:cNvSpPr>
          <p:nvPr>
            <p:ph type="dt" sz="half" idx="10"/>
          </p:nvPr>
        </p:nvSpPr>
        <p:spPr/>
        <p:txBody>
          <a:bodyPr/>
          <a:lstStyle/>
          <a:p>
            <a:fld id="{ABBDA727-65A9-4780-9169-3CA905B89567}" type="datetimeFigureOut">
              <a:rPr lang="fr-FR" smtClean="0"/>
              <a:t>09/09/2020</a:t>
            </a:fld>
            <a:endParaRPr lang="fr-FR"/>
          </a:p>
        </p:txBody>
      </p:sp>
      <p:sp>
        <p:nvSpPr>
          <p:cNvPr id="8" name="Espace réservé du pied de page 7">
            <a:extLst>
              <a:ext uri="{FF2B5EF4-FFF2-40B4-BE49-F238E27FC236}">
                <a16:creationId xmlns:a16="http://schemas.microsoft.com/office/drawing/2014/main" id="{1F23FD28-86C2-4692-A43F-CE02A9CFB1FA}"/>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86C688F2-4B47-48F1-9AC2-89B970DAC7B9}"/>
              </a:ext>
            </a:extLst>
          </p:cNvPr>
          <p:cNvSpPr>
            <a:spLocks noGrp="1"/>
          </p:cNvSpPr>
          <p:nvPr>
            <p:ph type="sldNum" sz="quarter" idx="12"/>
          </p:nvPr>
        </p:nvSpPr>
        <p:spPr/>
        <p:txBody>
          <a:bodyPr/>
          <a:lstStyle/>
          <a:p>
            <a:fld id="{D11AC4D9-E245-43C7-90C8-778FDCF50D9C}" type="slidenum">
              <a:rPr lang="fr-FR" smtClean="0"/>
              <a:t>‹N°›</a:t>
            </a:fld>
            <a:endParaRPr lang="fr-FR"/>
          </a:p>
        </p:txBody>
      </p:sp>
    </p:spTree>
    <p:extLst>
      <p:ext uri="{BB962C8B-B14F-4D97-AF65-F5344CB8AC3E}">
        <p14:creationId xmlns:p14="http://schemas.microsoft.com/office/powerpoint/2010/main" val="3646386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DB74AC-67DD-4060-8A46-C40F3E2EB700}"/>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F30E62FB-3D63-48FE-9984-4734EF7EC3A5}"/>
              </a:ext>
            </a:extLst>
          </p:cNvPr>
          <p:cNvSpPr>
            <a:spLocks noGrp="1"/>
          </p:cNvSpPr>
          <p:nvPr>
            <p:ph type="dt" sz="half" idx="10"/>
          </p:nvPr>
        </p:nvSpPr>
        <p:spPr/>
        <p:txBody>
          <a:bodyPr/>
          <a:lstStyle/>
          <a:p>
            <a:fld id="{ABBDA727-65A9-4780-9169-3CA905B89567}" type="datetimeFigureOut">
              <a:rPr lang="fr-FR" smtClean="0"/>
              <a:t>09/09/2020</a:t>
            </a:fld>
            <a:endParaRPr lang="fr-FR"/>
          </a:p>
        </p:txBody>
      </p:sp>
      <p:sp>
        <p:nvSpPr>
          <p:cNvPr id="4" name="Espace réservé du pied de page 3">
            <a:extLst>
              <a:ext uri="{FF2B5EF4-FFF2-40B4-BE49-F238E27FC236}">
                <a16:creationId xmlns:a16="http://schemas.microsoft.com/office/drawing/2014/main" id="{35577AA7-2B1A-488E-9C34-3FEF3863A86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8BF436D7-4733-46B5-8979-A4696490EC8B}"/>
              </a:ext>
            </a:extLst>
          </p:cNvPr>
          <p:cNvSpPr>
            <a:spLocks noGrp="1"/>
          </p:cNvSpPr>
          <p:nvPr>
            <p:ph type="sldNum" sz="quarter" idx="12"/>
          </p:nvPr>
        </p:nvSpPr>
        <p:spPr/>
        <p:txBody>
          <a:bodyPr/>
          <a:lstStyle/>
          <a:p>
            <a:fld id="{D11AC4D9-E245-43C7-90C8-778FDCF50D9C}" type="slidenum">
              <a:rPr lang="fr-FR" smtClean="0"/>
              <a:t>‹N°›</a:t>
            </a:fld>
            <a:endParaRPr lang="fr-FR"/>
          </a:p>
        </p:txBody>
      </p:sp>
    </p:spTree>
    <p:extLst>
      <p:ext uri="{BB962C8B-B14F-4D97-AF65-F5344CB8AC3E}">
        <p14:creationId xmlns:p14="http://schemas.microsoft.com/office/powerpoint/2010/main" val="338910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174DB910-9FC4-4874-836A-0E860B67554D}"/>
              </a:ext>
            </a:extLst>
          </p:cNvPr>
          <p:cNvSpPr>
            <a:spLocks noGrp="1"/>
          </p:cNvSpPr>
          <p:nvPr>
            <p:ph type="dt" sz="half" idx="10"/>
          </p:nvPr>
        </p:nvSpPr>
        <p:spPr/>
        <p:txBody>
          <a:bodyPr/>
          <a:lstStyle/>
          <a:p>
            <a:fld id="{ABBDA727-65A9-4780-9169-3CA905B89567}" type="datetimeFigureOut">
              <a:rPr lang="fr-FR" smtClean="0"/>
              <a:t>09/09/2020</a:t>
            </a:fld>
            <a:endParaRPr lang="fr-FR"/>
          </a:p>
        </p:txBody>
      </p:sp>
      <p:sp>
        <p:nvSpPr>
          <p:cNvPr id="3" name="Espace réservé du pied de page 2">
            <a:extLst>
              <a:ext uri="{FF2B5EF4-FFF2-40B4-BE49-F238E27FC236}">
                <a16:creationId xmlns:a16="http://schemas.microsoft.com/office/drawing/2014/main" id="{62A317BC-4416-4FC0-9B4F-FE20539B7237}"/>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4DDB755-CD38-4472-9E2D-1D9DDDD278BC}"/>
              </a:ext>
            </a:extLst>
          </p:cNvPr>
          <p:cNvSpPr>
            <a:spLocks noGrp="1"/>
          </p:cNvSpPr>
          <p:nvPr>
            <p:ph type="sldNum" sz="quarter" idx="12"/>
          </p:nvPr>
        </p:nvSpPr>
        <p:spPr/>
        <p:txBody>
          <a:bodyPr/>
          <a:lstStyle/>
          <a:p>
            <a:fld id="{D11AC4D9-E245-43C7-90C8-778FDCF50D9C}" type="slidenum">
              <a:rPr lang="fr-FR" smtClean="0"/>
              <a:t>‹N°›</a:t>
            </a:fld>
            <a:endParaRPr lang="fr-FR"/>
          </a:p>
        </p:txBody>
      </p:sp>
    </p:spTree>
    <p:extLst>
      <p:ext uri="{BB962C8B-B14F-4D97-AF65-F5344CB8AC3E}">
        <p14:creationId xmlns:p14="http://schemas.microsoft.com/office/powerpoint/2010/main" val="1042928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6EFB6E-D279-4C0C-A1AC-59A7F320A25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9C0E767F-53EE-4B42-9FD6-06104C991F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F07A5ABA-A6D0-4CA7-99E6-B1168570B3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EA4B500-B388-41C5-9A1D-A99A405C8516}"/>
              </a:ext>
            </a:extLst>
          </p:cNvPr>
          <p:cNvSpPr>
            <a:spLocks noGrp="1"/>
          </p:cNvSpPr>
          <p:nvPr>
            <p:ph type="dt" sz="half" idx="10"/>
          </p:nvPr>
        </p:nvSpPr>
        <p:spPr/>
        <p:txBody>
          <a:bodyPr/>
          <a:lstStyle/>
          <a:p>
            <a:fld id="{ABBDA727-65A9-4780-9169-3CA905B89567}" type="datetimeFigureOut">
              <a:rPr lang="fr-FR" smtClean="0"/>
              <a:t>09/09/2020</a:t>
            </a:fld>
            <a:endParaRPr lang="fr-FR"/>
          </a:p>
        </p:txBody>
      </p:sp>
      <p:sp>
        <p:nvSpPr>
          <p:cNvPr id="6" name="Espace réservé du pied de page 5">
            <a:extLst>
              <a:ext uri="{FF2B5EF4-FFF2-40B4-BE49-F238E27FC236}">
                <a16:creationId xmlns:a16="http://schemas.microsoft.com/office/drawing/2014/main" id="{6346CFCE-5047-4C32-A944-2A6C366499D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42DD5D0-4517-4F96-A07B-B1EB83AD1B10}"/>
              </a:ext>
            </a:extLst>
          </p:cNvPr>
          <p:cNvSpPr>
            <a:spLocks noGrp="1"/>
          </p:cNvSpPr>
          <p:nvPr>
            <p:ph type="sldNum" sz="quarter" idx="12"/>
          </p:nvPr>
        </p:nvSpPr>
        <p:spPr/>
        <p:txBody>
          <a:bodyPr/>
          <a:lstStyle/>
          <a:p>
            <a:fld id="{D11AC4D9-E245-43C7-90C8-778FDCF50D9C}" type="slidenum">
              <a:rPr lang="fr-FR" smtClean="0"/>
              <a:t>‹N°›</a:t>
            </a:fld>
            <a:endParaRPr lang="fr-FR"/>
          </a:p>
        </p:txBody>
      </p:sp>
    </p:spTree>
    <p:extLst>
      <p:ext uri="{BB962C8B-B14F-4D97-AF65-F5344CB8AC3E}">
        <p14:creationId xmlns:p14="http://schemas.microsoft.com/office/powerpoint/2010/main" val="172737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C49BF2-3455-42EF-B3A4-6A1A46FDCC1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B2E39F0D-990E-4E7E-8E1B-275804D951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88132542-4A3A-4084-AB41-F31744FD8A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60DAD0D-2BC9-494B-8A67-C2A0999D72A9}"/>
              </a:ext>
            </a:extLst>
          </p:cNvPr>
          <p:cNvSpPr>
            <a:spLocks noGrp="1"/>
          </p:cNvSpPr>
          <p:nvPr>
            <p:ph type="dt" sz="half" idx="10"/>
          </p:nvPr>
        </p:nvSpPr>
        <p:spPr/>
        <p:txBody>
          <a:bodyPr/>
          <a:lstStyle/>
          <a:p>
            <a:fld id="{ABBDA727-65A9-4780-9169-3CA905B89567}" type="datetimeFigureOut">
              <a:rPr lang="fr-FR" smtClean="0"/>
              <a:t>09/09/2020</a:t>
            </a:fld>
            <a:endParaRPr lang="fr-FR"/>
          </a:p>
        </p:txBody>
      </p:sp>
      <p:sp>
        <p:nvSpPr>
          <p:cNvPr id="6" name="Espace réservé du pied de page 5">
            <a:extLst>
              <a:ext uri="{FF2B5EF4-FFF2-40B4-BE49-F238E27FC236}">
                <a16:creationId xmlns:a16="http://schemas.microsoft.com/office/drawing/2014/main" id="{A1D17C40-EAB6-40AC-BA17-C78CE578141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FE09D12-4D1B-48A3-B6DD-1706A62A4CB7}"/>
              </a:ext>
            </a:extLst>
          </p:cNvPr>
          <p:cNvSpPr>
            <a:spLocks noGrp="1"/>
          </p:cNvSpPr>
          <p:nvPr>
            <p:ph type="sldNum" sz="quarter" idx="12"/>
          </p:nvPr>
        </p:nvSpPr>
        <p:spPr/>
        <p:txBody>
          <a:bodyPr/>
          <a:lstStyle/>
          <a:p>
            <a:fld id="{D11AC4D9-E245-43C7-90C8-778FDCF50D9C}" type="slidenum">
              <a:rPr lang="fr-FR" smtClean="0"/>
              <a:t>‹N°›</a:t>
            </a:fld>
            <a:endParaRPr lang="fr-FR"/>
          </a:p>
        </p:txBody>
      </p:sp>
    </p:spTree>
    <p:extLst>
      <p:ext uri="{BB962C8B-B14F-4D97-AF65-F5344CB8AC3E}">
        <p14:creationId xmlns:p14="http://schemas.microsoft.com/office/powerpoint/2010/main" val="4003536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3275D9C5-42D9-4B80-95DF-A6F886F823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D09CEA6-B1EA-49BF-A800-833009E5C8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621EBA7-BB0B-4E53-9623-1012F6904A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DA727-65A9-4780-9169-3CA905B89567}" type="datetimeFigureOut">
              <a:rPr lang="fr-FR" smtClean="0"/>
              <a:t>09/09/2020</a:t>
            </a:fld>
            <a:endParaRPr lang="fr-FR"/>
          </a:p>
        </p:txBody>
      </p:sp>
      <p:sp>
        <p:nvSpPr>
          <p:cNvPr id="5" name="Espace réservé du pied de page 4">
            <a:extLst>
              <a:ext uri="{FF2B5EF4-FFF2-40B4-BE49-F238E27FC236}">
                <a16:creationId xmlns:a16="http://schemas.microsoft.com/office/drawing/2014/main" id="{156419B0-E125-4A12-A0F9-7E52651E0C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4364536E-975B-43DD-93A7-F1ADA17956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1AC4D9-E245-43C7-90C8-778FDCF50D9C}" type="slidenum">
              <a:rPr lang="fr-FR" smtClean="0"/>
              <a:t>‹N°›</a:t>
            </a:fld>
            <a:endParaRPr lang="fr-FR"/>
          </a:p>
        </p:txBody>
      </p:sp>
      <p:sp>
        <p:nvSpPr>
          <p:cNvPr id="7" name="MSIPCMContentMarking" descr="{&quot;HashCode&quot;:-424964394,&quot;Placement&quot;:&quot;Footer&quot;,&quot;Top&quot;:520.3781,&quot;Left&quot;:874.774353,&quot;SlideWidth&quot;:960,&quot;SlideHeight&quot;:540}">
            <a:extLst>
              <a:ext uri="{FF2B5EF4-FFF2-40B4-BE49-F238E27FC236}">
                <a16:creationId xmlns:a16="http://schemas.microsoft.com/office/drawing/2014/main" id="{9B716961-AF5F-4F6D-AA4E-557E8116D116}"/>
              </a:ext>
            </a:extLst>
          </p:cNvPr>
          <p:cNvSpPr txBox="1"/>
          <p:nvPr userDrawn="1"/>
        </p:nvSpPr>
        <p:spPr>
          <a:xfrm>
            <a:off x="11109634" y="6608802"/>
            <a:ext cx="1082366" cy="249198"/>
          </a:xfrm>
          <a:prstGeom prst="rect">
            <a:avLst/>
          </a:prstGeom>
          <a:noFill/>
        </p:spPr>
        <p:txBody>
          <a:bodyPr vert="horz" wrap="square" lIns="0" tIns="0" rIns="0" bIns="0" rtlCol="0" anchor="ctr" anchorCtr="1">
            <a:spAutoFit/>
          </a:bodyPr>
          <a:lstStyle/>
          <a:p>
            <a:pPr algn="r">
              <a:spcBef>
                <a:spcPts val="0"/>
              </a:spcBef>
              <a:spcAft>
                <a:spcPts val="0"/>
              </a:spcAft>
            </a:pPr>
            <a:r>
              <a:rPr lang="fr-FR" sz="1000">
                <a:solidFill>
                  <a:srgbClr val="000000"/>
                </a:solidFill>
                <a:latin typeface="Arial" panose="020B0604020202020204" pitchFamily="34" charset="0"/>
              </a:rPr>
              <a:t>Confidential C</a:t>
            </a:r>
          </a:p>
        </p:txBody>
      </p:sp>
    </p:spTree>
    <p:extLst>
      <p:ext uri="{BB962C8B-B14F-4D97-AF65-F5344CB8AC3E}">
        <p14:creationId xmlns:p14="http://schemas.microsoft.com/office/powerpoint/2010/main" val="4100317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ogle.com/search?q=saida+de+emergencia+alavanca+BUS&amp;rlz=1C1GCEB_enFR873FR874&amp;source=lnms&amp;tbm=isch&amp;sa=X&amp;ved=2ahUKEwjfv4ab6dvrAhVJUhoKHRZFCLEQ_AUoAXoECAsQAw&amp;biw=1536&amp;bih=736"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1D4CD0-DDBB-446D-B033-D9C187F52B03}"/>
              </a:ext>
            </a:extLst>
          </p:cNvPr>
          <p:cNvSpPr>
            <a:spLocks noGrp="1"/>
          </p:cNvSpPr>
          <p:nvPr>
            <p:ph type="ctrTitle"/>
          </p:nvPr>
        </p:nvSpPr>
        <p:spPr/>
        <p:txBody>
          <a:bodyPr/>
          <a:lstStyle/>
          <a:p>
            <a:r>
              <a:rPr lang="fr-FR" dirty="0"/>
              <a:t>UN-R 107 </a:t>
            </a:r>
          </a:p>
        </p:txBody>
      </p:sp>
      <p:sp>
        <p:nvSpPr>
          <p:cNvPr id="3" name="Sous-titre 2">
            <a:extLst>
              <a:ext uri="{FF2B5EF4-FFF2-40B4-BE49-F238E27FC236}">
                <a16:creationId xmlns:a16="http://schemas.microsoft.com/office/drawing/2014/main" id="{27C779AA-2A7F-471A-8219-7FE1A828835F}"/>
              </a:ext>
            </a:extLst>
          </p:cNvPr>
          <p:cNvSpPr>
            <a:spLocks noGrp="1"/>
          </p:cNvSpPr>
          <p:nvPr>
            <p:ph type="subTitle" idx="1"/>
          </p:nvPr>
        </p:nvSpPr>
        <p:spPr/>
        <p:txBody>
          <a:bodyPr/>
          <a:lstStyle/>
          <a:p>
            <a:r>
              <a:rPr lang="fr-FR" dirty="0" err="1"/>
              <a:t>Alernative</a:t>
            </a:r>
            <a:r>
              <a:rPr lang="fr-FR" dirty="0"/>
              <a:t> to </a:t>
            </a:r>
            <a:r>
              <a:rPr lang="fr-FR" dirty="0" err="1"/>
              <a:t>hammer</a:t>
            </a:r>
            <a:r>
              <a:rPr lang="fr-FR" dirty="0"/>
              <a:t> in Brazil</a:t>
            </a:r>
          </a:p>
        </p:txBody>
      </p:sp>
    </p:spTree>
    <p:extLst>
      <p:ext uri="{BB962C8B-B14F-4D97-AF65-F5344CB8AC3E}">
        <p14:creationId xmlns:p14="http://schemas.microsoft.com/office/powerpoint/2010/main" val="1259685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631F82-7A22-489C-93A9-D241CB568CB5}"/>
              </a:ext>
            </a:extLst>
          </p:cNvPr>
          <p:cNvSpPr>
            <a:spLocks noGrp="1"/>
          </p:cNvSpPr>
          <p:nvPr>
            <p:ph type="title"/>
          </p:nvPr>
        </p:nvSpPr>
        <p:spPr/>
        <p:txBody>
          <a:bodyPr>
            <a:noAutofit/>
          </a:bodyPr>
          <a:lstStyle/>
          <a:p>
            <a:r>
              <a:rPr lang="en-US" sz="3200" dirty="0"/>
              <a:t>Resolution CONTRAN 445/13 (M3) defines that equivalents devices are allowed to replace safety hammer (art. 3 item IV):</a:t>
            </a:r>
            <a:endParaRPr lang="fr-FR" sz="3200" dirty="0"/>
          </a:p>
        </p:txBody>
      </p:sp>
      <p:sp>
        <p:nvSpPr>
          <p:cNvPr id="3" name="Espace réservé du contenu 2">
            <a:extLst>
              <a:ext uri="{FF2B5EF4-FFF2-40B4-BE49-F238E27FC236}">
                <a16:creationId xmlns:a16="http://schemas.microsoft.com/office/drawing/2014/main" id="{403F6A2A-5137-401E-AE23-54E10C0F5D1A}"/>
              </a:ext>
            </a:extLst>
          </p:cNvPr>
          <p:cNvSpPr>
            <a:spLocks noGrp="1"/>
          </p:cNvSpPr>
          <p:nvPr>
            <p:ph idx="1"/>
          </p:nvPr>
        </p:nvSpPr>
        <p:spPr>
          <a:xfrm>
            <a:off x="838200" y="3452067"/>
            <a:ext cx="10515600" cy="2724896"/>
          </a:xfrm>
        </p:spPr>
        <p:txBody>
          <a:bodyPr/>
          <a:lstStyle/>
          <a:p>
            <a:r>
              <a:rPr lang="en-US" dirty="0"/>
              <a:t>CONTRAN 416/12 Annex VIII (M2)</a:t>
            </a:r>
            <a:br>
              <a:rPr lang="en-US" dirty="0"/>
            </a:br>
            <a:r>
              <a:rPr lang="en-US" dirty="0"/>
              <a:t>4.1 Alternatively to the safety hammer described in item 3, another safety device of equivalent function may be used, with different characteristics, presenting format, material, dimensions and weight different to the established;</a:t>
            </a:r>
            <a:endParaRPr lang="fr-FR" dirty="0"/>
          </a:p>
        </p:txBody>
      </p:sp>
      <p:pic>
        <p:nvPicPr>
          <p:cNvPr id="3074" name="Imagem 4" descr="image006">
            <a:extLst>
              <a:ext uri="{FF2B5EF4-FFF2-40B4-BE49-F238E27FC236}">
                <a16:creationId xmlns:a16="http://schemas.microsoft.com/office/drawing/2014/main" id="{9CA329B0-2AF6-4486-8A73-244A57E858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825624"/>
            <a:ext cx="10319147" cy="1491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9563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86919-303C-4CC9-BEAD-562038AE9934}"/>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60094635-4A5B-4BFF-8BF3-7460E0D8FB8C}"/>
              </a:ext>
            </a:extLst>
          </p:cNvPr>
          <p:cNvSpPr>
            <a:spLocks noGrp="1"/>
          </p:cNvSpPr>
          <p:nvPr>
            <p:ph idx="1"/>
          </p:nvPr>
        </p:nvSpPr>
        <p:spPr/>
        <p:txBody>
          <a:bodyPr/>
          <a:lstStyle/>
          <a:p>
            <a:r>
              <a:rPr lang="fr-FR" dirty="0">
                <a:hlinkClick r:id="rId2"/>
              </a:rPr>
              <a:t>https://www.google.com/search?q=saida+de+emergencia+alavanca+BUS&amp;rlz=1C1GCEB_enFR873FR874&amp;source=lnms&amp;tbm=isch&amp;sa=X&amp;ved=2ahUKEwjfv4ab6dvrAhVJUhoKHRZFCLEQ_AUoAXoECAsQAw&amp;biw=1536&amp;bih=736</a:t>
            </a:r>
            <a:endParaRPr lang="fr-FR" dirty="0"/>
          </a:p>
          <a:p>
            <a:endParaRPr lang="fr-FR" dirty="0"/>
          </a:p>
        </p:txBody>
      </p:sp>
      <p:pic>
        <p:nvPicPr>
          <p:cNvPr id="4" name="Image 3">
            <a:extLst>
              <a:ext uri="{FF2B5EF4-FFF2-40B4-BE49-F238E27FC236}">
                <a16:creationId xmlns:a16="http://schemas.microsoft.com/office/drawing/2014/main" id="{A9E0B0C1-ABFE-4DC8-8531-633C7324A1B3}"/>
              </a:ext>
            </a:extLst>
          </p:cNvPr>
          <p:cNvPicPr>
            <a:picLocks noChangeAspect="1"/>
          </p:cNvPicPr>
          <p:nvPr/>
        </p:nvPicPr>
        <p:blipFill>
          <a:blip r:embed="rId3"/>
          <a:stretch>
            <a:fillRect/>
          </a:stretch>
        </p:blipFill>
        <p:spPr>
          <a:xfrm>
            <a:off x="979932" y="3662127"/>
            <a:ext cx="1798268" cy="2830748"/>
          </a:xfrm>
          <a:prstGeom prst="rect">
            <a:avLst/>
          </a:prstGeom>
        </p:spPr>
      </p:pic>
      <p:pic>
        <p:nvPicPr>
          <p:cNvPr id="5" name="Image 4">
            <a:extLst>
              <a:ext uri="{FF2B5EF4-FFF2-40B4-BE49-F238E27FC236}">
                <a16:creationId xmlns:a16="http://schemas.microsoft.com/office/drawing/2014/main" id="{FB67700F-FC57-418C-BB7E-CBDB595A4033}"/>
              </a:ext>
            </a:extLst>
          </p:cNvPr>
          <p:cNvPicPr>
            <a:picLocks noChangeAspect="1"/>
          </p:cNvPicPr>
          <p:nvPr/>
        </p:nvPicPr>
        <p:blipFill>
          <a:blip r:embed="rId4"/>
          <a:stretch>
            <a:fillRect/>
          </a:stretch>
        </p:blipFill>
        <p:spPr>
          <a:xfrm>
            <a:off x="3231711" y="3512698"/>
            <a:ext cx="2615221" cy="2980177"/>
          </a:xfrm>
          <a:prstGeom prst="rect">
            <a:avLst/>
          </a:prstGeom>
        </p:spPr>
      </p:pic>
      <p:pic>
        <p:nvPicPr>
          <p:cNvPr id="6" name="Image 5">
            <a:extLst>
              <a:ext uri="{FF2B5EF4-FFF2-40B4-BE49-F238E27FC236}">
                <a16:creationId xmlns:a16="http://schemas.microsoft.com/office/drawing/2014/main" id="{857CEC8B-AFFD-4ED2-8A70-6F6C39F07CDA}"/>
              </a:ext>
            </a:extLst>
          </p:cNvPr>
          <p:cNvPicPr>
            <a:picLocks noChangeAspect="1"/>
          </p:cNvPicPr>
          <p:nvPr/>
        </p:nvPicPr>
        <p:blipFill>
          <a:blip r:embed="rId5"/>
          <a:stretch>
            <a:fillRect/>
          </a:stretch>
        </p:blipFill>
        <p:spPr>
          <a:xfrm>
            <a:off x="6380900" y="3586163"/>
            <a:ext cx="4581525" cy="2590800"/>
          </a:xfrm>
          <a:prstGeom prst="rect">
            <a:avLst/>
          </a:prstGeom>
        </p:spPr>
      </p:pic>
    </p:spTree>
    <p:extLst>
      <p:ext uri="{BB962C8B-B14F-4D97-AF65-F5344CB8AC3E}">
        <p14:creationId xmlns:p14="http://schemas.microsoft.com/office/powerpoint/2010/main" val="96857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CD8770-FBF6-4EF0-99C8-8DCA924F97BA}"/>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ECEE3F65-84DB-4F1C-B819-44B7FD00DC2B}"/>
              </a:ext>
            </a:extLst>
          </p:cNvPr>
          <p:cNvSpPr>
            <a:spLocks noGrp="1"/>
          </p:cNvSpPr>
          <p:nvPr>
            <p:ph idx="1"/>
          </p:nvPr>
        </p:nvSpPr>
        <p:spPr/>
        <p:txBody>
          <a:bodyPr/>
          <a:lstStyle/>
          <a:p>
            <a:r>
              <a:rPr lang="en-US" dirty="0"/>
              <a:t>standard NBR 15570 (Transport — Technical specification for vehicles of urban characteristics for the public transport of passengers manufacturing) </a:t>
            </a:r>
          </a:p>
          <a:p>
            <a:r>
              <a:rPr lang="en-US" dirty="0"/>
              <a:t>Ordinance ARTESP April/2015 - Provides for revision of the Specifications Road and Urban Vehicle Techniques for Intermunicipal Collective Transport of Passengers (specific to São Paulo state)</a:t>
            </a:r>
            <a:endParaRPr lang="fr-FR" dirty="0"/>
          </a:p>
        </p:txBody>
      </p:sp>
    </p:spTree>
    <p:extLst>
      <p:ext uri="{BB962C8B-B14F-4D97-AF65-F5344CB8AC3E}">
        <p14:creationId xmlns:p14="http://schemas.microsoft.com/office/powerpoint/2010/main" val="76536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0C762A-4B3D-4493-9F17-B0AE17223D61}"/>
              </a:ext>
            </a:extLst>
          </p:cNvPr>
          <p:cNvSpPr>
            <a:spLocks noGrp="1"/>
          </p:cNvSpPr>
          <p:nvPr>
            <p:ph type="title"/>
          </p:nvPr>
        </p:nvSpPr>
        <p:spPr/>
        <p:txBody>
          <a:bodyPr/>
          <a:lstStyle/>
          <a:p>
            <a:r>
              <a:rPr lang="en-US" dirty="0"/>
              <a:t>NBR 15570:</a:t>
            </a:r>
            <a:endParaRPr lang="fr-FR" dirty="0"/>
          </a:p>
        </p:txBody>
      </p:sp>
      <p:sp>
        <p:nvSpPr>
          <p:cNvPr id="3" name="Espace réservé du contenu 2">
            <a:extLst>
              <a:ext uri="{FF2B5EF4-FFF2-40B4-BE49-F238E27FC236}">
                <a16:creationId xmlns:a16="http://schemas.microsoft.com/office/drawing/2014/main" id="{2A4943C1-FB5B-4F4C-84B5-CC17D0887135}"/>
              </a:ext>
            </a:extLst>
          </p:cNvPr>
          <p:cNvSpPr>
            <a:spLocks noGrp="1"/>
          </p:cNvSpPr>
          <p:nvPr>
            <p:ph idx="1"/>
          </p:nvPr>
        </p:nvSpPr>
        <p:spPr/>
        <p:txBody>
          <a:bodyPr/>
          <a:lstStyle/>
          <a:p>
            <a:endParaRPr lang="fr-FR"/>
          </a:p>
        </p:txBody>
      </p:sp>
      <p:pic>
        <p:nvPicPr>
          <p:cNvPr id="1026" name="Imagem 2" descr="image004">
            <a:extLst>
              <a:ext uri="{FF2B5EF4-FFF2-40B4-BE49-F238E27FC236}">
                <a16:creationId xmlns:a16="http://schemas.microsoft.com/office/drawing/2014/main" id="{14586F23-8E8D-4C5D-B32E-CE8355A002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90688"/>
            <a:ext cx="7267575"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4480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ED252E-F7CE-4BC6-8126-74BF45297FFB}"/>
              </a:ext>
            </a:extLst>
          </p:cNvPr>
          <p:cNvSpPr>
            <a:spLocks noGrp="1"/>
          </p:cNvSpPr>
          <p:nvPr>
            <p:ph type="title"/>
          </p:nvPr>
        </p:nvSpPr>
        <p:spPr/>
        <p:txBody>
          <a:bodyPr/>
          <a:lstStyle/>
          <a:p>
            <a:r>
              <a:rPr lang="en-US" dirty="0"/>
              <a:t>Ordinance ARTESP April/2015:</a:t>
            </a:r>
            <a:endParaRPr lang="fr-FR" dirty="0"/>
          </a:p>
        </p:txBody>
      </p:sp>
      <p:sp>
        <p:nvSpPr>
          <p:cNvPr id="3" name="Espace réservé du contenu 2">
            <a:extLst>
              <a:ext uri="{FF2B5EF4-FFF2-40B4-BE49-F238E27FC236}">
                <a16:creationId xmlns:a16="http://schemas.microsoft.com/office/drawing/2014/main" id="{F45DAAA0-3828-4A10-AA52-773F9C4A15B5}"/>
              </a:ext>
            </a:extLst>
          </p:cNvPr>
          <p:cNvSpPr>
            <a:spLocks noGrp="1"/>
          </p:cNvSpPr>
          <p:nvPr>
            <p:ph idx="1"/>
          </p:nvPr>
        </p:nvSpPr>
        <p:spPr/>
        <p:txBody>
          <a:bodyPr/>
          <a:lstStyle/>
          <a:p>
            <a:endParaRPr lang="fr-FR"/>
          </a:p>
        </p:txBody>
      </p:sp>
      <p:pic>
        <p:nvPicPr>
          <p:cNvPr id="2050" name="Imagem 3" descr="image005">
            <a:extLst>
              <a:ext uri="{FF2B5EF4-FFF2-40B4-BE49-F238E27FC236}">
                <a16:creationId xmlns:a16="http://schemas.microsoft.com/office/drawing/2014/main" id="{FBAD7A85-4B81-44E6-B412-B30488F68A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319736"/>
            <a:ext cx="6858000" cy="501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489795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1193</TotalTime>
  <Words>150</Words>
  <Application>Microsoft Office PowerPoint</Application>
  <PresentationFormat>Grand écran</PresentationFormat>
  <Paragraphs>9</Paragraphs>
  <Slides>6</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6</vt:i4>
      </vt:variant>
    </vt:vector>
  </HeadingPairs>
  <TitlesOfParts>
    <vt:vector size="10" baseType="lpstr">
      <vt:lpstr>Arial</vt:lpstr>
      <vt:lpstr>Calibri</vt:lpstr>
      <vt:lpstr>Calibri Light</vt:lpstr>
      <vt:lpstr>Thème Office</vt:lpstr>
      <vt:lpstr>UN-R 107 </vt:lpstr>
      <vt:lpstr>Resolution CONTRAN 445/13 (M3) defines that equivalents devices are allowed to replace safety hammer (art. 3 item IV):</vt:lpstr>
      <vt:lpstr>Présentation PowerPoint</vt:lpstr>
      <vt:lpstr>Présentation PowerPoint</vt:lpstr>
      <vt:lpstr>NBR 15570:</vt:lpstr>
      <vt:lpstr>Ordinance ARTESP April/2015: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UN-R 107 </dc:title>
  <dc:creator>CLAUSE Philippe</dc:creator>
  <cp:lastModifiedBy>CLAUSE Philippe</cp:lastModifiedBy>
  <cp:revision>5</cp:revision>
  <dcterms:created xsi:type="dcterms:W3CDTF">2020-09-09T10:10:32Z</dcterms:created>
  <dcterms:modified xsi:type="dcterms:W3CDTF">2020-09-10T09:36:30Z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d1c0902-ed92-4fed-896d-2e7725de02d4_Enabled">
    <vt:lpwstr>true</vt:lpwstr>
  </property>
  <property fmtid="{D5CDD505-2E9C-101B-9397-08002B2CF9AE}" pid="3" name="MSIP_Label_fd1c0902-ed92-4fed-896d-2e7725de02d4_SetDate">
    <vt:lpwstr>2020-09-09T10:16:58Z</vt:lpwstr>
  </property>
  <property fmtid="{D5CDD505-2E9C-101B-9397-08002B2CF9AE}" pid="4" name="MSIP_Label_fd1c0902-ed92-4fed-896d-2e7725de02d4_Method">
    <vt:lpwstr>Standard</vt:lpwstr>
  </property>
  <property fmtid="{D5CDD505-2E9C-101B-9397-08002B2CF9AE}" pid="5" name="MSIP_Label_fd1c0902-ed92-4fed-896d-2e7725de02d4_Name">
    <vt:lpwstr>Anyone (not protected)</vt:lpwstr>
  </property>
  <property fmtid="{D5CDD505-2E9C-101B-9397-08002B2CF9AE}" pid="6" name="MSIP_Label_fd1c0902-ed92-4fed-896d-2e7725de02d4_SiteId">
    <vt:lpwstr>d6b0bbee-7cd9-4d60-bce6-4a67b543e2ae</vt:lpwstr>
  </property>
  <property fmtid="{D5CDD505-2E9C-101B-9397-08002B2CF9AE}" pid="7" name="MSIP_Label_fd1c0902-ed92-4fed-896d-2e7725de02d4_ActionId">
    <vt:lpwstr>a7a8fb25-b77c-4217-9fb0-0000179df2c2</vt:lpwstr>
  </property>
  <property fmtid="{D5CDD505-2E9C-101B-9397-08002B2CF9AE}" pid="8" name="MSIP_Label_fd1c0902-ed92-4fed-896d-2e7725de02d4_ContentBits">
    <vt:lpwstr>2</vt:lpwstr>
  </property>
</Properties>
</file>