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0"/>
  </p:notesMasterIdLst>
  <p:handoutMasterIdLst>
    <p:handoutMasterId r:id="rId11"/>
  </p:handoutMasterIdLst>
  <p:sldIdLst>
    <p:sldId id="401" r:id="rId2"/>
    <p:sldId id="409" r:id="rId3"/>
    <p:sldId id="411" r:id="rId4"/>
    <p:sldId id="410" r:id="rId5"/>
    <p:sldId id="412" r:id="rId6"/>
    <p:sldId id="413" r:id="rId7"/>
    <p:sldId id="286" r:id="rId8"/>
    <p:sldId id="300"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guide id="3" orient="horz" pos="3777">
          <p15:clr>
            <a:srgbClr val="A4A3A4"/>
          </p15:clr>
        </p15:guide>
        <p15:guide id="4" pos="3839">
          <p15:clr>
            <a:srgbClr val="A4A3A4"/>
          </p15:clr>
        </p15:guide>
        <p15:guide id="5" orient="horz" pos="2162">
          <p15:clr>
            <a:srgbClr val="A4A3A4"/>
          </p15:clr>
        </p15:guide>
        <p15:guide id="6" pos="383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679F"/>
    <a:srgbClr val="FF6600"/>
    <a:srgbClr val="195989"/>
    <a:srgbClr val="2177D5"/>
    <a:srgbClr val="235D9D"/>
    <a:srgbClr val="2768AF"/>
    <a:srgbClr val="2177B7"/>
    <a:srgbClr val="227DC1"/>
    <a:srgbClr val="1F6DA6"/>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804" autoAdjust="0"/>
    <p:restoredTop sz="82500" autoAdjust="0"/>
  </p:normalViewPr>
  <p:slideViewPr>
    <p:cSldViewPr snapToGrid="0">
      <p:cViewPr varScale="1">
        <p:scale>
          <a:sx n="73" d="100"/>
          <a:sy n="73" d="100"/>
        </p:scale>
        <p:origin x="222" y="66"/>
      </p:cViewPr>
      <p:guideLst>
        <p:guide orient="horz" pos="2092"/>
        <p:guide pos="3840"/>
        <p:guide orient="horz" pos="3777"/>
        <p:guide pos="3839"/>
        <p:guide orient="horz" pos="2162"/>
        <p:guide pos="3835"/>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1256"/>
    </p:cViewPr>
  </p:sorterViewPr>
  <p:notesViewPr>
    <p:cSldViewPr snapToGrid="0" snapToObjects="1" showGuides="1">
      <p:cViewPr varScale="1">
        <p:scale>
          <a:sx n="145" d="100"/>
          <a:sy n="145" d="100"/>
        </p:scale>
        <p:origin x="-2048"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10/11/2020</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10/11/2020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Delete/update</a:t>
            </a:r>
            <a:r>
              <a:rPr lang="en-IE" baseline="0" dirty="0" smtClean="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7</a:t>
            </a:fld>
            <a:endParaRPr lang="en-GB"/>
          </a:p>
        </p:txBody>
      </p:sp>
    </p:spTree>
    <p:extLst>
      <p:ext uri="{BB962C8B-B14F-4D97-AF65-F5344CB8AC3E}">
        <p14:creationId xmlns:p14="http://schemas.microsoft.com/office/powerpoint/2010/main" val="4819794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Update/add/delete parts of the</a:t>
            </a:r>
            <a:r>
              <a:rPr lang="en-IE" baseline="0" dirty="0" smtClean="0"/>
              <a:t> copy right notice where appropriate.</a:t>
            </a:r>
          </a:p>
          <a:p>
            <a:r>
              <a:rPr lang="en-IE" baseline="0" dirty="0" smtClean="0"/>
              <a:t>More information: </a:t>
            </a:r>
            <a:r>
              <a:rPr lang="en-GB" dirty="0" smtClean="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8</a:t>
            </a:fld>
            <a:endParaRPr lang="en-GB"/>
          </a:p>
        </p:txBody>
      </p:sp>
    </p:spTree>
    <p:extLst>
      <p:ext uri="{BB962C8B-B14F-4D97-AF65-F5344CB8AC3E}">
        <p14:creationId xmlns:p14="http://schemas.microsoft.com/office/powerpoint/2010/main" val="20075199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11" name="Rectangle 10"/>
          <p:cNvSpPr/>
          <p:nvPr userDrawn="1"/>
        </p:nvSpPr>
        <p:spPr>
          <a:xfrm>
            <a:off x="0" y="1073101"/>
            <a:ext cx="12192000" cy="5784900"/>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6" name="Title 1"/>
          <p:cNvSpPr>
            <a:spLocks noGrp="1"/>
          </p:cNvSpPr>
          <p:nvPr>
            <p:ph type="ctrTitle"/>
          </p:nvPr>
        </p:nvSpPr>
        <p:spPr>
          <a:xfrm>
            <a:off x="1071349" y="1992572"/>
            <a:ext cx="10290265" cy="2149523"/>
          </a:xfrm>
          <a:prstGeom prst="rect">
            <a:avLst/>
          </a:prstGeom>
        </p:spPr>
        <p:txBody>
          <a:bodyPr wrap="none" anchor="t">
            <a:noAutofit/>
          </a:bodyPr>
          <a:lstStyle>
            <a:lvl1pPr algn="l">
              <a:defRPr sz="6000" b="0">
                <a:solidFill>
                  <a:schemeClr val="bg1"/>
                </a:solidFill>
              </a:defRPr>
            </a:lvl1pPr>
          </a:lstStyle>
          <a:p>
            <a:r>
              <a:rPr lang="en-GB" noProof="0" dirty="0" smtClean="0"/>
              <a:t>Click to edit Master title style</a:t>
            </a:r>
            <a:endParaRPr lang="en-GB" noProof="0"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Subtitle 2"/>
          <p:cNvSpPr>
            <a:spLocks noGrp="1"/>
          </p:cNvSpPr>
          <p:nvPr>
            <p:ph type="subTitle" idx="1"/>
          </p:nvPr>
        </p:nvSpPr>
        <p:spPr>
          <a:xfrm>
            <a:off x="1071350" y="4418049"/>
            <a:ext cx="10290265" cy="897754"/>
          </a:xfrm>
          <a:prstGeom prst="rect">
            <a:avLst/>
          </a:prstGeo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smtClean="0"/>
              <a:t>Click to edit Master subtitle style</a:t>
            </a:r>
            <a:endParaRPr lang="en-GB" noProof="0" dirty="0"/>
          </a:p>
        </p:txBody>
      </p:sp>
      <p:sp>
        <p:nvSpPr>
          <p:cNvPr id="19" name="Text Placeholder 18"/>
          <p:cNvSpPr>
            <a:spLocks noGrp="1"/>
          </p:cNvSpPr>
          <p:nvPr>
            <p:ph type="body" sz="quarter" idx="13" hasCustomPrompt="1"/>
          </p:nvPr>
        </p:nvSpPr>
        <p:spPr>
          <a:xfrm>
            <a:off x="6094413" y="5391726"/>
            <a:ext cx="5267202" cy="877455"/>
          </a:xfrm>
          <a:prstGeom prst="rect">
            <a:avLst/>
          </a:prstGeom>
        </p:spPr>
        <p:txBody>
          <a:bodyPr>
            <a:noAutofit/>
          </a:bodyPr>
          <a:lstStyle>
            <a:lvl1pPr marL="0" indent="0" algn="r">
              <a:spcAft>
                <a:spcPts val="800"/>
              </a:spcAft>
              <a:buFontTx/>
              <a:buNone/>
              <a:defRPr sz="2200" i="1" baseline="0">
                <a:solidFill>
                  <a:schemeClr val="bg1"/>
                </a:solidFill>
              </a:defRPr>
            </a:lvl1pPr>
          </a:lstStyle>
          <a:p>
            <a:pPr lvl="0"/>
            <a:r>
              <a:rPr lang="en-GB" noProof="0" dirty="0" smtClean="0"/>
              <a:t>Speaker</a:t>
            </a:r>
            <a:br>
              <a:rPr lang="en-GB" noProof="0" dirty="0" smtClean="0"/>
            </a:br>
            <a:r>
              <a:rPr lang="en-GB" noProof="0" dirty="0" smtClean="0"/>
              <a:t>Venue and date</a:t>
            </a:r>
          </a:p>
        </p:txBody>
      </p:sp>
      <p:pic>
        <p:nvPicPr>
          <p:cNvPr id="8" name="Picture 7" descr="Foote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47221" y="6390001"/>
            <a:ext cx="697559" cy="467999"/>
          </a:xfrm>
          <a:prstGeom prst="rect">
            <a:avLst/>
          </a:prstGeom>
        </p:spPr>
      </p:pic>
      <p:pic>
        <p:nvPicPr>
          <p:cNvPr id="13" name="Picture 12" descr="EC-JRC-logo_vertical_EN_pos_transparent-background.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3733" t="5040" r="4159" b="4382"/>
          <a:stretch/>
        </p:blipFill>
        <p:spPr>
          <a:xfrm>
            <a:off x="5373779" y="264907"/>
            <a:ext cx="1674947" cy="1152000"/>
          </a:xfrm>
          <a:prstGeom prst="rect">
            <a:avLst/>
          </a:prstGeom>
        </p:spPr>
      </p:pic>
    </p:spTree>
    <p:extLst>
      <p:ext uri="{BB962C8B-B14F-4D97-AF65-F5344CB8AC3E}">
        <p14:creationId xmlns:p14="http://schemas.microsoft.com/office/powerpoint/2010/main" val="39921833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prstGeom prst="rect">
            <a:avLst/>
          </a:prstGeom>
          <a:solidFill>
            <a:schemeClr val="bg2"/>
          </a:solidFill>
          <a:ln w="28575">
            <a:solidFill>
              <a:schemeClr val="accent5"/>
            </a:solidFill>
          </a:ln>
        </p:spPr>
        <p:txBody>
          <a:bodyPr/>
          <a:lstStyle>
            <a:lvl1pPr marL="0" indent="0">
              <a:buNone/>
              <a:defRPr/>
            </a:lvl1pPr>
          </a:lstStyle>
          <a:p>
            <a:endParaRPr lang="en-GB" noProof="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27615" y="743802"/>
            <a:ext cx="544923" cy="544923"/>
          </a:xfrm>
          <a:prstGeom prst="rect">
            <a:avLst/>
          </a:prstGeom>
        </p:spPr>
      </p:pic>
      <p:sp>
        <p:nvSpPr>
          <p:cNvPr id="3" name="Content Placeholder 2"/>
          <p:cNvSpPr>
            <a:spLocks noGrp="1"/>
          </p:cNvSpPr>
          <p:nvPr>
            <p:ph idx="1"/>
          </p:nvPr>
        </p:nvSpPr>
        <p:spPr>
          <a:xfrm>
            <a:off x="3214048" y="1992572"/>
            <a:ext cx="8010798" cy="3616657"/>
          </a:xfrm>
          <a:prstGeom prst="rect">
            <a:avLst/>
          </a:prstGeo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GB" noProof="0" smtClean="0"/>
              <a:t>Edit Master text styles</a:t>
            </a:r>
          </a:p>
        </p:txBody>
      </p:sp>
    </p:spTree>
    <p:extLst>
      <p:ext uri="{BB962C8B-B14F-4D97-AF65-F5344CB8AC3E}">
        <p14:creationId xmlns:p14="http://schemas.microsoft.com/office/powerpoint/2010/main" val="178406293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662614" y="1825625"/>
            <a:ext cx="4583519"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6" name="Slide Number Placeholder 5"/>
          <p:cNvSpPr>
            <a:spLocks noGrp="1"/>
          </p:cNvSpPr>
          <p:nvPr>
            <p:ph type="sldNum" sz="quarter" idx="12"/>
          </p:nvPr>
        </p:nvSpPr>
        <p:spPr>
          <a:xfrm>
            <a:off x="838200" y="6131286"/>
            <a:ext cx="2743200" cy="365125"/>
          </a:xfrm>
          <a:prstGeom prst="rect">
            <a:avLst/>
          </a:prstGeom>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662614" y="586765"/>
            <a:ext cx="4581771"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sp>
        <p:nvSpPr>
          <p:cNvPr id="7" name="Picture Placeholder 4"/>
          <p:cNvSpPr>
            <a:spLocks noGrp="1"/>
          </p:cNvSpPr>
          <p:nvPr>
            <p:ph type="pic" sz="quarter" idx="13"/>
          </p:nvPr>
        </p:nvSpPr>
        <p:spPr>
          <a:xfrm>
            <a:off x="-46383" y="-46383"/>
            <a:ext cx="6142383" cy="6964017"/>
          </a:xfrm>
          <a:prstGeom prst="rect">
            <a:avLst/>
          </a:prstGeom>
          <a:solidFill>
            <a:schemeClr val="bg2"/>
          </a:solidFill>
          <a:ln w="28575">
            <a:solidFill>
              <a:schemeClr val="accent5"/>
            </a:solidFill>
          </a:ln>
        </p:spPr>
        <p:txBody>
          <a:bodyPr/>
          <a:lstStyle>
            <a:lvl1pPr marL="0" indent="0">
              <a:buNone/>
              <a:defRPr/>
            </a:lvl1pPr>
          </a:lstStyle>
          <a:p>
            <a:endParaRPr lang="en-GB" noProof="0"/>
          </a:p>
        </p:txBody>
      </p:sp>
    </p:spTree>
    <p:extLst>
      <p:ext uri="{BB962C8B-B14F-4D97-AF65-F5344CB8AC3E}">
        <p14:creationId xmlns:p14="http://schemas.microsoft.com/office/powerpoint/2010/main" val="369203447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orizontal Picture and Conten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63280" y="-62165"/>
            <a:ext cx="12318560" cy="3468939"/>
          </a:xfrm>
          <a:prstGeom prst="rect">
            <a:avLst/>
          </a:prstGeom>
          <a:solidFill>
            <a:schemeClr val="bg2"/>
          </a:solidFill>
          <a:ln w="28575" cmpd="sng">
            <a:solidFill>
              <a:schemeClr val="accent5"/>
            </a:solidFill>
          </a:ln>
        </p:spPr>
        <p:txBody>
          <a:bodyPr/>
          <a:lstStyle>
            <a:lvl1pPr marL="0" indent="0">
              <a:buClr>
                <a:schemeClr val="accent2"/>
              </a:buClr>
              <a:buFont typeface="Arial"/>
              <a:buNone/>
              <a:defRPr/>
            </a:lvl1pPr>
          </a:lstStyle>
          <a:p>
            <a:endParaRPr lang="en-GB" noProof="0"/>
          </a:p>
        </p:txBody>
      </p:sp>
      <p:sp>
        <p:nvSpPr>
          <p:cNvPr id="2" name="Title 1"/>
          <p:cNvSpPr>
            <a:spLocks noGrp="1"/>
          </p:cNvSpPr>
          <p:nvPr>
            <p:ph type="title"/>
          </p:nvPr>
        </p:nvSpPr>
        <p:spPr>
          <a:xfrm>
            <a:off x="957385" y="2818576"/>
            <a:ext cx="10287000" cy="628377"/>
          </a:xfrm>
          <a:prstGeom prst="rect">
            <a:avLst/>
          </a:prstGeom>
          <a:solidFill>
            <a:schemeClr val="bg1"/>
          </a:solidFill>
        </p:spPr>
        <p:txBody>
          <a:bodyPr wrap="square">
            <a:spAutoFit/>
          </a:bodyPr>
          <a:lstStyle>
            <a:lvl1pPr>
              <a:defRPr sz="3800"/>
            </a:lvl1pPr>
          </a:lstStyle>
          <a:p>
            <a:r>
              <a:rPr lang="en-GB" noProof="0" dirty="0" smtClean="0"/>
              <a:t>Click to edit Master title style</a:t>
            </a:r>
            <a:endParaRPr lang="en-GB" noProof="0" dirty="0"/>
          </a:p>
        </p:txBody>
      </p:sp>
      <p:sp>
        <p:nvSpPr>
          <p:cNvPr id="6" name="Text Placeholder 5"/>
          <p:cNvSpPr>
            <a:spLocks noGrp="1"/>
          </p:cNvSpPr>
          <p:nvPr>
            <p:ph type="body" sz="quarter" idx="14"/>
          </p:nvPr>
        </p:nvSpPr>
        <p:spPr>
          <a:xfrm>
            <a:off x="957385" y="3630613"/>
            <a:ext cx="10287000" cy="2365375"/>
          </a:xfrm>
          <a:prstGeom prst="rect">
            <a:avLst/>
          </a:prstGeom>
        </p:spPr>
        <p:txBody>
          <a:bodyPr/>
          <a:lstStyle>
            <a:lvl1pPr marL="342900" indent="-342900" algn="l">
              <a:buClr>
                <a:schemeClr val="accent5"/>
              </a:buClr>
              <a:buFont typeface="Arial"/>
              <a:buChar char="•"/>
              <a:defRPr/>
            </a:lvl1pPr>
            <a:lvl2pPr marL="800100" indent="-342900">
              <a:buClr>
                <a:schemeClr val="accent5"/>
              </a:buClr>
              <a:buFont typeface="Arial"/>
              <a:buChar char="•"/>
              <a:defRPr/>
            </a:lvl2pPr>
            <a:lvl3pPr marL="1200150" indent="-285750">
              <a:buClr>
                <a:schemeClr val="accent5"/>
              </a:buClr>
              <a:buFont typeface="Arial"/>
              <a:buChar char="•"/>
              <a:defRPr/>
            </a:lvl3pPr>
            <a:lvl4pPr marL="1657350" indent="-285750">
              <a:buClr>
                <a:schemeClr val="accent5"/>
              </a:buClr>
              <a:buFont typeface="Arial"/>
              <a:buChar char="•"/>
              <a:defRPr/>
            </a:lvl4pPr>
            <a:lvl5pPr marL="2114550" indent="-285750">
              <a:buClr>
                <a:schemeClr val="accent5"/>
              </a:buClr>
              <a:buFont typeface="Arial"/>
              <a:buChar cha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Tree>
    <p:extLst>
      <p:ext uri="{BB962C8B-B14F-4D97-AF65-F5344CB8AC3E}">
        <p14:creationId xmlns:p14="http://schemas.microsoft.com/office/powerpoint/2010/main" val="4136774602"/>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840157" y="2284667"/>
            <a:ext cx="3347997" cy="2090737"/>
          </a:xfrm>
          <a:prstGeom prst="rect">
            <a:avLst/>
          </a:prstGeom>
          <a:solidFill>
            <a:schemeClr val="bg2"/>
          </a:solidFill>
        </p:spPr>
        <p:txBody>
          <a:bodyPr/>
          <a:lstStyle>
            <a:lvl1pPr marL="0" indent="0">
              <a:buNone/>
              <a:defRPr/>
            </a:lvl1pPr>
          </a:lstStyle>
          <a:p>
            <a:endParaRPr lang="en-GB" noProof="0"/>
          </a:p>
        </p:txBody>
      </p:sp>
      <p:sp>
        <p:nvSpPr>
          <p:cNvPr id="11" name="Picture Placeholder 2"/>
          <p:cNvSpPr>
            <a:spLocks noGrp="1"/>
          </p:cNvSpPr>
          <p:nvPr>
            <p:ph type="pic" sz="quarter" idx="14"/>
          </p:nvPr>
        </p:nvSpPr>
        <p:spPr>
          <a:xfrm>
            <a:off x="7940525" y="2284668"/>
            <a:ext cx="3419998" cy="2090737"/>
          </a:xfrm>
          <a:prstGeom prst="rect">
            <a:avLst/>
          </a:prstGeom>
          <a:solidFill>
            <a:schemeClr val="bg2"/>
          </a:solidFill>
        </p:spPr>
        <p:txBody>
          <a:bodyPr/>
          <a:lstStyle>
            <a:lvl1pPr marL="0" indent="0">
              <a:buNone/>
              <a:defRPr/>
            </a:lvl1pPr>
          </a:lstStyle>
          <a:p>
            <a:endParaRPr lang="en-GB" noProof="0"/>
          </a:p>
        </p:txBody>
      </p:sp>
      <p:sp>
        <p:nvSpPr>
          <p:cNvPr id="12" name="Picture Placeholder 2"/>
          <p:cNvSpPr>
            <a:spLocks noGrp="1"/>
          </p:cNvSpPr>
          <p:nvPr>
            <p:ph type="pic" sz="quarter" idx="15"/>
          </p:nvPr>
        </p:nvSpPr>
        <p:spPr>
          <a:xfrm>
            <a:off x="4390340" y="2284667"/>
            <a:ext cx="3347998" cy="2090737"/>
          </a:xfrm>
          <a:prstGeom prst="rect">
            <a:avLst/>
          </a:prstGeom>
          <a:solidFill>
            <a:schemeClr val="bg2"/>
          </a:solidFill>
        </p:spPr>
        <p:txBody>
          <a:bodyPr/>
          <a:lstStyle>
            <a:lvl1pPr marL="0" indent="0">
              <a:buNone/>
              <a:defRPr/>
            </a:lvl1pPr>
          </a:lstStyle>
          <a:p>
            <a:endParaRPr lang="en-GB" noProof="0"/>
          </a:p>
        </p:txBody>
      </p:sp>
      <p:sp>
        <p:nvSpPr>
          <p:cNvPr id="13" name="Text Placeholder 12"/>
          <p:cNvSpPr>
            <a:spLocks noGrp="1"/>
          </p:cNvSpPr>
          <p:nvPr>
            <p:ph type="body" sz="quarter" idx="16"/>
          </p:nvPr>
        </p:nvSpPr>
        <p:spPr>
          <a:xfrm>
            <a:off x="1179376" y="4038684"/>
            <a:ext cx="2669558" cy="1524235"/>
          </a:xfrm>
          <a:prstGeom prst="rect">
            <a:avLst/>
          </a:prstGeom>
          <a:solidFill>
            <a:schemeClr val="bg1"/>
          </a:solidFill>
        </p:spPr>
        <p:txBody>
          <a:bodyPr tIns="90000"/>
          <a:lstStyle>
            <a:lvl1pPr marL="0" indent="0" algn="ctr">
              <a:buNone/>
              <a:defRPr sz="2000"/>
            </a:lvl1pPr>
          </a:lstStyle>
          <a:p>
            <a:pPr lvl="0"/>
            <a:r>
              <a:rPr lang="en-GB" noProof="0" dirty="0" smtClean="0"/>
              <a:t>Edit Master text styles</a:t>
            </a:r>
          </a:p>
        </p:txBody>
      </p:sp>
      <p:sp>
        <p:nvSpPr>
          <p:cNvPr id="15" name="Text Placeholder 12"/>
          <p:cNvSpPr>
            <a:spLocks noGrp="1"/>
          </p:cNvSpPr>
          <p:nvPr>
            <p:ph type="body" sz="quarter" idx="17"/>
          </p:nvPr>
        </p:nvSpPr>
        <p:spPr>
          <a:xfrm>
            <a:off x="4729560" y="4041944"/>
            <a:ext cx="2669558" cy="1524235"/>
          </a:xfrm>
          <a:prstGeom prst="rect">
            <a:avLst/>
          </a:prstGeom>
          <a:solidFill>
            <a:schemeClr val="bg1"/>
          </a:solidFill>
        </p:spPr>
        <p:txBody>
          <a:bodyPr tIns="90000"/>
          <a:lstStyle>
            <a:lvl1pPr marL="0" indent="0" algn="ctr">
              <a:buNone/>
              <a:defRPr sz="2000"/>
            </a:lvl1pPr>
          </a:lstStyle>
          <a:p>
            <a:pPr lvl="0"/>
            <a:r>
              <a:rPr lang="en-GB" noProof="0" smtClean="0"/>
              <a:t>Edit Master text styles</a:t>
            </a:r>
          </a:p>
        </p:txBody>
      </p:sp>
      <p:sp>
        <p:nvSpPr>
          <p:cNvPr id="16" name="Text Placeholder 12"/>
          <p:cNvSpPr>
            <a:spLocks noGrp="1"/>
          </p:cNvSpPr>
          <p:nvPr>
            <p:ph type="body" sz="quarter" idx="18"/>
          </p:nvPr>
        </p:nvSpPr>
        <p:spPr>
          <a:xfrm>
            <a:off x="8315745" y="4037437"/>
            <a:ext cx="2669558" cy="1524235"/>
          </a:xfrm>
          <a:prstGeom prst="rect">
            <a:avLst/>
          </a:prstGeom>
          <a:solidFill>
            <a:schemeClr val="bg1"/>
          </a:solidFill>
        </p:spPr>
        <p:txBody>
          <a:bodyPr tIns="90000"/>
          <a:lstStyle>
            <a:lvl1pPr marL="0" indent="0" algn="ctr">
              <a:buNone/>
              <a:defRPr sz="2000"/>
            </a:lvl1pPr>
          </a:lstStyle>
          <a:p>
            <a:pPr lvl="0"/>
            <a:r>
              <a:rPr lang="en-GB" noProof="0" smtClean="0"/>
              <a:t>Edit Master text styles</a:t>
            </a:r>
          </a:p>
        </p:txBody>
      </p:sp>
      <p:sp>
        <p:nvSpPr>
          <p:cNvPr id="2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cxnSp>
        <p:nvCxnSpPr>
          <p:cNvPr id="10" name="Straight Connector 9"/>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01072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3489177" y="2159957"/>
            <a:ext cx="2518900" cy="1728000"/>
          </a:xfrm>
          <a:prstGeom prst="rect">
            <a:avLst/>
          </a:prstGeom>
          <a:solidFill>
            <a:schemeClr val="bg2"/>
          </a:solidFill>
        </p:spPr>
        <p:txBody>
          <a:bodyPr/>
          <a:lstStyle>
            <a:lvl1pPr marL="0" indent="0">
              <a:buNone/>
              <a:defRPr/>
            </a:lvl1pPr>
          </a:lstStyle>
          <a:p>
            <a:endParaRPr lang="en-GB" noProof="0"/>
          </a:p>
        </p:txBody>
      </p:sp>
      <p:sp>
        <p:nvSpPr>
          <p:cNvPr id="11" name="Picture Placeholder 2"/>
          <p:cNvSpPr>
            <a:spLocks noGrp="1"/>
          </p:cNvSpPr>
          <p:nvPr>
            <p:ph type="pic" sz="quarter" idx="14"/>
          </p:nvPr>
        </p:nvSpPr>
        <p:spPr>
          <a:xfrm>
            <a:off x="3489175" y="4076343"/>
            <a:ext cx="2520000" cy="1728000"/>
          </a:xfrm>
          <a:prstGeom prst="rect">
            <a:avLst/>
          </a:prstGeom>
          <a:solidFill>
            <a:schemeClr val="bg2"/>
          </a:solidFill>
        </p:spPr>
        <p:txBody>
          <a:bodyPr/>
          <a:lstStyle>
            <a:lvl1pPr marL="0" indent="0">
              <a:buNone/>
              <a:defRPr/>
            </a:lvl1pPr>
          </a:lstStyle>
          <a:p>
            <a:endParaRPr lang="en-GB" noProof="0" dirty="0"/>
          </a:p>
        </p:txBody>
      </p:sp>
      <p:sp>
        <p:nvSpPr>
          <p:cNvPr id="12" name="Picture Placeholder 2"/>
          <p:cNvSpPr>
            <a:spLocks noGrp="1"/>
          </p:cNvSpPr>
          <p:nvPr>
            <p:ph type="pic" sz="quarter" idx="15"/>
          </p:nvPr>
        </p:nvSpPr>
        <p:spPr>
          <a:xfrm>
            <a:off x="6197546" y="2159956"/>
            <a:ext cx="2520000" cy="1728000"/>
          </a:xfrm>
          <a:prstGeom prst="rect">
            <a:avLst/>
          </a:prstGeom>
          <a:solidFill>
            <a:schemeClr val="bg2"/>
          </a:solidFill>
        </p:spPr>
        <p:txBody>
          <a:bodyPr/>
          <a:lstStyle>
            <a:lvl1pPr marL="0" indent="0">
              <a:buNone/>
              <a:defRPr/>
            </a:lvl1pPr>
          </a:lstStyle>
          <a:p>
            <a:endParaRPr lang="en-GB" noProof="0"/>
          </a:p>
        </p:txBody>
      </p:sp>
      <p:sp>
        <p:nvSpPr>
          <p:cNvPr id="13" name="Text Placeholder 12"/>
          <p:cNvSpPr>
            <a:spLocks noGrp="1"/>
          </p:cNvSpPr>
          <p:nvPr>
            <p:ph type="body" sz="quarter" idx="16"/>
          </p:nvPr>
        </p:nvSpPr>
        <p:spPr>
          <a:xfrm>
            <a:off x="8887605" y="4076342"/>
            <a:ext cx="2483779" cy="1728000"/>
          </a:xfrm>
          <a:prstGeom prst="rect">
            <a:avLst/>
          </a:prstGeom>
          <a:noFill/>
        </p:spPr>
        <p:txBody>
          <a:bodyPr tIns="90000"/>
          <a:lstStyle>
            <a:lvl1pPr marL="0" indent="0" algn="l">
              <a:buNone/>
              <a:defRPr sz="2000"/>
            </a:lvl1pPr>
          </a:lstStyle>
          <a:p>
            <a:pPr lvl="0"/>
            <a:r>
              <a:rPr lang="en-GB" noProof="0" dirty="0" smtClean="0"/>
              <a:t>Edit Master text styles</a:t>
            </a:r>
          </a:p>
        </p:txBody>
      </p:sp>
      <p:sp>
        <p:nvSpPr>
          <p:cNvPr id="16" name="Text Placeholder 12"/>
          <p:cNvSpPr>
            <a:spLocks noGrp="1"/>
          </p:cNvSpPr>
          <p:nvPr>
            <p:ph type="body" sz="quarter" idx="18"/>
          </p:nvPr>
        </p:nvSpPr>
        <p:spPr>
          <a:xfrm>
            <a:off x="957385" y="2159957"/>
            <a:ext cx="2334846" cy="1728000"/>
          </a:xfrm>
          <a:prstGeom prst="rect">
            <a:avLst/>
          </a:prstGeom>
          <a:noFill/>
        </p:spPr>
        <p:txBody>
          <a:bodyPr tIns="90000"/>
          <a:lstStyle>
            <a:lvl1pPr marL="0" indent="0" algn="r">
              <a:buNone/>
              <a:defRPr sz="2000"/>
            </a:lvl1pPr>
          </a:lstStyle>
          <a:p>
            <a:pPr lvl="0"/>
            <a:r>
              <a:rPr lang="en-GB" noProof="0" dirty="0" smtClean="0"/>
              <a:t>Edit Master text styles</a:t>
            </a:r>
          </a:p>
        </p:txBody>
      </p:sp>
      <p:sp>
        <p:nvSpPr>
          <p:cNvPr id="14" name="Picture Placeholder 2"/>
          <p:cNvSpPr>
            <a:spLocks noGrp="1"/>
          </p:cNvSpPr>
          <p:nvPr>
            <p:ph type="pic" sz="quarter" idx="19"/>
          </p:nvPr>
        </p:nvSpPr>
        <p:spPr>
          <a:xfrm>
            <a:off x="6197548" y="4076342"/>
            <a:ext cx="2520000" cy="1728000"/>
          </a:xfrm>
          <a:prstGeom prst="rect">
            <a:avLst/>
          </a:prstGeom>
          <a:solidFill>
            <a:schemeClr val="bg2"/>
          </a:solidFill>
        </p:spPr>
        <p:txBody>
          <a:bodyPr/>
          <a:lstStyle>
            <a:lvl1pPr marL="0" indent="0">
              <a:buNone/>
              <a:defRPr/>
            </a:lvl1pPr>
          </a:lstStyle>
          <a:p>
            <a:endParaRPr lang="en-GB" noProof="0"/>
          </a:p>
        </p:txBody>
      </p:sp>
      <p:sp>
        <p:nvSpPr>
          <p:cNvPr id="17" name="Text Placeholder 12"/>
          <p:cNvSpPr>
            <a:spLocks noGrp="1"/>
          </p:cNvSpPr>
          <p:nvPr>
            <p:ph type="body" sz="quarter" idx="20"/>
          </p:nvPr>
        </p:nvSpPr>
        <p:spPr>
          <a:xfrm>
            <a:off x="957385" y="4076343"/>
            <a:ext cx="2334846" cy="1728000"/>
          </a:xfrm>
          <a:prstGeom prst="rect">
            <a:avLst/>
          </a:prstGeom>
          <a:noFill/>
        </p:spPr>
        <p:txBody>
          <a:bodyPr tIns="90000"/>
          <a:lstStyle>
            <a:lvl1pPr marL="0" indent="0" algn="r">
              <a:buNone/>
              <a:defRPr sz="2000"/>
            </a:lvl1pPr>
          </a:lstStyle>
          <a:p>
            <a:pPr lvl="0"/>
            <a:r>
              <a:rPr lang="en-GB" noProof="0" dirty="0" smtClean="0"/>
              <a:t>Edit Master text styles</a:t>
            </a:r>
          </a:p>
        </p:txBody>
      </p:sp>
      <p:sp>
        <p:nvSpPr>
          <p:cNvPr id="18" name="Text Placeholder 12"/>
          <p:cNvSpPr>
            <a:spLocks noGrp="1"/>
          </p:cNvSpPr>
          <p:nvPr>
            <p:ph type="body" sz="quarter" idx="21"/>
          </p:nvPr>
        </p:nvSpPr>
        <p:spPr>
          <a:xfrm>
            <a:off x="8919308" y="2159956"/>
            <a:ext cx="2452077" cy="1728000"/>
          </a:xfrm>
          <a:prstGeom prst="rect">
            <a:avLst/>
          </a:prstGeom>
          <a:noFill/>
        </p:spPr>
        <p:txBody>
          <a:bodyPr tIns="90000"/>
          <a:lstStyle>
            <a:lvl1pPr marL="0" indent="0" algn="l">
              <a:buNone/>
              <a:defRPr sz="2000"/>
            </a:lvl1pPr>
          </a:lstStyle>
          <a:p>
            <a:pPr lvl="0"/>
            <a:r>
              <a:rPr lang="en-GB" noProof="0" smtClean="0"/>
              <a:t>Edit Master text styles</a:t>
            </a:r>
          </a:p>
        </p:txBody>
      </p:sp>
      <p:sp>
        <p:nvSpPr>
          <p:cNvPr id="2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cxnSp>
        <p:nvCxnSpPr>
          <p:cNvPr id="15" name="Straight Connector 1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85566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41180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30587"/>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11"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5"/>
                </a:solidFill>
              </a:defRPr>
            </a:lvl1pPr>
          </a:lstStyle>
          <a:p>
            <a:r>
              <a:rPr lang="en-GB" noProof="0" dirty="0" smtClean="0"/>
              <a:t>Click to edit Master title style</a:t>
            </a:r>
            <a:endParaRPr lang="en-GB" noProof="0" dirty="0"/>
          </a:p>
        </p:txBody>
      </p:sp>
      <p:cxnSp>
        <p:nvCxnSpPr>
          <p:cNvPr id="13" name="Straight Connector 12"/>
          <p:cNvCxnSpPr/>
          <p:nvPr userDrawn="1"/>
        </p:nvCxnSpPr>
        <p:spPr>
          <a:xfrm>
            <a:off x="838200" y="0"/>
            <a:ext cx="0" cy="2362711"/>
          </a:xfrm>
          <a:prstGeom prst="line">
            <a:avLst/>
          </a:prstGeom>
          <a:ln w="28575">
            <a:solidFill>
              <a:srgbClr val="F8CC29"/>
            </a:solidFill>
          </a:ln>
        </p:spPr>
        <p:style>
          <a:lnRef idx="1">
            <a:schemeClr val="accent1"/>
          </a:lnRef>
          <a:fillRef idx="0">
            <a:schemeClr val="accent1"/>
          </a:fillRef>
          <a:effectRef idx="0">
            <a:schemeClr val="accent1"/>
          </a:effectRef>
          <a:fontRef idx="minor">
            <a:schemeClr val="tx1"/>
          </a:fontRef>
        </p:style>
      </p:cxnSp>
      <p:sp>
        <p:nvSpPr>
          <p:cNvPr id="6"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smtClean="0"/>
              <a:t>Click to edit Master subtitle style</a:t>
            </a:r>
            <a:endParaRPr lang="en-GB" noProof="0" dirty="0"/>
          </a:p>
        </p:txBody>
      </p:sp>
    </p:spTree>
    <p:extLst>
      <p:ext uri="{BB962C8B-B14F-4D97-AF65-F5344CB8AC3E}">
        <p14:creationId xmlns:p14="http://schemas.microsoft.com/office/powerpoint/2010/main" val="411006177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10" name="Rectangle 9"/>
          <p:cNvSpPr/>
          <p:nvPr userDrawn="1"/>
        </p:nvSpPr>
        <p:spPr>
          <a:xfrm>
            <a:off x="0" y="0"/>
            <a:ext cx="12192000" cy="343217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13" name="Straight Connector 12"/>
          <p:cNvCxnSpPr/>
          <p:nvPr userDrawn="1"/>
        </p:nvCxnSpPr>
        <p:spPr>
          <a:xfrm>
            <a:off x="838200" y="0"/>
            <a:ext cx="0" cy="2362711"/>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2">
                    <a:lumMod val="75000"/>
                  </a:schemeClr>
                </a:solidFill>
              </a:defRPr>
            </a:lvl1pPr>
          </a:lstStyle>
          <a:p>
            <a:r>
              <a:rPr lang="en-GB" noProof="0" dirty="0" smtClean="0"/>
              <a:t>Click to edit Master title style</a:t>
            </a:r>
            <a:endParaRPr lang="en-GB" noProof="0" dirty="0"/>
          </a:p>
        </p:txBody>
      </p:sp>
      <p:sp>
        <p:nvSpPr>
          <p:cNvPr id="9"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smtClean="0"/>
              <a:t>Click to edit Master subtitle style</a:t>
            </a:r>
            <a:endParaRPr lang="en-GB" noProof="0" dirty="0"/>
          </a:p>
        </p:txBody>
      </p:sp>
    </p:spTree>
    <p:extLst>
      <p:ext uri="{BB962C8B-B14F-4D97-AF65-F5344CB8AC3E}">
        <p14:creationId xmlns:p14="http://schemas.microsoft.com/office/powerpoint/2010/main" val="3030550287"/>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Chapter cover (option 1)">
    <p:spTree>
      <p:nvGrpSpPr>
        <p:cNvPr id="1" name=""/>
        <p:cNvGrpSpPr/>
        <p:nvPr/>
      </p:nvGrpSpPr>
      <p:grpSpPr>
        <a:xfrm>
          <a:off x="0" y="0"/>
          <a:ext cx="0" cy="0"/>
          <a:chOff x="0" y="0"/>
          <a:chExt cx="0" cy="0"/>
        </a:xfrm>
      </p:grpSpPr>
      <p:sp>
        <p:nvSpPr>
          <p:cNvPr id="11" name="Rectangle 10"/>
          <p:cNvSpPr/>
          <p:nvPr userDrawn="1"/>
        </p:nvSpPr>
        <p:spPr>
          <a:xfrm>
            <a:off x="0" y="1"/>
            <a:ext cx="12192000" cy="6858000"/>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Title 1"/>
          <p:cNvSpPr>
            <a:spLocks noGrp="1"/>
          </p:cNvSpPr>
          <p:nvPr>
            <p:ph type="ctrTitle"/>
          </p:nvPr>
        </p:nvSpPr>
        <p:spPr>
          <a:xfrm>
            <a:off x="1070189" y="1122363"/>
            <a:ext cx="10281657" cy="2387600"/>
          </a:xfrm>
          <a:prstGeom prst="rect">
            <a:avLst/>
          </a:prstGeom>
        </p:spPr>
        <p:txBody>
          <a:bodyPr anchor="b">
            <a:noAutofit/>
          </a:bodyPr>
          <a:lstStyle>
            <a:lvl1pPr algn="l">
              <a:defRPr sz="6000">
                <a:solidFill>
                  <a:srgbClr val="FFD129"/>
                </a:solidFill>
              </a:defRPr>
            </a:lvl1pPr>
          </a:lstStyle>
          <a:p>
            <a:r>
              <a:rPr lang="en-GB" noProof="0" dirty="0" smtClean="0"/>
              <a:t>Click to edit Master title style</a:t>
            </a:r>
            <a:endParaRPr lang="en-GB" noProof="0" dirty="0"/>
          </a:p>
        </p:txBody>
      </p:sp>
      <p:sp>
        <p:nvSpPr>
          <p:cNvPr id="3" name="Subtitle 2"/>
          <p:cNvSpPr>
            <a:spLocks noGrp="1"/>
          </p:cNvSpPr>
          <p:nvPr>
            <p:ph type="subTitle" idx="1"/>
          </p:nvPr>
        </p:nvSpPr>
        <p:spPr>
          <a:xfrm>
            <a:off x="1070189" y="3602038"/>
            <a:ext cx="10281657" cy="1655762"/>
          </a:xfrm>
          <a:prstGeom prst="rect">
            <a:avLst/>
          </a:prstGeo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smtClean="0"/>
              <a:t>Click to edit Master subtitle style</a:t>
            </a:r>
            <a:endParaRPr lang="en-GB" noProof="0"/>
          </a:p>
        </p:txBody>
      </p:sp>
      <p:cxnSp>
        <p:nvCxnSpPr>
          <p:cNvPr id="7" name="Straight Connector 6"/>
          <p:cNvCxnSpPr/>
          <p:nvPr userDrawn="1"/>
        </p:nvCxnSpPr>
        <p:spPr>
          <a:xfrm>
            <a:off x="838200" y="0"/>
            <a:ext cx="0" cy="3478213"/>
          </a:xfrm>
          <a:prstGeom prst="line">
            <a:avLst/>
          </a:prstGeom>
          <a:ln w="28575">
            <a:solidFill>
              <a:srgbClr val="FFD129"/>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cover (option 2)">
    <p:spTree>
      <p:nvGrpSpPr>
        <p:cNvPr id="1" name=""/>
        <p:cNvGrpSpPr/>
        <p:nvPr/>
      </p:nvGrpSpPr>
      <p:grpSpPr>
        <a:xfrm>
          <a:off x="0" y="0"/>
          <a:ext cx="0" cy="0"/>
          <a:chOff x="0" y="0"/>
          <a:chExt cx="0" cy="0"/>
        </a:xfrm>
      </p:grpSpPr>
      <p:sp>
        <p:nvSpPr>
          <p:cNvPr id="13" name="Rectangle 12"/>
          <p:cNvSpPr/>
          <p:nvPr userDrawn="1"/>
        </p:nvSpPr>
        <p:spPr>
          <a:xfrm>
            <a:off x="0" y="0"/>
            <a:ext cx="12192000"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1" name="Title 1"/>
          <p:cNvSpPr>
            <a:spLocks noGrp="1"/>
          </p:cNvSpPr>
          <p:nvPr>
            <p:ph type="ctrTitle"/>
          </p:nvPr>
        </p:nvSpPr>
        <p:spPr>
          <a:xfrm>
            <a:off x="1077013" y="1122363"/>
            <a:ext cx="10284602" cy="2387600"/>
          </a:xfrm>
          <a:prstGeom prst="rect">
            <a:avLst/>
          </a:prstGeom>
        </p:spPr>
        <p:txBody>
          <a:bodyPr anchor="b">
            <a:noAutofit/>
          </a:bodyPr>
          <a:lstStyle>
            <a:lvl1pPr algn="l">
              <a:defRPr sz="6000">
                <a:solidFill>
                  <a:schemeClr val="accent2">
                    <a:lumMod val="75000"/>
                  </a:schemeClr>
                </a:solidFill>
              </a:defRPr>
            </a:lvl1pPr>
          </a:lstStyle>
          <a:p>
            <a:r>
              <a:rPr lang="en-GB" noProof="0" dirty="0" smtClean="0"/>
              <a:t>Click to edit Master title style</a:t>
            </a:r>
            <a:endParaRPr lang="en-GB" noProof="0" dirty="0"/>
          </a:p>
        </p:txBody>
      </p:sp>
      <p:sp>
        <p:nvSpPr>
          <p:cNvPr id="14" name="Subtitle 2"/>
          <p:cNvSpPr>
            <a:spLocks noGrp="1"/>
          </p:cNvSpPr>
          <p:nvPr>
            <p:ph type="subTitle" idx="1"/>
          </p:nvPr>
        </p:nvSpPr>
        <p:spPr>
          <a:xfrm>
            <a:off x="1070189" y="3602038"/>
            <a:ext cx="10284602" cy="1655762"/>
          </a:xfrm>
          <a:prstGeom prst="rect">
            <a:avLst/>
          </a:prstGeo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smtClean="0"/>
              <a:t>Click to edit Master subtitle style</a:t>
            </a:r>
            <a:endParaRPr lang="en-GB" noProof="0" dirty="0"/>
          </a:p>
        </p:txBody>
      </p:sp>
      <p:cxnSp>
        <p:nvCxnSpPr>
          <p:cNvPr id="7" name="Straight Connector 6"/>
          <p:cNvCxnSpPr/>
          <p:nvPr userDrawn="1"/>
        </p:nvCxnSpPr>
        <p:spPr>
          <a:xfrm>
            <a:off x="838200" y="0"/>
            <a:ext cx="0" cy="3478213"/>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932509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67154" y="1825624"/>
            <a:ext cx="10267462"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cxnSp>
        <p:nvCxnSpPr>
          <p:cNvPr id="7" name="Straight Connector 6"/>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spTree>
    <p:extLst>
      <p:ext uri="{BB962C8B-B14F-4D97-AF65-F5344CB8AC3E}">
        <p14:creationId xmlns:p14="http://schemas.microsoft.com/office/powerpoint/2010/main" val="3042341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232525" y="1825625"/>
            <a:ext cx="5002090" cy="4170363"/>
          </a:xfrm>
          <a:prstGeom prst="rect">
            <a:avLst/>
          </a:prstGeom>
          <a:noFill/>
        </p:spPr>
        <p:txBody>
          <a:bodyPr>
            <a:noAutofit/>
          </a:bodyPr>
          <a:lstStyle>
            <a:lvl1pPr marL="0" indent="0">
              <a:buClr>
                <a:schemeClr val="accent5"/>
              </a:buClr>
              <a:buFont typeface="Arial"/>
              <a:buNone/>
              <a:defRPr/>
            </a:lvl1pPr>
          </a:lstStyle>
          <a:p>
            <a:pPr lvl="0"/>
            <a:endParaRPr lang="en-GB" noProof="0" dirty="0"/>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sp>
        <p:nvSpPr>
          <p:cNvPr id="18" name="Content Placeholder 2"/>
          <p:cNvSpPr>
            <a:spLocks noGrp="1"/>
          </p:cNvSpPr>
          <p:nvPr>
            <p:ph idx="10"/>
          </p:nvPr>
        </p:nvSpPr>
        <p:spPr>
          <a:xfrm>
            <a:off x="96715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Tree>
    <p:extLst>
      <p:ext uri="{BB962C8B-B14F-4D97-AF65-F5344CB8AC3E}">
        <p14:creationId xmlns:p14="http://schemas.microsoft.com/office/powerpoint/2010/main" val="2803839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 2 columns">
    <p:spTree>
      <p:nvGrpSpPr>
        <p:cNvPr id="1" name=""/>
        <p:cNvGrpSpPr/>
        <p:nvPr/>
      </p:nvGrpSpPr>
      <p:grpSpPr>
        <a:xfrm>
          <a:off x="0" y="0"/>
          <a:ext cx="0" cy="0"/>
          <a:chOff x="0" y="0"/>
          <a:chExt cx="0" cy="0"/>
        </a:xfrm>
      </p:grpSpPr>
      <p:sp>
        <p:nvSpPr>
          <p:cNvPr id="8" name="Content Placeholder 2"/>
          <p:cNvSpPr>
            <a:spLocks noGrp="1"/>
          </p:cNvSpPr>
          <p:nvPr>
            <p:ph idx="11"/>
          </p:nvPr>
        </p:nvSpPr>
        <p:spPr>
          <a:xfrm>
            <a:off x="623252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strike="noStrike"/>
            </a:lvl1pPr>
            <a:lvl2pPr>
              <a:lnSpc>
                <a:spcPct val="100000"/>
              </a:lnSpc>
              <a:spcAft>
                <a:spcPts val="1800"/>
              </a:spcAft>
              <a:buClr>
                <a:schemeClr val="accent5"/>
              </a:buClr>
              <a:defRPr strike="noStrike"/>
            </a:lvl2pPr>
            <a:lvl3pPr>
              <a:lnSpc>
                <a:spcPct val="100000"/>
              </a:lnSpc>
              <a:spcAft>
                <a:spcPts val="1800"/>
              </a:spcAft>
              <a:buClr>
                <a:schemeClr val="accent5"/>
              </a:buClr>
              <a:defRPr strike="noStrike"/>
            </a:lvl3pPr>
            <a:lvl4pPr>
              <a:lnSpc>
                <a:spcPct val="100000"/>
              </a:lnSpc>
              <a:spcAft>
                <a:spcPts val="1800"/>
              </a:spcAft>
              <a:buClr>
                <a:schemeClr val="accent5"/>
              </a:buClr>
              <a:defRPr strike="noStrike"/>
            </a:lvl4pPr>
            <a:lvl5pPr>
              <a:lnSpc>
                <a:spcPct val="100000"/>
              </a:lnSpc>
              <a:spcAft>
                <a:spcPts val="1800"/>
              </a:spcAft>
              <a:buClr>
                <a:schemeClr val="accent5"/>
              </a:buClr>
              <a:defRPr strike="noStrike"/>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sp>
        <p:nvSpPr>
          <p:cNvPr id="12" name="Content Placeholder 2"/>
          <p:cNvSpPr>
            <a:spLocks noGrp="1"/>
          </p:cNvSpPr>
          <p:nvPr>
            <p:ph idx="10"/>
          </p:nvPr>
        </p:nvSpPr>
        <p:spPr>
          <a:xfrm>
            <a:off x="96715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Tree>
    <p:extLst>
      <p:ext uri="{BB962C8B-B14F-4D97-AF65-F5344CB8AC3E}">
        <p14:creationId xmlns:p14="http://schemas.microsoft.com/office/powerpoint/2010/main" val="1246774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 3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70722" y="1825625"/>
            <a:ext cx="3229533"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9" name="Content Placeholder 2"/>
          <p:cNvSpPr>
            <a:spLocks noGrp="1"/>
          </p:cNvSpPr>
          <p:nvPr>
            <p:ph sz="half" idx="13"/>
          </p:nvPr>
        </p:nvSpPr>
        <p:spPr>
          <a:xfrm>
            <a:off x="4476002" y="1825624"/>
            <a:ext cx="3239996"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7" name="Content Placeholder 2"/>
          <p:cNvSpPr>
            <a:spLocks noGrp="1"/>
          </p:cNvSpPr>
          <p:nvPr>
            <p:ph sz="half" idx="15"/>
          </p:nvPr>
        </p:nvSpPr>
        <p:spPr>
          <a:xfrm>
            <a:off x="7990763" y="1825624"/>
            <a:ext cx="3239998"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spTree>
    <p:extLst>
      <p:ext uri="{BB962C8B-B14F-4D97-AF65-F5344CB8AC3E}">
        <p14:creationId xmlns:p14="http://schemas.microsoft.com/office/powerpoint/2010/main" val="2207101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70722" y="1681163"/>
            <a:ext cx="5003999" cy="823912"/>
          </a:xfrm>
          <a:prstGeom prst="rect">
            <a:avLst/>
          </a:prstGeom>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smtClean="0"/>
              <a:t>Edit Master text styles</a:t>
            </a:r>
          </a:p>
        </p:txBody>
      </p:sp>
      <p:sp>
        <p:nvSpPr>
          <p:cNvPr id="4" name="Content Placeholder 3"/>
          <p:cNvSpPr>
            <a:spLocks noGrp="1"/>
          </p:cNvSpPr>
          <p:nvPr>
            <p:ph sz="half" idx="2"/>
          </p:nvPr>
        </p:nvSpPr>
        <p:spPr>
          <a:xfrm>
            <a:off x="970722" y="2597727"/>
            <a:ext cx="5003999" cy="3398261"/>
          </a:xfrm>
          <a:prstGeom prst="rect">
            <a:avLst/>
          </a:prstGeom>
        </p:spPr>
        <p:txBody>
          <a:bodyPr wrap="square">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Text Placeholder 4"/>
          <p:cNvSpPr>
            <a:spLocks noGrp="1"/>
          </p:cNvSpPr>
          <p:nvPr>
            <p:ph type="body" sz="quarter" idx="3"/>
          </p:nvPr>
        </p:nvSpPr>
        <p:spPr>
          <a:xfrm>
            <a:off x="6232768" y="1681163"/>
            <a:ext cx="5003999" cy="823912"/>
          </a:xfrm>
          <a:prstGeom prst="rect">
            <a:avLst/>
          </a:prstGeom>
          <a:noFill/>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Edit Master text styles</a:t>
            </a:r>
          </a:p>
        </p:txBody>
      </p:sp>
      <p:sp>
        <p:nvSpPr>
          <p:cNvPr id="6" name="Content Placeholder 5"/>
          <p:cNvSpPr>
            <a:spLocks noGrp="1"/>
          </p:cNvSpPr>
          <p:nvPr>
            <p:ph sz="quarter" idx="4"/>
          </p:nvPr>
        </p:nvSpPr>
        <p:spPr>
          <a:xfrm>
            <a:off x="6232768" y="2597727"/>
            <a:ext cx="5003999" cy="3398261"/>
          </a:xfrm>
          <a:prstGeom prst="rect">
            <a:avLst/>
          </a:prstGeom>
        </p:spPr>
        <p:txBody>
          <a:bodyPr wrap="square">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smtClean="0"/>
              <a:t>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spTree>
    <p:extLst>
      <p:ext uri="{BB962C8B-B14F-4D97-AF65-F5344CB8AC3E}">
        <p14:creationId xmlns:p14="http://schemas.microsoft.com/office/powerpoint/2010/main" val="2742694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_photo">
    <p:spTree>
      <p:nvGrpSpPr>
        <p:cNvPr id="1" name=""/>
        <p:cNvGrpSpPr/>
        <p:nvPr/>
      </p:nvGrpSpPr>
      <p:grpSpPr>
        <a:xfrm>
          <a:off x="0" y="0"/>
          <a:ext cx="0" cy="0"/>
          <a:chOff x="0" y="0"/>
          <a:chExt cx="0" cy="0"/>
        </a:xfrm>
      </p:grpSpPr>
      <p:sp>
        <p:nvSpPr>
          <p:cNvPr id="6" name="Picture Placeholder 2"/>
          <p:cNvSpPr>
            <a:spLocks noGrp="1"/>
          </p:cNvSpPr>
          <p:nvPr>
            <p:ph type="pic" sz="quarter" idx="13"/>
          </p:nvPr>
        </p:nvSpPr>
        <p:spPr>
          <a:xfrm>
            <a:off x="0" y="1750540"/>
            <a:ext cx="12192000" cy="4245448"/>
          </a:xfrm>
          <a:prstGeom prst="rect">
            <a:avLst/>
          </a:prstGeom>
          <a:solidFill>
            <a:schemeClr val="bg2"/>
          </a:solidFill>
        </p:spPr>
        <p:txBody>
          <a:bodyPr/>
          <a:lstStyle>
            <a:lvl1pPr marL="0" indent="0">
              <a:buNone/>
              <a:defRPr/>
            </a:lvl1pPr>
          </a:lstStyle>
          <a:p>
            <a:endParaRPr lang="en-GB" noProof="0"/>
          </a:p>
        </p:txBody>
      </p:sp>
      <p:sp>
        <p:nvSpPr>
          <p:cNvPr id="1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smtClean="0"/>
              <a:t>Click to edit Master title style</a:t>
            </a:r>
            <a:endParaRPr lang="en-GB" noProof="0" dirty="0"/>
          </a:p>
        </p:txBody>
      </p:sp>
      <p:cxnSp>
        <p:nvCxnSpPr>
          <p:cNvPr id="5" name="Straight Connector 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EC-JRC-logo_horizontal_EN_pos_transparent-background.png"/>
          <p:cNvPicPr>
            <a:picLocks noChangeAspect="1"/>
          </p:cNvPicPr>
          <p:nvPr userDrawn="1"/>
        </p:nvPicPr>
        <p:blipFill rotWithShape="1">
          <a:blip r:embed="rId19" cstate="print">
            <a:extLst>
              <a:ext uri="{28A0092B-C50C-407E-A947-70E740481C1C}">
                <a14:useLocalDpi xmlns:a14="http://schemas.microsoft.com/office/drawing/2010/main" val="0"/>
              </a:ext>
            </a:extLst>
          </a:blip>
          <a:srcRect l="6902" t="10944" r="6669" b="9113"/>
          <a:stretch/>
        </p:blipFill>
        <p:spPr>
          <a:xfrm>
            <a:off x="9945929" y="6177847"/>
            <a:ext cx="1727997" cy="467228"/>
          </a:xfrm>
          <a:prstGeom prst="rect">
            <a:avLst/>
          </a:prstGeom>
        </p:spPr>
      </p:pic>
      <p:sp>
        <p:nvSpPr>
          <p:cNvPr id="8" name="Slide Number Placeholder 7"/>
          <p:cNvSpPr>
            <a:spLocks noGrp="1"/>
          </p:cNvSpPr>
          <p:nvPr>
            <p:ph type="sldNum" sz="quarter" idx="4"/>
          </p:nvPr>
        </p:nvSpPr>
        <p:spPr>
          <a:xfrm>
            <a:off x="838200" y="625429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015BF1-D259-0341-94F8-9E410F79F678}" type="slidenum">
              <a:rPr lang="en-US" smtClean="0"/>
              <a:pPr/>
              <a:t>‹#›</a:t>
            </a:fld>
            <a:endParaRPr lang="en-US" dirty="0"/>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49" r:id="rId2"/>
    <p:sldLayoutId id="2147483651" r:id="rId3"/>
    <p:sldLayoutId id="2147483650" r:id="rId4"/>
    <p:sldLayoutId id="2147483660" r:id="rId5"/>
    <p:sldLayoutId id="2147483652" r:id="rId6"/>
    <p:sldLayoutId id="2147483661" r:id="rId7"/>
    <p:sldLayoutId id="2147483653" r:id="rId8"/>
    <p:sldLayoutId id="2147483654" r:id="rId9"/>
    <p:sldLayoutId id="2147483659" r:id="rId10"/>
    <p:sldLayoutId id="2147483658" r:id="rId11"/>
    <p:sldLayoutId id="2147483668" r:id="rId12"/>
    <p:sldLayoutId id="2147483666" r:id="rId13"/>
    <p:sldLayoutId id="2147483667" r:id="rId14"/>
    <p:sldLayoutId id="2147483655" r:id="rId15"/>
    <p:sldLayoutId id="2147483670" r:id="rId16"/>
    <p:sldLayoutId id="2147483669" r:id="rId17"/>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rgbClr val="2B91C5"/>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6019800" y="5391726"/>
            <a:ext cx="5341815" cy="877455"/>
          </a:xfrm>
        </p:spPr>
        <p:txBody>
          <a:bodyPr/>
          <a:lstStyle/>
          <a:p>
            <a:r>
              <a:rPr lang="nl-NL" dirty="0" smtClean="0"/>
              <a:t>M. C. Galassi, A. Lagrange</a:t>
            </a:r>
          </a:p>
          <a:p>
            <a:r>
              <a:rPr lang="en-IE" dirty="0" smtClean="0"/>
              <a:t>6 November, </a:t>
            </a:r>
            <a:r>
              <a:rPr lang="en-IE" dirty="0"/>
              <a:t>2020</a:t>
            </a:r>
            <a:endParaRPr lang="nl-NL" dirty="0"/>
          </a:p>
        </p:txBody>
      </p:sp>
      <p:sp>
        <p:nvSpPr>
          <p:cNvPr id="9" name="Title 1"/>
          <p:cNvSpPr>
            <a:spLocks noGrp="1"/>
          </p:cNvSpPr>
          <p:nvPr>
            <p:ph type="ctrTitle"/>
          </p:nvPr>
        </p:nvSpPr>
        <p:spPr>
          <a:xfrm>
            <a:off x="1071349" y="1992572"/>
            <a:ext cx="10290265" cy="2149523"/>
          </a:xfrm>
        </p:spPr>
        <p:txBody>
          <a:bodyPr/>
          <a:lstStyle/>
          <a:p>
            <a:r>
              <a:rPr lang="en-IE" sz="5400" dirty="0" smtClean="0"/>
              <a:t>NATM MD revision </a:t>
            </a:r>
            <a:br>
              <a:rPr lang="en-IE" sz="5400" dirty="0" smtClean="0"/>
            </a:br>
            <a:r>
              <a:rPr lang="en-IE" sz="5400" dirty="0" smtClean="0"/>
              <a:t>In-use monitoring and reporting</a:t>
            </a:r>
            <a:r>
              <a:rPr lang="en-IE" sz="5400" dirty="0"/>
              <a:t/>
            </a:r>
            <a:br>
              <a:rPr lang="en-IE" sz="5400" dirty="0"/>
            </a:br>
            <a:r>
              <a:rPr lang="nl-NL" sz="5400" dirty="0" smtClean="0"/>
              <a:t/>
            </a:r>
            <a:br>
              <a:rPr lang="nl-NL" sz="5400" dirty="0" smtClean="0"/>
            </a:br>
            <a:endParaRPr lang="nl-NL" sz="5400" dirty="0"/>
          </a:p>
        </p:txBody>
      </p:sp>
      <p:sp>
        <p:nvSpPr>
          <p:cNvPr id="10" name="Subtitle 2"/>
          <p:cNvSpPr>
            <a:spLocks noGrp="1"/>
          </p:cNvSpPr>
          <p:nvPr>
            <p:ph type="subTitle" idx="1"/>
          </p:nvPr>
        </p:nvSpPr>
        <p:spPr>
          <a:xfrm>
            <a:off x="1013293" y="3787648"/>
            <a:ext cx="10290265" cy="897754"/>
          </a:xfrm>
        </p:spPr>
        <p:txBody>
          <a:bodyPr/>
          <a:lstStyle/>
          <a:p>
            <a:pPr>
              <a:spcAft>
                <a:spcPts val="0"/>
              </a:spcAft>
            </a:pPr>
            <a:r>
              <a:rPr lang="nl-NL" sz="4000" dirty="0" smtClean="0"/>
              <a:t>14th VMAD Meeting</a:t>
            </a:r>
            <a:endParaRPr lang="en-IE" sz="4000" dirty="0" smtClean="0"/>
          </a:p>
        </p:txBody>
      </p:sp>
      <p:sp>
        <p:nvSpPr>
          <p:cNvPr id="2" name="テキスト ボックス 1"/>
          <p:cNvSpPr txBox="1"/>
          <p:nvPr/>
        </p:nvSpPr>
        <p:spPr>
          <a:xfrm>
            <a:off x="8934994" y="512108"/>
            <a:ext cx="2259875" cy="461665"/>
          </a:xfrm>
          <a:prstGeom prst="rect">
            <a:avLst/>
          </a:prstGeom>
          <a:noFill/>
        </p:spPr>
        <p:txBody>
          <a:bodyPr wrap="square" rtlCol="0">
            <a:spAutoFit/>
          </a:bodyPr>
          <a:lstStyle/>
          <a:p>
            <a:pPr>
              <a:buClr>
                <a:schemeClr val="accent5"/>
              </a:buClr>
            </a:pPr>
            <a:r>
              <a:rPr kumimoji="1" lang="en-US" altLang="ja-JP" sz="2400" noProof="0" dirty="0" smtClean="0"/>
              <a:t>VMAD-14-21</a:t>
            </a:r>
            <a:endParaRPr kumimoji="1" lang="ja-JP" altLang="en-US" sz="2400" noProof="0" dirty="0" smtClean="0"/>
          </a:p>
        </p:txBody>
      </p:sp>
    </p:spTree>
    <p:extLst>
      <p:ext uri="{BB962C8B-B14F-4D97-AF65-F5344CB8AC3E}">
        <p14:creationId xmlns:p14="http://schemas.microsoft.com/office/powerpoint/2010/main" val="15403337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spcAft>
                <a:spcPts val="600"/>
              </a:spcAft>
            </a:pPr>
            <a:r>
              <a:rPr lang="it-IT" dirty="0" err="1" smtClean="0"/>
              <a:t>Comments</a:t>
            </a:r>
            <a:r>
              <a:rPr lang="it-IT" dirty="0" smtClean="0"/>
              <a:t> </a:t>
            </a:r>
            <a:r>
              <a:rPr lang="it-IT" dirty="0" err="1" smtClean="0"/>
              <a:t>received</a:t>
            </a:r>
            <a:r>
              <a:rPr lang="it-IT" dirty="0" smtClean="0"/>
              <a:t> by JP, UK, DE, NL and CLEPA, SAE</a:t>
            </a:r>
          </a:p>
          <a:p>
            <a:pPr>
              <a:spcAft>
                <a:spcPts val="600"/>
              </a:spcAft>
            </a:pPr>
            <a:r>
              <a:rPr lang="it-IT" dirty="0" err="1" smtClean="0"/>
              <a:t>Main</a:t>
            </a:r>
            <a:r>
              <a:rPr lang="it-IT" dirty="0" smtClean="0"/>
              <a:t> </a:t>
            </a:r>
            <a:r>
              <a:rPr lang="it-IT" dirty="0" err="1" smtClean="0"/>
              <a:t>changes</a:t>
            </a:r>
            <a:r>
              <a:rPr lang="it-IT" dirty="0" smtClean="0"/>
              <a:t> </a:t>
            </a:r>
            <a:r>
              <a:rPr lang="it-IT" dirty="0" err="1" smtClean="0"/>
              <a:t>implemented</a:t>
            </a:r>
            <a:endParaRPr lang="it-IT" dirty="0" smtClean="0"/>
          </a:p>
          <a:p>
            <a:pPr lvl="1">
              <a:spcAft>
                <a:spcPts val="600"/>
              </a:spcAft>
              <a:buFont typeface="Wingdings" panose="05000000000000000000" pitchFamily="2" charset="2"/>
              <a:buChar char="Ø"/>
            </a:pPr>
            <a:r>
              <a:rPr lang="it-IT" dirty="0"/>
              <a:t> </a:t>
            </a:r>
            <a:r>
              <a:rPr lang="it-IT" dirty="0" err="1" smtClean="0"/>
              <a:t>Added</a:t>
            </a:r>
            <a:r>
              <a:rPr lang="it-IT" dirty="0" smtClean="0"/>
              <a:t> the </a:t>
            </a:r>
            <a:r>
              <a:rPr lang="it-IT" dirty="0" err="1" smtClean="0"/>
              <a:t>description</a:t>
            </a:r>
            <a:r>
              <a:rPr lang="it-IT" dirty="0" smtClean="0"/>
              <a:t> of the pillar in </a:t>
            </a:r>
            <a:r>
              <a:rPr lang="it-IT" dirty="0" err="1" smtClean="0"/>
              <a:t>Ch</a:t>
            </a:r>
            <a:r>
              <a:rPr lang="it-IT" dirty="0" smtClean="0"/>
              <a:t> 4 (4.2)</a:t>
            </a:r>
          </a:p>
          <a:p>
            <a:pPr marL="457200" lvl="1" indent="0">
              <a:buNone/>
            </a:pPr>
            <a:r>
              <a:rPr lang="en-CA" b="1" i="1" dirty="0"/>
              <a:t>In</a:t>
            </a:r>
            <a:r>
              <a:rPr lang="en-GB" b="1" i="1" dirty="0"/>
              <a:t>-use monitoring</a:t>
            </a:r>
            <a:r>
              <a:rPr lang="en-GB" i="1" dirty="0"/>
              <a:t> procedures to confirm the pre-deployment safety assessment through feedback from the operational experience of market vehicles, and to ensure that new unknown and unsafe scenarios are managed by manufacturers. Information sharing of lessons learned from the analysis of incidents, accidents and near miss events will allow </a:t>
            </a:r>
            <a:r>
              <a:rPr lang="en-US" i="1" dirty="0"/>
              <a:t>continuous improvement of both technology and legislation. Finally, data collection from field operation will also provide useful information on the positive impact of driving automation on road safety.</a:t>
            </a:r>
            <a:r>
              <a:rPr lang="en-GB" sz="1250" i="1" dirty="0"/>
              <a:t> </a:t>
            </a:r>
            <a:r>
              <a:rPr lang="en-CA" dirty="0"/>
              <a:t> </a:t>
            </a:r>
            <a:endParaRPr lang="en-GB" dirty="0"/>
          </a:p>
          <a:p>
            <a:pPr marL="457200" lvl="1" indent="0">
              <a:spcAft>
                <a:spcPts val="600"/>
              </a:spcAft>
              <a:buNone/>
            </a:pPr>
            <a:endParaRPr lang="en-GB" dirty="0"/>
          </a:p>
        </p:txBody>
      </p:sp>
      <p:sp>
        <p:nvSpPr>
          <p:cNvPr id="3" name="Title 2"/>
          <p:cNvSpPr>
            <a:spLocks noGrp="1"/>
          </p:cNvSpPr>
          <p:nvPr>
            <p:ph type="title"/>
          </p:nvPr>
        </p:nvSpPr>
        <p:spPr/>
        <p:txBody>
          <a:bodyPr/>
          <a:lstStyle/>
          <a:p>
            <a:r>
              <a:rPr lang="it-IT" dirty="0" err="1" smtClean="0"/>
              <a:t>Comments</a:t>
            </a:r>
            <a:r>
              <a:rPr lang="it-IT" dirty="0" smtClean="0"/>
              <a:t> &amp; </a:t>
            </a:r>
            <a:r>
              <a:rPr lang="it-IT" dirty="0" err="1" smtClean="0"/>
              <a:t>main</a:t>
            </a:r>
            <a:r>
              <a:rPr lang="it-IT" dirty="0" smtClean="0"/>
              <a:t> </a:t>
            </a:r>
            <a:r>
              <a:rPr lang="it-IT" dirty="0" err="1" smtClean="0"/>
              <a:t>revisions</a:t>
            </a:r>
            <a:endParaRPr lang="en-GB" dirty="0"/>
          </a:p>
        </p:txBody>
      </p:sp>
    </p:spTree>
    <p:extLst>
      <p:ext uri="{BB962C8B-B14F-4D97-AF65-F5344CB8AC3E}">
        <p14:creationId xmlns:p14="http://schemas.microsoft.com/office/powerpoint/2010/main" val="23232248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spcAft>
                <a:spcPts val="600"/>
              </a:spcAft>
            </a:pPr>
            <a:r>
              <a:rPr lang="it-IT" dirty="0" err="1" smtClean="0"/>
              <a:t>Comments</a:t>
            </a:r>
            <a:r>
              <a:rPr lang="it-IT" dirty="0" smtClean="0"/>
              <a:t> </a:t>
            </a:r>
            <a:r>
              <a:rPr lang="it-IT" dirty="0" err="1" smtClean="0"/>
              <a:t>received</a:t>
            </a:r>
            <a:r>
              <a:rPr lang="it-IT" dirty="0" smtClean="0"/>
              <a:t> by JP, UK, DE, NL and CLEPA, SAE</a:t>
            </a:r>
          </a:p>
          <a:p>
            <a:pPr>
              <a:spcAft>
                <a:spcPts val="600"/>
              </a:spcAft>
            </a:pPr>
            <a:r>
              <a:rPr lang="it-IT" dirty="0" err="1" smtClean="0"/>
              <a:t>Main</a:t>
            </a:r>
            <a:r>
              <a:rPr lang="it-IT" dirty="0" smtClean="0"/>
              <a:t> </a:t>
            </a:r>
            <a:r>
              <a:rPr lang="it-IT" dirty="0" err="1" smtClean="0"/>
              <a:t>changes</a:t>
            </a:r>
            <a:r>
              <a:rPr lang="it-IT" dirty="0" smtClean="0"/>
              <a:t> </a:t>
            </a:r>
            <a:r>
              <a:rPr lang="it-IT" dirty="0" err="1" smtClean="0"/>
              <a:t>implemented</a:t>
            </a:r>
            <a:endParaRPr lang="it-IT" dirty="0" smtClean="0"/>
          </a:p>
          <a:p>
            <a:pPr lvl="1">
              <a:spcAft>
                <a:spcPts val="600"/>
              </a:spcAft>
              <a:buFont typeface="Wingdings" panose="05000000000000000000" pitchFamily="2" charset="2"/>
              <a:buChar char="Ø"/>
            </a:pPr>
            <a:r>
              <a:rPr lang="it-IT" dirty="0"/>
              <a:t> G</a:t>
            </a:r>
            <a:r>
              <a:rPr lang="it-IT" dirty="0" smtClean="0"/>
              <a:t>eneral </a:t>
            </a:r>
            <a:r>
              <a:rPr lang="it-IT" dirty="0" err="1" smtClean="0"/>
              <a:t>description</a:t>
            </a:r>
            <a:r>
              <a:rPr lang="it-IT" dirty="0" smtClean="0"/>
              <a:t> of the pillar (10.1)</a:t>
            </a:r>
          </a:p>
          <a:p>
            <a:pPr lvl="1">
              <a:spcAft>
                <a:spcPts val="600"/>
              </a:spcAft>
              <a:buFont typeface="Wingdings" panose="05000000000000000000" pitchFamily="2" charset="2"/>
              <a:buChar char="Ø"/>
            </a:pPr>
            <a:r>
              <a:rPr lang="it-IT" dirty="0" smtClean="0"/>
              <a:t> </a:t>
            </a:r>
            <a:r>
              <a:rPr lang="it-IT" dirty="0" err="1" smtClean="0"/>
              <a:t>Clearer</a:t>
            </a:r>
            <a:r>
              <a:rPr lang="it-IT" dirty="0" smtClean="0"/>
              <a:t> </a:t>
            </a:r>
            <a:r>
              <a:rPr lang="it-IT" dirty="0" err="1" smtClean="0"/>
              <a:t>explanation</a:t>
            </a:r>
            <a:r>
              <a:rPr lang="it-IT" dirty="0" smtClean="0"/>
              <a:t> of the 3 </a:t>
            </a:r>
            <a:r>
              <a:rPr lang="it-IT" dirty="0" err="1" smtClean="0"/>
              <a:t>objectives</a:t>
            </a:r>
            <a:r>
              <a:rPr lang="it-IT" dirty="0" smtClean="0"/>
              <a:t> and </a:t>
            </a:r>
            <a:r>
              <a:rPr lang="it-IT" dirty="0" err="1" smtClean="0"/>
              <a:t>distinction</a:t>
            </a:r>
            <a:r>
              <a:rPr lang="it-IT" dirty="0" smtClean="0"/>
              <a:t> </a:t>
            </a:r>
            <a:r>
              <a:rPr lang="it-IT" dirty="0" err="1" smtClean="0"/>
              <a:t>between</a:t>
            </a:r>
            <a:r>
              <a:rPr lang="it-IT" dirty="0" smtClean="0"/>
              <a:t> </a:t>
            </a:r>
            <a:r>
              <a:rPr lang="it-IT" dirty="0" err="1" smtClean="0"/>
              <a:t>retrospective</a:t>
            </a:r>
            <a:r>
              <a:rPr lang="it-IT" dirty="0" smtClean="0"/>
              <a:t>/online </a:t>
            </a:r>
            <a:r>
              <a:rPr lang="it-IT" dirty="0" err="1" smtClean="0"/>
              <a:t>mionitoring</a:t>
            </a:r>
            <a:r>
              <a:rPr lang="it-IT" dirty="0" smtClean="0"/>
              <a:t> (10.2)</a:t>
            </a:r>
          </a:p>
          <a:p>
            <a:pPr lvl="1">
              <a:spcAft>
                <a:spcPts val="600"/>
              </a:spcAft>
              <a:buFont typeface="Wingdings" panose="05000000000000000000" pitchFamily="2" charset="2"/>
              <a:buChar char="Ø"/>
            </a:pPr>
            <a:r>
              <a:rPr lang="it-IT" dirty="0" smtClean="0"/>
              <a:t> </a:t>
            </a:r>
            <a:r>
              <a:rPr lang="it-IT" dirty="0" err="1"/>
              <a:t>P</a:t>
            </a:r>
            <a:r>
              <a:rPr lang="it-IT" dirty="0" err="1" smtClean="0"/>
              <a:t>ossible</a:t>
            </a:r>
            <a:r>
              <a:rPr lang="it-IT" dirty="0" smtClean="0"/>
              <a:t> </a:t>
            </a:r>
            <a:r>
              <a:rPr lang="it-IT" dirty="0" err="1" smtClean="0"/>
              <a:t>solutions</a:t>
            </a:r>
            <a:r>
              <a:rPr lang="it-IT" dirty="0" smtClean="0"/>
              <a:t> (from </a:t>
            </a:r>
            <a:r>
              <a:rPr lang="it-IT" dirty="0" err="1" smtClean="0"/>
              <a:t>other</a:t>
            </a:r>
            <a:r>
              <a:rPr lang="it-IT" dirty="0" smtClean="0"/>
              <a:t> </a:t>
            </a:r>
            <a:r>
              <a:rPr lang="it-IT" dirty="0" err="1" smtClean="0"/>
              <a:t>fields</a:t>
            </a:r>
            <a:r>
              <a:rPr lang="it-IT" dirty="0" smtClean="0"/>
              <a:t>) </a:t>
            </a:r>
            <a:r>
              <a:rPr lang="it-IT" dirty="0" err="1" smtClean="0"/>
              <a:t>moved</a:t>
            </a:r>
            <a:r>
              <a:rPr lang="it-IT" dirty="0" smtClean="0"/>
              <a:t> from WHY to MATURITY </a:t>
            </a:r>
            <a:r>
              <a:rPr lang="it-IT" dirty="0" err="1" smtClean="0"/>
              <a:t>section</a:t>
            </a:r>
            <a:endParaRPr lang="it-IT" dirty="0" smtClean="0"/>
          </a:p>
          <a:p>
            <a:pPr lvl="1">
              <a:spcAft>
                <a:spcPts val="600"/>
              </a:spcAft>
              <a:buFont typeface="Wingdings" panose="05000000000000000000" pitchFamily="2" charset="2"/>
              <a:buChar char="Ø"/>
            </a:pPr>
            <a:r>
              <a:rPr lang="it-IT" dirty="0"/>
              <a:t> </a:t>
            </a:r>
            <a:r>
              <a:rPr lang="it-IT" dirty="0" err="1" smtClean="0"/>
              <a:t>Strengths</a:t>
            </a:r>
            <a:r>
              <a:rPr lang="it-IT" dirty="0" smtClean="0"/>
              <a:t> </a:t>
            </a:r>
            <a:r>
              <a:rPr lang="it-IT" dirty="0"/>
              <a:t>and </a:t>
            </a:r>
            <a:r>
              <a:rPr lang="it-IT" dirty="0" err="1" smtClean="0"/>
              <a:t>weaknesses</a:t>
            </a:r>
            <a:r>
              <a:rPr lang="it-IT" dirty="0" smtClean="0"/>
              <a:t> </a:t>
            </a:r>
            <a:r>
              <a:rPr lang="it-IT" dirty="0" err="1" smtClean="0"/>
              <a:t>have</a:t>
            </a:r>
            <a:r>
              <a:rPr lang="it-IT" dirty="0" smtClean="0"/>
              <a:t> </a:t>
            </a:r>
            <a:r>
              <a:rPr lang="it-IT" dirty="0" err="1" smtClean="0"/>
              <a:t>been</a:t>
            </a:r>
            <a:r>
              <a:rPr lang="it-IT" dirty="0" smtClean="0"/>
              <a:t> </a:t>
            </a:r>
            <a:r>
              <a:rPr lang="it-IT" dirty="0" err="1" smtClean="0"/>
              <a:t>rearranged</a:t>
            </a:r>
            <a:r>
              <a:rPr lang="it-IT" dirty="0" smtClean="0"/>
              <a:t> </a:t>
            </a:r>
            <a:r>
              <a:rPr lang="it-IT" dirty="0" err="1" smtClean="0"/>
              <a:t>according</a:t>
            </a:r>
            <a:r>
              <a:rPr lang="it-IT" dirty="0" smtClean="0"/>
              <a:t> to the 3 </a:t>
            </a:r>
            <a:r>
              <a:rPr lang="it-IT" dirty="0" err="1" smtClean="0"/>
              <a:t>objectives</a:t>
            </a:r>
            <a:endParaRPr lang="it-IT" dirty="0" smtClean="0"/>
          </a:p>
          <a:p>
            <a:pPr lvl="1">
              <a:spcAft>
                <a:spcPts val="600"/>
              </a:spcAft>
              <a:buFont typeface="Wingdings" panose="05000000000000000000" pitchFamily="2" charset="2"/>
              <a:buChar char="Ø"/>
            </a:pPr>
            <a:r>
              <a:rPr lang="it-IT" dirty="0"/>
              <a:t> </a:t>
            </a:r>
            <a:r>
              <a:rPr lang="it-IT" dirty="0" err="1" smtClean="0"/>
              <a:t>Included</a:t>
            </a:r>
            <a:r>
              <a:rPr lang="it-IT" dirty="0" smtClean="0"/>
              <a:t> </a:t>
            </a:r>
            <a:r>
              <a:rPr lang="it-IT" dirty="0" err="1" smtClean="0"/>
              <a:t>comment</a:t>
            </a:r>
            <a:r>
              <a:rPr lang="it-IT" dirty="0" smtClean="0"/>
              <a:t> on </a:t>
            </a:r>
            <a:r>
              <a:rPr lang="it-IT" dirty="0" err="1" smtClean="0"/>
              <a:t>need</a:t>
            </a:r>
            <a:r>
              <a:rPr lang="it-IT" dirty="0" smtClean="0"/>
              <a:t> to </a:t>
            </a:r>
            <a:r>
              <a:rPr lang="it-IT" dirty="0" err="1" smtClean="0"/>
              <a:t>verify</a:t>
            </a:r>
            <a:r>
              <a:rPr lang="it-IT" dirty="0" smtClean="0"/>
              <a:t> data reliability and privacy (10.11)</a:t>
            </a:r>
          </a:p>
          <a:p>
            <a:pPr lvl="1">
              <a:spcAft>
                <a:spcPts val="600"/>
              </a:spcAft>
              <a:buFont typeface="Wingdings" panose="05000000000000000000" pitchFamily="2" charset="2"/>
              <a:buChar char="Ø"/>
            </a:pPr>
            <a:r>
              <a:rPr lang="it-IT" dirty="0"/>
              <a:t> </a:t>
            </a:r>
            <a:r>
              <a:rPr lang="it-IT" dirty="0" smtClean="0"/>
              <a:t>The MATURITY </a:t>
            </a:r>
            <a:r>
              <a:rPr lang="it-IT" dirty="0" err="1" smtClean="0"/>
              <a:t>section</a:t>
            </a:r>
            <a:r>
              <a:rPr lang="it-IT" dirty="0" smtClean="0"/>
              <a:t> </a:t>
            </a:r>
            <a:r>
              <a:rPr lang="it-IT" dirty="0" err="1" smtClean="0"/>
              <a:t>has</a:t>
            </a:r>
            <a:r>
              <a:rPr lang="it-IT" dirty="0" smtClean="0"/>
              <a:t> </a:t>
            </a:r>
            <a:r>
              <a:rPr lang="it-IT" dirty="0" err="1" smtClean="0"/>
              <a:t>also</a:t>
            </a:r>
            <a:r>
              <a:rPr lang="it-IT" dirty="0" smtClean="0"/>
              <a:t> </a:t>
            </a:r>
            <a:r>
              <a:rPr lang="it-IT" dirty="0" err="1" smtClean="0"/>
              <a:t>been</a:t>
            </a:r>
            <a:r>
              <a:rPr lang="it-IT" dirty="0" smtClean="0"/>
              <a:t> </a:t>
            </a:r>
            <a:r>
              <a:rPr lang="it-IT" dirty="0" err="1" smtClean="0"/>
              <a:t>rearranged</a:t>
            </a:r>
            <a:r>
              <a:rPr lang="it-IT" dirty="0" smtClean="0"/>
              <a:t> </a:t>
            </a:r>
            <a:r>
              <a:rPr lang="it-IT" dirty="0" err="1" smtClean="0"/>
              <a:t>according</a:t>
            </a:r>
            <a:r>
              <a:rPr lang="it-IT" dirty="0" smtClean="0"/>
              <a:t> to the 3 </a:t>
            </a:r>
            <a:r>
              <a:rPr lang="it-IT" dirty="0" err="1" smtClean="0"/>
              <a:t>objectives</a:t>
            </a:r>
            <a:endParaRPr lang="it-IT" dirty="0" smtClean="0"/>
          </a:p>
          <a:p>
            <a:pPr marL="457200" lvl="1" indent="0">
              <a:spcAft>
                <a:spcPts val="600"/>
              </a:spcAft>
              <a:buNone/>
            </a:pPr>
            <a:endParaRPr lang="en-GB" dirty="0"/>
          </a:p>
        </p:txBody>
      </p:sp>
      <p:sp>
        <p:nvSpPr>
          <p:cNvPr id="3" name="Title 2"/>
          <p:cNvSpPr>
            <a:spLocks noGrp="1"/>
          </p:cNvSpPr>
          <p:nvPr>
            <p:ph type="title"/>
          </p:nvPr>
        </p:nvSpPr>
        <p:spPr/>
        <p:txBody>
          <a:bodyPr/>
          <a:lstStyle/>
          <a:p>
            <a:r>
              <a:rPr lang="it-IT" dirty="0" err="1" smtClean="0"/>
              <a:t>Comments</a:t>
            </a:r>
            <a:r>
              <a:rPr lang="it-IT" dirty="0" smtClean="0"/>
              <a:t> &amp; </a:t>
            </a:r>
            <a:r>
              <a:rPr lang="it-IT" dirty="0" err="1" smtClean="0"/>
              <a:t>main</a:t>
            </a:r>
            <a:r>
              <a:rPr lang="it-IT" dirty="0" smtClean="0"/>
              <a:t> </a:t>
            </a:r>
            <a:r>
              <a:rPr lang="it-IT" dirty="0" err="1" smtClean="0"/>
              <a:t>revisions</a:t>
            </a:r>
            <a:endParaRPr lang="en-GB" dirty="0"/>
          </a:p>
        </p:txBody>
      </p:sp>
    </p:spTree>
    <p:extLst>
      <p:ext uri="{BB962C8B-B14F-4D97-AF65-F5344CB8AC3E}">
        <p14:creationId xmlns:p14="http://schemas.microsoft.com/office/powerpoint/2010/main" val="35808715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14300" indent="0">
              <a:lnSpc>
                <a:spcPct val="107000"/>
              </a:lnSpc>
              <a:spcAft>
                <a:spcPts val="800"/>
              </a:spcAft>
              <a:buSzPts val="1200"/>
              <a:buNone/>
            </a:pPr>
            <a:r>
              <a:rPr lang="en-US" sz="2000" dirty="0" smtClean="0">
                <a:latin typeface="Times New Roman"/>
                <a:ea typeface="MS Gothic"/>
                <a:cs typeface="Times New Roman"/>
              </a:rPr>
              <a:t>10.2 </a:t>
            </a:r>
            <a:r>
              <a:rPr lang="en-US" sz="1800" dirty="0" smtClean="0">
                <a:latin typeface="Times New Roman"/>
                <a:ea typeface="MS Gothic"/>
                <a:cs typeface="Times New Roman"/>
              </a:rPr>
              <a:t>The </a:t>
            </a:r>
            <a:r>
              <a:rPr lang="en-US" sz="1800" dirty="0">
                <a:latin typeface="Times New Roman"/>
                <a:ea typeface="MS Gothic"/>
                <a:cs typeface="Times New Roman"/>
              </a:rPr>
              <a:t>3 purposes of in-service data monitoring and reporting is to use retrospective analysis of data from manufacturers to: </a:t>
            </a:r>
            <a:endParaRPr lang="en-GB" sz="1800" dirty="0">
              <a:latin typeface="Calibri"/>
              <a:ea typeface="Calibri"/>
              <a:cs typeface="Times New Roman"/>
            </a:endParaRPr>
          </a:p>
          <a:p>
            <a:pPr marR="60325" lvl="2">
              <a:spcBef>
                <a:spcPts val="0"/>
              </a:spcBef>
              <a:spcAft>
                <a:spcPts val="600"/>
              </a:spcAft>
              <a:buFont typeface="Wingdings"/>
              <a:buChar char=""/>
            </a:pPr>
            <a:r>
              <a:rPr lang="en-US" dirty="0">
                <a:latin typeface="Times New Roman"/>
                <a:ea typeface="MS Mincho"/>
                <a:cs typeface="Times New Roman"/>
              </a:rPr>
              <a:t>demonstrate that the initial safety assessment (residual risk) in the audit phase before the market introduction is confirmed in the field overtime (“</a:t>
            </a:r>
            <a:r>
              <a:rPr lang="en-US" i="1" u="sng" dirty="0">
                <a:latin typeface="Times New Roman"/>
                <a:ea typeface="MS Mincho"/>
                <a:cs typeface="Times New Roman"/>
              </a:rPr>
              <a:t>safety  confirmation</a:t>
            </a:r>
            <a:r>
              <a:rPr lang="en-US" dirty="0">
                <a:latin typeface="Times New Roman"/>
                <a:ea typeface="MS Mincho"/>
                <a:cs typeface="Times New Roman"/>
              </a:rPr>
              <a:t>”).</a:t>
            </a:r>
            <a:endParaRPr lang="en-GB" dirty="0">
              <a:latin typeface="Calibri"/>
              <a:ea typeface="Calibri"/>
              <a:cs typeface="Times New Roman"/>
            </a:endParaRPr>
          </a:p>
          <a:p>
            <a:pPr marR="60325" lvl="2">
              <a:spcBef>
                <a:spcPts val="0"/>
              </a:spcBef>
              <a:spcAft>
                <a:spcPts val="600"/>
              </a:spcAft>
              <a:buFont typeface="Wingdings"/>
              <a:buChar char=""/>
            </a:pPr>
            <a:r>
              <a:rPr lang="en-US" dirty="0">
                <a:latin typeface="Times New Roman"/>
                <a:ea typeface="MS Mincho"/>
                <a:cs typeface="Times New Roman"/>
              </a:rPr>
              <a:t>to fuel the common scenario database with important new scenarios that may happen with automated vehicles in the field (“</a:t>
            </a:r>
            <a:r>
              <a:rPr lang="en-US" i="1" u="sng" dirty="0">
                <a:latin typeface="Times New Roman"/>
                <a:ea typeface="MS Mincho"/>
                <a:cs typeface="Times New Roman"/>
              </a:rPr>
              <a:t>scenario generation</a:t>
            </a:r>
            <a:r>
              <a:rPr lang="en-US" dirty="0">
                <a:latin typeface="Times New Roman"/>
                <a:ea typeface="MS Mincho"/>
                <a:cs typeface="Times New Roman"/>
              </a:rPr>
              <a:t>”) and</a:t>
            </a:r>
            <a:endParaRPr lang="en-GB" dirty="0">
              <a:latin typeface="Calibri"/>
              <a:ea typeface="Calibri"/>
              <a:cs typeface="Times New Roman"/>
            </a:endParaRPr>
          </a:p>
          <a:p>
            <a:pPr marR="60325" lvl="2">
              <a:spcBef>
                <a:spcPts val="0"/>
              </a:spcBef>
              <a:spcAft>
                <a:spcPts val="600"/>
              </a:spcAft>
              <a:buFont typeface="Wingdings"/>
              <a:buChar char=""/>
            </a:pPr>
            <a:r>
              <a:rPr lang="en-US" dirty="0">
                <a:latin typeface="Times New Roman"/>
                <a:ea typeface="MS Mincho"/>
                <a:cs typeface="Times New Roman"/>
              </a:rPr>
              <a:t>to derive safety recommendations for the whole community  by sharing learnings derived from key safety accidents/ incidents to allow the whole community to learn from operational feedback, fostering continuous improvement of both technology and legislation (“</a:t>
            </a:r>
            <a:r>
              <a:rPr lang="en-US" i="1" u="sng" dirty="0">
                <a:latin typeface="Times New Roman"/>
                <a:ea typeface="MS Mincho"/>
                <a:cs typeface="Times New Roman"/>
              </a:rPr>
              <a:t>safety recommendations</a:t>
            </a:r>
            <a:r>
              <a:rPr lang="en-US" dirty="0">
                <a:latin typeface="Times New Roman"/>
                <a:ea typeface="MS Mincho"/>
                <a:cs typeface="Times New Roman"/>
              </a:rPr>
              <a:t>”).</a:t>
            </a:r>
            <a:endParaRPr lang="en-GB" dirty="0">
              <a:latin typeface="Calibri"/>
              <a:ea typeface="Calibri"/>
              <a:cs typeface="Times New Roman"/>
            </a:endParaRPr>
          </a:p>
          <a:p>
            <a:pPr marL="342900" marR="60325" lvl="1" indent="0">
              <a:spcAft>
                <a:spcPts val="600"/>
              </a:spcAft>
              <a:buNone/>
            </a:pPr>
            <a:r>
              <a:rPr lang="en-US" sz="1800" dirty="0">
                <a:latin typeface="Times New Roman"/>
                <a:ea typeface="MS Mincho"/>
                <a:cs typeface="Times New Roman"/>
              </a:rPr>
              <a:t>The obligation to have “real-time monitoring” (self-checks) of the performance of ADs subsystems by the manufacturer is not part of this pillar but is part of the functional requirements.  However, some reporting mechanisms on the performance of ADS subsystems overtime could be part of the first bullet above, and contribute to the predictive monitoring of safety performance degradation</a:t>
            </a:r>
            <a:r>
              <a:rPr lang="en-US" sz="2400" dirty="0">
                <a:latin typeface="Times New Roman"/>
                <a:ea typeface="MS Mincho"/>
                <a:cs typeface="Times New Roman"/>
              </a:rPr>
              <a:t>.  </a:t>
            </a:r>
            <a:endParaRPr lang="en-GB" sz="1800" dirty="0">
              <a:latin typeface="Calibri"/>
              <a:ea typeface="Calibri"/>
              <a:cs typeface="Times New Roman"/>
            </a:endParaRPr>
          </a:p>
          <a:p>
            <a:endParaRPr lang="en-GB" dirty="0"/>
          </a:p>
        </p:txBody>
      </p:sp>
      <p:sp>
        <p:nvSpPr>
          <p:cNvPr id="3" name="Title 2"/>
          <p:cNvSpPr>
            <a:spLocks noGrp="1"/>
          </p:cNvSpPr>
          <p:nvPr>
            <p:ph type="title"/>
          </p:nvPr>
        </p:nvSpPr>
        <p:spPr/>
        <p:txBody>
          <a:bodyPr/>
          <a:lstStyle/>
          <a:p>
            <a:r>
              <a:rPr lang="en-US" dirty="0" smtClean="0"/>
              <a:t>Objectives</a:t>
            </a:r>
            <a:endParaRPr lang="en-GB" dirty="0"/>
          </a:p>
        </p:txBody>
      </p:sp>
    </p:spTree>
    <p:extLst>
      <p:ext uri="{BB962C8B-B14F-4D97-AF65-F5344CB8AC3E}">
        <p14:creationId xmlns:p14="http://schemas.microsoft.com/office/powerpoint/2010/main" val="32636292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Outstanding issues</a:t>
            </a:r>
            <a:endParaRPr lang="en-GB"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6540" y="1793399"/>
            <a:ext cx="9034780" cy="8458676"/>
          </a:xfrm>
          <a:prstGeom prst="rect">
            <a:avLst/>
          </a:prstGeom>
          <a:solidFill>
            <a:schemeClr val="bg1"/>
          </a:solidFill>
          <a:ln w="9525">
            <a:solidFill>
              <a:schemeClr val="tx1"/>
            </a:solidFill>
            <a:miter lim="800000"/>
            <a:headEnd/>
            <a:tailEnd/>
          </a:ln>
          <a:effectLst/>
        </p:spPr>
      </p:pic>
    </p:spTree>
    <p:extLst>
      <p:ext uri="{BB962C8B-B14F-4D97-AF65-F5344CB8AC3E}">
        <p14:creationId xmlns:p14="http://schemas.microsoft.com/office/powerpoint/2010/main" val="33604740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lvl="1" indent="0">
              <a:lnSpc>
                <a:spcPct val="107000"/>
              </a:lnSpc>
              <a:spcAft>
                <a:spcPts val="800"/>
              </a:spcAft>
              <a:buSzPts val="1200"/>
              <a:buNone/>
            </a:pPr>
            <a:r>
              <a:rPr lang="en-GB" dirty="0" smtClean="0">
                <a:solidFill>
                  <a:srgbClr val="000000"/>
                </a:solidFill>
                <a:latin typeface="Times New Roman"/>
                <a:ea typeface="Calibri"/>
                <a:cs typeface="Times New Roman"/>
              </a:rPr>
              <a:t>(11.7) </a:t>
            </a:r>
            <a:r>
              <a:rPr lang="en-GB" i="1" dirty="0" smtClean="0">
                <a:solidFill>
                  <a:srgbClr val="000000"/>
                </a:solidFill>
                <a:latin typeface="Times New Roman"/>
                <a:ea typeface="Calibri"/>
                <a:cs typeface="Times New Roman"/>
              </a:rPr>
              <a:t>In-use </a:t>
            </a:r>
            <a:r>
              <a:rPr lang="en-GB" i="1" dirty="0">
                <a:solidFill>
                  <a:srgbClr val="000000"/>
                </a:solidFill>
                <a:latin typeface="Times New Roman"/>
                <a:ea typeface="Calibri"/>
                <a:cs typeface="Times New Roman"/>
              </a:rPr>
              <a:t>monitoring and reporting can</a:t>
            </a:r>
            <a:r>
              <a:rPr lang="en-US" i="1" dirty="0">
                <a:solidFill>
                  <a:srgbClr val="000000"/>
                </a:solidFill>
                <a:latin typeface="Times New Roman"/>
                <a:ea typeface="MS Mincho"/>
                <a:cs typeface="Times New Roman"/>
              </a:rPr>
              <a:t> confirm the pre-deployment safety assessment and fill the gaps between safety validation through virtual/physical testing and real life conditions. Evaluation of in-use performance will also serve to update the scenario database with new scenarios deriving from increasing deployment of driving automation.  Finally, the feedback from operational experience can support ex-post evaluation of regulatory requirements.</a:t>
            </a:r>
          </a:p>
          <a:p>
            <a:pPr marL="457200" lvl="1" indent="0">
              <a:lnSpc>
                <a:spcPct val="107000"/>
              </a:lnSpc>
              <a:spcAft>
                <a:spcPts val="800"/>
              </a:spcAft>
              <a:buSzPts val="1200"/>
              <a:buNone/>
            </a:pPr>
            <a:r>
              <a:rPr lang="en-US" dirty="0">
                <a:solidFill>
                  <a:srgbClr val="000000"/>
                </a:solidFill>
                <a:latin typeface="Times New Roman"/>
                <a:ea typeface="MS Mincho"/>
                <a:cs typeface="Times New Roman"/>
              </a:rPr>
              <a:t>(11.10) </a:t>
            </a:r>
            <a:r>
              <a:rPr lang="en-US" dirty="0" smtClean="0">
                <a:solidFill>
                  <a:srgbClr val="000000"/>
                </a:solidFill>
                <a:latin typeface="Times New Roman"/>
                <a:ea typeface="MS Mincho"/>
                <a:cs typeface="Times New Roman"/>
              </a:rPr>
              <a:t>The </a:t>
            </a:r>
            <a:r>
              <a:rPr lang="en-US" dirty="0">
                <a:solidFill>
                  <a:srgbClr val="000000"/>
                </a:solidFill>
                <a:latin typeface="Times New Roman"/>
                <a:ea typeface="MS Mincho"/>
                <a:cs typeface="Times New Roman"/>
              </a:rPr>
              <a:t>most appropriate method to assess an ADS’s overall system safety </a:t>
            </a:r>
            <a:r>
              <a:rPr lang="en-US" i="1" dirty="0">
                <a:solidFill>
                  <a:srgbClr val="000000"/>
                </a:solidFill>
                <a:latin typeface="Times New Roman"/>
                <a:ea typeface="MS Mincho"/>
                <a:cs typeface="Times New Roman"/>
              </a:rPr>
              <a:t>prior to market introduction</a:t>
            </a:r>
            <a:r>
              <a:rPr lang="en-US" dirty="0">
                <a:solidFill>
                  <a:srgbClr val="000000"/>
                </a:solidFill>
                <a:latin typeface="Times New Roman"/>
                <a:ea typeface="MS Mincho"/>
                <a:cs typeface="Times New Roman"/>
              </a:rPr>
              <a:t> may be </a:t>
            </a:r>
            <a:r>
              <a:rPr lang="en-US" dirty="0" smtClean="0">
                <a:solidFill>
                  <a:srgbClr val="000000"/>
                </a:solidFill>
                <a:latin typeface="Times New Roman"/>
                <a:ea typeface="MS Mincho"/>
                <a:cs typeface="Times New Roman"/>
              </a:rPr>
              <a:t>[…].</a:t>
            </a:r>
          </a:p>
          <a:p>
            <a:pPr marL="457200" lvl="1" indent="0">
              <a:lnSpc>
                <a:spcPct val="107000"/>
              </a:lnSpc>
              <a:spcAft>
                <a:spcPts val="800"/>
              </a:spcAft>
              <a:buSzPts val="1200"/>
              <a:buNone/>
            </a:pPr>
            <a:r>
              <a:rPr lang="en-US" dirty="0">
                <a:solidFill>
                  <a:srgbClr val="000000"/>
                </a:solidFill>
                <a:latin typeface="Times New Roman"/>
                <a:ea typeface="MS Mincho"/>
                <a:cs typeface="Times New Roman"/>
              </a:rPr>
              <a:t>(11.14) </a:t>
            </a:r>
            <a:r>
              <a:rPr lang="en-US" i="1" dirty="0" smtClean="0">
                <a:solidFill>
                  <a:srgbClr val="000000"/>
                </a:solidFill>
                <a:latin typeface="Times New Roman"/>
                <a:ea typeface="MS Mincho"/>
                <a:cs typeface="Times New Roman"/>
              </a:rPr>
              <a:t>In-use </a:t>
            </a:r>
            <a:r>
              <a:rPr lang="en-US" i="1" dirty="0">
                <a:solidFill>
                  <a:srgbClr val="000000"/>
                </a:solidFill>
                <a:latin typeface="Times New Roman"/>
                <a:ea typeface="MS Mincho"/>
                <a:cs typeface="Times New Roman"/>
              </a:rPr>
              <a:t>monitoring and reporting of field data represents the only way to assess the safety performance of an ADS over real driving traffic and environmental conditions.</a:t>
            </a:r>
            <a:endParaRPr lang="en-GB" i="1" dirty="0" smtClean="0">
              <a:solidFill>
                <a:srgbClr val="000000"/>
              </a:solidFill>
              <a:latin typeface="Times New Roman"/>
              <a:ea typeface="MS Mincho"/>
              <a:cs typeface="Times New Roman"/>
            </a:endParaRPr>
          </a:p>
          <a:p>
            <a:endParaRPr lang="en-GB" dirty="0"/>
          </a:p>
        </p:txBody>
      </p:sp>
      <p:sp>
        <p:nvSpPr>
          <p:cNvPr id="3" name="Title 2"/>
          <p:cNvSpPr>
            <a:spLocks noGrp="1"/>
          </p:cNvSpPr>
          <p:nvPr>
            <p:ph type="title"/>
          </p:nvPr>
        </p:nvSpPr>
        <p:spPr/>
        <p:txBody>
          <a:bodyPr/>
          <a:lstStyle/>
          <a:p>
            <a:r>
              <a:rPr lang="en-US" dirty="0" smtClean="0"/>
              <a:t>NATM Integration</a:t>
            </a:r>
            <a:endParaRPr lang="en-GB" dirty="0"/>
          </a:p>
        </p:txBody>
      </p:sp>
    </p:spTree>
    <p:extLst>
      <p:ext uri="{BB962C8B-B14F-4D97-AF65-F5344CB8AC3E}">
        <p14:creationId xmlns:p14="http://schemas.microsoft.com/office/powerpoint/2010/main" val="2667875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Content Placeholder 24"/>
          <p:cNvSpPr>
            <a:spLocks noGrp="1"/>
          </p:cNvSpPr>
          <p:nvPr>
            <p:ph idx="1"/>
          </p:nvPr>
        </p:nvSpPr>
        <p:spPr>
          <a:xfrm>
            <a:off x="1944076" y="1825624"/>
            <a:ext cx="9290539" cy="4170363"/>
          </a:xfrm>
          <a:prstGeom prst="rect">
            <a:avLst/>
          </a:prstGeom>
        </p:spPr>
        <p:txBody>
          <a:bodyPr/>
          <a:lstStyle/>
          <a:p>
            <a:pPr marL="0" indent="0">
              <a:lnSpc>
                <a:spcPct val="150000"/>
              </a:lnSpc>
              <a:buNone/>
            </a:pPr>
            <a:r>
              <a:rPr lang="en-GB" dirty="0" smtClean="0">
                <a:solidFill>
                  <a:schemeClr val="accent2"/>
                </a:solidFill>
              </a:rPr>
              <a:t>EU Science Hub: </a:t>
            </a:r>
            <a:r>
              <a:rPr lang="en-GB" dirty="0" err="1" smtClean="0"/>
              <a:t>ec.europa.eu</a:t>
            </a:r>
            <a:r>
              <a:rPr lang="en-GB" dirty="0" smtClean="0"/>
              <a:t>/</a:t>
            </a:r>
            <a:r>
              <a:rPr lang="en-GB" dirty="0" err="1" smtClean="0"/>
              <a:t>jrc</a:t>
            </a:r>
            <a:endParaRPr lang="en-GB" dirty="0" smtClean="0"/>
          </a:p>
          <a:p>
            <a:pPr marL="0" indent="0">
              <a:lnSpc>
                <a:spcPct val="150000"/>
              </a:lnSpc>
              <a:buNone/>
            </a:pPr>
            <a:r>
              <a:rPr lang="en-GB" dirty="0" smtClean="0"/>
              <a:t>@</a:t>
            </a:r>
            <a:r>
              <a:rPr lang="en-GB" dirty="0" err="1" smtClean="0"/>
              <a:t>EU_ScienceHub</a:t>
            </a:r>
            <a:endParaRPr lang="en-GB" dirty="0" smtClean="0"/>
          </a:p>
          <a:p>
            <a:pPr marL="0" indent="0">
              <a:lnSpc>
                <a:spcPct val="150000"/>
              </a:lnSpc>
              <a:buNone/>
            </a:pPr>
            <a:r>
              <a:rPr lang="en-GB" dirty="0" smtClean="0"/>
              <a:t>EU Science Hub – Joint Research Centre</a:t>
            </a:r>
          </a:p>
          <a:p>
            <a:pPr marL="0" indent="0">
              <a:lnSpc>
                <a:spcPct val="150000"/>
              </a:lnSpc>
              <a:buNone/>
            </a:pPr>
            <a:r>
              <a:rPr lang="en-GB" dirty="0" smtClean="0"/>
              <a:t>EU Science, Research and Innovation</a:t>
            </a:r>
          </a:p>
          <a:p>
            <a:pPr marL="0" indent="0">
              <a:lnSpc>
                <a:spcPct val="150000"/>
              </a:lnSpc>
              <a:buNone/>
            </a:pPr>
            <a:r>
              <a:rPr lang="en-GB" dirty="0" err="1" smtClean="0"/>
              <a:t>Eu</a:t>
            </a:r>
            <a:r>
              <a:rPr lang="en-GB" dirty="0" smtClean="0"/>
              <a:t> Science Hub</a:t>
            </a:r>
            <a:endParaRPr lang="en-GB" dirty="0"/>
          </a:p>
        </p:txBody>
      </p:sp>
      <p:sp>
        <p:nvSpPr>
          <p:cNvPr id="3" name="Title 2"/>
          <p:cNvSpPr>
            <a:spLocks noGrp="1"/>
          </p:cNvSpPr>
          <p:nvPr>
            <p:ph type="title"/>
          </p:nvPr>
        </p:nvSpPr>
        <p:spPr>
          <a:prstGeom prst="rect">
            <a:avLst/>
          </a:prstGeom>
        </p:spPr>
        <p:txBody>
          <a:bodyPr/>
          <a:lstStyle/>
          <a:p>
            <a:r>
              <a:rPr lang="en-GB" smtClean="0"/>
              <a:t>Keep in touch</a:t>
            </a:r>
            <a:endParaRPr lang="en-GB"/>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9506" y="1710237"/>
            <a:ext cx="827881" cy="907677"/>
          </a:xfrm>
          <a:prstGeom prst="rect">
            <a:avLst/>
          </a:prstGeom>
        </p:spPr>
      </p:pic>
      <p:pic>
        <p:nvPicPr>
          <p:cNvPr id="26" name="Picture 25" descr="Twitter_Social_Icon_Rounded_Square_Color.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1417" y="2675006"/>
            <a:ext cx="624058" cy="624058"/>
          </a:xfrm>
          <a:prstGeom prst="rect">
            <a:avLst/>
          </a:prstGeom>
        </p:spPr>
      </p:pic>
      <p:pic>
        <p:nvPicPr>
          <p:cNvPr id="28" name="Picture 27" descr="LI-In-Bug.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9514" y="4238027"/>
            <a:ext cx="746211" cy="634574"/>
          </a:xfrm>
          <a:prstGeom prst="rect">
            <a:avLst/>
          </a:prstGeom>
        </p:spPr>
      </p:pic>
      <p:pic>
        <p:nvPicPr>
          <p:cNvPr id="29" name="Picture 28" descr="yt_icon_rgb.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65667" y="5035058"/>
            <a:ext cx="739172" cy="521650"/>
          </a:xfrm>
          <a:prstGeom prst="rect">
            <a:avLst/>
          </a:prstGeom>
        </p:spPr>
      </p:pic>
      <p:pic>
        <p:nvPicPr>
          <p:cNvPr id="31" name="Picture 30" descr="f_logo_RGB-Blue_7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0894" y="3375703"/>
            <a:ext cx="715500" cy="720000"/>
          </a:xfrm>
          <a:prstGeom prst="rect">
            <a:avLst/>
          </a:prstGeom>
        </p:spPr>
      </p:pic>
    </p:spTree>
    <p:extLst>
      <p:ext uri="{BB962C8B-B14F-4D97-AF65-F5344CB8AC3E}">
        <p14:creationId xmlns:p14="http://schemas.microsoft.com/office/powerpoint/2010/main" val="12032391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Thank you</a:t>
            </a:r>
            <a:endParaRPr lang="en-GB" dirty="0"/>
          </a:p>
        </p:txBody>
      </p:sp>
      <p:sp>
        <p:nvSpPr>
          <p:cNvPr id="3" name="Subtitle 2"/>
          <p:cNvSpPr>
            <a:spLocks noGrp="1"/>
          </p:cNvSpPr>
          <p:nvPr>
            <p:ph type="subTitle" idx="1"/>
          </p:nvPr>
        </p:nvSpPr>
        <p:spPr/>
        <p:txBody>
          <a:bodyPr wrap="square" anchor="b" anchorCtr="0"/>
          <a:lstStyle/>
          <a:p>
            <a:r>
              <a:rPr lang="en-GB" sz="1050" b="1" smtClean="0"/>
              <a:t>© European Union 2020</a:t>
            </a:r>
          </a:p>
          <a:p>
            <a:r>
              <a:rPr lang="en-GB" sz="1050" smtClean="0"/>
              <a:t>Unless otherwise noted the reuse of this presentation is authorised under the </a:t>
            </a:r>
            <a:r>
              <a:rPr lang="en-GB" sz="1050" smtClean="0">
                <a:hlinkClick r:id="rId3"/>
              </a:rPr>
              <a:t>CC BY 4.0 </a:t>
            </a:r>
            <a:r>
              <a:rPr lang="en-GB" sz="1050" smtClean="0"/>
              <a:t>license. For any use or reproduction of elements that are not owned by the EU, permission may need to be sought directly from the respective right holders.</a:t>
            </a:r>
          </a:p>
          <a:p>
            <a:r>
              <a:rPr lang="en-GB" sz="1050" smtClean="0"/>
              <a:t>Slide </a:t>
            </a:r>
            <a:r>
              <a:rPr lang="en-GB" sz="1050" smtClean="0">
                <a:solidFill>
                  <a:schemeClr val="accent6"/>
                </a:solidFill>
              </a:rPr>
              <a:t>xx</a:t>
            </a:r>
            <a:r>
              <a:rPr lang="en-GB" sz="1050" smtClean="0"/>
              <a:t>: </a:t>
            </a:r>
            <a:r>
              <a:rPr lang="en-GB" sz="1050" smtClean="0">
                <a:solidFill>
                  <a:schemeClr val="accent6"/>
                </a:solidFill>
              </a:rPr>
              <a:t>element concerned</a:t>
            </a:r>
            <a:r>
              <a:rPr lang="en-GB" sz="1050" smtClean="0"/>
              <a:t>, source</a:t>
            </a:r>
            <a:r>
              <a:rPr lang="en-GB" sz="1050" smtClean="0">
                <a:solidFill>
                  <a:schemeClr val="accent6"/>
                </a:solidFill>
              </a:rPr>
              <a:t>: e.g. Fotolia.com</a:t>
            </a:r>
            <a:r>
              <a:rPr lang="en-GB" sz="1050" smtClean="0"/>
              <a:t>; Slide </a:t>
            </a:r>
            <a:r>
              <a:rPr lang="en-GB" sz="1050" smtClean="0">
                <a:solidFill>
                  <a:schemeClr val="accent6"/>
                </a:solidFill>
              </a:rPr>
              <a:t>xx</a:t>
            </a:r>
            <a:r>
              <a:rPr lang="en-GB" sz="1050" smtClean="0"/>
              <a:t>: </a:t>
            </a:r>
            <a:r>
              <a:rPr lang="en-GB" sz="1050" smtClean="0">
                <a:solidFill>
                  <a:schemeClr val="accent6"/>
                </a:solidFill>
              </a:rPr>
              <a:t>element concerned</a:t>
            </a:r>
            <a:r>
              <a:rPr lang="en-GB" sz="1050" smtClean="0"/>
              <a:t>, source: </a:t>
            </a:r>
            <a:r>
              <a:rPr lang="en-GB" sz="1050" smtClean="0">
                <a:solidFill>
                  <a:schemeClr val="accent6"/>
                </a:solidFill>
              </a:rPr>
              <a:t>e.g. iStock.com</a:t>
            </a:r>
            <a:endParaRPr lang="en-GB" sz="1050">
              <a:solidFill>
                <a:schemeClr val="accent6"/>
              </a:solidFill>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72103" y="4043693"/>
            <a:ext cx="1023496" cy="358097"/>
          </a:xfrm>
          <a:prstGeom prst="rect">
            <a:avLst/>
          </a:prstGeom>
        </p:spPr>
      </p:pic>
    </p:spTree>
    <p:extLst>
      <p:ext uri="{BB962C8B-B14F-4D97-AF65-F5344CB8AC3E}">
        <p14:creationId xmlns:p14="http://schemas.microsoft.com/office/powerpoint/2010/main" val="18571261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JRC palette 1">
      <a:dk1>
        <a:srgbClr val="4D4D4D"/>
      </a:dk1>
      <a:lt1>
        <a:srgbClr val="FFFFFF"/>
      </a:lt1>
      <a:dk2>
        <a:srgbClr val="034EA2"/>
      </a:dk2>
      <a:lt2>
        <a:srgbClr val="D3E8F9"/>
      </a:lt2>
      <a:accent1>
        <a:srgbClr val="6ACBF3"/>
      </a:accent1>
      <a:accent2>
        <a:srgbClr val="3E99DA"/>
      </a:accent2>
      <a:accent3>
        <a:srgbClr val="1EC08A"/>
      </a:accent3>
      <a:accent4>
        <a:srgbClr val="ED8D2F"/>
      </a:accent4>
      <a:accent5>
        <a:srgbClr val="F8CC29"/>
      </a:accent5>
      <a:accent6>
        <a:srgbClr val="E76C53"/>
      </a:accent6>
      <a:hlink>
        <a:srgbClr val="0563C1"/>
      </a:hlink>
      <a:folHlink>
        <a:srgbClr val="24337E"/>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accent5"/>
          </a:buClr>
          <a:buFont typeface="Arial"/>
          <a:buChar char="•"/>
          <a:defRPr sz="2400" noProof="0" dirty="0" smtClean="0"/>
        </a:defPPr>
      </a:lstStyle>
    </a:txDef>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3788</TotalTime>
  <Words>658</Words>
  <Application>Microsoft Office PowerPoint</Application>
  <PresentationFormat>ワイド画面</PresentationFormat>
  <Paragraphs>45</Paragraphs>
  <Slides>8</Slides>
  <Notes>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8</vt:i4>
      </vt:variant>
    </vt:vector>
  </HeadingPairs>
  <TitlesOfParts>
    <vt:vector size="16" baseType="lpstr">
      <vt:lpstr>ＭＳ Ｐゴシック</vt:lpstr>
      <vt:lpstr>MS Gothic</vt:lpstr>
      <vt:lpstr>MS Mincho</vt:lpstr>
      <vt:lpstr>Arial</vt:lpstr>
      <vt:lpstr>Calibri</vt:lpstr>
      <vt:lpstr>Times New Roman</vt:lpstr>
      <vt:lpstr>Wingdings</vt:lpstr>
      <vt:lpstr>Office Theme</vt:lpstr>
      <vt:lpstr>NATM MD revision  In-use monitoring and reporting  </vt:lpstr>
      <vt:lpstr>Comments &amp; main revisions</vt:lpstr>
      <vt:lpstr>Comments &amp; main revisions</vt:lpstr>
      <vt:lpstr>Objectives</vt:lpstr>
      <vt:lpstr>Outstanding issues</vt:lpstr>
      <vt:lpstr>NATM Integration</vt:lpstr>
      <vt:lpstr>Keep in touch</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Oshita, Ryuzo/大下 隆三</cp:lastModifiedBy>
  <cp:revision>389</cp:revision>
  <dcterms:created xsi:type="dcterms:W3CDTF">2019-08-09T12:06:42Z</dcterms:created>
  <dcterms:modified xsi:type="dcterms:W3CDTF">2020-11-10T11:47:47Z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UniqueId">
    <vt:lpwstr>216256</vt:lpwstr>
  </property>
  <property fmtid="{D5CDD505-2E9C-101B-9397-08002B2CF9AE}" pid="3" name="Jive_LatestUserAccountName">
    <vt:lpwstr>szymapi</vt:lpwstr>
  </property>
  <property fmtid="{D5CDD505-2E9C-101B-9397-08002B2CF9AE}" pid="4" name="Offisync_ProviderInitializationData">
    <vt:lpwstr>https://webgate.ec.europa.eu/connected</vt:lpwstr>
  </property>
  <property fmtid="{D5CDD505-2E9C-101B-9397-08002B2CF9AE}" pid="5" name="Offisync_ServerID">
    <vt:lpwstr>0d3b22a6-6203-4efc-8e8e-b5279256493b</vt:lpwstr>
  </property>
  <property fmtid="{D5CDD505-2E9C-101B-9397-08002B2CF9AE}" pid="6" name="Offisync_UpdateToken">
    <vt:lpwstr>5</vt:lpwstr>
  </property>
  <property fmtid="{D5CDD505-2E9C-101B-9397-08002B2CF9AE}" pid="7" name="Jive_VersionGuid">
    <vt:lpwstr>aeb3aa96-c241-4062-9f49-42fe9fe7e733</vt:lpwstr>
  </property>
  <property fmtid="{D5CDD505-2E9C-101B-9397-08002B2CF9AE}" pid="8" name="Jive_ModifiedButNotPublished">
    <vt:lpwstr>True</vt:lpwstr>
  </property>
</Properties>
</file>