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12"/>
  </p:notesMasterIdLst>
  <p:sldIdLst>
    <p:sldId id="985" r:id="rId2"/>
    <p:sldId id="1000" r:id="rId3"/>
    <p:sldId id="987" r:id="rId4"/>
    <p:sldId id="996" r:id="rId5"/>
    <p:sldId id="1001" r:id="rId6"/>
    <p:sldId id="990" r:id="rId7"/>
    <p:sldId id="998" r:id="rId8"/>
    <p:sldId id="997" r:id="rId9"/>
    <p:sldId id="993" r:id="rId10"/>
    <p:sldId id="697" r:id="rId11"/>
  </p:sldIdLst>
  <p:sldSz cx="12192000" cy="6858000"/>
  <p:notesSz cx="6799263" cy="9929813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11" userDrawn="1">
          <p15:clr>
            <a:srgbClr val="A4A3A4"/>
          </p15:clr>
        </p15:guide>
        <p15:guide id="4" pos="7469" userDrawn="1">
          <p15:clr>
            <a:srgbClr val="A4A3A4"/>
          </p15:clr>
        </p15:guide>
        <p15:guide id="5" orient="horz" pos="3974" userDrawn="1">
          <p15:clr>
            <a:srgbClr val="A4A3A4"/>
          </p15:clr>
        </p15:guide>
        <p15:guide id="6" orient="horz" pos="34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BF7"/>
    <a:srgbClr val="A5300F"/>
    <a:srgbClr val="C2DAF0"/>
    <a:srgbClr val="2D76B9"/>
    <a:srgbClr val="00269E"/>
    <a:srgbClr val="215687"/>
    <a:srgbClr val="1F4E79"/>
    <a:srgbClr val="FFFFFF"/>
    <a:srgbClr val="6BA6DB"/>
    <a:srgbClr val="A2C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7" autoAdjust="0"/>
    <p:restoredTop sz="89092" autoAdjust="0"/>
  </p:normalViewPr>
  <p:slideViewPr>
    <p:cSldViewPr snapToGrid="0" snapToObjects="1">
      <p:cViewPr varScale="1">
        <p:scale>
          <a:sx n="78" d="100"/>
          <a:sy n="78" d="100"/>
        </p:scale>
        <p:origin x="1116" y="34"/>
      </p:cViewPr>
      <p:guideLst>
        <p:guide orient="horz" pos="2160"/>
        <p:guide pos="3840"/>
        <p:guide pos="211"/>
        <p:guide pos="7469"/>
        <p:guide orient="horz" pos="3974"/>
        <p:guide orient="horz" pos="34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21414;&#38376;&#29615;&#22659;&#20445;&#25252;&#26426;&#21160;&#36710;&#27745;&#26579;&#25511;&#21046;&#25216;&#26415;&#20013;&#24515;\PMP&#39033;&#30446;\HD\VETC%20resul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roject\2020\PMP\test\HD\data\PMP_HD_RESULT_VETC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roject\2020\PMP\test\HD\data\PMP_HD_RESULT_VETC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roject\2020\PMP\test\HD\data\data%20summary\PMP_HD_RESULT_VETC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roject\2020\PMP\test\HD\data\data%20summary\PMP_HD_RESULT_VETC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8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China 5 (ESC) CVS and TP </a:t>
            </a:r>
            <a:endParaRPr lang="zh-C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8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0.14018081145759648"/>
          <c:y val="0.14054307445935069"/>
          <c:w val="0.81711753805560905"/>
          <c:h val="0.70213818095225289"/>
        </c:manualLayout>
      </c:layout>
      <c:scatterChart>
        <c:scatterStyle val="lineMarker"/>
        <c:varyColors val="0"/>
        <c:ser>
          <c:idx val="0"/>
          <c:order val="0"/>
          <c:tx>
            <c:v>CVS 23nm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yVal>
            <c:numRef>
              <c:f>'[1]5.20'!$X$46:$X$1970</c:f>
              <c:numCache>
                <c:formatCode>0.000E+00</c:formatCode>
                <c:ptCount val="1925"/>
                <c:pt idx="0">
                  <c:v>621119455056.00684</c:v>
                </c:pt>
                <c:pt idx="1">
                  <c:v>577430725256.7406</c:v>
                </c:pt>
                <c:pt idx="2">
                  <c:v>515067696973.33612</c:v>
                </c:pt>
                <c:pt idx="3">
                  <c:v>463936197838.36176</c:v>
                </c:pt>
                <c:pt idx="4">
                  <c:v>384661203151.79181</c:v>
                </c:pt>
                <c:pt idx="5">
                  <c:v>351270506959.38562</c:v>
                </c:pt>
                <c:pt idx="6">
                  <c:v>351000278493.27637</c:v>
                </c:pt>
                <c:pt idx="7">
                  <c:v>353848624058.49829</c:v>
                </c:pt>
                <c:pt idx="8">
                  <c:v>341138212257.38049</c:v>
                </c:pt>
                <c:pt idx="9">
                  <c:v>321177882778.15698</c:v>
                </c:pt>
                <c:pt idx="10">
                  <c:v>281702518479.47949</c:v>
                </c:pt>
                <c:pt idx="11">
                  <c:v>274361948651.97955</c:v>
                </c:pt>
                <c:pt idx="12">
                  <c:v>282582417101.93683</c:v>
                </c:pt>
                <c:pt idx="13">
                  <c:v>303867832997.39758</c:v>
                </c:pt>
                <c:pt idx="14">
                  <c:v>339683055272.99487</c:v>
                </c:pt>
                <c:pt idx="15">
                  <c:v>345136293226.82593</c:v>
                </c:pt>
                <c:pt idx="16">
                  <c:v>333987853173.53235</c:v>
                </c:pt>
                <c:pt idx="17">
                  <c:v>245530452222.59381</c:v>
                </c:pt>
                <c:pt idx="18">
                  <c:v>140594139747.1843</c:v>
                </c:pt>
                <c:pt idx="19">
                  <c:v>62901279016.126274</c:v>
                </c:pt>
                <c:pt idx="20">
                  <c:v>28258874883.302048</c:v>
                </c:pt>
                <c:pt idx="21">
                  <c:v>13080990426.382252</c:v>
                </c:pt>
                <c:pt idx="22">
                  <c:v>5204859799.7610912</c:v>
                </c:pt>
                <c:pt idx="23">
                  <c:v>2784091206.7320814</c:v>
                </c:pt>
                <c:pt idx="24">
                  <c:v>2423704255.3583612</c:v>
                </c:pt>
                <c:pt idx="25">
                  <c:v>9815636115.7337875</c:v>
                </c:pt>
                <c:pt idx="26">
                  <c:v>26419108620.341297</c:v>
                </c:pt>
                <c:pt idx="27">
                  <c:v>33081651729.095562</c:v>
                </c:pt>
                <c:pt idx="28">
                  <c:v>42746180753.882248</c:v>
                </c:pt>
                <c:pt idx="29">
                  <c:v>44232896147.71331</c:v>
                </c:pt>
                <c:pt idx="30">
                  <c:v>49350869169.215012</c:v>
                </c:pt>
                <c:pt idx="31">
                  <c:v>44701794635.94709</c:v>
                </c:pt>
                <c:pt idx="32">
                  <c:v>43874267441.348122</c:v>
                </c:pt>
                <c:pt idx="33">
                  <c:v>47362746905.255966</c:v>
                </c:pt>
                <c:pt idx="34">
                  <c:v>47245548645.051193</c:v>
                </c:pt>
                <c:pt idx="35">
                  <c:v>44458591443.788391</c:v>
                </c:pt>
                <c:pt idx="36">
                  <c:v>49829449117.167229</c:v>
                </c:pt>
                <c:pt idx="37">
                  <c:v>49155951278.191124</c:v>
                </c:pt>
                <c:pt idx="38">
                  <c:v>53533190887.875427</c:v>
                </c:pt>
                <c:pt idx="39">
                  <c:v>53887740875.631393</c:v>
                </c:pt>
                <c:pt idx="40">
                  <c:v>54242351074.018768</c:v>
                </c:pt>
                <c:pt idx="41">
                  <c:v>55702715017.064842</c:v>
                </c:pt>
                <c:pt idx="42">
                  <c:v>58323420892.627983</c:v>
                </c:pt>
                <c:pt idx="43">
                  <c:v>53033950339.522179</c:v>
                </c:pt>
                <c:pt idx="44">
                  <c:v>52781987130.972694</c:v>
                </c:pt>
                <c:pt idx="45">
                  <c:v>56374530741.228661</c:v>
                </c:pt>
                <c:pt idx="46">
                  <c:v>60941080299.385658</c:v>
                </c:pt>
                <c:pt idx="47">
                  <c:v>57011641025.930023</c:v>
                </c:pt>
                <c:pt idx="48">
                  <c:v>57744165616.587021</c:v>
                </c:pt>
                <c:pt idx="49">
                  <c:v>63394684965.15358</c:v>
                </c:pt>
                <c:pt idx="50">
                  <c:v>59924851094.547775</c:v>
                </c:pt>
                <c:pt idx="51">
                  <c:v>58982284080.546074</c:v>
                </c:pt>
                <c:pt idx="52">
                  <c:v>56219115122.508522</c:v>
                </c:pt>
                <c:pt idx="53">
                  <c:v>58607868367.295219</c:v>
                </c:pt>
                <c:pt idx="54">
                  <c:v>58298045421.501701</c:v>
                </c:pt>
                <c:pt idx="55">
                  <c:v>60228480699.138222</c:v>
                </c:pt>
                <c:pt idx="56">
                  <c:v>58534965429.368591</c:v>
                </c:pt>
                <c:pt idx="57">
                  <c:v>64954905718.464157</c:v>
                </c:pt>
                <c:pt idx="58">
                  <c:v>62435340463.617752</c:v>
                </c:pt>
                <c:pt idx="59">
                  <c:v>63167004609.675758</c:v>
                </c:pt>
                <c:pt idx="60">
                  <c:v>62174791250.554604</c:v>
                </c:pt>
                <c:pt idx="61">
                  <c:v>65054106989.419785</c:v>
                </c:pt>
                <c:pt idx="62">
                  <c:v>68111484952.525604</c:v>
                </c:pt>
                <c:pt idx="63">
                  <c:v>63541007517.57679</c:v>
                </c:pt>
                <c:pt idx="64">
                  <c:v>65998477642.832756</c:v>
                </c:pt>
                <c:pt idx="65">
                  <c:v>64859624285.708176</c:v>
                </c:pt>
                <c:pt idx="66">
                  <c:v>67447555244.880539</c:v>
                </c:pt>
                <c:pt idx="67">
                  <c:v>66853804338.139908</c:v>
                </c:pt>
                <c:pt idx="68">
                  <c:v>64006845508.873726</c:v>
                </c:pt>
                <c:pt idx="69">
                  <c:v>65909419498.976105</c:v>
                </c:pt>
                <c:pt idx="70">
                  <c:v>68782139178.933441</c:v>
                </c:pt>
                <c:pt idx="71">
                  <c:v>64531485328.890778</c:v>
                </c:pt>
                <c:pt idx="72">
                  <c:v>65788181609.786682</c:v>
                </c:pt>
                <c:pt idx="73">
                  <c:v>65019756351.348122</c:v>
                </c:pt>
                <c:pt idx="74">
                  <c:v>70503303738.071655</c:v>
                </c:pt>
                <c:pt idx="75">
                  <c:v>69556359474.215012</c:v>
                </c:pt>
                <c:pt idx="76">
                  <c:v>69534337514.590439</c:v>
                </c:pt>
                <c:pt idx="77">
                  <c:v>71242874548.796921</c:v>
                </c:pt>
                <c:pt idx="78">
                  <c:v>65443873418.907845</c:v>
                </c:pt>
                <c:pt idx="79">
                  <c:v>67756690339.377129</c:v>
                </c:pt>
                <c:pt idx="80">
                  <c:v>71890854586.279846</c:v>
                </c:pt>
                <c:pt idx="81">
                  <c:v>69451294129.095551</c:v>
                </c:pt>
                <c:pt idx="82">
                  <c:v>70568643464.121155</c:v>
                </c:pt>
                <c:pt idx="83">
                  <c:v>71393397186.808853</c:v>
                </c:pt>
                <c:pt idx="84">
                  <c:v>72863741751.296906</c:v>
                </c:pt>
                <c:pt idx="85">
                  <c:v>69418252678.208176</c:v>
                </c:pt>
                <c:pt idx="86">
                  <c:v>66156327221.160393</c:v>
                </c:pt>
                <c:pt idx="87">
                  <c:v>65576389610.503403</c:v>
                </c:pt>
                <c:pt idx="88">
                  <c:v>72423900409.394196</c:v>
                </c:pt>
                <c:pt idx="89">
                  <c:v>66597510219.854942</c:v>
                </c:pt>
                <c:pt idx="90">
                  <c:v>64388671070.273033</c:v>
                </c:pt>
                <c:pt idx="91">
                  <c:v>73445156729.095566</c:v>
                </c:pt>
                <c:pt idx="92">
                  <c:v>68632301870.307159</c:v>
                </c:pt>
                <c:pt idx="93">
                  <c:v>72038576484.215012</c:v>
                </c:pt>
                <c:pt idx="94">
                  <c:v>68696571202.645042</c:v>
                </c:pt>
                <c:pt idx="95">
                  <c:v>65264588855.80204</c:v>
                </c:pt>
                <c:pt idx="96">
                  <c:v>71490159927.192825</c:v>
                </c:pt>
                <c:pt idx="97">
                  <c:v>71237337850.238892</c:v>
                </c:pt>
                <c:pt idx="98">
                  <c:v>72148282461.296921</c:v>
                </c:pt>
                <c:pt idx="99">
                  <c:v>65863641608.114326</c:v>
                </c:pt>
                <c:pt idx="100">
                  <c:v>72069309440.580185</c:v>
                </c:pt>
                <c:pt idx="101">
                  <c:v>66598132028.600677</c:v>
                </c:pt>
                <c:pt idx="102">
                  <c:v>75527593115.221832</c:v>
                </c:pt>
                <c:pt idx="103">
                  <c:v>63806527575.358353</c:v>
                </c:pt>
                <c:pt idx="104">
                  <c:v>68469974953.771324</c:v>
                </c:pt>
                <c:pt idx="105">
                  <c:v>64454862414.232071</c:v>
                </c:pt>
                <c:pt idx="106">
                  <c:v>73117689704.010223</c:v>
                </c:pt>
                <c:pt idx="107">
                  <c:v>67177164430.73378</c:v>
                </c:pt>
                <c:pt idx="108">
                  <c:v>68753610530.631393</c:v>
                </c:pt>
                <c:pt idx="109">
                  <c:v>72047449671.373718</c:v>
                </c:pt>
                <c:pt idx="110">
                  <c:v>70774370739.675766</c:v>
                </c:pt>
                <c:pt idx="111">
                  <c:v>71215263876.194534</c:v>
                </c:pt>
                <c:pt idx="112">
                  <c:v>67772926561.706474</c:v>
                </c:pt>
                <c:pt idx="113">
                  <c:v>71019280792.901016</c:v>
                </c:pt>
                <c:pt idx="114">
                  <c:v>69667557319.428314</c:v>
                </c:pt>
                <c:pt idx="115">
                  <c:v>68001062752.645042</c:v>
                </c:pt>
                <c:pt idx="116">
                  <c:v>66992814451.237198</c:v>
                </c:pt>
                <c:pt idx="117">
                  <c:v>72501061909.726944</c:v>
                </c:pt>
                <c:pt idx="118">
                  <c:v>66426807405.537552</c:v>
                </c:pt>
                <c:pt idx="119">
                  <c:v>68393130583.779869</c:v>
                </c:pt>
                <c:pt idx="120">
                  <c:v>70078287924.385681</c:v>
                </c:pt>
                <c:pt idx="121">
                  <c:v>68351212793.344696</c:v>
                </c:pt>
                <c:pt idx="122">
                  <c:v>69374454487.687714</c:v>
                </c:pt>
                <c:pt idx="123">
                  <c:v>73336503807.585327</c:v>
                </c:pt>
                <c:pt idx="124">
                  <c:v>73738956869.300323</c:v>
                </c:pt>
                <c:pt idx="125">
                  <c:v>76597613583.95903</c:v>
                </c:pt>
                <c:pt idx="126">
                  <c:v>71481675587.226959</c:v>
                </c:pt>
                <c:pt idx="127">
                  <c:v>65166452934.735481</c:v>
                </c:pt>
                <c:pt idx="128">
                  <c:v>71745784793.276443</c:v>
                </c:pt>
                <c:pt idx="129">
                  <c:v>67884708702.235481</c:v>
                </c:pt>
                <c:pt idx="130">
                  <c:v>70821833424.880539</c:v>
                </c:pt>
                <c:pt idx="131">
                  <c:v>70166169911.877151</c:v>
                </c:pt>
                <c:pt idx="132">
                  <c:v>65181159460.264488</c:v>
                </c:pt>
                <c:pt idx="133">
                  <c:v>65901914291.058014</c:v>
                </c:pt>
                <c:pt idx="134">
                  <c:v>71016547041.092148</c:v>
                </c:pt>
                <c:pt idx="135">
                  <c:v>67815765007.371994</c:v>
                </c:pt>
                <c:pt idx="136">
                  <c:v>78045030507.440262</c:v>
                </c:pt>
                <c:pt idx="137">
                  <c:v>65791605892.423203</c:v>
                </c:pt>
                <c:pt idx="138">
                  <c:v>71367695443.412949</c:v>
                </c:pt>
                <c:pt idx="139">
                  <c:v>67139206829.078491</c:v>
                </c:pt>
                <c:pt idx="140">
                  <c:v>65104016874.266205</c:v>
                </c:pt>
                <c:pt idx="141">
                  <c:v>73580171189.035843</c:v>
                </c:pt>
                <c:pt idx="142">
                  <c:v>76648846211.262802</c:v>
                </c:pt>
                <c:pt idx="143">
                  <c:v>72923779947.013641</c:v>
                </c:pt>
                <c:pt idx="144">
                  <c:v>68839794641.365173</c:v>
                </c:pt>
                <c:pt idx="145">
                  <c:v>72818250885.460739</c:v>
                </c:pt>
                <c:pt idx="146">
                  <c:v>67477755132.252556</c:v>
                </c:pt>
                <c:pt idx="147">
                  <c:v>67470668246.365181</c:v>
                </c:pt>
                <c:pt idx="148">
                  <c:v>71044007344.735489</c:v>
                </c:pt>
                <c:pt idx="149">
                  <c:v>70694607572.63652</c:v>
                </c:pt>
                <c:pt idx="150">
                  <c:v>76123351148.08873</c:v>
                </c:pt>
                <c:pt idx="151">
                  <c:v>77545100216.356644</c:v>
                </c:pt>
                <c:pt idx="152">
                  <c:v>73300848238.054596</c:v>
                </c:pt>
                <c:pt idx="153">
                  <c:v>76894001677.977814</c:v>
                </c:pt>
                <c:pt idx="154">
                  <c:v>73991647176.390778</c:v>
                </c:pt>
                <c:pt idx="155">
                  <c:v>70736154484.496582</c:v>
                </c:pt>
                <c:pt idx="156">
                  <c:v>78887761044.087036</c:v>
                </c:pt>
                <c:pt idx="157">
                  <c:v>75061182019.590439</c:v>
                </c:pt>
                <c:pt idx="158">
                  <c:v>69849630485.912949</c:v>
                </c:pt>
                <c:pt idx="159">
                  <c:v>69462414181.569962</c:v>
                </c:pt>
                <c:pt idx="160">
                  <c:v>75074048180.375427</c:v>
                </c:pt>
                <c:pt idx="161">
                  <c:v>74712565931.416367</c:v>
                </c:pt>
                <c:pt idx="162">
                  <c:v>69434389442.662125</c:v>
                </c:pt>
                <c:pt idx="163">
                  <c:v>68492606900.682594</c:v>
                </c:pt>
                <c:pt idx="164">
                  <c:v>65643346827.389069</c:v>
                </c:pt>
                <c:pt idx="165">
                  <c:v>71213107642.064835</c:v>
                </c:pt>
                <c:pt idx="166">
                  <c:v>71248056603.583618</c:v>
                </c:pt>
                <c:pt idx="167">
                  <c:v>71750847530.136505</c:v>
                </c:pt>
                <c:pt idx="168">
                  <c:v>80996140804.232071</c:v>
                </c:pt>
                <c:pt idx="169">
                  <c:v>72018237585.119446</c:v>
                </c:pt>
                <c:pt idx="170">
                  <c:v>73112879473.51535</c:v>
                </c:pt>
                <c:pt idx="171">
                  <c:v>74489000704.641632</c:v>
                </c:pt>
                <c:pt idx="172">
                  <c:v>74629784982.312271</c:v>
                </c:pt>
                <c:pt idx="173">
                  <c:v>71940968745.938568</c:v>
                </c:pt>
                <c:pt idx="174">
                  <c:v>75157743637.551193</c:v>
                </c:pt>
                <c:pt idx="175">
                  <c:v>74878080070.930054</c:v>
                </c:pt>
                <c:pt idx="176">
                  <c:v>74578177693.566544</c:v>
                </c:pt>
                <c:pt idx="177">
                  <c:v>77863534858.634796</c:v>
                </c:pt>
                <c:pt idx="178">
                  <c:v>80954818027.235489</c:v>
                </c:pt>
                <c:pt idx="179">
                  <c:v>73994728479.095566</c:v>
                </c:pt>
                <c:pt idx="180">
                  <c:v>73251284800.767914</c:v>
                </c:pt>
                <c:pt idx="181">
                  <c:v>77686890106.143341</c:v>
                </c:pt>
                <c:pt idx="182">
                  <c:v>67623659362.645042</c:v>
                </c:pt>
                <c:pt idx="183">
                  <c:v>71064551937.21843</c:v>
                </c:pt>
                <c:pt idx="184">
                  <c:v>67513518986.348122</c:v>
                </c:pt>
                <c:pt idx="185">
                  <c:v>69962834669.155289</c:v>
                </c:pt>
                <c:pt idx="186">
                  <c:v>74068336764.078491</c:v>
                </c:pt>
                <c:pt idx="187">
                  <c:v>71228897170.861771</c:v>
                </c:pt>
                <c:pt idx="188">
                  <c:v>76783697850.307175</c:v>
                </c:pt>
                <c:pt idx="189">
                  <c:v>73426872557.20137</c:v>
                </c:pt>
                <c:pt idx="190">
                  <c:v>72348418817.20137</c:v>
                </c:pt>
                <c:pt idx="191">
                  <c:v>78276890457.977814</c:v>
                </c:pt>
                <c:pt idx="192">
                  <c:v>75094243015.290085</c:v>
                </c:pt>
                <c:pt idx="193">
                  <c:v>78246127238.67746</c:v>
                </c:pt>
                <c:pt idx="194">
                  <c:v>72599404627.517044</c:v>
                </c:pt>
                <c:pt idx="195">
                  <c:v>71152754049.820816</c:v>
                </c:pt>
                <c:pt idx="196">
                  <c:v>72699928483.310577</c:v>
                </c:pt>
                <c:pt idx="197">
                  <c:v>75052847575.72525</c:v>
                </c:pt>
                <c:pt idx="198">
                  <c:v>72098129212.013641</c:v>
                </c:pt>
                <c:pt idx="199">
                  <c:v>71920888973.22525</c:v>
                </c:pt>
                <c:pt idx="200">
                  <c:v>75361119861.331055</c:v>
                </c:pt>
                <c:pt idx="201">
                  <c:v>76383518606.834457</c:v>
                </c:pt>
                <c:pt idx="202">
                  <c:v>77333966908.771332</c:v>
                </c:pt>
                <c:pt idx="203">
                  <c:v>72796753640.998291</c:v>
                </c:pt>
                <c:pt idx="204">
                  <c:v>71563814867.534134</c:v>
                </c:pt>
                <c:pt idx="205">
                  <c:v>70977904425.290085</c:v>
                </c:pt>
                <c:pt idx="206">
                  <c:v>74808031463.694519</c:v>
                </c:pt>
                <c:pt idx="207">
                  <c:v>71615336096.058014</c:v>
                </c:pt>
                <c:pt idx="208">
                  <c:v>69881415552.133087</c:v>
                </c:pt>
                <c:pt idx="209">
                  <c:v>70738636518.037537</c:v>
                </c:pt>
                <c:pt idx="210">
                  <c:v>71923932920.119446</c:v>
                </c:pt>
                <c:pt idx="211">
                  <c:v>78524046115.563126</c:v>
                </c:pt>
                <c:pt idx="212">
                  <c:v>74981040565.861771</c:v>
                </c:pt>
                <c:pt idx="213">
                  <c:v>78483554623.566544</c:v>
                </c:pt>
                <c:pt idx="214">
                  <c:v>80152908407.244019</c:v>
                </c:pt>
                <c:pt idx="215">
                  <c:v>73044436062.798615</c:v>
                </c:pt>
                <c:pt idx="216">
                  <c:v>81206709991.791809</c:v>
                </c:pt>
                <c:pt idx="217">
                  <c:v>78322773953.873718</c:v>
                </c:pt>
                <c:pt idx="218">
                  <c:v>82199245997.93515</c:v>
                </c:pt>
                <c:pt idx="219">
                  <c:v>78292140297.764496</c:v>
                </c:pt>
                <c:pt idx="220">
                  <c:v>71892008360.682602</c:v>
                </c:pt>
                <c:pt idx="221">
                  <c:v>74792423197.269623</c:v>
                </c:pt>
                <c:pt idx="222">
                  <c:v>74192464290.716736</c:v>
                </c:pt>
                <c:pt idx="223">
                  <c:v>72209875730.546066</c:v>
                </c:pt>
                <c:pt idx="224">
                  <c:v>76803426446.877136</c:v>
                </c:pt>
                <c:pt idx="225">
                  <c:v>73049958575.605789</c:v>
                </c:pt>
                <c:pt idx="226">
                  <c:v>69662817387.2099</c:v>
                </c:pt>
                <c:pt idx="227">
                  <c:v>65611037991.723541</c:v>
                </c:pt>
                <c:pt idx="228">
                  <c:v>78503800369.564835</c:v>
                </c:pt>
                <c:pt idx="229">
                  <c:v>71576681816.416367</c:v>
                </c:pt>
                <c:pt idx="230">
                  <c:v>71670556495.546066</c:v>
                </c:pt>
                <c:pt idx="231">
                  <c:v>76266734412.93515</c:v>
                </c:pt>
                <c:pt idx="232">
                  <c:v>79931528258.95903</c:v>
                </c:pt>
                <c:pt idx="233">
                  <c:v>75833305030.418091</c:v>
                </c:pt>
                <c:pt idx="234">
                  <c:v>71927683317.406128</c:v>
                </c:pt>
                <c:pt idx="235">
                  <c:v>72658558420.477814</c:v>
                </c:pt>
                <c:pt idx="236">
                  <c:v>71147101343.344696</c:v>
                </c:pt>
                <c:pt idx="237">
                  <c:v>73589037913.796921</c:v>
                </c:pt>
                <c:pt idx="238">
                  <c:v>69629155073.293518</c:v>
                </c:pt>
                <c:pt idx="239">
                  <c:v>78532444710.546066</c:v>
                </c:pt>
                <c:pt idx="240">
                  <c:v>73736064867.559723</c:v>
                </c:pt>
                <c:pt idx="241">
                  <c:v>67635545445.66552</c:v>
                </c:pt>
                <c:pt idx="242">
                  <c:v>75409028609.590424</c:v>
                </c:pt>
                <c:pt idx="243">
                  <c:v>70907223606.424911</c:v>
                </c:pt>
                <c:pt idx="244">
                  <c:v>74578830868.583618</c:v>
                </c:pt>
                <c:pt idx="245">
                  <c:v>68622390443.805435</c:v>
                </c:pt>
                <c:pt idx="246">
                  <c:v>73817830432.141632</c:v>
                </c:pt>
                <c:pt idx="247">
                  <c:v>76328111113.054596</c:v>
                </c:pt>
                <c:pt idx="248">
                  <c:v>74060975935.580185</c:v>
                </c:pt>
                <c:pt idx="249">
                  <c:v>73420885697.482925</c:v>
                </c:pt>
                <c:pt idx="250">
                  <c:v>73840381047.414658</c:v>
                </c:pt>
                <c:pt idx="251">
                  <c:v>69077942662.397598</c:v>
                </c:pt>
                <c:pt idx="252">
                  <c:v>77503920715.44368</c:v>
                </c:pt>
                <c:pt idx="253">
                  <c:v>71606743313.907837</c:v>
                </c:pt>
                <c:pt idx="254">
                  <c:v>71822591019.360046</c:v>
                </c:pt>
                <c:pt idx="255">
                  <c:v>76059136036.842987</c:v>
                </c:pt>
                <c:pt idx="256">
                  <c:v>75144866443.404419</c:v>
                </c:pt>
                <c:pt idx="257">
                  <c:v>73232032214.948792</c:v>
                </c:pt>
                <c:pt idx="258">
                  <c:v>76390854058.600677</c:v>
                </c:pt>
                <c:pt idx="259">
                  <c:v>78932495494.163818</c:v>
                </c:pt>
                <c:pt idx="260">
                  <c:v>77693636691.629684</c:v>
                </c:pt>
                <c:pt idx="261">
                  <c:v>72288294246.02388</c:v>
                </c:pt>
                <c:pt idx="262">
                  <c:v>71972022615.511932</c:v>
                </c:pt>
                <c:pt idx="263">
                  <c:v>73219799526.74913</c:v>
                </c:pt>
                <c:pt idx="264">
                  <c:v>72107427814.078491</c:v>
                </c:pt>
                <c:pt idx="265">
                  <c:v>74167536143.600677</c:v>
                </c:pt>
                <c:pt idx="266">
                  <c:v>70998733363.267914</c:v>
                </c:pt>
                <c:pt idx="267">
                  <c:v>70192910997.952209</c:v>
                </c:pt>
                <c:pt idx="268">
                  <c:v>74228359914.675751</c:v>
                </c:pt>
                <c:pt idx="269">
                  <c:v>72468940956.4505</c:v>
                </c:pt>
                <c:pt idx="270">
                  <c:v>72756858423.395889</c:v>
                </c:pt>
                <c:pt idx="271">
                  <c:v>84468767691.561417</c:v>
                </c:pt>
                <c:pt idx="272">
                  <c:v>96464697443.293503</c:v>
                </c:pt>
                <c:pt idx="273">
                  <c:v>266463318794.02728</c:v>
                </c:pt>
                <c:pt idx="274">
                  <c:v>1041419154714.505</c:v>
                </c:pt>
                <c:pt idx="275">
                  <c:v>2634849106992.4912</c:v>
                </c:pt>
                <c:pt idx="276">
                  <c:v>2582846352770.6738</c:v>
                </c:pt>
                <c:pt idx="277">
                  <c:v>1429565230051.3821</c:v>
                </c:pt>
                <c:pt idx="278">
                  <c:v>722576488315.03406</c:v>
                </c:pt>
                <c:pt idx="279">
                  <c:v>419736146432.45728</c:v>
                </c:pt>
                <c:pt idx="280">
                  <c:v>302912488719.98291</c:v>
                </c:pt>
                <c:pt idx="281">
                  <c:v>236746858483.41296</c:v>
                </c:pt>
                <c:pt idx="282">
                  <c:v>211909584656.86005</c:v>
                </c:pt>
                <c:pt idx="283">
                  <c:v>204536851476.4505</c:v>
                </c:pt>
                <c:pt idx="284">
                  <c:v>205845657221.67233</c:v>
                </c:pt>
                <c:pt idx="285">
                  <c:v>180306922288.82251</c:v>
                </c:pt>
                <c:pt idx="286">
                  <c:v>190382967493.9249</c:v>
                </c:pt>
                <c:pt idx="287">
                  <c:v>189705549659.12967</c:v>
                </c:pt>
                <c:pt idx="288">
                  <c:v>178115975942.0307</c:v>
                </c:pt>
                <c:pt idx="289">
                  <c:v>185430489224.74399</c:v>
                </c:pt>
                <c:pt idx="290">
                  <c:v>197957352856.52731</c:v>
                </c:pt>
                <c:pt idx="291">
                  <c:v>192233245555.88736</c:v>
                </c:pt>
                <c:pt idx="292">
                  <c:v>203051624167.88394</c:v>
                </c:pt>
                <c:pt idx="293">
                  <c:v>194954383395.10236</c:v>
                </c:pt>
                <c:pt idx="294">
                  <c:v>202148258530.64844</c:v>
                </c:pt>
                <c:pt idx="295">
                  <c:v>199880028843.68597</c:v>
                </c:pt>
                <c:pt idx="296">
                  <c:v>191550468974.89758</c:v>
                </c:pt>
                <c:pt idx="297">
                  <c:v>199552619664.94025</c:v>
                </c:pt>
                <c:pt idx="298">
                  <c:v>201197490891.69794</c:v>
                </c:pt>
                <c:pt idx="299">
                  <c:v>185331333663.42999</c:v>
                </c:pt>
                <c:pt idx="300">
                  <c:v>196633345503.07166</c:v>
                </c:pt>
                <c:pt idx="301">
                  <c:v>187453329064.86346</c:v>
                </c:pt>
                <c:pt idx="302">
                  <c:v>179495117477.13309</c:v>
                </c:pt>
                <c:pt idx="303">
                  <c:v>192156248452.64505</c:v>
                </c:pt>
                <c:pt idx="304">
                  <c:v>196238683728.58356</c:v>
                </c:pt>
                <c:pt idx="305">
                  <c:v>191110025684.30032</c:v>
                </c:pt>
                <c:pt idx="306">
                  <c:v>178103212864.36856</c:v>
                </c:pt>
                <c:pt idx="307">
                  <c:v>198359130991.7406</c:v>
                </c:pt>
                <c:pt idx="308">
                  <c:v>193635304644.3515</c:v>
                </c:pt>
                <c:pt idx="309">
                  <c:v>189381761472.09897</c:v>
                </c:pt>
                <c:pt idx="310">
                  <c:v>194561982514.06143</c:v>
                </c:pt>
                <c:pt idx="311">
                  <c:v>196049845850.3754</c:v>
                </c:pt>
                <c:pt idx="312">
                  <c:v>194020191490.78497</c:v>
                </c:pt>
                <c:pt idx="313">
                  <c:v>185051160513.11432</c:v>
                </c:pt>
                <c:pt idx="314">
                  <c:v>196437737554.07846</c:v>
                </c:pt>
                <c:pt idx="315">
                  <c:v>200576088016.05801</c:v>
                </c:pt>
                <c:pt idx="316">
                  <c:v>198532594037.93512</c:v>
                </c:pt>
                <c:pt idx="317">
                  <c:v>192436965232.45731</c:v>
                </c:pt>
                <c:pt idx="318">
                  <c:v>193999691346.98804</c:v>
                </c:pt>
                <c:pt idx="319">
                  <c:v>190824769148.9761</c:v>
                </c:pt>
                <c:pt idx="320">
                  <c:v>190230533720.03409</c:v>
                </c:pt>
                <c:pt idx="321">
                  <c:v>182973158435.08533</c:v>
                </c:pt>
                <c:pt idx="322">
                  <c:v>182449442737.92661</c:v>
                </c:pt>
                <c:pt idx="323">
                  <c:v>173286816769.30884</c:v>
                </c:pt>
                <c:pt idx="324">
                  <c:v>177188126014.06143</c:v>
                </c:pt>
                <c:pt idx="325">
                  <c:v>182643376453.0802</c:v>
                </c:pt>
                <c:pt idx="326">
                  <c:v>175032012936.10919</c:v>
                </c:pt>
                <c:pt idx="327">
                  <c:v>187168904760.25595</c:v>
                </c:pt>
                <c:pt idx="328">
                  <c:v>195271526188.33618</c:v>
                </c:pt>
                <c:pt idx="329">
                  <c:v>199318252934.60748</c:v>
                </c:pt>
                <c:pt idx="330">
                  <c:v>197420020414.74402</c:v>
                </c:pt>
                <c:pt idx="331">
                  <c:v>201597734916.76617</c:v>
                </c:pt>
                <c:pt idx="332">
                  <c:v>209989010367.5</c:v>
                </c:pt>
                <c:pt idx="333">
                  <c:v>191633782677.75595</c:v>
                </c:pt>
                <c:pt idx="334">
                  <c:v>198677835005.66553</c:v>
                </c:pt>
                <c:pt idx="335">
                  <c:v>186213729923.75427</c:v>
                </c:pt>
                <c:pt idx="336">
                  <c:v>192396191128.77985</c:v>
                </c:pt>
                <c:pt idx="337">
                  <c:v>198760352257.42319</c:v>
                </c:pt>
                <c:pt idx="338">
                  <c:v>204055169577.64505</c:v>
                </c:pt>
                <c:pt idx="339">
                  <c:v>190151478737.20135</c:v>
                </c:pt>
                <c:pt idx="340">
                  <c:v>190752481715.01703</c:v>
                </c:pt>
                <c:pt idx="341">
                  <c:v>189953587512.79861</c:v>
                </c:pt>
                <c:pt idx="342">
                  <c:v>173907604929.07846</c:v>
                </c:pt>
                <c:pt idx="343">
                  <c:v>183371871975.25595</c:v>
                </c:pt>
                <c:pt idx="344">
                  <c:v>186639344060.88736</c:v>
                </c:pt>
                <c:pt idx="345">
                  <c:v>183346532441.36517</c:v>
                </c:pt>
                <c:pt idx="346">
                  <c:v>191058634807.06485</c:v>
                </c:pt>
                <c:pt idx="347">
                  <c:v>180488917591.29694</c:v>
                </c:pt>
                <c:pt idx="348">
                  <c:v>184014628346.41638</c:v>
                </c:pt>
                <c:pt idx="349">
                  <c:v>186778827820.44366</c:v>
                </c:pt>
                <c:pt idx="350">
                  <c:v>189159823193.32764</c:v>
                </c:pt>
                <c:pt idx="351">
                  <c:v>185350351081.02386</c:v>
                </c:pt>
                <c:pt idx="352">
                  <c:v>192294945691.12625</c:v>
                </c:pt>
                <c:pt idx="353">
                  <c:v>189698048234.07849</c:v>
                </c:pt>
                <c:pt idx="354">
                  <c:v>179663914829.87198</c:v>
                </c:pt>
                <c:pt idx="355">
                  <c:v>197398494641.1604</c:v>
                </c:pt>
                <c:pt idx="356">
                  <c:v>195764299925.7338</c:v>
                </c:pt>
                <c:pt idx="357">
                  <c:v>201898741733.64331</c:v>
                </c:pt>
                <c:pt idx="358">
                  <c:v>212198483462.52557</c:v>
                </c:pt>
                <c:pt idx="359">
                  <c:v>199977218259.9317</c:v>
                </c:pt>
                <c:pt idx="360">
                  <c:v>198453901737.46582</c:v>
                </c:pt>
                <c:pt idx="361">
                  <c:v>191446984552.901</c:v>
                </c:pt>
                <c:pt idx="362">
                  <c:v>181568979049.72696</c:v>
                </c:pt>
                <c:pt idx="363">
                  <c:v>184428460429.36856</c:v>
                </c:pt>
                <c:pt idx="364">
                  <c:v>184836577073.30203</c:v>
                </c:pt>
                <c:pt idx="365">
                  <c:v>192484646378.22525</c:v>
                </c:pt>
                <c:pt idx="366">
                  <c:v>190938242703.86517</c:v>
                </c:pt>
                <c:pt idx="367">
                  <c:v>187847703341.46756</c:v>
                </c:pt>
                <c:pt idx="368">
                  <c:v>181695083124.31735</c:v>
                </c:pt>
                <c:pt idx="369">
                  <c:v>178071059283.8652</c:v>
                </c:pt>
                <c:pt idx="370">
                  <c:v>174440727670.48633</c:v>
                </c:pt>
                <c:pt idx="371">
                  <c:v>177040266356.72354</c:v>
                </c:pt>
                <c:pt idx="372">
                  <c:v>174734911614.06143</c:v>
                </c:pt>
                <c:pt idx="373">
                  <c:v>181655451446.44196</c:v>
                </c:pt>
                <c:pt idx="374">
                  <c:v>173441045828.77988</c:v>
                </c:pt>
                <c:pt idx="375">
                  <c:v>175742036561.62115</c:v>
                </c:pt>
                <c:pt idx="376">
                  <c:v>171935376380.3754</c:v>
                </c:pt>
                <c:pt idx="377">
                  <c:v>198878260908.50677</c:v>
                </c:pt>
                <c:pt idx="378">
                  <c:v>191163300114.01022</c:v>
                </c:pt>
                <c:pt idx="379">
                  <c:v>184920321550.12799</c:v>
                </c:pt>
                <c:pt idx="380">
                  <c:v>176953653836.314</c:v>
                </c:pt>
                <c:pt idx="381">
                  <c:v>177075568858.67746</c:v>
                </c:pt>
                <c:pt idx="382">
                  <c:v>183560701184.39417</c:v>
                </c:pt>
                <c:pt idx="383">
                  <c:v>182403033738.7713</c:v>
                </c:pt>
                <c:pt idx="384">
                  <c:v>180157195471.43344</c:v>
                </c:pt>
                <c:pt idx="385">
                  <c:v>181138310687.1843</c:v>
                </c:pt>
                <c:pt idx="386">
                  <c:v>173049966586.86005</c:v>
                </c:pt>
                <c:pt idx="387">
                  <c:v>178504981384.7952</c:v>
                </c:pt>
                <c:pt idx="388">
                  <c:v>171528487434.36856</c:v>
                </c:pt>
                <c:pt idx="389">
                  <c:v>175062905560.9812</c:v>
                </c:pt>
                <c:pt idx="390">
                  <c:v>184304931856.65527</c:v>
                </c:pt>
                <c:pt idx="391">
                  <c:v>187980235925.48633</c:v>
                </c:pt>
                <c:pt idx="392">
                  <c:v>176818283944.50513</c:v>
                </c:pt>
                <c:pt idx="393">
                  <c:v>157649137450.95563</c:v>
                </c:pt>
                <c:pt idx="394">
                  <c:v>181562126701.58704</c:v>
                </c:pt>
                <c:pt idx="395">
                  <c:v>219985196100.07672</c:v>
                </c:pt>
                <c:pt idx="396">
                  <c:v>249608392191.70645</c:v>
                </c:pt>
                <c:pt idx="397">
                  <c:v>272247216354.98291</c:v>
                </c:pt>
                <c:pt idx="398">
                  <c:v>306892807080.30713</c:v>
                </c:pt>
                <c:pt idx="399">
                  <c:v>318301768763.25934</c:v>
                </c:pt>
                <c:pt idx="400">
                  <c:v>319775066485.83612</c:v>
                </c:pt>
                <c:pt idx="401">
                  <c:v>331183756748.08868</c:v>
                </c:pt>
                <c:pt idx="402">
                  <c:v>345701616204.09552</c:v>
                </c:pt>
                <c:pt idx="403">
                  <c:v>350610966638.2934</c:v>
                </c:pt>
                <c:pt idx="404">
                  <c:v>353015091089.84637</c:v>
                </c:pt>
                <c:pt idx="405">
                  <c:v>348011128947.95221</c:v>
                </c:pt>
                <c:pt idx="406">
                  <c:v>364815888588.09723</c:v>
                </c:pt>
                <c:pt idx="407">
                  <c:v>376344374048.67743</c:v>
                </c:pt>
                <c:pt idx="408">
                  <c:v>363134498825.29865</c:v>
                </c:pt>
                <c:pt idx="409">
                  <c:v>366697040045.35834</c:v>
                </c:pt>
                <c:pt idx="410">
                  <c:v>357836498695.44366</c:v>
                </c:pt>
                <c:pt idx="411">
                  <c:v>367116238755.47778</c:v>
                </c:pt>
                <c:pt idx="412">
                  <c:v>377698943499.01025</c:v>
                </c:pt>
                <c:pt idx="413">
                  <c:v>370519820598.63477</c:v>
                </c:pt>
                <c:pt idx="414">
                  <c:v>366698314083.40442</c:v>
                </c:pt>
                <c:pt idx="415">
                  <c:v>377256345235.23895</c:v>
                </c:pt>
                <c:pt idx="416">
                  <c:v>388815260707.59375</c:v>
                </c:pt>
                <c:pt idx="417">
                  <c:v>381819779129.65021</c:v>
                </c:pt>
                <c:pt idx="418">
                  <c:v>405353348249.36859</c:v>
                </c:pt>
                <c:pt idx="419">
                  <c:v>383654370588.31909</c:v>
                </c:pt>
                <c:pt idx="420">
                  <c:v>374426594825.09381</c:v>
                </c:pt>
                <c:pt idx="421">
                  <c:v>371295493672.42316</c:v>
                </c:pt>
                <c:pt idx="422">
                  <c:v>375391907272.01361</c:v>
                </c:pt>
                <c:pt idx="423">
                  <c:v>384942288130.64844</c:v>
                </c:pt>
                <c:pt idx="424">
                  <c:v>392935958736.4505</c:v>
                </c:pt>
                <c:pt idx="425">
                  <c:v>389633617444.74396</c:v>
                </c:pt>
                <c:pt idx="426">
                  <c:v>375673761906.66382</c:v>
                </c:pt>
                <c:pt idx="427">
                  <c:v>383473084415.76788</c:v>
                </c:pt>
                <c:pt idx="428">
                  <c:v>388131850496.39929</c:v>
                </c:pt>
                <c:pt idx="429">
                  <c:v>392836290754.29181</c:v>
                </c:pt>
                <c:pt idx="430">
                  <c:v>401923625062.15863</c:v>
                </c:pt>
                <c:pt idx="431">
                  <c:v>396736865492.38904</c:v>
                </c:pt>
                <c:pt idx="432">
                  <c:v>393162522200.47778</c:v>
                </c:pt>
                <c:pt idx="433">
                  <c:v>392990772477.74744</c:v>
                </c:pt>
                <c:pt idx="434">
                  <c:v>400054637728.63477</c:v>
                </c:pt>
                <c:pt idx="435">
                  <c:v>399561356614.21497</c:v>
                </c:pt>
                <c:pt idx="436">
                  <c:v>415396378798.89075</c:v>
                </c:pt>
                <c:pt idx="437">
                  <c:v>408299224004.09552</c:v>
                </c:pt>
                <c:pt idx="438">
                  <c:v>411668874476.92828</c:v>
                </c:pt>
                <c:pt idx="439">
                  <c:v>397295372373.99316</c:v>
                </c:pt>
                <c:pt idx="440">
                  <c:v>409708227175.2218</c:v>
                </c:pt>
                <c:pt idx="441">
                  <c:v>395684958808.91638</c:v>
                </c:pt>
                <c:pt idx="442">
                  <c:v>398506338049.8634</c:v>
                </c:pt>
                <c:pt idx="443">
                  <c:v>412806878580.43512</c:v>
                </c:pt>
                <c:pt idx="444">
                  <c:v>433554864940.52899</c:v>
                </c:pt>
                <c:pt idx="445">
                  <c:v>403171290063.58356</c:v>
                </c:pt>
                <c:pt idx="446">
                  <c:v>411039741470.40955</c:v>
                </c:pt>
                <c:pt idx="447">
                  <c:v>427125343595.30719</c:v>
                </c:pt>
                <c:pt idx="448">
                  <c:v>404186735111.63818</c:v>
                </c:pt>
                <c:pt idx="449">
                  <c:v>421863667814.32593</c:v>
                </c:pt>
                <c:pt idx="450">
                  <c:v>426234091328.34467</c:v>
                </c:pt>
                <c:pt idx="451">
                  <c:v>422572388242.19281</c:v>
                </c:pt>
                <c:pt idx="452">
                  <c:v>429533181718.8139</c:v>
                </c:pt>
                <c:pt idx="453">
                  <c:v>426737224919.59039</c:v>
                </c:pt>
                <c:pt idx="454">
                  <c:v>410930722398.90784</c:v>
                </c:pt>
                <c:pt idx="455">
                  <c:v>421829197543.08868</c:v>
                </c:pt>
                <c:pt idx="456">
                  <c:v>409779956636.3139</c:v>
                </c:pt>
                <c:pt idx="457">
                  <c:v>419416376753.40442</c:v>
                </c:pt>
                <c:pt idx="458">
                  <c:v>405242178302.79865</c:v>
                </c:pt>
                <c:pt idx="459">
                  <c:v>426889427623.36176</c:v>
                </c:pt>
                <c:pt idx="460">
                  <c:v>425981816663.75421</c:v>
                </c:pt>
                <c:pt idx="461">
                  <c:v>428126707236.58704</c:v>
                </c:pt>
                <c:pt idx="462">
                  <c:v>414819812195.49487</c:v>
                </c:pt>
                <c:pt idx="463">
                  <c:v>421878601469.48804</c:v>
                </c:pt>
                <c:pt idx="464">
                  <c:v>406573801985.88733</c:v>
                </c:pt>
                <c:pt idx="465">
                  <c:v>411305024468.53235</c:v>
                </c:pt>
                <c:pt idx="466">
                  <c:v>419734751027.43164</c:v>
                </c:pt>
                <c:pt idx="467">
                  <c:v>433910154951.62109</c:v>
                </c:pt>
                <c:pt idx="468">
                  <c:v>413884969953.31055</c:v>
                </c:pt>
                <c:pt idx="469">
                  <c:v>428824187190.71674</c:v>
                </c:pt>
                <c:pt idx="470">
                  <c:v>424447712193.00342</c:v>
                </c:pt>
                <c:pt idx="471">
                  <c:v>400882906365.14496</c:v>
                </c:pt>
                <c:pt idx="472">
                  <c:v>424633829874.67572</c:v>
                </c:pt>
                <c:pt idx="473">
                  <c:v>435927505221.39917</c:v>
                </c:pt>
                <c:pt idx="474">
                  <c:v>420538628211.06653</c:v>
                </c:pt>
                <c:pt idx="475">
                  <c:v>418559181164.23206</c:v>
                </c:pt>
                <c:pt idx="476">
                  <c:v>411028524954.82928</c:v>
                </c:pt>
                <c:pt idx="477">
                  <c:v>432455830197.95221</c:v>
                </c:pt>
                <c:pt idx="478">
                  <c:v>417163712933.23376</c:v>
                </c:pt>
                <c:pt idx="479">
                  <c:v>420691376120.52899</c:v>
                </c:pt>
                <c:pt idx="480">
                  <c:v>426925623197.14154</c:v>
                </c:pt>
                <c:pt idx="481">
                  <c:v>435604702786.43335</c:v>
                </c:pt>
                <c:pt idx="482">
                  <c:v>436998579218.56653</c:v>
                </c:pt>
                <c:pt idx="483">
                  <c:v>412973863939.9317</c:v>
                </c:pt>
                <c:pt idx="484">
                  <c:v>418467887976.51874</c:v>
                </c:pt>
                <c:pt idx="485">
                  <c:v>406725335595.07672</c:v>
                </c:pt>
                <c:pt idx="486">
                  <c:v>422128818254.48804</c:v>
                </c:pt>
                <c:pt idx="487">
                  <c:v>422848151515.42657</c:v>
                </c:pt>
                <c:pt idx="488">
                  <c:v>432717066789.45392</c:v>
                </c:pt>
                <c:pt idx="489">
                  <c:v>430396141609.03583</c:v>
                </c:pt>
                <c:pt idx="490">
                  <c:v>426840280143.8139</c:v>
                </c:pt>
                <c:pt idx="491">
                  <c:v>430270189637.21838</c:v>
                </c:pt>
                <c:pt idx="492">
                  <c:v>412242629149.26617</c:v>
                </c:pt>
                <c:pt idx="493">
                  <c:v>421886169252.32928</c:v>
                </c:pt>
                <c:pt idx="494">
                  <c:v>432405064124.23206</c:v>
                </c:pt>
                <c:pt idx="495">
                  <c:v>432816692056.7406</c:v>
                </c:pt>
                <c:pt idx="496">
                  <c:v>426005509704.82935</c:v>
                </c:pt>
                <c:pt idx="497">
                  <c:v>459535799675.17059</c:v>
                </c:pt>
                <c:pt idx="498">
                  <c:v>448364112643.85657</c:v>
                </c:pt>
                <c:pt idx="499">
                  <c:v>433441757850.87024</c:v>
                </c:pt>
                <c:pt idx="500">
                  <c:v>443305439843.78833</c:v>
                </c:pt>
                <c:pt idx="501">
                  <c:v>429428763086.3139</c:v>
                </c:pt>
                <c:pt idx="502">
                  <c:v>425727829306.17743</c:v>
                </c:pt>
                <c:pt idx="503">
                  <c:v>422008646345.66547</c:v>
                </c:pt>
                <c:pt idx="504">
                  <c:v>417831408957.73035</c:v>
                </c:pt>
                <c:pt idx="505">
                  <c:v>425047134878.17401</c:v>
                </c:pt>
                <c:pt idx="506">
                  <c:v>440022727217.91809</c:v>
                </c:pt>
                <c:pt idx="507">
                  <c:v>446431285806.24567</c:v>
                </c:pt>
                <c:pt idx="508">
                  <c:v>435350622118.13989</c:v>
                </c:pt>
                <c:pt idx="509">
                  <c:v>424882481498.49829</c:v>
                </c:pt>
                <c:pt idx="510">
                  <c:v>415279596969.28326</c:v>
                </c:pt>
                <c:pt idx="511">
                  <c:v>447991075943.20813</c:v>
                </c:pt>
                <c:pt idx="512">
                  <c:v>447801317252.15021</c:v>
                </c:pt>
                <c:pt idx="513">
                  <c:v>444858116930.03406</c:v>
                </c:pt>
                <c:pt idx="514">
                  <c:v>420277367030.92999</c:v>
                </c:pt>
                <c:pt idx="515">
                  <c:v>404984541109.14673</c:v>
                </c:pt>
                <c:pt idx="516">
                  <c:v>390596385125.5802</c:v>
                </c:pt>
                <c:pt idx="517">
                  <c:v>356531669216.18597</c:v>
                </c:pt>
                <c:pt idx="518">
                  <c:v>341068519712.49139</c:v>
                </c:pt>
                <c:pt idx="519">
                  <c:v>327040920594.06995</c:v>
                </c:pt>
                <c:pt idx="520">
                  <c:v>308097706298.63477</c:v>
                </c:pt>
                <c:pt idx="521">
                  <c:v>294131578452.00507</c:v>
                </c:pt>
                <c:pt idx="522">
                  <c:v>297278456366.29694</c:v>
                </c:pt>
                <c:pt idx="523">
                  <c:v>299742491341.80884</c:v>
                </c:pt>
                <c:pt idx="524">
                  <c:v>304856909729.38562</c:v>
                </c:pt>
                <c:pt idx="525">
                  <c:v>299238749497.09039</c:v>
                </c:pt>
                <c:pt idx="526">
                  <c:v>289294777888.15698</c:v>
                </c:pt>
                <c:pt idx="527">
                  <c:v>292934974903.15698</c:v>
                </c:pt>
                <c:pt idx="528">
                  <c:v>308920053645.11945</c:v>
                </c:pt>
                <c:pt idx="529">
                  <c:v>304911628899.01025</c:v>
                </c:pt>
                <c:pt idx="530">
                  <c:v>293035955697.74738</c:v>
                </c:pt>
                <c:pt idx="531">
                  <c:v>302083900431.22015</c:v>
                </c:pt>
                <c:pt idx="532">
                  <c:v>287075729253.68604</c:v>
                </c:pt>
                <c:pt idx="533">
                  <c:v>285372286322.6109</c:v>
                </c:pt>
                <c:pt idx="534">
                  <c:v>281785371933.53235</c:v>
                </c:pt>
                <c:pt idx="535">
                  <c:v>286306867231.7406</c:v>
                </c:pt>
                <c:pt idx="536">
                  <c:v>277239644220.47778</c:v>
                </c:pt>
                <c:pt idx="537">
                  <c:v>288252709338.13989</c:v>
                </c:pt>
                <c:pt idx="538">
                  <c:v>278441434237.45734</c:v>
                </c:pt>
                <c:pt idx="539">
                  <c:v>284060963552.32922</c:v>
                </c:pt>
                <c:pt idx="540">
                  <c:v>281710066402.26959</c:v>
                </c:pt>
                <c:pt idx="541">
                  <c:v>277699205805.11945</c:v>
                </c:pt>
                <c:pt idx="542">
                  <c:v>285458866688.65179</c:v>
                </c:pt>
                <c:pt idx="543">
                  <c:v>300622575324.74396</c:v>
                </c:pt>
                <c:pt idx="544">
                  <c:v>287391494610.51196</c:v>
                </c:pt>
                <c:pt idx="545">
                  <c:v>285061263735.15356</c:v>
                </c:pt>
                <c:pt idx="546">
                  <c:v>282389358017.13306</c:v>
                </c:pt>
                <c:pt idx="547">
                  <c:v>294756056483.19104</c:v>
                </c:pt>
                <c:pt idx="548">
                  <c:v>286198769603.56653</c:v>
                </c:pt>
                <c:pt idx="549">
                  <c:v>284595410927.62799</c:v>
                </c:pt>
                <c:pt idx="550">
                  <c:v>278449826212.42322</c:v>
                </c:pt>
                <c:pt idx="551">
                  <c:v>302647395810.92145</c:v>
                </c:pt>
                <c:pt idx="552">
                  <c:v>286896269417.74744</c:v>
                </c:pt>
                <c:pt idx="553">
                  <c:v>288392509282.3208</c:v>
                </c:pt>
                <c:pt idx="554">
                  <c:v>274963596608.60065</c:v>
                </c:pt>
                <c:pt idx="555">
                  <c:v>280515672520.54602</c:v>
                </c:pt>
                <c:pt idx="556">
                  <c:v>285322001618.70306</c:v>
                </c:pt>
                <c:pt idx="557">
                  <c:v>292984074624.01025</c:v>
                </c:pt>
                <c:pt idx="558">
                  <c:v>286241470920.30713</c:v>
                </c:pt>
                <c:pt idx="559">
                  <c:v>291994171177.98633</c:v>
                </c:pt>
                <c:pt idx="560">
                  <c:v>281978463015.08533</c:v>
                </c:pt>
                <c:pt idx="561">
                  <c:v>290428600978.02899</c:v>
                </c:pt>
                <c:pt idx="562">
                  <c:v>287116448032.93512</c:v>
                </c:pt>
                <c:pt idx="563">
                  <c:v>268658076694.45389</c:v>
                </c:pt>
                <c:pt idx="564">
                  <c:v>283079833993.20813</c:v>
                </c:pt>
                <c:pt idx="565">
                  <c:v>290143266105.83612</c:v>
                </c:pt>
                <c:pt idx="566">
                  <c:v>275203898184.23206</c:v>
                </c:pt>
                <c:pt idx="567">
                  <c:v>286625007598.49823</c:v>
                </c:pt>
                <c:pt idx="568">
                  <c:v>284884318244.74396</c:v>
                </c:pt>
                <c:pt idx="569">
                  <c:v>271400123384.70984</c:v>
                </c:pt>
                <c:pt idx="570">
                  <c:v>265442195189.90613</c:v>
                </c:pt>
                <c:pt idx="571">
                  <c:v>261061889881.84299</c:v>
                </c:pt>
                <c:pt idx="572">
                  <c:v>266314035517.78162</c:v>
                </c:pt>
                <c:pt idx="573">
                  <c:v>260424704727.901</c:v>
                </c:pt>
                <c:pt idx="574">
                  <c:v>278546356621.73206</c:v>
                </c:pt>
                <c:pt idx="575">
                  <c:v>270036511463.92487</c:v>
                </c:pt>
                <c:pt idx="576">
                  <c:v>272508236062.11594</c:v>
                </c:pt>
                <c:pt idx="577">
                  <c:v>280757114315.30713</c:v>
                </c:pt>
                <c:pt idx="578">
                  <c:v>271813843084.99142</c:v>
                </c:pt>
                <c:pt idx="579">
                  <c:v>285177657820.90442</c:v>
                </c:pt>
                <c:pt idx="580">
                  <c:v>269032626069.00165</c:v>
                </c:pt>
                <c:pt idx="581">
                  <c:v>271280064961.89423</c:v>
                </c:pt>
                <c:pt idx="582">
                  <c:v>284620004606.26282</c:v>
                </c:pt>
                <c:pt idx="583">
                  <c:v>300214248258.8396</c:v>
                </c:pt>
                <c:pt idx="584">
                  <c:v>285214105743.42999</c:v>
                </c:pt>
                <c:pt idx="585">
                  <c:v>277171871638.15698</c:v>
                </c:pt>
                <c:pt idx="586">
                  <c:v>283694227374.11261</c:v>
                </c:pt>
                <c:pt idx="587">
                  <c:v>285635079248.60065</c:v>
                </c:pt>
                <c:pt idx="588">
                  <c:v>280067659082.81573</c:v>
                </c:pt>
                <c:pt idx="589">
                  <c:v>287817105437.63654</c:v>
                </c:pt>
                <c:pt idx="590">
                  <c:v>282351121429.04437</c:v>
                </c:pt>
                <c:pt idx="591">
                  <c:v>293023240851.63818</c:v>
                </c:pt>
                <c:pt idx="592">
                  <c:v>277719746772.35492</c:v>
                </c:pt>
                <c:pt idx="593">
                  <c:v>298365745307.16718</c:v>
                </c:pt>
                <c:pt idx="594">
                  <c:v>282079986335.83612</c:v>
                </c:pt>
                <c:pt idx="595">
                  <c:v>279650135867.49146</c:v>
                </c:pt>
                <c:pt idx="596">
                  <c:v>284430448929.0614</c:v>
                </c:pt>
                <c:pt idx="597">
                  <c:v>280738942998.94189</c:v>
                </c:pt>
                <c:pt idx="598">
                  <c:v>279947272181.05798</c:v>
                </c:pt>
                <c:pt idx="599">
                  <c:v>279879884347.82422</c:v>
                </c:pt>
                <c:pt idx="600">
                  <c:v>295513783005.95557</c:v>
                </c:pt>
                <c:pt idx="601">
                  <c:v>296637423406.24573</c:v>
                </c:pt>
                <c:pt idx="602">
                  <c:v>292703606882.93506</c:v>
                </c:pt>
                <c:pt idx="603">
                  <c:v>268877454602.81567</c:v>
                </c:pt>
                <c:pt idx="604">
                  <c:v>294956572071.50171</c:v>
                </c:pt>
                <c:pt idx="605">
                  <c:v>285490716536.46759</c:v>
                </c:pt>
                <c:pt idx="606">
                  <c:v>278888637826.43341</c:v>
                </c:pt>
                <c:pt idx="607">
                  <c:v>282481159685.20477</c:v>
                </c:pt>
                <c:pt idx="608">
                  <c:v>279209268580.56311</c:v>
                </c:pt>
                <c:pt idx="609">
                  <c:v>284718287901.51874</c:v>
                </c:pt>
                <c:pt idx="610">
                  <c:v>301913336794.88049</c:v>
                </c:pt>
                <c:pt idx="611">
                  <c:v>290465202579.52216</c:v>
                </c:pt>
                <c:pt idx="612">
                  <c:v>286729936760.40955</c:v>
                </c:pt>
                <c:pt idx="613">
                  <c:v>292948864171.81738</c:v>
                </c:pt>
                <c:pt idx="614">
                  <c:v>291340105926.24573</c:v>
                </c:pt>
                <c:pt idx="615">
                  <c:v>274675049609.55627</c:v>
                </c:pt>
                <c:pt idx="616">
                  <c:v>285271438243.60065</c:v>
                </c:pt>
                <c:pt idx="617">
                  <c:v>294590333813.13989</c:v>
                </c:pt>
                <c:pt idx="618">
                  <c:v>302986112766.91125</c:v>
                </c:pt>
                <c:pt idx="619">
                  <c:v>310304855610.05121</c:v>
                </c:pt>
                <c:pt idx="620">
                  <c:v>282798374510.52899</c:v>
                </c:pt>
                <c:pt idx="621">
                  <c:v>279646685577.64502</c:v>
                </c:pt>
                <c:pt idx="622">
                  <c:v>285356252641.27985</c:v>
                </c:pt>
                <c:pt idx="623">
                  <c:v>276399596839.79517</c:v>
                </c:pt>
                <c:pt idx="624">
                  <c:v>284930828120.34979</c:v>
                </c:pt>
                <c:pt idx="625">
                  <c:v>278571610253.02045</c:v>
                </c:pt>
                <c:pt idx="626">
                  <c:v>285828695202.93512</c:v>
                </c:pt>
                <c:pt idx="627">
                  <c:v>294613908166.76624</c:v>
                </c:pt>
                <c:pt idx="628">
                  <c:v>295437844947.82422</c:v>
                </c:pt>
                <c:pt idx="629">
                  <c:v>275497481124.82935</c:v>
                </c:pt>
                <c:pt idx="630">
                  <c:v>285429308942.93512</c:v>
                </c:pt>
                <c:pt idx="631">
                  <c:v>278136995414.59039</c:v>
                </c:pt>
                <c:pt idx="632">
                  <c:v>259825043722.11603</c:v>
                </c:pt>
                <c:pt idx="633">
                  <c:v>223028302882.5853</c:v>
                </c:pt>
                <c:pt idx="634">
                  <c:v>200506508169.07849</c:v>
                </c:pt>
                <c:pt idx="635">
                  <c:v>185658495852.49142</c:v>
                </c:pt>
                <c:pt idx="636">
                  <c:v>208307913461.64673</c:v>
                </c:pt>
                <c:pt idx="637">
                  <c:v>232069482589.09555</c:v>
                </c:pt>
                <c:pt idx="638">
                  <c:v>259542325490.47778</c:v>
                </c:pt>
                <c:pt idx="639">
                  <c:v>273413756042.04773</c:v>
                </c:pt>
                <c:pt idx="640">
                  <c:v>281843723916.33105</c:v>
                </c:pt>
                <c:pt idx="641">
                  <c:v>288044250990.30713</c:v>
                </c:pt>
                <c:pt idx="642">
                  <c:v>284000078782.52557</c:v>
                </c:pt>
                <c:pt idx="643">
                  <c:v>289045265662.11603</c:v>
                </c:pt>
                <c:pt idx="644">
                  <c:v>296530083927.64508</c:v>
                </c:pt>
                <c:pt idx="645">
                  <c:v>321743254932.69623</c:v>
                </c:pt>
                <c:pt idx="646">
                  <c:v>309849596090.78497</c:v>
                </c:pt>
                <c:pt idx="647">
                  <c:v>305842800341.73206</c:v>
                </c:pt>
                <c:pt idx="648">
                  <c:v>302536795816.29694</c:v>
                </c:pt>
                <c:pt idx="649">
                  <c:v>305240075056.14331</c:v>
                </c:pt>
                <c:pt idx="650">
                  <c:v>309459407083.54089</c:v>
                </c:pt>
                <c:pt idx="651">
                  <c:v>311021068005.802</c:v>
                </c:pt>
                <c:pt idx="652">
                  <c:v>309514727256.14337</c:v>
                </c:pt>
                <c:pt idx="653">
                  <c:v>311870490118.74573</c:v>
                </c:pt>
                <c:pt idx="654">
                  <c:v>325811496892.04773</c:v>
                </c:pt>
                <c:pt idx="655">
                  <c:v>307445126452.62799</c:v>
                </c:pt>
                <c:pt idx="656">
                  <c:v>321482417433.65179</c:v>
                </c:pt>
                <c:pt idx="657">
                  <c:v>316014148415.83612</c:v>
                </c:pt>
                <c:pt idx="658">
                  <c:v>319127669167.47437</c:v>
                </c:pt>
                <c:pt idx="659">
                  <c:v>311871495888.4812</c:v>
                </c:pt>
                <c:pt idx="660">
                  <c:v>289687743046.84296</c:v>
                </c:pt>
                <c:pt idx="661">
                  <c:v>294941691218.85663</c:v>
                </c:pt>
                <c:pt idx="662">
                  <c:v>292779664574.23206</c:v>
                </c:pt>
                <c:pt idx="663">
                  <c:v>306638150155.2901</c:v>
                </c:pt>
                <c:pt idx="664">
                  <c:v>305372967485.37543</c:v>
                </c:pt>
                <c:pt idx="665">
                  <c:v>317679611363.29346</c:v>
                </c:pt>
                <c:pt idx="666">
                  <c:v>338826752755.64838</c:v>
                </c:pt>
                <c:pt idx="667">
                  <c:v>323672994793.302</c:v>
                </c:pt>
                <c:pt idx="668">
                  <c:v>320161228473.65179</c:v>
                </c:pt>
                <c:pt idx="669">
                  <c:v>308936272056.4505</c:v>
                </c:pt>
                <c:pt idx="670">
                  <c:v>317982550279.43683</c:v>
                </c:pt>
                <c:pt idx="671">
                  <c:v>311098918618.38733</c:v>
                </c:pt>
                <c:pt idx="672">
                  <c:v>319416564190.27301</c:v>
                </c:pt>
                <c:pt idx="673">
                  <c:v>328222323638.02045</c:v>
                </c:pt>
                <c:pt idx="674">
                  <c:v>322874412835.22186</c:v>
                </c:pt>
                <c:pt idx="675">
                  <c:v>325496367056.86005</c:v>
                </c:pt>
                <c:pt idx="676">
                  <c:v>320303845707.95221</c:v>
                </c:pt>
                <c:pt idx="677">
                  <c:v>321586652281.86859</c:v>
                </c:pt>
                <c:pt idx="678">
                  <c:v>319676128124.12964</c:v>
                </c:pt>
                <c:pt idx="679">
                  <c:v>320911140223.89081</c:v>
                </c:pt>
                <c:pt idx="680">
                  <c:v>333245455142.66217</c:v>
                </c:pt>
                <c:pt idx="681">
                  <c:v>335424030884.23206</c:v>
                </c:pt>
                <c:pt idx="682">
                  <c:v>325660581308.73712</c:v>
                </c:pt>
                <c:pt idx="683">
                  <c:v>323006842808.97607</c:v>
                </c:pt>
                <c:pt idx="684">
                  <c:v>329330183809.0614</c:v>
                </c:pt>
                <c:pt idx="685">
                  <c:v>310194093267.38904</c:v>
                </c:pt>
                <c:pt idx="686">
                  <c:v>318891819395.69965</c:v>
                </c:pt>
                <c:pt idx="687">
                  <c:v>319183831500.81909</c:v>
                </c:pt>
                <c:pt idx="688">
                  <c:v>320290110118.25934</c:v>
                </c:pt>
                <c:pt idx="689">
                  <c:v>324620731883.0119</c:v>
                </c:pt>
                <c:pt idx="690">
                  <c:v>317742021731.79181</c:v>
                </c:pt>
                <c:pt idx="691">
                  <c:v>324118217893.8396</c:v>
                </c:pt>
                <c:pt idx="692">
                  <c:v>317183529351.17743</c:v>
                </c:pt>
                <c:pt idx="693">
                  <c:v>302677255870.75079</c:v>
                </c:pt>
                <c:pt idx="694">
                  <c:v>319789263270.05121</c:v>
                </c:pt>
                <c:pt idx="695">
                  <c:v>320253041490.32422</c:v>
                </c:pt>
                <c:pt idx="696">
                  <c:v>324829465276.79181</c:v>
                </c:pt>
                <c:pt idx="697">
                  <c:v>319257216911.89417</c:v>
                </c:pt>
                <c:pt idx="698">
                  <c:v>319768326362.74744</c:v>
                </c:pt>
                <c:pt idx="699">
                  <c:v>336244129946.82593</c:v>
                </c:pt>
                <c:pt idx="700">
                  <c:v>354654786724.21497</c:v>
                </c:pt>
                <c:pt idx="701">
                  <c:v>338354464030.5802</c:v>
                </c:pt>
                <c:pt idx="702">
                  <c:v>356427651725.19623</c:v>
                </c:pt>
                <c:pt idx="703">
                  <c:v>330464443347.20129</c:v>
                </c:pt>
                <c:pt idx="704">
                  <c:v>341306375979.91461</c:v>
                </c:pt>
                <c:pt idx="705">
                  <c:v>340552424443.07166</c:v>
                </c:pt>
                <c:pt idx="706">
                  <c:v>330555720772.96924</c:v>
                </c:pt>
                <c:pt idx="707">
                  <c:v>330454636107.15863</c:v>
                </c:pt>
                <c:pt idx="708">
                  <c:v>336116150831.21155</c:v>
                </c:pt>
                <c:pt idx="709">
                  <c:v>341732022901.89417</c:v>
                </c:pt>
                <c:pt idx="710">
                  <c:v>343274744585.81055</c:v>
                </c:pt>
                <c:pt idx="711">
                  <c:v>336400960988.24231</c:v>
                </c:pt>
                <c:pt idx="712">
                  <c:v>330673055216.38226</c:v>
                </c:pt>
                <c:pt idx="713">
                  <c:v>330467416050.10236</c:v>
                </c:pt>
                <c:pt idx="714">
                  <c:v>352209750409.58185</c:v>
                </c:pt>
                <c:pt idx="715">
                  <c:v>327671335204.36865</c:v>
                </c:pt>
                <c:pt idx="716">
                  <c:v>321516348488.73712</c:v>
                </c:pt>
                <c:pt idx="717">
                  <c:v>321142378996.16034</c:v>
                </c:pt>
                <c:pt idx="718">
                  <c:v>329682680961.04944</c:v>
                </c:pt>
                <c:pt idx="719">
                  <c:v>323312207488.51532</c:v>
                </c:pt>
                <c:pt idx="720">
                  <c:v>327689558535.15356</c:v>
                </c:pt>
                <c:pt idx="721">
                  <c:v>324855328737.74744</c:v>
                </c:pt>
                <c:pt idx="722">
                  <c:v>329765924050.39246</c:v>
                </c:pt>
                <c:pt idx="723">
                  <c:v>330137737781.69794</c:v>
                </c:pt>
                <c:pt idx="724">
                  <c:v>325279682392.10748</c:v>
                </c:pt>
                <c:pt idx="725">
                  <c:v>334440586841.04944</c:v>
                </c:pt>
                <c:pt idx="726">
                  <c:v>340124146379.54773</c:v>
                </c:pt>
                <c:pt idx="727">
                  <c:v>349106975048.97607</c:v>
                </c:pt>
                <c:pt idx="728">
                  <c:v>340277558655.00848</c:v>
                </c:pt>
                <c:pt idx="729">
                  <c:v>334932184422.08185</c:v>
                </c:pt>
                <c:pt idx="730">
                  <c:v>333381758456.87708</c:v>
                </c:pt>
                <c:pt idx="731">
                  <c:v>343904201815.54602</c:v>
                </c:pt>
                <c:pt idx="732">
                  <c:v>341420598384.82928</c:v>
                </c:pt>
                <c:pt idx="733">
                  <c:v>345794921561.75769</c:v>
                </c:pt>
                <c:pt idx="734">
                  <c:v>335859883350.61432</c:v>
                </c:pt>
                <c:pt idx="735">
                  <c:v>338487748774.63306</c:v>
                </c:pt>
                <c:pt idx="736">
                  <c:v>342054584179.09552</c:v>
                </c:pt>
                <c:pt idx="737">
                  <c:v>333750231601.47607</c:v>
                </c:pt>
                <c:pt idx="738">
                  <c:v>349362684241.46759</c:v>
                </c:pt>
                <c:pt idx="739">
                  <c:v>344784957414.97437</c:v>
                </c:pt>
                <c:pt idx="740">
                  <c:v>332143055382.36346</c:v>
                </c:pt>
                <c:pt idx="741">
                  <c:v>333017870619.81226</c:v>
                </c:pt>
                <c:pt idx="742">
                  <c:v>327056707916.19446</c:v>
                </c:pt>
                <c:pt idx="743">
                  <c:v>336792908398.11432</c:v>
                </c:pt>
                <c:pt idx="744">
                  <c:v>321033449767.74744</c:v>
                </c:pt>
                <c:pt idx="745">
                  <c:v>326440452103.82251</c:v>
                </c:pt>
                <c:pt idx="746">
                  <c:v>335881797498.53235</c:v>
                </c:pt>
                <c:pt idx="747">
                  <c:v>329147863337.65356</c:v>
                </c:pt>
                <c:pt idx="748">
                  <c:v>340582556869.31738</c:v>
                </c:pt>
                <c:pt idx="749">
                  <c:v>335552561352.69623</c:v>
                </c:pt>
                <c:pt idx="750">
                  <c:v>330622853420.30713</c:v>
                </c:pt>
                <c:pt idx="751">
                  <c:v>330445683479.79517</c:v>
                </c:pt>
                <c:pt idx="752">
                  <c:v>334164425736.31396</c:v>
                </c:pt>
                <c:pt idx="753">
                  <c:v>335260611980.11951</c:v>
                </c:pt>
                <c:pt idx="754">
                  <c:v>338535233526.56146</c:v>
                </c:pt>
                <c:pt idx="755">
                  <c:v>326281574531.41638</c:v>
                </c:pt>
                <c:pt idx="756">
                  <c:v>299544487892.35492</c:v>
                </c:pt>
                <c:pt idx="757">
                  <c:v>287942772748.72015</c:v>
                </c:pt>
                <c:pt idx="758">
                  <c:v>265166668345.85318</c:v>
                </c:pt>
                <c:pt idx="759">
                  <c:v>263680013320.27301</c:v>
                </c:pt>
                <c:pt idx="760">
                  <c:v>251707343628.9761</c:v>
                </c:pt>
                <c:pt idx="761">
                  <c:v>242240624024.09552</c:v>
                </c:pt>
                <c:pt idx="762">
                  <c:v>229866378738.58362</c:v>
                </c:pt>
                <c:pt idx="763">
                  <c:v>225342542949.1041</c:v>
                </c:pt>
                <c:pt idx="764">
                  <c:v>230452632791.23718</c:v>
                </c:pt>
                <c:pt idx="765">
                  <c:v>210768301911.09213</c:v>
                </c:pt>
                <c:pt idx="766">
                  <c:v>195179173640.27301</c:v>
                </c:pt>
                <c:pt idx="767">
                  <c:v>214689785027.37198</c:v>
                </c:pt>
                <c:pt idx="768">
                  <c:v>204870552035.69962</c:v>
                </c:pt>
                <c:pt idx="769">
                  <c:v>211392962938.46411</c:v>
                </c:pt>
                <c:pt idx="770">
                  <c:v>208424909811.33099</c:v>
                </c:pt>
                <c:pt idx="771">
                  <c:v>221097126793.51535</c:v>
                </c:pt>
                <c:pt idx="772">
                  <c:v>219818580831.05801</c:v>
                </c:pt>
                <c:pt idx="773">
                  <c:v>218222224872.21838</c:v>
                </c:pt>
                <c:pt idx="774">
                  <c:v>218908359062.8157</c:v>
                </c:pt>
                <c:pt idx="775">
                  <c:v>214589327844.60748</c:v>
                </c:pt>
                <c:pt idx="776">
                  <c:v>211219445986.41638</c:v>
                </c:pt>
                <c:pt idx="777">
                  <c:v>215193897435.42661</c:v>
                </c:pt>
                <c:pt idx="778">
                  <c:v>209316035667.49142</c:v>
                </c:pt>
                <c:pt idx="779">
                  <c:v>212912606139.55627</c:v>
                </c:pt>
                <c:pt idx="780">
                  <c:v>203959793888.45563</c:v>
                </c:pt>
                <c:pt idx="781">
                  <c:v>214487044167.61087</c:v>
                </c:pt>
                <c:pt idx="782">
                  <c:v>205582359282.95221</c:v>
                </c:pt>
                <c:pt idx="783">
                  <c:v>209747291635.35834</c:v>
                </c:pt>
                <c:pt idx="784">
                  <c:v>203973079001.74911</c:v>
                </c:pt>
                <c:pt idx="785">
                  <c:v>207192026204.67572</c:v>
                </c:pt>
                <c:pt idx="786">
                  <c:v>202625790624.47092</c:v>
                </c:pt>
                <c:pt idx="787">
                  <c:v>199755339876.55289</c:v>
                </c:pt>
                <c:pt idx="788">
                  <c:v>211392962938.46411</c:v>
                </c:pt>
                <c:pt idx="789">
                  <c:v>205942209697.70477</c:v>
                </c:pt>
                <c:pt idx="790">
                  <c:v>210885129607.96072</c:v>
                </c:pt>
                <c:pt idx="791">
                  <c:v>225897778754.18088</c:v>
                </c:pt>
                <c:pt idx="792">
                  <c:v>207924126956.62115</c:v>
                </c:pt>
                <c:pt idx="793">
                  <c:v>201561898557.72183</c:v>
                </c:pt>
                <c:pt idx="794">
                  <c:v>194377676825.63138</c:v>
                </c:pt>
                <c:pt idx="795">
                  <c:v>192987806134.30032</c:v>
                </c:pt>
                <c:pt idx="796">
                  <c:v>202739315090.44366</c:v>
                </c:pt>
                <c:pt idx="797">
                  <c:v>199707052841.60406</c:v>
                </c:pt>
                <c:pt idx="798">
                  <c:v>199548147843.41296</c:v>
                </c:pt>
                <c:pt idx="799">
                  <c:v>198298825788.66891</c:v>
                </c:pt>
                <c:pt idx="800">
                  <c:v>206017590413.44705</c:v>
                </c:pt>
                <c:pt idx="801">
                  <c:v>202798541861.21158</c:v>
                </c:pt>
                <c:pt idx="802">
                  <c:v>189738047322.901</c:v>
                </c:pt>
                <c:pt idx="803">
                  <c:v>204807858897.901</c:v>
                </c:pt>
                <c:pt idx="804">
                  <c:v>209014867448.29349</c:v>
                </c:pt>
                <c:pt idx="805">
                  <c:v>196196530927.54263</c:v>
                </c:pt>
                <c:pt idx="806">
                  <c:v>201031261159.86346</c:v>
                </c:pt>
                <c:pt idx="807">
                  <c:v>201953640747.06482</c:v>
                </c:pt>
                <c:pt idx="808">
                  <c:v>201093361963.75424</c:v>
                </c:pt>
                <c:pt idx="809">
                  <c:v>196354114128.99316</c:v>
                </c:pt>
                <c:pt idx="810">
                  <c:v>200376401506.07507</c:v>
                </c:pt>
                <c:pt idx="811">
                  <c:v>218615520243.66037</c:v>
                </c:pt>
                <c:pt idx="812">
                  <c:v>205556786157.0307</c:v>
                </c:pt>
                <c:pt idx="813">
                  <c:v>207293932067.84128</c:v>
                </c:pt>
                <c:pt idx="814">
                  <c:v>205235850882.11603</c:v>
                </c:pt>
                <c:pt idx="815">
                  <c:v>213568481177.86688</c:v>
                </c:pt>
                <c:pt idx="816">
                  <c:v>199528835046.96246</c:v>
                </c:pt>
                <c:pt idx="817">
                  <c:v>190813902863.82251</c:v>
                </c:pt>
                <c:pt idx="818">
                  <c:v>192361210485.75089</c:v>
                </c:pt>
                <c:pt idx="819">
                  <c:v>190501521911.91122</c:v>
                </c:pt>
                <c:pt idx="820">
                  <c:v>200923498000.17065</c:v>
                </c:pt>
                <c:pt idx="821">
                  <c:v>194107021526.04092</c:v>
                </c:pt>
                <c:pt idx="822">
                  <c:v>195027964884.77814</c:v>
                </c:pt>
                <c:pt idx="823">
                  <c:v>208397229786.16891</c:v>
                </c:pt>
                <c:pt idx="824">
                  <c:v>197365487236.07507</c:v>
                </c:pt>
                <c:pt idx="825">
                  <c:v>191716033237.39758</c:v>
                </c:pt>
                <c:pt idx="826">
                  <c:v>203178848601.55289</c:v>
                </c:pt>
                <c:pt idx="827">
                  <c:v>216084842659.69281</c:v>
                </c:pt>
                <c:pt idx="828">
                  <c:v>202381839055.14505</c:v>
                </c:pt>
                <c:pt idx="829">
                  <c:v>211261419889.37711</c:v>
                </c:pt>
                <c:pt idx="830">
                  <c:v>207049160719.73547</c:v>
                </c:pt>
                <c:pt idx="831">
                  <c:v>206197940956.91977</c:v>
                </c:pt>
                <c:pt idx="832">
                  <c:v>210222180135.69958</c:v>
                </c:pt>
                <c:pt idx="833">
                  <c:v>206013937424.98291</c:v>
                </c:pt>
                <c:pt idx="834">
                  <c:v>202514119448.03751</c:v>
                </c:pt>
                <c:pt idx="835">
                  <c:v>216093586441.27985</c:v>
                </c:pt>
                <c:pt idx="836">
                  <c:v>210562000743.10577</c:v>
                </c:pt>
                <c:pt idx="837">
                  <c:v>209188595610.40955</c:v>
                </c:pt>
                <c:pt idx="838">
                  <c:v>211606665285.52899</c:v>
                </c:pt>
                <c:pt idx="839">
                  <c:v>199802243643.17404</c:v>
                </c:pt>
                <c:pt idx="840">
                  <c:v>197316217601.45047</c:v>
                </c:pt>
                <c:pt idx="841">
                  <c:v>199082729119.86346</c:v>
                </c:pt>
                <c:pt idx="842">
                  <c:v>197764860098.42151</c:v>
                </c:pt>
                <c:pt idx="843">
                  <c:v>200231256686.21155</c:v>
                </c:pt>
                <c:pt idx="844">
                  <c:v>212224017814.06143</c:v>
                </c:pt>
                <c:pt idx="845">
                  <c:v>199517097441.46753</c:v>
                </c:pt>
                <c:pt idx="846">
                  <c:v>200399294155.56311</c:v>
                </c:pt>
                <c:pt idx="847">
                  <c:v>207394767064.43683</c:v>
                </c:pt>
                <c:pt idx="848">
                  <c:v>214797548187.06482</c:v>
                </c:pt>
                <c:pt idx="849">
                  <c:v>205440622353.30203</c:v>
                </c:pt>
                <c:pt idx="850">
                  <c:v>208462425920.8959</c:v>
                </c:pt>
                <c:pt idx="851">
                  <c:v>214981044499.59897</c:v>
                </c:pt>
                <c:pt idx="852">
                  <c:v>211277782207.26959</c:v>
                </c:pt>
                <c:pt idx="853">
                  <c:v>203466385259.89761</c:v>
                </c:pt>
                <c:pt idx="854">
                  <c:v>218742166056.31396</c:v>
                </c:pt>
                <c:pt idx="855">
                  <c:v>217655214421.07507</c:v>
                </c:pt>
                <c:pt idx="856">
                  <c:v>202140121583.95905</c:v>
                </c:pt>
                <c:pt idx="857">
                  <c:v>210877598392.83273</c:v>
                </c:pt>
                <c:pt idx="858">
                  <c:v>211151548884.72693</c:v>
                </c:pt>
                <c:pt idx="859">
                  <c:v>206361828778.90784</c:v>
                </c:pt>
                <c:pt idx="860">
                  <c:v>213006400432.7645</c:v>
                </c:pt>
                <c:pt idx="861">
                  <c:v>205309787961.27985</c:v>
                </c:pt>
                <c:pt idx="862">
                  <c:v>189988025629.66724</c:v>
                </c:pt>
                <c:pt idx="863">
                  <c:v>195506418264.30884</c:v>
                </c:pt>
                <c:pt idx="864">
                  <c:v>203454371820.35834</c:v>
                </c:pt>
                <c:pt idx="865">
                  <c:v>185033777136.39932</c:v>
                </c:pt>
                <c:pt idx="866">
                  <c:v>190576410539.71844</c:v>
                </c:pt>
                <c:pt idx="867">
                  <c:v>196310909060.47778</c:v>
                </c:pt>
                <c:pt idx="868">
                  <c:v>198807192030.54605</c:v>
                </c:pt>
                <c:pt idx="869">
                  <c:v>203706558533.29352</c:v>
                </c:pt>
                <c:pt idx="870">
                  <c:v>211610236311.87711</c:v>
                </c:pt>
                <c:pt idx="871">
                  <c:v>207925775340.8703</c:v>
                </c:pt>
                <c:pt idx="872">
                  <c:v>200228753058.80542</c:v>
                </c:pt>
                <c:pt idx="873">
                  <c:v>195078138939.82932</c:v>
                </c:pt>
                <c:pt idx="874">
                  <c:v>210380105371.36514</c:v>
                </c:pt>
                <c:pt idx="875">
                  <c:v>223598430888.90784</c:v>
                </c:pt>
                <c:pt idx="876">
                  <c:v>247341572095.52045</c:v>
                </c:pt>
                <c:pt idx="877">
                  <c:v>307856872284.4881</c:v>
                </c:pt>
                <c:pt idx="878">
                  <c:v>353980600403.46411</c:v>
                </c:pt>
                <c:pt idx="879">
                  <c:v>421696207705.03406</c:v>
                </c:pt>
                <c:pt idx="880">
                  <c:v>490187491548.02045</c:v>
                </c:pt>
                <c:pt idx="881">
                  <c:v>513406267034.84637</c:v>
                </c:pt>
                <c:pt idx="882">
                  <c:v>546497997897.5426</c:v>
                </c:pt>
                <c:pt idx="883">
                  <c:v>555299803776.52722</c:v>
                </c:pt>
                <c:pt idx="884">
                  <c:v>552516005741.97961</c:v>
                </c:pt>
                <c:pt idx="885">
                  <c:v>553642299192.91809</c:v>
                </c:pt>
                <c:pt idx="886">
                  <c:v>564543328402.73035</c:v>
                </c:pt>
                <c:pt idx="887">
                  <c:v>557794205085.55457</c:v>
                </c:pt>
                <c:pt idx="888">
                  <c:v>561319884474.40259</c:v>
                </c:pt>
                <c:pt idx="889">
                  <c:v>574140392045.51196</c:v>
                </c:pt>
                <c:pt idx="890">
                  <c:v>584774136490.13647</c:v>
                </c:pt>
                <c:pt idx="891">
                  <c:v>582746736088.73718</c:v>
                </c:pt>
                <c:pt idx="892">
                  <c:v>589755287787.03918</c:v>
                </c:pt>
                <c:pt idx="893">
                  <c:v>560929616184.57324</c:v>
                </c:pt>
                <c:pt idx="894">
                  <c:v>559788801883.82251</c:v>
                </c:pt>
                <c:pt idx="895">
                  <c:v>555542185771.33105</c:v>
                </c:pt>
                <c:pt idx="896">
                  <c:v>554081305624.57336</c:v>
                </c:pt>
                <c:pt idx="897">
                  <c:v>583527456767.91809</c:v>
                </c:pt>
                <c:pt idx="898">
                  <c:v>569324556918.08875</c:v>
                </c:pt>
                <c:pt idx="899">
                  <c:v>558824770410.20483</c:v>
                </c:pt>
                <c:pt idx="900">
                  <c:v>568574563205.73389</c:v>
                </c:pt>
                <c:pt idx="901">
                  <c:v>583614269780.27307</c:v>
                </c:pt>
                <c:pt idx="902">
                  <c:v>551234522856.23718</c:v>
                </c:pt>
                <c:pt idx="903">
                  <c:v>549292763566.5528</c:v>
                </c:pt>
                <c:pt idx="904">
                  <c:v>578627383184.30029</c:v>
                </c:pt>
                <c:pt idx="905">
                  <c:v>553788962203.36169</c:v>
                </c:pt>
                <c:pt idx="906">
                  <c:v>560614914286.203</c:v>
                </c:pt>
                <c:pt idx="907">
                  <c:v>548687326438.25934</c:v>
                </c:pt>
                <c:pt idx="908">
                  <c:v>534984620892.09894</c:v>
                </c:pt>
                <c:pt idx="909">
                  <c:v>557116027840.23035</c:v>
                </c:pt>
                <c:pt idx="910">
                  <c:v>567119883965.91296</c:v>
                </c:pt>
                <c:pt idx="911">
                  <c:v>576712567206.45044</c:v>
                </c:pt>
                <c:pt idx="912">
                  <c:v>555893987033.42993</c:v>
                </c:pt>
                <c:pt idx="913">
                  <c:v>564325028611.43335</c:v>
                </c:pt>
                <c:pt idx="914">
                  <c:v>568389500313.44702</c:v>
                </c:pt>
                <c:pt idx="915">
                  <c:v>551644086131.51868</c:v>
                </c:pt>
                <c:pt idx="916">
                  <c:v>562461781305.56311</c:v>
                </c:pt>
                <c:pt idx="917">
                  <c:v>571953638376.19446</c:v>
                </c:pt>
                <c:pt idx="918">
                  <c:v>577982865258.1228</c:v>
                </c:pt>
                <c:pt idx="919">
                  <c:v>583235785278.43848</c:v>
                </c:pt>
                <c:pt idx="920">
                  <c:v>564746025601.90259</c:v>
                </c:pt>
                <c:pt idx="921">
                  <c:v>580068202315.05969</c:v>
                </c:pt>
                <c:pt idx="922">
                  <c:v>579503645841.19446</c:v>
                </c:pt>
                <c:pt idx="923">
                  <c:v>600022040237.07312</c:v>
                </c:pt>
                <c:pt idx="924">
                  <c:v>585137253252.83276</c:v>
                </c:pt>
                <c:pt idx="925">
                  <c:v>586840360769.70984</c:v>
                </c:pt>
                <c:pt idx="926">
                  <c:v>566807352802.66211</c:v>
                </c:pt>
                <c:pt idx="927">
                  <c:v>564444610550.63977</c:v>
                </c:pt>
                <c:pt idx="928">
                  <c:v>567526768340.95544</c:v>
                </c:pt>
                <c:pt idx="929">
                  <c:v>561459398969.75244</c:v>
                </c:pt>
                <c:pt idx="930">
                  <c:v>554038619754.53931</c:v>
                </c:pt>
                <c:pt idx="931">
                  <c:v>556001492327.69617</c:v>
                </c:pt>
                <c:pt idx="932">
                  <c:v>572253272327.62793</c:v>
                </c:pt>
                <c:pt idx="933">
                  <c:v>543876683926.12622</c:v>
                </c:pt>
                <c:pt idx="934">
                  <c:v>586989177177.13293</c:v>
                </c:pt>
                <c:pt idx="935">
                  <c:v>574662619815.02551</c:v>
                </c:pt>
                <c:pt idx="936">
                  <c:v>581528692038.42993</c:v>
                </c:pt>
                <c:pt idx="937">
                  <c:v>573175255344.2832</c:v>
                </c:pt>
                <c:pt idx="938">
                  <c:v>577461737987.63647</c:v>
                </c:pt>
                <c:pt idx="939">
                  <c:v>571511907492.27808</c:v>
                </c:pt>
                <c:pt idx="940">
                  <c:v>580617013393.57507</c:v>
                </c:pt>
                <c:pt idx="941">
                  <c:v>597423292485.25598</c:v>
                </c:pt>
                <c:pt idx="942">
                  <c:v>598938109378.66895</c:v>
                </c:pt>
                <c:pt idx="943">
                  <c:v>573722290997.26953</c:v>
                </c:pt>
                <c:pt idx="944">
                  <c:v>604681741473.9248</c:v>
                </c:pt>
                <c:pt idx="945">
                  <c:v>602858704309.32581</c:v>
                </c:pt>
                <c:pt idx="946">
                  <c:v>595946772390.56311</c:v>
                </c:pt>
                <c:pt idx="947">
                  <c:v>596133632459.86328</c:v>
                </c:pt>
                <c:pt idx="948">
                  <c:v>595522530488.39587</c:v>
                </c:pt>
                <c:pt idx="949">
                  <c:v>573314286420.76782</c:v>
                </c:pt>
                <c:pt idx="950">
                  <c:v>572608103666.10913</c:v>
                </c:pt>
                <c:pt idx="951">
                  <c:v>585328540694.97437</c:v>
                </c:pt>
                <c:pt idx="952">
                  <c:v>590065087720.39246</c:v>
                </c:pt>
                <c:pt idx="953">
                  <c:v>600503325880.57166</c:v>
                </c:pt>
                <c:pt idx="954">
                  <c:v>599764509751.79163</c:v>
                </c:pt>
                <c:pt idx="955">
                  <c:v>589840626584.64148</c:v>
                </c:pt>
                <c:pt idx="956">
                  <c:v>592305585210.15356</c:v>
                </c:pt>
                <c:pt idx="957">
                  <c:v>607919938110.28162</c:v>
                </c:pt>
                <c:pt idx="958">
                  <c:v>579329839499.82922</c:v>
                </c:pt>
                <c:pt idx="959">
                  <c:v>586932549551.1604</c:v>
                </c:pt>
                <c:pt idx="960">
                  <c:v>605584399872.67065</c:v>
                </c:pt>
                <c:pt idx="961">
                  <c:v>595024777237.20984</c:v>
                </c:pt>
                <c:pt idx="962">
                  <c:v>591288298221.1604</c:v>
                </c:pt>
                <c:pt idx="963">
                  <c:v>597829353929.12964</c:v>
                </c:pt>
                <c:pt idx="964">
                  <c:v>577006366085.69958</c:v>
                </c:pt>
                <c:pt idx="965">
                  <c:v>560618223821.87695</c:v>
                </c:pt>
                <c:pt idx="966">
                  <c:v>565966754069.12964</c:v>
                </c:pt>
                <c:pt idx="967">
                  <c:v>594056783052.901</c:v>
                </c:pt>
                <c:pt idx="968">
                  <c:v>585617074611.604</c:v>
                </c:pt>
                <c:pt idx="969">
                  <c:v>596327712603.48987</c:v>
                </c:pt>
                <c:pt idx="970">
                  <c:v>601028479697.62793</c:v>
                </c:pt>
                <c:pt idx="971">
                  <c:v>595282846781.0238</c:v>
                </c:pt>
                <c:pt idx="972">
                  <c:v>593135090056.04089</c:v>
                </c:pt>
                <c:pt idx="973">
                  <c:v>583469846857.50854</c:v>
                </c:pt>
                <c:pt idx="974">
                  <c:v>590036580665.95557</c:v>
                </c:pt>
                <c:pt idx="975">
                  <c:v>602388295826.72351</c:v>
                </c:pt>
                <c:pt idx="976">
                  <c:v>575364378191.61255</c:v>
                </c:pt>
                <c:pt idx="977">
                  <c:v>583132487005.01709</c:v>
                </c:pt>
                <c:pt idx="978">
                  <c:v>605567976713.66895</c:v>
                </c:pt>
                <c:pt idx="979">
                  <c:v>594527202253.62622</c:v>
                </c:pt>
                <c:pt idx="980">
                  <c:v>595388651046.14331</c:v>
                </c:pt>
                <c:pt idx="981">
                  <c:v>586472344879.14673</c:v>
                </c:pt>
                <c:pt idx="982">
                  <c:v>590862940058.02051</c:v>
                </c:pt>
                <c:pt idx="983">
                  <c:v>597640435349.76099</c:v>
                </c:pt>
                <c:pt idx="984">
                  <c:v>584752475163.82251</c:v>
                </c:pt>
                <c:pt idx="985">
                  <c:v>575396858202.005</c:v>
                </c:pt>
                <c:pt idx="986">
                  <c:v>583814513317.40601</c:v>
                </c:pt>
                <c:pt idx="987">
                  <c:v>594876053667.64502</c:v>
                </c:pt>
                <c:pt idx="988">
                  <c:v>606487957017.5426</c:v>
                </c:pt>
                <c:pt idx="989">
                  <c:v>610230411544.70984</c:v>
                </c:pt>
                <c:pt idx="990">
                  <c:v>603746804817.68774</c:v>
                </c:pt>
                <c:pt idx="991">
                  <c:v>590555012170.92151</c:v>
                </c:pt>
                <c:pt idx="992">
                  <c:v>612749602295.73376</c:v>
                </c:pt>
                <c:pt idx="993">
                  <c:v>634927498786.5614</c:v>
                </c:pt>
                <c:pt idx="994">
                  <c:v>607508052469.96582</c:v>
                </c:pt>
                <c:pt idx="995">
                  <c:v>583733660527.08179</c:v>
                </c:pt>
                <c:pt idx="996">
                  <c:v>664283558590.52893</c:v>
                </c:pt>
                <c:pt idx="997">
                  <c:v>662839355842.95215</c:v>
                </c:pt>
                <c:pt idx="998">
                  <c:v>623008255627.74744</c:v>
                </c:pt>
                <c:pt idx="999">
                  <c:v>564749630831.67224</c:v>
                </c:pt>
                <c:pt idx="1000">
                  <c:v>539128853554.47937</c:v>
                </c:pt>
                <c:pt idx="1001">
                  <c:v>515847811920.95557</c:v>
                </c:pt>
                <c:pt idx="1002">
                  <c:v>513942774023.54944</c:v>
                </c:pt>
                <c:pt idx="1003">
                  <c:v>498699898810.05115</c:v>
                </c:pt>
                <c:pt idx="1004">
                  <c:v>493647762488.73712</c:v>
                </c:pt>
                <c:pt idx="1005">
                  <c:v>477355442292.39752</c:v>
                </c:pt>
                <c:pt idx="1006">
                  <c:v>468480036167.02216</c:v>
                </c:pt>
                <c:pt idx="1007">
                  <c:v>466861343324.88904</c:v>
                </c:pt>
                <c:pt idx="1008">
                  <c:v>464581396995.81915</c:v>
                </c:pt>
                <c:pt idx="1009">
                  <c:v>469516780804.74396</c:v>
                </c:pt>
                <c:pt idx="1010">
                  <c:v>476248324036.12622</c:v>
                </c:pt>
                <c:pt idx="1011">
                  <c:v>495795325499.41125</c:v>
                </c:pt>
                <c:pt idx="1012">
                  <c:v>478221852314.84637</c:v>
                </c:pt>
                <c:pt idx="1013">
                  <c:v>475822783034.41974</c:v>
                </c:pt>
                <c:pt idx="1014">
                  <c:v>488203518931.42493</c:v>
                </c:pt>
                <c:pt idx="1015">
                  <c:v>469632973137.59381</c:v>
                </c:pt>
                <c:pt idx="1016">
                  <c:v>452101654803.12286</c:v>
                </c:pt>
                <c:pt idx="1017">
                  <c:v>456349347141.24567</c:v>
                </c:pt>
                <c:pt idx="1018">
                  <c:v>477970224678.11432</c:v>
                </c:pt>
                <c:pt idx="1019">
                  <c:v>474199490541.3822</c:v>
                </c:pt>
                <c:pt idx="1020">
                  <c:v>464401059849.99994</c:v>
                </c:pt>
                <c:pt idx="1021">
                  <c:v>465732229431.44183</c:v>
                </c:pt>
                <c:pt idx="1022">
                  <c:v>454386279750.44373</c:v>
                </c:pt>
                <c:pt idx="1023">
                  <c:v>459941018012.58527</c:v>
                </c:pt>
                <c:pt idx="1024">
                  <c:v>429057373036.10065</c:v>
                </c:pt>
                <c:pt idx="1025">
                  <c:v>445559800594.99994</c:v>
                </c:pt>
                <c:pt idx="1026">
                  <c:v>428492258904.60754</c:v>
                </c:pt>
                <c:pt idx="1027">
                  <c:v>405620450175.98969</c:v>
                </c:pt>
                <c:pt idx="1028">
                  <c:v>406350267337.28662</c:v>
                </c:pt>
                <c:pt idx="1029">
                  <c:v>422625464229.01025</c:v>
                </c:pt>
                <c:pt idx="1030">
                  <c:v>406864574886.86005</c:v>
                </c:pt>
                <c:pt idx="1031">
                  <c:v>419415161507.41461</c:v>
                </c:pt>
                <c:pt idx="1032">
                  <c:v>419831519126.87708</c:v>
                </c:pt>
                <c:pt idx="1033">
                  <c:v>433112359514.61603</c:v>
                </c:pt>
                <c:pt idx="1034">
                  <c:v>423940986454.40277</c:v>
                </c:pt>
                <c:pt idx="1035">
                  <c:v>407801107755.30713</c:v>
                </c:pt>
                <c:pt idx="1036">
                  <c:v>412943282613.4812</c:v>
                </c:pt>
                <c:pt idx="1037">
                  <c:v>406388743191.70648</c:v>
                </c:pt>
                <c:pt idx="1038">
                  <c:v>408101609559.45392</c:v>
                </c:pt>
                <c:pt idx="1039">
                  <c:v>401567681718.42999</c:v>
                </c:pt>
                <c:pt idx="1040">
                  <c:v>400374494571.24567</c:v>
                </c:pt>
                <c:pt idx="1041">
                  <c:v>398754804943.68597</c:v>
                </c:pt>
                <c:pt idx="1042">
                  <c:v>404207129335.16217</c:v>
                </c:pt>
                <c:pt idx="1043">
                  <c:v>413850912960.28156</c:v>
                </c:pt>
                <c:pt idx="1044">
                  <c:v>397732038629.61603</c:v>
                </c:pt>
                <c:pt idx="1045">
                  <c:v>380757869915.63135</c:v>
                </c:pt>
                <c:pt idx="1046">
                  <c:v>401419858786.42493</c:v>
                </c:pt>
                <c:pt idx="1047">
                  <c:v>395599532690.13647</c:v>
                </c:pt>
                <c:pt idx="1048">
                  <c:v>395240210142.93512</c:v>
                </c:pt>
                <c:pt idx="1049">
                  <c:v>392088385972.55969</c:v>
                </c:pt>
                <c:pt idx="1050">
                  <c:v>390519769776.65527</c:v>
                </c:pt>
                <c:pt idx="1051">
                  <c:v>376724787655.00848</c:v>
                </c:pt>
                <c:pt idx="1052">
                  <c:v>384506133034.91461</c:v>
                </c:pt>
                <c:pt idx="1053">
                  <c:v>384153738177.95221</c:v>
                </c:pt>
                <c:pt idx="1054">
                  <c:v>374348910343.41284</c:v>
                </c:pt>
                <c:pt idx="1055">
                  <c:v>374379027638.1911</c:v>
                </c:pt>
                <c:pt idx="1056">
                  <c:v>386670634620.20483</c:v>
                </c:pt>
                <c:pt idx="1057">
                  <c:v>380711860008.93341</c:v>
                </c:pt>
                <c:pt idx="1058">
                  <c:v>376573231821.47614</c:v>
                </c:pt>
                <c:pt idx="1059">
                  <c:v>372331307567.26959</c:v>
                </c:pt>
                <c:pt idx="1060">
                  <c:v>373716807786.38226</c:v>
                </c:pt>
                <c:pt idx="1061">
                  <c:v>388799505224.59894</c:v>
                </c:pt>
                <c:pt idx="1062">
                  <c:v>390103993930.59723</c:v>
                </c:pt>
                <c:pt idx="1063">
                  <c:v>389992789307.74744</c:v>
                </c:pt>
                <c:pt idx="1064">
                  <c:v>374743582993.64331</c:v>
                </c:pt>
                <c:pt idx="1065">
                  <c:v>392677645670.5802</c:v>
                </c:pt>
                <c:pt idx="1066">
                  <c:v>405054248470.26447</c:v>
                </c:pt>
                <c:pt idx="1067">
                  <c:v>395291413768.25934</c:v>
                </c:pt>
                <c:pt idx="1068">
                  <c:v>384310973040.40955</c:v>
                </c:pt>
                <c:pt idx="1069">
                  <c:v>374274169562.65356</c:v>
                </c:pt>
                <c:pt idx="1070">
                  <c:v>375265638800.33276</c:v>
                </c:pt>
                <c:pt idx="1071">
                  <c:v>383105936062.6792</c:v>
                </c:pt>
                <c:pt idx="1072">
                  <c:v>387584279567.74744</c:v>
                </c:pt>
                <c:pt idx="1073">
                  <c:v>374593523756.82593</c:v>
                </c:pt>
                <c:pt idx="1074">
                  <c:v>389831483765.27301</c:v>
                </c:pt>
                <c:pt idx="1075">
                  <c:v>398117385567.23541</c:v>
                </c:pt>
                <c:pt idx="1076">
                  <c:v>403760370075.42657</c:v>
                </c:pt>
                <c:pt idx="1077">
                  <c:v>403721798861.23712</c:v>
                </c:pt>
                <c:pt idx="1078">
                  <c:v>399189132441.8515</c:v>
                </c:pt>
                <c:pt idx="1079">
                  <c:v>385723106849.1297</c:v>
                </c:pt>
                <c:pt idx="1080">
                  <c:v>399360435628.66882</c:v>
                </c:pt>
                <c:pt idx="1081">
                  <c:v>388696763190.23035</c:v>
                </c:pt>
                <c:pt idx="1082">
                  <c:v>376386753664.11261</c:v>
                </c:pt>
                <c:pt idx="1083">
                  <c:v>383771888973.63477</c:v>
                </c:pt>
                <c:pt idx="1084">
                  <c:v>377025972109.01025</c:v>
                </c:pt>
                <c:pt idx="1085">
                  <c:v>375039113637.83276</c:v>
                </c:pt>
                <c:pt idx="1086">
                  <c:v>391874126913.58356</c:v>
                </c:pt>
                <c:pt idx="1087">
                  <c:v>373640952478.46405</c:v>
                </c:pt>
                <c:pt idx="1088">
                  <c:v>390487183530.75079</c:v>
                </c:pt>
                <c:pt idx="1089">
                  <c:v>398269239301.53583</c:v>
                </c:pt>
                <c:pt idx="1090">
                  <c:v>372492073105.49487</c:v>
                </c:pt>
                <c:pt idx="1091">
                  <c:v>398085272810.17072</c:v>
                </c:pt>
                <c:pt idx="1092">
                  <c:v>360937058084.14667</c:v>
                </c:pt>
                <c:pt idx="1093">
                  <c:v>358268402321.64667</c:v>
                </c:pt>
                <c:pt idx="1094">
                  <c:v>353632409887.81567</c:v>
                </c:pt>
                <c:pt idx="1095">
                  <c:v>383420107886.82593</c:v>
                </c:pt>
                <c:pt idx="1096">
                  <c:v>363292862085.42657</c:v>
                </c:pt>
                <c:pt idx="1097">
                  <c:v>369568844744.38562</c:v>
                </c:pt>
                <c:pt idx="1098">
                  <c:v>364981027908.54944</c:v>
                </c:pt>
                <c:pt idx="1099">
                  <c:v>384031404675.93854</c:v>
                </c:pt>
                <c:pt idx="1100">
                  <c:v>386953954327.6792</c:v>
                </c:pt>
                <c:pt idx="1101">
                  <c:v>376340347659.72693</c:v>
                </c:pt>
                <c:pt idx="1102">
                  <c:v>371818100516.72351</c:v>
                </c:pt>
                <c:pt idx="1103">
                  <c:v>374049519125.93854</c:v>
                </c:pt>
                <c:pt idx="1104">
                  <c:v>378098182857.6792</c:v>
                </c:pt>
                <c:pt idx="1105">
                  <c:v>362109071421.98804</c:v>
                </c:pt>
                <c:pt idx="1106">
                  <c:v>368653419800.34979</c:v>
                </c:pt>
                <c:pt idx="1107">
                  <c:v>365033862895.2218</c:v>
                </c:pt>
                <c:pt idx="1108">
                  <c:v>376724333868.60065</c:v>
                </c:pt>
                <c:pt idx="1109">
                  <c:v>391897902232.01361</c:v>
                </c:pt>
                <c:pt idx="1110">
                  <c:v>395228954222.49139</c:v>
                </c:pt>
                <c:pt idx="1111">
                  <c:v>375988482876.98804</c:v>
                </c:pt>
                <c:pt idx="1112">
                  <c:v>364796408242.16718</c:v>
                </c:pt>
                <c:pt idx="1113">
                  <c:v>307833277597.95215</c:v>
                </c:pt>
                <c:pt idx="1114">
                  <c:v>259225625765.52893</c:v>
                </c:pt>
                <c:pt idx="1115">
                  <c:v>242564569200.10236</c:v>
                </c:pt>
                <c:pt idx="1116">
                  <c:v>251202726838.66891</c:v>
                </c:pt>
                <c:pt idx="1117">
                  <c:v>299906686521.73206</c:v>
                </c:pt>
                <c:pt idx="1118">
                  <c:v>396345295423.48969</c:v>
                </c:pt>
                <c:pt idx="1119">
                  <c:v>487954136899.05273</c:v>
                </c:pt>
                <c:pt idx="1120">
                  <c:v>595196844405.52051</c:v>
                </c:pt>
                <c:pt idx="1121">
                  <c:v>652445080112.76453</c:v>
                </c:pt>
                <c:pt idx="1122">
                  <c:v>701892785788.26782</c:v>
                </c:pt>
                <c:pt idx="1123">
                  <c:v>738542519061.22864</c:v>
                </c:pt>
                <c:pt idx="1124">
                  <c:v>762499988048.89929</c:v>
                </c:pt>
                <c:pt idx="1125">
                  <c:v>743166337914.15515</c:v>
                </c:pt>
                <c:pt idx="1126">
                  <c:v>768749524843.02039</c:v>
                </c:pt>
                <c:pt idx="1127">
                  <c:v>790845297973.10571</c:v>
                </c:pt>
                <c:pt idx="1128">
                  <c:v>788284388505.01697</c:v>
                </c:pt>
                <c:pt idx="1129">
                  <c:v>782189241699.82922</c:v>
                </c:pt>
                <c:pt idx="1130">
                  <c:v>826675750543.67737</c:v>
                </c:pt>
                <c:pt idx="1131">
                  <c:v>831109770512.58521</c:v>
                </c:pt>
                <c:pt idx="1132">
                  <c:v>824859152764.24915</c:v>
                </c:pt>
                <c:pt idx="1133">
                  <c:v>807031494094.45398</c:v>
                </c:pt>
                <c:pt idx="1134">
                  <c:v>852562304798.36169</c:v>
                </c:pt>
                <c:pt idx="1135">
                  <c:v>851065858767.54248</c:v>
                </c:pt>
                <c:pt idx="1136">
                  <c:v>833082114753.96765</c:v>
                </c:pt>
                <c:pt idx="1137">
                  <c:v>840285829599.1637</c:v>
                </c:pt>
                <c:pt idx="1138">
                  <c:v>824760935038.68591</c:v>
                </c:pt>
                <c:pt idx="1139">
                  <c:v>836752804040.42651</c:v>
                </c:pt>
                <c:pt idx="1140">
                  <c:v>828210101373.63477</c:v>
                </c:pt>
                <c:pt idx="1141">
                  <c:v>817498407804.26611</c:v>
                </c:pt>
                <c:pt idx="1142">
                  <c:v>827535124433.703</c:v>
                </c:pt>
                <c:pt idx="1143">
                  <c:v>843492519525.25586</c:v>
                </c:pt>
                <c:pt idx="1144">
                  <c:v>837832511327.9436</c:v>
                </c:pt>
                <c:pt idx="1145">
                  <c:v>825063788525.08533</c:v>
                </c:pt>
                <c:pt idx="1146">
                  <c:v>825370083474.64148</c:v>
                </c:pt>
                <c:pt idx="1147">
                  <c:v>825907618772.66199</c:v>
                </c:pt>
                <c:pt idx="1148">
                  <c:v>872045422781.73206</c:v>
                </c:pt>
                <c:pt idx="1149">
                  <c:v>867642686018.70313</c:v>
                </c:pt>
                <c:pt idx="1150">
                  <c:v>888268328946.75757</c:v>
                </c:pt>
                <c:pt idx="1151">
                  <c:v>882152840405.32422</c:v>
                </c:pt>
                <c:pt idx="1152">
                  <c:v>863277729850.68262</c:v>
                </c:pt>
                <c:pt idx="1153">
                  <c:v>855826375929.03577</c:v>
                </c:pt>
                <c:pt idx="1154">
                  <c:v>919929533229.03577</c:v>
                </c:pt>
                <c:pt idx="1155">
                  <c:v>890665603256.8429</c:v>
                </c:pt>
                <c:pt idx="1156">
                  <c:v>879049512588.53247</c:v>
                </c:pt>
                <c:pt idx="1157">
                  <c:v>862154427071.2627</c:v>
                </c:pt>
                <c:pt idx="1158">
                  <c:v>851733327347.16711</c:v>
                </c:pt>
                <c:pt idx="1159">
                  <c:v>889439215305.50342</c:v>
                </c:pt>
                <c:pt idx="1160">
                  <c:v>866975525427.49133</c:v>
                </c:pt>
                <c:pt idx="1161">
                  <c:v>917057938163.8822</c:v>
                </c:pt>
                <c:pt idx="1162">
                  <c:v>905721242005.78491</c:v>
                </c:pt>
                <c:pt idx="1163">
                  <c:v>896789741638.66895</c:v>
                </c:pt>
                <c:pt idx="1164">
                  <c:v>886780553089.24048</c:v>
                </c:pt>
                <c:pt idx="1165">
                  <c:v>884858476371.24573</c:v>
                </c:pt>
                <c:pt idx="1166">
                  <c:v>881154628837.88379</c:v>
                </c:pt>
                <c:pt idx="1167">
                  <c:v>883441250823.68591</c:v>
                </c:pt>
                <c:pt idx="1168">
                  <c:v>919404012473.89087</c:v>
                </c:pt>
                <c:pt idx="1169">
                  <c:v>892128080246.28833</c:v>
                </c:pt>
                <c:pt idx="1170">
                  <c:v>924884102005.03406</c:v>
                </c:pt>
                <c:pt idx="1171">
                  <c:v>896776075401.53577</c:v>
                </c:pt>
                <c:pt idx="1172">
                  <c:v>884840116699.63306</c:v>
                </c:pt>
                <c:pt idx="1173">
                  <c:v>882547581620.01685</c:v>
                </c:pt>
                <c:pt idx="1174">
                  <c:v>902408923717.88379</c:v>
                </c:pt>
                <c:pt idx="1175">
                  <c:v>902644603891.12634</c:v>
                </c:pt>
                <c:pt idx="1176">
                  <c:v>906180572520.30688</c:v>
                </c:pt>
                <c:pt idx="1177">
                  <c:v>888072059311.29688</c:v>
                </c:pt>
                <c:pt idx="1178">
                  <c:v>907882222687.71313</c:v>
                </c:pt>
                <c:pt idx="1179">
                  <c:v>891973536105.52893</c:v>
                </c:pt>
                <c:pt idx="1180">
                  <c:v>886857293745.63135</c:v>
                </c:pt>
                <c:pt idx="1181">
                  <c:v>897130818315.5033</c:v>
                </c:pt>
                <c:pt idx="1182">
                  <c:v>908436710273.24231</c:v>
                </c:pt>
                <c:pt idx="1183">
                  <c:v>916446530253.05444</c:v>
                </c:pt>
                <c:pt idx="1184">
                  <c:v>871385048338.48975</c:v>
                </c:pt>
                <c:pt idx="1185">
                  <c:v>856914964127.0647</c:v>
                </c:pt>
                <c:pt idx="1186">
                  <c:v>873994640939.21497</c:v>
                </c:pt>
                <c:pt idx="1187">
                  <c:v>910122469247.30359</c:v>
                </c:pt>
                <c:pt idx="1188">
                  <c:v>896443961124.47083</c:v>
                </c:pt>
                <c:pt idx="1189">
                  <c:v>911684378262.58521</c:v>
                </c:pt>
                <c:pt idx="1190">
                  <c:v>880958896999.99988</c:v>
                </c:pt>
                <c:pt idx="1191">
                  <c:v>910009537588.09729</c:v>
                </c:pt>
                <c:pt idx="1192">
                  <c:v>886890167174.18079</c:v>
                </c:pt>
                <c:pt idx="1193">
                  <c:v>892460199409.55627</c:v>
                </c:pt>
                <c:pt idx="1194">
                  <c:v>903253617089.59033</c:v>
                </c:pt>
                <c:pt idx="1195">
                  <c:v>904399044596.5188</c:v>
                </c:pt>
                <c:pt idx="1196">
                  <c:v>911018703549.96582</c:v>
                </c:pt>
                <c:pt idx="1197">
                  <c:v>915079601073.24231</c:v>
                </c:pt>
                <c:pt idx="1198">
                  <c:v>901346323973.03735</c:v>
                </c:pt>
                <c:pt idx="1199">
                  <c:v>875191958188.95044</c:v>
                </c:pt>
                <c:pt idx="1200">
                  <c:v>880191972436.3822</c:v>
                </c:pt>
                <c:pt idx="1201">
                  <c:v>893678598576.49304</c:v>
                </c:pt>
                <c:pt idx="1202">
                  <c:v>902614507402.11597</c:v>
                </c:pt>
                <c:pt idx="1203">
                  <c:v>897435999053.13989</c:v>
                </c:pt>
                <c:pt idx="1204">
                  <c:v>909767579274.3855</c:v>
                </c:pt>
                <c:pt idx="1205">
                  <c:v>884465476851.51868</c:v>
                </c:pt>
                <c:pt idx="1206">
                  <c:v>909763870173.39587</c:v>
                </c:pt>
                <c:pt idx="1207">
                  <c:v>907040550565.69958</c:v>
                </c:pt>
                <c:pt idx="1208">
                  <c:v>906496828073.63477</c:v>
                </c:pt>
                <c:pt idx="1209">
                  <c:v>890780817403.36169</c:v>
                </c:pt>
                <c:pt idx="1210">
                  <c:v>876542806874.45386</c:v>
                </c:pt>
                <c:pt idx="1211">
                  <c:v>894332107904.41968</c:v>
                </c:pt>
                <c:pt idx="1212">
                  <c:v>908887617604.14673</c:v>
                </c:pt>
                <c:pt idx="1213">
                  <c:v>913304930856.65515</c:v>
                </c:pt>
                <c:pt idx="1214">
                  <c:v>925031653043.4812</c:v>
                </c:pt>
                <c:pt idx="1215">
                  <c:v>929587617509.59021</c:v>
                </c:pt>
                <c:pt idx="1216">
                  <c:v>919831327640.17053</c:v>
                </c:pt>
                <c:pt idx="1217">
                  <c:v>922939913641.94531</c:v>
                </c:pt>
                <c:pt idx="1218">
                  <c:v>925630737792.54248</c:v>
                </c:pt>
                <c:pt idx="1219">
                  <c:v>911043734464.9657</c:v>
                </c:pt>
                <c:pt idx="1220">
                  <c:v>907475459206.79175</c:v>
                </c:pt>
                <c:pt idx="1221">
                  <c:v>889452268560.5802</c:v>
                </c:pt>
                <c:pt idx="1222">
                  <c:v>907904077413.09729</c:v>
                </c:pt>
                <c:pt idx="1223">
                  <c:v>920627008769.82068</c:v>
                </c:pt>
                <c:pt idx="1224">
                  <c:v>937019455305.69104</c:v>
                </c:pt>
                <c:pt idx="1225">
                  <c:v>915739185370.16187</c:v>
                </c:pt>
                <c:pt idx="1226">
                  <c:v>919892752571.8429</c:v>
                </c:pt>
                <c:pt idx="1227">
                  <c:v>918111920853.18262</c:v>
                </c:pt>
                <c:pt idx="1228">
                  <c:v>907790913895.67407</c:v>
                </c:pt>
                <c:pt idx="1229">
                  <c:v>897641315887.63635</c:v>
                </c:pt>
                <c:pt idx="1230">
                  <c:v>908162811795.76782</c:v>
                </c:pt>
                <c:pt idx="1231">
                  <c:v>896960199512.35498</c:v>
                </c:pt>
                <c:pt idx="1232">
                  <c:v>909265728705.49475</c:v>
                </c:pt>
                <c:pt idx="1233">
                  <c:v>873525073671.63818</c:v>
                </c:pt>
                <c:pt idx="1234">
                  <c:v>922035811606.62097</c:v>
                </c:pt>
                <c:pt idx="1235">
                  <c:v>905117984596.91968</c:v>
                </c:pt>
                <c:pt idx="1236">
                  <c:v>881442114269.90601</c:v>
                </c:pt>
                <c:pt idx="1237">
                  <c:v>759771792798.63477</c:v>
                </c:pt>
                <c:pt idx="1238">
                  <c:v>698557776130.92151</c:v>
                </c:pt>
                <c:pt idx="1239">
                  <c:v>669718836910.92151</c:v>
                </c:pt>
                <c:pt idx="1240">
                  <c:v>636620587065.23035</c:v>
                </c:pt>
                <c:pt idx="1241">
                  <c:v>619088233170.94702</c:v>
                </c:pt>
                <c:pt idx="1242">
                  <c:v>642440138619.52209</c:v>
                </c:pt>
                <c:pt idx="1243">
                  <c:v>607991440441.74048</c:v>
                </c:pt>
                <c:pt idx="1244">
                  <c:v>588315168644.27466</c:v>
                </c:pt>
                <c:pt idx="1245">
                  <c:v>592872587149.84631</c:v>
                </c:pt>
                <c:pt idx="1246">
                  <c:v>548769033526.02386</c:v>
                </c:pt>
                <c:pt idx="1247">
                  <c:v>551351668944.40271</c:v>
                </c:pt>
                <c:pt idx="1248">
                  <c:v>525958027605.09381</c:v>
                </c:pt>
                <c:pt idx="1249">
                  <c:v>563479415057.35498</c:v>
                </c:pt>
                <c:pt idx="1250">
                  <c:v>546347193593.56653</c:v>
                </c:pt>
                <c:pt idx="1251">
                  <c:v>531860397464.30029</c:v>
                </c:pt>
                <c:pt idx="1252">
                  <c:v>531071368190.84467</c:v>
                </c:pt>
                <c:pt idx="1253">
                  <c:v>521080034457.91809</c:v>
                </c:pt>
                <c:pt idx="1254">
                  <c:v>511125145495.12793</c:v>
                </c:pt>
                <c:pt idx="1255">
                  <c:v>530366161888.703</c:v>
                </c:pt>
                <c:pt idx="1256">
                  <c:v>534665949347.78149</c:v>
                </c:pt>
                <c:pt idx="1257">
                  <c:v>522582250936.94537</c:v>
                </c:pt>
                <c:pt idx="1258">
                  <c:v>529855073558.85651</c:v>
                </c:pt>
                <c:pt idx="1259">
                  <c:v>517467067149.30023</c:v>
                </c:pt>
                <c:pt idx="1260">
                  <c:v>523102069650.7251</c:v>
                </c:pt>
                <c:pt idx="1261">
                  <c:v>518744783245.3327</c:v>
                </c:pt>
                <c:pt idx="1262">
                  <c:v>526452015327.52551</c:v>
                </c:pt>
                <c:pt idx="1263">
                  <c:v>498869218040.802</c:v>
                </c:pt>
                <c:pt idx="1264">
                  <c:v>491084257028.24231</c:v>
                </c:pt>
                <c:pt idx="1265">
                  <c:v>484658810776.3822</c:v>
                </c:pt>
                <c:pt idx="1266">
                  <c:v>489106357489.20648</c:v>
                </c:pt>
                <c:pt idx="1267">
                  <c:v>486153854939.77814</c:v>
                </c:pt>
                <c:pt idx="1268">
                  <c:v>477551905957.40601</c:v>
                </c:pt>
                <c:pt idx="1269">
                  <c:v>521373963057.97791</c:v>
                </c:pt>
                <c:pt idx="1270">
                  <c:v>510253831931.46753</c:v>
                </c:pt>
                <c:pt idx="1271">
                  <c:v>522460311168.32758</c:v>
                </c:pt>
                <c:pt idx="1272">
                  <c:v>510380416114.91461</c:v>
                </c:pt>
                <c:pt idx="1273">
                  <c:v>506040556589.20648</c:v>
                </c:pt>
                <c:pt idx="1274">
                  <c:v>488930651518.18256</c:v>
                </c:pt>
                <c:pt idx="1275">
                  <c:v>490341345157.95221</c:v>
                </c:pt>
                <c:pt idx="1276">
                  <c:v>474665906365.59717</c:v>
                </c:pt>
                <c:pt idx="1277">
                  <c:v>474431020594.40271</c:v>
                </c:pt>
                <c:pt idx="1278">
                  <c:v>485494170869.74396</c:v>
                </c:pt>
                <c:pt idx="1279">
                  <c:v>484026685206.91125</c:v>
                </c:pt>
                <c:pt idx="1280">
                  <c:v>458041191644.80371</c:v>
                </c:pt>
                <c:pt idx="1281">
                  <c:v>466303747010.87024</c:v>
                </c:pt>
                <c:pt idx="1282">
                  <c:v>487964056837.00507</c:v>
                </c:pt>
                <c:pt idx="1283">
                  <c:v>479646891058.73712</c:v>
                </c:pt>
                <c:pt idx="1284">
                  <c:v>477481198500.85321</c:v>
                </c:pt>
                <c:pt idx="1285">
                  <c:v>492427547860.92987</c:v>
                </c:pt>
                <c:pt idx="1286">
                  <c:v>481889697358.2594</c:v>
                </c:pt>
                <c:pt idx="1287">
                  <c:v>491955677300.27295</c:v>
                </c:pt>
                <c:pt idx="1288">
                  <c:v>464481224316.16888</c:v>
                </c:pt>
                <c:pt idx="1289">
                  <c:v>482872646003.49823</c:v>
                </c:pt>
                <c:pt idx="1290">
                  <c:v>470205224435.5802</c:v>
                </c:pt>
                <c:pt idx="1291">
                  <c:v>464917806087.7644</c:v>
                </c:pt>
                <c:pt idx="1292">
                  <c:v>450038514505.78497</c:v>
                </c:pt>
                <c:pt idx="1293">
                  <c:v>493823777551.51019</c:v>
                </c:pt>
                <c:pt idx="1294">
                  <c:v>470818575163.79688</c:v>
                </c:pt>
                <c:pt idx="1295">
                  <c:v>474129213070.69965</c:v>
                </c:pt>
                <c:pt idx="1296">
                  <c:v>462539230488.73706</c:v>
                </c:pt>
                <c:pt idx="1297">
                  <c:v>470610372632.33783</c:v>
                </c:pt>
                <c:pt idx="1298">
                  <c:v>454424411363.97601</c:v>
                </c:pt>
                <c:pt idx="1299">
                  <c:v>458526407844.62445</c:v>
                </c:pt>
                <c:pt idx="1300">
                  <c:v>459598541674.99994</c:v>
                </c:pt>
                <c:pt idx="1301">
                  <c:v>464731738529.07849</c:v>
                </c:pt>
                <c:pt idx="1302">
                  <c:v>469783985499.24915</c:v>
                </c:pt>
                <c:pt idx="1303">
                  <c:v>475333631076.83447</c:v>
                </c:pt>
                <c:pt idx="1304">
                  <c:v>461045312043.4812</c:v>
                </c:pt>
                <c:pt idx="1305">
                  <c:v>457939682667.42316</c:v>
                </c:pt>
                <c:pt idx="1306">
                  <c:v>471159452924.88055</c:v>
                </c:pt>
                <c:pt idx="1307">
                  <c:v>470611813116.52728</c:v>
                </c:pt>
                <c:pt idx="1308">
                  <c:v>457364751838.72009</c:v>
                </c:pt>
                <c:pt idx="1309">
                  <c:v>454439154457.21838</c:v>
                </c:pt>
                <c:pt idx="1310">
                  <c:v>435941738258.08868</c:v>
                </c:pt>
                <c:pt idx="1311">
                  <c:v>445819806651.42487</c:v>
                </c:pt>
                <c:pt idx="1312">
                  <c:v>457378279843.59204</c:v>
                </c:pt>
                <c:pt idx="1313">
                  <c:v>486576749195.61432</c:v>
                </c:pt>
                <c:pt idx="1314">
                  <c:v>432482991182.25256</c:v>
                </c:pt>
                <c:pt idx="1315">
                  <c:v>444465443367.33783</c:v>
                </c:pt>
                <c:pt idx="1316">
                  <c:v>450269468932.55969</c:v>
                </c:pt>
                <c:pt idx="1317">
                  <c:v>445729379582.61084</c:v>
                </c:pt>
                <c:pt idx="1318">
                  <c:v>452586331944.41125</c:v>
                </c:pt>
                <c:pt idx="1319">
                  <c:v>449420671307.89246</c:v>
                </c:pt>
                <c:pt idx="1320">
                  <c:v>433231949177.17566</c:v>
                </c:pt>
                <c:pt idx="1321">
                  <c:v>424033575904.50507</c:v>
                </c:pt>
                <c:pt idx="1322">
                  <c:v>444817139812.49994</c:v>
                </c:pt>
                <c:pt idx="1323">
                  <c:v>441971612010.25604</c:v>
                </c:pt>
                <c:pt idx="1324">
                  <c:v>447301330690.92145</c:v>
                </c:pt>
                <c:pt idx="1325">
                  <c:v>470148798247.26953</c:v>
                </c:pt>
                <c:pt idx="1326">
                  <c:v>484617645618.83954</c:v>
                </c:pt>
                <c:pt idx="1327">
                  <c:v>454988368726.29688</c:v>
                </c:pt>
                <c:pt idx="1328">
                  <c:v>448210462047.78156</c:v>
                </c:pt>
                <c:pt idx="1329">
                  <c:v>461516766961.63818</c:v>
                </c:pt>
                <c:pt idx="1330">
                  <c:v>468195955157.58527</c:v>
                </c:pt>
                <c:pt idx="1331">
                  <c:v>457301215752.08179</c:v>
                </c:pt>
                <c:pt idx="1332">
                  <c:v>449016335797.03918</c:v>
                </c:pt>
                <c:pt idx="1333">
                  <c:v>457048428509.02716</c:v>
                </c:pt>
                <c:pt idx="1334">
                  <c:v>460989304492.44019</c:v>
                </c:pt>
                <c:pt idx="1335">
                  <c:v>442114100311.84296</c:v>
                </c:pt>
                <c:pt idx="1336">
                  <c:v>443885305737.59381</c:v>
                </c:pt>
                <c:pt idx="1337">
                  <c:v>448787170666.30542</c:v>
                </c:pt>
                <c:pt idx="1338">
                  <c:v>452587607873.89075</c:v>
                </c:pt>
                <c:pt idx="1339">
                  <c:v>443776718228.15698</c:v>
                </c:pt>
                <c:pt idx="1340">
                  <c:v>454044569601.02386</c:v>
                </c:pt>
                <c:pt idx="1341">
                  <c:v>456769324491.46753</c:v>
                </c:pt>
                <c:pt idx="1342">
                  <c:v>463266661606.7406</c:v>
                </c:pt>
                <c:pt idx="1343">
                  <c:v>450436647218.26788</c:v>
                </c:pt>
                <c:pt idx="1344">
                  <c:v>447135005914.55627</c:v>
                </c:pt>
                <c:pt idx="1345">
                  <c:v>437182462486.86005</c:v>
                </c:pt>
                <c:pt idx="1346">
                  <c:v>433500313162.76447</c:v>
                </c:pt>
                <c:pt idx="1347">
                  <c:v>424609669019.0614</c:v>
                </c:pt>
                <c:pt idx="1348">
                  <c:v>453862404227.15863</c:v>
                </c:pt>
                <c:pt idx="1349">
                  <c:v>440835490513.50677</c:v>
                </c:pt>
                <c:pt idx="1350">
                  <c:v>465644530755.37543</c:v>
                </c:pt>
                <c:pt idx="1351">
                  <c:v>465222466208.34467</c:v>
                </c:pt>
                <c:pt idx="1352">
                  <c:v>459115264982.55969</c:v>
                </c:pt>
                <c:pt idx="1353">
                  <c:v>433941778773.13989</c:v>
                </c:pt>
                <c:pt idx="1354">
                  <c:v>435086182226.47601</c:v>
                </c:pt>
                <c:pt idx="1355">
                  <c:v>447886261528.25928</c:v>
                </c:pt>
                <c:pt idx="1356">
                  <c:v>509995592789.12109</c:v>
                </c:pt>
                <c:pt idx="1357">
                  <c:v>629388938269.93164</c:v>
                </c:pt>
                <c:pt idx="1358">
                  <c:v>784646047301.46753</c:v>
                </c:pt>
                <c:pt idx="1359">
                  <c:v>897394534418.63477</c:v>
                </c:pt>
                <c:pt idx="1360">
                  <c:v>996665033099.38562</c:v>
                </c:pt>
                <c:pt idx="1361">
                  <c:v>1083371120199.6586</c:v>
                </c:pt>
                <c:pt idx="1362">
                  <c:v>1125294545530.29</c:v>
                </c:pt>
                <c:pt idx="1363">
                  <c:v>1182775753350.9387</c:v>
                </c:pt>
                <c:pt idx="1364">
                  <c:v>1177141959002.6279</c:v>
                </c:pt>
                <c:pt idx="1365">
                  <c:v>1186872826430.3242</c:v>
                </c:pt>
                <c:pt idx="1366">
                  <c:v>1217244707204.7439</c:v>
                </c:pt>
                <c:pt idx="1367">
                  <c:v>1205784249985.239</c:v>
                </c:pt>
                <c:pt idx="1368">
                  <c:v>1222001564284.8977</c:v>
                </c:pt>
                <c:pt idx="1369">
                  <c:v>1252552086850.2898</c:v>
                </c:pt>
                <c:pt idx="1370">
                  <c:v>1273613863753.0715</c:v>
                </c:pt>
                <c:pt idx="1371">
                  <c:v>1266822736900.4778</c:v>
                </c:pt>
                <c:pt idx="1372">
                  <c:v>1281855681600.4436</c:v>
                </c:pt>
                <c:pt idx="1373">
                  <c:v>1308870933475.5972</c:v>
                </c:pt>
                <c:pt idx="1374">
                  <c:v>1320363609687.679</c:v>
                </c:pt>
                <c:pt idx="1375">
                  <c:v>1312663196695.9214</c:v>
                </c:pt>
                <c:pt idx="1376">
                  <c:v>1320019219219.4453</c:v>
                </c:pt>
                <c:pt idx="1377">
                  <c:v>1366203244818.1399</c:v>
                </c:pt>
                <c:pt idx="1378">
                  <c:v>1426165171318.2593</c:v>
                </c:pt>
                <c:pt idx="1379">
                  <c:v>1378242205784.1294</c:v>
                </c:pt>
                <c:pt idx="1380">
                  <c:v>1356505379751.7063</c:v>
                </c:pt>
                <c:pt idx="1381">
                  <c:v>1383004646060.5801</c:v>
                </c:pt>
                <c:pt idx="1382">
                  <c:v>1377271876782.8496</c:v>
                </c:pt>
                <c:pt idx="1383">
                  <c:v>1388540800831.4846</c:v>
                </c:pt>
                <c:pt idx="1384">
                  <c:v>1402633850797.6704</c:v>
                </c:pt>
                <c:pt idx="1385">
                  <c:v>1418910460117.3208</c:v>
                </c:pt>
                <c:pt idx="1386">
                  <c:v>1401299377827.7131</c:v>
                </c:pt>
                <c:pt idx="1387">
                  <c:v>1436121229659.7778</c:v>
                </c:pt>
                <c:pt idx="1388">
                  <c:v>1419808912756.1775</c:v>
                </c:pt>
                <c:pt idx="1389">
                  <c:v>1452814130871.5784</c:v>
                </c:pt>
                <c:pt idx="1390">
                  <c:v>1480156108802.7644</c:v>
                </c:pt>
                <c:pt idx="1391">
                  <c:v>1473221826287.8157</c:v>
                </c:pt>
                <c:pt idx="1392">
                  <c:v>1476330234967.7046</c:v>
                </c:pt>
                <c:pt idx="1393">
                  <c:v>1465633195121.3481</c:v>
                </c:pt>
                <c:pt idx="1394">
                  <c:v>1442590371807.1333</c:v>
                </c:pt>
                <c:pt idx="1395">
                  <c:v>1458595080003.0291</c:v>
                </c:pt>
                <c:pt idx="1396">
                  <c:v>1474777266443.0886</c:v>
                </c:pt>
                <c:pt idx="1397">
                  <c:v>1478276402243.0374</c:v>
                </c:pt>
                <c:pt idx="1398">
                  <c:v>1519491825732.8921</c:v>
                </c:pt>
                <c:pt idx="1399">
                  <c:v>1489364000399.0188</c:v>
                </c:pt>
                <c:pt idx="1400">
                  <c:v>1472886764526.9624</c:v>
                </c:pt>
                <c:pt idx="1401">
                  <c:v>1490877196176.3481</c:v>
                </c:pt>
                <c:pt idx="1402">
                  <c:v>1519430581117.8752</c:v>
                </c:pt>
                <c:pt idx="1403">
                  <c:v>1558500430124.0869</c:v>
                </c:pt>
                <c:pt idx="1404">
                  <c:v>1525721542511.1606</c:v>
                </c:pt>
                <c:pt idx="1405">
                  <c:v>1523552195073.3787</c:v>
                </c:pt>
                <c:pt idx="1406">
                  <c:v>1498769902852.8411</c:v>
                </c:pt>
                <c:pt idx="1407">
                  <c:v>1546453136605.6655</c:v>
                </c:pt>
                <c:pt idx="1408">
                  <c:v>1568112108400.2556</c:v>
                </c:pt>
                <c:pt idx="1409">
                  <c:v>1533609376539.8547</c:v>
                </c:pt>
                <c:pt idx="1410">
                  <c:v>1499512082580.7678</c:v>
                </c:pt>
                <c:pt idx="1411">
                  <c:v>1523612483568.7883</c:v>
                </c:pt>
                <c:pt idx="1412">
                  <c:v>1547516116843.8738</c:v>
                </c:pt>
                <c:pt idx="1413">
                  <c:v>1512034161201.1689</c:v>
                </c:pt>
                <c:pt idx="1414">
                  <c:v>1515147828066.041</c:v>
                </c:pt>
                <c:pt idx="1415">
                  <c:v>1540578745302.8667</c:v>
                </c:pt>
                <c:pt idx="1416">
                  <c:v>1508071832579.5989</c:v>
                </c:pt>
                <c:pt idx="1417">
                  <c:v>1512975476401.4675</c:v>
                </c:pt>
                <c:pt idx="1418">
                  <c:v>1543412326180.981</c:v>
                </c:pt>
                <c:pt idx="1419">
                  <c:v>1547111470349.8379</c:v>
                </c:pt>
                <c:pt idx="1420">
                  <c:v>1521436129788.6604</c:v>
                </c:pt>
                <c:pt idx="1421">
                  <c:v>1533431925879.0955</c:v>
                </c:pt>
                <c:pt idx="1422">
                  <c:v>1553897037806.6724</c:v>
                </c:pt>
                <c:pt idx="1423">
                  <c:v>1587127188182.3718</c:v>
                </c:pt>
                <c:pt idx="1424">
                  <c:v>1595093570604.9744</c:v>
                </c:pt>
                <c:pt idx="1425">
                  <c:v>1558555013110.5032</c:v>
                </c:pt>
                <c:pt idx="1426">
                  <c:v>1519712941395.7336</c:v>
                </c:pt>
                <c:pt idx="1427">
                  <c:v>1560273737405.2556</c:v>
                </c:pt>
                <c:pt idx="1428">
                  <c:v>1543495251509.5049</c:v>
                </c:pt>
                <c:pt idx="1429">
                  <c:v>1539941128271.6211</c:v>
                </c:pt>
                <c:pt idx="1430">
                  <c:v>1538062176709.0784</c:v>
                </c:pt>
                <c:pt idx="1431">
                  <c:v>1534345668235.4604</c:v>
                </c:pt>
                <c:pt idx="1432">
                  <c:v>1547167342190.5293</c:v>
                </c:pt>
                <c:pt idx="1433">
                  <c:v>1562395373434.3342</c:v>
                </c:pt>
                <c:pt idx="1434">
                  <c:v>1613906221456.2285</c:v>
                </c:pt>
                <c:pt idx="1435">
                  <c:v>1606510841985.5376</c:v>
                </c:pt>
                <c:pt idx="1436">
                  <c:v>1580013701490.2388</c:v>
                </c:pt>
                <c:pt idx="1437">
                  <c:v>1531699660654.6755</c:v>
                </c:pt>
                <c:pt idx="1438">
                  <c:v>1559269067223.0715</c:v>
                </c:pt>
                <c:pt idx="1439">
                  <c:v>1554784376382.5938</c:v>
                </c:pt>
                <c:pt idx="1440">
                  <c:v>1556127457423.7883</c:v>
                </c:pt>
                <c:pt idx="1441">
                  <c:v>1597442874537.5938</c:v>
                </c:pt>
                <c:pt idx="1442">
                  <c:v>1583421401614.4878</c:v>
                </c:pt>
                <c:pt idx="1443">
                  <c:v>1584774766694.5732</c:v>
                </c:pt>
                <c:pt idx="1444">
                  <c:v>1558925430963.9248</c:v>
                </c:pt>
                <c:pt idx="1445">
                  <c:v>1586064040709.9231</c:v>
                </c:pt>
                <c:pt idx="1446">
                  <c:v>1571150707896.8599</c:v>
                </c:pt>
                <c:pt idx="1447">
                  <c:v>1541433271606.5867</c:v>
                </c:pt>
                <c:pt idx="1448">
                  <c:v>1530312722000.4263</c:v>
                </c:pt>
                <c:pt idx="1449">
                  <c:v>1537988285181.9365</c:v>
                </c:pt>
                <c:pt idx="1450">
                  <c:v>1554494414906.5698</c:v>
                </c:pt>
                <c:pt idx="1451">
                  <c:v>1529423651344.3259</c:v>
                </c:pt>
                <c:pt idx="1452">
                  <c:v>1526408272188.0544</c:v>
                </c:pt>
                <c:pt idx="1453">
                  <c:v>1510064657419.9656</c:v>
                </c:pt>
                <c:pt idx="1454">
                  <c:v>1542665957243.208</c:v>
                </c:pt>
                <c:pt idx="1455">
                  <c:v>1587208578612.6533</c:v>
                </c:pt>
                <c:pt idx="1456">
                  <c:v>1629345564275.2217</c:v>
                </c:pt>
                <c:pt idx="1457">
                  <c:v>1566411097222.116</c:v>
                </c:pt>
                <c:pt idx="1458">
                  <c:v>1559717694588.575</c:v>
                </c:pt>
                <c:pt idx="1459">
                  <c:v>1591259599858.5667</c:v>
                </c:pt>
                <c:pt idx="1460">
                  <c:v>1550181465907.8496</c:v>
                </c:pt>
                <c:pt idx="1461">
                  <c:v>1590678698089.7097</c:v>
                </c:pt>
                <c:pt idx="1462">
                  <c:v>1571796361155.9641</c:v>
                </c:pt>
                <c:pt idx="1463">
                  <c:v>1577259981187.9861</c:v>
                </c:pt>
                <c:pt idx="1464">
                  <c:v>1557106249486.4077</c:v>
                </c:pt>
                <c:pt idx="1465">
                  <c:v>1588542820512.4915</c:v>
                </c:pt>
                <c:pt idx="1466">
                  <c:v>1590541203172.4233</c:v>
                </c:pt>
                <c:pt idx="1467">
                  <c:v>1524837079859.7952</c:v>
                </c:pt>
                <c:pt idx="1468">
                  <c:v>1536887546100.2046</c:v>
                </c:pt>
                <c:pt idx="1469">
                  <c:v>1538098376065.7251</c:v>
                </c:pt>
                <c:pt idx="1470">
                  <c:v>1605187909123.8992</c:v>
                </c:pt>
                <c:pt idx="1471">
                  <c:v>1582923280952.3547</c:v>
                </c:pt>
                <c:pt idx="1472">
                  <c:v>1613170698785.9387</c:v>
                </c:pt>
                <c:pt idx="1473">
                  <c:v>1604497061638.7712</c:v>
                </c:pt>
                <c:pt idx="1474">
                  <c:v>1563262185859.249</c:v>
                </c:pt>
                <c:pt idx="1475">
                  <c:v>1348924705530.512</c:v>
                </c:pt>
                <c:pt idx="1476">
                  <c:v>1164400305764.7869</c:v>
                </c:pt>
                <c:pt idx="1477">
                  <c:v>931935201341.10913</c:v>
                </c:pt>
                <c:pt idx="1478">
                  <c:v>779991028150.49487</c:v>
                </c:pt>
                <c:pt idx="1479">
                  <c:v>709983786879.72693</c:v>
                </c:pt>
                <c:pt idx="1480">
                  <c:v>655949051362.32068</c:v>
                </c:pt>
                <c:pt idx="1481">
                  <c:v>602749406409.01013</c:v>
                </c:pt>
                <c:pt idx="1482">
                  <c:v>647128301043.54956</c:v>
                </c:pt>
                <c:pt idx="1483">
                  <c:v>600278908090.17065</c:v>
                </c:pt>
                <c:pt idx="1484">
                  <c:v>579397083899.35999</c:v>
                </c:pt>
                <c:pt idx="1485">
                  <c:v>617679155445.81909</c:v>
                </c:pt>
                <c:pt idx="1486">
                  <c:v>605681031788.90784</c:v>
                </c:pt>
                <c:pt idx="1487">
                  <c:v>583264600794.14661</c:v>
                </c:pt>
                <c:pt idx="1488">
                  <c:v>581003232439.63306</c:v>
                </c:pt>
                <c:pt idx="1489">
                  <c:v>556209062962.7644</c:v>
                </c:pt>
                <c:pt idx="1490">
                  <c:v>589132923432.73035</c:v>
                </c:pt>
                <c:pt idx="1491">
                  <c:v>599908639817.61096</c:v>
                </c:pt>
                <c:pt idx="1492">
                  <c:v>589688808787.5769</c:v>
                </c:pt>
                <c:pt idx="1493">
                  <c:v>576066049562.26099</c:v>
                </c:pt>
                <c:pt idx="1494">
                  <c:v>548649005208.52386</c:v>
                </c:pt>
                <c:pt idx="1495">
                  <c:v>560839550537.16711</c:v>
                </c:pt>
                <c:pt idx="1496">
                  <c:v>563676179933.13989</c:v>
                </c:pt>
                <c:pt idx="1497">
                  <c:v>564124644477.74744</c:v>
                </c:pt>
                <c:pt idx="1498">
                  <c:v>562643095061.51868</c:v>
                </c:pt>
                <c:pt idx="1499">
                  <c:v>558230799466.70642</c:v>
                </c:pt>
                <c:pt idx="1500">
                  <c:v>528849224540.77643</c:v>
                </c:pt>
                <c:pt idx="1501">
                  <c:v>540143850805.66559</c:v>
                </c:pt>
                <c:pt idx="1502">
                  <c:v>533166524782.1416</c:v>
                </c:pt>
                <c:pt idx="1503">
                  <c:v>521405662063.97595</c:v>
                </c:pt>
                <c:pt idx="1504">
                  <c:v>545854063793.82245</c:v>
                </c:pt>
                <c:pt idx="1505">
                  <c:v>533771251519.55627</c:v>
                </c:pt>
                <c:pt idx="1506">
                  <c:v>538308764737.15015</c:v>
                </c:pt>
                <c:pt idx="1507">
                  <c:v>530759611569.59039</c:v>
                </c:pt>
                <c:pt idx="1508">
                  <c:v>519795929572.55969</c:v>
                </c:pt>
                <c:pt idx="1509">
                  <c:v>537540343734.43683</c:v>
                </c:pt>
                <c:pt idx="1510">
                  <c:v>527521916320.71667</c:v>
                </c:pt>
                <c:pt idx="1511">
                  <c:v>540109210305.41803</c:v>
                </c:pt>
                <c:pt idx="1512">
                  <c:v>545355005611.17743</c:v>
                </c:pt>
                <c:pt idx="1513">
                  <c:v>536036499361.68951</c:v>
                </c:pt>
                <c:pt idx="1514">
                  <c:v>542245191123.37891</c:v>
                </c:pt>
                <c:pt idx="1515">
                  <c:v>527106264205.93011</c:v>
                </c:pt>
                <c:pt idx="1516">
                  <c:v>530969259629.06128</c:v>
                </c:pt>
                <c:pt idx="1517">
                  <c:v>530872639219.04431</c:v>
                </c:pt>
                <c:pt idx="1518">
                  <c:v>529160817237.79858</c:v>
                </c:pt>
                <c:pt idx="1519">
                  <c:v>508494771872.73895</c:v>
                </c:pt>
                <c:pt idx="1520">
                  <c:v>524217016865.27307</c:v>
                </c:pt>
                <c:pt idx="1521">
                  <c:v>518646329248.20813</c:v>
                </c:pt>
                <c:pt idx="1522">
                  <c:v>504912834317.91815</c:v>
                </c:pt>
                <c:pt idx="1523">
                  <c:v>501489486364.76105</c:v>
                </c:pt>
                <c:pt idx="1524">
                  <c:v>501132204043.77124</c:v>
                </c:pt>
                <c:pt idx="1525">
                  <c:v>515394124970.9812</c:v>
                </c:pt>
                <c:pt idx="1526">
                  <c:v>507412224440.28149</c:v>
                </c:pt>
                <c:pt idx="1527">
                  <c:v>514413251858.71155</c:v>
                </c:pt>
                <c:pt idx="1528">
                  <c:v>511533084029.07843</c:v>
                </c:pt>
                <c:pt idx="1529">
                  <c:v>545777490056.43335</c:v>
                </c:pt>
                <c:pt idx="1530">
                  <c:v>532908959935.81909</c:v>
                </c:pt>
                <c:pt idx="1531">
                  <c:v>520701973794.79517</c:v>
                </c:pt>
                <c:pt idx="1532">
                  <c:v>499749381148.703</c:v>
                </c:pt>
                <c:pt idx="1533">
                  <c:v>511288314099.54773</c:v>
                </c:pt>
                <c:pt idx="1534">
                  <c:v>525077056382.2525</c:v>
                </c:pt>
                <c:pt idx="1535">
                  <c:v>523261833517.32074</c:v>
                </c:pt>
                <c:pt idx="1536">
                  <c:v>518643405407.33783</c:v>
                </c:pt>
                <c:pt idx="1537">
                  <c:v>536707315148.03754</c:v>
                </c:pt>
                <c:pt idx="1538">
                  <c:v>541909783230.20471</c:v>
                </c:pt>
                <c:pt idx="1539">
                  <c:v>514298061512.73029</c:v>
                </c:pt>
                <c:pt idx="1540">
                  <c:v>516520864012.11609</c:v>
                </c:pt>
                <c:pt idx="1541">
                  <c:v>502590204483.10577</c:v>
                </c:pt>
                <c:pt idx="1542">
                  <c:v>493006553625.37543</c:v>
                </c:pt>
                <c:pt idx="1543">
                  <c:v>474737116785.82758</c:v>
                </c:pt>
                <c:pt idx="1544">
                  <c:v>512907301690.05969</c:v>
                </c:pt>
                <c:pt idx="1545">
                  <c:v>516210911503.13135</c:v>
                </c:pt>
                <c:pt idx="1546">
                  <c:v>508589785037.18427</c:v>
                </c:pt>
                <c:pt idx="1547">
                  <c:v>503922649836.40778</c:v>
                </c:pt>
                <c:pt idx="1548">
                  <c:v>484296071669.89758</c:v>
                </c:pt>
                <c:pt idx="1549">
                  <c:v>499637601845.32416</c:v>
                </c:pt>
                <c:pt idx="1550">
                  <c:v>508945761953.85669</c:v>
                </c:pt>
                <c:pt idx="1551">
                  <c:v>514223201414.04431</c:v>
                </c:pt>
                <c:pt idx="1552">
                  <c:v>502084526598.63489</c:v>
                </c:pt>
                <c:pt idx="1553">
                  <c:v>517576476486.56989</c:v>
                </c:pt>
                <c:pt idx="1554">
                  <c:v>509312945928.94189</c:v>
                </c:pt>
                <c:pt idx="1555">
                  <c:v>507838698076.29688</c:v>
                </c:pt>
                <c:pt idx="1556">
                  <c:v>513398929218.78833</c:v>
                </c:pt>
                <c:pt idx="1557">
                  <c:v>513412872393.30212</c:v>
                </c:pt>
                <c:pt idx="1558">
                  <c:v>489278087036.64685</c:v>
                </c:pt>
                <c:pt idx="1559">
                  <c:v>491440009652.4317</c:v>
                </c:pt>
                <c:pt idx="1560">
                  <c:v>501910915074.91461</c:v>
                </c:pt>
                <c:pt idx="1561">
                  <c:v>529016272790.43512</c:v>
                </c:pt>
                <c:pt idx="1562">
                  <c:v>509050475492.35492</c:v>
                </c:pt>
                <c:pt idx="1563">
                  <c:v>501586472451.91125</c:v>
                </c:pt>
                <c:pt idx="1564">
                  <c:v>497610421165.44366</c:v>
                </c:pt>
                <c:pt idx="1565">
                  <c:v>495898747188.86523</c:v>
                </c:pt>
                <c:pt idx="1566">
                  <c:v>482207405217.23547</c:v>
                </c:pt>
                <c:pt idx="1567">
                  <c:v>507792967313.65192</c:v>
                </c:pt>
                <c:pt idx="1568">
                  <c:v>516536358004.43683</c:v>
                </c:pt>
                <c:pt idx="1569">
                  <c:v>529487339019.01868</c:v>
                </c:pt>
                <c:pt idx="1570">
                  <c:v>504199773838.38733</c:v>
                </c:pt>
                <c:pt idx="1571">
                  <c:v>507104106306.50165</c:v>
                </c:pt>
                <c:pt idx="1572">
                  <c:v>506059421746.40778</c:v>
                </c:pt>
                <c:pt idx="1573">
                  <c:v>513547239352.52551</c:v>
                </c:pt>
                <c:pt idx="1574">
                  <c:v>490572813108.90778</c:v>
                </c:pt>
                <c:pt idx="1575">
                  <c:v>503559836175.92145</c:v>
                </c:pt>
                <c:pt idx="1576">
                  <c:v>496670837099.60748</c:v>
                </c:pt>
                <c:pt idx="1577">
                  <c:v>500921234502.79865</c:v>
                </c:pt>
                <c:pt idx="1578">
                  <c:v>514747968905.81897</c:v>
                </c:pt>
                <c:pt idx="1579">
                  <c:v>497500314204.47095</c:v>
                </c:pt>
                <c:pt idx="1580">
                  <c:v>509002041083.21667</c:v>
                </c:pt>
                <c:pt idx="1581">
                  <c:v>494890595192.94366</c:v>
                </c:pt>
                <c:pt idx="1582">
                  <c:v>493914131800.13647</c:v>
                </c:pt>
                <c:pt idx="1583">
                  <c:v>485094627305.52899</c:v>
                </c:pt>
                <c:pt idx="1584">
                  <c:v>473062394483.54944</c:v>
                </c:pt>
                <c:pt idx="1585">
                  <c:v>483362452554.67572</c:v>
                </c:pt>
                <c:pt idx="1586">
                  <c:v>487211343243.35321</c:v>
                </c:pt>
                <c:pt idx="1587">
                  <c:v>510754121122.04773</c:v>
                </c:pt>
                <c:pt idx="1588">
                  <c:v>490872797606.0069</c:v>
                </c:pt>
                <c:pt idx="1589">
                  <c:v>501347471709.63306</c:v>
                </c:pt>
                <c:pt idx="1590">
                  <c:v>484768214596.97095</c:v>
                </c:pt>
                <c:pt idx="1591">
                  <c:v>492235444895.73364</c:v>
                </c:pt>
                <c:pt idx="1592">
                  <c:v>514082791955.43512</c:v>
                </c:pt>
                <c:pt idx="1593">
                  <c:v>510995198185.39258</c:v>
                </c:pt>
                <c:pt idx="1594">
                  <c:v>495128477467.57672</c:v>
                </c:pt>
                <c:pt idx="1595">
                  <c:v>516364939913.03754</c:v>
                </c:pt>
                <c:pt idx="1596">
                  <c:v>516156958521.67236</c:v>
                </c:pt>
                <c:pt idx="1597">
                  <c:v>555332759955.29004</c:v>
                </c:pt>
                <c:pt idx="1598">
                  <c:v>560023205969.96582</c:v>
                </c:pt>
                <c:pt idx="1599">
                  <c:v>642959482741.12622</c:v>
                </c:pt>
                <c:pt idx="1600">
                  <c:v>667686449114.76099</c:v>
                </c:pt>
                <c:pt idx="1601">
                  <c:v>668652987368.17407</c:v>
                </c:pt>
                <c:pt idx="1602">
                  <c:v>684102234836.03235</c:v>
                </c:pt>
                <c:pt idx="1603">
                  <c:v>711826245125.34143</c:v>
                </c:pt>
                <c:pt idx="1604">
                  <c:v>710354553860.23889</c:v>
                </c:pt>
                <c:pt idx="1605">
                  <c:v>687639081247.95215</c:v>
                </c:pt>
                <c:pt idx="1606">
                  <c:v>686490177286.34802</c:v>
                </c:pt>
                <c:pt idx="1607">
                  <c:v>712008610833.53247</c:v>
                </c:pt>
                <c:pt idx="1608">
                  <c:v>748668639651.604</c:v>
                </c:pt>
                <c:pt idx="1609">
                  <c:v>758548339563.90784</c:v>
                </c:pt>
                <c:pt idx="1610">
                  <c:v>761867395452.98645</c:v>
                </c:pt>
                <c:pt idx="1611">
                  <c:v>796313974910.06799</c:v>
                </c:pt>
                <c:pt idx="1612">
                  <c:v>773628159974.23206</c:v>
                </c:pt>
                <c:pt idx="1613">
                  <c:v>771463684869.01013</c:v>
                </c:pt>
                <c:pt idx="1614">
                  <c:v>780570778666.85999</c:v>
                </c:pt>
                <c:pt idx="1615">
                  <c:v>734517301538.49829</c:v>
                </c:pt>
                <c:pt idx="1616">
                  <c:v>774366873335.12781</c:v>
                </c:pt>
                <c:pt idx="1617">
                  <c:v>751811506623.65186</c:v>
                </c:pt>
                <c:pt idx="1618">
                  <c:v>756641508272.35486</c:v>
                </c:pt>
                <c:pt idx="1619">
                  <c:v>745610606937.28662</c:v>
                </c:pt>
                <c:pt idx="1620">
                  <c:v>746562319504.8634</c:v>
                </c:pt>
                <c:pt idx="1621">
                  <c:v>741198914079.26611</c:v>
                </c:pt>
                <c:pt idx="1622">
                  <c:v>765365699337.45728</c:v>
                </c:pt>
                <c:pt idx="1623">
                  <c:v>769236389584.70984</c:v>
                </c:pt>
                <c:pt idx="1624">
                  <c:v>774707427976.33093</c:v>
                </c:pt>
                <c:pt idx="1625">
                  <c:v>776648469939.88037</c:v>
                </c:pt>
                <c:pt idx="1626">
                  <c:v>774933639633.73706</c:v>
                </c:pt>
                <c:pt idx="1627">
                  <c:v>786317627775.17053</c:v>
                </c:pt>
                <c:pt idx="1628">
                  <c:v>801945825180.03406</c:v>
                </c:pt>
                <c:pt idx="1629">
                  <c:v>786334047781.7832</c:v>
                </c:pt>
                <c:pt idx="1630">
                  <c:v>771006883831.48462</c:v>
                </c:pt>
                <c:pt idx="1631">
                  <c:v>790680889849.30017</c:v>
                </c:pt>
                <c:pt idx="1632">
                  <c:v>736689275231.62097</c:v>
                </c:pt>
                <c:pt idx="1633">
                  <c:v>760675050781.7832</c:v>
                </c:pt>
                <c:pt idx="1634">
                  <c:v>804087723820.39246</c:v>
                </c:pt>
                <c:pt idx="1635">
                  <c:v>793732172983.36169</c:v>
                </c:pt>
                <c:pt idx="1636">
                  <c:v>759576734783.91626</c:v>
                </c:pt>
                <c:pt idx="1637">
                  <c:v>779497851695.39246</c:v>
                </c:pt>
                <c:pt idx="1638">
                  <c:v>774794432023.46411</c:v>
                </c:pt>
                <c:pt idx="1639">
                  <c:v>817412930774.40259</c:v>
                </c:pt>
                <c:pt idx="1640">
                  <c:v>828970410333.53235</c:v>
                </c:pt>
                <c:pt idx="1641">
                  <c:v>818288740117.74731</c:v>
                </c:pt>
                <c:pt idx="1642">
                  <c:v>806753952243.302</c:v>
                </c:pt>
                <c:pt idx="1643">
                  <c:v>811910725184.82068</c:v>
                </c:pt>
                <c:pt idx="1644">
                  <c:v>795660614532.52551</c:v>
                </c:pt>
                <c:pt idx="1645">
                  <c:v>797565828963.72009</c:v>
                </c:pt>
                <c:pt idx="1646">
                  <c:v>815745662453.72009</c:v>
                </c:pt>
                <c:pt idx="1647">
                  <c:v>797111424372.37195</c:v>
                </c:pt>
                <c:pt idx="1648">
                  <c:v>790340978453.08875</c:v>
                </c:pt>
                <c:pt idx="1649">
                  <c:v>806491186743.09729</c:v>
                </c:pt>
                <c:pt idx="1650">
                  <c:v>795932527320.11938</c:v>
                </c:pt>
                <c:pt idx="1651">
                  <c:v>801761211345.57178</c:v>
                </c:pt>
                <c:pt idx="1652">
                  <c:v>804164835985.8363</c:v>
                </c:pt>
                <c:pt idx="1653">
                  <c:v>800217197339.75244</c:v>
                </c:pt>
                <c:pt idx="1654">
                  <c:v>788233750575.91296</c:v>
                </c:pt>
                <c:pt idx="1655">
                  <c:v>797443082341.1178</c:v>
                </c:pt>
                <c:pt idx="1656">
                  <c:v>811976159797.78149</c:v>
                </c:pt>
                <c:pt idx="1657">
                  <c:v>792536354852.25244</c:v>
                </c:pt>
                <c:pt idx="1658">
                  <c:v>829198958226.48462</c:v>
                </c:pt>
                <c:pt idx="1659">
                  <c:v>795843106336.27979</c:v>
                </c:pt>
                <c:pt idx="1660">
                  <c:v>777797967969.20642</c:v>
                </c:pt>
                <c:pt idx="1661">
                  <c:v>789754710687.54248</c:v>
                </c:pt>
                <c:pt idx="1662">
                  <c:v>801436047455.94702</c:v>
                </c:pt>
                <c:pt idx="1663">
                  <c:v>811143476240.36682</c:v>
                </c:pt>
                <c:pt idx="1664">
                  <c:v>833884196021.54431</c:v>
                </c:pt>
                <c:pt idx="1665">
                  <c:v>832998881437.03064</c:v>
                </c:pt>
                <c:pt idx="1666">
                  <c:v>845157810194.65002</c:v>
                </c:pt>
                <c:pt idx="1667">
                  <c:v>828316753789.03577</c:v>
                </c:pt>
                <c:pt idx="1668">
                  <c:v>813856007111.68079</c:v>
                </c:pt>
                <c:pt idx="1669">
                  <c:v>833055468554.80359</c:v>
                </c:pt>
                <c:pt idx="1670">
                  <c:v>840400386787.79834</c:v>
                </c:pt>
                <c:pt idx="1671">
                  <c:v>842179982927.55945</c:v>
                </c:pt>
                <c:pt idx="1672">
                  <c:v>841510320285.13635</c:v>
                </c:pt>
                <c:pt idx="1673">
                  <c:v>844852899616.75757</c:v>
                </c:pt>
                <c:pt idx="1674">
                  <c:v>827467947022.44019</c:v>
                </c:pt>
                <c:pt idx="1675">
                  <c:v>843230197408.57507</c:v>
                </c:pt>
                <c:pt idx="1676">
                  <c:v>837076062941.33093</c:v>
                </c:pt>
                <c:pt idx="1677">
                  <c:v>834202649578.15686</c:v>
                </c:pt>
                <c:pt idx="1678">
                  <c:v>812159896952.84119</c:v>
                </c:pt>
                <c:pt idx="1679">
                  <c:v>814973310106.58691</c:v>
                </c:pt>
                <c:pt idx="1680">
                  <c:v>800754710728.66895</c:v>
                </c:pt>
                <c:pt idx="1681">
                  <c:v>793634456802.901</c:v>
                </c:pt>
                <c:pt idx="1682">
                  <c:v>811183144170.71667</c:v>
                </c:pt>
                <c:pt idx="1683">
                  <c:v>834917323923.27637</c:v>
                </c:pt>
                <c:pt idx="1684">
                  <c:v>815552845945.25586</c:v>
                </c:pt>
                <c:pt idx="1685">
                  <c:v>839624528668.77112</c:v>
                </c:pt>
                <c:pt idx="1686">
                  <c:v>854764575314.82068</c:v>
                </c:pt>
                <c:pt idx="1687">
                  <c:v>851511166982.58521</c:v>
                </c:pt>
                <c:pt idx="1688">
                  <c:v>846609202123.13989</c:v>
                </c:pt>
                <c:pt idx="1689">
                  <c:v>842013503053.65186</c:v>
                </c:pt>
                <c:pt idx="1690">
                  <c:v>819194342690.27295</c:v>
                </c:pt>
                <c:pt idx="1691">
                  <c:v>795460162937.71313</c:v>
                </c:pt>
                <c:pt idx="1692">
                  <c:v>801406487818.79688</c:v>
                </c:pt>
                <c:pt idx="1693">
                  <c:v>820472336984.64148</c:v>
                </c:pt>
                <c:pt idx="1694">
                  <c:v>828690175238.77124</c:v>
                </c:pt>
                <c:pt idx="1695">
                  <c:v>829968279866.75757</c:v>
                </c:pt>
                <c:pt idx="1696">
                  <c:v>844640920996.04089</c:v>
                </c:pt>
                <c:pt idx="1697">
                  <c:v>822171841636.04089</c:v>
                </c:pt>
                <c:pt idx="1698">
                  <c:v>814731446837.40601</c:v>
                </c:pt>
                <c:pt idx="1699">
                  <c:v>820484357832.29517</c:v>
                </c:pt>
                <c:pt idx="1700">
                  <c:v>817794628348.8053</c:v>
                </c:pt>
                <c:pt idx="1701">
                  <c:v>797685182827.57666</c:v>
                </c:pt>
                <c:pt idx="1702">
                  <c:v>831677868853.19958</c:v>
                </c:pt>
                <c:pt idx="1703">
                  <c:v>823862591472.49146</c:v>
                </c:pt>
                <c:pt idx="1704">
                  <c:v>817941918684.67566</c:v>
                </c:pt>
                <c:pt idx="1705">
                  <c:v>798812239314.29175</c:v>
                </c:pt>
                <c:pt idx="1706">
                  <c:v>843678024540.11084</c:v>
                </c:pt>
                <c:pt idx="1707">
                  <c:v>843996014380.28992</c:v>
                </c:pt>
                <c:pt idx="1708">
                  <c:v>831247458828.94189</c:v>
                </c:pt>
                <c:pt idx="1709">
                  <c:v>819162318357.72168</c:v>
                </c:pt>
                <c:pt idx="1710">
                  <c:v>801131941052.50842</c:v>
                </c:pt>
                <c:pt idx="1711">
                  <c:v>849397851842.09888</c:v>
                </c:pt>
                <c:pt idx="1712">
                  <c:v>822629720160.15344</c:v>
                </c:pt>
                <c:pt idx="1713">
                  <c:v>808535270690.83618</c:v>
                </c:pt>
                <c:pt idx="1714">
                  <c:v>816952129670.37537</c:v>
                </c:pt>
                <c:pt idx="1715">
                  <c:v>840491576892.38892</c:v>
                </c:pt>
                <c:pt idx="1716">
                  <c:v>820374389103.58362</c:v>
                </c:pt>
                <c:pt idx="1717">
                  <c:v>816112087333.51526</c:v>
                </c:pt>
                <c:pt idx="1718">
                  <c:v>817894438030.85315</c:v>
                </c:pt>
                <c:pt idx="1719">
                  <c:v>801794647002.71313</c:v>
                </c:pt>
                <c:pt idx="1720">
                  <c:v>755047735065.88733</c:v>
                </c:pt>
                <c:pt idx="1721">
                  <c:v>784519328983.86523</c:v>
                </c:pt>
                <c:pt idx="1722">
                  <c:v>792372576418.16565</c:v>
                </c:pt>
                <c:pt idx="1723">
                  <c:v>802375422045.52893</c:v>
                </c:pt>
                <c:pt idx="1724">
                  <c:v>828959577778.94189</c:v>
                </c:pt>
                <c:pt idx="1725">
                  <c:v>819269035712.33777</c:v>
                </c:pt>
                <c:pt idx="1726">
                  <c:v>822823086760.51196</c:v>
                </c:pt>
                <c:pt idx="1727">
                  <c:v>814032928643.93335</c:v>
                </c:pt>
                <c:pt idx="1728">
                  <c:v>795287409651.91968</c:v>
                </c:pt>
                <c:pt idx="1729">
                  <c:v>799016789014.90601</c:v>
                </c:pt>
                <c:pt idx="1730">
                  <c:v>773433465745.21313</c:v>
                </c:pt>
                <c:pt idx="1731">
                  <c:v>800793814538.99304</c:v>
                </c:pt>
                <c:pt idx="1732">
                  <c:v>785971266590.90454</c:v>
                </c:pt>
                <c:pt idx="1733">
                  <c:v>795020764506.4762</c:v>
                </c:pt>
                <c:pt idx="1734">
                  <c:v>801986412347.03931</c:v>
                </c:pt>
                <c:pt idx="1735">
                  <c:v>802457607193.09729</c:v>
                </c:pt>
                <c:pt idx="1736">
                  <c:v>798927298520.88745</c:v>
                </c:pt>
                <c:pt idx="1737">
                  <c:v>806008005568.04602</c:v>
                </c:pt>
                <c:pt idx="1738">
                  <c:v>806471895067.65356</c:v>
                </c:pt>
                <c:pt idx="1739">
                  <c:v>791260337421.07507</c:v>
                </c:pt>
                <c:pt idx="1740">
                  <c:v>784172325027.4657</c:v>
                </c:pt>
                <c:pt idx="1741">
                  <c:v>791484976824.42834</c:v>
                </c:pt>
                <c:pt idx="1742">
                  <c:v>816399860893.89941</c:v>
                </c:pt>
                <c:pt idx="1743">
                  <c:v>825191845347.09045</c:v>
                </c:pt>
                <c:pt idx="1744">
                  <c:v>818257245228.94189</c:v>
                </c:pt>
                <c:pt idx="1745">
                  <c:v>832011386258.64331</c:v>
                </c:pt>
                <c:pt idx="1746">
                  <c:v>819975827981.42493</c:v>
                </c:pt>
                <c:pt idx="1747">
                  <c:v>830327503901.80029</c:v>
                </c:pt>
                <c:pt idx="1748">
                  <c:v>834064188611.2373</c:v>
                </c:pt>
                <c:pt idx="1749">
                  <c:v>858135305165.67407</c:v>
                </c:pt>
                <c:pt idx="1750">
                  <c:v>818017995132.68774</c:v>
                </c:pt>
                <c:pt idx="1751">
                  <c:v>810889803333.60071</c:v>
                </c:pt>
                <c:pt idx="1752">
                  <c:v>830574059344.50513</c:v>
                </c:pt>
                <c:pt idx="1753">
                  <c:v>802826527188.84802</c:v>
                </c:pt>
                <c:pt idx="1754">
                  <c:v>811090700360.98975</c:v>
                </c:pt>
                <c:pt idx="1755">
                  <c:v>842021537232.45728</c:v>
                </c:pt>
                <c:pt idx="1756">
                  <c:v>835251307409.44543</c:v>
                </c:pt>
                <c:pt idx="1757">
                  <c:v>832973865653.49829</c:v>
                </c:pt>
                <c:pt idx="1758">
                  <c:v>815917708028.16565</c:v>
                </c:pt>
                <c:pt idx="1759">
                  <c:v>828722154019.30042</c:v>
                </c:pt>
                <c:pt idx="1760">
                  <c:v>808928317811.63818</c:v>
                </c:pt>
                <c:pt idx="1761">
                  <c:v>749294774736.10913</c:v>
                </c:pt>
                <c:pt idx="1762">
                  <c:v>675275178162.90955</c:v>
                </c:pt>
                <c:pt idx="1763">
                  <c:v>618662395844.66711</c:v>
                </c:pt>
                <c:pt idx="1764">
                  <c:v>579166040259.97437</c:v>
                </c:pt>
                <c:pt idx="1765">
                  <c:v>520708657962.97778</c:v>
                </c:pt>
                <c:pt idx="1766">
                  <c:v>477134092722.28668</c:v>
                </c:pt>
                <c:pt idx="1767">
                  <c:v>411563129319.10413</c:v>
                </c:pt>
                <c:pt idx="1768">
                  <c:v>401414176762.73041</c:v>
                </c:pt>
                <c:pt idx="1769">
                  <c:v>395878550489.85492</c:v>
                </c:pt>
                <c:pt idx="1770">
                  <c:v>400745737562.50848</c:v>
                </c:pt>
                <c:pt idx="1771">
                  <c:v>399233530847.2525</c:v>
                </c:pt>
                <c:pt idx="1772">
                  <c:v>390068973725.08527</c:v>
                </c:pt>
                <c:pt idx="1773">
                  <c:v>373940595098.96759</c:v>
                </c:pt>
                <c:pt idx="1774">
                  <c:v>331852667860.95557</c:v>
                </c:pt>
                <c:pt idx="1775">
                  <c:v>282497747241.29694</c:v>
                </c:pt>
                <c:pt idx="1776">
                  <c:v>250284822067.7645</c:v>
                </c:pt>
                <c:pt idx="1777">
                  <c:v>224566349888.73721</c:v>
                </c:pt>
                <c:pt idx="1778">
                  <c:v>205167002389.40271</c:v>
                </c:pt>
                <c:pt idx="1779">
                  <c:v>186883546560.38394</c:v>
                </c:pt>
                <c:pt idx="1780">
                  <c:v>164099997317.84982</c:v>
                </c:pt>
                <c:pt idx="1781">
                  <c:v>142642368456.08362</c:v>
                </c:pt>
                <c:pt idx="1782">
                  <c:v>117873591315.62285</c:v>
                </c:pt>
                <c:pt idx="1783">
                  <c:v>71864519370.298615</c:v>
                </c:pt>
                <c:pt idx="1784">
                  <c:v>54528932243.233788</c:v>
                </c:pt>
                <c:pt idx="1785">
                  <c:v>49239861413.063141</c:v>
                </c:pt>
                <c:pt idx="1786">
                  <c:v>62051612750.648453</c:v>
                </c:pt>
                <c:pt idx="1787">
                  <c:v>65328060633.703064</c:v>
                </c:pt>
                <c:pt idx="1788">
                  <c:v>64685190146.058014</c:v>
                </c:pt>
                <c:pt idx="1789">
                  <c:v>71565000165.827637</c:v>
                </c:pt>
                <c:pt idx="1790">
                  <c:v>71017099182.039246</c:v>
                </c:pt>
                <c:pt idx="1791">
                  <c:v>67623765755.776443</c:v>
                </c:pt>
                <c:pt idx="1792">
                  <c:v>73433342520.546066</c:v>
                </c:pt>
                <c:pt idx="1793">
                  <c:v>74032380929.488052</c:v>
                </c:pt>
                <c:pt idx="1794">
                  <c:v>75382043686.220123</c:v>
                </c:pt>
                <c:pt idx="1795">
                  <c:v>70724885324.018753</c:v>
                </c:pt>
                <c:pt idx="1796">
                  <c:v>68412743172.43174</c:v>
                </c:pt>
                <c:pt idx="1797">
                  <c:v>73356636382.815704</c:v>
                </c:pt>
                <c:pt idx="1798">
                  <c:v>65428509147.397606</c:v>
                </c:pt>
                <c:pt idx="1799">
                  <c:v>70914824331.732071</c:v>
                </c:pt>
                <c:pt idx="1800">
                  <c:v>77969962666.313995</c:v>
                </c:pt>
                <c:pt idx="1801">
                  <c:v>74492617755.870316</c:v>
                </c:pt>
                <c:pt idx="1802">
                  <c:v>83264512506.322525</c:v>
                </c:pt>
                <c:pt idx="1803">
                  <c:v>76700658720.537552</c:v>
                </c:pt>
                <c:pt idx="1804">
                  <c:v>73738340734.854935</c:v>
                </c:pt>
                <c:pt idx="1805">
                  <c:v>77281433763.353226</c:v>
                </c:pt>
                <c:pt idx="1806">
                  <c:v>74618634982.141632</c:v>
                </c:pt>
                <c:pt idx="1807">
                  <c:v>70290217210.213303</c:v>
                </c:pt>
                <c:pt idx="1808">
                  <c:v>73802262516.296921</c:v>
                </c:pt>
                <c:pt idx="1809">
                  <c:v>78970795130.034134</c:v>
                </c:pt>
                <c:pt idx="1810">
                  <c:v>73776693803.720123</c:v>
                </c:pt>
                <c:pt idx="1811">
                  <c:v>73522833014.564835</c:v>
                </c:pt>
                <c:pt idx="1812">
                  <c:v>75139140916.740601</c:v>
                </c:pt>
                <c:pt idx="1813">
                  <c:v>73844268258.38736</c:v>
                </c:pt>
                <c:pt idx="1814">
                  <c:v>78939747407.619446</c:v>
                </c:pt>
                <c:pt idx="1815">
                  <c:v>76388355159.778152</c:v>
                </c:pt>
                <c:pt idx="1816">
                  <c:v>82192452914.7099</c:v>
                </c:pt>
                <c:pt idx="1817">
                  <c:v>77294218119.641632</c:v>
                </c:pt>
                <c:pt idx="1818">
                  <c:v>82417092318.063126</c:v>
                </c:pt>
                <c:pt idx="1819">
                  <c:v>84473547343.882248</c:v>
                </c:pt>
                <c:pt idx="1820">
                  <c:v>79823694328.131393</c:v>
                </c:pt>
                <c:pt idx="1821">
                  <c:v>75073392798.685989</c:v>
                </c:pt>
                <c:pt idx="1822">
                  <c:v>82709306176.083618</c:v>
                </c:pt>
                <c:pt idx="1823">
                  <c:v>77341702871.569962</c:v>
                </c:pt>
                <c:pt idx="1824">
                  <c:v>74509054785.383972</c:v>
                </c:pt>
                <c:pt idx="1825">
                  <c:v>78709628994.428345</c:v>
                </c:pt>
                <c:pt idx="1826">
                  <c:v>78547085035.904419</c:v>
                </c:pt>
                <c:pt idx="1827">
                  <c:v>80609019071.561417</c:v>
                </c:pt>
                <c:pt idx="1828">
                  <c:v>79317799086.433456</c:v>
                </c:pt>
                <c:pt idx="1829">
                  <c:v>78663970579.11264</c:v>
                </c:pt>
                <c:pt idx="1830">
                  <c:v>75130009233.67746</c:v>
                </c:pt>
                <c:pt idx="1831">
                  <c:v>81750479454.453918</c:v>
                </c:pt>
                <c:pt idx="1832">
                  <c:v>78141638307.901016</c:v>
                </c:pt>
                <c:pt idx="1833">
                  <c:v>75708957939.880539</c:v>
                </c:pt>
                <c:pt idx="1834">
                  <c:v>76717095750.051193</c:v>
                </c:pt>
                <c:pt idx="1835">
                  <c:v>83644390521.74913</c:v>
                </c:pt>
                <c:pt idx="1836">
                  <c:v>84521032095.810577</c:v>
                </c:pt>
                <c:pt idx="1837">
                  <c:v>80946891344.897614</c:v>
                </c:pt>
                <c:pt idx="1838">
                  <c:v>78780856122.320816</c:v>
                </c:pt>
                <c:pt idx="1839">
                  <c:v>82143141826.16893</c:v>
                </c:pt>
                <c:pt idx="1840">
                  <c:v>82376912912.585327</c:v>
                </c:pt>
                <c:pt idx="1841">
                  <c:v>78985405822.93515</c:v>
                </c:pt>
                <c:pt idx="1842">
                  <c:v>81215362826.953918</c:v>
                </c:pt>
                <c:pt idx="1843">
                  <c:v>75771053384.709915</c:v>
                </c:pt>
                <c:pt idx="1844">
                  <c:v>81111261640.034134</c:v>
                </c:pt>
                <c:pt idx="1845">
                  <c:v>81953202818.455627</c:v>
                </c:pt>
                <c:pt idx="1846">
                  <c:v>86389374450.529007</c:v>
                </c:pt>
                <c:pt idx="1847">
                  <c:v>78936094734.394196</c:v>
                </c:pt>
                <c:pt idx="1848">
                  <c:v>78296876919.974396</c:v>
                </c:pt>
                <c:pt idx="1849">
                  <c:v>83883640618.003418</c:v>
                </c:pt>
                <c:pt idx="1850">
                  <c:v>77783676331.825928</c:v>
                </c:pt>
                <c:pt idx="1851">
                  <c:v>71610658581.143341</c:v>
                </c:pt>
                <c:pt idx="1852">
                  <c:v>78127027615</c:v>
                </c:pt>
                <c:pt idx="1853">
                  <c:v>79708635121.535828</c:v>
                </c:pt>
                <c:pt idx="1854">
                  <c:v>79633755320.418091</c:v>
                </c:pt>
                <c:pt idx="1855">
                  <c:v>76921645450.665527</c:v>
                </c:pt>
                <c:pt idx="1856">
                  <c:v>73073554207.858353</c:v>
                </c:pt>
                <c:pt idx="1857">
                  <c:v>83350350327.116043</c:v>
                </c:pt>
                <c:pt idx="1858">
                  <c:v>75445965467.662109</c:v>
                </c:pt>
                <c:pt idx="1859">
                  <c:v>74921806859.837875</c:v>
                </c:pt>
                <c:pt idx="1860">
                  <c:v>78746155726.680878</c:v>
                </c:pt>
                <c:pt idx="1861">
                  <c:v>76998351588.395889</c:v>
                </c:pt>
                <c:pt idx="1862">
                  <c:v>79558875519.300323</c:v>
                </c:pt>
                <c:pt idx="1863">
                  <c:v>78517863650.102386</c:v>
                </c:pt>
                <c:pt idx="1864">
                  <c:v>76974609212.431747</c:v>
                </c:pt>
                <c:pt idx="1865">
                  <c:v>81008986789.726959</c:v>
                </c:pt>
                <c:pt idx="1866">
                  <c:v>76245900903.993164</c:v>
                </c:pt>
                <c:pt idx="1867">
                  <c:v>79723245814.436859</c:v>
                </c:pt>
                <c:pt idx="1868">
                  <c:v>83485499236.4505</c:v>
                </c:pt>
                <c:pt idx="1869">
                  <c:v>76623952582.807175</c:v>
                </c:pt>
                <c:pt idx="1870">
                  <c:v>74249714986.390793</c:v>
                </c:pt>
                <c:pt idx="1871">
                  <c:v>71818860954.982925</c:v>
                </c:pt>
                <c:pt idx="1872">
                  <c:v>80627282437.687714</c:v>
                </c:pt>
                <c:pt idx="1873">
                  <c:v>80035549375.196243</c:v>
                </c:pt>
                <c:pt idx="1874">
                  <c:v>77672269798.455627</c:v>
                </c:pt>
                <c:pt idx="1875">
                  <c:v>74667946070.682587</c:v>
                </c:pt>
                <c:pt idx="1876">
                  <c:v>76892424064.86348</c:v>
                </c:pt>
                <c:pt idx="1877">
                  <c:v>68217325154.880539</c:v>
                </c:pt>
                <c:pt idx="1878">
                  <c:v>71703801748.38736</c:v>
                </c:pt>
                <c:pt idx="1879">
                  <c:v>74063428651.902725</c:v>
                </c:pt>
                <c:pt idx="1880">
                  <c:v>79230134929.027283</c:v>
                </c:pt>
                <c:pt idx="1881">
                  <c:v>86398506133.592148</c:v>
                </c:pt>
                <c:pt idx="1882">
                  <c:v>79326930769.496582</c:v>
                </c:pt>
                <c:pt idx="1883">
                  <c:v>82155926182.457321</c:v>
                </c:pt>
                <c:pt idx="1884">
                  <c:v>80979765403.924911</c:v>
                </c:pt>
                <c:pt idx="1885">
                  <c:v>80135997888.890778</c:v>
                </c:pt>
                <c:pt idx="1886">
                  <c:v>84552079818.22525</c:v>
                </c:pt>
                <c:pt idx="1887">
                  <c:v>79368936511.587036</c:v>
                </c:pt>
                <c:pt idx="1888">
                  <c:v>77391013960.110916</c:v>
                </c:pt>
                <c:pt idx="1889">
                  <c:v>76731706442.952225</c:v>
                </c:pt>
                <c:pt idx="1890">
                  <c:v>82371433902.747421</c:v>
                </c:pt>
                <c:pt idx="1891">
                  <c:v>81052818868.430038</c:v>
                </c:pt>
                <c:pt idx="1892">
                  <c:v>75889765264.530716</c:v>
                </c:pt>
                <c:pt idx="1893">
                  <c:v>79679413735.73378</c:v>
                </c:pt>
                <c:pt idx="1894">
                  <c:v>73479000935.861771</c:v>
                </c:pt>
                <c:pt idx="1895">
                  <c:v>73687203309.70137</c:v>
                </c:pt>
                <c:pt idx="1896">
                  <c:v>80837311148.139938</c:v>
                </c:pt>
                <c:pt idx="1897">
                  <c:v>75597551406.510223</c:v>
                </c:pt>
                <c:pt idx="1898">
                  <c:v>74602197952.627975</c:v>
                </c:pt>
                <c:pt idx="1899">
                  <c:v>77087842082.414658</c:v>
                </c:pt>
                <c:pt idx="1900">
                  <c:v>77874993162.457321</c:v>
                </c:pt>
                <c:pt idx="1901">
                  <c:v>78026579101.30545</c:v>
                </c:pt>
                <c:pt idx="1902">
                  <c:v>78490468600.912949</c:v>
                </c:pt>
                <c:pt idx="1903">
                  <c:v>68611813863.208183</c:v>
                </c:pt>
                <c:pt idx="1904">
                  <c:v>74613155972.303741</c:v>
                </c:pt>
                <c:pt idx="1905">
                  <c:v>77540773562.346405</c:v>
                </c:pt>
                <c:pt idx="1906">
                  <c:v>82148620836.006836</c:v>
                </c:pt>
                <c:pt idx="1907">
                  <c:v>81317637677.261093</c:v>
                </c:pt>
                <c:pt idx="1908">
                  <c:v>81191620450.989761</c:v>
                </c:pt>
                <c:pt idx="1909">
                  <c:v>78521516323.327637</c:v>
                </c:pt>
                <c:pt idx="1910">
                  <c:v>64201210943.711609</c:v>
                </c:pt>
                <c:pt idx="1911">
                  <c:v>41112663486.868599</c:v>
                </c:pt>
                <c:pt idx="1912">
                  <c:v>18234144740.477814</c:v>
                </c:pt>
                <c:pt idx="1913">
                  <c:v>9655841670.9641628</c:v>
                </c:pt>
                <c:pt idx="1914">
                  <c:v>5195927662.9266205</c:v>
                </c:pt>
                <c:pt idx="1915">
                  <c:v>1568823150.2474401</c:v>
                </c:pt>
                <c:pt idx="1916">
                  <c:v>1932264136.1604095</c:v>
                </c:pt>
                <c:pt idx="1917">
                  <c:v>2531302545.1023889</c:v>
                </c:pt>
                <c:pt idx="1918">
                  <c:v>2655493434.7610917</c:v>
                </c:pt>
                <c:pt idx="1919">
                  <c:v>3015281747.4488053</c:v>
                </c:pt>
                <c:pt idx="1920">
                  <c:v>1446458597.2013652</c:v>
                </c:pt>
                <c:pt idx="1921">
                  <c:v>2410764328.6689415</c:v>
                </c:pt>
                <c:pt idx="1922">
                  <c:v>2050976015.9812288</c:v>
                </c:pt>
                <c:pt idx="1923">
                  <c:v>2171514232.4146757</c:v>
                </c:pt>
                <c:pt idx="1924">
                  <c:v>2290226112.2354946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33A-4910-B61F-67B7FC841848}"/>
            </c:ext>
          </c:extLst>
        </c:ser>
        <c:ser>
          <c:idx val="3"/>
          <c:order val="3"/>
          <c:tx>
            <c:v>TP 23nm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yVal>
            <c:numRef>
              <c:f>'[1]5.20'!$AI$6:$AI$1957</c:f>
              <c:numCache>
                <c:formatCode>0.00E+00</c:formatCode>
                <c:ptCount val="1952"/>
                <c:pt idx="0">
                  <c:v>443574952942.66376</c:v>
                </c:pt>
                <c:pt idx="1">
                  <c:v>359474360478.21448</c:v>
                </c:pt>
                <c:pt idx="2">
                  <c:v>308506707197.24829</c:v>
                </c:pt>
                <c:pt idx="3">
                  <c:v>262511712787.53827</c:v>
                </c:pt>
                <c:pt idx="4">
                  <c:v>225415333676.96527</c:v>
                </c:pt>
                <c:pt idx="5">
                  <c:v>212274956549.50906</c:v>
                </c:pt>
                <c:pt idx="6">
                  <c:v>202865409015.08121</c:v>
                </c:pt>
                <c:pt idx="7">
                  <c:v>193141660004.93182</c:v>
                </c:pt>
                <c:pt idx="8">
                  <c:v>172093821941.20511</c:v>
                </c:pt>
                <c:pt idx="9">
                  <c:v>156871559748.57541</c:v>
                </c:pt>
                <c:pt idx="10">
                  <c:v>148381589476.49097</c:v>
                </c:pt>
                <c:pt idx="11">
                  <c:v>132274373211.41626</c:v>
                </c:pt>
                <c:pt idx="12">
                  <c:v>131599958977.14708</c:v>
                </c:pt>
                <c:pt idx="13">
                  <c:v>163118937282.66916</c:v>
                </c:pt>
                <c:pt idx="14">
                  <c:v>179887234754.85434</c:v>
                </c:pt>
                <c:pt idx="15">
                  <c:v>164769972808.28751</c:v>
                </c:pt>
                <c:pt idx="16">
                  <c:v>106851454948.36569</c:v>
                </c:pt>
                <c:pt idx="17">
                  <c:v>101534353483.22229</c:v>
                </c:pt>
                <c:pt idx="18">
                  <c:v>47447787210.94014</c:v>
                </c:pt>
                <c:pt idx="19">
                  <c:v>9453838562.2886333</c:v>
                </c:pt>
                <c:pt idx="20">
                  <c:v>3765074280.2761035</c:v>
                </c:pt>
                <c:pt idx="21">
                  <c:v>1656728913.6000004</c:v>
                </c:pt>
                <c:pt idx="22">
                  <c:v>1157155751.4180977</c:v>
                </c:pt>
                <c:pt idx="23">
                  <c:v>1164238028.6877034</c:v>
                </c:pt>
                <c:pt idx="24">
                  <c:v>6212361749.7424622</c:v>
                </c:pt>
                <c:pt idx="25">
                  <c:v>22769742760.443619</c:v>
                </c:pt>
                <c:pt idx="26">
                  <c:v>27442504896.021355</c:v>
                </c:pt>
                <c:pt idx="27">
                  <c:v>29754524179.269611</c:v>
                </c:pt>
                <c:pt idx="28">
                  <c:v>30009025014.756382</c:v>
                </c:pt>
                <c:pt idx="29">
                  <c:v>29867255721.798145</c:v>
                </c:pt>
                <c:pt idx="30">
                  <c:v>29994665413.542465</c:v>
                </c:pt>
                <c:pt idx="31">
                  <c:v>32090190703.403259</c:v>
                </c:pt>
                <c:pt idx="32">
                  <c:v>32120417889.604645</c:v>
                </c:pt>
                <c:pt idx="33">
                  <c:v>32528328986.382607</c:v>
                </c:pt>
                <c:pt idx="34">
                  <c:v>32623232737.635265</c:v>
                </c:pt>
                <c:pt idx="35">
                  <c:v>32887270372.980988</c:v>
                </c:pt>
                <c:pt idx="36">
                  <c:v>33780029844.18005</c:v>
                </c:pt>
                <c:pt idx="37">
                  <c:v>34307369849.443855</c:v>
                </c:pt>
                <c:pt idx="38">
                  <c:v>35237447889.182373</c:v>
                </c:pt>
                <c:pt idx="39">
                  <c:v>35655386179.652908</c:v>
                </c:pt>
                <c:pt idx="40">
                  <c:v>36482492195.132256</c:v>
                </c:pt>
                <c:pt idx="41">
                  <c:v>36500409949.517403</c:v>
                </c:pt>
                <c:pt idx="42">
                  <c:v>36297116418.262184</c:v>
                </c:pt>
                <c:pt idx="43">
                  <c:v>38046459646.490028</c:v>
                </c:pt>
                <c:pt idx="44">
                  <c:v>38347874795.30394</c:v>
                </c:pt>
                <c:pt idx="45">
                  <c:v>38490978077.205109</c:v>
                </c:pt>
                <c:pt idx="46">
                  <c:v>38327393884.3601</c:v>
                </c:pt>
                <c:pt idx="47">
                  <c:v>38238778741.601631</c:v>
                </c:pt>
                <c:pt idx="48">
                  <c:v>38484886422.863113</c:v>
                </c:pt>
                <c:pt idx="49">
                  <c:v>36483955372.552216</c:v>
                </c:pt>
                <c:pt idx="50">
                  <c:v>36487428781.600937</c:v>
                </c:pt>
                <c:pt idx="51">
                  <c:v>37064376913.670532</c:v>
                </c:pt>
                <c:pt idx="52">
                  <c:v>38236660225.808121</c:v>
                </c:pt>
                <c:pt idx="53">
                  <c:v>38119426937.196754</c:v>
                </c:pt>
                <c:pt idx="54">
                  <c:v>38132033406.440605</c:v>
                </c:pt>
                <c:pt idx="55">
                  <c:v>42002750559.925766</c:v>
                </c:pt>
                <c:pt idx="56">
                  <c:v>41386462510.218109</c:v>
                </c:pt>
                <c:pt idx="57">
                  <c:v>41543262831.925758</c:v>
                </c:pt>
                <c:pt idx="58">
                  <c:v>41752516516.287697</c:v>
                </c:pt>
                <c:pt idx="59">
                  <c:v>41838736267.545242</c:v>
                </c:pt>
                <c:pt idx="60">
                  <c:v>43381362710.656151</c:v>
                </c:pt>
                <c:pt idx="61">
                  <c:v>41675105274.535973</c:v>
                </c:pt>
                <c:pt idx="62">
                  <c:v>41619060241.475639</c:v>
                </c:pt>
                <c:pt idx="63">
                  <c:v>42045880158.793503</c:v>
                </c:pt>
                <c:pt idx="64">
                  <c:v>42694674226.378197</c:v>
                </c:pt>
                <c:pt idx="65">
                  <c:v>43237640801.625305</c:v>
                </c:pt>
                <c:pt idx="66">
                  <c:v>43443726387.776115</c:v>
                </c:pt>
                <c:pt idx="67">
                  <c:v>43719353840.876572</c:v>
                </c:pt>
                <c:pt idx="68">
                  <c:v>43912195188.471466</c:v>
                </c:pt>
                <c:pt idx="69">
                  <c:v>43718110967.244781</c:v>
                </c:pt>
                <c:pt idx="70">
                  <c:v>44634251337.420891</c:v>
                </c:pt>
                <c:pt idx="71">
                  <c:v>44713124032.94664</c:v>
                </c:pt>
                <c:pt idx="72">
                  <c:v>44829580549.069153</c:v>
                </c:pt>
                <c:pt idx="73">
                  <c:v>44742467211.036652</c:v>
                </c:pt>
                <c:pt idx="74">
                  <c:v>44870072520.097443</c:v>
                </c:pt>
                <c:pt idx="75">
                  <c:v>45736451751.31324</c:v>
                </c:pt>
                <c:pt idx="76">
                  <c:v>46024496885.935959</c:v>
                </c:pt>
                <c:pt idx="77">
                  <c:v>46092511509.903488</c:v>
                </c:pt>
                <c:pt idx="78">
                  <c:v>46145609085.752213</c:v>
                </c:pt>
                <c:pt idx="79">
                  <c:v>45451302356.8311</c:v>
                </c:pt>
                <c:pt idx="80">
                  <c:v>45770646131.692589</c:v>
                </c:pt>
                <c:pt idx="81">
                  <c:v>43702645152.781914</c:v>
                </c:pt>
                <c:pt idx="82">
                  <c:v>43421156448.193512</c:v>
                </c:pt>
                <c:pt idx="83">
                  <c:v>43700283214.859863</c:v>
                </c:pt>
                <c:pt idx="84">
                  <c:v>43294866875.161499</c:v>
                </c:pt>
                <c:pt idx="85">
                  <c:v>46213542235.48259</c:v>
                </c:pt>
                <c:pt idx="86">
                  <c:v>47033203291.784691</c:v>
                </c:pt>
                <c:pt idx="87">
                  <c:v>45929428827.616013</c:v>
                </c:pt>
                <c:pt idx="88">
                  <c:v>45394782237.133652</c:v>
                </c:pt>
                <c:pt idx="89">
                  <c:v>45438135607.331787</c:v>
                </c:pt>
                <c:pt idx="90">
                  <c:v>45924713274.587013</c:v>
                </c:pt>
                <c:pt idx="91">
                  <c:v>45724605800.870087</c:v>
                </c:pt>
                <c:pt idx="92">
                  <c:v>45782701888.23481</c:v>
                </c:pt>
                <c:pt idx="93">
                  <c:v>45080188912.670532</c:v>
                </c:pt>
                <c:pt idx="94">
                  <c:v>45619855793.194901</c:v>
                </c:pt>
                <c:pt idx="95">
                  <c:v>45618808963.111382</c:v>
                </c:pt>
                <c:pt idx="96">
                  <c:v>45731087472.589333</c:v>
                </c:pt>
                <c:pt idx="97">
                  <c:v>45973829574.82135</c:v>
                </c:pt>
                <c:pt idx="98">
                  <c:v>46618432286.617188</c:v>
                </c:pt>
                <c:pt idx="99">
                  <c:v>46844259663.41996</c:v>
                </c:pt>
                <c:pt idx="100">
                  <c:v>47000777551.04409</c:v>
                </c:pt>
                <c:pt idx="101">
                  <c:v>47244591536.397919</c:v>
                </c:pt>
                <c:pt idx="102">
                  <c:v>47275058506.270309</c:v>
                </c:pt>
                <c:pt idx="103">
                  <c:v>46272602110.853836</c:v>
                </c:pt>
                <c:pt idx="104">
                  <c:v>46483799765.947098</c:v>
                </c:pt>
                <c:pt idx="105">
                  <c:v>46559674393.091415</c:v>
                </c:pt>
                <c:pt idx="106">
                  <c:v>46826019061.943382</c:v>
                </c:pt>
                <c:pt idx="107">
                  <c:v>46798893725.415314</c:v>
                </c:pt>
                <c:pt idx="108">
                  <c:v>46526240234.973549</c:v>
                </c:pt>
                <c:pt idx="109">
                  <c:v>46278883433.489563</c:v>
                </c:pt>
                <c:pt idx="110">
                  <c:v>46255049749.019028</c:v>
                </c:pt>
                <c:pt idx="111">
                  <c:v>46531983325.96566</c:v>
                </c:pt>
                <c:pt idx="112">
                  <c:v>45936706564.298851</c:v>
                </c:pt>
                <c:pt idx="113">
                  <c:v>46488716376.92437</c:v>
                </c:pt>
                <c:pt idx="114">
                  <c:v>45365540061.082138</c:v>
                </c:pt>
                <c:pt idx="115">
                  <c:v>47865228245.290047</c:v>
                </c:pt>
                <c:pt idx="116">
                  <c:v>47075255439.452461</c:v>
                </c:pt>
                <c:pt idx="117">
                  <c:v>48996781597.520187</c:v>
                </c:pt>
                <c:pt idx="118">
                  <c:v>49477701799.344788</c:v>
                </c:pt>
                <c:pt idx="119">
                  <c:v>49407540000.974487</c:v>
                </c:pt>
                <c:pt idx="120">
                  <c:v>48971324632.82785</c:v>
                </c:pt>
                <c:pt idx="121">
                  <c:v>49670098479.532494</c:v>
                </c:pt>
                <c:pt idx="122">
                  <c:v>48704566017.432953</c:v>
                </c:pt>
                <c:pt idx="123">
                  <c:v>47661846525.679825</c:v>
                </c:pt>
                <c:pt idx="124">
                  <c:v>46195258113.856148</c:v>
                </c:pt>
                <c:pt idx="125">
                  <c:v>46614328968.233887</c:v>
                </c:pt>
                <c:pt idx="126">
                  <c:v>47160626756.467522</c:v>
                </c:pt>
                <c:pt idx="127">
                  <c:v>48815952410.629707</c:v>
                </c:pt>
                <c:pt idx="128">
                  <c:v>49116788713.04641</c:v>
                </c:pt>
                <c:pt idx="129">
                  <c:v>47245135828.481438</c:v>
                </c:pt>
                <c:pt idx="130">
                  <c:v>46162270737.881203</c:v>
                </c:pt>
                <c:pt idx="131">
                  <c:v>45452234027.766594</c:v>
                </c:pt>
                <c:pt idx="132">
                  <c:v>45995668405.637825</c:v>
                </c:pt>
                <c:pt idx="133">
                  <c:v>47427816919.612076</c:v>
                </c:pt>
                <c:pt idx="134">
                  <c:v>47720136698.185623</c:v>
                </c:pt>
                <c:pt idx="135">
                  <c:v>47792255293.5905</c:v>
                </c:pt>
                <c:pt idx="136">
                  <c:v>46272517477.749428</c:v>
                </c:pt>
                <c:pt idx="137">
                  <c:v>46478405195.888641</c:v>
                </c:pt>
                <c:pt idx="138">
                  <c:v>45461847124.637123</c:v>
                </c:pt>
                <c:pt idx="139">
                  <c:v>48225192605.14386</c:v>
                </c:pt>
                <c:pt idx="140">
                  <c:v>48546263119.146179</c:v>
                </c:pt>
                <c:pt idx="141">
                  <c:v>47336019381.062645</c:v>
                </c:pt>
                <c:pt idx="142">
                  <c:v>48304266695.886314</c:v>
                </c:pt>
                <c:pt idx="143">
                  <c:v>48381644560.076569</c:v>
                </c:pt>
                <c:pt idx="144">
                  <c:v>47731345935.981453</c:v>
                </c:pt>
                <c:pt idx="145">
                  <c:v>46788701285.871002</c:v>
                </c:pt>
                <c:pt idx="146">
                  <c:v>46535629032.666367</c:v>
                </c:pt>
                <c:pt idx="147">
                  <c:v>47207713428.828308</c:v>
                </c:pt>
                <c:pt idx="148">
                  <c:v>48508412550.345711</c:v>
                </c:pt>
                <c:pt idx="149">
                  <c:v>48254627124.726227</c:v>
                </c:pt>
                <c:pt idx="150">
                  <c:v>49585820747.971245</c:v>
                </c:pt>
                <c:pt idx="151">
                  <c:v>49969939751.639442</c:v>
                </c:pt>
                <c:pt idx="152">
                  <c:v>49304451796.503937</c:v>
                </c:pt>
                <c:pt idx="153">
                  <c:v>48826647598.529938</c:v>
                </c:pt>
                <c:pt idx="154">
                  <c:v>48144936764.471001</c:v>
                </c:pt>
                <c:pt idx="155">
                  <c:v>48464381678.316734</c:v>
                </c:pt>
                <c:pt idx="156">
                  <c:v>47546728908.816711</c:v>
                </c:pt>
                <c:pt idx="157">
                  <c:v>47978416886.102089</c:v>
                </c:pt>
                <c:pt idx="158">
                  <c:v>49322184008.704414</c:v>
                </c:pt>
                <c:pt idx="159">
                  <c:v>49095476243.827393</c:v>
                </c:pt>
                <c:pt idx="160">
                  <c:v>49265429988.39537</c:v>
                </c:pt>
                <c:pt idx="161">
                  <c:v>49017070948.204193</c:v>
                </c:pt>
                <c:pt idx="162">
                  <c:v>47638129446.375893</c:v>
                </c:pt>
                <c:pt idx="163">
                  <c:v>48641441905.035744</c:v>
                </c:pt>
                <c:pt idx="164">
                  <c:v>48364156671.034813</c:v>
                </c:pt>
                <c:pt idx="165">
                  <c:v>48253332427.701164</c:v>
                </c:pt>
                <c:pt idx="166">
                  <c:v>49581237019.506271</c:v>
                </c:pt>
                <c:pt idx="167">
                  <c:v>49509497098.090027</c:v>
                </c:pt>
                <c:pt idx="168">
                  <c:v>49828772794.719261</c:v>
                </c:pt>
                <c:pt idx="169">
                  <c:v>47756511739.454765</c:v>
                </c:pt>
                <c:pt idx="170">
                  <c:v>46971799558.439682</c:v>
                </c:pt>
                <c:pt idx="171">
                  <c:v>47588702829.483757</c:v>
                </c:pt>
                <c:pt idx="172">
                  <c:v>48112962438.988411</c:v>
                </c:pt>
                <c:pt idx="173">
                  <c:v>48064353631.415314</c:v>
                </c:pt>
                <c:pt idx="174">
                  <c:v>49540494651.100937</c:v>
                </c:pt>
                <c:pt idx="175">
                  <c:v>50521551701.512764</c:v>
                </c:pt>
                <c:pt idx="176">
                  <c:v>50020052767.738976</c:v>
                </c:pt>
                <c:pt idx="177">
                  <c:v>49596147264.022278</c:v>
                </c:pt>
                <c:pt idx="178">
                  <c:v>49136637295.810684</c:v>
                </c:pt>
                <c:pt idx="179">
                  <c:v>48919690844.439911</c:v>
                </c:pt>
                <c:pt idx="180">
                  <c:v>48063219565.953606</c:v>
                </c:pt>
                <c:pt idx="181">
                  <c:v>46208629928.096519</c:v>
                </c:pt>
                <c:pt idx="182">
                  <c:v>46509814673.634354</c:v>
                </c:pt>
                <c:pt idx="183">
                  <c:v>46840570411.141548</c:v>
                </c:pt>
                <c:pt idx="184">
                  <c:v>48684600448.408363</c:v>
                </c:pt>
                <c:pt idx="185">
                  <c:v>48423240190.084465</c:v>
                </c:pt>
                <c:pt idx="186">
                  <c:v>50062690771.669373</c:v>
                </c:pt>
                <c:pt idx="187">
                  <c:v>49788992921.774467</c:v>
                </c:pt>
                <c:pt idx="188">
                  <c:v>50916166714.043633</c:v>
                </c:pt>
                <c:pt idx="189">
                  <c:v>51613574183.962418</c:v>
                </c:pt>
                <c:pt idx="190">
                  <c:v>50585681110.095589</c:v>
                </c:pt>
                <c:pt idx="191">
                  <c:v>50310302172.7239</c:v>
                </c:pt>
                <c:pt idx="192">
                  <c:v>51475197447.644554</c:v>
                </c:pt>
                <c:pt idx="193">
                  <c:v>49982685364.069611</c:v>
                </c:pt>
                <c:pt idx="194">
                  <c:v>50085521835.223198</c:v>
                </c:pt>
                <c:pt idx="195">
                  <c:v>50250136939.501152</c:v>
                </c:pt>
                <c:pt idx="196">
                  <c:v>49238047267.261261</c:v>
                </c:pt>
                <c:pt idx="197">
                  <c:v>48259755110.194901</c:v>
                </c:pt>
                <c:pt idx="198">
                  <c:v>49173458014.637596</c:v>
                </c:pt>
                <c:pt idx="199">
                  <c:v>50171182223.136414</c:v>
                </c:pt>
                <c:pt idx="200">
                  <c:v>49900578762.128784</c:v>
                </c:pt>
                <c:pt idx="201">
                  <c:v>49816870542.468666</c:v>
                </c:pt>
                <c:pt idx="202">
                  <c:v>49794792835.125763</c:v>
                </c:pt>
                <c:pt idx="203">
                  <c:v>50093748185.988869</c:v>
                </c:pt>
                <c:pt idx="204">
                  <c:v>50845894508.735985</c:v>
                </c:pt>
                <c:pt idx="205">
                  <c:v>50131144645.440857</c:v>
                </c:pt>
                <c:pt idx="206">
                  <c:v>49530617431.478889</c:v>
                </c:pt>
                <c:pt idx="207">
                  <c:v>48568269933.754066</c:v>
                </c:pt>
                <c:pt idx="208">
                  <c:v>49799295290.396736</c:v>
                </c:pt>
                <c:pt idx="209">
                  <c:v>49616146883.49791</c:v>
                </c:pt>
                <c:pt idx="210">
                  <c:v>50180748950.960556</c:v>
                </c:pt>
                <c:pt idx="211">
                  <c:v>51234352299.299316</c:v>
                </c:pt>
                <c:pt idx="212">
                  <c:v>52510211506.496529</c:v>
                </c:pt>
                <c:pt idx="213">
                  <c:v>54634879550.328323</c:v>
                </c:pt>
                <c:pt idx="214">
                  <c:v>54214194316.935043</c:v>
                </c:pt>
                <c:pt idx="215">
                  <c:v>54664198476.373085</c:v>
                </c:pt>
                <c:pt idx="216">
                  <c:v>53301738195.591667</c:v>
                </c:pt>
                <c:pt idx="217">
                  <c:v>51428293860.104408</c:v>
                </c:pt>
                <c:pt idx="218">
                  <c:v>50120670521.651978</c:v>
                </c:pt>
                <c:pt idx="219">
                  <c:v>50409156588.623665</c:v>
                </c:pt>
                <c:pt idx="220">
                  <c:v>50283243066.253372</c:v>
                </c:pt>
                <c:pt idx="221">
                  <c:v>50463640640.013</c:v>
                </c:pt>
                <c:pt idx="222">
                  <c:v>50392417200.022278</c:v>
                </c:pt>
                <c:pt idx="223">
                  <c:v>49770082238.065895</c:v>
                </c:pt>
                <c:pt idx="224">
                  <c:v>48134232909.438515</c:v>
                </c:pt>
                <c:pt idx="225">
                  <c:v>48823379385.310455</c:v>
                </c:pt>
                <c:pt idx="226">
                  <c:v>49966977657.432945</c:v>
                </c:pt>
                <c:pt idx="227">
                  <c:v>50247944480.580978</c:v>
                </c:pt>
                <c:pt idx="228">
                  <c:v>50374354861.470078</c:v>
                </c:pt>
                <c:pt idx="229">
                  <c:v>52308672700.560562</c:v>
                </c:pt>
                <c:pt idx="230">
                  <c:v>50947217537.629707</c:v>
                </c:pt>
                <c:pt idx="231">
                  <c:v>50953820583.357788</c:v>
                </c:pt>
                <c:pt idx="232">
                  <c:v>48911141939.32901</c:v>
                </c:pt>
                <c:pt idx="233">
                  <c:v>49304693935.451523</c:v>
                </c:pt>
                <c:pt idx="234">
                  <c:v>49453166929.991417</c:v>
                </c:pt>
                <c:pt idx="235">
                  <c:v>52145226545.989563</c:v>
                </c:pt>
                <c:pt idx="236">
                  <c:v>52941956546.450127</c:v>
                </c:pt>
                <c:pt idx="237">
                  <c:v>51637657629.51741</c:v>
                </c:pt>
                <c:pt idx="238">
                  <c:v>50759502234.954979</c:v>
                </c:pt>
                <c:pt idx="239">
                  <c:v>50627955367.923904</c:v>
                </c:pt>
                <c:pt idx="240">
                  <c:v>49938103123.501411</c:v>
                </c:pt>
                <c:pt idx="241">
                  <c:v>50958068705.88028</c:v>
                </c:pt>
                <c:pt idx="242">
                  <c:v>50588248416.630402</c:v>
                </c:pt>
                <c:pt idx="243">
                  <c:v>50206296217.827843</c:v>
                </c:pt>
                <c:pt idx="244">
                  <c:v>50138927655.929939</c:v>
                </c:pt>
                <c:pt idx="245">
                  <c:v>49923110500.450111</c:v>
                </c:pt>
                <c:pt idx="246">
                  <c:v>50155534074.850121</c:v>
                </c:pt>
                <c:pt idx="247">
                  <c:v>50575501288.703972</c:v>
                </c:pt>
                <c:pt idx="248">
                  <c:v>51360570139.010666</c:v>
                </c:pt>
                <c:pt idx="249">
                  <c:v>52942435937.503487</c:v>
                </c:pt>
                <c:pt idx="250">
                  <c:v>52321367352.317413</c:v>
                </c:pt>
                <c:pt idx="251">
                  <c:v>51934130627.449196</c:v>
                </c:pt>
                <c:pt idx="252">
                  <c:v>52399108161.808823</c:v>
                </c:pt>
                <c:pt idx="253">
                  <c:v>52795743566.069603</c:v>
                </c:pt>
                <c:pt idx="254">
                  <c:v>53078611205.109062</c:v>
                </c:pt>
                <c:pt idx="255">
                  <c:v>53653337710.844551</c:v>
                </c:pt>
                <c:pt idx="256">
                  <c:v>52363070601.532722</c:v>
                </c:pt>
                <c:pt idx="257">
                  <c:v>51696116301.135963</c:v>
                </c:pt>
                <c:pt idx="258">
                  <c:v>52139306198.867752</c:v>
                </c:pt>
                <c:pt idx="259">
                  <c:v>51633332322.142006</c:v>
                </c:pt>
                <c:pt idx="260">
                  <c:v>50196522627.597229</c:v>
                </c:pt>
                <c:pt idx="261">
                  <c:v>50413041205.967987</c:v>
                </c:pt>
                <c:pt idx="262">
                  <c:v>52215745712.311844</c:v>
                </c:pt>
                <c:pt idx="263">
                  <c:v>51864016496.672165</c:v>
                </c:pt>
                <c:pt idx="264">
                  <c:v>51481848696.832489</c:v>
                </c:pt>
                <c:pt idx="265">
                  <c:v>50381605063.951271</c:v>
                </c:pt>
                <c:pt idx="266">
                  <c:v>50819704507.923882</c:v>
                </c:pt>
                <c:pt idx="267">
                  <c:v>49672582053.703026</c:v>
                </c:pt>
                <c:pt idx="268">
                  <c:v>48630786878.558006</c:v>
                </c:pt>
                <c:pt idx="269">
                  <c:v>59128925062.986084</c:v>
                </c:pt>
                <c:pt idx="270">
                  <c:v>76231132419.452469</c:v>
                </c:pt>
                <c:pt idx="271">
                  <c:v>109469795997.95918</c:v>
                </c:pt>
                <c:pt idx="272">
                  <c:v>477052656157.30859</c:v>
                </c:pt>
                <c:pt idx="273">
                  <c:v>1675025813950.2322</c:v>
                </c:pt>
                <c:pt idx="274">
                  <c:v>2727365653954.5249</c:v>
                </c:pt>
                <c:pt idx="275">
                  <c:v>2794326690537.8086</c:v>
                </c:pt>
                <c:pt idx="276">
                  <c:v>1894846760517.6335</c:v>
                </c:pt>
                <c:pt idx="277">
                  <c:v>1025126099677.4943</c:v>
                </c:pt>
                <c:pt idx="278">
                  <c:v>356954348010.44092</c:v>
                </c:pt>
                <c:pt idx="279">
                  <c:v>248692242958.81674</c:v>
                </c:pt>
                <c:pt idx="280">
                  <c:v>196142992564.43738</c:v>
                </c:pt>
                <c:pt idx="281">
                  <c:v>193649353791.42111</c:v>
                </c:pt>
                <c:pt idx="282">
                  <c:v>163491568592.2413</c:v>
                </c:pt>
                <c:pt idx="283">
                  <c:v>147933119117.60394</c:v>
                </c:pt>
                <c:pt idx="284">
                  <c:v>135602045500.96983</c:v>
                </c:pt>
                <c:pt idx="285">
                  <c:v>135032944634.3214</c:v>
                </c:pt>
                <c:pt idx="286">
                  <c:v>132182212075.01071</c:v>
                </c:pt>
                <c:pt idx="287">
                  <c:v>132931920721.30766</c:v>
                </c:pt>
                <c:pt idx="288">
                  <c:v>124231608844.49165</c:v>
                </c:pt>
                <c:pt idx="289">
                  <c:v>128771982736.75174</c:v>
                </c:pt>
                <c:pt idx="290">
                  <c:v>133647394612.46173</c:v>
                </c:pt>
                <c:pt idx="291">
                  <c:v>135894178026.65196</c:v>
                </c:pt>
                <c:pt idx="292">
                  <c:v>136276579979.50349</c:v>
                </c:pt>
                <c:pt idx="293">
                  <c:v>139958291243.98334</c:v>
                </c:pt>
                <c:pt idx="294">
                  <c:v>139746581663.51001</c:v>
                </c:pt>
                <c:pt idx="295">
                  <c:v>137319408971.34572</c:v>
                </c:pt>
                <c:pt idx="296">
                  <c:v>133882500099.65849</c:v>
                </c:pt>
                <c:pt idx="297">
                  <c:v>134949372517.30859</c:v>
                </c:pt>
                <c:pt idx="298">
                  <c:v>132929833265.7726</c:v>
                </c:pt>
                <c:pt idx="299">
                  <c:v>133138605411.06635</c:v>
                </c:pt>
                <c:pt idx="300">
                  <c:v>130401713203.75685</c:v>
                </c:pt>
                <c:pt idx="301">
                  <c:v>129584232450.78609</c:v>
                </c:pt>
                <c:pt idx="302">
                  <c:v>129229788916.8</c:v>
                </c:pt>
                <c:pt idx="303">
                  <c:v>130619734117.14987</c:v>
                </c:pt>
                <c:pt idx="304">
                  <c:v>129353472042.99211</c:v>
                </c:pt>
                <c:pt idx="305">
                  <c:v>128174403036.7984</c:v>
                </c:pt>
                <c:pt idx="306">
                  <c:v>128402370951.53224</c:v>
                </c:pt>
                <c:pt idx="307">
                  <c:v>137610764527.71695</c:v>
                </c:pt>
                <c:pt idx="308">
                  <c:v>129271999303.74294</c:v>
                </c:pt>
                <c:pt idx="309">
                  <c:v>131131671201.09328</c:v>
                </c:pt>
                <c:pt idx="310">
                  <c:v>129309162082.8028</c:v>
                </c:pt>
                <c:pt idx="311">
                  <c:v>129676580620.03902</c:v>
                </c:pt>
                <c:pt idx="312">
                  <c:v>129284102718.40373</c:v>
                </c:pt>
                <c:pt idx="313">
                  <c:v>132932172548.73969</c:v>
                </c:pt>
                <c:pt idx="314">
                  <c:v>136493874221.76685</c:v>
                </c:pt>
                <c:pt idx="315">
                  <c:v>141303700644.35779</c:v>
                </c:pt>
                <c:pt idx="316">
                  <c:v>139019893911.57425</c:v>
                </c:pt>
                <c:pt idx="317">
                  <c:v>134532209562.54018</c:v>
                </c:pt>
                <c:pt idx="318">
                  <c:v>134635850268.73228</c:v>
                </c:pt>
                <c:pt idx="319">
                  <c:v>130555339697.67984</c:v>
                </c:pt>
                <c:pt idx="320">
                  <c:v>126144443221.46173</c:v>
                </c:pt>
                <c:pt idx="321">
                  <c:v>126488078718.37103</c:v>
                </c:pt>
                <c:pt idx="322">
                  <c:v>125297099576.79259</c:v>
                </c:pt>
                <c:pt idx="323">
                  <c:v>124529354914.8492</c:v>
                </c:pt>
                <c:pt idx="324">
                  <c:v>124885586017.86546</c:v>
                </c:pt>
                <c:pt idx="325">
                  <c:v>124798515861.60094</c:v>
                </c:pt>
                <c:pt idx="326">
                  <c:v>129743664141.99536</c:v>
                </c:pt>
                <c:pt idx="327">
                  <c:v>132077178315.54524</c:v>
                </c:pt>
                <c:pt idx="328">
                  <c:v>135853670307.42462</c:v>
                </c:pt>
                <c:pt idx="329">
                  <c:v>139181227313.80511</c:v>
                </c:pt>
                <c:pt idx="330">
                  <c:v>139397206860.20883</c:v>
                </c:pt>
                <c:pt idx="331">
                  <c:v>136551284240.83063</c:v>
                </c:pt>
                <c:pt idx="332">
                  <c:v>134184750769.8376</c:v>
                </c:pt>
                <c:pt idx="333">
                  <c:v>126130196664.38007</c:v>
                </c:pt>
                <c:pt idx="334">
                  <c:v>128838993062.99307</c:v>
                </c:pt>
                <c:pt idx="335">
                  <c:v>135126222269.59979</c:v>
                </c:pt>
                <c:pt idx="336">
                  <c:v>135479618694.9014</c:v>
                </c:pt>
                <c:pt idx="337">
                  <c:v>137024079548.74709</c:v>
                </c:pt>
                <c:pt idx="338">
                  <c:v>130814431678.88634</c:v>
                </c:pt>
                <c:pt idx="339">
                  <c:v>128647977410.4223</c:v>
                </c:pt>
                <c:pt idx="340">
                  <c:v>127388274205.99699</c:v>
                </c:pt>
                <c:pt idx="341">
                  <c:v>126087095997.62646</c:v>
                </c:pt>
                <c:pt idx="342">
                  <c:v>126251151352.00305</c:v>
                </c:pt>
                <c:pt idx="343">
                  <c:v>126332809845.1991</c:v>
                </c:pt>
                <c:pt idx="344">
                  <c:v>129662489839.01068</c:v>
                </c:pt>
                <c:pt idx="345">
                  <c:v>129783843125.49608</c:v>
                </c:pt>
                <c:pt idx="346">
                  <c:v>126419181017.63808</c:v>
                </c:pt>
                <c:pt idx="347">
                  <c:v>125091399742.62738</c:v>
                </c:pt>
                <c:pt idx="348">
                  <c:v>124752158711.62692</c:v>
                </c:pt>
                <c:pt idx="349">
                  <c:v>129513200907.10721</c:v>
                </c:pt>
                <c:pt idx="350">
                  <c:v>126322186535.38194</c:v>
                </c:pt>
                <c:pt idx="351">
                  <c:v>128573822819.72856</c:v>
                </c:pt>
                <c:pt idx="352">
                  <c:v>126302865074.6492</c:v>
                </c:pt>
                <c:pt idx="353">
                  <c:v>130965730832.94014</c:v>
                </c:pt>
                <c:pt idx="354">
                  <c:v>131140722001.94058</c:v>
                </c:pt>
                <c:pt idx="355">
                  <c:v>130858411726.40744</c:v>
                </c:pt>
                <c:pt idx="356">
                  <c:v>138018473052.03482</c:v>
                </c:pt>
                <c:pt idx="357">
                  <c:v>140156088458.28308</c:v>
                </c:pt>
                <c:pt idx="358">
                  <c:v>138347002718.42926</c:v>
                </c:pt>
                <c:pt idx="359">
                  <c:v>132069844536.72766</c:v>
                </c:pt>
                <c:pt idx="360">
                  <c:v>132082232098.37959</c:v>
                </c:pt>
                <c:pt idx="361">
                  <c:v>131868346675.89421</c:v>
                </c:pt>
                <c:pt idx="362">
                  <c:v>123809861458.07776</c:v>
                </c:pt>
                <c:pt idx="363">
                  <c:v>128439493032.9787</c:v>
                </c:pt>
                <c:pt idx="364">
                  <c:v>132394695871.58426</c:v>
                </c:pt>
                <c:pt idx="365">
                  <c:v>128584918020.21397</c:v>
                </c:pt>
                <c:pt idx="366">
                  <c:v>128427826011.34111</c:v>
                </c:pt>
                <c:pt idx="367">
                  <c:v>125061506740.55222</c:v>
                </c:pt>
                <c:pt idx="368">
                  <c:v>120207659410.71417</c:v>
                </c:pt>
                <c:pt idx="369">
                  <c:v>119545571927.94434</c:v>
                </c:pt>
                <c:pt idx="370">
                  <c:v>123014100143.54898</c:v>
                </c:pt>
                <c:pt idx="371">
                  <c:v>121754353892.31648</c:v>
                </c:pt>
                <c:pt idx="372">
                  <c:v>121859124092.53644</c:v>
                </c:pt>
                <c:pt idx="373">
                  <c:v>118128975072.40649</c:v>
                </c:pt>
                <c:pt idx="374">
                  <c:v>123683285630.05756</c:v>
                </c:pt>
                <c:pt idx="375">
                  <c:v>125594646487.67723</c:v>
                </c:pt>
                <c:pt idx="376">
                  <c:v>130342224440.87332</c:v>
                </c:pt>
                <c:pt idx="377">
                  <c:v>130296461386.13272</c:v>
                </c:pt>
                <c:pt idx="378">
                  <c:v>130259742871.02736</c:v>
                </c:pt>
                <c:pt idx="379">
                  <c:v>126716385755.76756</c:v>
                </c:pt>
                <c:pt idx="380">
                  <c:v>125887655539.04108</c:v>
                </c:pt>
                <c:pt idx="381">
                  <c:v>126679029341.63876</c:v>
                </c:pt>
                <c:pt idx="382">
                  <c:v>128087953744.79674</c:v>
                </c:pt>
                <c:pt idx="383">
                  <c:v>125400398124.43921</c:v>
                </c:pt>
                <c:pt idx="384">
                  <c:v>125945546223.78194</c:v>
                </c:pt>
                <c:pt idx="385">
                  <c:v>125921682367.2854</c:v>
                </c:pt>
                <c:pt idx="386">
                  <c:v>118642800880.16241</c:v>
                </c:pt>
                <c:pt idx="387">
                  <c:v>117451975540.81674</c:v>
                </c:pt>
                <c:pt idx="388">
                  <c:v>122336072459.60744</c:v>
                </c:pt>
                <c:pt idx="389">
                  <c:v>129665753627.68028</c:v>
                </c:pt>
                <c:pt idx="390">
                  <c:v>136707481549.17497</c:v>
                </c:pt>
                <c:pt idx="391">
                  <c:v>131431714570.30165</c:v>
                </c:pt>
                <c:pt idx="392">
                  <c:v>114648580243.15547</c:v>
                </c:pt>
                <c:pt idx="393">
                  <c:v>126027480987.70306</c:v>
                </c:pt>
                <c:pt idx="394">
                  <c:v>145546551381.43851</c:v>
                </c:pt>
                <c:pt idx="395">
                  <c:v>165962493910.69144</c:v>
                </c:pt>
                <c:pt idx="396">
                  <c:v>163709659499.72162</c:v>
                </c:pt>
                <c:pt idx="397">
                  <c:v>186314018312.7529</c:v>
                </c:pt>
                <c:pt idx="398">
                  <c:v>211602353090.61716</c:v>
                </c:pt>
                <c:pt idx="399">
                  <c:v>218822271874.71579</c:v>
                </c:pt>
                <c:pt idx="400">
                  <c:v>226933114003.68033</c:v>
                </c:pt>
                <c:pt idx="401">
                  <c:v>228335887837.53137</c:v>
                </c:pt>
                <c:pt idx="402">
                  <c:v>228617552327.36868</c:v>
                </c:pt>
                <c:pt idx="403">
                  <c:v>233325386248.91144</c:v>
                </c:pt>
                <c:pt idx="404">
                  <c:v>240864284521.46173</c:v>
                </c:pt>
                <c:pt idx="405">
                  <c:v>245274652695.9202</c:v>
                </c:pt>
                <c:pt idx="406">
                  <c:v>249291327471.5137</c:v>
                </c:pt>
                <c:pt idx="407">
                  <c:v>246535500289.63159</c:v>
                </c:pt>
                <c:pt idx="408">
                  <c:v>245585904128.42233</c:v>
                </c:pt>
                <c:pt idx="409">
                  <c:v>249597252044.53229</c:v>
                </c:pt>
                <c:pt idx="410">
                  <c:v>246890924071.17633</c:v>
                </c:pt>
                <c:pt idx="411">
                  <c:v>249599679233.65265</c:v>
                </c:pt>
                <c:pt idx="412">
                  <c:v>246964128258.66476</c:v>
                </c:pt>
                <c:pt idx="413">
                  <c:v>244711035425.50165</c:v>
                </c:pt>
                <c:pt idx="414">
                  <c:v>244347047332.52438</c:v>
                </c:pt>
                <c:pt idx="415">
                  <c:v>248576683094.31558</c:v>
                </c:pt>
                <c:pt idx="416">
                  <c:v>254096908836.19495</c:v>
                </c:pt>
                <c:pt idx="417">
                  <c:v>255708304820.88168</c:v>
                </c:pt>
                <c:pt idx="418">
                  <c:v>253716181149.23813</c:v>
                </c:pt>
                <c:pt idx="419">
                  <c:v>257639696018.79544</c:v>
                </c:pt>
                <c:pt idx="420">
                  <c:v>257324937973.60931</c:v>
                </c:pt>
                <c:pt idx="421">
                  <c:v>255943733993.96753</c:v>
                </c:pt>
                <c:pt idx="422">
                  <c:v>256748292522.62186</c:v>
                </c:pt>
                <c:pt idx="423">
                  <c:v>257302877286.54297</c:v>
                </c:pt>
                <c:pt idx="424">
                  <c:v>257279355634.74847</c:v>
                </c:pt>
                <c:pt idx="425">
                  <c:v>256135648990.02325</c:v>
                </c:pt>
                <c:pt idx="426">
                  <c:v>256171829249.88409</c:v>
                </c:pt>
                <c:pt idx="427">
                  <c:v>255685124945.35959</c:v>
                </c:pt>
                <c:pt idx="428">
                  <c:v>267498934231.18332</c:v>
                </c:pt>
                <c:pt idx="429">
                  <c:v>265363819698.37592</c:v>
                </c:pt>
                <c:pt idx="430">
                  <c:v>267460643207.1926</c:v>
                </c:pt>
                <c:pt idx="431">
                  <c:v>266435189708.12067</c:v>
                </c:pt>
                <c:pt idx="432">
                  <c:v>265786861140.71927</c:v>
                </c:pt>
                <c:pt idx="433">
                  <c:v>265805917425.98608</c:v>
                </c:pt>
                <c:pt idx="434">
                  <c:v>271788860187.70306</c:v>
                </c:pt>
                <c:pt idx="435">
                  <c:v>274543092310.47714</c:v>
                </c:pt>
                <c:pt idx="436">
                  <c:v>273770193081.90079</c:v>
                </c:pt>
                <c:pt idx="437">
                  <c:v>276010550588.28308</c:v>
                </c:pt>
                <c:pt idx="438">
                  <c:v>275153586469.71967</c:v>
                </c:pt>
                <c:pt idx="439">
                  <c:v>273250496211.49521</c:v>
                </c:pt>
                <c:pt idx="440">
                  <c:v>272108669801.33084</c:v>
                </c:pt>
                <c:pt idx="441">
                  <c:v>274481659551.85483</c:v>
                </c:pt>
                <c:pt idx="442">
                  <c:v>277181312035.86243</c:v>
                </c:pt>
                <c:pt idx="443">
                  <c:v>280908472719.04041</c:v>
                </c:pt>
                <c:pt idx="444">
                  <c:v>281572623785.34943</c:v>
                </c:pt>
                <c:pt idx="445">
                  <c:v>272416562645.39868</c:v>
                </c:pt>
                <c:pt idx="446">
                  <c:v>278515241252.59705</c:v>
                </c:pt>
                <c:pt idx="447">
                  <c:v>276234811448.26062</c:v>
                </c:pt>
                <c:pt idx="448">
                  <c:v>276952481555.62646</c:v>
                </c:pt>
                <c:pt idx="449">
                  <c:v>281948589351.69745</c:v>
                </c:pt>
                <c:pt idx="450">
                  <c:v>281802074158.93365</c:v>
                </c:pt>
                <c:pt idx="451">
                  <c:v>286498318348.04413</c:v>
                </c:pt>
                <c:pt idx="452">
                  <c:v>287365039098.95361</c:v>
                </c:pt>
                <c:pt idx="453">
                  <c:v>278695191074.58936</c:v>
                </c:pt>
                <c:pt idx="454">
                  <c:v>279349848259.43115</c:v>
                </c:pt>
                <c:pt idx="455">
                  <c:v>280168929721.58704</c:v>
                </c:pt>
                <c:pt idx="456">
                  <c:v>279769233552.65155</c:v>
                </c:pt>
                <c:pt idx="457">
                  <c:v>277405029142.01202</c:v>
                </c:pt>
                <c:pt idx="458">
                  <c:v>280614524739.742</c:v>
                </c:pt>
                <c:pt idx="459">
                  <c:v>279301961559.94806</c:v>
                </c:pt>
                <c:pt idx="460">
                  <c:v>280904722560.42877</c:v>
                </c:pt>
                <c:pt idx="461">
                  <c:v>281108127407.44592</c:v>
                </c:pt>
                <c:pt idx="462">
                  <c:v>281680443899.53223</c:v>
                </c:pt>
                <c:pt idx="463">
                  <c:v>277710504815.44922</c:v>
                </c:pt>
                <c:pt idx="464">
                  <c:v>277729735948.96973</c:v>
                </c:pt>
                <c:pt idx="465">
                  <c:v>282706497701.30121</c:v>
                </c:pt>
                <c:pt idx="466">
                  <c:v>287430534142.34344</c:v>
                </c:pt>
                <c:pt idx="467">
                  <c:v>282883901046.31091</c:v>
                </c:pt>
                <c:pt idx="468">
                  <c:v>281888860112.90582</c:v>
                </c:pt>
                <c:pt idx="469">
                  <c:v>281200010901.67798</c:v>
                </c:pt>
                <c:pt idx="470">
                  <c:v>278711030378.40137</c:v>
                </c:pt>
                <c:pt idx="471">
                  <c:v>288651215880.2923</c:v>
                </c:pt>
                <c:pt idx="472">
                  <c:v>286647150100.63812</c:v>
                </c:pt>
                <c:pt idx="473">
                  <c:v>284699996702.92352</c:v>
                </c:pt>
                <c:pt idx="474">
                  <c:v>284596414449.65314</c:v>
                </c:pt>
                <c:pt idx="475">
                  <c:v>284323928069.02557</c:v>
                </c:pt>
                <c:pt idx="476">
                  <c:v>283546689853.70654</c:v>
                </c:pt>
                <c:pt idx="477">
                  <c:v>278620867369.85992</c:v>
                </c:pt>
                <c:pt idx="478">
                  <c:v>281123245618.1582</c:v>
                </c:pt>
                <c:pt idx="479">
                  <c:v>279912981396.34528</c:v>
                </c:pt>
                <c:pt idx="480">
                  <c:v>280679302870.13458</c:v>
                </c:pt>
                <c:pt idx="481">
                  <c:v>281274137062.02039</c:v>
                </c:pt>
                <c:pt idx="482">
                  <c:v>285880364105.90955</c:v>
                </c:pt>
                <c:pt idx="483">
                  <c:v>283362845003.3313</c:v>
                </c:pt>
                <c:pt idx="484">
                  <c:v>285193390846.72626</c:v>
                </c:pt>
                <c:pt idx="485">
                  <c:v>284379375116.48358</c:v>
                </c:pt>
                <c:pt idx="486">
                  <c:v>283703899805.85803</c:v>
                </c:pt>
                <c:pt idx="487">
                  <c:v>285525906986.94434</c:v>
                </c:pt>
                <c:pt idx="488">
                  <c:v>285684258907.53143</c:v>
                </c:pt>
                <c:pt idx="489">
                  <c:v>281674892945.94849</c:v>
                </c:pt>
                <c:pt idx="490">
                  <c:v>286355673214.44434</c:v>
                </c:pt>
                <c:pt idx="491">
                  <c:v>287358377152.55225</c:v>
                </c:pt>
                <c:pt idx="492">
                  <c:v>286838603485.01636</c:v>
                </c:pt>
                <c:pt idx="493">
                  <c:v>287702647120.64972</c:v>
                </c:pt>
                <c:pt idx="494">
                  <c:v>284688603630.4975</c:v>
                </c:pt>
                <c:pt idx="495">
                  <c:v>286035895589.90717</c:v>
                </c:pt>
                <c:pt idx="496">
                  <c:v>288226398375.87012</c:v>
                </c:pt>
                <c:pt idx="497">
                  <c:v>286750991923.4339</c:v>
                </c:pt>
                <c:pt idx="498">
                  <c:v>287300383788.86316</c:v>
                </c:pt>
                <c:pt idx="499">
                  <c:v>290680996245.47565</c:v>
                </c:pt>
                <c:pt idx="500">
                  <c:v>287227875463.28778</c:v>
                </c:pt>
                <c:pt idx="501">
                  <c:v>282560896879.3504</c:v>
                </c:pt>
                <c:pt idx="502">
                  <c:v>289874946369.15662</c:v>
                </c:pt>
                <c:pt idx="503">
                  <c:v>291715290877.03021</c:v>
                </c:pt>
                <c:pt idx="504">
                  <c:v>291397646045.66876</c:v>
                </c:pt>
                <c:pt idx="505">
                  <c:v>290817486963.22968</c:v>
                </c:pt>
                <c:pt idx="506">
                  <c:v>289801955930.47565</c:v>
                </c:pt>
                <c:pt idx="507">
                  <c:v>291335260766.14807</c:v>
                </c:pt>
                <c:pt idx="508">
                  <c:v>293333733924.0863</c:v>
                </c:pt>
                <c:pt idx="509">
                  <c:v>288332794850.02209</c:v>
                </c:pt>
                <c:pt idx="510">
                  <c:v>293058557770.30164</c:v>
                </c:pt>
                <c:pt idx="511">
                  <c:v>308314060150.23206</c:v>
                </c:pt>
                <c:pt idx="512">
                  <c:v>326799661367.2854</c:v>
                </c:pt>
                <c:pt idx="513">
                  <c:v>327393616474.2204</c:v>
                </c:pt>
                <c:pt idx="514">
                  <c:v>308020101534.43304</c:v>
                </c:pt>
                <c:pt idx="515">
                  <c:v>288318341675.03766</c:v>
                </c:pt>
                <c:pt idx="516">
                  <c:v>290717253573.94946</c:v>
                </c:pt>
                <c:pt idx="517">
                  <c:v>257207511838.55228</c:v>
                </c:pt>
                <c:pt idx="518">
                  <c:v>226142487067.16595</c:v>
                </c:pt>
                <c:pt idx="519">
                  <c:v>215997139188.86456</c:v>
                </c:pt>
                <c:pt idx="520">
                  <c:v>213517560577.89682</c:v>
                </c:pt>
                <c:pt idx="521">
                  <c:v>205382521736.46777</c:v>
                </c:pt>
                <c:pt idx="522">
                  <c:v>204916759144.21341</c:v>
                </c:pt>
                <c:pt idx="523">
                  <c:v>210605334341.71371</c:v>
                </c:pt>
                <c:pt idx="524">
                  <c:v>204999310963.53409</c:v>
                </c:pt>
                <c:pt idx="525">
                  <c:v>204737288130.85291</c:v>
                </c:pt>
                <c:pt idx="526">
                  <c:v>204899449054.19025</c:v>
                </c:pt>
                <c:pt idx="527">
                  <c:v>206808557305.05243</c:v>
                </c:pt>
                <c:pt idx="528">
                  <c:v>207637241408.19952</c:v>
                </c:pt>
                <c:pt idx="529">
                  <c:v>208787490738.30075</c:v>
                </c:pt>
                <c:pt idx="530">
                  <c:v>206399289068.81073</c:v>
                </c:pt>
                <c:pt idx="531">
                  <c:v>201870971395.95367</c:v>
                </c:pt>
                <c:pt idx="532">
                  <c:v>196359817423.78192</c:v>
                </c:pt>
                <c:pt idx="533">
                  <c:v>196562263649.30396</c:v>
                </c:pt>
                <c:pt idx="534">
                  <c:v>197130739091.50815</c:v>
                </c:pt>
                <c:pt idx="535">
                  <c:v>197466995931.45102</c:v>
                </c:pt>
                <c:pt idx="536">
                  <c:v>200674733470.40048</c:v>
                </c:pt>
                <c:pt idx="537">
                  <c:v>200635924026.16989</c:v>
                </c:pt>
                <c:pt idx="538">
                  <c:v>203283543095.81625</c:v>
                </c:pt>
                <c:pt idx="539">
                  <c:v>203650481890.35455</c:v>
                </c:pt>
                <c:pt idx="540">
                  <c:v>202966799423.49057</c:v>
                </c:pt>
                <c:pt idx="541">
                  <c:v>199387728262.41861</c:v>
                </c:pt>
                <c:pt idx="542">
                  <c:v>207529972467.9313</c:v>
                </c:pt>
                <c:pt idx="543">
                  <c:v>201882310476.6571</c:v>
                </c:pt>
                <c:pt idx="544">
                  <c:v>203840442133.33084</c:v>
                </c:pt>
                <c:pt idx="545">
                  <c:v>205576253177.70493</c:v>
                </c:pt>
                <c:pt idx="546">
                  <c:v>206807805252.95221</c:v>
                </c:pt>
                <c:pt idx="547">
                  <c:v>202971820997.13132</c:v>
                </c:pt>
                <c:pt idx="548">
                  <c:v>199568100084.20471</c:v>
                </c:pt>
                <c:pt idx="549">
                  <c:v>200024873538.68213</c:v>
                </c:pt>
                <c:pt idx="550">
                  <c:v>202551561685.30029</c:v>
                </c:pt>
                <c:pt idx="551">
                  <c:v>198885344163.91861</c:v>
                </c:pt>
                <c:pt idx="552">
                  <c:v>199102694342.63297</c:v>
                </c:pt>
                <c:pt idx="553">
                  <c:v>198831295983.33527</c:v>
                </c:pt>
                <c:pt idx="554">
                  <c:v>197601458018.08728</c:v>
                </c:pt>
                <c:pt idx="555">
                  <c:v>198844631893.81439</c:v>
                </c:pt>
                <c:pt idx="556">
                  <c:v>201784643955.4754</c:v>
                </c:pt>
                <c:pt idx="557">
                  <c:v>199123679530.06619</c:v>
                </c:pt>
                <c:pt idx="558">
                  <c:v>199077901291.45291</c:v>
                </c:pt>
                <c:pt idx="559">
                  <c:v>196191658544.03711</c:v>
                </c:pt>
                <c:pt idx="560">
                  <c:v>200444197492.28421</c:v>
                </c:pt>
                <c:pt idx="561">
                  <c:v>195980176133.4223</c:v>
                </c:pt>
                <c:pt idx="562">
                  <c:v>192255704949.43854</c:v>
                </c:pt>
                <c:pt idx="563">
                  <c:v>198376942021.27893</c:v>
                </c:pt>
                <c:pt idx="564">
                  <c:v>198551031453.4794</c:v>
                </c:pt>
                <c:pt idx="565">
                  <c:v>197457164137.00745</c:v>
                </c:pt>
                <c:pt idx="566">
                  <c:v>193664686943.25989</c:v>
                </c:pt>
                <c:pt idx="567">
                  <c:v>195748424537.35501</c:v>
                </c:pt>
                <c:pt idx="568">
                  <c:v>188675751775.32813</c:v>
                </c:pt>
                <c:pt idx="569">
                  <c:v>188500824173.55731</c:v>
                </c:pt>
                <c:pt idx="570">
                  <c:v>189086926405.87659</c:v>
                </c:pt>
                <c:pt idx="571">
                  <c:v>185906541929.6149</c:v>
                </c:pt>
                <c:pt idx="572">
                  <c:v>188668317693.91537</c:v>
                </c:pt>
                <c:pt idx="573">
                  <c:v>191465219323.47101</c:v>
                </c:pt>
                <c:pt idx="574">
                  <c:v>188652994901.61371</c:v>
                </c:pt>
                <c:pt idx="575">
                  <c:v>193169769229.52438</c:v>
                </c:pt>
                <c:pt idx="576">
                  <c:v>194560558017.89328</c:v>
                </c:pt>
                <c:pt idx="577">
                  <c:v>192349036829.33878</c:v>
                </c:pt>
                <c:pt idx="578">
                  <c:v>193831193476.98376</c:v>
                </c:pt>
                <c:pt idx="579">
                  <c:v>186877613246.16824</c:v>
                </c:pt>
                <c:pt idx="580">
                  <c:v>196202587104.22281</c:v>
                </c:pt>
                <c:pt idx="581">
                  <c:v>198963830493.6947</c:v>
                </c:pt>
                <c:pt idx="582">
                  <c:v>198015381714.98846</c:v>
                </c:pt>
                <c:pt idx="583">
                  <c:v>200345695786.00235</c:v>
                </c:pt>
                <c:pt idx="584">
                  <c:v>193494162921.16013</c:v>
                </c:pt>
                <c:pt idx="585">
                  <c:v>196431949357.12668</c:v>
                </c:pt>
                <c:pt idx="586">
                  <c:v>196820798449.62531</c:v>
                </c:pt>
                <c:pt idx="587">
                  <c:v>199527893583.56729</c:v>
                </c:pt>
                <c:pt idx="588">
                  <c:v>199826195818.61349</c:v>
                </c:pt>
                <c:pt idx="589">
                  <c:v>196953378956.87473</c:v>
                </c:pt>
                <c:pt idx="590">
                  <c:v>194264325789.10443</c:v>
                </c:pt>
                <c:pt idx="591">
                  <c:v>191636900008.31555</c:v>
                </c:pt>
                <c:pt idx="592">
                  <c:v>200962757749.63574</c:v>
                </c:pt>
                <c:pt idx="593">
                  <c:v>198336561431.80515</c:v>
                </c:pt>
                <c:pt idx="594">
                  <c:v>198805578026.86224</c:v>
                </c:pt>
                <c:pt idx="595">
                  <c:v>194603905921.78189</c:v>
                </c:pt>
                <c:pt idx="596">
                  <c:v>195844734537.54068</c:v>
                </c:pt>
                <c:pt idx="597">
                  <c:v>193184688125.66129</c:v>
                </c:pt>
                <c:pt idx="598">
                  <c:v>193077348334.10672</c:v>
                </c:pt>
                <c:pt idx="599">
                  <c:v>193179219411.48956</c:v>
                </c:pt>
                <c:pt idx="600">
                  <c:v>193590172267.16013</c:v>
                </c:pt>
                <c:pt idx="601">
                  <c:v>194897766912.50119</c:v>
                </c:pt>
                <c:pt idx="602">
                  <c:v>195994468146.78656</c:v>
                </c:pt>
                <c:pt idx="603">
                  <c:v>191634277510.06033</c:v>
                </c:pt>
                <c:pt idx="604">
                  <c:v>193299582969.99539</c:v>
                </c:pt>
                <c:pt idx="605">
                  <c:v>190961669404.02319</c:v>
                </c:pt>
                <c:pt idx="606">
                  <c:v>190912136804.60321</c:v>
                </c:pt>
                <c:pt idx="607">
                  <c:v>190814843503.62878</c:v>
                </c:pt>
                <c:pt idx="608">
                  <c:v>199398149521.34204</c:v>
                </c:pt>
                <c:pt idx="609">
                  <c:v>200699224209.95642</c:v>
                </c:pt>
                <c:pt idx="610">
                  <c:v>192410116189.72623</c:v>
                </c:pt>
                <c:pt idx="611">
                  <c:v>196400094189.81445</c:v>
                </c:pt>
                <c:pt idx="612">
                  <c:v>196410254643.48032</c:v>
                </c:pt>
                <c:pt idx="613">
                  <c:v>200804448071.61441</c:v>
                </c:pt>
                <c:pt idx="614">
                  <c:v>194356353278.74017</c:v>
                </c:pt>
                <c:pt idx="615">
                  <c:v>193105844770.69144</c:v>
                </c:pt>
                <c:pt idx="616">
                  <c:v>197982483055.90115</c:v>
                </c:pt>
                <c:pt idx="617">
                  <c:v>201119906154.58328</c:v>
                </c:pt>
                <c:pt idx="618">
                  <c:v>200411394550.7388</c:v>
                </c:pt>
                <c:pt idx="619">
                  <c:v>199588171065.71997</c:v>
                </c:pt>
                <c:pt idx="620">
                  <c:v>191649433792.34341</c:v>
                </c:pt>
                <c:pt idx="621">
                  <c:v>190163875655.4856</c:v>
                </c:pt>
                <c:pt idx="622">
                  <c:v>187255883539.65988</c:v>
                </c:pt>
                <c:pt idx="623">
                  <c:v>187439326964.20236</c:v>
                </c:pt>
                <c:pt idx="624">
                  <c:v>187330284074.72995</c:v>
                </c:pt>
                <c:pt idx="625">
                  <c:v>192940148910.05106</c:v>
                </c:pt>
                <c:pt idx="626">
                  <c:v>199111064257.94458</c:v>
                </c:pt>
                <c:pt idx="627">
                  <c:v>200422417110.20883</c:v>
                </c:pt>
                <c:pt idx="628">
                  <c:v>198267578344.52441</c:v>
                </c:pt>
                <c:pt idx="629">
                  <c:v>197857004241.60144</c:v>
                </c:pt>
                <c:pt idx="630">
                  <c:v>185688959304.21069</c:v>
                </c:pt>
                <c:pt idx="631">
                  <c:v>159154745566.83066</c:v>
                </c:pt>
                <c:pt idx="632">
                  <c:v>127263339128.7998</c:v>
                </c:pt>
                <c:pt idx="633">
                  <c:v>112108118689.39955</c:v>
                </c:pt>
                <c:pt idx="634">
                  <c:v>114480670269.99075</c:v>
                </c:pt>
                <c:pt idx="635">
                  <c:v>129802314933.18562</c:v>
                </c:pt>
                <c:pt idx="636">
                  <c:v>128231751198.75058</c:v>
                </c:pt>
                <c:pt idx="637">
                  <c:v>150824494778.88611</c:v>
                </c:pt>
                <c:pt idx="638">
                  <c:v>177173971552.91507</c:v>
                </c:pt>
                <c:pt idx="639">
                  <c:v>186970222273.65778</c:v>
                </c:pt>
                <c:pt idx="640">
                  <c:v>189008186476.49005</c:v>
                </c:pt>
                <c:pt idx="641">
                  <c:v>191381636003.92834</c:v>
                </c:pt>
                <c:pt idx="642">
                  <c:v>191575490115.1824</c:v>
                </c:pt>
                <c:pt idx="643">
                  <c:v>197270988874.64688</c:v>
                </c:pt>
                <c:pt idx="644">
                  <c:v>207027025264.14487</c:v>
                </c:pt>
                <c:pt idx="645">
                  <c:v>206020581688.5181</c:v>
                </c:pt>
                <c:pt idx="646">
                  <c:v>206640385298.8808</c:v>
                </c:pt>
                <c:pt idx="647">
                  <c:v>207867787540.92532</c:v>
                </c:pt>
                <c:pt idx="648">
                  <c:v>208592963036.7912</c:v>
                </c:pt>
                <c:pt idx="649">
                  <c:v>209262321317.81625</c:v>
                </c:pt>
                <c:pt idx="650">
                  <c:v>208800214379.60748</c:v>
                </c:pt>
                <c:pt idx="651">
                  <c:v>212535388599.5694</c:v>
                </c:pt>
                <c:pt idx="652">
                  <c:v>211946627839.19446</c:v>
                </c:pt>
                <c:pt idx="653">
                  <c:v>208780862124.465</c:v>
                </c:pt>
                <c:pt idx="654">
                  <c:v>208787805060.15735</c:v>
                </c:pt>
                <c:pt idx="655">
                  <c:v>209142083276.4585</c:v>
                </c:pt>
                <c:pt idx="656">
                  <c:v>208625070187.3685</c:v>
                </c:pt>
                <c:pt idx="657">
                  <c:v>211203445284.77399</c:v>
                </c:pt>
                <c:pt idx="658">
                  <c:v>211000327762.05664</c:v>
                </c:pt>
                <c:pt idx="659">
                  <c:v>207535266170.48218</c:v>
                </c:pt>
                <c:pt idx="660">
                  <c:v>207887381517.7204</c:v>
                </c:pt>
                <c:pt idx="661">
                  <c:v>204048290204.31094</c:v>
                </c:pt>
                <c:pt idx="662">
                  <c:v>209464325794.25339</c:v>
                </c:pt>
                <c:pt idx="663">
                  <c:v>211234022675.72623</c:v>
                </c:pt>
                <c:pt idx="664">
                  <c:v>210638000121.16574</c:v>
                </c:pt>
                <c:pt idx="665">
                  <c:v>212274607145.23996</c:v>
                </c:pt>
                <c:pt idx="666">
                  <c:v>213247470831.17682</c:v>
                </c:pt>
                <c:pt idx="667">
                  <c:v>214020612318.5687</c:v>
                </c:pt>
                <c:pt idx="668">
                  <c:v>211186143337.73178</c:v>
                </c:pt>
                <c:pt idx="669">
                  <c:v>212789712423.15317</c:v>
                </c:pt>
                <c:pt idx="670">
                  <c:v>219359737982.12302</c:v>
                </c:pt>
                <c:pt idx="671">
                  <c:v>219009268166.6311</c:v>
                </c:pt>
                <c:pt idx="672">
                  <c:v>217889715965.19727</c:v>
                </c:pt>
                <c:pt idx="673">
                  <c:v>220329111327.27289</c:v>
                </c:pt>
                <c:pt idx="674">
                  <c:v>215862174326.53857</c:v>
                </c:pt>
                <c:pt idx="675">
                  <c:v>216502651104.40839</c:v>
                </c:pt>
                <c:pt idx="676">
                  <c:v>217902677647.33182</c:v>
                </c:pt>
                <c:pt idx="677">
                  <c:v>215528574897.21579</c:v>
                </c:pt>
                <c:pt idx="678">
                  <c:v>214844595016.24133</c:v>
                </c:pt>
                <c:pt idx="679">
                  <c:v>219034717699.53601</c:v>
                </c:pt>
                <c:pt idx="680">
                  <c:v>217659349141.53134</c:v>
                </c:pt>
                <c:pt idx="681">
                  <c:v>215936929955.33649</c:v>
                </c:pt>
                <c:pt idx="682">
                  <c:v>218564675053.36432</c:v>
                </c:pt>
                <c:pt idx="683">
                  <c:v>217189392059.16476</c:v>
                </c:pt>
                <c:pt idx="684">
                  <c:v>217841897697.21579</c:v>
                </c:pt>
                <c:pt idx="685">
                  <c:v>214205370703.71231</c:v>
                </c:pt>
                <c:pt idx="686">
                  <c:v>218616128009.28076</c:v>
                </c:pt>
                <c:pt idx="687">
                  <c:v>219762314672.85385</c:v>
                </c:pt>
                <c:pt idx="688">
                  <c:v>217403208709.63342</c:v>
                </c:pt>
                <c:pt idx="689">
                  <c:v>217064591744.77963</c:v>
                </c:pt>
                <c:pt idx="690">
                  <c:v>216074371429.22086</c:v>
                </c:pt>
                <c:pt idx="691">
                  <c:v>216264738916.12531</c:v>
                </c:pt>
                <c:pt idx="692">
                  <c:v>210676766976.33417</c:v>
                </c:pt>
                <c:pt idx="693">
                  <c:v>212115455085.45712</c:v>
                </c:pt>
                <c:pt idx="694">
                  <c:v>213772991593.85153</c:v>
                </c:pt>
                <c:pt idx="695">
                  <c:v>214016931118.67755</c:v>
                </c:pt>
                <c:pt idx="696">
                  <c:v>214038395247.9119</c:v>
                </c:pt>
                <c:pt idx="697">
                  <c:v>215173452646.51971</c:v>
                </c:pt>
                <c:pt idx="698">
                  <c:v>228033459839.5592</c:v>
                </c:pt>
                <c:pt idx="699">
                  <c:v>227646833629.11835</c:v>
                </c:pt>
                <c:pt idx="700">
                  <c:v>225792848566.35733</c:v>
                </c:pt>
                <c:pt idx="701">
                  <c:v>221493696104.87244</c:v>
                </c:pt>
                <c:pt idx="702">
                  <c:v>222001697260.67291</c:v>
                </c:pt>
                <c:pt idx="703">
                  <c:v>221331041210.78888</c:v>
                </c:pt>
                <c:pt idx="704">
                  <c:v>223839188999.5657</c:v>
                </c:pt>
                <c:pt idx="705">
                  <c:v>221298414451.75131</c:v>
                </c:pt>
                <c:pt idx="706">
                  <c:v>216073343832.94669</c:v>
                </c:pt>
                <c:pt idx="707">
                  <c:v>220399799704.20422</c:v>
                </c:pt>
                <c:pt idx="708">
                  <c:v>220042292092.95593</c:v>
                </c:pt>
                <c:pt idx="709">
                  <c:v>219447805323.53595</c:v>
                </c:pt>
                <c:pt idx="710">
                  <c:v>220480466835.3515</c:v>
                </c:pt>
                <c:pt idx="711">
                  <c:v>219011252254.49652</c:v>
                </c:pt>
                <c:pt idx="712">
                  <c:v>223143759509.55875</c:v>
                </c:pt>
                <c:pt idx="713">
                  <c:v>224277801627.18521</c:v>
                </c:pt>
                <c:pt idx="714">
                  <c:v>224281482485.46271</c:v>
                </c:pt>
                <c:pt idx="715">
                  <c:v>221388393967.59399</c:v>
                </c:pt>
                <c:pt idx="716">
                  <c:v>222541717409.08163</c:v>
                </c:pt>
                <c:pt idx="717">
                  <c:v>218944584384.99304</c:v>
                </c:pt>
                <c:pt idx="718">
                  <c:v>219390734278.32022</c:v>
                </c:pt>
                <c:pt idx="719">
                  <c:v>221498579277.60278</c:v>
                </c:pt>
                <c:pt idx="720">
                  <c:v>222000168801.89304</c:v>
                </c:pt>
                <c:pt idx="721">
                  <c:v>217385911331.57703</c:v>
                </c:pt>
                <c:pt idx="722">
                  <c:v>219089536549.83762</c:v>
                </c:pt>
                <c:pt idx="723">
                  <c:v>215836478613.60422</c:v>
                </c:pt>
                <c:pt idx="724">
                  <c:v>217687477076.07425</c:v>
                </c:pt>
                <c:pt idx="725">
                  <c:v>222431243440.8822</c:v>
                </c:pt>
                <c:pt idx="726">
                  <c:v>222827479815.8942</c:v>
                </c:pt>
                <c:pt idx="727">
                  <c:v>225220276516.27664</c:v>
                </c:pt>
                <c:pt idx="728">
                  <c:v>225174830785.2251</c:v>
                </c:pt>
                <c:pt idx="729">
                  <c:v>225036681130.56546</c:v>
                </c:pt>
                <c:pt idx="730">
                  <c:v>228590040587.43478</c:v>
                </c:pt>
                <c:pt idx="731">
                  <c:v>225041993460.26404</c:v>
                </c:pt>
                <c:pt idx="732">
                  <c:v>225300097083.04318</c:v>
                </c:pt>
                <c:pt idx="733">
                  <c:v>224944846497.84509</c:v>
                </c:pt>
                <c:pt idx="734">
                  <c:v>223771176800.30191</c:v>
                </c:pt>
                <c:pt idx="735">
                  <c:v>225743636499.09375</c:v>
                </c:pt>
                <c:pt idx="736">
                  <c:v>231343093200.46222</c:v>
                </c:pt>
                <c:pt idx="737">
                  <c:v>232128430847.28171</c:v>
                </c:pt>
                <c:pt idx="738">
                  <c:v>232460728596.233</c:v>
                </c:pt>
                <c:pt idx="739">
                  <c:v>230256078078.57074</c:v>
                </c:pt>
                <c:pt idx="740">
                  <c:v>225400458529.39957</c:v>
                </c:pt>
                <c:pt idx="741">
                  <c:v>221568722030.19958</c:v>
                </c:pt>
                <c:pt idx="742">
                  <c:v>215973437274.90768</c:v>
                </c:pt>
                <c:pt idx="743">
                  <c:v>215970899181.02231</c:v>
                </c:pt>
                <c:pt idx="744">
                  <c:v>216687032132.68262</c:v>
                </c:pt>
                <c:pt idx="745">
                  <c:v>217514942468.2135</c:v>
                </c:pt>
                <c:pt idx="746">
                  <c:v>224702114249.06458</c:v>
                </c:pt>
                <c:pt idx="747">
                  <c:v>220266396394.51605</c:v>
                </c:pt>
                <c:pt idx="748">
                  <c:v>222645567341.20773</c:v>
                </c:pt>
                <c:pt idx="749">
                  <c:v>221899794992.4097</c:v>
                </c:pt>
                <c:pt idx="750">
                  <c:v>223791659116.96426</c:v>
                </c:pt>
                <c:pt idx="751">
                  <c:v>229241824901.90259</c:v>
                </c:pt>
                <c:pt idx="752">
                  <c:v>233248862602.25806</c:v>
                </c:pt>
                <c:pt idx="753">
                  <c:v>237108523690.15457</c:v>
                </c:pt>
                <c:pt idx="754">
                  <c:v>232900201861.34848</c:v>
                </c:pt>
                <c:pt idx="755">
                  <c:v>214471951385.23434</c:v>
                </c:pt>
                <c:pt idx="756">
                  <c:v>217608276195.54709</c:v>
                </c:pt>
                <c:pt idx="757">
                  <c:v>199008236294.65759</c:v>
                </c:pt>
                <c:pt idx="758">
                  <c:v>174999719329.09561</c:v>
                </c:pt>
                <c:pt idx="759">
                  <c:v>167589573244.31558</c:v>
                </c:pt>
                <c:pt idx="760">
                  <c:v>158878595612.85248</c:v>
                </c:pt>
                <c:pt idx="761">
                  <c:v>156882269754.16568</c:v>
                </c:pt>
                <c:pt idx="762">
                  <c:v>156498990211.36893</c:v>
                </c:pt>
                <c:pt idx="763">
                  <c:v>157264810739.65338</c:v>
                </c:pt>
                <c:pt idx="764">
                  <c:v>145218740615.93253</c:v>
                </c:pt>
                <c:pt idx="765">
                  <c:v>139954626505.50351</c:v>
                </c:pt>
                <c:pt idx="766">
                  <c:v>141187315985.96289</c:v>
                </c:pt>
                <c:pt idx="767">
                  <c:v>142119766684.45477</c:v>
                </c:pt>
                <c:pt idx="768">
                  <c:v>142674109075.17407</c:v>
                </c:pt>
                <c:pt idx="769">
                  <c:v>147117251730.6265</c:v>
                </c:pt>
                <c:pt idx="770">
                  <c:v>147291364823.66592</c:v>
                </c:pt>
                <c:pt idx="771">
                  <c:v>145456020694.19955</c:v>
                </c:pt>
                <c:pt idx="772">
                  <c:v>143635207235.84689</c:v>
                </c:pt>
                <c:pt idx="773">
                  <c:v>140647807261.07889</c:v>
                </c:pt>
                <c:pt idx="774">
                  <c:v>140984257587.00693</c:v>
                </c:pt>
                <c:pt idx="775">
                  <c:v>140539912059.16473</c:v>
                </c:pt>
                <c:pt idx="776">
                  <c:v>145471852867.98145</c:v>
                </c:pt>
                <c:pt idx="777">
                  <c:v>143735942661.36893</c:v>
                </c:pt>
                <c:pt idx="778">
                  <c:v>141717900122.85385</c:v>
                </c:pt>
                <c:pt idx="779">
                  <c:v>139791921424.59396</c:v>
                </c:pt>
                <c:pt idx="780">
                  <c:v>139302798955.90723</c:v>
                </c:pt>
                <c:pt idx="781">
                  <c:v>140738046131.09048</c:v>
                </c:pt>
                <c:pt idx="782">
                  <c:v>141573472640.48724</c:v>
                </c:pt>
                <c:pt idx="783">
                  <c:v>140923981960.55685</c:v>
                </c:pt>
                <c:pt idx="784">
                  <c:v>138594620055.81207</c:v>
                </c:pt>
                <c:pt idx="785">
                  <c:v>136755813700.90024</c:v>
                </c:pt>
                <c:pt idx="786">
                  <c:v>136166426906.36658</c:v>
                </c:pt>
                <c:pt idx="787">
                  <c:v>139608943694.61719</c:v>
                </c:pt>
                <c:pt idx="788">
                  <c:v>139368813682.74713</c:v>
                </c:pt>
                <c:pt idx="789">
                  <c:v>142216231170.9606</c:v>
                </c:pt>
                <c:pt idx="790">
                  <c:v>143543238613.20908</c:v>
                </c:pt>
                <c:pt idx="791">
                  <c:v>137396050999.4339</c:v>
                </c:pt>
                <c:pt idx="792">
                  <c:v>137443692182.26917</c:v>
                </c:pt>
                <c:pt idx="793">
                  <c:v>132845067483.21442</c:v>
                </c:pt>
                <c:pt idx="794">
                  <c:v>133408180490.95221</c:v>
                </c:pt>
                <c:pt idx="795">
                  <c:v>133471131708.36893</c:v>
                </c:pt>
                <c:pt idx="796">
                  <c:v>140857028120.87009</c:v>
                </c:pt>
                <c:pt idx="797">
                  <c:v>140282864370.27844</c:v>
                </c:pt>
                <c:pt idx="798">
                  <c:v>140263388786.17169</c:v>
                </c:pt>
                <c:pt idx="799">
                  <c:v>139743578775.78656</c:v>
                </c:pt>
                <c:pt idx="800">
                  <c:v>140273731564.45477</c:v>
                </c:pt>
                <c:pt idx="801">
                  <c:v>138248878079.24829</c:v>
                </c:pt>
                <c:pt idx="802">
                  <c:v>140407624133.31787</c:v>
                </c:pt>
                <c:pt idx="803">
                  <c:v>141451480588.25571</c:v>
                </c:pt>
                <c:pt idx="804">
                  <c:v>141248508525.96332</c:v>
                </c:pt>
                <c:pt idx="805">
                  <c:v>137402200222.55219</c:v>
                </c:pt>
                <c:pt idx="806">
                  <c:v>137144370922.88634</c:v>
                </c:pt>
                <c:pt idx="807">
                  <c:v>135336217863.54572</c:v>
                </c:pt>
                <c:pt idx="808">
                  <c:v>137638927817.12299</c:v>
                </c:pt>
                <c:pt idx="809">
                  <c:v>139439528433.8562</c:v>
                </c:pt>
                <c:pt idx="810">
                  <c:v>139252026366.6265</c:v>
                </c:pt>
                <c:pt idx="811">
                  <c:v>142716527574.97476</c:v>
                </c:pt>
                <c:pt idx="812">
                  <c:v>140997832849.61719</c:v>
                </c:pt>
                <c:pt idx="813">
                  <c:v>138777931219.65201</c:v>
                </c:pt>
                <c:pt idx="814">
                  <c:v>134468597447.50446</c:v>
                </c:pt>
                <c:pt idx="815">
                  <c:v>131228540280.27846</c:v>
                </c:pt>
                <c:pt idx="816">
                  <c:v>130909948208.84271</c:v>
                </c:pt>
                <c:pt idx="817">
                  <c:v>136254955445.35966</c:v>
                </c:pt>
                <c:pt idx="818">
                  <c:v>137437073561.48495</c:v>
                </c:pt>
                <c:pt idx="819">
                  <c:v>135206459384.68683</c:v>
                </c:pt>
                <c:pt idx="820">
                  <c:v>131040414406.96059</c:v>
                </c:pt>
                <c:pt idx="821">
                  <c:v>133393272170.53366</c:v>
                </c:pt>
                <c:pt idx="822">
                  <c:v>133258154435.49886</c:v>
                </c:pt>
                <c:pt idx="823">
                  <c:v>133583080803.23947</c:v>
                </c:pt>
                <c:pt idx="824">
                  <c:v>136684271969.13969</c:v>
                </c:pt>
                <c:pt idx="825">
                  <c:v>140424790738.96985</c:v>
                </c:pt>
                <c:pt idx="826">
                  <c:v>138030935464.07892</c:v>
                </c:pt>
                <c:pt idx="827">
                  <c:v>136387309491.72881</c:v>
                </c:pt>
                <c:pt idx="828">
                  <c:v>136514977367.22461</c:v>
                </c:pt>
                <c:pt idx="829">
                  <c:v>138551970324.9281</c:v>
                </c:pt>
                <c:pt idx="830">
                  <c:v>137306907123.74477</c:v>
                </c:pt>
                <c:pt idx="831">
                  <c:v>137023556764.41716</c:v>
                </c:pt>
                <c:pt idx="832">
                  <c:v>133994248656.536</c:v>
                </c:pt>
                <c:pt idx="833">
                  <c:v>135958865684.80467</c:v>
                </c:pt>
                <c:pt idx="834">
                  <c:v>135836145175.99213</c:v>
                </c:pt>
                <c:pt idx="835">
                  <c:v>138495839335.86084</c:v>
                </c:pt>
                <c:pt idx="836">
                  <c:v>140868239507.69379</c:v>
                </c:pt>
                <c:pt idx="837">
                  <c:v>137463096071.44318</c:v>
                </c:pt>
                <c:pt idx="838">
                  <c:v>132690924528.85475</c:v>
                </c:pt>
                <c:pt idx="839">
                  <c:v>132390085257.90166</c:v>
                </c:pt>
                <c:pt idx="840">
                  <c:v>132591162323.58191</c:v>
                </c:pt>
                <c:pt idx="841">
                  <c:v>135724546163.284</c:v>
                </c:pt>
                <c:pt idx="842">
                  <c:v>135837857406.32762</c:v>
                </c:pt>
                <c:pt idx="843">
                  <c:v>134540218586.93365</c:v>
                </c:pt>
                <c:pt idx="844">
                  <c:v>135986853449.8214</c:v>
                </c:pt>
                <c:pt idx="845">
                  <c:v>136728097120.3239</c:v>
                </c:pt>
                <c:pt idx="846">
                  <c:v>136868436018.32578</c:v>
                </c:pt>
                <c:pt idx="847">
                  <c:v>138553769395.09055</c:v>
                </c:pt>
                <c:pt idx="848">
                  <c:v>145091090799.26031</c:v>
                </c:pt>
                <c:pt idx="849">
                  <c:v>140635947298.13458</c:v>
                </c:pt>
                <c:pt idx="850">
                  <c:v>140681637423.31329</c:v>
                </c:pt>
                <c:pt idx="851">
                  <c:v>139347433930.71463</c:v>
                </c:pt>
                <c:pt idx="852">
                  <c:v>139964538763.96753</c:v>
                </c:pt>
                <c:pt idx="853">
                  <c:v>142723842330.55872</c:v>
                </c:pt>
                <c:pt idx="854">
                  <c:v>140752793903.66592</c:v>
                </c:pt>
                <c:pt idx="855">
                  <c:v>139781789283.95825</c:v>
                </c:pt>
                <c:pt idx="856">
                  <c:v>138872777245.25296</c:v>
                </c:pt>
                <c:pt idx="857">
                  <c:v>138314073342.57077</c:v>
                </c:pt>
                <c:pt idx="858">
                  <c:v>137786320647.06265</c:v>
                </c:pt>
                <c:pt idx="859">
                  <c:v>138949875579.30399</c:v>
                </c:pt>
                <c:pt idx="860">
                  <c:v>135782537964.55362</c:v>
                </c:pt>
                <c:pt idx="861">
                  <c:v>130593193170.06035</c:v>
                </c:pt>
                <c:pt idx="862">
                  <c:v>129353141610.14201</c:v>
                </c:pt>
                <c:pt idx="863">
                  <c:v>131426515094.55594</c:v>
                </c:pt>
                <c:pt idx="864">
                  <c:v>131568055117.0023</c:v>
                </c:pt>
                <c:pt idx="865">
                  <c:v>132926901086.68448</c:v>
                </c:pt>
                <c:pt idx="866">
                  <c:v>137023282727.97496</c:v>
                </c:pt>
                <c:pt idx="867">
                  <c:v>138982536880.34341</c:v>
                </c:pt>
                <c:pt idx="868">
                  <c:v>140549832304.37125</c:v>
                </c:pt>
                <c:pt idx="869">
                  <c:v>137395629070.95589</c:v>
                </c:pt>
                <c:pt idx="870">
                  <c:v>133838778547.79584</c:v>
                </c:pt>
                <c:pt idx="871">
                  <c:v>123544574639.95129</c:v>
                </c:pt>
                <c:pt idx="872">
                  <c:v>116416543469.36938</c:v>
                </c:pt>
                <c:pt idx="873">
                  <c:v>116477994595.87566</c:v>
                </c:pt>
                <c:pt idx="874">
                  <c:v>128398829158.69096</c:v>
                </c:pt>
                <c:pt idx="875">
                  <c:v>160151693745.85153</c:v>
                </c:pt>
                <c:pt idx="876">
                  <c:v>157188095342.51392</c:v>
                </c:pt>
                <c:pt idx="877">
                  <c:v>207869022295.30026</c:v>
                </c:pt>
                <c:pt idx="878">
                  <c:v>298196953130.39917</c:v>
                </c:pt>
                <c:pt idx="879">
                  <c:v>329022438508.11737</c:v>
                </c:pt>
                <c:pt idx="880">
                  <c:v>349328098699.45618</c:v>
                </c:pt>
                <c:pt idx="881">
                  <c:v>355982985920.5791</c:v>
                </c:pt>
                <c:pt idx="882">
                  <c:v>359241668978.0437</c:v>
                </c:pt>
                <c:pt idx="883">
                  <c:v>363875294246.75134</c:v>
                </c:pt>
                <c:pt idx="884">
                  <c:v>365579798941.55225</c:v>
                </c:pt>
                <c:pt idx="885">
                  <c:v>368181468619.48547</c:v>
                </c:pt>
                <c:pt idx="886">
                  <c:v>372054398964.5166</c:v>
                </c:pt>
                <c:pt idx="887">
                  <c:v>376894176608.61017</c:v>
                </c:pt>
                <c:pt idx="888">
                  <c:v>378327673397.25018</c:v>
                </c:pt>
                <c:pt idx="889">
                  <c:v>376809912236.2066</c:v>
                </c:pt>
                <c:pt idx="890">
                  <c:v>369499588353.89972</c:v>
                </c:pt>
                <c:pt idx="891">
                  <c:v>370165808164.81873</c:v>
                </c:pt>
                <c:pt idx="892">
                  <c:v>368691669396.3877</c:v>
                </c:pt>
                <c:pt idx="893">
                  <c:v>367044903411.53601</c:v>
                </c:pt>
                <c:pt idx="894">
                  <c:v>367059991031.2854</c:v>
                </c:pt>
                <c:pt idx="895">
                  <c:v>376439015410.18896</c:v>
                </c:pt>
                <c:pt idx="896">
                  <c:v>377263824468.64465</c:v>
                </c:pt>
                <c:pt idx="897">
                  <c:v>377646137689.67664</c:v>
                </c:pt>
                <c:pt idx="898">
                  <c:v>375323041976.77588</c:v>
                </c:pt>
                <c:pt idx="899">
                  <c:v>374717843912.15222</c:v>
                </c:pt>
                <c:pt idx="900">
                  <c:v>371837183741.56854</c:v>
                </c:pt>
                <c:pt idx="901">
                  <c:v>374884568270.94159</c:v>
                </c:pt>
                <c:pt idx="902">
                  <c:v>376976063173.64685</c:v>
                </c:pt>
                <c:pt idx="903">
                  <c:v>371191524088.49304</c:v>
                </c:pt>
                <c:pt idx="904">
                  <c:v>374569839227.26227</c:v>
                </c:pt>
                <c:pt idx="905">
                  <c:v>378004672684.81946</c:v>
                </c:pt>
                <c:pt idx="906">
                  <c:v>376469770936.98236</c:v>
                </c:pt>
                <c:pt idx="907">
                  <c:v>374111868253.36432</c:v>
                </c:pt>
                <c:pt idx="908">
                  <c:v>376332181061.48492</c:v>
                </c:pt>
                <c:pt idx="909">
                  <c:v>381468734834.10681</c:v>
                </c:pt>
                <c:pt idx="910">
                  <c:v>376439516265.70239</c:v>
                </c:pt>
                <c:pt idx="911">
                  <c:v>379224172666.35736</c:v>
                </c:pt>
                <c:pt idx="912">
                  <c:v>377872044053.82837</c:v>
                </c:pt>
                <c:pt idx="913">
                  <c:v>374857924653.13226</c:v>
                </c:pt>
                <c:pt idx="914">
                  <c:v>377657063400</c:v>
                </c:pt>
                <c:pt idx="915">
                  <c:v>376987373989.79126</c:v>
                </c:pt>
                <c:pt idx="916">
                  <c:v>385595893011.1369</c:v>
                </c:pt>
                <c:pt idx="917">
                  <c:v>384794566206.38055</c:v>
                </c:pt>
                <c:pt idx="918">
                  <c:v>384955592261.94897</c:v>
                </c:pt>
                <c:pt idx="919">
                  <c:v>387368249509.62878</c:v>
                </c:pt>
                <c:pt idx="920">
                  <c:v>387453940102.43671</c:v>
                </c:pt>
                <c:pt idx="921">
                  <c:v>385528131674.13416</c:v>
                </c:pt>
                <c:pt idx="922">
                  <c:v>385766677955.56854</c:v>
                </c:pt>
                <c:pt idx="923">
                  <c:v>385305340556.03247</c:v>
                </c:pt>
                <c:pt idx="924">
                  <c:v>389065865568.18799</c:v>
                </c:pt>
                <c:pt idx="925">
                  <c:v>380215708663.46454</c:v>
                </c:pt>
                <c:pt idx="926">
                  <c:v>373190679910.42621</c:v>
                </c:pt>
                <c:pt idx="927">
                  <c:v>385415386118.9527</c:v>
                </c:pt>
                <c:pt idx="928">
                  <c:v>379428690088.63922</c:v>
                </c:pt>
                <c:pt idx="929">
                  <c:v>370841393747.92761</c:v>
                </c:pt>
                <c:pt idx="930">
                  <c:v>369891493376.51978</c:v>
                </c:pt>
                <c:pt idx="931">
                  <c:v>375496282776.36719</c:v>
                </c:pt>
                <c:pt idx="932">
                  <c:v>378843901730.47241</c:v>
                </c:pt>
                <c:pt idx="933">
                  <c:v>377416562819.17596</c:v>
                </c:pt>
                <c:pt idx="934">
                  <c:v>380183068959.47009</c:v>
                </c:pt>
                <c:pt idx="935">
                  <c:v>383415100307.73785</c:v>
                </c:pt>
                <c:pt idx="936">
                  <c:v>381793539936.85614</c:v>
                </c:pt>
                <c:pt idx="937">
                  <c:v>381505894344.22565</c:v>
                </c:pt>
                <c:pt idx="938">
                  <c:v>385899276275.37817</c:v>
                </c:pt>
                <c:pt idx="939">
                  <c:v>396292182182.83997</c:v>
                </c:pt>
                <c:pt idx="940">
                  <c:v>390473109531.68915</c:v>
                </c:pt>
                <c:pt idx="941">
                  <c:v>391671513062.32062</c:v>
                </c:pt>
                <c:pt idx="942">
                  <c:v>391286867410.09003</c:v>
                </c:pt>
                <c:pt idx="943">
                  <c:v>394644038190.61536</c:v>
                </c:pt>
                <c:pt idx="944">
                  <c:v>392477626112.75922</c:v>
                </c:pt>
                <c:pt idx="945">
                  <c:v>393202185507.58051</c:v>
                </c:pt>
                <c:pt idx="946">
                  <c:v>390800826276.50665</c:v>
                </c:pt>
                <c:pt idx="947">
                  <c:v>385194562906.53558</c:v>
                </c:pt>
                <c:pt idx="948">
                  <c:v>386704394654.80096</c:v>
                </c:pt>
                <c:pt idx="949">
                  <c:v>380412230506.51324</c:v>
                </c:pt>
                <c:pt idx="950">
                  <c:v>373229261918.14392</c:v>
                </c:pt>
                <c:pt idx="951">
                  <c:v>391130438861.70209</c:v>
                </c:pt>
                <c:pt idx="952">
                  <c:v>391567039327.79382</c:v>
                </c:pt>
                <c:pt idx="953">
                  <c:v>383796203818.06787</c:v>
                </c:pt>
                <c:pt idx="954">
                  <c:v>383534144220.82983</c:v>
                </c:pt>
                <c:pt idx="955">
                  <c:v>380931002247.42462</c:v>
                </c:pt>
                <c:pt idx="956">
                  <c:v>383940323220.48724</c:v>
                </c:pt>
                <c:pt idx="957">
                  <c:v>388205972199.19635</c:v>
                </c:pt>
                <c:pt idx="958">
                  <c:v>395469474109.47571</c:v>
                </c:pt>
                <c:pt idx="959">
                  <c:v>396241437563.41534</c:v>
                </c:pt>
                <c:pt idx="960">
                  <c:v>397038371574.5708</c:v>
                </c:pt>
                <c:pt idx="961">
                  <c:v>393375557821.74713</c:v>
                </c:pt>
                <c:pt idx="962">
                  <c:v>392293166646.6543</c:v>
                </c:pt>
                <c:pt idx="963">
                  <c:v>388952065335.59167</c:v>
                </c:pt>
                <c:pt idx="964">
                  <c:v>387937468065.38519</c:v>
                </c:pt>
                <c:pt idx="965">
                  <c:v>386162228082.8548</c:v>
                </c:pt>
                <c:pt idx="966">
                  <c:v>387065692797.82825</c:v>
                </c:pt>
                <c:pt idx="967">
                  <c:v>383652482718.73785</c:v>
                </c:pt>
                <c:pt idx="968">
                  <c:v>387190706177.13409</c:v>
                </c:pt>
                <c:pt idx="969">
                  <c:v>394785555965.88171</c:v>
                </c:pt>
                <c:pt idx="970">
                  <c:v>400482691358.98474</c:v>
                </c:pt>
                <c:pt idx="971">
                  <c:v>390141812920.82794</c:v>
                </c:pt>
                <c:pt idx="972">
                  <c:v>390099411646.63031</c:v>
                </c:pt>
                <c:pt idx="973">
                  <c:v>389669074437.96747</c:v>
                </c:pt>
                <c:pt idx="974">
                  <c:v>388810464385.11371</c:v>
                </c:pt>
                <c:pt idx="975">
                  <c:v>388156257385.20837</c:v>
                </c:pt>
                <c:pt idx="976">
                  <c:v>390131693898.36481</c:v>
                </c:pt>
                <c:pt idx="977">
                  <c:v>397251144783.22052</c:v>
                </c:pt>
                <c:pt idx="978">
                  <c:v>398595619030.55219</c:v>
                </c:pt>
                <c:pt idx="979">
                  <c:v>396081261046.2738</c:v>
                </c:pt>
                <c:pt idx="980">
                  <c:v>393857537465.68219</c:v>
                </c:pt>
                <c:pt idx="981">
                  <c:v>391265494151.67847</c:v>
                </c:pt>
                <c:pt idx="982">
                  <c:v>384174089276.47382</c:v>
                </c:pt>
                <c:pt idx="983">
                  <c:v>381211233089.56506</c:v>
                </c:pt>
                <c:pt idx="984">
                  <c:v>382770793135.3783</c:v>
                </c:pt>
                <c:pt idx="985">
                  <c:v>378717102592.59265</c:v>
                </c:pt>
                <c:pt idx="986">
                  <c:v>386136802684.46185</c:v>
                </c:pt>
                <c:pt idx="987">
                  <c:v>400935153349.63147</c:v>
                </c:pt>
                <c:pt idx="988">
                  <c:v>395621015059.6886</c:v>
                </c:pt>
                <c:pt idx="989">
                  <c:v>395893173309.69196</c:v>
                </c:pt>
                <c:pt idx="990">
                  <c:v>462526691494.03253</c:v>
                </c:pt>
                <c:pt idx="991">
                  <c:v>568617242608.70898</c:v>
                </c:pt>
                <c:pt idx="992">
                  <c:v>690390772327.05688</c:v>
                </c:pt>
                <c:pt idx="993">
                  <c:v>617244428406.31848</c:v>
                </c:pt>
                <c:pt idx="994">
                  <c:v>615818510372.2345</c:v>
                </c:pt>
                <c:pt idx="995">
                  <c:v>574900391839.92566</c:v>
                </c:pt>
                <c:pt idx="996">
                  <c:v>583795586409.11853</c:v>
                </c:pt>
                <c:pt idx="997">
                  <c:v>519014482547.40839</c:v>
                </c:pt>
                <c:pt idx="998">
                  <c:v>460783743294.10675</c:v>
                </c:pt>
                <c:pt idx="999">
                  <c:v>391185088981.30859</c:v>
                </c:pt>
                <c:pt idx="1000">
                  <c:v>379897888022.63763</c:v>
                </c:pt>
                <c:pt idx="1001">
                  <c:v>373172860457.12305</c:v>
                </c:pt>
                <c:pt idx="1002">
                  <c:v>370262574078.09747</c:v>
                </c:pt>
                <c:pt idx="1003">
                  <c:v>352608647615.59906</c:v>
                </c:pt>
                <c:pt idx="1004">
                  <c:v>348397944128.04993</c:v>
                </c:pt>
                <c:pt idx="1005">
                  <c:v>340309805369.53375</c:v>
                </c:pt>
                <c:pt idx="1006">
                  <c:v>334956250590.18109</c:v>
                </c:pt>
                <c:pt idx="1007">
                  <c:v>333190709863.4339</c:v>
                </c:pt>
                <c:pt idx="1008">
                  <c:v>335875215715.21466</c:v>
                </c:pt>
                <c:pt idx="1009">
                  <c:v>345501968392.54535</c:v>
                </c:pt>
                <c:pt idx="1010">
                  <c:v>357866848824.55695</c:v>
                </c:pt>
                <c:pt idx="1011">
                  <c:v>351731124095.04297</c:v>
                </c:pt>
                <c:pt idx="1012">
                  <c:v>346835621151.04449</c:v>
                </c:pt>
                <c:pt idx="1013">
                  <c:v>341618653833.40698</c:v>
                </c:pt>
                <c:pt idx="1014">
                  <c:v>345331229004.54199</c:v>
                </c:pt>
                <c:pt idx="1015">
                  <c:v>348464650781.2594</c:v>
                </c:pt>
                <c:pt idx="1016">
                  <c:v>335883286064.4176</c:v>
                </c:pt>
                <c:pt idx="1017">
                  <c:v>346258022276.62927</c:v>
                </c:pt>
                <c:pt idx="1018">
                  <c:v>352443416150.10022</c:v>
                </c:pt>
                <c:pt idx="1019">
                  <c:v>342941195726.87946</c:v>
                </c:pt>
                <c:pt idx="1020">
                  <c:v>344004100503.31104</c:v>
                </c:pt>
                <c:pt idx="1021">
                  <c:v>343125065109.20422</c:v>
                </c:pt>
                <c:pt idx="1022">
                  <c:v>337846028638.63464</c:v>
                </c:pt>
                <c:pt idx="1023">
                  <c:v>332271800510.61536</c:v>
                </c:pt>
                <c:pt idx="1024">
                  <c:v>327778567225.2182</c:v>
                </c:pt>
                <c:pt idx="1025">
                  <c:v>307946119391.91858</c:v>
                </c:pt>
                <c:pt idx="1026">
                  <c:v>308531421026.34583</c:v>
                </c:pt>
                <c:pt idx="1027">
                  <c:v>299807461405.18884</c:v>
                </c:pt>
                <c:pt idx="1028">
                  <c:v>309995161390.99622</c:v>
                </c:pt>
                <c:pt idx="1029">
                  <c:v>314213371974.16809</c:v>
                </c:pt>
                <c:pt idx="1030">
                  <c:v>309199512139.31696</c:v>
                </c:pt>
                <c:pt idx="1031">
                  <c:v>310944020551.58423</c:v>
                </c:pt>
                <c:pt idx="1032">
                  <c:v>310480921158.09149</c:v>
                </c:pt>
                <c:pt idx="1033">
                  <c:v>311209038050.14014</c:v>
                </c:pt>
                <c:pt idx="1034">
                  <c:v>312581550434.18286</c:v>
                </c:pt>
                <c:pt idx="1035">
                  <c:v>299795209074.37579</c:v>
                </c:pt>
                <c:pt idx="1036">
                  <c:v>296460483205.19733</c:v>
                </c:pt>
                <c:pt idx="1037">
                  <c:v>294353123685.71375</c:v>
                </c:pt>
                <c:pt idx="1038">
                  <c:v>294401336730.59491</c:v>
                </c:pt>
                <c:pt idx="1039">
                  <c:v>296166730500.52209</c:v>
                </c:pt>
                <c:pt idx="1040">
                  <c:v>299449381881.40375</c:v>
                </c:pt>
                <c:pt idx="1041">
                  <c:v>289624100975.44666</c:v>
                </c:pt>
                <c:pt idx="1042">
                  <c:v>291137675976.31317</c:v>
                </c:pt>
                <c:pt idx="1043">
                  <c:v>293528440283.19965</c:v>
                </c:pt>
                <c:pt idx="1044">
                  <c:v>293084039313.08765</c:v>
                </c:pt>
                <c:pt idx="1045">
                  <c:v>290613201840.53088</c:v>
                </c:pt>
                <c:pt idx="1046">
                  <c:v>298258805096.31091</c:v>
                </c:pt>
                <c:pt idx="1047">
                  <c:v>283368996246.96753</c:v>
                </c:pt>
                <c:pt idx="1048">
                  <c:v>282052238368.87616</c:v>
                </c:pt>
                <c:pt idx="1049">
                  <c:v>287064978908.30255</c:v>
                </c:pt>
                <c:pt idx="1050">
                  <c:v>285945842977.64832</c:v>
                </c:pt>
                <c:pt idx="1051">
                  <c:v>284481770651.74579</c:v>
                </c:pt>
                <c:pt idx="1052">
                  <c:v>281184082352.41486</c:v>
                </c:pt>
                <c:pt idx="1053">
                  <c:v>276380120142.16565</c:v>
                </c:pt>
                <c:pt idx="1054">
                  <c:v>279624996486.72681</c:v>
                </c:pt>
                <c:pt idx="1055">
                  <c:v>297268061886.99628</c:v>
                </c:pt>
                <c:pt idx="1056">
                  <c:v>293759870572.85431</c:v>
                </c:pt>
                <c:pt idx="1057">
                  <c:v>283079963327.34595</c:v>
                </c:pt>
                <c:pt idx="1058">
                  <c:v>277869729032.93878</c:v>
                </c:pt>
                <c:pt idx="1059">
                  <c:v>281597762519.19629</c:v>
                </c:pt>
                <c:pt idx="1060">
                  <c:v>300343310668.94135</c:v>
                </c:pt>
                <c:pt idx="1061">
                  <c:v>297234787976.61719</c:v>
                </c:pt>
                <c:pt idx="1062">
                  <c:v>297418702177.28845</c:v>
                </c:pt>
                <c:pt idx="1063">
                  <c:v>302538057691.80707</c:v>
                </c:pt>
                <c:pt idx="1064">
                  <c:v>288162667896.15173</c:v>
                </c:pt>
                <c:pt idx="1065">
                  <c:v>301067773137.60663</c:v>
                </c:pt>
                <c:pt idx="1066">
                  <c:v>300212812318.17493</c:v>
                </c:pt>
                <c:pt idx="1067">
                  <c:v>291426873118.42609</c:v>
                </c:pt>
                <c:pt idx="1068">
                  <c:v>292898465946.62469</c:v>
                </c:pt>
                <c:pt idx="1069">
                  <c:v>282917497461.36804</c:v>
                </c:pt>
                <c:pt idx="1070">
                  <c:v>281991657169.02185</c:v>
                </c:pt>
                <c:pt idx="1071">
                  <c:v>297189628047.86273</c:v>
                </c:pt>
                <c:pt idx="1072">
                  <c:v>291060580977.21997</c:v>
                </c:pt>
                <c:pt idx="1073">
                  <c:v>303001990072.27527</c:v>
                </c:pt>
                <c:pt idx="1074">
                  <c:v>303800615104.87872</c:v>
                </c:pt>
                <c:pt idx="1075">
                  <c:v>303852752111.16846</c:v>
                </c:pt>
                <c:pt idx="1076">
                  <c:v>311101861299.39215</c:v>
                </c:pt>
                <c:pt idx="1077">
                  <c:v>303558470051.76685</c:v>
                </c:pt>
                <c:pt idx="1078">
                  <c:v>312490320427.74945</c:v>
                </c:pt>
                <c:pt idx="1079">
                  <c:v>301760997563.39679</c:v>
                </c:pt>
                <c:pt idx="1080">
                  <c:v>303202050768.81744</c:v>
                </c:pt>
                <c:pt idx="1081">
                  <c:v>289717084805.21655</c:v>
                </c:pt>
                <c:pt idx="1082">
                  <c:v>296128248154.08643</c:v>
                </c:pt>
                <c:pt idx="1083">
                  <c:v>288576024979.83826</c:v>
                </c:pt>
                <c:pt idx="1084">
                  <c:v>292512643815.42468</c:v>
                </c:pt>
                <c:pt idx="1085">
                  <c:v>291505323347.17041</c:v>
                </c:pt>
                <c:pt idx="1086">
                  <c:v>290786901542.86047</c:v>
                </c:pt>
                <c:pt idx="1087">
                  <c:v>286934279149.98053</c:v>
                </c:pt>
                <c:pt idx="1088">
                  <c:v>289942422265.18427</c:v>
                </c:pt>
                <c:pt idx="1089">
                  <c:v>282959827279.79956</c:v>
                </c:pt>
                <c:pt idx="1090">
                  <c:v>280344531697.56659</c:v>
                </c:pt>
                <c:pt idx="1091">
                  <c:v>270819980201.48489</c:v>
                </c:pt>
                <c:pt idx="1092">
                  <c:v>271466987588.49188</c:v>
                </c:pt>
                <c:pt idx="1093">
                  <c:v>274961837028.55878</c:v>
                </c:pt>
                <c:pt idx="1094">
                  <c:v>282004267354.28674</c:v>
                </c:pt>
                <c:pt idx="1095">
                  <c:v>270827320641.8562</c:v>
                </c:pt>
                <c:pt idx="1096">
                  <c:v>273432992944.76114</c:v>
                </c:pt>
                <c:pt idx="1097">
                  <c:v>280569579652.24689</c:v>
                </c:pt>
                <c:pt idx="1098">
                  <c:v>280049674254.26447</c:v>
                </c:pt>
                <c:pt idx="1099">
                  <c:v>287164252119.43506</c:v>
                </c:pt>
                <c:pt idx="1100">
                  <c:v>277768941914.23853</c:v>
                </c:pt>
                <c:pt idx="1101">
                  <c:v>280962946514.4223</c:v>
                </c:pt>
                <c:pt idx="1102">
                  <c:v>288346683201.87018</c:v>
                </c:pt>
                <c:pt idx="1103">
                  <c:v>282294082069.52789</c:v>
                </c:pt>
                <c:pt idx="1104">
                  <c:v>282972321555.30634</c:v>
                </c:pt>
                <c:pt idx="1105">
                  <c:v>274597234307.79117</c:v>
                </c:pt>
                <c:pt idx="1106">
                  <c:v>268069908899.96518</c:v>
                </c:pt>
                <c:pt idx="1107">
                  <c:v>290167451053.3504</c:v>
                </c:pt>
                <c:pt idx="1108">
                  <c:v>285240751317.79358</c:v>
                </c:pt>
                <c:pt idx="1109">
                  <c:v>281568340179.54529</c:v>
                </c:pt>
                <c:pt idx="1110">
                  <c:v>281958511042.76245</c:v>
                </c:pt>
                <c:pt idx="1111">
                  <c:v>244531949770.32947</c:v>
                </c:pt>
                <c:pt idx="1112">
                  <c:v>213765227704.58594</c:v>
                </c:pt>
                <c:pt idx="1113">
                  <c:v>147433121044.6636</c:v>
                </c:pt>
                <c:pt idx="1114">
                  <c:v>134364878353.24828</c:v>
                </c:pt>
                <c:pt idx="1115">
                  <c:v>154942993492.51645</c:v>
                </c:pt>
                <c:pt idx="1116">
                  <c:v>148779977010.67288</c:v>
                </c:pt>
                <c:pt idx="1117">
                  <c:v>208075904848.25989</c:v>
                </c:pt>
                <c:pt idx="1118">
                  <c:v>284328700892.11139</c:v>
                </c:pt>
                <c:pt idx="1119">
                  <c:v>399294061929.41791</c:v>
                </c:pt>
                <c:pt idx="1120">
                  <c:v>437501017499.03735</c:v>
                </c:pt>
                <c:pt idx="1121">
                  <c:v>456245486085.82141</c:v>
                </c:pt>
                <c:pt idx="1122">
                  <c:v>471260083810.23218</c:v>
                </c:pt>
                <c:pt idx="1123">
                  <c:v>471761243322.45953</c:v>
                </c:pt>
                <c:pt idx="1124">
                  <c:v>486096059085.36072</c:v>
                </c:pt>
                <c:pt idx="1125">
                  <c:v>499590278074.52673</c:v>
                </c:pt>
                <c:pt idx="1126">
                  <c:v>513007772729.95593</c:v>
                </c:pt>
                <c:pt idx="1127">
                  <c:v>515316292126.7467</c:v>
                </c:pt>
                <c:pt idx="1128">
                  <c:v>516133782803.56409</c:v>
                </c:pt>
                <c:pt idx="1129">
                  <c:v>521941459787.29932</c:v>
                </c:pt>
                <c:pt idx="1130">
                  <c:v>537077163535.14996</c:v>
                </c:pt>
                <c:pt idx="1131">
                  <c:v>536061490059.3913</c:v>
                </c:pt>
                <c:pt idx="1132">
                  <c:v>542773174606.91962</c:v>
                </c:pt>
                <c:pt idx="1133">
                  <c:v>546965504132.23297</c:v>
                </c:pt>
                <c:pt idx="1134">
                  <c:v>545503406423.755</c:v>
                </c:pt>
                <c:pt idx="1135">
                  <c:v>539618114249.22046</c:v>
                </c:pt>
                <c:pt idx="1136">
                  <c:v>534400179219.71991</c:v>
                </c:pt>
                <c:pt idx="1137">
                  <c:v>542091295349.75781</c:v>
                </c:pt>
                <c:pt idx="1138">
                  <c:v>537351866478.14203</c:v>
                </c:pt>
                <c:pt idx="1139">
                  <c:v>535074030613.80426</c:v>
                </c:pt>
                <c:pt idx="1140">
                  <c:v>534714168250.93378</c:v>
                </c:pt>
                <c:pt idx="1141">
                  <c:v>542167788553.38452</c:v>
                </c:pt>
                <c:pt idx="1142">
                  <c:v>540337301768.20526</c:v>
                </c:pt>
                <c:pt idx="1143">
                  <c:v>536052541612.37872</c:v>
                </c:pt>
                <c:pt idx="1144">
                  <c:v>540730783544.51904</c:v>
                </c:pt>
                <c:pt idx="1145">
                  <c:v>538969810332.01575</c:v>
                </c:pt>
                <c:pt idx="1146">
                  <c:v>550159553468.88159</c:v>
                </c:pt>
                <c:pt idx="1147">
                  <c:v>550067182894.17517</c:v>
                </c:pt>
                <c:pt idx="1148">
                  <c:v>563739580882.30322</c:v>
                </c:pt>
                <c:pt idx="1149">
                  <c:v>563802825991.41541</c:v>
                </c:pt>
                <c:pt idx="1150">
                  <c:v>546722832268.67761</c:v>
                </c:pt>
                <c:pt idx="1151">
                  <c:v>547479892845.01166</c:v>
                </c:pt>
                <c:pt idx="1152">
                  <c:v>569956274252.32019</c:v>
                </c:pt>
                <c:pt idx="1153">
                  <c:v>569750935004.17639</c:v>
                </c:pt>
                <c:pt idx="1154">
                  <c:v>554340662490.29248</c:v>
                </c:pt>
                <c:pt idx="1155">
                  <c:v>560389306270.54944</c:v>
                </c:pt>
                <c:pt idx="1156">
                  <c:v>558754965958.43738</c:v>
                </c:pt>
                <c:pt idx="1157">
                  <c:v>564909950445.24573</c:v>
                </c:pt>
                <c:pt idx="1158">
                  <c:v>562674557380.86975</c:v>
                </c:pt>
                <c:pt idx="1159">
                  <c:v>562924849334.51697</c:v>
                </c:pt>
                <c:pt idx="1160">
                  <c:v>560905912388.93188</c:v>
                </c:pt>
                <c:pt idx="1161">
                  <c:v>574052123448.21936</c:v>
                </c:pt>
                <c:pt idx="1162">
                  <c:v>579359190331.8562</c:v>
                </c:pt>
                <c:pt idx="1163">
                  <c:v>574000043177.55701</c:v>
                </c:pt>
                <c:pt idx="1164">
                  <c:v>575849432457.81445</c:v>
                </c:pt>
                <c:pt idx="1165">
                  <c:v>574921697384.97644</c:v>
                </c:pt>
                <c:pt idx="1166">
                  <c:v>577711928968.43811</c:v>
                </c:pt>
                <c:pt idx="1167">
                  <c:v>583353981659.51563</c:v>
                </c:pt>
                <c:pt idx="1168">
                  <c:v>584159969254.1012</c:v>
                </c:pt>
                <c:pt idx="1169">
                  <c:v>588649705137.15295</c:v>
                </c:pt>
                <c:pt idx="1170">
                  <c:v>575645441750.82959</c:v>
                </c:pt>
                <c:pt idx="1171">
                  <c:v>574442781307.66833</c:v>
                </c:pt>
                <c:pt idx="1172">
                  <c:v>570206434027.7251</c:v>
                </c:pt>
                <c:pt idx="1173">
                  <c:v>575723641248.66272</c:v>
                </c:pt>
                <c:pt idx="1174">
                  <c:v>585556921897.22974</c:v>
                </c:pt>
                <c:pt idx="1175">
                  <c:v>573183756802.90308</c:v>
                </c:pt>
                <c:pt idx="1176">
                  <c:v>571203007394.58826</c:v>
                </c:pt>
                <c:pt idx="1177">
                  <c:v>573142535738.11499</c:v>
                </c:pt>
                <c:pt idx="1178">
                  <c:v>580734425571.07239</c:v>
                </c:pt>
                <c:pt idx="1179">
                  <c:v>592209948344.35291</c:v>
                </c:pt>
                <c:pt idx="1180">
                  <c:v>601412665252.229</c:v>
                </c:pt>
                <c:pt idx="1181">
                  <c:v>600286432817.01465</c:v>
                </c:pt>
                <c:pt idx="1182">
                  <c:v>590873819706.45947</c:v>
                </c:pt>
                <c:pt idx="1183">
                  <c:v>590929034611.65662</c:v>
                </c:pt>
                <c:pt idx="1184">
                  <c:v>581035840420.11047</c:v>
                </c:pt>
                <c:pt idx="1185">
                  <c:v>578561423725.67358</c:v>
                </c:pt>
                <c:pt idx="1186">
                  <c:v>581422056996.76855</c:v>
                </c:pt>
                <c:pt idx="1187">
                  <c:v>578277660384.28479</c:v>
                </c:pt>
                <c:pt idx="1188">
                  <c:v>587376833501.70007</c:v>
                </c:pt>
                <c:pt idx="1189">
                  <c:v>585583664999.40002</c:v>
                </c:pt>
                <c:pt idx="1190">
                  <c:v>590256718557.41772</c:v>
                </c:pt>
                <c:pt idx="1191">
                  <c:v>584274998112.99121</c:v>
                </c:pt>
                <c:pt idx="1192">
                  <c:v>583606818835.08862</c:v>
                </c:pt>
                <c:pt idx="1193">
                  <c:v>592837412409.79773</c:v>
                </c:pt>
                <c:pt idx="1194">
                  <c:v>599978491313.85193</c:v>
                </c:pt>
                <c:pt idx="1195">
                  <c:v>601963501351.81641</c:v>
                </c:pt>
                <c:pt idx="1196">
                  <c:v>606409978190.39734</c:v>
                </c:pt>
                <c:pt idx="1197">
                  <c:v>593600981435.22327</c:v>
                </c:pt>
                <c:pt idx="1198">
                  <c:v>591479230299.01404</c:v>
                </c:pt>
                <c:pt idx="1199">
                  <c:v>595680932943.34216</c:v>
                </c:pt>
                <c:pt idx="1200">
                  <c:v>601438036393.1875</c:v>
                </c:pt>
                <c:pt idx="1201">
                  <c:v>603239314336.80847</c:v>
                </c:pt>
                <c:pt idx="1202">
                  <c:v>600532478178.77563</c:v>
                </c:pt>
                <c:pt idx="1203">
                  <c:v>594218332271.53796</c:v>
                </c:pt>
                <c:pt idx="1204">
                  <c:v>591049253894.68213</c:v>
                </c:pt>
                <c:pt idx="1205">
                  <c:v>600186173792.12659</c:v>
                </c:pt>
                <c:pt idx="1206">
                  <c:v>600409347152.06689</c:v>
                </c:pt>
                <c:pt idx="1207">
                  <c:v>603982979957.32642</c:v>
                </c:pt>
                <c:pt idx="1208">
                  <c:v>599030320018.66907</c:v>
                </c:pt>
                <c:pt idx="1209">
                  <c:v>587300568791.38757</c:v>
                </c:pt>
                <c:pt idx="1210">
                  <c:v>598889815311.96704</c:v>
                </c:pt>
                <c:pt idx="1211">
                  <c:v>605114381465.073</c:v>
                </c:pt>
                <c:pt idx="1212">
                  <c:v>606190352268.46985</c:v>
                </c:pt>
                <c:pt idx="1213">
                  <c:v>603554527431.07312</c:v>
                </c:pt>
                <c:pt idx="1214">
                  <c:v>603426699821.52661</c:v>
                </c:pt>
                <c:pt idx="1215">
                  <c:v>602508664880.94482</c:v>
                </c:pt>
                <c:pt idx="1216">
                  <c:v>606925555223.19629</c:v>
                </c:pt>
                <c:pt idx="1217">
                  <c:v>607760640489.28894</c:v>
                </c:pt>
                <c:pt idx="1218">
                  <c:v>608874924486.65454</c:v>
                </c:pt>
                <c:pt idx="1219">
                  <c:v>607721205464.61719</c:v>
                </c:pt>
                <c:pt idx="1220">
                  <c:v>607657485894.09753</c:v>
                </c:pt>
                <c:pt idx="1221">
                  <c:v>604512123570.76575</c:v>
                </c:pt>
                <c:pt idx="1222">
                  <c:v>618580065646.4292</c:v>
                </c:pt>
                <c:pt idx="1223">
                  <c:v>616785605881.94348</c:v>
                </c:pt>
                <c:pt idx="1224">
                  <c:v>614237305140.95142</c:v>
                </c:pt>
                <c:pt idx="1225">
                  <c:v>613845217964.60193</c:v>
                </c:pt>
                <c:pt idx="1226">
                  <c:v>609405902520.18567</c:v>
                </c:pt>
                <c:pt idx="1227">
                  <c:v>602347020916.73608</c:v>
                </c:pt>
                <c:pt idx="1228">
                  <c:v>595275712992.80078</c:v>
                </c:pt>
                <c:pt idx="1229">
                  <c:v>597171808438.79175</c:v>
                </c:pt>
                <c:pt idx="1230">
                  <c:v>641659615190.56165</c:v>
                </c:pt>
                <c:pt idx="1231">
                  <c:v>774212100783.745</c:v>
                </c:pt>
                <c:pt idx="1232">
                  <c:v>879325949991.63623</c:v>
                </c:pt>
                <c:pt idx="1233">
                  <c:v>920685461814.56836</c:v>
                </c:pt>
                <c:pt idx="1234">
                  <c:v>861119511806.45032</c:v>
                </c:pt>
                <c:pt idx="1235">
                  <c:v>711319147153.65942</c:v>
                </c:pt>
                <c:pt idx="1236">
                  <c:v>607453650622.22363</c:v>
                </c:pt>
                <c:pt idx="1237">
                  <c:v>605935819005.77258</c:v>
                </c:pt>
                <c:pt idx="1238">
                  <c:v>535948093436.43707</c:v>
                </c:pt>
                <c:pt idx="1239">
                  <c:v>484933264423.70953</c:v>
                </c:pt>
                <c:pt idx="1240">
                  <c:v>470655735457.4339</c:v>
                </c:pt>
                <c:pt idx="1241">
                  <c:v>467351236693.89093</c:v>
                </c:pt>
                <c:pt idx="1242">
                  <c:v>446241092557.73456</c:v>
                </c:pt>
                <c:pt idx="1243">
                  <c:v>444768475441.078</c:v>
                </c:pt>
                <c:pt idx="1244">
                  <c:v>438238916515.92212</c:v>
                </c:pt>
                <c:pt idx="1245">
                  <c:v>421480375323.703</c:v>
                </c:pt>
                <c:pt idx="1246">
                  <c:v>396168315667.42468</c:v>
                </c:pt>
                <c:pt idx="1247">
                  <c:v>417405546963.51563</c:v>
                </c:pt>
                <c:pt idx="1248">
                  <c:v>416598440285.41156</c:v>
                </c:pt>
                <c:pt idx="1249">
                  <c:v>421046289537.29376</c:v>
                </c:pt>
                <c:pt idx="1250">
                  <c:v>414038366468.14105</c:v>
                </c:pt>
                <c:pt idx="1251">
                  <c:v>405095100423.00354</c:v>
                </c:pt>
                <c:pt idx="1252">
                  <c:v>391187143620.37817</c:v>
                </c:pt>
                <c:pt idx="1253">
                  <c:v>395880515961.73096</c:v>
                </c:pt>
                <c:pt idx="1254">
                  <c:v>400693780475.54346</c:v>
                </c:pt>
                <c:pt idx="1255">
                  <c:v>399602391372.25848</c:v>
                </c:pt>
                <c:pt idx="1256">
                  <c:v>397885297808.17462</c:v>
                </c:pt>
                <c:pt idx="1257">
                  <c:v>395494051033.75134</c:v>
                </c:pt>
                <c:pt idx="1258">
                  <c:v>395327718556.36761</c:v>
                </c:pt>
                <c:pt idx="1259">
                  <c:v>392356347765.39679</c:v>
                </c:pt>
                <c:pt idx="1260">
                  <c:v>391521296542.30164</c:v>
                </c:pt>
                <c:pt idx="1261">
                  <c:v>397280006136.41766</c:v>
                </c:pt>
                <c:pt idx="1262">
                  <c:v>403786775630.78986</c:v>
                </c:pt>
                <c:pt idx="1263">
                  <c:v>381878832495.99261</c:v>
                </c:pt>
                <c:pt idx="1264">
                  <c:v>384157284049.99634</c:v>
                </c:pt>
                <c:pt idx="1265">
                  <c:v>381599890637.71118</c:v>
                </c:pt>
                <c:pt idx="1266">
                  <c:v>383358142578.77875</c:v>
                </c:pt>
                <c:pt idx="1267">
                  <c:v>382064208301.14764</c:v>
                </c:pt>
                <c:pt idx="1268">
                  <c:v>394770053338.74713</c:v>
                </c:pt>
                <c:pt idx="1269">
                  <c:v>391298843875.22797</c:v>
                </c:pt>
                <c:pt idx="1270">
                  <c:v>395364088511.68445</c:v>
                </c:pt>
                <c:pt idx="1271">
                  <c:v>387136816908.81305</c:v>
                </c:pt>
                <c:pt idx="1272">
                  <c:v>387364066579.02466</c:v>
                </c:pt>
                <c:pt idx="1273">
                  <c:v>385817156733.35504</c:v>
                </c:pt>
                <c:pt idx="1274">
                  <c:v>378799303154.76477</c:v>
                </c:pt>
                <c:pt idx="1275">
                  <c:v>370296448343.01624</c:v>
                </c:pt>
                <c:pt idx="1276">
                  <c:v>369999443851.60657</c:v>
                </c:pt>
                <c:pt idx="1277">
                  <c:v>368866010738.04181</c:v>
                </c:pt>
                <c:pt idx="1278">
                  <c:v>360946161531.10632</c:v>
                </c:pt>
                <c:pt idx="1279">
                  <c:v>360903420679.26001</c:v>
                </c:pt>
                <c:pt idx="1280">
                  <c:v>357163308320.74249</c:v>
                </c:pt>
                <c:pt idx="1281">
                  <c:v>371849323915.87933</c:v>
                </c:pt>
                <c:pt idx="1282">
                  <c:v>366272396017.60236</c:v>
                </c:pt>
                <c:pt idx="1283">
                  <c:v>364996040213.06732</c:v>
                </c:pt>
                <c:pt idx="1284">
                  <c:v>365828382995.16473</c:v>
                </c:pt>
                <c:pt idx="1285">
                  <c:v>366696341412.37128</c:v>
                </c:pt>
                <c:pt idx="1286">
                  <c:v>378230444160.24371</c:v>
                </c:pt>
                <c:pt idx="1287">
                  <c:v>364855677477.75525</c:v>
                </c:pt>
                <c:pt idx="1288">
                  <c:v>362776689912.24713</c:v>
                </c:pt>
                <c:pt idx="1289">
                  <c:v>361711276967.97571</c:v>
                </c:pt>
                <c:pt idx="1290">
                  <c:v>357371330869.41998</c:v>
                </c:pt>
                <c:pt idx="1291">
                  <c:v>355973367865.61499</c:v>
                </c:pt>
                <c:pt idx="1292">
                  <c:v>360204948048.26801</c:v>
                </c:pt>
                <c:pt idx="1293">
                  <c:v>361530396571.45825</c:v>
                </c:pt>
                <c:pt idx="1294">
                  <c:v>372751477432.74701</c:v>
                </c:pt>
                <c:pt idx="1295">
                  <c:v>353795047844.59686</c:v>
                </c:pt>
                <c:pt idx="1296">
                  <c:v>363806086777.91418</c:v>
                </c:pt>
                <c:pt idx="1297">
                  <c:v>363615546331.9021</c:v>
                </c:pt>
                <c:pt idx="1298">
                  <c:v>357637786859.8504</c:v>
                </c:pt>
                <c:pt idx="1299">
                  <c:v>357393816762.48773</c:v>
                </c:pt>
                <c:pt idx="1300">
                  <c:v>356360045269.79242</c:v>
                </c:pt>
                <c:pt idx="1301">
                  <c:v>363117002498.38397</c:v>
                </c:pt>
                <c:pt idx="1302">
                  <c:v>356932498510.69147</c:v>
                </c:pt>
                <c:pt idx="1303">
                  <c:v>355374024877.08594</c:v>
                </c:pt>
                <c:pt idx="1304">
                  <c:v>348388377364.41772</c:v>
                </c:pt>
                <c:pt idx="1305">
                  <c:v>351593976721.45239</c:v>
                </c:pt>
                <c:pt idx="1306">
                  <c:v>352242023353.57776</c:v>
                </c:pt>
                <c:pt idx="1307">
                  <c:v>359149527893.45245</c:v>
                </c:pt>
                <c:pt idx="1308">
                  <c:v>342052755479.96765</c:v>
                </c:pt>
                <c:pt idx="1309">
                  <c:v>343448813459.82373</c:v>
                </c:pt>
                <c:pt idx="1310">
                  <c:v>336787546253.75085</c:v>
                </c:pt>
                <c:pt idx="1311">
                  <c:v>347818488694.7193</c:v>
                </c:pt>
                <c:pt idx="1312">
                  <c:v>342433628504.57538</c:v>
                </c:pt>
                <c:pt idx="1313">
                  <c:v>325498865437.58002</c:v>
                </c:pt>
                <c:pt idx="1314">
                  <c:v>324879003937.8316</c:v>
                </c:pt>
                <c:pt idx="1315">
                  <c:v>323475491154.38293</c:v>
                </c:pt>
                <c:pt idx="1316">
                  <c:v>329548181467.5401</c:v>
                </c:pt>
                <c:pt idx="1317">
                  <c:v>328395515280.16437</c:v>
                </c:pt>
                <c:pt idx="1318">
                  <c:v>333108475705.24664</c:v>
                </c:pt>
                <c:pt idx="1319">
                  <c:v>321765992088.66406</c:v>
                </c:pt>
                <c:pt idx="1320">
                  <c:v>324758033719.67615</c:v>
                </c:pt>
                <c:pt idx="1321">
                  <c:v>321345105389.13965</c:v>
                </c:pt>
                <c:pt idx="1322">
                  <c:v>334957568856.92444</c:v>
                </c:pt>
                <c:pt idx="1323">
                  <c:v>341194460842.51978</c:v>
                </c:pt>
                <c:pt idx="1324">
                  <c:v>357106669865.91327</c:v>
                </c:pt>
                <c:pt idx="1325">
                  <c:v>349523797332.80377</c:v>
                </c:pt>
                <c:pt idx="1326">
                  <c:v>341214368969.03943</c:v>
                </c:pt>
                <c:pt idx="1327">
                  <c:v>339047294512.96991</c:v>
                </c:pt>
                <c:pt idx="1328">
                  <c:v>346866097540.77991</c:v>
                </c:pt>
                <c:pt idx="1329">
                  <c:v>341840382058.56622</c:v>
                </c:pt>
                <c:pt idx="1330">
                  <c:v>348761167754.91235</c:v>
                </c:pt>
                <c:pt idx="1331">
                  <c:v>335289709797.71698</c:v>
                </c:pt>
                <c:pt idx="1332">
                  <c:v>340771330014.45673</c:v>
                </c:pt>
                <c:pt idx="1333">
                  <c:v>340256737487.12579</c:v>
                </c:pt>
                <c:pt idx="1334">
                  <c:v>333995892973.1416</c:v>
                </c:pt>
                <c:pt idx="1335">
                  <c:v>328320955374.30975</c:v>
                </c:pt>
                <c:pt idx="1336">
                  <c:v>330156126920.54297</c:v>
                </c:pt>
                <c:pt idx="1337">
                  <c:v>333235949801.67987</c:v>
                </c:pt>
                <c:pt idx="1338">
                  <c:v>325488121608.69604</c:v>
                </c:pt>
                <c:pt idx="1339">
                  <c:v>326416205852.30261</c:v>
                </c:pt>
                <c:pt idx="1340">
                  <c:v>336207465986.22742</c:v>
                </c:pt>
                <c:pt idx="1341">
                  <c:v>333233663552.3736</c:v>
                </c:pt>
                <c:pt idx="1342">
                  <c:v>331708744084.34344</c:v>
                </c:pt>
                <c:pt idx="1343">
                  <c:v>330411440081.34576</c:v>
                </c:pt>
                <c:pt idx="1344">
                  <c:v>318562065519.80463</c:v>
                </c:pt>
                <c:pt idx="1345">
                  <c:v>315425637908.92206</c:v>
                </c:pt>
                <c:pt idx="1346">
                  <c:v>318331772398.59912</c:v>
                </c:pt>
                <c:pt idx="1347">
                  <c:v>335501823079.72156</c:v>
                </c:pt>
                <c:pt idx="1348">
                  <c:v>336834576547.96295</c:v>
                </c:pt>
                <c:pt idx="1349">
                  <c:v>339052306069.86554</c:v>
                </c:pt>
                <c:pt idx="1350">
                  <c:v>337277788346.10907</c:v>
                </c:pt>
                <c:pt idx="1351">
                  <c:v>319827879339.66132</c:v>
                </c:pt>
                <c:pt idx="1352">
                  <c:v>325019054331.54297</c:v>
                </c:pt>
                <c:pt idx="1353">
                  <c:v>275805827099.24829</c:v>
                </c:pt>
                <c:pt idx="1354">
                  <c:v>283223196378.83997</c:v>
                </c:pt>
                <c:pt idx="1355">
                  <c:v>325034426258.27197</c:v>
                </c:pt>
                <c:pt idx="1356">
                  <c:v>421537567939.81439</c:v>
                </c:pt>
                <c:pt idx="1357">
                  <c:v>413797479446.12537</c:v>
                </c:pt>
                <c:pt idx="1358">
                  <c:v>528143961084.75922</c:v>
                </c:pt>
                <c:pt idx="1359">
                  <c:v>669981517598.9978</c:v>
                </c:pt>
                <c:pt idx="1360">
                  <c:v>714645804197.56848</c:v>
                </c:pt>
                <c:pt idx="1361">
                  <c:v>752178877827.81665</c:v>
                </c:pt>
                <c:pt idx="1362">
                  <c:v>768443608562.54675</c:v>
                </c:pt>
                <c:pt idx="1363">
                  <c:v>768496537907.88318</c:v>
                </c:pt>
                <c:pt idx="1364">
                  <c:v>775941862198.2478</c:v>
                </c:pt>
                <c:pt idx="1365">
                  <c:v>791926920245.70776</c:v>
                </c:pt>
                <c:pt idx="1366">
                  <c:v>787427193741.57214</c:v>
                </c:pt>
                <c:pt idx="1367">
                  <c:v>812664247261.17346</c:v>
                </c:pt>
                <c:pt idx="1368">
                  <c:v>818949314798.03223</c:v>
                </c:pt>
                <c:pt idx="1369">
                  <c:v>822344374542.99329</c:v>
                </c:pt>
                <c:pt idx="1370">
                  <c:v>828483161547.72729</c:v>
                </c:pt>
                <c:pt idx="1371">
                  <c:v>842815638489.00012</c:v>
                </c:pt>
                <c:pt idx="1372">
                  <c:v>850358389726.60779</c:v>
                </c:pt>
                <c:pt idx="1373">
                  <c:v>858129282983.46289</c:v>
                </c:pt>
                <c:pt idx="1374">
                  <c:v>858626755986.06128</c:v>
                </c:pt>
                <c:pt idx="1375">
                  <c:v>858369826985.81641</c:v>
                </c:pt>
                <c:pt idx="1376">
                  <c:v>879482550759.38696</c:v>
                </c:pt>
                <c:pt idx="1377">
                  <c:v>896450542598.88184</c:v>
                </c:pt>
                <c:pt idx="1378">
                  <c:v>893804455871.56165</c:v>
                </c:pt>
                <c:pt idx="1379">
                  <c:v>890365131365.76587</c:v>
                </c:pt>
                <c:pt idx="1380">
                  <c:v>904204839505.8363</c:v>
                </c:pt>
                <c:pt idx="1381">
                  <c:v>905510071278.51392</c:v>
                </c:pt>
                <c:pt idx="1382">
                  <c:v>904715797315.70276</c:v>
                </c:pt>
                <c:pt idx="1383">
                  <c:v>931763462358.53613</c:v>
                </c:pt>
                <c:pt idx="1384">
                  <c:v>927258914589.09509</c:v>
                </c:pt>
                <c:pt idx="1385">
                  <c:v>932971060211.6012</c:v>
                </c:pt>
                <c:pt idx="1386">
                  <c:v>933852883891.41553</c:v>
                </c:pt>
                <c:pt idx="1387">
                  <c:v>937998961719.02576</c:v>
                </c:pt>
                <c:pt idx="1388">
                  <c:v>933395527249.6521</c:v>
                </c:pt>
                <c:pt idx="1389">
                  <c:v>952743405180.04639</c:v>
                </c:pt>
                <c:pt idx="1390">
                  <c:v>955323084119.72168</c:v>
                </c:pt>
                <c:pt idx="1391">
                  <c:v>957595578213.68933</c:v>
                </c:pt>
                <c:pt idx="1392">
                  <c:v>943110479735.96313</c:v>
                </c:pt>
                <c:pt idx="1393">
                  <c:v>943637209683.52673</c:v>
                </c:pt>
                <c:pt idx="1394">
                  <c:v>933231959332.73328</c:v>
                </c:pt>
                <c:pt idx="1395">
                  <c:v>962837058236.65906</c:v>
                </c:pt>
                <c:pt idx="1396">
                  <c:v>986034553621.60657</c:v>
                </c:pt>
                <c:pt idx="1397">
                  <c:v>973736930159.79993</c:v>
                </c:pt>
                <c:pt idx="1398">
                  <c:v>967598655093.38757</c:v>
                </c:pt>
                <c:pt idx="1399">
                  <c:v>964201649276.2511</c:v>
                </c:pt>
                <c:pt idx="1400">
                  <c:v>968670005690.60315</c:v>
                </c:pt>
                <c:pt idx="1401">
                  <c:v>1009769132641.2682</c:v>
                </c:pt>
                <c:pt idx="1402">
                  <c:v>1010919638925.8474</c:v>
                </c:pt>
                <c:pt idx="1403">
                  <c:v>986913475200.69604</c:v>
                </c:pt>
                <c:pt idx="1404">
                  <c:v>982504581785.38293</c:v>
                </c:pt>
                <c:pt idx="1405">
                  <c:v>984555218045.47571</c:v>
                </c:pt>
                <c:pt idx="1406">
                  <c:v>1001824474907.8234</c:v>
                </c:pt>
                <c:pt idx="1407">
                  <c:v>1004185355578.6543</c:v>
                </c:pt>
                <c:pt idx="1408">
                  <c:v>1001542642037.4656</c:v>
                </c:pt>
                <c:pt idx="1409">
                  <c:v>1018894266658.4199</c:v>
                </c:pt>
                <c:pt idx="1410">
                  <c:v>1014314168617.1694</c:v>
                </c:pt>
                <c:pt idx="1411">
                  <c:v>1012743218743.8518</c:v>
                </c:pt>
                <c:pt idx="1412">
                  <c:v>997490036314.50122</c:v>
                </c:pt>
                <c:pt idx="1413">
                  <c:v>1018237047477.1462</c:v>
                </c:pt>
                <c:pt idx="1414">
                  <c:v>1009403211939.7448</c:v>
                </c:pt>
                <c:pt idx="1415">
                  <c:v>1004882088572.0416</c:v>
                </c:pt>
                <c:pt idx="1416">
                  <c:v>1020142554322.97</c:v>
                </c:pt>
                <c:pt idx="1417">
                  <c:v>1017578846998.608</c:v>
                </c:pt>
                <c:pt idx="1418">
                  <c:v>1023335946490.7195</c:v>
                </c:pt>
                <c:pt idx="1419">
                  <c:v>1008523954439.4432</c:v>
                </c:pt>
                <c:pt idx="1420">
                  <c:v>1026611808359.1648</c:v>
                </c:pt>
                <c:pt idx="1421">
                  <c:v>1038170514608.3528</c:v>
                </c:pt>
                <c:pt idx="1422">
                  <c:v>1044189240552.0042</c:v>
                </c:pt>
                <c:pt idx="1423">
                  <c:v>1035751497330.6267</c:v>
                </c:pt>
                <c:pt idx="1424">
                  <c:v>1037054415262.181</c:v>
                </c:pt>
                <c:pt idx="1425">
                  <c:v>1037124730127.6105</c:v>
                </c:pt>
                <c:pt idx="1426">
                  <c:v>1034586134740.9634</c:v>
                </c:pt>
                <c:pt idx="1427">
                  <c:v>1033556053924.8262</c:v>
                </c:pt>
                <c:pt idx="1428">
                  <c:v>1044579932899.0889</c:v>
                </c:pt>
                <c:pt idx="1429">
                  <c:v>1042561002129.5651</c:v>
                </c:pt>
                <c:pt idx="1430">
                  <c:v>1044755326175.103</c:v>
                </c:pt>
                <c:pt idx="1431">
                  <c:v>1032717682830.5533</c:v>
                </c:pt>
                <c:pt idx="1432">
                  <c:v>1057239765966.8494</c:v>
                </c:pt>
                <c:pt idx="1433">
                  <c:v>1062330872171.4786</c:v>
                </c:pt>
                <c:pt idx="1434">
                  <c:v>1058665398395.2275</c:v>
                </c:pt>
                <c:pt idx="1435">
                  <c:v>1058687748250.2545</c:v>
                </c:pt>
                <c:pt idx="1436">
                  <c:v>1043958618038.9794</c:v>
                </c:pt>
                <c:pt idx="1437">
                  <c:v>1052482679857.5178</c:v>
                </c:pt>
                <c:pt idx="1438">
                  <c:v>1062475274167.6071</c:v>
                </c:pt>
                <c:pt idx="1439">
                  <c:v>1064298800937.9404</c:v>
                </c:pt>
                <c:pt idx="1440">
                  <c:v>1058456763491.2706</c:v>
                </c:pt>
                <c:pt idx="1441">
                  <c:v>1057250953016.9263</c:v>
                </c:pt>
                <c:pt idx="1442">
                  <c:v>1068864134831.0394</c:v>
                </c:pt>
                <c:pt idx="1443">
                  <c:v>1053743937277.2135</c:v>
                </c:pt>
                <c:pt idx="1444">
                  <c:v>1049417835845.0315</c:v>
                </c:pt>
                <c:pt idx="1445">
                  <c:v>1048428219437.7039</c:v>
                </c:pt>
                <c:pt idx="1446">
                  <c:v>1040992274841.9816</c:v>
                </c:pt>
                <c:pt idx="1447">
                  <c:v>1042863710728.9419</c:v>
                </c:pt>
                <c:pt idx="1448">
                  <c:v>1052014408253.8383</c:v>
                </c:pt>
                <c:pt idx="1449">
                  <c:v>1063433639509.3923</c:v>
                </c:pt>
                <c:pt idx="1450">
                  <c:v>1066758887549.1991</c:v>
                </c:pt>
                <c:pt idx="1451">
                  <c:v>1046310911307.4989</c:v>
                </c:pt>
                <c:pt idx="1452">
                  <c:v>1062355457963.6492</c:v>
                </c:pt>
                <c:pt idx="1453">
                  <c:v>1058502409100.3654</c:v>
                </c:pt>
                <c:pt idx="1454">
                  <c:v>1060964057433.1323</c:v>
                </c:pt>
                <c:pt idx="1455">
                  <c:v>1087515721256.5714</c:v>
                </c:pt>
                <c:pt idx="1456">
                  <c:v>1071779155774.7079</c:v>
                </c:pt>
                <c:pt idx="1457">
                  <c:v>1082683075272.6781</c:v>
                </c:pt>
                <c:pt idx="1458">
                  <c:v>1073383910673.3663</c:v>
                </c:pt>
                <c:pt idx="1459">
                  <c:v>1071682012222.2181</c:v>
                </c:pt>
                <c:pt idx="1460">
                  <c:v>1061406563510.7314</c:v>
                </c:pt>
                <c:pt idx="1461">
                  <c:v>1080597555161.5708</c:v>
                </c:pt>
                <c:pt idx="1462">
                  <c:v>1080970869858.7365</c:v>
                </c:pt>
                <c:pt idx="1463">
                  <c:v>1092454667668.9321</c:v>
                </c:pt>
                <c:pt idx="1464">
                  <c:v>1101802858686.051</c:v>
                </c:pt>
                <c:pt idx="1465">
                  <c:v>1104509592615.5012</c:v>
                </c:pt>
                <c:pt idx="1466">
                  <c:v>1089715528003.8969</c:v>
                </c:pt>
                <c:pt idx="1467">
                  <c:v>1079862270506.7206</c:v>
                </c:pt>
                <c:pt idx="1468">
                  <c:v>1079737508521.7667</c:v>
                </c:pt>
                <c:pt idx="1469">
                  <c:v>1082270770921.0153</c:v>
                </c:pt>
                <c:pt idx="1470">
                  <c:v>1090333945122.9639</c:v>
                </c:pt>
                <c:pt idx="1471">
                  <c:v>1164292434749.2239</c:v>
                </c:pt>
                <c:pt idx="1472">
                  <c:v>1266519899986.8254</c:v>
                </c:pt>
                <c:pt idx="1473">
                  <c:v>1187150929262.0994</c:v>
                </c:pt>
                <c:pt idx="1474">
                  <c:v>1058160703565.2573</c:v>
                </c:pt>
                <c:pt idx="1475">
                  <c:v>926661305840.0575</c:v>
                </c:pt>
                <c:pt idx="1476">
                  <c:v>745916972370.48718</c:v>
                </c:pt>
                <c:pt idx="1477">
                  <c:v>742743864575.76343</c:v>
                </c:pt>
                <c:pt idx="1478">
                  <c:v>614684268483.14392</c:v>
                </c:pt>
                <c:pt idx="1479">
                  <c:v>505023733958.698</c:v>
                </c:pt>
                <c:pt idx="1480">
                  <c:v>504170859722.37598</c:v>
                </c:pt>
                <c:pt idx="1481">
                  <c:v>484578088447.1842</c:v>
                </c:pt>
                <c:pt idx="1482">
                  <c:v>458802489605.63812</c:v>
                </c:pt>
                <c:pt idx="1483">
                  <c:v>455262323344.7077</c:v>
                </c:pt>
                <c:pt idx="1484">
                  <c:v>466217905182.95129</c:v>
                </c:pt>
                <c:pt idx="1485">
                  <c:v>455109426275.91284</c:v>
                </c:pt>
                <c:pt idx="1486">
                  <c:v>450899724127.41528</c:v>
                </c:pt>
                <c:pt idx="1487">
                  <c:v>451733930529.11841</c:v>
                </c:pt>
                <c:pt idx="1488">
                  <c:v>439929215698.15546</c:v>
                </c:pt>
                <c:pt idx="1489">
                  <c:v>442410056752.59393</c:v>
                </c:pt>
                <c:pt idx="1490">
                  <c:v>440507540847.84229</c:v>
                </c:pt>
                <c:pt idx="1491">
                  <c:v>451435205912.3667</c:v>
                </c:pt>
                <c:pt idx="1492">
                  <c:v>424769857648.05804</c:v>
                </c:pt>
                <c:pt idx="1493">
                  <c:v>435712035551.01263</c:v>
                </c:pt>
                <c:pt idx="1494">
                  <c:v>442000639851.93872</c:v>
                </c:pt>
                <c:pt idx="1495">
                  <c:v>442633447113.28076</c:v>
                </c:pt>
                <c:pt idx="1496">
                  <c:v>424279244348.97089</c:v>
                </c:pt>
                <c:pt idx="1497">
                  <c:v>420978398951.58795</c:v>
                </c:pt>
                <c:pt idx="1498">
                  <c:v>414045763446.94696</c:v>
                </c:pt>
                <c:pt idx="1499">
                  <c:v>404919907286.23676</c:v>
                </c:pt>
                <c:pt idx="1500">
                  <c:v>404538738235.99066</c:v>
                </c:pt>
                <c:pt idx="1501">
                  <c:v>403702781196.25055</c:v>
                </c:pt>
                <c:pt idx="1502">
                  <c:v>398278567726.44849</c:v>
                </c:pt>
                <c:pt idx="1503">
                  <c:v>413296100046.47797</c:v>
                </c:pt>
                <c:pt idx="1504">
                  <c:v>410447314193.68542</c:v>
                </c:pt>
                <c:pt idx="1505">
                  <c:v>413468437602.76575</c:v>
                </c:pt>
                <c:pt idx="1506">
                  <c:v>409871494711.92578</c:v>
                </c:pt>
                <c:pt idx="1507">
                  <c:v>413875825441.62415</c:v>
                </c:pt>
                <c:pt idx="1508">
                  <c:v>411490107193.02454</c:v>
                </c:pt>
                <c:pt idx="1509">
                  <c:v>412528483206.63837</c:v>
                </c:pt>
                <c:pt idx="1510">
                  <c:v>418531827117.97681</c:v>
                </c:pt>
                <c:pt idx="1511">
                  <c:v>419618816683.41907</c:v>
                </c:pt>
                <c:pt idx="1512">
                  <c:v>410115302260.32117</c:v>
                </c:pt>
                <c:pt idx="1513">
                  <c:v>416264109938.11609</c:v>
                </c:pt>
                <c:pt idx="1514">
                  <c:v>409471031010.70636</c:v>
                </c:pt>
                <c:pt idx="1515">
                  <c:v>405833373236.71472</c:v>
                </c:pt>
                <c:pt idx="1516">
                  <c:v>403702045292.42242</c:v>
                </c:pt>
                <c:pt idx="1517">
                  <c:v>392920479192.46411</c:v>
                </c:pt>
                <c:pt idx="1518">
                  <c:v>403181211003.30768</c:v>
                </c:pt>
                <c:pt idx="1519">
                  <c:v>395982014321.22888</c:v>
                </c:pt>
                <c:pt idx="1520">
                  <c:v>399727226909.10443</c:v>
                </c:pt>
                <c:pt idx="1521">
                  <c:v>393194609820.98566</c:v>
                </c:pt>
                <c:pt idx="1522">
                  <c:v>401639883041.29926</c:v>
                </c:pt>
                <c:pt idx="1523">
                  <c:v>404373214318.24414</c:v>
                </c:pt>
                <c:pt idx="1524">
                  <c:v>406394659359.04602</c:v>
                </c:pt>
                <c:pt idx="1525">
                  <c:v>403285705380.38428</c:v>
                </c:pt>
                <c:pt idx="1526">
                  <c:v>408428407924.9707</c:v>
                </c:pt>
                <c:pt idx="1527">
                  <c:v>413495493242.17169</c:v>
                </c:pt>
                <c:pt idx="1528">
                  <c:v>428130151702.97168</c:v>
                </c:pt>
                <c:pt idx="1529">
                  <c:v>419214810158.32953</c:v>
                </c:pt>
                <c:pt idx="1530">
                  <c:v>398242543720.71649</c:v>
                </c:pt>
                <c:pt idx="1531">
                  <c:v>396480636851.48962</c:v>
                </c:pt>
                <c:pt idx="1532">
                  <c:v>397449648215.64502</c:v>
                </c:pt>
                <c:pt idx="1533">
                  <c:v>409294243589.15265</c:v>
                </c:pt>
                <c:pt idx="1534">
                  <c:v>404082607128.57782</c:v>
                </c:pt>
                <c:pt idx="1535">
                  <c:v>421539929773.73553</c:v>
                </c:pt>
                <c:pt idx="1536">
                  <c:v>419957032208.50238</c:v>
                </c:pt>
                <c:pt idx="1537">
                  <c:v>420889660693.7207</c:v>
                </c:pt>
                <c:pt idx="1538">
                  <c:v>415119360648.4455</c:v>
                </c:pt>
                <c:pt idx="1539">
                  <c:v>403639538079.66486</c:v>
                </c:pt>
                <c:pt idx="1540">
                  <c:v>387752997880.59741</c:v>
                </c:pt>
                <c:pt idx="1541">
                  <c:v>379444566885.28546</c:v>
                </c:pt>
                <c:pt idx="1542">
                  <c:v>388218704050.4931</c:v>
                </c:pt>
                <c:pt idx="1543">
                  <c:v>386503415986.17639</c:v>
                </c:pt>
                <c:pt idx="1544">
                  <c:v>405349107652.59027</c:v>
                </c:pt>
                <c:pt idx="1545">
                  <c:v>391102199180.57275</c:v>
                </c:pt>
                <c:pt idx="1546">
                  <c:v>392656388835.29932</c:v>
                </c:pt>
                <c:pt idx="1547">
                  <c:v>389535971341.96979</c:v>
                </c:pt>
                <c:pt idx="1548">
                  <c:v>390214838623.15546</c:v>
                </c:pt>
                <c:pt idx="1549">
                  <c:v>391206450252.19482</c:v>
                </c:pt>
                <c:pt idx="1550">
                  <c:v>398192149491.96759</c:v>
                </c:pt>
                <c:pt idx="1551">
                  <c:v>402079053823.67059</c:v>
                </c:pt>
                <c:pt idx="1552">
                  <c:v>399515120034.62701</c:v>
                </c:pt>
                <c:pt idx="1553">
                  <c:v>395571214646.76215</c:v>
                </c:pt>
                <c:pt idx="1554">
                  <c:v>395584331420.49561</c:v>
                </c:pt>
                <c:pt idx="1555">
                  <c:v>394135181913.4292</c:v>
                </c:pt>
                <c:pt idx="1556">
                  <c:v>391840811058.95227</c:v>
                </c:pt>
                <c:pt idx="1557">
                  <c:v>392979918237.26135</c:v>
                </c:pt>
                <c:pt idx="1558">
                  <c:v>392912451768.90955</c:v>
                </c:pt>
                <c:pt idx="1559">
                  <c:v>407458548050.11975</c:v>
                </c:pt>
                <c:pt idx="1560">
                  <c:v>397823146829.34949</c:v>
                </c:pt>
                <c:pt idx="1561">
                  <c:v>401669060244.53271</c:v>
                </c:pt>
                <c:pt idx="1562">
                  <c:v>391452046984.94861</c:v>
                </c:pt>
                <c:pt idx="1563">
                  <c:v>393445007892.79773</c:v>
                </c:pt>
                <c:pt idx="1564">
                  <c:v>392822876577.58051</c:v>
                </c:pt>
                <c:pt idx="1565">
                  <c:v>395988384528.0473</c:v>
                </c:pt>
                <c:pt idx="1566">
                  <c:v>419675962090.62048</c:v>
                </c:pt>
                <c:pt idx="1567">
                  <c:v>404268318219.4812</c:v>
                </c:pt>
                <c:pt idx="1568">
                  <c:v>409402904987.41064</c:v>
                </c:pt>
                <c:pt idx="1569">
                  <c:v>408619932870.69543</c:v>
                </c:pt>
                <c:pt idx="1570">
                  <c:v>403755254751.98608</c:v>
                </c:pt>
                <c:pt idx="1571">
                  <c:v>415622323854.02094</c:v>
                </c:pt>
                <c:pt idx="1572">
                  <c:v>406318462079.2019</c:v>
                </c:pt>
                <c:pt idx="1573">
                  <c:v>411967964956.00934</c:v>
                </c:pt>
                <c:pt idx="1574">
                  <c:v>419642554455.43506</c:v>
                </c:pt>
                <c:pt idx="1575">
                  <c:v>411808661616.64978</c:v>
                </c:pt>
                <c:pt idx="1576">
                  <c:v>399518338278.94672</c:v>
                </c:pt>
                <c:pt idx="1577">
                  <c:v>407612175862.7193</c:v>
                </c:pt>
                <c:pt idx="1578">
                  <c:v>409812881322.06763</c:v>
                </c:pt>
                <c:pt idx="1579">
                  <c:v>412183068374.414</c:v>
                </c:pt>
                <c:pt idx="1580">
                  <c:v>392171347199.0033</c:v>
                </c:pt>
                <c:pt idx="1581">
                  <c:v>389604918807.04858</c:v>
                </c:pt>
                <c:pt idx="1582">
                  <c:v>402201436546.95831</c:v>
                </c:pt>
                <c:pt idx="1583">
                  <c:v>389311918798.48969</c:v>
                </c:pt>
                <c:pt idx="1584">
                  <c:v>400017285964.27588</c:v>
                </c:pt>
                <c:pt idx="1585">
                  <c:v>399420286748.72351</c:v>
                </c:pt>
                <c:pt idx="1586">
                  <c:v>402917255544.52069</c:v>
                </c:pt>
                <c:pt idx="1587">
                  <c:v>406668682195.10071</c:v>
                </c:pt>
                <c:pt idx="1588">
                  <c:v>399497913006.94342</c:v>
                </c:pt>
                <c:pt idx="1589">
                  <c:v>392624288417.00183</c:v>
                </c:pt>
                <c:pt idx="1590">
                  <c:v>407206488028.28046</c:v>
                </c:pt>
                <c:pt idx="1591">
                  <c:v>394540064115.94385</c:v>
                </c:pt>
                <c:pt idx="1592">
                  <c:v>386597765593.52484</c:v>
                </c:pt>
                <c:pt idx="1593">
                  <c:v>365742014597.85388</c:v>
                </c:pt>
                <c:pt idx="1594">
                  <c:v>364803635629.44092</c:v>
                </c:pt>
                <c:pt idx="1595">
                  <c:v>372382795797.32721</c:v>
                </c:pt>
                <c:pt idx="1596">
                  <c:v>398814038296.96893</c:v>
                </c:pt>
                <c:pt idx="1597">
                  <c:v>400118592418.81769</c:v>
                </c:pt>
                <c:pt idx="1598">
                  <c:v>431774467978.55792</c:v>
                </c:pt>
                <c:pt idx="1599">
                  <c:v>464257336571.23712</c:v>
                </c:pt>
                <c:pt idx="1600">
                  <c:v>480087522604.02124</c:v>
                </c:pt>
                <c:pt idx="1601">
                  <c:v>493090177326.40039</c:v>
                </c:pt>
                <c:pt idx="1602">
                  <c:v>500132868497.97906</c:v>
                </c:pt>
                <c:pt idx="1603">
                  <c:v>491576520026.0603</c:v>
                </c:pt>
                <c:pt idx="1604">
                  <c:v>497524981911.34399</c:v>
                </c:pt>
                <c:pt idx="1605">
                  <c:v>504878373056.83167</c:v>
                </c:pt>
                <c:pt idx="1606">
                  <c:v>505576687615.37958</c:v>
                </c:pt>
                <c:pt idx="1607">
                  <c:v>524363107664.21338</c:v>
                </c:pt>
                <c:pt idx="1608">
                  <c:v>521269301773.08606</c:v>
                </c:pt>
                <c:pt idx="1609">
                  <c:v>520740379578.09747</c:v>
                </c:pt>
                <c:pt idx="1610">
                  <c:v>534904083170.77869</c:v>
                </c:pt>
                <c:pt idx="1611">
                  <c:v>546836606059.3894</c:v>
                </c:pt>
                <c:pt idx="1612">
                  <c:v>533360729098.23492</c:v>
                </c:pt>
                <c:pt idx="1613">
                  <c:v>527704621556.38892</c:v>
                </c:pt>
                <c:pt idx="1614">
                  <c:v>528083567983.76666</c:v>
                </c:pt>
                <c:pt idx="1615">
                  <c:v>529412911179.65302</c:v>
                </c:pt>
                <c:pt idx="1616">
                  <c:v>530013150007.59918</c:v>
                </c:pt>
                <c:pt idx="1617">
                  <c:v>535746381992.1225</c:v>
                </c:pt>
                <c:pt idx="1618">
                  <c:v>508928502633.16431</c:v>
                </c:pt>
                <c:pt idx="1619">
                  <c:v>515480590996.16235</c:v>
                </c:pt>
                <c:pt idx="1620">
                  <c:v>514995013202.44885</c:v>
                </c:pt>
                <c:pt idx="1621">
                  <c:v>514190113252.76202</c:v>
                </c:pt>
                <c:pt idx="1622">
                  <c:v>519726582303.52203</c:v>
                </c:pt>
                <c:pt idx="1623">
                  <c:v>535962784741.92676</c:v>
                </c:pt>
                <c:pt idx="1624">
                  <c:v>533863891190.70435</c:v>
                </c:pt>
                <c:pt idx="1625">
                  <c:v>537608639646.96112</c:v>
                </c:pt>
                <c:pt idx="1626">
                  <c:v>545931524921.08405</c:v>
                </c:pt>
                <c:pt idx="1627">
                  <c:v>547142118520.8725</c:v>
                </c:pt>
                <c:pt idx="1628">
                  <c:v>550844786514.48596</c:v>
                </c:pt>
                <c:pt idx="1629">
                  <c:v>539610341863.04272</c:v>
                </c:pt>
                <c:pt idx="1630">
                  <c:v>532535820145.91846</c:v>
                </c:pt>
                <c:pt idx="1631">
                  <c:v>524672653165.96851</c:v>
                </c:pt>
                <c:pt idx="1632">
                  <c:v>544586968256.5589</c:v>
                </c:pt>
                <c:pt idx="1633">
                  <c:v>544727841446.14667</c:v>
                </c:pt>
                <c:pt idx="1634">
                  <c:v>546508007746.64667</c:v>
                </c:pt>
                <c:pt idx="1635">
                  <c:v>538116768992.09662</c:v>
                </c:pt>
                <c:pt idx="1636">
                  <c:v>541069884310.20056</c:v>
                </c:pt>
                <c:pt idx="1637">
                  <c:v>553365542599.62891</c:v>
                </c:pt>
                <c:pt idx="1638">
                  <c:v>550311136360.37817</c:v>
                </c:pt>
                <c:pt idx="1639">
                  <c:v>550650456085.31567</c:v>
                </c:pt>
                <c:pt idx="1640">
                  <c:v>563634068087.03809</c:v>
                </c:pt>
                <c:pt idx="1641">
                  <c:v>561235816020.86035</c:v>
                </c:pt>
                <c:pt idx="1642">
                  <c:v>548891467323.31335</c:v>
                </c:pt>
                <c:pt idx="1643">
                  <c:v>554780982307.91284</c:v>
                </c:pt>
                <c:pt idx="1644">
                  <c:v>560825711685.73511</c:v>
                </c:pt>
                <c:pt idx="1645">
                  <c:v>561653523798.84094</c:v>
                </c:pt>
                <c:pt idx="1646">
                  <c:v>562060173321.82275</c:v>
                </c:pt>
                <c:pt idx="1647">
                  <c:v>556206629745.19922</c:v>
                </c:pt>
                <c:pt idx="1648">
                  <c:v>548425829062.98383</c:v>
                </c:pt>
                <c:pt idx="1649">
                  <c:v>554136750717.021</c:v>
                </c:pt>
                <c:pt idx="1650">
                  <c:v>566518840167.78394</c:v>
                </c:pt>
                <c:pt idx="1651">
                  <c:v>567993838462.22095</c:v>
                </c:pt>
                <c:pt idx="1652">
                  <c:v>564559616046.87976</c:v>
                </c:pt>
                <c:pt idx="1653">
                  <c:v>566534881060.6803</c:v>
                </c:pt>
                <c:pt idx="1654">
                  <c:v>545018859919.4201</c:v>
                </c:pt>
                <c:pt idx="1655">
                  <c:v>545068677211.90729</c:v>
                </c:pt>
                <c:pt idx="1656">
                  <c:v>565067510549.79395</c:v>
                </c:pt>
                <c:pt idx="1657">
                  <c:v>567118941428.82324</c:v>
                </c:pt>
                <c:pt idx="1658">
                  <c:v>554851689132.30835</c:v>
                </c:pt>
                <c:pt idx="1659">
                  <c:v>553494782809.78772</c:v>
                </c:pt>
                <c:pt idx="1660">
                  <c:v>569327427439.07202</c:v>
                </c:pt>
                <c:pt idx="1661">
                  <c:v>578806015332.78906</c:v>
                </c:pt>
                <c:pt idx="1662">
                  <c:v>573496605718.01343</c:v>
                </c:pt>
                <c:pt idx="1663">
                  <c:v>573874852704.8717</c:v>
                </c:pt>
                <c:pt idx="1664">
                  <c:v>575792250511.94128</c:v>
                </c:pt>
                <c:pt idx="1665">
                  <c:v>570806635695.36951</c:v>
                </c:pt>
                <c:pt idx="1666">
                  <c:v>563253522900.57739</c:v>
                </c:pt>
                <c:pt idx="1667">
                  <c:v>568300631571.42932</c:v>
                </c:pt>
                <c:pt idx="1668">
                  <c:v>588883964000.8689</c:v>
                </c:pt>
                <c:pt idx="1669">
                  <c:v>589173474158.4707</c:v>
                </c:pt>
                <c:pt idx="1670">
                  <c:v>585699684437.64282</c:v>
                </c:pt>
                <c:pt idx="1671">
                  <c:v>577791690907.32251</c:v>
                </c:pt>
                <c:pt idx="1672">
                  <c:v>579770322725.79126</c:v>
                </c:pt>
                <c:pt idx="1673">
                  <c:v>572971736744.85022</c:v>
                </c:pt>
                <c:pt idx="1674">
                  <c:v>574863099376.54932</c:v>
                </c:pt>
                <c:pt idx="1675">
                  <c:v>573451100178.68762</c:v>
                </c:pt>
                <c:pt idx="1676">
                  <c:v>578601618233.02112</c:v>
                </c:pt>
                <c:pt idx="1677">
                  <c:v>564821907768.36755</c:v>
                </c:pt>
                <c:pt idx="1678">
                  <c:v>564740884233.62231</c:v>
                </c:pt>
                <c:pt idx="1679">
                  <c:v>559921383755.79041</c:v>
                </c:pt>
                <c:pt idx="1680">
                  <c:v>562317548289.78943</c:v>
                </c:pt>
                <c:pt idx="1681">
                  <c:v>563165961955.49658</c:v>
                </c:pt>
                <c:pt idx="1682">
                  <c:v>567065094611.05884</c:v>
                </c:pt>
                <c:pt idx="1683">
                  <c:v>568147077774.4928</c:v>
                </c:pt>
                <c:pt idx="1684">
                  <c:v>575492836695.45251</c:v>
                </c:pt>
                <c:pt idx="1685">
                  <c:v>572924816658.37598</c:v>
                </c:pt>
                <c:pt idx="1686">
                  <c:v>583172261035.68445</c:v>
                </c:pt>
                <c:pt idx="1687">
                  <c:v>580708283696.83301</c:v>
                </c:pt>
                <c:pt idx="1688">
                  <c:v>587372993290.71228</c:v>
                </c:pt>
                <c:pt idx="1689">
                  <c:v>572394133868.89905</c:v>
                </c:pt>
                <c:pt idx="1690">
                  <c:v>576701924541.89111</c:v>
                </c:pt>
                <c:pt idx="1691">
                  <c:v>567676954615.0719</c:v>
                </c:pt>
                <c:pt idx="1692">
                  <c:v>581200819946.08142</c:v>
                </c:pt>
                <c:pt idx="1693">
                  <c:v>582236256404.7146</c:v>
                </c:pt>
                <c:pt idx="1694">
                  <c:v>578843155414.73328</c:v>
                </c:pt>
                <c:pt idx="1695">
                  <c:v>576251979266.17175</c:v>
                </c:pt>
                <c:pt idx="1696">
                  <c:v>569444060154.53955</c:v>
                </c:pt>
                <c:pt idx="1697">
                  <c:v>579253163363.45715</c:v>
                </c:pt>
                <c:pt idx="1698">
                  <c:v>566597604629.73547</c:v>
                </c:pt>
                <c:pt idx="1699">
                  <c:v>566742059707.4895</c:v>
                </c:pt>
                <c:pt idx="1700">
                  <c:v>565735035465.81445</c:v>
                </c:pt>
                <c:pt idx="1701">
                  <c:v>591452541634.71729</c:v>
                </c:pt>
                <c:pt idx="1702">
                  <c:v>578518224019.89807</c:v>
                </c:pt>
                <c:pt idx="1703">
                  <c:v>564628145500.71106</c:v>
                </c:pt>
                <c:pt idx="1704">
                  <c:v>576116473893.29761</c:v>
                </c:pt>
                <c:pt idx="1705">
                  <c:v>576131639305.39221</c:v>
                </c:pt>
                <c:pt idx="1706">
                  <c:v>586043990366.73193</c:v>
                </c:pt>
                <c:pt idx="1707">
                  <c:v>576834533092.60706</c:v>
                </c:pt>
                <c:pt idx="1708">
                  <c:v>578601910502.45959</c:v>
                </c:pt>
                <c:pt idx="1709">
                  <c:v>572494436384.57544</c:v>
                </c:pt>
                <c:pt idx="1710">
                  <c:v>572903226672.34912</c:v>
                </c:pt>
                <c:pt idx="1711">
                  <c:v>573784883760.29712</c:v>
                </c:pt>
                <c:pt idx="1712">
                  <c:v>570827398519.4679</c:v>
                </c:pt>
                <c:pt idx="1713">
                  <c:v>569824821984.42456</c:v>
                </c:pt>
                <c:pt idx="1714">
                  <c:v>571984678420.12573</c:v>
                </c:pt>
                <c:pt idx="1715">
                  <c:v>569077209818.60315</c:v>
                </c:pt>
                <c:pt idx="1716">
                  <c:v>573394464766.58826</c:v>
                </c:pt>
                <c:pt idx="1717">
                  <c:v>574781110015.26318</c:v>
                </c:pt>
                <c:pt idx="1718">
                  <c:v>556130942962.01221</c:v>
                </c:pt>
                <c:pt idx="1719">
                  <c:v>547625564615.63812</c:v>
                </c:pt>
                <c:pt idx="1720">
                  <c:v>560462863443.32312</c:v>
                </c:pt>
                <c:pt idx="1721">
                  <c:v>562705595579.48792</c:v>
                </c:pt>
                <c:pt idx="1722">
                  <c:v>572862986852.77173</c:v>
                </c:pt>
                <c:pt idx="1723">
                  <c:v>574936254159.36902</c:v>
                </c:pt>
                <c:pt idx="1724">
                  <c:v>572774236530.46509</c:v>
                </c:pt>
                <c:pt idx="1725">
                  <c:v>581600762143.71252</c:v>
                </c:pt>
                <c:pt idx="1726">
                  <c:v>575065242187.59546</c:v>
                </c:pt>
                <c:pt idx="1727">
                  <c:v>568843111173.88123</c:v>
                </c:pt>
                <c:pt idx="1728">
                  <c:v>554981973594.7323</c:v>
                </c:pt>
                <c:pt idx="1729">
                  <c:v>557250673421.11194</c:v>
                </c:pt>
                <c:pt idx="1730">
                  <c:v>561812548049.38965</c:v>
                </c:pt>
                <c:pt idx="1731">
                  <c:v>567043834248.65918</c:v>
                </c:pt>
                <c:pt idx="1732">
                  <c:v>562832737226.18481</c:v>
                </c:pt>
                <c:pt idx="1733">
                  <c:v>575410665946.45972</c:v>
                </c:pt>
                <c:pt idx="1734">
                  <c:v>570540915771.92212</c:v>
                </c:pt>
                <c:pt idx="1735">
                  <c:v>570493873336.75476</c:v>
                </c:pt>
                <c:pt idx="1736">
                  <c:v>570061667966.55615</c:v>
                </c:pt>
                <c:pt idx="1737">
                  <c:v>570293613093.76147</c:v>
                </c:pt>
                <c:pt idx="1738">
                  <c:v>558729788014.65393</c:v>
                </c:pt>
                <c:pt idx="1739">
                  <c:v>567477188036.84546</c:v>
                </c:pt>
                <c:pt idx="1740">
                  <c:v>570550650343.11389</c:v>
                </c:pt>
                <c:pt idx="1741">
                  <c:v>570703430361.91467</c:v>
                </c:pt>
                <c:pt idx="1742">
                  <c:v>571309189803.53687</c:v>
                </c:pt>
                <c:pt idx="1743">
                  <c:v>573858836429.19617</c:v>
                </c:pt>
                <c:pt idx="1744">
                  <c:v>576349631355.61719</c:v>
                </c:pt>
                <c:pt idx="1745">
                  <c:v>577430871498.08496</c:v>
                </c:pt>
                <c:pt idx="1746">
                  <c:v>589354589749.43469</c:v>
                </c:pt>
                <c:pt idx="1747">
                  <c:v>588390637252.99927</c:v>
                </c:pt>
                <c:pt idx="1748">
                  <c:v>597426618262.54675</c:v>
                </c:pt>
                <c:pt idx="1749">
                  <c:v>588923175985.8894</c:v>
                </c:pt>
                <c:pt idx="1750">
                  <c:v>572115017697.74487</c:v>
                </c:pt>
                <c:pt idx="1751">
                  <c:v>572215654246.61487</c:v>
                </c:pt>
                <c:pt idx="1752">
                  <c:v>575892885542.15796</c:v>
                </c:pt>
                <c:pt idx="1753">
                  <c:v>576563491297.60474</c:v>
                </c:pt>
                <c:pt idx="1754">
                  <c:v>592376498143.69556</c:v>
                </c:pt>
                <c:pt idx="1755">
                  <c:v>597107065846.19043</c:v>
                </c:pt>
                <c:pt idx="1756">
                  <c:v>586449113593.57703</c:v>
                </c:pt>
                <c:pt idx="1757">
                  <c:v>579243098334.11096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</c:v>
                </c:pt>
                <c:pt idx="1762">
                  <c:v>0</c:v>
                </c:pt>
                <c:pt idx="1763">
                  <c:v>0</c:v>
                </c:pt>
                <c:pt idx="1764">
                  <c:v>0</c:v>
                </c:pt>
                <c:pt idx="1765">
                  <c:v>0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</c:v>
                </c:pt>
                <c:pt idx="1773">
                  <c:v>0</c:v>
                </c:pt>
                <c:pt idx="1774">
                  <c:v>0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</c:v>
                </c:pt>
                <c:pt idx="1790">
                  <c:v>0</c:v>
                </c:pt>
                <c:pt idx="1791">
                  <c:v>0</c:v>
                </c:pt>
                <c:pt idx="1792">
                  <c:v>0</c:v>
                </c:pt>
                <c:pt idx="1793">
                  <c:v>0</c:v>
                </c:pt>
                <c:pt idx="1794">
                  <c:v>0</c:v>
                </c:pt>
                <c:pt idx="1795">
                  <c:v>0</c:v>
                </c:pt>
                <c:pt idx="1796">
                  <c:v>0</c:v>
                </c:pt>
                <c:pt idx="1797">
                  <c:v>0</c:v>
                </c:pt>
                <c:pt idx="1798">
                  <c:v>0</c:v>
                </c:pt>
                <c:pt idx="1799">
                  <c:v>0</c:v>
                </c:pt>
                <c:pt idx="1800">
                  <c:v>0</c:v>
                </c:pt>
                <c:pt idx="1801">
                  <c:v>0</c:v>
                </c:pt>
                <c:pt idx="1802">
                  <c:v>0</c:v>
                </c:pt>
                <c:pt idx="1803">
                  <c:v>0</c:v>
                </c:pt>
                <c:pt idx="1804">
                  <c:v>0</c:v>
                </c:pt>
                <c:pt idx="1805">
                  <c:v>0</c:v>
                </c:pt>
                <c:pt idx="1806">
                  <c:v>0</c:v>
                </c:pt>
                <c:pt idx="1807">
                  <c:v>0</c:v>
                </c:pt>
                <c:pt idx="1808">
                  <c:v>0</c:v>
                </c:pt>
                <c:pt idx="1809">
                  <c:v>0</c:v>
                </c:pt>
                <c:pt idx="1810">
                  <c:v>0</c:v>
                </c:pt>
                <c:pt idx="1811">
                  <c:v>0</c:v>
                </c:pt>
                <c:pt idx="1812">
                  <c:v>0</c:v>
                </c:pt>
                <c:pt idx="1813">
                  <c:v>0</c:v>
                </c:pt>
                <c:pt idx="1814">
                  <c:v>0</c:v>
                </c:pt>
                <c:pt idx="1815">
                  <c:v>0</c:v>
                </c:pt>
                <c:pt idx="1816">
                  <c:v>0</c:v>
                </c:pt>
                <c:pt idx="1817">
                  <c:v>0</c:v>
                </c:pt>
                <c:pt idx="1818">
                  <c:v>0</c:v>
                </c:pt>
                <c:pt idx="1819">
                  <c:v>0</c:v>
                </c:pt>
                <c:pt idx="1820">
                  <c:v>0</c:v>
                </c:pt>
                <c:pt idx="1821">
                  <c:v>0</c:v>
                </c:pt>
                <c:pt idx="1822">
                  <c:v>0</c:v>
                </c:pt>
                <c:pt idx="1823">
                  <c:v>0</c:v>
                </c:pt>
                <c:pt idx="1824">
                  <c:v>0</c:v>
                </c:pt>
                <c:pt idx="1825">
                  <c:v>0</c:v>
                </c:pt>
                <c:pt idx="1826">
                  <c:v>0</c:v>
                </c:pt>
                <c:pt idx="1827">
                  <c:v>0</c:v>
                </c:pt>
                <c:pt idx="1828">
                  <c:v>0</c:v>
                </c:pt>
                <c:pt idx="1829">
                  <c:v>0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</c:v>
                </c:pt>
                <c:pt idx="1865">
                  <c:v>0</c:v>
                </c:pt>
                <c:pt idx="1866">
                  <c:v>0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</c:v>
                </c:pt>
                <c:pt idx="1876">
                  <c:v>0</c:v>
                </c:pt>
                <c:pt idx="1877">
                  <c:v>0</c:v>
                </c:pt>
                <c:pt idx="1878">
                  <c:v>0</c:v>
                </c:pt>
                <c:pt idx="1879">
                  <c:v>0</c:v>
                </c:pt>
                <c:pt idx="1880">
                  <c:v>0</c:v>
                </c:pt>
                <c:pt idx="1881">
                  <c:v>0</c:v>
                </c:pt>
                <c:pt idx="1882">
                  <c:v>0</c:v>
                </c:pt>
                <c:pt idx="1883">
                  <c:v>0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</c:v>
                </c:pt>
                <c:pt idx="1891">
                  <c:v>0</c:v>
                </c:pt>
                <c:pt idx="1892">
                  <c:v>0</c:v>
                </c:pt>
                <c:pt idx="1893">
                  <c:v>0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</c:v>
                </c:pt>
                <c:pt idx="1898">
                  <c:v>0</c:v>
                </c:pt>
                <c:pt idx="1899">
                  <c:v>0</c:v>
                </c:pt>
                <c:pt idx="1900">
                  <c:v>0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</c:v>
                </c:pt>
                <c:pt idx="1910">
                  <c:v>0</c:v>
                </c:pt>
                <c:pt idx="1911">
                  <c:v>0</c:v>
                </c:pt>
                <c:pt idx="1912">
                  <c:v>0</c:v>
                </c:pt>
                <c:pt idx="1913">
                  <c:v>0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33A-4910-B61F-67B7FC8418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0050536"/>
        <c:axId val="240051712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CVS 10nm</c:v>
                </c:tx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yVal>
                  <c:numRef>
                    <c:extLst>
                      <c:ext uri="{02D57815-91ED-43cb-92C2-25804820EDAC}">
                        <c15:formulaRef>
                          <c15:sqref>'[1]5.20'!$Y$46:$Y$1970</c15:sqref>
                        </c15:formulaRef>
                      </c:ext>
                    </c:extLst>
                    <c:numCache>
                      <c:formatCode>0.000E+00</c:formatCode>
                      <c:ptCount val="1925"/>
                      <c:pt idx="0">
                        <c:v>831131174469.62463</c:v>
                      </c:pt>
                      <c:pt idx="1">
                        <c:v>829612072098.61426</c:v>
                      </c:pt>
                      <c:pt idx="2">
                        <c:v>755892821377.89221</c:v>
                      </c:pt>
                      <c:pt idx="3">
                        <c:v>579880853049.10876</c:v>
                      </c:pt>
                      <c:pt idx="4">
                        <c:v>581093063404.09558</c:v>
                      </c:pt>
                      <c:pt idx="5">
                        <c:v>493447675539.93182</c:v>
                      </c:pt>
                      <c:pt idx="6">
                        <c:v>470282670319.45398</c:v>
                      </c:pt>
                      <c:pt idx="7">
                        <c:v>470363781507.84985</c:v>
                      </c:pt>
                      <c:pt idx="8">
                        <c:v>446088003484.30035</c:v>
                      </c:pt>
                      <c:pt idx="9">
                        <c:v>378167131371.19458</c:v>
                      </c:pt>
                      <c:pt idx="10">
                        <c:v>378134530756.4212</c:v>
                      </c:pt>
                      <c:pt idx="11">
                        <c:v>351013294154.94879</c:v>
                      </c:pt>
                      <c:pt idx="12">
                        <c:v>367667392495.25732</c:v>
                      </c:pt>
                      <c:pt idx="13">
                        <c:v>367730767035.0307</c:v>
                      </c:pt>
                      <c:pt idx="14">
                        <c:v>405886539505.54608</c:v>
                      </c:pt>
                      <c:pt idx="15">
                        <c:v>422870261614.98022</c:v>
                      </c:pt>
                      <c:pt idx="16">
                        <c:v>422062571958.02045</c:v>
                      </c:pt>
                      <c:pt idx="17">
                        <c:v>376343834501.81989</c:v>
                      </c:pt>
                      <c:pt idx="18">
                        <c:v>126164379172.97612</c:v>
                      </c:pt>
                      <c:pt idx="19">
                        <c:v>126164379172.97612</c:v>
                      </c:pt>
                      <c:pt idx="20">
                        <c:v>57258371532.944023</c:v>
                      </c:pt>
                      <c:pt idx="21">
                        <c:v>11561937973.064846</c:v>
                      </c:pt>
                      <c:pt idx="22">
                        <c:v>11537866551.19454</c:v>
                      </c:pt>
                      <c:pt idx="23">
                        <c:v>6430357200.9686012</c:v>
                      </c:pt>
                      <c:pt idx="24">
                        <c:v>9036454496.7563152</c:v>
                      </c:pt>
                      <c:pt idx="25">
                        <c:v>9036454496.7563152</c:v>
                      </c:pt>
                      <c:pt idx="26">
                        <c:v>24708750308.625256</c:v>
                      </c:pt>
                      <c:pt idx="27">
                        <c:v>54408824552.303764</c:v>
                      </c:pt>
                      <c:pt idx="28">
                        <c:v>54408824552.303764</c:v>
                      </c:pt>
                      <c:pt idx="29">
                        <c:v>61099294310.662117</c:v>
                      </c:pt>
                      <c:pt idx="30">
                        <c:v>61426670895.847786</c:v>
                      </c:pt>
                      <c:pt idx="31">
                        <c:v>61426670895.847786</c:v>
                      </c:pt>
                      <c:pt idx="32">
                        <c:v>67054842408.32357</c:v>
                      </c:pt>
                      <c:pt idx="33">
                        <c:v>66098171196.208878</c:v>
                      </c:pt>
                      <c:pt idx="34">
                        <c:v>65966238718.771347</c:v>
                      </c:pt>
                      <c:pt idx="35">
                        <c:v>67774428036.860054</c:v>
                      </c:pt>
                      <c:pt idx="36">
                        <c:v>72970424551.535828</c:v>
                      </c:pt>
                      <c:pt idx="37">
                        <c:v>73122657145.359741</c:v>
                      </c:pt>
                      <c:pt idx="38">
                        <c:v>75677914656.681915</c:v>
                      </c:pt>
                      <c:pt idx="39">
                        <c:v>76274168805.460754</c:v>
                      </c:pt>
                      <c:pt idx="40">
                        <c:v>76280730588.737198</c:v>
                      </c:pt>
                      <c:pt idx="41">
                        <c:v>79136993088.737198</c:v>
                      </c:pt>
                      <c:pt idx="42">
                        <c:v>72570119713.310577</c:v>
                      </c:pt>
                      <c:pt idx="43">
                        <c:v>72570119713.310577</c:v>
                      </c:pt>
                      <c:pt idx="44">
                        <c:v>82217467320.819122</c:v>
                      </c:pt>
                      <c:pt idx="45">
                        <c:v>82478466796.509216</c:v>
                      </c:pt>
                      <c:pt idx="46">
                        <c:v>82643754305.119461</c:v>
                      </c:pt>
                      <c:pt idx="47">
                        <c:v>80535109945.392502</c:v>
                      </c:pt>
                      <c:pt idx="48">
                        <c:v>81175841877.133118</c:v>
                      </c:pt>
                      <c:pt idx="49">
                        <c:v>81175841877.133118</c:v>
                      </c:pt>
                      <c:pt idx="50">
                        <c:v>81182822943.686005</c:v>
                      </c:pt>
                      <c:pt idx="51">
                        <c:v>85744235058.020493</c:v>
                      </c:pt>
                      <c:pt idx="52">
                        <c:v>85751607735.153595</c:v>
                      </c:pt>
                      <c:pt idx="53">
                        <c:v>78707998765.486694</c:v>
                      </c:pt>
                      <c:pt idx="54">
                        <c:v>85365959581.167252</c:v>
                      </c:pt>
                      <c:pt idx="55">
                        <c:v>85537033648.464172</c:v>
                      </c:pt>
                      <c:pt idx="56">
                        <c:v>85923478574.84642</c:v>
                      </c:pt>
                      <c:pt idx="57">
                        <c:v>89204635773.681931</c:v>
                      </c:pt>
                      <c:pt idx="58">
                        <c:v>89204635773.681931</c:v>
                      </c:pt>
                      <c:pt idx="59">
                        <c:v>91950292539.473038</c:v>
                      </c:pt>
                      <c:pt idx="60">
                        <c:v>88579384808.590454</c:v>
                      </c:pt>
                      <c:pt idx="61">
                        <c:v>88586997991.642334</c:v>
                      </c:pt>
                      <c:pt idx="62">
                        <c:v>99284504195.451202</c:v>
                      </c:pt>
                      <c:pt idx="63">
                        <c:v>91470805940.445084</c:v>
                      </c:pt>
                      <c:pt idx="64">
                        <c:v>91646605454.375427</c:v>
                      </c:pt>
                      <c:pt idx="65">
                        <c:v>93759579677.027328</c:v>
                      </c:pt>
                      <c:pt idx="66">
                        <c:v>93900438482.424576</c:v>
                      </c:pt>
                      <c:pt idx="67">
                        <c:v>93916578124.652557</c:v>
                      </c:pt>
                      <c:pt idx="68">
                        <c:v>99318634310.334488</c:v>
                      </c:pt>
                      <c:pt idx="69">
                        <c:v>92552212082.457352</c:v>
                      </c:pt>
                      <c:pt idx="70">
                        <c:v>92544260861.488068</c:v>
                      </c:pt>
                      <c:pt idx="71">
                        <c:v>94431748756.054626</c:v>
                      </c:pt>
                      <c:pt idx="72">
                        <c:v>98989307600.055984</c:v>
                      </c:pt>
                      <c:pt idx="73">
                        <c:v>99014822500.202042</c:v>
                      </c:pt>
                      <c:pt idx="74">
                        <c:v>97545222215.520828</c:v>
                      </c:pt>
                      <c:pt idx="75">
                        <c:v>104945472849.1577</c:v>
                      </c:pt>
                      <c:pt idx="76">
                        <c:v>104945472849.1577</c:v>
                      </c:pt>
                      <c:pt idx="77">
                        <c:v>99762380092.615707</c:v>
                      </c:pt>
                      <c:pt idx="78">
                        <c:v>107803973536.95563</c:v>
                      </c:pt>
                      <c:pt idx="79">
                        <c:v>107813231865.15356</c:v>
                      </c:pt>
                      <c:pt idx="80">
                        <c:v>106771986905.94676</c:v>
                      </c:pt>
                      <c:pt idx="81">
                        <c:v>108664080362.3181</c:v>
                      </c:pt>
                      <c:pt idx="82">
                        <c:v>106548435610.43346</c:v>
                      </c:pt>
                      <c:pt idx="83">
                        <c:v>101800983630.48328</c:v>
                      </c:pt>
                      <c:pt idx="84">
                        <c:v>103494027573.95222</c:v>
                      </c:pt>
                      <c:pt idx="85">
                        <c:v>103286208241.47441</c:v>
                      </c:pt>
                      <c:pt idx="86">
                        <c:v>100966151496.20068</c:v>
                      </c:pt>
                      <c:pt idx="87">
                        <c:v>98552951507.746078</c:v>
                      </c:pt>
                      <c:pt idx="88">
                        <c:v>98751646974.495544</c:v>
                      </c:pt>
                      <c:pt idx="89">
                        <c:v>102992389600.4416</c:v>
                      </c:pt>
                      <c:pt idx="90">
                        <c:v>106585034471.957</c:v>
                      </c:pt>
                      <c:pt idx="91">
                        <c:v>106594184187.33789</c:v>
                      </c:pt>
                      <c:pt idx="92">
                        <c:v>105215266982.76451</c:v>
                      </c:pt>
                      <c:pt idx="93">
                        <c:v>104693449574.33447</c:v>
                      </c:pt>
                      <c:pt idx="94">
                        <c:v>104693449574.33447</c:v>
                      </c:pt>
                      <c:pt idx="95">
                        <c:v>109759867347.13312</c:v>
                      </c:pt>
                      <c:pt idx="96">
                        <c:v>103641320890.02596</c:v>
                      </c:pt>
                      <c:pt idx="97">
                        <c:v>103650216377.18497</c:v>
                      </c:pt>
                      <c:pt idx="98">
                        <c:v>102912077654.8587</c:v>
                      </c:pt>
                      <c:pt idx="99">
                        <c:v>104613779204.28123</c:v>
                      </c:pt>
                      <c:pt idx="100">
                        <c:v>104604801792.52423</c:v>
                      </c:pt>
                      <c:pt idx="101">
                        <c:v>106612483618.09964</c:v>
                      </c:pt>
                      <c:pt idx="102">
                        <c:v>108501311273.67645</c:v>
                      </c:pt>
                      <c:pt idx="103">
                        <c:v>108720063917.3734</c:v>
                      </c:pt>
                      <c:pt idx="104">
                        <c:v>106407102884.11742</c:v>
                      </c:pt>
                      <c:pt idx="105">
                        <c:v>109567230017.23415</c:v>
                      </c:pt>
                      <c:pt idx="106">
                        <c:v>109576632508.43961</c:v>
                      </c:pt>
                      <c:pt idx="107">
                        <c:v>104406272771.17271</c:v>
                      </c:pt>
                      <c:pt idx="108">
                        <c:v>103259164193.4164</c:v>
                      </c:pt>
                      <c:pt idx="109">
                        <c:v>103259164193.4164</c:v>
                      </c:pt>
                      <c:pt idx="110">
                        <c:v>109806974586.33791</c:v>
                      </c:pt>
                      <c:pt idx="111">
                        <c:v>103045437444.68599</c:v>
                      </c:pt>
                      <c:pt idx="112">
                        <c:v>103054278752.06009</c:v>
                      </c:pt>
                      <c:pt idx="113">
                        <c:v>105062649792.13109</c:v>
                      </c:pt>
                      <c:pt idx="114">
                        <c:v>105599131592.90376</c:v>
                      </c:pt>
                      <c:pt idx="115">
                        <c:v>105599131592.90376</c:v>
                      </c:pt>
                      <c:pt idx="116">
                        <c:v>104664867050.15019</c:v>
                      </c:pt>
                      <c:pt idx="117">
                        <c:v>109854081825.54266</c:v>
                      </c:pt>
                      <c:pt idx="118">
                        <c:v>110065675790.93652</c:v>
                      </c:pt>
                      <c:pt idx="119">
                        <c:v>109004262125.43071</c:v>
                      </c:pt>
                      <c:pt idx="120">
                        <c:v>110065675790.93652</c:v>
                      </c:pt>
                      <c:pt idx="121">
                        <c:v>110075116195.41296</c:v>
                      </c:pt>
                      <c:pt idx="122">
                        <c:v>111117351716.39182</c:v>
                      </c:pt>
                      <c:pt idx="123">
                        <c:v>114408707853.46486</c:v>
                      </c:pt>
                      <c:pt idx="124">
                        <c:v>114291854972.85872</c:v>
                      </c:pt>
                      <c:pt idx="125">
                        <c:v>114301657859.46759</c:v>
                      </c:pt>
                      <c:pt idx="126">
                        <c:v>107124186513.49556</c:v>
                      </c:pt>
                      <c:pt idx="127">
                        <c:v>106927845035.55359</c:v>
                      </c:pt>
                      <c:pt idx="128">
                        <c:v>114560646974.15222</c:v>
                      </c:pt>
                      <c:pt idx="129">
                        <c:v>111359578419.0123</c:v>
                      </c:pt>
                      <c:pt idx="130">
                        <c:v>111359578419.0123</c:v>
                      </c:pt>
                      <c:pt idx="131">
                        <c:v>116912286337.88397</c:v>
                      </c:pt>
                      <c:pt idx="132">
                        <c:v>115624556876.18703</c:v>
                      </c:pt>
                      <c:pt idx="133">
                        <c:v>115866203074.40274</c:v>
                      </c:pt>
                      <c:pt idx="134">
                        <c:v>114800069684.64165</c:v>
                      </c:pt>
                      <c:pt idx="135">
                        <c:v>109488964816.38226</c:v>
                      </c:pt>
                      <c:pt idx="136">
                        <c:v>109488964816.38226</c:v>
                      </c:pt>
                      <c:pt idx="137">
                        <c:v>111611450555.63141</c:v>
                      </c:pt>
                      <c:pt idx="138">
                        <c:v>117998469853.92493</c:v>
                      </c:pt>
                      <c:pt idx="139">
                        <c:v>117998469853.92493</c:v>
                      </c:pt>
                      <c:pt idx="140">
                        <c:v>115866203074.40274</c:v>
                      </c:pt>
                      <c:pt idx="141">
                        <c:v>121197478822.5256</c:v>
                      </c:pt>
                      <c:pt idx="142">
                        <c:v>121197478822.5256</c:v>
                      </c:pt>
                      <c:pt idx="143">
                        <c:v>114809911940.27304</c:v>
                      </c:pt>
                      <c:pt idx="144">
                        <c:v>112902939113.28328</c:v>
                      </c:pt>
                      <c:pt idx="145">
                        <c:v>112677583945.3925</c:v>
                      </c:pt>
                      <c:pt idx="146">
                        <c:v>119303159293.96588</c:v>
                      </c:pt>
                      <c:pt idx="147">
                        <c:v>116952386590.4437</c:v>
                      </c:pt>
                      <c:pt idx="148">
                        <c:v>117196336476.89078</c:v>
                      </c:pt>
                      <c:pt idx="149">
                        <c:v>112931977935.0717</c:v>
                      </c:pt>
                      <c:pt idx="150">
                        <c:v>115078979524.72424</c:v>
                      </c:pt>
                      <c:pt idx="151">
                        <c:v>115078979524.72424</c:v>
                      </c:pt>
                      <c:pt idx="152">
                        <c:v>122550936408.61433</c:v>
                      </c:pt>
                      <c:pt idx="153">
                        <c:v>123609158632.37613</c:v>
                      </c:pt>
                      <c:pt idx="154">
                        <c:v>123609158632.37613</c:v>
                      </c:pt>
                      <c:pt idx="155">
                        <c:v>118049052188.3959</c:v>
                      </c:pt>
                      <c:pt idx="156">
                        <c:v>122540435043.02663</c:v>
                      </c:pt>
                      <c:pt idx="157">
                        <c:v>122285362951.53584</c:v>
                      </c:pt>
                      <c:pt idx="158">
                        <c:v>121239038180.88737</c:v>
                      </c:pt>
                      <c:pt idx="159">
                        <c:v>118305423692.42868</c:v>
                      </c:pt>
                      <c:pt idx="160">
                        <c:v>118295286992.60068</c:v>
                      </c:pt>
                      <c:pt idx="161">
                        <c:v>121502337495.78841</c:v>
                      </c:pt>
                      <c:pt idx="162">
                        <c:v>119116064395.90445</c:v>
                      </c:pt>
                      <c:pt idx="163">
                        <c:v>119354296524.69626</c:v>
                      </c:pt>
                      <c:pt idx="164">
                        <c:v>124439687385.66554</c:v>
                      </c:pt>
                      <c:pt idx="165">
                        <c:v>121249428020.47781</c:v>
                      </c:pt>
                      <c:pt idx="166">
                        <c:v>121491926876.51878</c:v>
                      </c:pt>
                      <c:pt idx="167">
                        <c:v>121259817860.06825</c:v>
                      </c:pt>
                      <c:pt idx="168">
                        <c:v>126584955301.02391</c:v>
                      </c:pt>
                      <c:pt idx="169">
                        <c:v>126584955301.02391</c:v>
                      </c:pt>
                      <c:pt idx="170">
                        <c:v>119136478460.06825</c:v>
                      </c:pt>
                      <c:pt idx="171">
                        <c:v>125518090681.22868</c:v>
                      </c:pt>
                      <c:pt idx="172">
                        <c:v>125507336903.75427</c:v>
                      </c:pt>
                      <c:pt idx="173">
                        <c:v>121270207699.65872</c:v>
                      </c:pt>
                      <c:pt idx="174">
                        <c:v>122337764975.42662</c:v>
                      </c:pt>
                      <c:pt idx="175">
                        <c:v>122337764975.42662</c:v>
                      </c:pt>
                      <c:pt idx="176">
                        <c:v>120213641515.69966</c:v>
                      </c:pt>
                      <c:pt idx="177">
                        <c:v>126606645663.48126</c:v>
                      </c:pt>
                      <c:pt idx="178">
                        <c:v>126606645663.48126</c:v>
                      </c:pt>
                      <c:pt idx="179">
                        <c:v>124493003447.09898</c:v>
                      </c:pt>
                      <c:pt idx="180">
                        <c:v>129809117073.37886</c:v>
                      </c:pt>
                      <c:pt idx="181">
                        <c:v>129797998519.45393</c:v>
                      </c:pt>
                      <c:pt idx="182">
                        <c:v>126606645663.48126</c:v>
                      </c:pt>
                      <c:pt idx="183">
                        <c:v>122103548889.44437</c:v>
                      </c:pt>
                      <c:pt idx="184">
                        <c:v>122114008333.41299</c:v>
                      </c:pt>
                      <c:pt idx="185">
                        <c:v>118928765357.20135</c:v>
                      </c:pt>
                      <c:pt idx="186">
                        <c:v>133799746368.8396</c:v>
                      </c:pt>
                      <c:pt idx="187">
                        <c:v>133799746368.8396</c:v>
                      </c:pt>
                      <c:pt idx="188">
                        <c:v>126375079353.88672</c:v>
                      </c:pt>
                      <c:pt idx="189">
                        <c:v>128495499381.70651</c:v>
                      </c:pt>
                      <c:pt idx="190">
                        <c:v>128495499381.70651</c:v>
                      </c:pt>
                      <c:pt idx="191">
                        <c:v>131669737262.04776</c:v>
                      </c:pt>
                      <c:pt idx="192">
                        <c:v>127440175128.22934</c:v>
                      </c:pt>
                      <c:pt idx="193">
                        <c:v>127195676834.35085</c:v>
                      </c:pt>
                      <c:pt idx="194">
                        <c:v>124016272552.18568</c:v>
                      </c:pt>
                      <c:pt idx="195">
                        <c:v>126132624482.33856</c:v>
                      </c:pt>
                      <c:pt idx="196">
                        <c:v>126121822681.83484</c:v>
                      </c:pt>
                      <c:pt idx="197">
                        <c:v>132734741815.44366</c:v>
                      </c:pt>
                      <c:pt idx="198">
                        <c:v>130625690930.39185</c:v>
                      </c:pt>
                      <c:pt idx="199">
                        <c:v>130386246234.3645</c:v>
                      </c:pt>
                      <c:pt idx="200">
                        <c:v>130386246234.3645</c:v>
                      </c:pt>
                      <c:pt idx="201">
                        <c:v>122953220200.17337</c:v>
                      </c:pt>
                      <c:pt idx="202">
                        <c:v>122942690678.87509</c:v>
                      </c:pt>
                      <c:pt idx="203">
                        <c:v>134584729776.86011</c:v>
                      </c:pt>
                      <c:pt idx="204">
                        <c:v>127173891157.06485</c:v>
                      </c:pt>
                      <c:pt idx="205">
                        <c:v>127195676834.35085</c:v>
                      </c:pt>
                      <c:pt idx="206">
                        <c:v>125069572130.32629</c:v>
                      </c:pt>
                      <c:pt idx="207">
                        <c:v>131175701003.35291</c:v>
                      </c:pt>
                      <c:pt idx="208">
                        <c:v>131439636015.43208</c:v>
                      </c:pt>
                      <c:pt idx="209">
                        <c:v>126132624482.33856</c:v>
                      </c:pt>
                      <c:pt idx="210">
                        <c:v>134337488219.84027</c:v>
                      </c:pt>
                      <c:pt idx="211">
                        <c:v>134607784976.82185</c:v>
                      </c:pt>
                      <c:pt idx="212">
                        <c:v>130375081116.51605</c:v>
                      </c:pt>
                      <c:pt idx="213">
                        <c:v>139632343573.52768</c:v>
                      </c:pt>
                      <c:pt idx="214">
                        <c:v>139632343573.52768</c:v>
                      </c:pt>
                      <c:pt idx="215">
                        <c:v>131186933723.08264</c:v>
                      </c:pt>
                      <c:pt idx="216">
                        <c:v>135421596543.61847</c:v>
                      </c:pt>
                      <c:pt idx="217">
                        <c:v>135410001236.09697</c:v>
                      </c:pt>
                      <c:pt idx="218">
                        <c:v>138304453281.22327</c:v>
                      </c:pt>
                      <c:pt idx="219">
                        <c:v>129851486413.23688</c:v>
                      </c:pt>
                      <c:pt idx="220">
                        <c:v>130102141066.94339</c:v>
                      </c:pt>
                      <c:pt idx="221">
                        <c:v>134325983767.65053</c:v>
                      </c:pt>
                      <c:pt idx="222">
                        <c:v>135114402551.39389</c:v>
                      </c:pt>
                      <c:pt idx="223">
                        <c:v>135137546505.23962</c:v>
                      </c:pt>
                      <c:pt idx="224">
                        <c:v>134090154071.65599</c:v>
                      </c:pt>
                      <c:pt idx="225">
                        <c:v>129873726969.27235</c:v>
                      </c:pt>
                      <c:pt idx="226">
                        <c:v>129873726969.27235</c:v>
                      </c:pt>
                      <c:pt idx="227">
                        <c:v>130124426462.8096</c:v>
                      </c:pt>
                      <c:pt idx="228">
                        <c:v>137233827053.12769</c:v>
                      </c:pt>
                      <c:pt idx="229">
                        <c:v>137245579543.24097</c:v>
                      </c:pt>
                      <c:pt idx="230">
                        <c:v>138304453281.22327</c:v>
                      </c:pt>
                      <c:pt idx="231">
                        <c:v>138304453281.22327</c:v>
                      </c:pt>
                      <c:pt idx="232">
                        <c:v>138304453281.22327</c:v>
                      </c:pt>
                      <c:pt idx="233">
                        <c:v>137257332033.35431</c:v>
                      </c:pt>
                      <c:pt idx="234">
                        <c:v>133052296394.70308</c:v>
                      </c:pt>
                      <c:pt idx="235">
                        <c:v>133052296394.70308</c:v>
                      </c:pt>
                      <c:pt idx="236">
                        <c:v>137269084523.46759</c:v>
                      </c:pt>
                      <c:pt idx="237">
                        <c:v>132004542102.88055</c:v>
                      </c:pt>
                      <c:pt idx="238">
                        <c:v>132015842894.08873</c:v>
                      </c:pt>
                      <c:pt idx="239">
                        <c:v>134147560593.64915</c:v>
                      </c:pt>
                      <c:pt idx="240">
                        <c:v>133354790283.45256</c:v>
                      </c:pt>
                      <c:pt idx="241">
                        <c:v>133097862249.63281</c:v>
                      </c:pt>
                      <c:pt idx="242">
                        <c:v>136243070841.01024</c:v>
                      </c:pt>
                      <c:pt idx="243">
                        <c:v>134360497124.2198</c:v>
                      </c:pt>
                      <c:pt idx="244">
                        <c:v>134348992672.03004</c:v>
                      </c:pt>
                      <c:pt idx="245">
                        <c:v>136471009800.16383</c:v>
                      </c:pt>
                      <c:pt idx="246">
                        <c:v>136459323637.31055</c:v>
                      </c:pt>
                      <c:pt idx="247">
                        <c:v>136435951311.60411</c:v>
                      </c:pt>
                      <c:pt idx="248">
                        <c:v>137486955786.75772</c:v>
                      </c:pt>
                      <c:pt idx="249">
                        <c:v>135352024698.48947</c:v>
                      </c:pt>
                      <c:pt idx="250">
                        <c:v>135352024698.48947</c:v>
                      </c:pt>
                      <c:pt idx="251">
                        <c:v>140894160590.80136</c:v>
                      </c:pt>
                      <c:pt idx="252">
                        <c:v>141944503517.44708</c:v>
                      </c:pt>
                      <c:pt idx="253">
                        <c:v>141944503517.44708</c:v>
                      </c:pt>
                      <c:pt idx="254">
                        <c:v>144843002707.81638</c:v>
                      </c:pt>
                      <c:pt idx="255">
                        <c:v>145134437320.91055</c:v>
                      </c:pt>
                      <c:pt idx="256">
                        <c:v>145134437320.91055</c:v>
                      </c:pt>
                      <c:pt idx="257">
                        <c:v>142994664367.81433</c:v>
                      </c:pt>
                      <c:pt idx="258">
                        <c:v>140857944115.62595</c:v>
                      </c:pt>
                      <c:pt idx="259">
                        <c:v>140857944115.62595</c:v>
                      </c:pt>
                      <c:pt idx="260">
                        <c:v>140845871957.23413</c:v>
                      </c:pt>
                      <c:pt idx="261">
                        <c:v>144455596567.81436</c:v>
                      </c:pt>
                      <c:pt idx="262">
                        <c:v>144309149288.24435</c:v>
                      </c:pt>
                      <c:pt idx="263">
                        <c:v>142168594537.87375</c:v>
                      </c:pt>
                      <c:pt idx="264">
                        <c:v>148533623971.27985</c:v>
                      </c:pt>
                      <c:pt idx="265">
                        <c:v>145363569701.1481</c:v>
                      </c:pt>
                      <c:pt idx="266">
                        <c:v>149597716315.20822</c:v>
                      </c:pt>
                      <c:pt idx="267">
                        <c:v>147466651053.96857</c:v>
                      </c:pt>
                      <c:pt idx="268">
                        <c:v>147466651053.96857</c:v>
                      </c:pt>
                      <c:pt idx="269">
                        <c:v>145338648808.00543</c:v>
                      </c:pt>
                      <c:pt idx="270">
                        <c:v>158054064620.63962</c:v>
                      </c:pt>
                      <c:pt idx="271">
                        <c:v>158370806233.1058</c:v>
                      </c:pt>
                      <c:pt idx="272">
                        <c:v>198348505098.64713</c:v>
                      </c:pt>
                      <c:pt idx="273">
                        <c:v>1094523949290.1025</c:v>
                      </c:pt>
                      <c:pt idx="274">
                        <c:v>1094523949290.1025</c:v>
                      </c:pt>
                      <c:pt idx="275">
                        <c:v>2598268169739.5635</c:v>
                      </c:pt>
                      <c:pt idx="276">
                        <c:v>2252605203933.7886</c:v>
                      </c:pt>
                      <c:pt idx="277">
                        <c:v>2252411996522.8677</c:v>
                      </c:pt>
                      <c:pt idx="278">
                        <c:v>1189955352126.9626</c:v>
                      </c:pt>
                      <c:pt idx="279">
                        <c:v>438758519237.20142</c:v>
                      </c:pt>
                      <c:pt idx="280">
                        <c:v>438758519237.20142</c:v>
                      </c:pt>
                      <c:pt idx="281">
                        <c:v>344173769250.51196</c:v>
                      </c:pt>
                      <c:pt idx="282">
                        <c:v>284687186277.13312</c:v>
                      </c:pt>
                      <c:pt idx="283">
                        <c:v>284687186277.13312</c:v>
                      </c:pt>
                      <c:pt idx="284">
                        <c:v>277234907375.42664</c:v>
                      </c:pt>
                      <c:pt idx="285">
                        <c:v>270852816332.76453</c:v>
                      </c:pt>
                      <c:pt idx="286">
                        <c:v>270876055527.64505</c:v>
                      </c:pt>
                      <c:pt idx="287">
                        <c:v>261271920931.74063</c:v>
                      </c:pt>
                      <c:pt idx="288">
                        <c:v>242135829678.8396</c:v>
                      </c:pt>
                      <c:pt idx="289">
                        <c:v>242115050838.22528</c:v>
                      </c:pt>
                      <c:pt idx="290">
                        <c:v>259084543558.36179</c:v>
                      </c:pt>
                      <c:pt idx="291">
                        <c:v>267551828447.09897</c:v>
                      </c:pt>
                      <c:pt idx="292">
                        <c:v>267528862624.91464</c:v>
                      </c:pt>
                      <c:pt idx="293">
                        <c:v>270713381163.48126</c:v>
                      </c:pt>
                      <c:pt idx="294">
                        <c:v>269658387291.8089</c:v>
                      </c:pt>
                      <c:pt idx="295">
                        <c:v>269635238662.11606</c:v>
                      </c:pt>
                      <c:pt idx="296">
                        <c:v>258973358019.11261</c:v>
                      </c:pt>
                      <c:pt idx="297">
                        <c:v>258995595126.96246</c:v>
                      </c:pt>
                      <c:pt idx="298">
                        <c:v>258995595126.96246</c:v>
                      </c:pt>
                      <c:pt idx="299">
                        <c:v>256854147720.81909</c:v>
                      </c:pt>
                      <c:pt idx="300">
                        <c:v>253670449300.34131</c:v>
                      </c:pt>
                      <c:pt idx="301">
                        <c:v>253163108401.7406</c:v>
                      </c:pt>
                      <c:pt idx="302">
                        <c:v>236193811285.63828</c:v>
                      </c:pt>
                      <c:pt idx="303">
                        <c:v>241485659756.01709</c:v>
                      </c:pt>
                      <c:pt idx="304">
                        <c:v>241506397038.95016</c:v>
                      </c:pt>
                      <c:pt idx="305">
                        <c:v>243278123360.0683</c:v>
                      </c:pt>
                      <c:pt idx="306">
                        <c:v>244641707844.81915</c:v>
                      </c:pt>
                      <c:pt idx="307">
                        <c:v>244620697735.93521</c:v>
                      </c:pt>
                      <c:pt idx="308">
                        <c:v>257304646506.38498</c:v>
                      </c:pt>
                      <c:pt idx="309">
                        <c:v>241423447907.21774</c:v>
                      </c:pt>
                      <c:pt idx="310">
                        <c:v>241423447907.21774</c:v>
                      </c:pt>
                      <c:pt idx="311">
                        <c:v>251992514347.13858</c:v>
                      </c:pt>
                      <c:pt idx="312">
                        <c:v>246660098499.0246</c:v>
                      </c:pt>
                      <c:pt idx="313">
                        <c:v>246660098499.0246</c:v>
                      </c:pt>
                      <c:pt idx="314">
                        <c:v>248752424985.91129</c:v>
                      </c:pt>
                      <c:pt idx="315">
                        <c:v>249814054364.27713</c:v>
                      </c:pt>
                      <c:pt idx="316">
                        <c:v>249814054364.27713</c:v>
                      </c:pt>
                      <c:pt idx="317">
                        <c:v>250363206660.80273</c:v>
                      </c:pt>
                      <c:pt idx="318">
                        <c:v>240258223335.13312</c:v>
                      </c:pt>
                      <c:pt idx="319">
                        <c:v>240237577273.14676</c:v>
                      </c:pt>
                      <c:pt idx="320">
                        <c:v>245043019653.88672</c:v>
                      </c:pt>
                      <c:pt idx="321">
                        <c:v>228142495691.87714</c:v>
                      </c:pt>
                      <c:pt idx="322">
                        <c:v>228122889083.44708</c:v>
                      </c:pt>
                      <c:pt idx="323">
                        <c:v>230192053189.82663</c:v>
                      </c:pt>
                      <c:pt idx="324">
                        <c:v>221953215176.64987</c:v>
                      </c:pt>
                      <c:pt idx="325">
                        <c:v>221710703772.29898</c:v>
                      </c:pt>
                      <c:pt idx="326">
                        <c:v>231231220976.07645</c:v>
                      </c:pt>
                      <c:pt idx="327">
                        <c:v>234889243788.26831</c:v>
                      </c:pt>
                      <c:pt idx="328">
                        <c:v>234418523860.83685</c:v>
                      </c:pt>
                      <c:pt idx="329">
                        <c:v>255541161191.35703</c:v>
                      </c:pt>
                      <c:pt idx="330">
                        <c:v>252352042555.08533</c:v>
                      </c:pt>
                      <c:pt idx="331">
                        <c:v>252286958637.64505</c:v>
                      </c:pt>
                      <c:pt idx="332">
                        <c:v>256502263355.59451</c:v>
                      </c:pt>
                      <c:pt idx="333">
                        <c:v>240670588954.07925</c:v>
                      </c:pt>
                      <c:pt idx="334">
                        <c:v>240670588954.07925</c:v>
                      </c:pt>
                      <c:pt idx="335">
                        <c:v>227547407566.53586</c:v>
                      </c:pt>
                      <c:pt idx="336">
                        <c:v>243305439657.14337</c:v>
                      </c:pt>
                      <c:pt idx="337">
                        <c:v>243774019821.01028</c:v>
                      </c:pt>
                      <c:pt idx="338">
                        <c:v>249581367553.66895</c:v>
                      </c:pt>
                      <c:pt idx="339">
                        <c:v>239048504777.30377</c:v>
                      </c:pt>
                      <c:pt idx="340">
                        <c:v>239048504777.30377</c:v>
                      </c:pt>
                      <c:pt idx="341">
                        <c:v>232730725080.71677</c:v>
                      </c:pt>
                      <c:pt idx="342">
                        <c:v>234822909985.7038</c:v>
                      </c:pt>
                      <c:pt idx="343">
                        <c:v>234843111543.68604</c:v>
                      </c:pt>
                      <c:pt idx="344">
                        <c:v>236448714607.22458</c:v>
                      </c:pt>
                      <c:pt idx="345">
                        <c:v>239559752134.83682</c:v>
                      </c:pt>
                      <c:pt idx="346">
                        <c:v>240284919144.95016</c:v>
                      </c:pt>
                      <c:pt idx="347">
                        <c:v>245820882924.12289</c:v>
                      </c:pt>
                      <c:pt idx="348">
                        <c:v>235313734178.94885</c:v>
                      </c:pt>
                      <c:pt idx="349">
                        <c:v>235293483427.29831</c:v>
                      </c:pt>
                      <c:pt idx="350">
                        <c:v>241574503941.85394</c:v>
                      </c:pt>
                      <c:pt idx="351">
                        <c:v>234249624726.58569</c:v>
                      </c:pt>
                      <c:pt idx="352">
                        <c:v>234249624726.58569</c:v>
                      </c:pt>
                      <c:pt idx="353">
                        <c:v>239739548263.6669</c:v>
                      </c:pt>
                      <c:pt idx="354">
                        <c:v>237400531545.40344</c:v>
                      </c:pt>
                      <c:pt idx="355">
                        <c:v>237380099448.70444</c:v>
                      </c:pt>
                      <c:pt idx="356">
                        <c:v>243148213267.00342</c:v>
                      </c:pt>
                      <c:pt idx="357">
                        <c:v>244713738960.78638</c:v>
                      </c:pt>
                      <c:pt idx="358">
                        <c:v>244713738960.78638</c:v>
                      </c:pt>
                      <c:pt idx="359">
                        <c:v>257293046866.82867</c:v>
                      </c:pt>
                      <c:pt idx="360">
                        <c:v>239374238645.83206</c:v>
                      </c:pt>
                      <c:pt idx="361">
                        <c:v>239353626035.94266</c:v>
                      </c:pt>
                      <c:pt idx="362">
                        <c:v>231534972228.28674</c:v>
                      </c:pt>
                      <c:pt idx="363">
                        <c:v>226512272426.71332</c:v>
                      </c:pt>
                      <c:pt idx="364">
                        <c:v>226738064093.65189</c:v>
                      </c:pt>
                      <c:pt idx="365">
                        <c:v>241992876261.65533</c:v>
                      </c:pt>
                      <c:pt idx="366">
                        <c:v>242439983167.9454</c:v>
                      </c:pt>
                      <c:pt idx="367">
                        <c:v>241951192879.30035</c:v>
                      </c:pt>
                      <c:pt idx="368">
                        <c:v>227543349617.20135</c:v>
                      </c:pt>
                      <c:pt idx="369">
                        <c:v>224825542646.20343</c:v>
                      </c:pt>
                      <c:pt idx="370">
                        <c:v>224603430731.72974</c:v>
                      </c:pt>
                      <c:pt idx="371">
                        <c:v>225626953831.27374</c:v>
                      </c:pt>
                      <c:pt idx="372">
                        <c:v>221658252383.67236</c:v>
                      </c:pt>
                      <c:pt idx="373">
                        <c:v>221417083433.80753</c:v>
                      </c:pt>
                      <c:pt idx="374">
                        <c:v>209869253685.55905</c:v>
                      </c:pt>
                      <c:pt idx="375">
                        <c:v>225588079442.26077</c:v>
                      </c:pt>
                      <c:pt idx="376">
                        <c:v>225607516636.76724</c:v>
                      </c:pt>
                      <c:pt idx="377">
                        <c:v>230860041204.53241</c:v>
                      </c:pt>
                      <c:pt idx="378">
                        <c:v>236082568972.07919</c:v>
                      </c:pt>
                      <c:pt idx="379">
                        <c:v>236062227547.90445</c:v>
                      </c:pt>
                      <c:pt idx="380">
                        <c:v>228696044086.3454</c:v>
                      </c:pt>
                      <c:pt idx="381">
                        <c:v>229728409004.78909</c:v>
                      </c:pt>
                      <c:pt idx="382">
                        <c:v>230191571119.71808</c:v>
                      </c:pt>
                      <c:pt idx="383">
                        <c:v>232290288439.7038</c:v>
                      </c:pt>
                      <c:pt idx="384">
                        <c:v>227270775586.83481</c:v>
                      </c:pt>
                      <c:pt idx="385">
                        <c:v>227019092147.8157</c:v>
                      </c:pt>
                      <c:pt idx="386">
                        <c:v>223866452146.10379</c:v>
                      </c:pt>
                      <c:pt idx="387">
                        <c:v>215452965024.97064</c:v>
                      </c:pt>
                      <c:pt idx="388">
                        <c:v>215886471996.8519</c:v>
                      </c:pt>
                      <c:pt idx="389">
                        <c:v>221748801075.10443</c:v>
                      </c:pt>
                      <c:pt idx="390">
                        <c:v>234338072594.1297</c:v>
                      </c:pt>
                      <c:pt idx="391">
                        <c:v>234317871036.14743</c:v>
                      </c:pt>
                      <c:pt idx="392">
                        <c:v>225295410685.61371</c:v>
                      </c:pt>
                      <c:pt idx="393">
                        <c:v>218979622235.74612</c:v>
                      </c:pt>
                      <c:pt idx="394">
                        <c:v>218979622235.74612</c:v>
                      </c:pt>
                      <c:pt idx="395">
                        <c:v>262156882725.49762</c:v>
                      </c:pt>
                      <c:pt idx="396">
                        <c:v>349162697094.00824</c:v>
                      </c:pt>
                      <c:pt idx="397">
                        <c:v>348462972250.13251</c:v>
                      </c:pt>
                      <c:pt idx="398">
                        <c:v>380814757117.45801</c:v>
                      </c:pt>
                      <c:pt idx="399">
                        <c:v>408199696246.81842</c:v>
                      </c:pt>
                      <c:pt idx="400">
                        <c:v>408199696246.81842</c:v>
                      </c:pt>
                      <c:pt idx="401">
                        <c:v>415549675065.50165</c:v>
                      </c:pt>
                      <c:pt idx="402">
                        <c:v>429262232068.48053</c:v>
                      </c:pt>
                      <c:pt idx="403">
                        <c:v>429262232068.48053</c:v>
                      </c:pt>
                      <c:pt idx="404">
                        <c:v>430282920816.43005</c:v>
                      </c:pt>
                      <c:pt idx="405">
                        <c:v>450163749716.72357</c:v>
                      </c:pt>
                      <c:pt idx="406">
                        <c:v>450163749716.72357</c:v>
                      </c:pt>
                      <c:pt idx="407">
                        <c:v>463902601899.31744</c:v>
                      </c:pt>
                      <c:pt idx="408">
                        <c:v>451213853068.2594</c:v>
                      </c:pt>
                      <c:pt idx="409">
                        <c:v>451252767587.71326</c:v>
                      </c:pt>
                      <c:pt idx="410">
                        <c:v>467508470780.88739</c:v>
                      </c:pt>
                      <c:pt idx="411">
                        <c:v>469141824004.09558</c:v>
                      </c:pt>
                      <c:pt idx="412">
                        <c:v>469141824004.09558</c:v>
                      </c:pt>
                      <c:pt idx="413">
                        <c:v>475521801020.47784</c:v>
                      </c:pt>
                      <c:pt idx="414">
                        <c:v>475521801020.47784</c:v>
                      </c:pt>
                      <c:pt idx="415">
                        <c:v>475521801020.47784</c:v>
                      </c:pt>
                      <c:pt idx="416">
                        <c:v>479710008251.8772</c:v>
                      </c:pt>
                      <c:pt idx="417">
                        <c:v>486979065978.49359</c:v>
                      </c:pt>
                      <c:pt idx="418">
                        <c:v>486007051874.74408</c:v>
                      </c:pt>
                      <c:pt idx="419">
                        <c:v>488116617819.11267</c:v>
                      </c:pt>
                      <c:pt idx="420">
                        <c:v>490235905265.52911</c:v>
                      </c:pt>
                      <c:pt idx="421">
                        <c:v>490193618031.39935</c:v>
                      </c:pt>
                      <c:pt idx="422">
                        <c:v>479627256827.30377</c:v>
                      </c:pt>
                      <c:pt idx="423">
                        <c:v>479627256827.30377</c:v>
                      </c:pt>
                      <c:pt idx="424">
                        <c:v>479627256827.30377</c:v>
                      </c:pt>
                      <c:pt idx="425">
                        <c:v>483814004952.90106</c:v>
                      </c:pt>
                      <c:pt idx="426">
                        <c:v>496420054117.39044</c:v>
                      </c:pt>
                      <c:pt idx="427">
                        <c:v>495429195725.9386</c:v>
                      </c:pt>
                      <c:pt idx="428">
                        <c:v>481695083121.50171</c:v>
                      </c:pt>
                      <c:pt idx="429">
                        <c:v>496488656641.63824</c:v>
                      </c:pt>
                      <c:pt idx="430">
                        <c:v>496488656641.63824</c:v>
                      </c:pt>
                      <c:pt idx="431">
                        <c:v>515500634174.74402</c:v>
                      </c:pt>
                      <c:pt idx="432">
                        <c:v>498640874596.58704</c:v>
                      </c:pt>
                      <c:pt idx="433">
                        <c:v>498640874596.58704</c:v>
                      </c:pt>
                      <c:pt idx="434">
                        <c:v>503885443401.70642</c:v>
                      </c:pt>
                      <c:pt idx="435">
                        <c:v>532403409701.36517</c:v>
                      </c:pt>
                      <c:pt idx="436">
                        <c:v>532357477218.43005</c:v>
                      </c:pt>
                      <c:pt idx="437">
                        <c:v>541862645866.89429</c:v>
                      </c:pt>
                      <c:pt idx="438">
                        <c:v>517542642316.29626</c:v>
                      </c:pt>
                      <c:pt idx="439">
                        <c:v>518535054331.7406</c:v>
                      </c:pt>
                      <c:pt idx="440">
                        <c:v>509070531198.64294</c:v>
                      </c:pt>
                      <c:pt idx="441">
                        <c:v>526933919736.86011</c:v>
                      </c:pt>
                      <c:pt idx="442">
                        <c:v>526979396039.59052</c:v>
                      </c:pt>
                      <c:pt idx="443">
                        <c:v>535465861142.43701</c:v>
                      </c:pt>
                      <c:pt idx="444">
                        <c:v>539248238539.24921</c:v>
                      </c:pt>
                      <c:pt idx="445">
                        <c:v>537570481534.90033</c:v>
                      </c:pt>
                      <c:pt idx="446">
                        <c:v>522763930129.0238</c:v>
                      </c:pt>
                      <c:pt idx="447">
                        <c:v>531155240410.08533</c:v>
                      </c:pt>
                      <c:pt idx="448">
                        <c:v>521716559672.59253</c:v>
                      </c:pt>
                      <c:pt idx="449">
                        <c:v>539581966177.61377</c:v>
                      </c:pt>
                      <c:pt idx="450">
                        <c:v>538534686105.23969</c:v>
                      </c:pt>
                      <c:pt idx="451">
                        <c:v>537362689578.26636</c:v>
                      </c:pt>
                      <c:pt idx="452">
                        <c:v>554189139397.78162</c:v>
                      </c:pt>
                      <c:pt idx="453">
                        <c:v>528914006188.73462</c:v>
                      </c:pt>
                      <c:pt idx="454">
                        <c:v>525743895847.01154</c:v>
                      </c:pt>
                      <c:pt idx="455">
                        <c:v>526332221577.12286</c:v>
                      </c:pt>
                      <c:pt idx="456">
                        <c:v>536354306046.47913</c:v>
                      </c:pt>
                      <c:pt idx="457">
                        <c:v>536400599357.89343</c:v>
                      </c:pt>
                      <c:pt idx="458">
                        <c:v>514316305282.17761</c:v>
                      </c:pt>
                      <c:pt idx="459">
                        <c:v>527945193304.41504</c:v>
                      </c:pt>
                      <c:pt idx="460">
                        <c:v>529005324214.66504</c:v>
                      </c:pt>
                      <c:pt idx="461">
                        <c:v>541515298250.70325</c:v>
                      </c:pt>
                      <c:pt idx="462">
                        <c:v>524690300865.35419</c:v>
                      </c:pt>
                      <c:pt idx="463">
                        <c:v>524690300865.35419</c:v>
                      </c:pt>
                      <c:pt idx="464">
                        <c:v>518337386394.13104</c:v>
                      </c:pt>
                      <c:pt idx="465">
                        <c:v>533107637107.59314</c:v>
                      </c:pt>
                      <c:pt idx="466">
                        <c:v>544716399677.65192</c:v>
                      </c:pt>
                      <c:pt idx="467">
                        <c:v>544716399677.65192</c:v>
                      </c:pt>
                      <c:pt idx="468">
                        <c:v>548878048687.87976</c:v>
                      </c:pt>
                      <c:pt idx="469">
                        <c:v>547775883931.47845</c:v>
                      </c:pt>
                      <c:pt idx="470">
                        <c:v>535231089014.71332</c:v>
                      </c:pt>
                      <c:pt idx="471">
                        <c:v>539462367330.32764</c:v>
                      </c:pt>
                      <c:pt idx="472">
                        <c:v>539415801739.70789</c:v>
                      </c:pt>
                      <c:pt idx="473">
                        <c:v>537233788086.21722</c:v>
                      </c:pt>
                      <c:pt idx="474">
                        <c:v>551928451041.20264</c:v>
                      </c:pt>
                      <c:pt idx="475">
                        <c:v>551976100911.79248</c:v>
                      </c:pt>
                      <c:pt idx="476">
                        <c:v>536191065616.34949</c:v>
                      </c:pt>
                      <c:pt idx="477">
                        <c:v>541480386296.61713</c:v>
                      </c:pt>
                      <c:pt idx="478">
                        <c:v>542077550885.48798</c:v>
                      </c:pt>
                      <c:pt idx="479">
                        <c:v>533181646958.867</c:v>
                      </c:pt>
                      <c:pt idx="480">
                        <c:v>559287657330.51208</c:v>
                      </c:pt>
                      <c:pt idx="481">
                        <c:v>560415253413.8396</c:v>
                      </c:pt>
                      <c:pt idx="482">
                        <c:v>546723415768.5954</c:v>
                      </c:pt>
                      <c:pt idx="483">
                        <c:v>545680603276.93121</c:v>
                      </c:pt>
                      <c:pt idx="484">
                        <c:v>545680603276.93121</c:v>
                      </c:pt>
                      <c:pt idx="485">
                        <c:v>546626527037.71735</c:v>
                      </c:pt>
                      <c:pt idx="486">
                        <c:v>535112210353.53998</c:v>
                      </c:pt>
                      <c:pt idx="487">
                        <c:v>535066012286.51471</c:v>
                      </c:pt>
                      <c:pt idx="488">
                        <c:v>555028006523.12341</c:v>
                      </c:pt>
                      <c:pt idx="489">
                        <c:v>544441619504.46979</c:v>
                      </c:pt>
                      <c:pt idx="490">
                        <c:v>545482064259.86627</c:v>
                      </c:pt>
                      <c:pt idx="491">
                        <c:v>545482064259.86627</c:v>
                      </c:pt>
                      <c:pt idx="492">
                        <c:v>543391541001.33789</c:v>
                      </c:pt>
                      <c:pt idx="493">
                        <c:v>543391541001.33789</c:v>
                      </c:pt>
                      <c:pt idx="494">
                        <c:v>547534938456.24567</c:v>
                      </c:pt>
                      <c:pt idx="495">
                        <c:v>556907833817.05396</c:v>
                      </c:pt>
                      <c:pt idx="496">
                        <c:v>556907833817.05396</c:v>
                      </c:pt>
                      <c:pt idx="497">
                        <c:v>575748190158.43823</c:v>
                      </c:pt>
                      <c:pt idx="498">
                        <c:v>563139313859.05798</c:v>
                      </c:pt>
                      <c:pt idx="499">
                        <c:v>563139313859.05798</c:v>
                      </c:pt>
                      <c:pt idx="500">
                        <c:v>554769755731.06909</c:v>
                      </c:pt>
                      <c:pt idx="501">
                        <c:v>540148000358.45746</c:v>
                      </c:pt>
                      <c:pt idx="502">
                        <c:v>542200971660.84387</c:v>
                      </c:pt>
                      <c:pt idx="503">
                        <c:v>542200971660.84387</c:v>
                      </c:pt>
                      <c:pt idx="504">
                        <c:v>543250778146.40271</c:v>
                      </c:pt>
                      <c:pt idx="505">
                        <c:v>543250778146.40271</c:v>
                      </c:pt>
                      <c:pt idx="506">
                        <c:v>541114055988.99103</c:v>
                      </c:pt>
                      <c:pt idx="507">
                        <c:v>564140390933.6355</c:v>
                      </c:pt>
                      <c:pt idx="508">
                        <c:v>564189120344.61707</c:v>
                      </c:pt>
                      <c:pt idx="509">
                        <c:v>565131657074.71948</c:v>
                      </c:pt>
                      <c:pt idx="510">
                        <c:v>550485053049.79663</c:v>
                      </c:pt>
                      <c:pt idx="511">
                        <c:v>550485053049.79663</c:v>
                      </c:pt>
                      <c:pt idx="512">
                        <c:v>560952415689.56738</c:v>
                      </c:pt>
                      <c:pt idx="513">
                        <c:v>571470721893.1228</c:v>
                      </c:pt>
                      <c:pt idx="514">
                        <c:v>592293703938.02039</c:v>
                      </c:pt>
                      <c:pt idx="515">
                        <c:v>593436571222.25122</c:v>
                      </c:pt>
                      <c:pt idx="516">
                        <c:v>507459513970.4068</c:v>
                      </c:pt>
                      <c:pt idx="517">
                        <c:v>507415669187.79321</c:v>
                      </c:pt>
                      <c:pt idx="518">
                        <c:v>461286095034.14539</c:v>
                      </c:pt>
                      <c:pt idx="519">
                        <c:v>400796992935.15363</c:v>
                      </c:pt>
                      <c:pt idx="520">
                        <c:v>401605051388.65186</c:v>
                      </c:pt>
                      <c:pt idx="521">
                        <c:v>394262794473.17401</c:v>
                      </c:pt>
                      <c:pt idx="522">
                        <c:v>376367935001.82391</c:v>
                      </c:pt>
                      <c:pt idx="523">
                        <c:v>386820255776.90375</c:v>
                      </c:pt>
                      <c:pt idx="524">
                        <c:v>387598566150.70032</c:v>
                      </c:pt>
                      <c:pt idx="525">
                        <c:v>374962900886.8219</c:v>
                      </c:pt>
                      <c:pt idx="526">
                        <c:v>382062592717.9494</c:v>
                      </c:pt>
                      <c:pt idx="527">
                        <c:v>381362836139.36108</c:v>
                      </c:pt>
                      <c:pt idx="528">
                        <c:v>379232383320.172</c:v>
                      </c:pt>
                      <c:pt idx="529">
                        <c:v>387321267728.61713</c:v>
                      </c:pt>
                      <c:pt idx="530">
                        <c:v>386511669323.11536</c:v>
                      </c:pt>
                      <c:pt idx="531">
                        <c:v>374660320863.87024</c:v>
                      </c:pt>
                      <c:pt idx="532">
                        <c:v>373909498577.57001</c:v>
                      </c:pt>
                      <c:pt idx="533">
                        <c:v>374660320863.87024</c:v>
                      </c:pt>
                      <c:pt idx="534">
                        <c:v>365126592084.3031</c:v>
                      </c:pt>
                      <c:pt idx="535">
                        <c:v>363056982960.71674</c:v>
                      </c:pt>
                      <c:pt idx="536">
                        <c:v>363056982960.71674</c:v>
                      </c:pt>
                      <c:pt idx="537">
                        <c:v>374330859788.39594</c:v>
                      </c:pt>
                      <c:pt idx="538">
                        <c:v>371158235477.81573</c:v>
                      </c:pt>
                      <c:pt idx="539">
                        <c:v>370447934211.61432</c:v>
                      </c:pt>
                      <c:pt idx="540">
                        <c:v>368027119373.03754</c:v>
                      </c:pt>
                      <c:pt idx="541">
                        <c:v>357817689829.35156</c:v>
                      </c:pt>
                      <c:pt idx="542">
                        <c:v>357458707873.72015</c:v>
                      </c:pt>
                      <c:pt idx="543">
                        <c:v>385925006733.78839</c:v>
                      </c:pt>
                      <c:pt idx="544">
                        <c:v>377428527989.07855</c:v>
                      </c:pt>
                      <c:pt idx="545">
                        <c:v>377428527989.07855</c:v>
                      </c:pt>
                      <c:pt idx="546">
                        <c:v>379500735793.51538</c:v>
                      </c:pt>
                      <c:pt idx="547">
                        <c:v>367189169166.55292</c:v>
                      </c:pt>
                      <c:pt idx="548">
                        <c:v>366820612458.02051</c:v>
                      </c:pt>
                      <c:pt idx="549">
                        <c:v>357366021951.19458</c:v>
                      </c:pt>
                      <c:pt idx="550">
                        <c:v>370046418659.38574</c:v>
                      </c:pt>
                      <c:pt idx="551">
                        <c:v>370046418659.38574</c:v>
                      </c:pt>
                      <c:pt idx="552">
                        <c:v>365795060658.02051</c:v>
                      </c:pt>
                      <c:pt idx="553">
                        <c:v>361606950700.34131</c:v>
                      </c:pt>
                      <c:pt idx="554">
                        <c:v>361606950700.34131</c:v>
                      </c:pt>
                      <c:pt idx="555">
                        <c:v>368989060030.03424</c:v>
                      </c:pt>
                      <c:pt idx="556">
                        <c:v>366150275222.59656</c:v>
                      </c:pt>
                      <c:pt idx="557">
                        <c:v>366820612458.02051</c:v>
                      </c:pt>
                      <c:pt idx="558">
                        <c:v>372054923078.49835</c:v>
                      </c:pt>
                      <c:pt idx="559">
                        <c:v>371029918023.89081</c:v>
                      </c:pt>
                      <c:pt idx="560">
                        <c:v>371029918023.89081</c:v>
                      </c:pt>
                      <c:pt idx="561">
                        <c:v>365731812614.33447</c:v>
                      </c:pt>
                      <c:pt idx="562">
                        <c:v>359408702150.17065</c:v>
                      </c:pt>
                      <c:pt idx="563">
                        <c:v>359408702150.17065</c:v>
                      </c:pt>
                      <c:pt idx="564">
                        <c:v>376241027184.98297</c:v>
                      </c:pt>
                      <c:pt idx="565">
                        <c:v>361450654473.37885</c:v>
                      </c:pt>
                      <c:pt idx="566">
                        <c:v>361481913718.77136</c:v>
                      </c:pt>
                      <c:pt idx="567">
                        <c:v>370965759296.92834</c:v>
                      </c:pt>
                      <c:pt idx="568">
                        <c:v>360434617888.05463</c:v>
                      </c:pt>
                      <c:pt idx="569">
                        <c:v>360403449207.84979</c:v>
                      </c:pt>
                      <c:pt idx="570">
                        <c:v>334058479703.75427</c:v>
                      </c:pt>
                      <c:pt idx="571">
                        <c:v>339294249430.03418</c:v>
                      </c:pt>
                      <c:pt idx="572">
                        <c:v>339294249430.03418</c:v>
                      </c:pt>
                      <c:pt idx="573">
                        <c:v>348806620526.62115</c:v>
                      </c:pt>
                      <c:pt idx="574">
                        <c:v>344588710429.35156</c:v>
                      </c:pt>
                      <c:pt idx="575">
                        <c:v>343929274384.69354</c:v>
                      </c:pt>
                      <c:pt idx="576">
                        <c:v>349163795092.92694</c:v>
                      </c:pt>
                      <c:pt idx="577">
                        <c:v>362507556083.95911</c:v>
                      </c:pt>
                      <c:pt idx="578">
                        <c:v>361782540971.7912</c:v>
                      </c:pt>
                      <c:pt idx="579">
                        <c:v>354387729150</c:v>
                      </c:pt>
                      <c:pt idx="580">
                        <c:v>350566953185.28528</c:v>
                      </c:pt>
                      <c:pt idx="581">
                        <c:v>350188295035.29425</c:v>
                      </c:pt>
                      <c:pt idx="582">
                        <c:v>374072031190.44373</c:v>
                      </c:pt>
                      <c:pt idx="583">
                        <c:v>367322484960.14746</c:v>
                      </c:pt>
                      <c:pt idx="584">
                        <c:v>368060080311.47302</c:v>
                      </c:pt>
                      <c:pt idx="585">
                        <c:v>359651535966.58978</c:v>
                      </c:pt>
                      <c:pt idx="586">
                        <c:v>364905666667.70789</c:v>
                      </c:pt>
                      <c:pt idx="587">
                        <c:v>364905666667.70789</c:v>
                      </c:pt>
                      <c:pt idx="588">
                        <c:v>363121809820.61157</c:v>
                      </c:pt>
                      <c:pt idx="589">
                        <c:v>369386043121.65869</c:v>
                      </c:pt>
                      <c:pt idx="590">
                        <c:v>369417994167.68604</c:v>
                      </c:pt>
                      <c:pt idx="591">
                        <c:v>349456287717.05542</c:v>
                      </c:pt>
                      <c:pt idx="592">
                        <c:v>368687893347.27649</c:v>
                      </c:pt>
                      <c:pt idx="593">
                        <c:v>368311346239.9455</c:v>
                      </c:pt>
                      <c:pt idx="594">
                        <c:v>358868703394.56659</c:v>
                      </c:pt>
                      <c:pt idx="595">
                        <c:v>352512609270.16797</c:v>
                      </c:pt>
                      <c:pt idx="596">
                        <c:v>352512609270.16797</c:v>
                      </c:pt>
                      <c:pt idx="597">
                        <c:v>365069032933.1344</c:v>
                      </c:pt>
                      <c:pt idx="598">
                        <c:v>362901964407.29688</c:v>
                      </c:pt>
                      <c:pt idx="599">
                        <c:v>362901964407.29688</c:v>
                      </c:pt>
                      <c:pt idx="600">
                        <c:v>377557923001.02393</c:v>
                      </c:pt>
                      <c:pt idx="601">
                        <c:v>369470838371.0744</c:v>
                      </c:pt>
                      <c:pt idx="602">
                        <c:v>369878444562.9931</c:v>
                      </c:pt>
                      <c:pt idx="603">
                        <c:v>363953910106.32086</c:v>
                      </c:pt>
                      <c:pt idx="604">
                        <c:v>354884016527.18909</c:v>
                      </c:pt>
                      <c:pt idx="605">
                        <c:v>354945436398.51611</c:v>
                      </c:pt>
                      <c:pt idx="606">
                        <c:v>365407959643.87579</c:v>
                      </c:pt>
                      <c:pt idx="607">
                        <c:v>360176698021.19592</c:v>
                      </c:pt>
                      <c:pt idx="608">
                        <c:v>360176698021.19592</c:v>
                      </c:pt>
                      <c:pt idx="609">
                        <c:v>368548643417.34473</c:v>
                      </c:pt>
                      <c:pt idx="610">
                        <c:v>365784009826.73041</c:v>
                      </c:pt>
                      <c:pt idx="611">
                        <c:v>366521477588.47784</c:v>
                      </c:pt>
                      <c:pt idx="612">
                        <c:v>364735835446.60748</c:v>
                      </c:pt>
                      <c:pt idx="613">
                        <c:v>372021638963.22186</c:v>
                      </c:pt>
                      <c:pt idx="614">
                        <c:v>372771682590.16388</c:v>
                      </c:pt>
                      <c:pt idx="615">
                        <c:v>352196208000</c:v>
                      </c:pt>
                      <c:pt idx="616">
                        <c:v>369999095142.12701</c:v>
                      </c:pt>
                      <c:pt idx="617">
                        <c:v>370031099215.74878</c:v>
                      </c:pt>
                      <c:pt idx="618">
                        <c:v>389892150339.40753</c:v>
                      </c:pt>
                      <c:pt idx="619">
                        <c:v>374214904174.0014</c:v>
                      </c:pt>
                      <c:pt idx="620">
                        <c:v>374247270105.86212</c:v>
                      </c:pt>
                      <c:pt idx="621">
                        <c:v>362711845024.41498</c:v>
                      </c:pt>
                      <c:pt idx="622">
                        <c:v>361663489299.24371</c:v>
                      </c:pt>
                      <c:pt idx="623">
                        <c:v>361726050013.5318</c:v>
                      </c:pt>
                      <c:pt idx="624">
                        <c:v>354445797485.4881</c:v>
                      </c:pt>
                      <c:pt idx="625">
                        <c:v>354829453582.69965</c:v>
                      </c:pt>
                      <c:pt idx="626">
                        <c:v>355515542775.93994</c:v>
                      </c:pt>
                      <c:pt idx="627">
                        <c:v>364893593160.90112</c:v>
                      </c:pt>
                      <c:pt idx="628">
                        <c:v>363854585856.16388</c:v>
                      </c:pt>
                      <c:pt idx="629">
                        <c:v>362805958113.4198</c:v>
                      </c:pt>
                      <c:pt idx="630">
                        <c:v>362774587083.75159</c:v>
                      </c:pt>
                      <c:pt idx="631">
                        <c:v>336667228048.87372</c:v>
                      </c:pt>
                      <c:pt idx="632">
                        <c:v>336696338920.30035</c:v>
                      </c:pt>
                      <c:pt idx="633">
                        <c:v>309533390322.90515</c:v>
                      </c:pt>
                      <c:pt idx="634">
                        <c:v>242611672840.36591</c:v>
                      </c:pt>
                      <c:pt idx="635">
                        <c:v>242611672840.36591</c:v>
                      </c:pt>
                      <c:pt idx="636">
                        <c:v>256207702574.77682</c:v>
                      </c:pt>
                      <c:pt idx="637">
                        <c:v>297037520271.89081</c:v>
                      </c:pt>
                      <c:pt idx="638">
                        <c:v>297037520271.89081</c:v>
                      </c:pt>
                      <c:pt idx="639">
                        <c:v>322118078686.62396</c:v>
                      </c:pt>
                      <c:pt idx="640">
                        <c:v>344107357033.58911</c:v>
                      </c:pt>
                      <c:pt idx="641">
                        <c:v>344077613118.20892</c:v>
                      </c:pt>
                      <c:pt idx="642">
                        <c:v>339891637010.52295</c:v>
                      </c:pt>
                      <c:pt idx="643">
                        <c:v>368125324136.84644</c:v>
                      </c:pt>
                      <c:pt idx="644">
                        <c:v>368867512290.34814</c:v>
                      </c:pt>
                      <c:pt idx="645">
                        <c:v>359437308996.13928</c:v>
                      </c:pt>
                      <c:pt idx="646">
                        <c:v>365724111192.27856</c:v>
                      </c:pt>
                      <c:pt idx="647">
                        <c:v>365755726347.11877</c:v>
                      </c:pt>
                      <c:pt idx="648">
                        <c:v>366491653361.90173</c:v>
                      </c:pt>
                      <c:pt idx="649">
                        <c:v>371033678441.42664</c:v>
                      </c:pt>
                      <c:pt idx="650">
                        <c:v>371065747039.39044</c:v>
                      </c:pt>
                      <c:pt idx="651">
                        <c:v>367889733878.43695</c:v>
                      </c:pt>
                      <c:pt idx="652">
                        <c:v>375983806756.42328</c:v>
                      </c:pt>
                      <c:pt idx="653">
                        <c:v>386786828516.63959</c:v>
                      </c:pt>
                      <c:pt idx="654">
                        <c:v>386853683037.16797</c:v>
                      </c:pt>
                      <c:pt idx="655">
                        <c:v>372897984670.13239</c:v>
                      </c:pt>
                      <c:pt idx="656">
                        <c:v>372897984670.13239</c:v>
                      </c:pt>
                      <c:pt idx="657">
                        <c:v>381296936219.51672</c:v>
                      </c:pt>
                      <c:pt idx="658">
                        <c:v>380243442872.12561</c:v>
                      </c:pt>
                      <c:pt idx="659">
                        <c:v>380276301793.90857</c:v>
                      </c:pt>
                      <c:pt idx="660">
                        <c:v>363498687672.00818</c:v>
                      </c:pt>
                      <c:pt idx="661">
                        <c:v>360347328148.00543</c:v>
                      </c:pt>
                      <c:pt idx="662">
                        <c:v>361102113887.25256</c:v>
                      </c:pt>
                      <c:pt idx="663">
                        <c:v>365315956727.099</c:v>
                      </c:pt>
                      <c:pt idx="664">
                        <c:v>369497874746.24854</c:v>
                      </c:pt>
                      <c:pt idx="665">
                        <c:v>380026728649.5481</c:v>
                      </c:pt>
                      <c:pt idx="666">
                        <c:v>380026728649.5481</c:v>
                      </c:pt>
                      <c:pt idx="667">
                        <c:v>374789837870.47778</c:v>
                      </c:pt>
                      <c:pt idx="668">
                        <c:v>374822217122.12964</c:v>
                      </c:pt>
                      <c:pt idx="669">
                        <c:v>390347792895.56317</c:v>
                      </c:pt>
                      <c:pt idx="670">
                        <c:v>387149783498.29358</c:v>
                      </c:pt>
                      <c:pt idx="671">
                        <c:v>387149783498.29358</c:v>
                      </c:pt>
                      <c:pt idx="672">
                        <c:v>382927496083.6178</c:v>
                      </c:pt>
                      <c:pt idx="673">
                        <c:v>397725300172.01367</c:v>
                      </c:pt>
                      <c:pt idx="674">
                        <c:v>397725300172.01367</c:v>
                      </c:pt>
                      <c:pt idx="675">
                        <c:v>400641162850.56659</c:v>
                      </c:pt>
                      <c:pt idx="676">
                        <c:v>395384011860.815</c:v>
                      </c:pt>
                      <c:pt idx="677">
                        <c:v>386158496366.21161</c:v>
                      </c:pt>
                      <c:pt idx="678">
                        <c:v>386158496366.21161</c:v>
                      </c:pt>
                      <c:pt idx="679">
                        <c:v>404064132081.91125</c:v>
                      </c:pt>
                      <c:pt idx="680">
                        <c:v>404872260346.07513</c:v>
                      </c:pt>
                      <c:pt idx="681">
                        <c:v>397725300172.01367</c:v>
                      </c:pt>
                      <c:pt idx="682">
                        <c:v>402503168029.17139</c:v>
                      </c:pt>
                      <c:pt idx="683">
                        <c:v>400968833670.30719</c:v>
                      </c:pt>
                      <c:pt idx="684">
                        <c:v>396745451926.27985</c:v>
                      </c:pt>
                      <c:pt idx="685">
                        <c:v>403881821420.70715</c:v>
                      </c:pt>
                      <c:pt idx="686">
                        <c:v>403110484009.5564</c:v>
                      </c:pt>
                      <c:pt idx="687">
                        <c:v>408382884838.56659</c:v>
                      </c:pt>
                      <c:pt idx="688">
                        <c:v>415807921228.66895</c:v>
                      </c:pt>
                      <c:pt idx="689">
                        <c:v>399684510964.0567</c:v>
                      </c:pt>
                      <c:pt idx="690">
                        <c:v>398886737489.07855</c:v>
                      </c:pt>
                      <c:pt idx="691">
                        <c:v>423124597210.23895</c:v>
                      </c:pt>
                      <c:pt idx="692">
                        <c:v>423124597210.23895</c:v>
                      </c:pt>
                      <c:pt idx="693">
                        <c:v>402821432208.47919</c:v>
                      </c:pt>
                      <c:pt idx="694">
                        <c:v>412300136365.70996</c:v>
                      </c:pt>
                      <c:pt idx="695">
                        <c:v>411512724645.05127</c:v>
                      </c:pt>
                      <c:pt idx="696">
                        <c:v>422139232873.72015</c:v>
                      </c:pt>
                      <c:pt idx="697">
                        <c:v>441002671624.87372</c:v>
                      </c:pt>
                      <c:pt idx="698">
                        <c:v>441002671624.87372</c:v>
                      </c:pt>
                      <c:pt idx="699">
                        <c:v>453730891360.93927</c:v>
                      </c:pt>
                      <c:pt idx="700">
                        <c:v>472881094568.60071</c:v>
                      </c:pt>
                      <c:pt idx="701">
                        <c:v>487653469126.27991</c:v>
                      </c:pt>
                      <c:pt idx="702">
                        <c:v>487611364699.65875</c:v>
                      </c:pt>
                      <c:pt idx="703">
                        <c:v>483438340554.26617</c:v>
                      </c:pt>
                      <c:pt idx="704">
                        <c:v>471822456286.68939</c:v>
                      </c:pt>
                      <c:pt idx="705">
                        <c:v>466548689432.76459</c:v>
                      </c:pt>
                      <c:pt idx="706">
                        <c:v>458099007733.10577</c:v>
                      </c:pt>
                      <c:pt idx="707">
                        <c:v>458138560401.70648</c:v>
                      </c:pt>
                      <c:pt idx="708">
                        <c:v>461305036342.32086</c:v>
                      </c:pt>
                      <c:pt idx="709">
                        <c:v>485587827297.95227</c:v>
                      </c:pt>
                      <c:pt idx="710">
                        <c:v>485587827297.95227</c:v>
                      </c:pt>
                      <c:pt idx="711">
                        <c:v>480313605102.3891</c:v>
                      </c:pt>
                      <c:pt idx="712">
                        <c:v>503581138501.02393</c:v>
                      </c:pt>
                      <c:pt idx="713">
                        <c:v>486720182405.79535</c:v>
                      </c:pt>
                      <c:pt idx="714">
                        <c:v>486720182405.79535</c:v>
                      </c:pt>
                      <c:pt idx="715">
                        <c:v>490979321885.4881</c:v>
                      </c:pt>
                      <c:pt idx="716">
                        <c:v>490979321885.4881</c:v>
                      </c:pt>
                      <c:pt idx="717">
                        <c:v>478278714348.12286</c:v>
                      </c:pt>
                      <c:pt idx="718">
                        <c:v>493125600122.60071</c:v>
                      </c:pt>
                      <c:pt idx="719">
                        <c:v>493168165992.27032</c:v>
                      </c:pt>
                      <c:pt idx="720">
                        <c:v>487903128948.2334</c:v>
                      </c:pt>
                      <c:pt idx="721">
                        <c:v>493168165992.27032</c:v>
                      </c:pt>
                      <c:pt idx="722">
                        <c:v>493168165992.27032</c:v>
                      </c:pt>
                      <c:pt idx="723">
                        <c:v>474243326106.72095</c:v>
                      </c:pt>
                      <c:pt idx="724">
                        <c:v>472139068924.26556</c:v>
                      </c:pt>
                      <c:pt idx="725">
                        <c:v>482679748911.95636</c:v>
                      </c:pt>
                      <c:pt idx="726">
                        <c:v>482679748911.95636</c:v>
                      </c:pt>
                      <c:pt idx="727">
                        <c:v>504895178340.51605</c:v>
                      </c:pt>
                      <c:pt idx="728">
                        <c:v>504851607821.15625</c:v>
                      </c:pt>
                      <c:pt idx="729">
                        <c:v>497444015671.51947</c:v>
                      </c:pt>
                      <c:pt idx="730">
                        <c:v>497444015671.51947</c:v>
                      </c:pt>
                      <c:pt idx="731">
                        <c:v>497444015671.51947</c:v>
                      </c:pt>
                      <c:pt idx="732">
                        <c:v>507962664176.26483</c:v>
                      </c:pt>
                      <c:pt idx="733">
                        <c:v>512206587443.21771</c:v>
                      </c:pt>
                      <c:pt idx="734">
                        <c:v>512162382162.52014</c:v>
                      </c:pt>
                      <c:pt idx="735">
                        <c:v>504851607821.15625</c:v>
                      </c:pt>
                      <c:pt idx="736">
                        <c:v>492222333601.69562</c:v>
                      </c:pt>
                      <c:pt idx="737">
                        <c:v>496432091674.84924</c:v>
                      </c:pt>
                      <c:pt idx="738">
                        <c:v>495477997937.914</c:v>
                      </c:pt>
                      <c:pt idx="739">
                        <c:v>506951648055.35022</c:v>
                      </c:pt>
                      <c:pt idx="740">
                        <c:v>505933672858.45197</c:v>
                      </c:pt>
                      <c:pt idx="741">
                        <c:v>494332051440.65533</c:v>
                      </c:pt>
                      <c:pt idx="742">
                        <c:v>498532131909.04303</c:v>
                      </c:pt>
                      <c:pt idx="743">
                        <c:v>497531063371.07306</c:v>
                      </c:pt>
                      <c:pt idx="744">
                        <c:v>524825056947.31744</c:v>
                      </c:pt>
                      <c:pt idx="745">
                        <c:v>513239243391.21503</c:v>
                      </c:pt>
                      <c:pt idx="746">
                        <c:v>513239243391.21503</c:v>
                      </c:pt>
                      <c:pt idx="747">
                        <c:v>525877797676.19611</c:v>
                      </c:pt>
                      <c:pt idx="748">
                        <c:v>518527928917.69556</c:v>
                      </c:pt>
                      <c:pt idx="749">
                        <c:v>505977336763.93726</c:v>
                      </c:pt>
                      <c:pt idx="750">
                        <c:v>504959273712.09833</c:v>
                      </c:pt>
                      <c:pt idx="751">
                        <c:v>512275008258.47913</c:v>
                      </c:pt>
                      <c:pt idx="752">
                        <c:v>512275008258.47913</c:v>
                      </c:pt>
                      <c:pt idx="753">
                        <c:v>512230800888.07373</c:v>
                      </c:pt>
                      <c:pt idx="754">
                        <c:v>495489011033.70929</c:v>
                      </c:pt>
                      <c:pt idx="755">
                        <c:v>496445132105.914</c:v>
                      </c:pt>
                      <c:pt idx="756">
                        <c:v>451449202970.01501</c:v>
                      </c:pt>
                      <c:pt idx="757">
                        <c:v>377083112363.13995</c:v>
                      </c:pt>
                      <c:pt idx="758">
                        <c:v>377083112363.13995</c:v>
                      </c:pt>
                      <c:pt idx="759">
                        <c:v>366669991857.45258</c:v>
                      </c:pt>
                      <c:pt idx="760">
                        <c:v>324766777845.03485</c:v>
                      </c:pt>
                      <c:pt idx="761">
                        <c:v>302769277413.3952</c:v>
                      </c:pt>
                      <c:pt idx="762">
                        <c:v>302743149584.83002</c:v>
                      </c:pt>
                      <c:pt idx="763">
                        <c:v>291215217880.4314</c:v>
                      </c:pt>
                      <c:pt idx="764">
                        <c:v>291215217880.4314</c:v>
                      </c:pt>
                      <c:pt idx="765">
                        <c:v>277619637349.35156</c:v>
                      </c:pt>
                      <c:pt idx="766">
                        <c:v>257713923768.57339</c:v>
                      </c:pt>
                      <c:pt idx="767">
                        <c:v>257713923768.57339</c:v>
                      </c:pt>
                      <c:pt idx="768">
                        <c:v>266100350313.50171</c:v>
                      </c:pt>
                      <c:pt idx="769">
                        <c:v>276578563709.2915</c:v>
                      </c:pt>
                      <c:pt idx="770">
                        <c:v>276578563709.2915</c:v>
                      </c:pt>
                      <c:pt idx="771">
                        <c:v>273436063647.62875</c:v>
                      </c:pt>
                      <c:pt idx="772">
                        <c:v>267141423953.5618</c:v>
                      </c:pt>
                      <c:pt idx="773">
                        <c:v>261907137041.03748</c:v>
                      </c:pt>
                      <c:pt idx="774">
                        <c:v>261884535458.62119</c:v>
                      </c:pt>
                      <c:pt idx="775">
                        <c:v>260856423830.23621</c:v>
                      </c:pt>
                      <c:pt idx="776">
                        <c:v>260856423830.23621</c:v>
                      </c:pt>
                      <c:pt idx="777">
                        <c:v>262957850251.83887</c:v>
                      </c:pt>
                      <c:pt idx="778">
                        <c:v>261929738623.45389</c:v>
                      </c:pt>
                      <c:pt idx="779">
                        <c:v>261907137041.03748</c:v>
                      </c:pt>
                      <c:pt idx="780">
                        <c:v>248264997416.55154</c:v>
                      </c:pt>
                      <c:pt idx="781">
                        <c:v>251935836797.75836</c:v>
                      </c:pt>
                      <c:pt idx="782">
                        <c:v>251957577895.16928</c:v>
                      </c:pt>
                      <c:pt idx="783">
                        <c:v>255084672545.02933</c:v>
                      </c:pt>
                      <c:pt idx="784">
                        <c:v>256159607814.44232</c:v>
                      </c:pt>
                      <c:pt idx="785">
                        <c:v>254041499966.17886</c:v>
                      </c:pt>
                      <c:pt idx="786">
                        <c:v>254041499966.17886</c:v>
                      </c:pt>
                      <c:pt idx="787">
                        <c:v>246712285375.24918</c:v>
                      </c:pt>
                      <c:pt idx="788">
                        <c:v>247187357042.1297</c:v>
                      </c:pt>
                      <c:pt idx="789">
                        <c:v>251957577895.16928</c:v>
                      </c:pt>
                      <c:pt idx="790">
                        <c:v>259830463212.27032</c:v>
                      </c:pt>
                      <c:pt idx="791">
                        <c:v>259852883650.8942</c:v>
                      </c:pt>
                      <c:pt idx="792">
                        <c:v>259830463212.27032</c:v>
                      </c:pt>
                      <c:pt idx="793">
                        <c:v>232476831524.07648</c:v>
                      </c:pt>
                      <c:pt idx="794">
                        <c:v>232476831524.07648</c:v>
                      </c:pt>
                      <c:pt idx="795">
                        <c:v>238240307197.22867</c:v>
                      </c:pt>
                      <c:pt idx="796">
                        <c:v>243019171660.54611</c:v>
                      </c:pt>
                      <c:pt idx="797">
                        <c:v>250342528475.00891</c:v>
                      </c:pt>
                      <c:pt idx="798">
                        <c:v>250845224315.32016</c:v>
                      </c:pt>
                      <c:pt idx="799">
                        <c:v>250342528475.00891</c:v>
                      </c:pt>
                      <c:pt idx="800">
                        <c:v>250845224315.32016</c:v>
                      </c:pt>
                      <c:pt idx="801">
                        <c:v>263513991074.80542</c:v>
                      </c:pt>
                      <c:pt idx="802">
                        <c:v>247683717196.83279</c:v>
                      </c:pt>
                      <c:pt idx="803">
                        <c:v>247705091352.61435</c:v>
                      </c:pt>
                      <c:pt idx="804">
                        <c:v>248740785527.86078</c:v>
                      </c:pt>
                      <c:pt idx="805">
                        <c:v>251347920155.63141</c:v>
                      </c:pt>
                      <c:pt idx="806">
                        <c:v>251347920155.63141</c:v>
                      </c:pt>
                      <c:pt idx="807">
                        <c:v>250288733451.19452</c:v>
                      </c:pt>
                      <c:pt idx="808">
                        <c:v>248180077351.53586</c:v>
                      </c:pt>
                      <c:pt idx="809">
                        <c:v>245033378164.50513</c:v>
                      </c:pt>
                      <c:pt idx="810">
                        <c:v>245033378164.50513</c:v>
                      </c:pt>
                      <c:pt idx="811">
                        <c:v>261933237156.65533</c:v>
                      </c:pt>
                      <c:pt idx="812">
                        <c:v>262457103630.96863</c:v>
                      </c:pt>
                      <c:pt idx="813">
                        <c:v>255597004803.07169</c:v>
                      </c:pt>
                      <c:pt idx="814">
                        <c:v>250288733451.19452</c:v>
                      </c:pt>
                      <c:pt idx="815">
                        <c:v>250310332409.89764</c:v>
                      </c:pt>
                      <c:pt idx="816">
                        <c:v>246092656272.69626</c:v>
                      </c:pt>
                      <c:pt idx="817">
                        <c:v>246113891293.51535</c:v>
                      </c:pt>
                      <c:pt idx="818">
                        <c:v>246606119076.10239</c:v>
                      </c:pt>
                      <c:pt idx="819">
                        <c:v>249737742584.08466</c:v>
                      </c:pt>
                      <c:pt idx="820">
                        <c:v>248676437506.23892</c:v>
                      </c:pt>
                      <c:pt idx="821">
                        <c:v>247615132428.39316</c:v>
                      </c:pt>
                      <c:pt idx="822">
                        <c:v>247636500665.57199</c:v>
                      </c:pt>
                      <c:pt idx="823">
                        <c:v>252428888626.27988</c:v>
                      </c:pt>
                      <c:pt idx="824">
                        <c:v>252911921073.78839</c:v>
                      </c:pt>
                      <c:pt idx="825">
                        <c:v>248654977682.49832</c:v>
                      </c:pt>
                      <c:pt idx="826">
                        <c:v>258698135445.05121</c:v>
                      </c:pt>
                      <c:pt idx="827">
                        <c:v>258720463956.65533</c:v>
                      </c:pt>
                      <c:pt idx="828">
                        <c:v>265055602819.45395</c:v>
                      </c:pt>
                      <c:pt idx="829">
                        <c:v>269319029470.64847</c:v>
                      </c:pt>
                      <c:pt idx="830">
                        <c:v>269319029470.64847</c:v>
                      </c:pt>
                      <c:pt idx="831">
                        <c:v>251369610518.08878</c:v>
                      </c:pt>
                      <c:pt idx="832">
                        <c:v>260851448567.91809</c:v>
                      </c:pt>
                      <c:pt idx="833">
                        <c:v>247120890647.09897</c:v>
                      </c:pt>
                      <c:pt idx="834">
                        <c:v>247078239475.08533</c:v>
                      </c:pt>
                      <c:pt idx="835">
                        <c:v>254471835489.41986</c:v>
                      </c:pt>
                      <c:pt idx="836">
                        <c:v>254756143932.08194</c:v>
                      </c:pt>
                      <c:pt idx="837">
                        <c:v>266104981649.48813</c:v>
                      </c:pt>
                      <c:pt idx="838">
                        <c:v>255041788736.20544</c:v>
                      </c:pt>
                      <c:pt idx="839">
                        <c:v>255530839386.34814</c:v>
                      </c:pt>
                      <c:pt idx="840">
                        <c:v>241781781010.23892</c:v>
                      </c:pt>
                      <c:pt idx="841">
                        <c:v>256580127651.19455</c:v>
                      </c:pt>
                      <c:pt idx="842">
                        <c:v>256602273355.29013</c:v>
                      </c:pt>
                      <c:pt idx="843">
                        <c:v>255574949664.16382</c:v>
                      </c:pt>
                      <c:pt idx="844">
                        <c:v>254515762959.72699</c:v>
                      </c:pt>
                      <c:pt idx="845">
                        <c:v>261910635272.35498</c:v>
                      </c:pt>
                      <c:pt idx="846">
                        <c:v>261386814001.81018</c:v>
                      </c:pt>
                      <c:pt idx="847">
                        <c:v>264019291372.01367</c:v>
                      </c:pt>
                      <c:pt idx="848">
                        <c:v>264019291372.01367</c:v>
                      </c:pt>
                      <c:pt idx="849">
                        <c:v>258809778003.07169</c:v>
                      </c:pt>
                      <c:pt idx="850">
                        <c:v>260397142049.5372</c:v>
                      </c:pt>
                      <c:pt idx="851">
                        <c:v>260397142049.5372</c:v>
                      </c:pt>
                      <c:pt idx="852">
                        <c:v>262502125652.00894</c:v>
                      </c:pt>
                      <c:pt idx="853">
                        <c:v>267756032903.65198</c:v>
                      </c:pt>
                      <c:pt idx="854">
                        <c:v>267756032903.65198</c:v>
                      </c:pt>
                      <c:pt idx="855">
                        <c:v>267756032903.65198</c:v>
                      </c:pt>
                      <c:pt idx="856">
                        <c:v>257212623819.5632</c:v>
                      </c:pt>
                      <c:pt idx="857">
                        <c:v>260419607509.12222</c:v>
                      </c:pt>
                      <c:pt idx="858">
                        <c:v>260464538428.29218</c:v>
                      </c:pt>
                      <c:pt idx="859">
                        <c:v>261522154085.00064</c:v>
                      </c:pt>
                      <c:pt idx="860">
                        <c:v>260998061591.84433</c:v>
                      </c:pt>
                      <c:pt idx="861">
                        <c:v>251505951628.36179</c:v>
                      </c:pt>
                      <c:pt idx="862">
                        <c:v>239925542845.01163</c:v>
                      </c:pt>
                      <c:pt idx="863">
                        <c:v>239925542845.01163</c:v>
                      </c:pt>
                      <c:pt idx="864">
                        <c:v>241001734756.71805</c:v>
                      </c:pt>
                      <c:pt idx="865">
                        <c:v>244158539864.83002</c:v>
                      </c:pt>
                      <c:pt idx="866">
                        <c:v>244137480822.23343</c:v>
                      </c:pt>
                      <c:pt idx="867">
                        <c:v>244158539864.83002</c:v>
                      </c:pt>
                      <c:pt idx="868">
                        <c:v>256785760297.27786</c:v>
                      </c:pt>
                      <c:pt idx="869">
                        <c:v>262043874327.04706</c:v>
                      </c:pt>
                      <c:pt idx="870">
                        <c:v>262043874327.04706</c:v>
                      </c:pt>
                      <c:pt idx="871">
                        <c:v>249438166457.46759</c:v>
                      </c:pt>
                      <c:pt idx="872">
                        <c:v>249459679020.33582</c:v>
                      </c:pt>
                      <c:pt idx="873">
                        <c:v>245256336212.75629</c:v>
                      </c:pt>
                      <c:pt idx="874">
                        <c:v>263669911251.62866</c:v>
                      </c:pt>
                      <c:pt idx="875">
                        <c:v>263669911251.62866</c:v>
                      </c:pt>
                      <c:pt idx="876">
                        <c:v>295748424329.099</c:v>
                      </c:pt>
                      <c:pt idx="877">
                        <c:v>430392282959.79529</c:v>
                      </c:pt>
                      <c:pt idx="878">
                        <c:v>430429408145.9386</c:v>
                      </c:pt>
                      <c:pt idx="879">
                        <c:v>493680032604.36871</c:v>
                      </c:pt>
                      <c:pt idx="880">
                        <c:v>628181795599.34729</c:v>
                      </c:pt>
                      <c:pt idx="881">
                        <c:v>646145718459.38293</c:v>
                      </c:pt>
                      <c:pt idx="882">
                        <c:v>647445810448.23486</c:v>
                      </c:pt>
                      <c:pt idx="883">
                        <c:v>665007361180.43347</c:v>
                      </c:pt>
                      <c:pt idx="884">
                        <c:v>665064704231.32434</c:v>
                      </c:pt>
                      <c:pt idx="885">
                        <c:v>663014385296.49634</c:v>
                      </c:pt>
                      <c:pt idx="886">
                        <c:v>667277565021.70654</c:v>
                      </c:pt>
                      <c:pt idx="887">
                        <c:v>671116801641.66541</c:v>
                      </c:pt>
                      <c:pt idx="888">
                        <c:v>667277565021.70654</c:v>
                      </c:pt>
                      <c:pt idx="889">
                        <c:v>691041410877.37878</c:v>
                      </c:pt>
                      <c:pt idx="890">
                        <c:v>690981833205.95215</c:v>
                      </c:pt>
                      <c:pt idx="891">
                        <c:v>698444298410.37549</c:v>
                      </c:pt>
                      <c:pt idx="892">
                        <c:v>685086827101.06494</c:v>
                      </c:pt>
                      <c:pt idx="893">
                        <c:v>667971318537.14124</c:v>
                      </c:pt>
                      <c:pt idx="894">
                        <c:v>667971318537.14124</c:v>
                      </c:pt>
                      <c:pt idx="895">
                        <c:v>674320415816.5188</c:v>
                      </c:pt>
                      <c:pt idx="896">
                        <c:v>675679932783.89087</c:v>
                      </c:pt>
                      <c:pt idx="897">
                        <c:v>693204591110.98975</c:v>
                      </c:pt>
                      <c:pt idx="898">
                        <c:v>691100988548.80542</c:v>
                      </c:pt>
                      <c:pt idx="899">
                        <c:v>691160566220.23218</c:v>
                      </c:pt>
                      <c:pt idx="900">
                        <c:v>678576464316.41772</c:v>
                      </c:pt>
                      <c:pt idx="901">
                        <c:v>672469859709.49158</c:v>
                      </c:pt>
                      <c:pt idx="902">
                        <c:v>671116801641.66541</c:v>
                      </c:pt>
                      <c:pt idx="903">
                        <c:v>678517971387.84985</c:v>
                      </c:pt>
                      <c:pt idx="904">
                        <c:v>674320415816.5188</c:v>
                      </c:pt>
                      <c:pt idx="905">
                        <c:v>674378546886.84778</c:v>
                      </c:pt>
                      <c:pt idx="906">
                        <c:v>674378546886.84778</c:v>
                      </c:pt>
                      <c:pt idx="907">
                        <c:v>647116209556.88196</c:v>
                      </c:pt>
                      <c:pt idx="908">
                        <c:v>648476772867.47302</c:v>
                      </c:pt>
                      <c:pt idx="909">
                        <c:v>657991401603.24792</c:v>
                      </c:pt>
                      <c:pt idx="910">
                        <c:v>679007589328.26563</c:v>
                      </c:pt>
                      <c:pt idx="911">
                        <c:v>679066109330.79321</c:v>
                      </c:pt>
                      <c:pt idx="912">
                        <c:v>683885219158.93518</c:v>
                      </c:pt>
                      <c:pt idx="913">
                        <c:v>673639825488.22961</c:v>
                      </c:pt>
                      <c:pt idx="914">
                        <c:v>673697892881.1687</c:v>
                      </c:pt>
                      <c:pt idx="915">
                        <c:v>666338509318.89001</c:v>
                      </c:pt>
                      <c:pt idx="916">
                        <c:v>686367607210.7959</c:v>
                      </c:pt>
                      <c:pt idx="917">
                        <c:v>708386603574.85181</c:v>
                      </c:pt>
                      <c:pt idx="918">
                        <c:v>708386603574.85181</c:v>
                      </c:pt>
                      <c:pt idx="919">
                        <c:v>692673430679.14001</c:v>
                      </c:pt>
                      <c:pt idx="920">
                        <c:v>694067139795.1947</c:v>
                      </c:pt>
                      <c:pt idx="921">
                        <c:v>706704162279.03894</c:v>
                      </c:pt>
                      <c:pt idx="922">
                        <c:v>719412872703.87451</c:v>
                      </c:pt>
                      <c:pt idx="923">
                        <c:v>719474869676.70313</c:v>
                      </c:pt>
                      <c:pt idx="924">
                        <c:v>717423689361.28064</c:v>
                      </c:pt>
                      <c:pt idx="925">
                        <c:v>684033701337.64514</c:v>
                      </c:pt>
                      <c:pt idx="926">
                        <c:v>684033701337.64514</c:v>
                      </c:pt>
                      <c:pt idx="927">
                        <c:v>685033382487.37891</c:v>
                      </c:pt>
                      <c:pt idx="928">
                        <c:v>697697963125.98633</c:v>
                      </c:pt>
                      <c:pt idx="929">
                        <c:v>685763872671.01038</c:v>
                      </c:pt>
                      <c:pt idx="930">
                        <c:v>687200119323.24792</c:v>
                      </c:pt>
                      <c:pt idx="931">
                        <c:v>677700865366.43958</c:v>
                      </c:pt>
                      <c:pt idx="932">
                        <c:v>677700865366.43958</c:v>
                      </c:pt>
                      <c:pt idx="933">
                        <c:v>675583444750.30017</c:v>
                      </c:pt>
                      <c:pt idx="934">
                        <c:v>696639344038.86353</c:v>
                      </c:pt>
                      <c:pt idx="935">
                        <c:v>696759402521.24841</c:v>
                      </c:pt>
                      <c:pt idx="936">
                        <c:v>701328750834.47095</c:v>
                      </c:pt>
                      <c:pt idx="937">
                        <c:v>701268327921.50171</c:v>
                      </c:pt>
                      <c:pt idx="938">
                        <c:v>701328750834.47095</c:v>
                      </c:pt>
                      <c:pt idx="939">
                        <c:v>690867739584.98291</c:v>
                      </c:pt>
                      <c:pt idx="940">
                        <c:v>712031453735.83618</c:v>
                      </c:pt>
                      <c:pt idx="941">
                        <c:v>702389674210.23901</c:v>
                      </c:pt>
                      <c:pt idx="942">
                        <c:v>702389674210.23901</c:v>
                      </c:pt>
                      <c:pt idx="943">
                        <c:v>704562484005.46082</c:v>
                      </c:pt>
                      <c:pt idx="944">
                        <c:v>704562484005.46082</c:v>
                      </c:pt>
                      <c:pt idx="945">
                        <c:v>715081821751.53589</c:v>
                      </c:pt>
                      <c:pt idx="946">
                        <c:v>706912927252.95557</c:v>
                      </c:pt>
                      <c:pt idx="947">
                        <c:v>705623498784.98303</c:v>
                      </c:pt>
                      <c:pt idx="948">
                        <c:v>707034745782.55298</c:v>
                      </c:pt>
                      <c:pt idx="949">
                        <c:v>691076921722.27991</c:v>
                      </c:pt>
                      <c:pt idx="950">
                        <c:v>691076921722.27991</c:v>
                      </c:pt>
                      <c:pt idx="951">
                        <c:v>698488980154.52563</c:v>
                      </c:pt>
                      <c:pt idx="952">
                        <c:v>715081821751.53589</c:v>
                      </c:pt>
                      <c:pt idx="953">
                        <c:v>709909241369.28345</c:v>
                      </c:pt>
                      <c:pt idx="954">
                        <c:v>709970392996.58716</c:v>
                      </c:pt>
                      <c:pt idx="955">
                        <c:v>703281927470.98975</c:v>
                      </c:pt>
                      <c:pt idx="956">
                        <c:v>703976359594.73035</c:v>
                      </c:pt>
                      <c:pt idx="957">
                        <c:v>701570442486.34814</c:v>
                      </c:pt>
                      <c:pt idx="958">
                        <c:v>710276151133.10583</c:v>
                      </c:pt>
                      <c:pt idx="959">
                        <c:v>710459606015.01709</c:v>
                      </c:pt>
                      <c:pt idx="960">
                        <c:v>724288047293.85669</c:v>
                      </c:pt>
                      <c:pt idx="961">
                        <c:v>716759737239.93176</c:v>
                      </c:pt>
                      <c:pt idx="962">
                        <c:v>716636338817.40625</c:v>
                      </c:pt>
                      <c:pt idx="963">
                        <c:v>714451513202.04785</c:v>
                      </c:pt>
                      <c:pt idx="964">
                        <c:v>696463373438.90784</c:v>
                      </c:pt>
                      <c:pt idx="965">
                        <c:v>697455139392.49158</c:v>
                      </c:pt>
                      <c:pt idx="966">
                        <c:v>697455139392.49158</c:v>
                      </c:pt>
                      <c:pt idx="967">
                        <c:v>688873920981.91125</c:v>
                      </c:pt>
                      <c:pt idx="968">
                        <c:v>688814591559.72693</c:v>
                      </c:pt>
                      <c:pt idx="969">
                        <c:v>719439727180.54602</c:v>
                      </c:pt>
                      <c:pt idx="970">
                        <c:v>712031453735.83618</c:v>
                      </c:pt>
                      <c:pt idx="971">
                        <c:v>711970119301.02393</c:v>
                      </c:pt>
                      <c:pt idx="972">
                        <c:v>728772099966.5531</c:v>
                      </c:pt>
                      <c:pt idx="973">
                        <c:v>694862924728.66895</c:v>
                      </c:pt>
                      <c:pt idx="974">
                        <c:v>694862924728.66895</c:v>
                      </c:pt>
                      <c:pt idx="975">
                        <c:v>707491915630.0343</c:v>
                      </c:pt>
                      <c:pt idx="976">
                        <c:v>719067891676.79187</c:v>
                      </c:pt>
                      <c:pt idx="977">
                        <c:v>717945452735.83618</c:v>
                      </c:pt>
                      <c:pt idx="978">
                        <c:v>718007333916.04102</c:v>
                      </c:pt>
                      <c:pt idx="979">
                        <c:v>711786115996.58716</c:v>
                      </c:pt>
                      <c:pt idx="980">
                        <c:v>711724781561.7749</c:v>
                      </c:pt>
                      <c:pt idx="981">
                        <c:v>727001220183.40149</c:v>
                      </c:pt>
                      <c:pt idx="982">
                        <c:v>715327884012.28687</c:v>
                      </c:pt>
                      <c:pt idx="983">
                        <c:v>715266217815.38916</c:v>
                      </c:pt>
                      <c:pt idx="984">
                        <c:v>696674383617.74744</c:v>
                      </c:pt>
                      <c:pt idx="985">
                        <c:v>701671080582.45483</c:v>
                      </c:pt>
                      <c:pt idx="986">
                        <c:v>701610596910.30725</c:v>
                      </c:pt>
                      <c:pt idx="987">
                        <c:v>705711845484.50391</c:v>
                      </c:pt>
                      <c:pt idx="988">
                        <c:v>734830361991.57141</c:v>
                      </c:pt>
                      <c:pt idx="989">
                        <c:v>730962698181.81909</c:v>
                      </c:pt>
                      <c:pt idx="990">
                        <c:v>729497843075.24231</c:v>
                      </c:pt>
                      <c:pt idx="991">
                        <c:v>737860994920.3822</c:v>
                      </c:pt>
                      <c:pt idx="992">
                        <c:v>737797364272.3208</c:v>
                      </c:pt>
                      <c:pt idx="993">
                        <c:v>809364241242.49158</c:v>
                      </c:pt>
                      <c:pt idx="994">
                        <c:v>818835473404.44373</c:v>
                      </c:pt>
                      <c:pt idx="995">
                        <c:v>818764853699.96729</c:v>
                      </c:pt>
                      <c:pt idx="996">
                        <c:v>864025304851.24084</c:v>
                      </c:pt>
                      <c:pt idx="997">
                        <c:v>775044456484.90234</c:v>
                      </c:pt>
                      <c:pt idx="998">
                        <c:v>776603902071.39111</c:v>
                      </c:pt>
                      <c:pt idx="999">
                        <c:v>709200127380.82727</c:v>
                      </c:pt>
                      <c:pt idx="1000">
                        <c:v>628119113393.53723</c:v>
                      </c:pt>
                      <c:pt idx="1001">
                        <c:v>637359887017.46851</c:v>
                      </c:pt>
                      <c:pt idx="1002">
                        <c:v>637414874498.01514</c:v>
                      </c:pt>
                      <c:pt idx="1003">
                        <c:v>615495160311.55493</c:v>
                      </c:pt>
                      <c:pt idx="1004">
                        <c:v>614206231756.70984</c:v>
                      </c:pt>
                      <c:pt idx="1005">
                        <c:v>610056471159.84778</c:v>
                      </c:pt>
                      <c:pt idx="1006">
                        <c:v>577506857563.13037</c:v>
                      </c:pt>
                      <c:pt idx="1007">
                        <c:v>577506857563.13037</c:v>
                      </c:pt>
                      <c:pt idx="1008">
                        <c:v>576404020537.98645</c:v>
                      </c:pt>
                      <c:pt idx="1009">
                        <c:v>600452068187.42664</c:v>
                      </c:pt>
                      <c:pt idx="1010">
                        <c:v>600503884900.24915</c:v>
                      </c:pt>
                      <c:pt idx="1011">
                        <c:v>604540006600.59521</c:v>
                      </c:pt>
                      <c:pt idx="1012">
                        <c:v>590867128158.53662</c:v>
                      </c:pt>
                      <c:pt idx="1013">
                        <c:v>598141580140.60327</c:v>
                      </c:pt>
                      <c:pt idx="1014">
                        <c:v>598141580140.60327</c:v>
                      </c:pt>
                      <c:pt idx="1015">
                        <c:v>586119677833.91675</c:v>
                      </c:pt>
                      <c:pt idx="1016">
                        <c:v>585522127598.35083</c:v>
                      </c:pt>
                      <c:pt idx="1017">
                        <c:v>581339275949.38965</c:v>
                      </c:pt>
                      <c:pt idx="1018">
                        <c:v>606422591973.46082</c:v>
                      </c:pt>
                      <c:pt idx="1019">
                        <c:v>606422591973.46082</c:v>
                      </c:pt>
                      <c:pt idx="1020">
                        <c:v>601180023082.48462</c:v>
                      </c:pt>
                      <c:pt idx="1021">
                        <c:v>578147413432.79175</c:v>
                      </c:pt>
                      <c:pt idx="1022">
                        <c:v>578097508606.42737</c:v>
                      </c:pt>
                      <c:pt idx="1023">
                        <c:v>567573911532.61426</c:v>
                      </c:pt>
                      <c:pt idx="1024">
                        <c:v>558150479133.34607</c:v>
                      </c:pt>
                      <c:pt idx="1025">
                        <c:v>556001953742.48193</c:v>
                      </c:pt>
                      <c:pt idx="1026">
                        <c:v>555953948047.97827</c:v>
                      </c:pt>
                      <c:pt idx="1027">
                        <c:v>509949362571.11261</c:v>
                      </c:pt>
                      <c:pt idx="1028">
                        <c:v>510935444881.60547</c:v>
                      </c:pt>
                      <c:pt idx="1029">
                        <c:v>524493042520.54626</c:v>
                      </c:pt>
                      <c:pt idx="1030">
                        <c:v>523452648763.4129</c:v>
                      </c:pt>
                      <c:pt idx="1031">
                        <c:v>522352188651.8089</c:v>
                      </c:pt>
                      <c:pt idx="1032">
                        <c:v>526502030638.26343</c:v>
                      </c:pt>
                      <c:pt idx="1033">
                        <c:v>532735590325.31866</c:v>
                      </c:pt>
                      <c:pt idx="1034">
                        <c:v>531615602688.81909</c:v>
                      </c:pt>
                      <c:pt idx="1035">
                        <c:v>536924823157.15497</c:v>
                      </c:pt>
                      <c:pt idx="1036">
                        <c:v>506596027856.0069</c:v>
                      </c:pt>
                      <c:pt idx="1037">
                        <c:v>502415241058.10583</c:v>
                      </c:pt>
                      <c:pt idx="1038">
                        <c:v>502371843352.21851</c:v>
                      </c:pt>
                      <c:pt idx="1039">
                        <c:v>507531759702.3891</c:v>
                      </c:pt>
                      <c:pt idx="1040">
                        <c:v>507531759702.3891</c:v>
                      </c:pt>
                      <c:pt idx="1041">
                        <c:v>519997794333.64099</c:v>
                      </c:pt>
                      <c:pt idx="1042">
                        <c:v>507444065229.87036</c:v>
                      </c:pt>
                      <c:pt idx="1043">
                        <c:v>507356370757.35156</c:v>
                      </c:pt>
                      <c:pt idx="1044">
                        <c:v>510494260661.86481</c:v>
                      </c:pt>
                      <c:pt idx="1045">
                        <c:v>509474580202.98444</c:v>
                      </c:pt>
                      <c:pt idx="1046">
                        <c:v>508493418352.80829</c:v>
                      </c:pt>
                      <c:pt idx="1047">
                        <c:v>513676540174.06696</c:v>
                      </c:pt>
                      <c:pt idx="1048">
                        <c:v>496936472272.51343</c:v>
                      </c:pt>
                      <c:pt idx="1049">
                        <c:v>496936472272.51343</c:v>
                      </c:pt>
                      <c:pt idx="1050">
                        <c:v>496936472272.51343</c:v>
                      </c:pt>
                      <c:pt idx="1051">
                        <c:v>490702550727.21912</c:v>
                      </c:pt>
                      <c:pt idx="1052">
                        <c:v>491649384265.63007</c:v>
                      </c:pt>
                      <c:pt idx="1053">
                        <c:v>481122962215.39661</c:v>
                      </c:pt>
                      <c:pt idx="1054">
                        <c:v>487411394806.29626</c:v>
                      </c:pt>
                      <c:pt idx="1055">
                        <c:v>487327147741.25323</c:v>
                      </c:pt>
                      <c:pt idx="1056">
                        <c:v>493571826404.87103</c:v>
                      </c:pt>
                      <c:pt idx="1057">
                        <c:v>475721306836.01581</c:v>
                      </c:pt>
                      <c:pt idx="1058">
                        <c:v>476678492564.05603</c:v>
                      </c:pt>
                      <c:pt idx="1059">
                        <c:v>470338919773.90033</c:v>
                      </c:pt>
                      <c:pt idx="1060">
                        <c:v>482935644935.33655</c:v>
                      </c:pt>
                      <c:pt idx="1061">
                        <c:v>497671629394.31262</c:v>
                      </c:pt>
                      <c:pt idx="1062">
                        <c:v>497628604268.57611</c:v>
                      </c:pt>
                      <c:pt idx="1063">
                        <c:v>488181060397.49896</c:v>
                      </c:pt>
                      <c:pt idx="1064">
                        <c:v>489119050607.59058</c:v>
                      </c:pt>
                      <c:pt idx="1065">
                        <c:v>490131636592.17743</c:v>
                      </c:pt>
                      <c:pt idx="1066">
                        <c:v>492340617200.94879</c:v>
                      </c:pt>
                      <c:pt idx="1067">
                        <c:v>492298045595.48395</c:v>
                      </c:pt>
                      <c:pt idx="1068">
                        <c:v>485879778050.43689</c:v>
                      </c:pt>
                      <c:pt idx="1069">
                        <c:v>471161133509.21564</c:v>
                      </c:pt>
                      <c:pt idx="1070">
                        <c:v>461697074100.06757</c:v>
                      </c:pt>
                      <c:pt idx="1071">
                        <c:v>469010993027.43073</c:v>
                      </c:pt>
                      <c:pt idx="1072">
                        <c:v>469164248816.68256</c:v>
                      </c:pt>
                      <c:pt idx="1073">
                        <c:v>498407206349.48804</c:v>
                      </c:pt>
                      <c:pt idx="1074">
                        <c:v>497367370799.27509</c:v>
                      </c:pt>
                      <c:pt idx="1075">
                        <c:v>509939821629.21509</c:v>
                      </c:pt>
                      <c:pt idx="1076">
                        <c:v>510961745119.45398</c:v>
                      </c:pt>
                      <c:pt idx="1077">
                        <c:v>515148476596.15082</c:v>
                      </c:pt>
                      <c:pt idx="1078">
                        <c:v>500208106008.53247</c:v>
                      </c:pt>
                      <c:pt idx="1079">
                        <c:v>500121527366.21167</c:v>
                      </c:pt>
                      <c:pt idx="1080">
                        <c:v>517980037318.7713</c:v>
                      </c:pt>
                      <c:pt idx="1081">
                        <c:v>485386141140.61432</c:v>
                      </c:pt>
                      <c:pt idx="1082">
                        <c:v>485428155002.04785</c:v>
                      </c:pt>
                      <c:pt idx="1083">
                        <c:v>480199006597.26965</c:v>
                      </c:pt>
                      <c:pt idx="1084">
                        <c:v>476044902982.05054</c:v>
                      </c:pt>
                      <c:pt idx="1085">
                        <c:v>482349365054.36719</c:v>
                      </c:pt>
                      <c:pt idx="1086">
                        <c:v>483399659156.31403</c:v>
                      </c:pt>
                      <c:pt idx="1087">
                        <c:v>490816579899.31744</c:v>
                      </c:pt>
                      <c:pt idx="1088">
                        <c:v>490816579899.31744</c:v>
                      </c:pt>
                      <c:pt idx="1089">
                        <c:v>491891189902.18158</c:v>
                      </c:pt>
                      <c:pt idx="1090">
                        <c:v>481388381671.40479</c:v>
                      </c:pt>
                      <c:pt idx="1091">
                        <c:v>482353087847.099</c:v>
                      </c:pt>
                      <c:pt idx="1092">
                        <c:v>460269559268.60065</c:v>
                      </c:pt>
                      <c:pt idx="1093">
                        <c:v>459222897394.19794</c:v>
                      </c:pt>
                      <c:pt idx="1094">
                        <c:v>459222897394.19794</c:v>
                      </c:pt>
                      <c:pt idx="1095">
                        <c:v>479318394317.40619</c:v>
                      </c:pt>
                      <c:pt idx="1096">
                        <c:v>456102991247.09894</c:v>
                      </c:pt>
                      <c:pt idx="1097">
                        <c:v>466628668556.31403</c:v>
                      </c:pt>
                      <c:pt idx="1098">
                        <c:v>465655119178.08527</c:v>
                      </c:pt>
                      <c:pt idx="1099">
                        <c:v>477222748683.4751</c:v>
                      </c:pt>
                      <c:pt idx="1100">
                        <c:v>478220482609.55634</c:v>
                      </c:pt>
                      <c:pt idx="1101">
                        <c:v>463596420581.86481</c:v>
                      </c:pt>
                      <c:pt idx="1102">
                        <c:v>482558102013.45258</c:v>
                      </c:pt>
                      <c:pt idx="1103">
                        <c:v>482599849405.26959</c:v>
                      </c:pt>
                      <c:pt idx="1104">
                        <c:v>485753717397.13318</c:v>
                      </c:pt>
                      <c:pt idx="1105">
                        <c:v>461537358775.63617</c:v>
                      </c:pt>
                      <c:pt idx="1106">
                        <c:v>461537358775.63617</c:v>
                      </c:pt>
                      <c:pt idx="1107">
                        <c:v>457368905470.36182</c:v>
                      </c:pt>
                      <c:pt idx="1108">
                        <c:v>492061453380.86011</c:v>
                      </c:pt>
                      <c:pt idx="1109">
                        <c:v>473179174343.6438</c:v>
                      </c:pt>
                      <c:pt idx="1110">
                        <c:v>474127429202.04779</c:v>
                      </c:pt>
                      <c:pt idx="1111">
                        <c:v>479404506847.53992</c:v>
                      </c:pt>
                      <c:pt idx="1112">
                        <c:v>479404506847.53992</c:v>
                      </c:pt>
                      <c:pt idx="1113">
                        <c:v>405852503456.02728</c:v>
                      </c:pt>
                      <c:pt idx="1114">
                        <c:v>319633879089.50165</c:v>
                      </c:pt>
                      <c:pt idx="1115">
                        <c:v>319689179068.58295</c:v>
                      </c:pt>
                      <c:pt idx="1116">
                        <c:v>325998006356.1134</c:v>
                      </c:pt>
                      <c:pt idx="1117">
                        <c:v>501662887351.37811</c:v>
                      </c:pt>
                      <c:pt idx="1118">
                        <c:v>501662887351.37811</c:v>
                      </c:pt>
                      <c:pt idx="1119">
                        <c:v>621550650152.94873</c:v>
                      </c:pt>
                      <c:pt idx="1120">
                        <c:v>787188076636.17761</c:v>
                      </c:pt>
                      <c:pt idx="1121">
                        <c:v>859235954046.09412</c:v>
                      </c:pt>
                      <c:pt idx="1122">
                        <c:v>859235954046.09412</c:v>
                      </c:pt>
                      <c:pt idx="1123">
                        <c:v>919438310916.9093</c:v>
                      </c:pt>
                      <c:pt idx="1124">
                        <c:v>921284572585.41699</c:v>
                      </c:pt>
                      <c:pt idx="1125">
                        <c:v>946730574547.12634</c:v>
                      </c:pt>
                      <c:pt idx="1126">
                        <c:v>959324032358.09705</c:v>
                      </c:pt>
                      <c:pt idx="1127">
                        <c:v>959406997335.38318</c:v>
                      </c:pt>
                      <c:pt idx="1128">
                        <c:v>988797492965.19324</c:v>
                      </c:pt>
                      <c:pt idx="1129">
                        <c:v>1025538027101.1769</c:v>
                      </c:pt>
                      <c:pt idx="1130">
                        <c:v>1025449343425.3639</c:v>
                      </c:pt>
                      <c:pt idx="1131">
                        <c:v>1031924528799.297</c:v>
                      </c:pt>
                      <c:pt idx="1132">
                        <c:v>1040330890804.9147</c:v>
                      </c:pt>
                      <c:pt idx="1133">
                        <c:v>1060264709899.6794</c:v>
                      </c:pt>
                      <c:pt idx="1134">
                        <c:v>1060173031152.6064</c:v>
                      </c:pt>
                      <c:pt idx="1135">
                        <c:v>1049674355914.485</c:v>
                      </c:pt>
                      <c:pt idx="1136">
                        <c:v>1049765126785.8021</c:v>
                      </c:pt>
                      <c:pt idx="1137">
                        <c:v>1068706564617.0348</c:v>
                      </c:pt>
                      <c:pt idx="1138">
                        <c:v>1035176322751.7159</c:v>
                      </c:pt>
                      <c:pt idx="1139">
                        <c:v>1035176322751.7159</c:v>
                      </c:pt>
                      <c:pt idx="1140">
                        <c:v>1034109991205.3243</c:v>
                      </c:pt>
                      <c:pt idx="1141">
                        <c:v>1028801649279.6862</c:v>
                      </c:pt>
                      <c:pt idx="1142">
                        <c:v>1028801649279.6862</c:v>
                      </c:pt>
                      <c:pt idx="1143">
                        <c:v>1030893493268.7954</c:v>
                      </c:pt>
                      <c:pt idx="1144">
                        <c:v>1035086821081.0649</c:v>
                      </c:pt>
                      <c:pt idx="1145">
                        <c:v>1037358030165.7333</c:v>
                      </c:pt>
                      <c:pt idx="1146">
                        <c:v>1037358030165.7333</c:v>
                      </c:pt>
                      <c:pt idx="1147">
                        <c:v>1089665375949.7557</c:v>
                      </c:pt>
                      <c:pt idx="1148">
                        <c:v>1089759588761.0951</c:v>
                      </c:pt>
                      <c:pt idx="1149">
                        <c:v>1108571571451.8062</c:v>
                      </c:pt>
                      <c:pt idx="1150">
                        <c:v>1119031700254.231</c:v>
                      </c:pt>
                      <c:pt idx="1151">
                        <c:v>1119031700254.231</c:v>
                      </c:pt>
                      <c:pt idx="1152">
                        <c:v>1108475740575.9893</c:v>
                      </c:pt>
                      <c:pt idx="1153">
                        <c:v>1131671194136.2629</c:v>
                      </c:pt>
                      <c:pt idx="1154">
                        <c:v>1129394189721.5015</c:v>
                      </c:pt>
                      <c:pt idx="1155">
                        <c:v>1129394189721.5015</c:v>
                      </c:pt>
                      <c:pt idx="1156">
                        <c:v>1087660936780.538</c:v>
                      </c:pt>
                      <c:pt idx="1157">
                        <c:v>1098111442649.3818</c:v>
                      </c:pt>
                      <c:pt idx="1158">
                        <c:v>1098016516003.2332</c:v>
                      </c:pt>
                      <c:pt idx="1159">
                        <c:v>1108667402327.623</c:v>
                      </c:pt>
                      <c:pt idx="1160">
                        <c:v>1108667402327.623</c:v>
                      </c:pt>
                      <c:pt idx="1161">
                        <c:v>1150501910690.5554</c:v>
                      </c:pt>
                      <c:pt idx="1162">
                        <c:v>1150501910690.5554</c:v>
                      </c:pt>
                      <c:pt idx="1163">
                        <c:v>1152821470994.3672</c:v>
                      </c:pt>
                      <c:pt idx="1164">
                        <c:v>1119128435359.7163</c:v>
                      </c:pt>
                      <c:pt idx="1165">
                        <c:v>1119225170465.2017</c:v>
                      </c:pt>
                      <c:pt idx="1166">
                        <c:v>1119225170465.2017</c:v>
                      </c:pt>
                      <c:pt idx="1167">
                        <c:v>1119321905570.687</c:v>
                      </c:pt>
                      <c:pt idx="1168">
                        <c:v>1140149044988.7236</c:v>
                      </c:pt>
                      <c:pt idx="1169">
                        <c:v>1140247588553.5452</c:v>
                      </c:pt>
                      <c:pt idx="1170">
                        <c:v>1140149044988.7236</c:v>
                      </c:pt>
                      <c:pt idx="1171">
                        <c:v>1119225170465.2017</c:v>
                      </c:pt>
                      <c:pt idx="1172">
                        <c:v>1121578602960.9504</c:v>
                      </c:pt>
                      <c:pt idx="1173">
                        <c:v>1129784747062.116</c:v>
                      </c:pt>
                      <c:pt idx="1174">
                        <c:v>1150700804615.8196</c:v>
                      </c:pt>
                      <c:pt idx="1175">
                        <c:v>1150601357653.1877</c:v>
                      </c:pt>
                      <c:pt idx="1176">
                        <c:v>1171626487598.6782</c:v>
                      </c:pt>
                      <c:pt idx="1177">
                        <c:v>1132160375079.5222</c:v>
                      </c:pt>
                      <c:pt idx="1178">
                        <c:v>1132160375079.5222</c:v>
                      </c:pt>
                      <c:pt idx="1179">
                        <c:v>1129882386397.2695</c:v>
                      </c:pt>
                      <c:pt idx="1180">
                        <c:v>1119418640676.1724</c:v>
                      </c:pt>
                      <c:pt idx="1181">
                        <c:v>1142743959303.5181</c:v>
                      </c:pt>
                      <c:pt idx="1182">
                        <c:v>1142645217062.1543</c:v>
                      </c:pt>
                      <c:pt idx="1183">
                        <c:v>1100800967162.1423</c:v>
                      </c:pt>
                      <c:pt idx="1184">
                        <c:v>1100800967162.1423</c:v>
                      </c:pt>
                      <c:pt idx="1185">
                        <c:v>1090230652817.7914</c:v>
                      </c:pt>
                      <c:pt idx="1186">
                        <c:v>1142645217062.1543</c:v>
                      </c:pt>
                      <c:pt idx="1187">
                        <c:v>1145142183841.7527</c:v>
                      </c:pt>
                      <c:pt idx="1188">
                        <c:v>1153319708297.0703</c:v>
                      </c:pt>
                      <c:pt idx="1189">
                        <c:v>1121966323504.71</c:v>
                      </c:pt>
                      <c:pt idx="1190">
                        <c:v>1124223801016.7922</c:v>
                      </c:pt>
                      <c:pt idx="1191">
                        <c:v>1134732462888.2253</c:v>
                      </c:pt>
                      <c:pt idx="1192">
                        <c:v>1134634429846.075</c:v>
                      </c:pt>
                      <c:pt idx="1193">
                        <c:v>1155740119048.874</c:v>
                      </c:pt>
                      <c:pt idx="1194">
                        <c:v>1155740119048.874</c:v>
                      </c:pt>
                      <c:pt idx="1195">
                        <c:v>1158160930796.4944</c:v>
                      </c:pt>
                      <c:pt idx="1196">
                        <c:v>1158160930796.4944</c:v>
                      </c:pt>
                      <c:pt idx="1197">
                        <c:v>1168893520407.7065</c:v>
                      </c:pt>
                      <c:pt idx="1198">
                        <c:v>1127162519906.8179</c:v>
                      </c:pt>
                      <c:pt idx="1199">
                        <c:v>1127454480497.3655</c:v>
                      </c:pt>
                      <c:pt idx="1200">
                        <c:v>1117108440903.3728</c:v>
                      </c:pt>
                      <c:pt idx="1201">
                        <c:v>1148532201677.5493</c:v>
                      </c:pt>
                      <c:pt idx="1202">
                        <c:v>1150635192874.4028</c:v>
                      </c:pt>
                      <c:pt idx="1203">
                        <c:v>1137698651400.5117</c:v>
                      </c:pt>
                      <c:pt idx="1204">
                        <c:v>1116626388413.1235</c:v>
                      </c:pt>
                      <c:pt idx="1205">
                        <c:v>1139978608617.7476</c:v>
                      </c:pt>
                      <c:pt idx="1206">
                        <c:v>1139880181868.6006</c:v>
                      </c:pt>
                      <c:pt idx="1207">
                        <c:v>1160882890402.7305</c:v>
                      </c:pt>
                      <c:pt idx="1208">
                        <c:v>1160782641448.4641</c:v>
                      </c:pt>
                      <c:pt idx="1209">
                        <c:v>1150138501519.4541</c:v>
                      </c:pt>
                      <c:pt idx="1210">
                        <c:v>1150138501519.4541</c:v>
                      </c:pt>
                      <c:pt idx="1211">
                        <c:v>1150138501519.4541</c:v>
                      </c:pt>
                      <c:pt idx="1212">
                        <c:v>1139486474872.0137</c:v>
                      </c:pt>
                      <c:pt idx="1213">
                        <c:v>1171033671440.2732</c:v>
                      </c:pt>
                      <c:pt idx="1214">
                        <c:v>1171033671440.2732</c:v>
                      </c:pt>
                      <c:pt idx="1215">
                        <c:v>1181381304298.9761</c:v>
                      </c:pt>
                      <c:pt idx="1216">
                        <c:v>1181381304298.9761</c:v>
                      </c:pt>
                      <c:pt idx="1217">
                        <c:v>1160281396677.1328</c:v>
                      </c:pt>
                      <c:pt idx="1218">
                        <c:v>1162601959470.4875</c:v>
                      </c:pt>
                      <c:pt idx="1219">
                        <c:v>1149741148435.4946</c:v>
                      </c:pt>
                      <c:pt idx="1220">
                        <c:v>1149641810164.5051</c:v>
                      </c:pt>
                      <c:pt idx="1221">
                        <c:v>1149343795351.5359</c:v>
                      </c:pt>
                      <c:pt idx="1222">
                        <c:v>1159980649814.3342</c:v>
                      </c:pt>
                      <c:pt idx="1223">
                        <c:v>1159980649814.3342</c:v>
                      </c:pt>
                      <c:pt idx="1224">
                        <c:v>1194005552165.6128</c:v>
                      </c:pt>
                      <c:pt idx="1225">
                        <c:v>1181075088305.1194</c:v>
                      </c:pt>
                      <c:pt idx="1226">
                        <c:v>1180973016307.1672</c:v>
                      </c:pt>
                      <c:pt idx="1227">
                        <c:v>1170325548107.5085</c:v>
                      </c:pt>
                      <c:pt idx="1228">
                        <c:v>1128153664677.1328</c:v>
                      </c:pt>
                      <c:pt idx="1229">
                        <c:v>1138699060878.8396</c:v>
                      </c:pt>
                      <c:pt idx="1230">
                        <c:v>1138600634129.6929</c:v>
                      </c:pt>
                      <c:pt idx="1231">
                        <c:v>1136323432861.4338</c:v>
                      </c:pt>
                      <c:pt idx="1232">
                        <c:v>1136225202965.7852</c:v>
                      </c:pt>
                      <c:pt idx="1233">
                        <c:v>1148946442267.5769</c:v>
                      </c:pt>
                      <c:pt idx="1234">
                        <c:v>1291328550157.4417</c:v>
                      </c:pt>
                      <c:pt idx="1235">
                        <c:v>1294033452241.5952</c:v>
                      </c:pt>
                      <c:pt idx="1236">
                        <c:v>1251953188494.6963</c:v>
                      </c:pt>
                      <c:pt idx="1237">
                        <c:v>988758767829.28687</c:v>
                      </c:pt>
                      <c:pt idx="1238">
                        <c:v>988673272043.05005</c:v>
                      </c:pt>
                      <c:pt idx="1239">
                        <c:v>903479693270.79309</c:v>
                      </c:pt>
                      <c:pt idx="1240">
                        <c:v>856229340095.20142</c:v>
                      </c:pt>
                      <c:pt idx="1241">
                        <c:v>849918875851.96594</c:v>
                      </c:pt>
                      <c:pt idx="1242">
                        <c:v>849845385244.45605</c:v>
                      </c:pt>
                      <c:pt idx="1243">
                        <c:v>810790743717.8418</c:v>
                      </c:pt>
                      <c:pt idx="1244">
                        <c:v>810720618242.68872</c:v>
                      </c:pt>
                      <c:pt idx="1245">
                        <c:v>813874759060.5033</c:v>
                      </c:pt>
                      <c:pt idx="1246">
                        <c:v>745141829406.90515</c:v>
                      </c:pt>
                      <c:pt idx="1247">
                        <c:v>746702675038.95361</c:v>
                      </c:pt>
                      <c:pt idx="1248">
                        <c:v>735138716967.44836</c:v>
                      </c:pt>
                      <c:pt idx="1249">
                        <c:v>754586105927.51685</c:v>
                      </c:pt>
                      <c:pt idx="1250">
                        <c:v>754520841604.22253</c:v>
                      </c:pt>
                      <c:pt idx="1251">
                        <c:v>740877070099.03625</c:v>
                      </c:pt>
                      <c:pt idx="1252">
                        <c:v>739834234060.42322</c:v>
                      </c:pt>
                      <c:pt idx="1253">
                        <c:v>694702607722.6731</c:v>
                      </c:pt>
                      <c:pt idx="1254">
                        <c:v>694702607722.6731</c:v>
                      </c:pt>
                      <c:pt idx="1255">
                        <c:v>727233298593.84985</c:v>
                      </c:pt>
                      <c:pt idx="1256">
                        <c:v>727170394580.47791</c:v>
                      </c:pt>
                      <c:pt idx="1257">
                        <c:v>711371113887.50171</c:v>
                      </c:pt>
                      <c:pt idx="1258">
                        <c:v>719303290118.13391</c:v>
                      </c:pt>
                      <c:pt idx="1259">
                        <c:v>720750580440.30298</c:v>
                      </c:pt>
                      <c:pt idx="1260">
                        <c:v>716499014980.92688</c:v>
                      </c:pt>
                      <c:pt idx="1261">
                        <c:v>687836935472.87292</c:v>
                      </c:pt>
                      <c:pt idx="1262">
                        <c:v>687896452383.44434</c:v>
                      </c:pt>
                      <c:pt idx="1263">
                        <c:v>694117759554.89087</c:v>
                      </c:pt>
                      <c:pt idx="1264">
                        <c:v>656489614648.755</c:v>
                      </c:pt>
                      <c:pt idx="1265">
                        <c:v>663696587975.271</c:v>
                      </c:pt>
                      <c:pt idx="1266">
                        <c:v>663639154902.58362</c:v>
                      </c:pt>
                      <c:pt idx="1267">
                        <c:v>673741647271.33923</c:v>
                      </c:pt>
                      <c:pt idx="1268">
                        <c:v>673625022440.58435</c:v>
                      </c:pt>
                      <c:pt idx="1269">
                        <c:v>687143933113.49084</c:v>
                      </c:pt>
                      <c:pt idx="1270">
                        <c:v>696956511056.14197</c:v>
                      </c:pt>
                      <c:pt idx="1271">
                        <c:v>697016843164.09351</c:v>
                      </c:pt>
                      <c:pt idx="1272">
                        <c:v>708207724492.34143</c:v>
                      </c:pt>
                      <c:pt idx="1273">
                        <c:v>672635795183.50854</c:v>
                      </c:pt>
                      <c:pt idx="1274">
                        <c:v>672635795183.50854</c:v>
                      </c:pt>
                      <c:pt idx="1275">
                        <c:v>642288039057.38708</c:v>
                      </c:pt>
                      <c:pt idx="1276">
                        <c:v>652733700185.11938</c:v>
                      </c:pt>
                      <c:pt idx="1277">
                        <c:v>654828598184.97742</c:v>
                      </c:pt>
                      <c:pt idx="1278">
                        <c:v>654771912883.88806</c:v>
                      </c:pt>
                      <c:pt idx="1279">
                        <c:v>632780254591.12646</c:v>
                      </c:pt>
                      <c:pt idx="1280">
                        <c:v>632725468421.89758</c:v>
                      </c:pt>
                      <c:pt idx="1281">
                        <c:v>636904569223.04431</c:v>
                      </c:pt>
                      <c:pt idx="1282">
                        <c:v>654374144167.77136</c:v>
                      </c:pt>
                      <c:pt idx="1283">
                        <c:v>655696112135.78711</c:v>
                      </c:pt>
                      <c:pt idx="1284">
                        <c:v>647291465404.63635</c:v>
                      </c:pt>
                      <c:pt idx="1285">
                        <c:v>652564188316.9967</c:v>
                      </c:pt>
                      <c:pt idx="1286">
                        <c:v>651192144674.74414</c:v>
                      </c:pt>
                      <c:pt idx="1287">
                        <c:v>647179360890.3645</c:v>
                      </c:pt>
                      <c:pt idx="1288">
                        <c:v>634709887358.05603</c:v>
                      </c:pt>
                      <c:pt idx="1289">
                        <c:v>637590597165.70667</c:v>
                      </c:pt>
                      <c:pt idx="1290">
                        <c:v>637590597165.70667</c:v>
                      </c:pt>
                      <c:pt idx="1291">
                        <c:v>628160987556.49158</c:v>
                      </c:pt>
                      <c:pt idx="1292">
                        <c:v>628160987556.49158</c:v>
                      </c:pt>
                      <c:pt idx="1293">
                        <c:v>650100455977.66882</c:v>
                      </c:pt>
                      <c:pt idx="1294">
                        <c:v>625090324452.45056</c:v>
                      </c:pt>
                      <c:pt idx="1295">
                        <c:v>626353133188.71814</c:v>
                      </c:pt>
                      <c:pt idx="1296">
                        <c:v>641704971983.16052</c:v>
                      </c:pt>
                      <c:pt idx="1297">
                        <c:v>632330579365.12634</c:v>
                      </c:pt>
                      <c:pt idx="1298">
                        <c:v>632330579365.12634</c:v>
                      </c:pt>
                      <c:pt idx="1299">
                        <c:v>611492205590.47791</c:v>
                      </c:pt>
                      <c:pt idx="1300">
                        <c:v>640604690083.72009</c:v>
                      </c:pt>
                      <c:pt idx="1301">
                        <c:v>633265660249.06482</c:v>
                      </c:pt>
                      <c:pt idx="1302">
                        <c:v>634490017300.94739</c:v>
                      </c:pt>
                      <c:pt idx="1303">
                        <c:v>613528651759.91467</c:v>
                      </c:pt>
                      <c:pt idx="1304">
                        <c:v>613475509390.77124</c:v>
                      </c:pt>
                      <c:pt idx="1305">
                        <c:v>624873786711.23572</c:v>
                      </c:pt>
                      <c:pt idx="1306">
                        <c:v>621959228345.80774</c:v>
                      </c:pt>
                      <c:pt idx="1307">
                        <c:v>620705278288.65881</c:v>
                      </c:pt>
                      <c:pt idx="1308">
                        <c:v>623005861293.01855</c:v>
                      </c:pt>
                      <c:pt idx="1309">
                        <c:v>606307744823.29541</c:v>
                      </c:pt>
                      <c:pt idx="1310">
                        <c:v>592688574462.47107</c:v>
                      </c:pt>
                      <c:pt idx="1311">
                        <c:v>596654518740.14343</c:v>
                      </c:pt>
                      <c:pt idx="1312">
                        <c:v>597859881404.26489</c:v>
                      </c:pt>
                      <c:pt idx="1313">
                        <c:v>601041710049.41992</c:v>
                      </c:pt>
                      <c:pt idx="1314">
                        <c:v>600937561425.25598</c:v>
                      </c:pt>
                      <c:pt idx="1315">
                        <c:v>595612112855.98364</c:v>
                      </c:pt>
                      <c:pt idx="1316">
                        <c:v>595663734637.30237</c:v>
                      </c:pt>
                      <c:pt idx="1317">
                        <c:v>607091294352.95007</c:v>
                      </c:pt>
                      <c:pt idx="1318">
                        <c:v>620599444942.36182</c:v>
                      </c:pt>
                      <c:pt idx="1319">
                        <c:v>612143791172.96924</c:v>
                      </c:pt>
                      <c:pt idx="1320">
                        <c:v>605022666513.23547</c:v>
                      </c:pt>
                      <c:pt idx="1321">
                        <c:v>585117316917.30103</c:v>
                      </c:pt>
                      <c:pt idx="1322">
                        <c:v>607109084188.49487</c:v>
                      </c:pt>
                      <c:pt idx="1323">
                        <c:v>595567728896.87927</c:v>
                      </c:pt>
                      <c:pt idx="1324">
                        <c:v>612233379911.98572</c:v>
                      </c:pt>
                      <c:pt idx="1325">
                        <c:v>637481584211.51685</c:v>
                      </c:pt>
                      <c:pt idx="1326">
                        <c:v>652197533598.15991</c:v>
                      </c:pt>
                      <c:pt idx="1327">
                        <c:v>626080303407.29285</c:v>
                      </c:pt>
                      <c:pt idx="1328">
                        <c:v>624088434021.98499</c:v>
                      </c:pt>
                      <c:pt idx="1329">
                        <c:v>624088434021.98499</c:v>
                      </c:pt>
                      <c:pt idx="1330">
                        <c:v>626243147252.46558</c:v>
                      </c:pt>
                      <c:pt idx="1331">
                        <c:v>635722100952.0083</c:v>
                      </c:pt>
                      <c:pt idx="1332">
                        <c:v>622159390975.3064</c:v>
                      </c:pt>
                      <c:pt idx="1333">
                        <c:v>613731198643.76526</c:v>
                      </c:pt>
                      <c:pt idx="1334">
                        <c:v>618165028232.28748</c:v>
                      </c:pt>
                      <c:pt idx="1335">
                        <c:v>611868750938.49634</c:v>
                      </c:pt>
                      <c:pt idx="1336">
                        <c:v>600267112757.75415</c:v>
                      </c:pt>
                      <c:pt idx="1337">
                        <c:v>610816152433.85938</c:v>
                      </c:pt>
                      <c:pt idx="1338">
                        <c:v>610869087363.44031</c:v>
                      </c:pt>
                      <c:pt idx="1339">
                        <c:v>611921777089.02393</c:v>
                      </c:pt>
                      <c:pt idx="1340">
                        <c:v>610869087363.44031</c:v>
                      </c:pt>
                      <c:pt idx="1341">
                        <c:v>626611144727.67249</c:v>
                      </c:pt>
                      <c:pt idx="1342">
                        <c:v>624766292072.35498</c:v>
                      </c:pt>
                      <c:pt idx="1343">
                        <c:v>621420856135.94336</c:v>
                      </c:pt>
                      <c:pt idx="1344">
                        <c:v>603726544892.15015</c:v>
                      </c:pt>
                      <c:pt idx="1345">
                        <c:v>593124427263.9071</c:v>
                      </c:pt>
                      <c:pt idx="1346">
                        <c:v>596273384388.65527</c:v>
                      </c:pt>
                      <c:pt idx="1347">
                        <c:v>588002518050.51208</c:v>
                      </c:pt>
                      <c:pt idx="1348">
                        <c:v>628870308467.95313</c:v>
                      </c:pt>
                      <c:pt idx="1349">
                        <c:v>629085175645.39246</c:v>
                      </c:pt>
                      <c:pt idx="1350">
                        <c:v>629030676366.55298</c:v>
                      </c:pt>
                      <c:pt idx="1351">
                        <c:v>630075979763.14001</c:v>
                      </c:pt>
                      <c:pt idx="1352">
                        <c:v>618509891254.60754</c:v>
                      </c:pt>
                      <c:pt idx="1353">
                        <c:v>618563479011.60413</c:v>
                      </c:pt>
                      <c:pt idx="1354">
                        <c:v>583852527651.1947</c:v>
                      </c:pt>
                      <c:pt idx="1355">
                        <c:v>610367922799.323</c:v>
                      </c:pt>
                      <c:pt idx="1356">
                        <c:v>680003295568.5564</c:v>
                      </c:pt>
                      <c:pt idx="1357">
                        <c:v>819705054458.703</c:v>
                      </c:pt>
                      <c:pt idx="1358">
                        <c:v>1189047719555.6313</c:v>
                      </c:pt>
                      <c:pt idx="1359">
                        <c:v>1189047719555.6313</c:v>
                      </c:pt>
                      <c:pt idx="1360">
                        <c:v>1294272667369.9658</c:v>
                      </c:pt>
                      <c:pt idx="1361">
                        <c:v>1431061226692.8328</c:v>
                      </c:pt>
                      <c:pt idx="1362">
                        <c:v>1430937282363.4814</c:v>
                      </c:pt>
                      <c:pt idx="1363">
                        <c:v>1515115758532.4231</c:v>
                      </c:pt>
                      <c:pt idx="1364">
                        <c:v>1546810605706.4846</c:v>
                      </c:pt>
                      <c:pt idx="1365">
                        <c:v>1546810605706.4846</c:v>
                      </c:pt>
                      <c:pt idx="1366">
                        <c:v>1575217468780.5872</c:v>
                      </c:pt>
                      <c:pt idx="1367">
                        <c:v>1578237514095.5632</c:v>
                      </c:pt>
                      <c:pt idx="1368">
                        <c:v>1578237514095.5632</c:v>
                      </c:pt>
                      <c:pt idx="1369">
                        <c:v>1609947510812.9692</c:v>
                      </c:pt>
                      <c:pt idx="1370">
                        <c:v>1673374227874.4028</c:v>
                      </c:pt>
                      <c:pt idx="1371">
                        <c:v>1670027479418.6541</c:v>
                      </c:pt>
                      <c:pt idx="1372">
                        <c:v>1680523016754.1519</c:v>
                      </c:pt>
                      <c:pt idx="1373">
                        <c:v>1715469561079.8638</c:v>
                      </c:pt>
                      <c:pt idx="1374">
                        <c:v>1715469561079.8638</c:v>
                      </c:pt>
                      <c:pt idx="1375">
                        <c:v>1680668541781.5811</c:v>
                      </c:pt>
                      <c:pt idx="1376">
                        <c:v>1754201656578.8887</c:v>
                      </c:pt>
                      <c:pt idx="1377">
                        <c:v>1754201656578.8887</c:v>
                      </c:pt>
                      <c:pt idx="1378">
                        <c:v>1817386009380.9219</c:v>
                      </c:pt>
                      <c:pt idx="1379">
                        <c:v>1778925441808.874</c:v>
                      </c:pt>
                      <c:pt idx="1380">
                        <c:v>1775367590925.2561</c:v>
                      </c:pt>
                      <c:pt idx="1381">
                        <c:v>1785874612057.3718</c:v>
                      </c:pt>
                      <c:pt idx="1382">
                        <c:v>1796371967116.6897</c:v>
                      </c:pt>
                      <c:pt idx="1383">
                        <c:v>1796371967116.6897</c:v>
                      </c:pt>
                      <c:pt idx="1384">
                        <c:v>1848737329006.9207</c:v>
                      </c:pt>
                      <c:pt idx="1385">
                        <c:v>1817386009380.9219</c:v>
                      </c:pt>
                      <c:pt idx="1386">
                        <c:v>1817700708257.0051</c:v>
                      </c:pt>
                      <c:pt idx="1387">
                        <c:v>1849377639797.1213</c:v>
                      </c:pt>
                      <c:pt idx="1388">
                        <c:v>1901916722356.2244</c:v>
                      </c:pt>
                      <c:pt idx="1389">
                        <c:v>1901916722356.2244</c:v>
                      </c:pt>
                      <c:pt idx="1390">
                        <c:v>1929571331813.2261</c:v>
                      </c:pt>
                      <c:pt idx="1391">
                        <c:v>1940060020418.0352</c:v>
                      </c:pt>
                      <c:pt idx="1392">
                        <c:v>1943955723270.2805</c:v>
                      </c:pt>
                      <c:pt idx="1393">
                        <c:v>1919248754404.0547</c:v>
                      </c:pt>
                      <c:pt idx="1394">
                        <c:v>1877300018524.5544</c:v>
                      </c:pt>
                      <c:pt idx="1395">
                        <c:v>1877462499052.3826</c:v>
                      </c:pt>
                      <c:pt idx="1396">
                        <c:v>1908924361243.3721</c:v>
                      </c:pt>
                      <c:pt idx="1397">
                        <c:v>1972028386242.5283</c:v>
                      </c:pt>
                      <c:pt idx="1398">
                        <c:v>1971857736503.3245</c:v>
                      </c:pt>
                      <c:pt idx="1399">
                        <c:v>1950876727790.6826</c:v>
                      </c:pt>
                      <c:pt idx="1400">
                        <c:v>1961367232147.0032</c:v>
                      </c:pt>
                      <c:pt idx="1401">
                        <c:v>1961536974010.4521</c:v>
                      </c:pt>
                      <c:pt idx="1402">
                        <c:v>1993183676197.3965</c:v>
                      </c:pt>
                      <c:pt idx="1403">
                        <c:v>1982691356089.5647</c:v>
                      </c:pt>
                      <c:pt idx="1404">
                        <c:v>1982519798474.605</c:v>
                      </c:pt>
                      <c:pt idx="1405">
                        <c:v>1961536974010.4521</c:v>
                      </c:pt>
                      <c:pt idx="1406">
                        <c:v>2035143304080.3276</c:v>
                      </c:pt>
                      <c:pt idx="1407">
                        <c:v>2031232413491.3857</c:v>
                      </c:pt>
                      <c:pt idx="1408">
                        <c:v>2041704570736.0505</c:v>
                      </c:pt>
                      <c:pt idx="1409">
                        <c:v>1979052474389.1238</c:v>
                      </c:pt>
                      <c:pt idx="1410">
                        <c:v>1979052474389.1238</c:v>
                      </c:pt>
                      <c:pt idx="1411">
                        <c:v>2035495496397.3789</c:v>
                      </c:pt>
                      <c:pt idx="1412">
                        <c:v>2010462029448.4133</c:v>
                      </c:pt>
                      <c:pt idx="1413">
                        <c:v>2010462029448.4133</c:v>
                      </c:pt>
                      <c:pt idx="1414">
                        <c:v>1999988966151.0374</c:v>
                      </c:pt>
                      <c:pt idx="1415">
                        <c:v>2010809890341.1289</c:v>
                      </c:pt>
                      <c:pt idx="1416">
                        <c:v>2010809890341.1289</c:v>
                      </c:pt>
                      <c:pt idx="1417">
                        <c:v>2021284765743.9299</c:v>
                      </c:pt>
                      <c:pt idx="1418">
                        <c:v>2038125392773.7773</c:v>
                      </c:pt>
                      <c:pt idx="1419">
                        <c:v>2038125392773.7773</c:v>
                      </c:pt>
                      <c:pt idx="1420">
                        <c:v>2021284765743.9299</c:v>
                      </c:pt>
                      <c:pt idx="1421">
                        <c:v>2094599257063.624</c:v>
                      </c:pt>
                      <c:pt idx="1422">
                        <c:v>2090565585128.1262</c:v>
                      </c:pt>
                      <c:pt idx="1423">
                        <c:v>2122103602807.2739</c:v>
                      </c:pt>
                      <c:pt idx="1424">
                        <c:v>2090746398619.3149</c:v>
                      </c:pt>
                      <c:pt idx="1425">
                        <c:v>2090746398619.3149</c:v>
                      </c:pt>
                      <c:pt idx="1426">
                        <c:v>2070014188343.0007</c:v>
                      </c:pt>
                      <c:pt idx="1427">
                        <c:v>2080470700226.752</c:v>
                      </c:pt>
                      <c:pt idx="1428">
                        <c:v>2084484925624.4353</c:v>
                      </c:pt>
                      <c:pt idx="1429">
                        <c:v>2048746771430.4656</c:v>
                      </c:pt>
                      <c:pt idx="1430">
                        <c:v>2080470700226.752</c:v>
                      </c:pt>
                      <c:pt idx="1431">
                        <c:v>2080470700226.752</c:v>
                      </c:pt>
                      <c:pt idx="1432">
                        <c:v>2059735777261.4336</c:v>
                      </c:pt>
                      <c:pt idx="1433">
                        <c:v>2111830616271.8586</c:v>
                      </c:pt>
                      <c:pt idx="1434">
                        <c:v>2112013237390.5261</c:v>
                      </c:pt>
                      <c:pt idx="1435">
                        <c:v>2132928069617.3655</c:v>
                      </c:pt>
                      <c:pt idx="1436">
                        <c:v>2059557676459.2493</c:v>
                      </c:pt>
                      <c:pt idx="1437">
                        <c:v>2059913878063.6177</c:v>
                      </c:pt>
                      <c:pt idx="1438">
                        <c:v>2081190337272.8352</c:v>
                      </c:pt>
                      <c:pt idx="1439">
                        <c:v>2112926342983.864</c:v>
                      </c:pt>
                      <c:pt idx="1440">
                        <c:v>2113291585221.1992</c:v>
                      </c:pt>
                      <c:pt idx="1441">
                        <c:v>2092735347022.395</c:v>
                      </c:pt>
                      <c:pt idx="1442">
                        <c:v>2092554533531.2058</c:v>
                      </c:pt>
                      <c:pt idx="1443">
                        <c:v>2092373720040.0164</c:v>
                      </c:pt>
                      <c:pt idx="1444">
                        <c:v>2128037095722.4219</c:v>
                      </c:pt>
                      <c:pt idx="1445">
                        <c:v>2081730065057.3977</c:v>
                      </c:pt>
                      <c:pt idx="1446">
                        <c:v>2081730065057.3977</c:v>
                      </c:pt>
                      <c:pt idx="1447">
                        <c:v>2091831279566.4495</c:v>
                      </c:pt>
                      <c:pt idx="1448">
                        <c:v>2060626281272.3552</c:v>
                      </c:pt>
                      <c:pt idx="1449">
                        <c:v>2064959229619.0442</c:v>
                      </c:pt>
                      <c:pt idx="1450">
                        <c:v>2060626281272.3552</c:v>
                      </c:pt>
                      <c:pt idx="1451">
                        <c:v>2033517066664.5464</c:v>
                      </c:pt>
                      <c:pt idx="1452">
                        <c:v>2033341324112.7649</c:v>
                      </c:pt>
                      <c:pt idx="1453">
                        <c:v>2022858294235.5569</c:v>
                      </c:pt>
                      <c:pt idx="1454">
                        <c:v>2117003285820.5693</c:v>
                      </c:pt>
                      <c:pt idx="1455">
                        <c:v>2112743721865.1963</c:v>
                      </c:pt>
                      <c:pt idx="1456">
                        <c:v>2184083670992.929</c:v>
                      </c:pt>
                      <c:pt idx="1457">
                        <c:v>2068577620311.8093</c:v>
                      </c:pt>
                      <c:pt idx="1458">
                        <c:v>2068398801361.2288</c:v>
                      </c:pt>
                      <c:pt idx="1459">
                        <c:v>2068577620311.8093</c:v>
                      </c:pt>
                      <c:pt idx="1460">
                        <c:v>2089943503198.2795</c:v>
                      </c:pt>
                      <c:pt idx="1461">
                        <c:v>2089762868496.1882</c:v>
                      </c:pt>
                      <c:pt idx="1462">
                        <c:v>2100266083113.0881</c:v>
                      </c:pt>
                      <c:pt idx="1463">
                        <c:v>2079079927052.9531</c:v>
                      </c:pt>
                      <c:pt idx="1464">
                        <c:v>2079259653879.2888</c:v>
                      </c:pt>
                      <c:pt idx="1465">
                        <c:v>2100084540535.2417</c:v>
                      </c:pt>
                      <c:pt idx="1466">
                        <c:v>2051694280349.521</c:v>
                      </c:pt>
                      <c:pt idx="1467">
                        <c:v>2051694280349.521</c:v>
                      </c:pt>
                      <c:pt idx="1468">
                        <c:v>2051694280349.521</c:v>
                      </c:pt>
                      <c:pt idx="1469">
                        <c:v>2156722420402.6584</c:v>
                      </c:pt>
                      <c:pt idx="1470">
                        <c:v>2161044509421.502</c:v>
                      </c:pt>
                      <c:pt idx="1471">
                        <c:v>2135862083759.9351</c:v>
                      </c:pt>
                      <c:pt idx="1472">
                        <c:v>2104301577765.2319</c:v>
                      </c:pt>
                      <c:pt idx="1473">
                        <c:v>2104301577765.2319</c:v>
                      </c:pt>
                      <c:pt idx="1474">
                        <c:v>2083254786344.2236</c:v>
                      </c:pt>
                      <c:pt idx="1475">
                        <c:v>1567705207897.6216</c:v>
                      </c:pt>
                      <c:pt idx="1476">
                        <c:v>1570711109264.8467</c:v>
                      </c:pt>
                      <c:pt idx="1477">
                        <c:v>1507459370016.041</c:v>
                      </c:pt>
                      <c:pt idx="1478">
                        <c:v>1157260494689.2751</c:v>
                      </c:pt>
                      <c:pt idx="1479">
                        <c:v>1157360543145.6331</c:v>
                      </c:pt>
                      <c:pt idx="1480">
                        <c:v>1004704109717.4064</c:v>
                      </c:pt>
                      <c:pt idx="1481">
                        <c:v>907718131953.58374</c:v>
                      </c:pt>
                      <c:pt idx="1482">
                        <c:v>907639663926.96252</c:v>
                      </c:pt>
                      <c:pt idx="1483">
                        <c:v>866447725177.47449</c:v>
                      </c:pt>
                      <c:pt idx="1484">
                        <c:v>847403480441.97961</c:v>
                      </c:pt>
                      <c:pt idx="1485">
                        <c:v>847403480441.97961</c:v>
                      </c:pt>
                      <c:pt idx="1486">
                        <c:v>848460564860.06836</c:v>
                      </c:pt>
                      <c:pt idx="1487">
                        <c:v>820067773066.89417</c:v>
                      </c:pt>
                      <c:pt idx="1488">
                        <c:v>820138676384.64172</c:v>
                      </c:pt>
                      <c:pt idx="1489">
                        <c:v>808477634469.62463</c:v>
                      </c:pt>
                      <c:pt idx="1490">
                        <c:v>815858467501.0238</c:v>
                      </c:pt>
                      <c:pt idx="1491">
                        <c:v>815999546260.75098</c:v>
                      </c:pt>
                      <c:pt idx="1492">
                        <c:v>812837170910.5802</c:v>
                      </c:pt>
                      <c:pt idx="1493">
                        <c:v>770592612271.33118</c:v>
                      </c:pt>
                      <c:pt idx="1494">
                        <c:v>770592612271.33118</c:v>
                      </c:pt>
                      <c:pt idx="1495">
                        <c:v>791611315623.89075</c:v>
                      </c:pt>
                      <c:pt idx="1496">
                        <c:v>784230482592.49158</c:v>
                      </c:pt>
                      <c:pt idx="1497">
                        <c:v>784230482592.49158</c:v>
                      </c:pt>
                      <c:pt idx="1498">
                        <c:v>776782482895.90454</c:v>
                      </c:pt>
                      <c:pt idx="1499">
                        <c:v>733631526055.29016</c:v>
                      </c:pt>
                      <c:pt idx="1500">
                        <c:v>733694956067.91821</c:v>
                      </c:pt>
                      <c:pt idx="1501">
                        <c:v>729485286564.16394</c:v>
                      </c:pt>
                      <c:pt idx="1502">
                        <c:v>746960982632.15222</c:v>
                      </c:pt>
                      <c:pt idx="1503">
                        <c:v>748393192118.08887</c:v>
                      </c:pt>
                      <c:pt idx="1504">
                        <c:v>746353063677.13318</c:v>
                      </c:pt>
                      <c:pt idx="1505">
                        <c:v>752612196544.70996</c:v>
                      </c:pt>
                      <c:pt idx="1506">
                        <c:v>752612196544.70996</c:v>
                      </c:pt>
                      <c:pt idx="1507">
                        <c:v>751555020722.86682</c:v>
                      </c:pt>
                      <c:pt idx="1508">
                        <c:v>729422220489.41992</c:v>
                      </c:pt>
                      <c:pt idx="1509">
                        <c:v>729071788382.26282</c:v>
                      </c:pt>
                      <c:pt idx="1510">
                        <c:v>745231363513.31067</c:v>
                      </c:pt>
                      <c:pt idx="1511">
                        <c:v>748016135323.29834</c:v>
                      </c:pt>
                      <c:pt idx="1512">
                        <c:v>747886799084.80542</c:v>
                      </c:pt>
                      <c:pt idx="1513">
                        <c:v>739466394343.06494</c:v>
                      </c:pt>
                      <c:pt idx="1514">
                        <c:v>735265870598.33435</c:v>
                      </c:pt>
                      <c:pt idx="1515">
                        <c:v>735265870598.33435</c:v>
                      </c:pt>
                      <c:pt idx="1516">
                        <c:v>723752809630.6731</c:v>
                      </c:pt>
                      <c:pt idx="1517">
                        <c:v>730063819525.8103</c:v>
                      </c:pt>
                      <c:pt idx="1518">
                        <c:v>730063819525.8103</c:v>
                      </c:pt>
                      <c:pt idx="1519">
                        <c:v>716324799242.48816</c:v>
                      </c:pt>
                      <c:pt idx="1520">
                        <c:v>734210900349.08203</c:v>
                      </c:pt>
                      <c:pt idx="1521">
                        <c:v>732739535819.32434</c:v>
                      </c:pt>
                      <c:pt idx="1522">
                        <c:v>713169567120.87048</c:v>
                      </c:pt>
                      <c:pt idx="1523">
                        <c:v>692846915524.64856</c:v>
                      </c:pt>
                      <c:pt idx="1524">
                        <c:v>692846915524.64856</c:v>
                      </c:pt>
                      <c:pt idx="1525">
                        <c:v>696116186978.43701</c:v>
                      </c:pt>
                      <c:pt idx="1526">
                        <c:v>711863454826.2594</c:v>
                      </c:pt>
                      <c:pt idx="1527">
                        <c:v>711863454826.2594</c:v>
                      </c:pt>
                      <c:pt idx="1528">
                        <c:v>729779885077.12219</c:v>
                      </c:pt>
                      <c:pt idx="1529">
                        <c:v>737068744283.29578</c:v>
                      </c:pt>
                      <c:pt idx="1530">
                        <c:v>737005022597.09497</c:v>
                      </c:pt>
                      <c:pt idx="1531">
                        <c:v>710758625155.66687</c:v>
                      </c:pt>
                      <c:pt idx="1532">
                        <c:v>703468132274.26086</c:v>
                      </c:pt>
                      <c:pt idx="1533">
                        <c:v>703468132274.26086</c:v>
                      </c:pt>
                      <c:pt idx="1534">
                        <c:v>710434010137.85327</c:v>
                      </c:pt>
                      <c:pt idx="1535">
                        <c:v>712412655885.43005</c:v>
                      </c:pt>
                      <c:pt idx="1536">
                        <c:v>712351055136.97485</c:v>
                      </c:pt>
                      <c:pt idx="1537">
                        <c:v>743239118933.20142</c:v>
                      </c:pt>
                      <c:pt idx="1538">
                        <c:v>720789671675.91821</c:v>
                      </c:pt>
                      <c:pt idx="1539">
                        <c:v>720727346585.41455</c:v>
                      </c:pt>
                      <c:pt idx="1540">
                        <c:v>706127484084.05127</c:v>
                      </c:pt>
                      <c:pt idx="1541">
                        <c:v>660086868969.66968</c:v>
                      </c:pt>
                      <c:pt idx="1542">
                        <c:v>660086868969.66968</c:v>
                      </c:pt>
                      <c:pt idx="1543">
                        <c:v>673757739871.66064</c:v>
                      </c:pt>
                      <c:pt idx="1544">
                        <c:v>699594149964.4834</c:v>
                      </c:pt>
                      <c:pt idx="1545">
                        <c:v>701004622041.02466</c:v>
                      </c:pt>
                      <c:pt idx="1546">
                        <c:v>709331399000.73584</c:v>
                      </c:pt>
                      <c:pt idx="1547">
                        <c:v>689483028200.8302</c:v>
                      </c:pt>
                      <c:pt idx="1548">
                        <c:v>688095738405.65747</c:v>
                      </c:pt>
                      <c:pt idx="1549">
                        <c:v>700703531625.89502</c:v>
                      </c:pt>
                      <c:pt idx="1550">
                        <c:v>720574889470.42725</c:v>
                      </c:pt>
                      <c:pt idx="1551">
                        <c:v>720637179830.85864</c:v>
                      </c:pt>
                      <c:pt idx="1552">
                        <c:v>708026584080.9502</c:v>
                      </c:pt>
                      <c:pt idx="1553">
                        <c:v>704828573301.7229</c:v>
                      </c:pt>
                      <c:pt idx="1554">
                        <c:v>704645770006.14893</c:v>
                      </c:pt>
                      <c:pt idx="1555">
                        <c:v>682802279768.42053</c:v>
                      </c:pt>
                      <c:pt idx="1556">
                        <c:v>682802279768.42053</c:v>
                      </c:pt>
                      <c:pt idx="1557">
                        <c:v>682743244468.42322</c:v>
                      </c:pt>
                      <c:pt idx="1558">
                        <c:v>683459773139.48816</c:v>
                      </c:pt>
                      <c:pt idx="1559">
                        <c:v>712018237323.1947</c:v>
                      </c:pt>
                      <c:pt idx="1560">
                        <c:v>711956670679.24097</c:v>
                      </c:pt>
                      <c:pt idx="1561">
                        <c:v>718166544872.87927</c:v>
                      </c:pt>
                      <c:pt idx="1562">
                        <c:v>681307829714.4574</c:v>
                      </c:pt>
                      <c:pt idx="1563">
                        <c:v>682684209168.42603</c:v>
                      </c:pt>
                      <c:pt idx="1564">
                        <c:v>664670534018.95911</c:v>
                      </c:pt>
                      <c:pt idx="1565">
                        <c:v>682413259565.58008</c:v>
                      </c:pt>
                      <c:pt idx="1566">
                        <c:v>683732746238.64575</c:v>
                      </c:pt>
                      <c:pt idx="1567">
                        <c:v>702609448952.5188</c:v>
                      </c:pt>
                      <c:pt idx="1568">
                        <c:v>702300132308.5188</c:v>
                      </c:pt>
                      <c:pt idx="1569">
                        <c:v>702360853398.98291</c:v>
                      </c:pt>
                      <c:pt idx="1570">
                        <c:v>700642959052.27576</c:v>
                      </c:pt>
                      <c:pt idx="1571">
                        <c:v>707965378463.37756</c:v>
                      </c:pt>
                      <c:pt idx="1572">
                        <c:v>706538028910.02393</c:v>
                      </c:pt>
                      <c:pt idx="1573">
                        <c:v>724274220102.88062</c:v>
                      </c:pt>
                      <c:pt idx="1574">
                        <c:v>686649080714.86694</c:v>
                      </c:pt>
                      <c:pt idx="1575">
                        <c:v>688095738405.65747</c:v>
                      </c:pt>
                      <c:pt idx="1576">
                        <c:v>693946503543.80896</c:v>
                      </c:pt>
                      <c:pt idx="1577">
                        <c:v>691982534656.38232</c:v>
                      </c:pt>
                      <c:pt idx="1578">
                        <c:v>691862897288.70313</c:v>
                      </c:pt>
                      <c:pt idx="1579">
                        <c:v>689075347720.30042</c:v>
                      </c:pt>
                      <c:pt idx="1580">
                        <c:v>680773318994.55579</c:v>
                      </c:pt>
                      <c:pt idx="1581">
                        <c:v>679400792141.74402</c:v>
                      </c:pt>
                      <c:pt idx="1582">
                        <c:v>659628233646.63501</c:v>
                      </c:pt>
                      <c:pt idx="1583">
                        <c:v>664097892284.19946</c:v>
                      </c:pt>
                      <c:pt idx="1584">
                        <c:v>664097892284.19946</c:v>
                      </c:pt>
                      <c:pt idx="1585">
                        <c:v>666186068871.25195</c:v>
                      </c:pt>
                      <c:pt idx="1586">
                        <c:v>675538895657.31616</c:v>
                      </c:pt>
                      <c:pt idx="1587">
                        <c:v>675538895657.31616</c:v>
                      </c:pt>
                      <c:pt idx="1588">
                        <c:v>694429378931.15649</c:v>
                      </c:pt>
                      <c:pt idx="1589">
                        <c:v>670730563581.26624</c:v>
                      </c:pt>
                      <c:pt idx="1590">
                        <c:v>669381005103.2356</c:v>
                      </c:pt>
                      <c:pt idx="1591">
                        <c:v>678069014575.23267</c:v>
                      </c:pt>
                      <c:pt idx="1592">
                        <c:v>676704690602.24438</c:v>
                      </c:pt>
                      <c:pt idx="1593">
                        <c:v>678010403717.37341</c:v>
                      </c:pt>
                      <c:pt idx="1594">
                        <c:v>680427738955.90454</c:v>
                      </c:pt>
                      <c:pt idx="1595">
                        <c:v>705259641457.0813</c:v>
                      </c:pt>
                      <c:pt idx="1596">
                        <c:v>705381574313.48804</c:v>
                      </c:pt>
                      <c:pt idx="1597">
                        <c:v>734728271568.63477</c:v>
                      </c:pt>
                      <c:pt idx="1598">
                        <c:v>834927955370.66211</c:v>
                      </c:pt>
                      <c:pt idx="1599">
                        <c:v>834927955370.66211</c:v>
                      </c:pt>
                      <c:pt idx="1600">
                        <c:v>882182011478.37549</c:v>
                      </c:pt>
                      <c:pt idx="1601">
                        <c:v>910544108549.16052</c:v>
                      </c:pt>
                      <c:pt idx="1602">
                        <c:v>910465409836.23486</c:v>
                      </c:pt>
                      <c:pt idx="1603">
                        <c:v>935524110487.14685</c:v>
                      </c:pt>
                      <c:pt idx="1604">
                        <c:v>925242149313.95227</c:v>
                      </c:pt>
                      <c:pt idx="1605">
                        <c:v>925242149313.95227</c:v>
                      </c:pt>
                      <c:pt idx="1606">
                        <c:v>949400664706.44373</c:v>
                      </c:pt>
                      <c:pt idx="1607">
                        <c:v>985106950456.54602</c:v>
                      </c:pt>
                      <c:pt idx="1608">
                        <c:v>987170391044.31812</c:v>
                      </c:pt>
                      <c:pt idx="1609">
                        <c:v>1016549869479.4199</c:v>
                      </c:pt>
                      <c:pt idx="1610">
                        <c:v>1046014662095.7544</c:v>
                      </c:pt>
                      <c:pt idx="1611">
                        <c:v>1046105069585.9958</c:v>
                      </c:pt>
                      <c:pt idx="1612">
                        <c:v>1032296273385.6656</c:v>
                      </c:pt>
                      <c:pt idx="1613">
                        <c:v>1015599648544.7098</c:v>
                      </c:pt>
                      <c:pt idx="1614">
                        <c:v>1015599648544.7098</c:v>
                      </c:pt>
                      <c:pt idx="1615">
                        <c:v>1012436179703.7543</c:v>
                      </c:pt>
                      <c:pt idx="1616">
                        <c:v>1015757751969.8049</c:v>
                      </c:pt>
                      <c:pt idx="1617">
                        <c:v>1017793338647.099</c:v>
                      </c:pt>
                      <c:pt idx="1618">
                        <c:v>993627066513.99329</c:v>
                      </c:pt>
                      <c:pt idx="1619">
                        <c:v>971562893728.66895</c:v>
                      </c:pt>
                      <c:pt idx="1620">
                        <c:v>971478957409.5564</c:v>
                      </c:pt>
                      <c:pt idx="1621">
                        <c:v>986241128289.4198</c:v>
                      </c:pt>
                      <c:pt idx="1622">
                        <c:v>989490629027.30371</c:v>
                      </c:pt>
                      <c:pt idx="1623">
                        <c:v>989405143875.76794</c:v>
                      </c:pt>
                      <c:pt idx="1624">
                        <c:v>1004177020324.9148</c:v>
                      </c:pt>
                      <c:pt idx="1625">
                        <c:v>1016833082670.3073</c:v>
                      </c:pt>
                      <c:pt idx="1626">
                        <c:v>1016833082670.3073</c:v>
                      </c:pt>
                      <c:pt idx="1627">
                        <c:v>1051728116160.4097</c:v>
                      </c:pt>
                      <c:pt idx="1628">
                        <c:v>1051728116160.4097</c:v>
                      </c:pt>
                      <c:pt idx="1629">
                        <c:v>1051728116160.4097</c:v>
                      </c:pt>
                      <c:pt idx="1630">
                        <c:v>1031684383950.5121</c:v>
                      </c:pt>
                      <c:pt idx="1631">
                        <c:v>1021055005308.5323</c:v>
                      </c:pt>
                      <c:pt idx="1632">
                        <c:v>1023097115319.1497</c:v>
                      </c:pt>
                      <c:pt idx="1633">
                        <c:v>1022191517073.3789</c:v>
                      </c:pt>
                      <c:pt idx="1634">
                        <c:v>1046457536697.9523</c:v>
                      </c:pt>
                      <c:pt idx="1635">
                        <c:v>1046457536697.9523</c:v>
                      </c:pt>
                      <c:pt idx="1636">
                        <c:v>1044341539786.6895</c:v>
                      </c:pt>
                      <c:pt idx="1637">
                        <c:v>1054892405119.4541</c:v>
                      </c:pt>
                      <c:pt idx="1638">
                        <c:v>1054892405119.4541</c:v>
                      </c:pt>
                      <c:pt idx="1639">
                        <c:v>1086638871096.2461</c:v>
                      </c:pt>
                      <c:pt idx="1640">
                        <c:v>1097285429451.1947</c:v>
                      </c:pt>
                      <c:pt idx="1641">
                        <c:v>1097190647950.8535</c:v>
                      </c:pt>
                      <c:pt idx="1642">
                        <c:v>1076180052698.2936</c:v>
                      </c:pt>
                      <c:pt idx="1643">
                        <c:v>1049806020560.4735</c:v>
                      </c:pt>
                      <c:pt idx="1644">
                        <c:v>1052000702281.2286</c:v>
                      </c:pt>
                      <c:pt idx="1645">
                        <c:v>1074120465132.639</c:v>
                      </c:pt>
                      <c:pt idx="1646">
                        <c:v>1053055479735.6451</c:v>
                      </c:pt>
                      <c:pt idx="1647">
                        <c:v>1055165811358.3619</c:v>
                      </c:pt>
                      <c:pt idx="1648">
                        <c:v>1055165811358.3619</c:v>
                      </c:pt>
                      <c:pt idx="1649">
                        <c:v>1063496109593.1996</c:v>
                      </c:pt>
                      <c:pt idx="1650">
                        <c:v>1063587972434.1423</c:v>
                      </c:pt>
                      <c:pt idx="1651">
                        <c:v>1063679835275.085</c:v>
                      </c:pt>
                      <c:pt idx="1652">
                        <c:v>1074213237672.381</c:v>
                      </c:pt>
                      <c:pt idx="1653">
                        <c:v>1074213237672.381</c:v>
                      </c:pt>
                      <c:pt idx="1654">
                        <c:v>1105803754521.6782</c:v>
                      </c:pt>
                      <c:pt idx="1655">
                        <c:v>1063679835275.085</c:v>
                      </c:pt>
                      <c:pt idx="1656">
                        <c:v>1063679835275.085</c:v>
                      </c:pt>
                      <c:pt idx="1657">
                        <c:v>1071967919110.3289</c:v>
                      </c:pt>
                      <c:pt idx="1658">
                        <c:v>1084652957831.1362</c:v>
                      </c:pt>
                      <c:pt idx="1659">
                        <c:v>1084652957831.1362</c:v>
                      </c:pt>
                      <c:pt idx="1660">
                        <c:v>1074213237672.381</c:v>
                      </c:pt>
                      <c:pt idx="1661">
                        <c:v>1095374634404.3141</c:v>
                      </c:pt>
                      <c:pt idx="1662">
                        <c:v>1093273897230.7494</c:v>
                      </c:pt>
                      <c:pt idx="1663">
                        <c:v>1093273897230.7494</c:v>
                      </c:pt>
                      <c:pt idx="1664">
                        <c:v>1105994756120.1792</c:v>
                      </c:pt>
                      <c:pt idx="1665">
                        <c:v>1105994756120.1792</c:v>
                      </c:pt>
                      <c:pt idx="1666">
                        <c:v>1093273897230.7494</c:v>
                      </c:pt>
                      <c:pt idx="1667">
                        <c:v>1093273897230.7494</c:v>
                      </c:pt>
                      <c:pt idx="1668">
                        <c:v>1093273897230.7494</c:v>
                      </c:pt>
                      <c:pt idx="1669">
                        <c:v>1135320661141.1267</c:v>
                      </c:pt>
                      <c:pt idx="1670">
                        <c:v>1103873643178.1079</c:v>
                      </c:pt>
                      <c:pt idx="1671">
                        <c:v>1103968952592.9915</c:v>
                      </c:pt>
                      <c:pt idx="1672">
                        <c:v>1114388660179.8306</c:v>
                      </c:pt>
                      <c:pt idx="1673">
                        <c:v>1124903677181.554</c:v>
                      </c:pt>
                      <c:pt idx="1674">
                        <c:v>1124806552015.1594</c:v>
                      </c:pt>
                      <c:pt idx="1675">
                        <c:v>1114292442889.1919</c:v>
                      </c:pt>
                      <c:pt idx="1676">
                        <c:v>1103873643178.1079</c:v>
                      </c:pt>
                      <c:pt idx="1677">
                        <c:v>1103873643178.1079</c:v>
                      </c:pt>
                      <c:pt idx="1678">
                        <c:v>1093462701979.4292</c:v>
                      </c:pt>
                      <c:pt idx="1679">
                        <c:v>1080772185180.0597</c:v>
                      </c:pt>
                      <c:pt idx="1680">
                        <c:v>1080772185180.0597</c:v>
                      </c:pt>
                      <c:pt idx="1681">
                        <c:v>1070277376617.5959</c:v>
                      </c:pt>
                      <c:pt idx="1682">
                        <c:v>1122741764592.2297</c:v>
                      </c:pt>
                      <c:pt idx="1683">
                        <c:v>1122741764592.2297</c:v>
                      </c:pt>
                      <c:pt idx="1684">
                        <c:v>1112150931946.5376</c:v>
                      </c:pt>
                      <c:pt idx="1685">
                        <c:v>1109913203713.2451</c:v>
                      </c:pt>
                      <c:pt idx="1686">
                        <c:v>1112246956029.7656</c:v>
                      </c:pt>
                      <c:pt idx="1687">
                        <c:v>1120482726836.511</c:v>
                      </c:pt>
                      <c:pt idx="1688">
                        <c:v>1112342980112.9939</c:v>
                      </c:pt>
                      <c:pt idx="1689">
                        <c:v>1110104865464.8794</c:v>
                      </c:pt>
                      <c:pt idx="1690">
                        <c:v>1101752147467.3027</c:v>
                      </c:pt>
                      <c:pt idx="1691">
                        <c:v>1078597593258.1678</c:v>
                      </c:pt>
                      <c:pt idx="1692">
                        <c:v>1078597593258.1678</c:v>
                      </c:pt>
                      <c:pt idx="1693">
                        <c:v>1101752147467.3027</c:v>
                      </c:pt>
                      <c:pt idx="1694">
                        <c:v>1099630268987.7627</c:v>
                      </c:pt>
                      <c:pt idx="1695">
                        <c:v>1099630268987.7627</c:v>
                      </c:pt>
                      <c:pt idx="1696">
                        <c:v>1133334409343.345</c:v>
                      </c:pt>
                      <c:pt idx="1697">
                        <c:v>1099630268987.7627</c:v>
                      </c:pt>
                      <c:pt idx="1698">
                        <c:v>1099630268987.7627</c:v>
                      </c:pt>
                      <c:pt idx="1699">
                        <c:v>1120676197047.4812</c:v>
                      </c:pt>
                      <c:pt idx="1700">
                        <c:v>1110200696340.6963</c:v>
                      </c:pt>
                      <c:pt idx="1701">
                        <c:v>1110104865464.8794</c:v>
                      </c:pt>
                      <c:pt idx="1702">
                        <c:v>1120676197047.4812</c:v>
                      </c:pt>
                      <c:pt idx="1703">
                        <c:v>1089165308753.955</c:v>
                      </c:pt>
                      <c:pt idx="1704">
                        <c:v>1089353355250.6322</c:v>
                      </c:pt>
                      <c:pt idx="1705">
                        <c:v>1068492760166.7278</c:v>
                      </c:pt>
                      <c:pt idx="1706">
                        <c:v>1120869667258.4521</c:v>
                      </c:pt>
                      <c:pt idx="1707">
                        <c:v>1120772932152.9668</c:v>
                      </c:pt>
                      <c:pt idx="1708">
                        <c:v>1110296527216.5132</c:v>
                      </c:pt>
                      <c:pt idx="1709">
                        <c:v>1110200696340.6963</c:v>
                      </c:pt>
                      <c:pt idx="1710">
                        <c:v>1110296527216.5132</c:v>
                      </c:pt>
                      <c:pt idx="1711">
                        <c:v>1120772932152.9668</c:v>
                      </c:pt>
                      <c:pt idx="1712">
                        <c:v>1089353355250.6322</c:v>
                      </c:pt>
                      <c:pt idx="1713">
                        <c:v>1089353355250.6322</c:v>
                      </c:pt>
                      <c:pt idx="1714">
                        <c:v>1099820122280.0603</c:v>
                      </c:pt>
                      <c:pt idx="1715">
                        <c:v>1099820122280.0603</c:v>
                      </c:pt>
                      <c:pt idx="1716">
                        <c:v>1099820122280.0603</c:v>
                      </c:pt>
                      <c:pt idx="1717">
                        <c:v>1099820122280.0603</c:v>
                      </c:pt>
                      <c:pt idx="1718">
                        <c:v>1055791228867.8021</c:v>
                      </c:pt>
                      <c:pt idx="1719">
                        <c:v>1058015451000.6064</c:v>
                      </c:pt>
                      <c:pt idx="1720">
                        <c:v>1049650113894.6349</c:v>
                      </c:pt>
                      <c:pt idx="1721">
                        <c:v>1091643844987.8799</c:v>
                      </c:pt>
                      <c:pt idx="1722">
                        <c:v>1089447378498.9707</c:v>
                      </c:pt>
                      <c:pt idx="1723">
                        <c:v>1091643844987.8799</c:v>
                      </c:pt>
                      <c:pt idx="1724">
                        <c:v>1091643844987.8799</c:v>
                      </c:pt>
                      <c:pt idx="1725">
                        <c:v>1091643844987.8799</c:v>
                      </c:pt>
                      <c:pt idx="1726">
                        <c:v>1081145412214.5687</c:v>
                      </c:pt>
                      <c:pt idx="1727">
                        <c:v>1070646979441.2576</c:v>
                      </c:pt>
                      <c:pt idx="1728">
                        <c:v>1070646979441.2576</c:v>
                      </c:pt>
                      <c:pt idx="1729">
                        <c:v>1070646979441.2576</c:v>
                      </c:pt>
                      <c:pt idx="1730">
                        <c:v>1060148546667.946</c:v>
                      </c:pt>
                      <c:pt idx="1731">
                        <c:v>1062281642335.286</c:v>
                      </c:pt>
                      <c:pt idx="1732">
                        <c:v>1072801198715.7869</c:v>
                      </c:pt>
                      <c:pt idx="1733">
                        <c:v>1051762085954.785</c:v>
                      </c:pt>
                      <c:pt idx="1734">
                        <c:v>1051762085954.785</c:v>
                      </c:pt>
                      <c:pt idx="1735">
                        <c:v>1083320755096.2883</c:v>
                      </c:pt>
                      <c:pt idx="1736">
                        <c:v>1093840311476.7892</c:v>
                      </c:pt>
                      <c:pt idx="1737">
                        <c:v>1093840311476.7892</c:v>
                      </c:pt>
                      <c:pt idx="1738">
                        <c:v>1064414738002.6262</c:v>
                      </c:pt>
                      <c:pt idx="1739">
                        <c:v>1064414738002.6262</c:v>
                      </c:pt>
                      <c:pt idx="1740">
                        <c:v>1064414738002.6262</c:v>
                      </c:pt>
                      <c:pt idx="1741">
                        <c:v>1074955417990.3168</c:v>
                      </c:pt>
                      <c:pt idx="1742">
                        <c:v>1127649120891.0637</c:v>
                      </c:pt>
                      <c:pt idx="1743">
                        <c:v>1127649120891.0637</c:v>
                      </c:pt>
                      <c:pt idx="1744">
                        <c:v>1106567760915.6821</c:v>
                      </c:pt>
                      <c:pt idx="1745">
                        <c:v>1087671440859.7271</c:v>
                      </c:pt>
                      <c:pt idx="1746">
                        <c:v>1085496097978.0078</c:v>
                      </c:pt>
                      <c:pt idx="1747">
                        <c:v>1096036777965.6984</c:v>
                      </c:pt>
                      <c:pt idx="1748">
                        <c:v>1129908938768.6006</c:v>
                      </c:pt>
                      <c:pt idx="1749">
                        <c:v>1129908938768.6006</c:v>
                      </c:pt>
                      <c:pt idx="1750">
                        <c:v>1108785331578.8398</c:v>
                      </c:pt>
                      <c:pt idx="1751">
                        <c:v>1098233244454.6079</c:v>
                      </c:pt>
                      <c:pt idx="1752">
                        <c:v>1098233244454.6079</c:v>
                      </c:pt>
                      <c:pt idx="1753">
                        <c:v>1098233244454.6079</c:v>
                      </c:pt>
                      <c:pt idx="1754">
                        <c:v>1129908938768.6006</c:v>
                      </c:pt>
                      <c:pt idx="1755">
                        <c:v>1129908938768.6006</c:v>
                      </c:pt>
                      <c:pt idx="1756">
                        <c:v>1129908938768.6006</c:v>
                      </c:pt>
                      <c:pt idx="1757">
                        <c:v>1098233244454.6079</c:v>
                      </c:pt>
                      <c:pt idx="1758">
                        <c:v>1098233244454.6079</c:v>
                      </c:pt>
                      <c:pt idx="1759">
                        <c:v>1119347135173.7202</c:v>
                      </c:pt>
                      <c:pt idx="1760">
                        <c:v>1000019159139.9318</c:v>
                      </c:pt>
                      <c:pt idx="1761">
                        <c:v>1000019159139.9318</c:v>
                      </c:pt>
                      <c:pt idx="1762">
                        <c:v>887748897025.18591</c:v>
                      </c:pt>
                      <c:pt idx="1763">
                        <c:v>756087163510.23901</c:v>
                      </c:pt>
                      <c:pt idx="1764">
                        <c:v>757599337837.25928</c:v>
                      </c:pt>
                      <c:pt idx="1765">
                        <c:v>664485155904.78442</c:v>
                      </c:pt>
                      <c:pt idx="1766">
                        <c:v>554440237629.71472</c:v>
                      </c:pt>
                      <c:pt idx="1767">
                        <c:v>554440237629.71472</c:v>
                      </c:pt>
                      <c:pt idx="1768">
                        <c:v>511066787137.32904</c:v>
                      </c:pt>
                      <c:pt idx="1769">
                        <c:v>492090655991.46759</c:v>
                      </c:pt>
                      <c:pt idx="1770">
                        <c:v>493074837303.45056</c:v>
                      </c:pt>
                      <c:pt idx="1771">
                        <c:v>477205314452.13995</c:v>
                      </c:pt>
                      <c:pt idx="1772">
                        <c:v>465561173758.78571</c:v>
                      </c:pt>
                      <c:pt idx="1773">
                        <c:v>465561173758.78571</c:v>
                      </c:pt>
                      <c:pt idx="1774">
                        <c:v>397053856578.83972</c:v>
                      </c:pt>
                      <c:pt idx="1775">
                        <c:v>286169493538.56659</c:v>
                      </c:pt>
                      <c:pt idx="1776">
                        <c:v>286741832525.64374</c:v>
                      </c:pt>
                      <c:pt idx="1777">
                        <c:v>265585714025.09286</c:v>
                      </c:pt>
                      <c:pt idx="1778">
                        <c:v>224926579041.29694</c:v>
                      </c:pt>
                      <c:pt idx="1779">
                        <c:v>224926579041.29694</c:v>
                      </c:pt>
                      <c:pt idx="1780">
                        <c:v>201036673224.97681</c:v>
                      </c:pt>
                      <c:pt idx="1781">
                        <c:v>144668531484.98294</c:v>
                      </c:pt>
                      <c:pt idx="1782">
                        <c:v>144668531484.98294</c:v>
                      </c:pt>
                      <c:pt idx="1783">
                        <c:v>101265057098.29352</c:v>
                      </c:pt>
                      <c:pt idx="1784">
                        <c:v>81210261679.86348</c:v>
                      </c:pt>
                      <c:pt idx="1785">
                        <c:v>81210261679.86348</c:v>
                      </c:pt>
                      <c:pt idx="1786">
                        <c:v>91976111158.361786</c:v>
                      </c:pt>
                      <c:pt idx="1787">
                        <c:v>103276366522.5256</c:v>
                      </c:pt>
                      <c:pt idx="1788">
                        <c:v>103276366522.5256</c:v>
                      </c:pt>
                      <c:pt idx="1789">
                        <c:v>112992837170.98978</c:v>
                      </c:pt>
                      <c:pt idx="1790">
                        <c:v>115101311301.70651</c:v>
                      </c:pt>
                      <c:pt idx="1791">
                        <c:v>115101311301.70651</c:v>
                      </c:pt>
                      <c:pt idx="1792">
                        <c:v>108766172438.90785</c:v>
                      </c:pt>
                      <c:pt idx="1793">
                        <c:v>115101311301.70651</c:v>
                      </c:pt>
                      <c:pt idx="1794">
                        <c:v>114871108679.10307</c:v>
                      </c:pt>
                      <c:pt idx="1795">
                        <c:v>112992837170.98978</c:v>
                      </c:pt>
                      <c:pt idx="1796">
                        <c:v>111933741870.30717</c:v>
                      </c:pt>
                      <c:pt idx="1797">
                        <c:v>111933741870.30717</c:v>
                      </c:pt>
                      <c:pt idx="1798">
                        <c:v>109825267739.59045</c:v>
                      </c:pt>
                      <c:pt idx="1799">
                        <c:v>119089320081.72084</c:v>
                      </c:pt>
                      <c:pt idx="1800">
                        <c:v>119327976033.78841</c:v>
                      </c:pt>
                      <c:pt idx="1801">
                        <c:v>115928085789.18431</c:v>
                      </c:pt>
                      <c:pt idx="1802">
                        <c:v>121193577264.17613</c:v>
                      </c:pt>
                      <c:pt idx="1803">
                        <c:v>121193577264.17613</c:v>
                      </c:pt>
                      <c:pt idx="1804">
                        <c:v>123307531484.33856</c:v>
                      </c:pt>
                      <c:pt idx="1805">
                        <c:v>120146297191.80206</c:v>
                      </c:pt>
                      <c:pt idx="1806">
                        <c:v>120146297191.80206</c:v>
                      </c:pt>
                      <c:pt idx="1807">
                        <c:v>116985062899.26555</c:v>
                      </c:pt>
                      <c:pt idx="1808">
                        <c:v>126215321356.48055</c:v>
                      </c:pt>
                      <c:pt idx="1809">
                        <c:v>126468765776.87509</c:v>
                      </c:pt>
                      <c:pt idx="1810">
                        <c:v>121193577264.17613</c:v>
                      </c:pt>
                      <c:pt idx="1811">
                        <c:v>122005563283.32697</c:v>
                      </c:pt>
                      <c:pt idx="1812">
                        <c:v>122005563283.32697</c:v>
                      </c:pt>
                      <c:pt idx="1813">
                        <c:v>124105603517.52083</c:v>
                      </c:pt>
                      <c:pt idx="1814">
                        <c:v>132525119663.82799</c:v>
                      </c:pt>
                      <c:pt idx="1815">
                        <c:v>132525119663.82799</c:v>
                      </c:pt>
                      <c:pt idx="1816">
                        <c:v>132525119663.82799</c:v>
                      </c:pt>
                      <c:pt idx="1817">
                        <c:v>133570300978.54202</c:v>
                      </c:pt>
                      <c:pt idx="1818">
                        <c:v>133570300978.54202</c:v>
                      </c:pt>
                      <c:pt idx="1819">
                        <c:v>133570300978.54202</c:v>
                      </c:pt>
                      <c:pt idx="1820">
                        <c:v>131470260744.34813</c:v>
                      </c:pt>
                      <c:pt idx="1821">
                        <c:v>131470260744.34813</c:v>
                      </c:pt>
                      <c:pt idx="1822">
                        <c:v>128315361590.67442</c:v>
                      </c:pt>
                      <c:pt idx="1823">
                        <c:v>133302087522.76178</c:v>
                      </c:pt>
                      <c:pt idx="1824">
                        <c:v>133302087522.76178</c:v>
                      </c:pt>
                      <c:pt idx="1825">
                        <c:v>131206264236.82936</c:v>
                      </c:pt>
                      <c:pt idx="1826">
                        <c:v>138556132995.32974</c:v>
                      </c:pt>
                      <c:pt idx="1827">
                        <c:v>138834917971.17545</c:v>
                      </c:pt>
                      <c:pt idx="1828">
                        <c:v>137780059051.69559</c:v>
                      </c:pt>
                      <c:pt idx="1829">
                        <c:v>143800520296.07303</c:v>
                      </c:pt>
                      <c:pt idx="1830">
                        <c:v>143800520296.07303</c:v>
                      </c:pt>
                      <c:pt idx="1831">
                        <c:v>137503392266.4512</c:v>
                      </c:pt>
                      <c:pt idx="1832">
                        <c:v>138556132995.32974</c:v>
                      </c:pt>
                      <c:pt idx="1833">
                        <c:v>138556132995.32974</c:v>
                      </c:pt>
                      <c:pt idx="1834">
                        <c:v>137503392266.4512</c:v>
                      </c:pt>
                      <c:pt idx="1835">
                        <c:v>145906001753.83005</c:v>
                      </c:pt>
                      <c:pt idx="1836">
                        <c:v>145906001753.83005</c:v>
                      </c:pt>
                      <c:pt idx="1837">
                        <c:v>140368954357.15494</c:v>
                      </c:pt>
                      <c:pt idx="1838">
                        <c:v>143511183233.10306</c:v>
                      </c:pt>
                      <c:pt idx="1839">
                        <c:v>143800520296.07303</c:v>
                      </c:pt>
                      <c:pt idx="1840">
                        <c:v>144561805771.38025</c:v>
                      </c:pt>
                      <c:pt idx="1841">
                        <c:v>143511183233.10306</c:v>
                      </c:pt>
                      <c:pt idx="1842">
                        <c:v>143511183233.10306</c:v>
                      </c:pt>
                      <c:pt idx="1843">
                        <c:v>145612428309.65735</c:v>
                      </c:pt>
                      <c:pt idx="1844">
                        <c:v>142757437739.01917</c:v>
                      </c:pt>
                      <c:pt idx="1845">
                        <c:v>142757437739.01917</c:v>
                      </c:pt>
                      <c:pt idx="1846">
                        <c:v>139318331818.87781</c:v>
                      </c:pt>
                      <c:pt idx="1847">
                        <c:v>144853261024.95154</c:v>
                      </c:pt>
                      <c:pt idx="1848">
                        <c:v>144853261024.95154</c:v>
                      </c:pt>
                      <c:pt idx="1849">
                        <c:v>149795640984.99933</c:v>
                      </c:pt>
                      <c:pt idx="1850">
                        <c:v>143800520296.07303</c:v>
                      </c:pt>
                      <c:pt idx="1851">
                        <c:v>143800520296.07303</c:v>
                      </c:pt>
                      <c:pt idx="1852">
                        <c:v>145906001753.83005</c:v>
                      </c:pt>
                      <c:pt idx="1853">
                        <c:v>148001825039.76248</c:v>
                      </c:pt>
                      <c:pt idx="1854">
                        <c:v>148001825039.76248</c:v>
                      </c:pt>
                      <c:pt idx="1855">
                        <c:v>139318331818.87781</c:v>
                      </c:pt>
                      <c:pt idx="1856">
                        <c:v>153246212340.50583</c:v>
                      </c:pt>
                      <c:pt idx="1857">
                        <c:v>153246212340.50583</c:v>
                      </c:pt>
                      <c:pt idx="1858">
                        <c:v>148001825039.76248</c:v>
                      </c:pt>
                      <c:pt idx="1859">
                        <c:v>144853261024.95154</c:v>
                      </c:pt>
                      <c:pt idx="1860">
                        <c:v>145144716278.52283</c:v>
                      </c:pt>
                      <c:pt idx="1861">
                        <c:v>137780059051.69559</c:v>
                      </c:pt>
                      <c:pt idx="1862">
                        <c:v>148299615432.19659</c:v>
                      </c:pt>
                      <c:pt idx="1863">
                        <c:v>148299615432.19659</c:v>
                      </c:pt>
                      <c:pt idx="1864">
                        <c:v>146199575198.00275</c:v>
                      </c:pt>
                      <c:pt idx="1865">
                        <c:v>146199575198.00275</c:v>
                      </c:pt>
                      <c:pt idx="1866">
                        <c:v>146199575198.00275</c:v>
                      </c:pt>
                      <c:pt idx="1867">
                        <c:v>151454514585.87033</c:v>
                      </c:pt>
                      <c:pt idx="1868">
                        <c:v>149354474351.67648</c:v>
                      </c:pt>
                      <c:pt idx="1869">
                        <c:v>149354474351.67648</c:v>
                      </c:pt>
                      <c:pt idx="1870">
                        <c:v>148597405824.63077</c:v>
                      </c:pt>
                      <c:pt idx="1871">
                        <c:v>154919874409.70377</c:v>
                      </c:pt>
                      <c:pt idx="1872">
                        <c:v>154919874409.70377</c:v>
                      </c:pt>
                      <c:pt idx="1873">
                        <c:v>147540428714.54953</c:v>
                      </c:pt>
                      <c:pt idx="1874">
                        <c:v>151758640117.16724</c:v>
                      </c:pt>
                      <c:pt idx="1875">
                        <c:v>144379194422.01297</c:v>
                      </c:pt>
                      <c:pt idx="1876">
                        <c:v>152815617227.2485</c:v>
                      </c:pt>
                      <c:pt idx="1877">
                        <c:v>151758640117.16724</c:v>
                      </c:pt>
                      <c:pt idx="1878">
                        <c:v>152062765648.46417</c:v>
                      </c:pt>
                      <c:pt idx="1879">
                        <c:v>149654382934.71198</c:v>
                      </c:pt>
                      <c:pt idx="1880">
                        <c:v>157338809210.5802</c:v>
                      </c:pt>
                      <c:pt idx="1881">
                        <c:v>157338809210.5802</c:v>
                      </c:pt>
                      <c:pt idx="1882">
                        <c:v>160506378641.97955</c:v>
                      </c:pt>
                      <c:pt idx="1883">
                        <c:v>161565473942.66214</c:v>
                      </c:pt>
                      <c:pt idx="1884">
                        <c:v>161565473942.66214</c:v>
                      </c:pt>
                      <c:pt idx="1885">
                        <c:v>164733043374.06143</c:v>
                      </c:pt>
                      <c:pt idx="1886">
                        <c:v>156289430380.54608</c:v>
                      </c:pt>
                      <c:pt idx="1887">
                        <c:v>156289430380.54608</c:v>
                      </c:pt>
                      <c:pt idx="1888">
                        <c:v>165792138674.74405</c:v>
                      </c:pt>
                      <c:pt idx="1889">
                        <c:v>158397904511.26285</c:v>
                      </c:pt>
                      <c:pt idx="1890">
                        <c:v>158397904511.26285</c:v>
                      </c:pt>
                      <c:pt idx="1891">
                        <c:v>162624569243.34473</c:v>
                      </c:pt>
                      <c:pt idx="1892">
                        <c:v>160506378641.97955</c:v>
                      </c:pt>
                      <c:pt idx="1893">
                        <c:v>160827391399.26352</c:v>
                      </c:pt>
                      <c:pt idx="1894">
                        <c:v>155540795750.02319</c:v>
                      </c:pt>
                      <c:pt idx="1895">
                        <c:v>157338809210.5802</c:v>
                      </c:pt>
                      <c:pt idx="1896">
                        <c:v>157653486829.00137</c:v>
                      </c:pt>
                      <c:pt idx="1897">
                        <c:v>161565473942.66214</c:v>
                      </c:pt>
                      <c:pt idx="1898">
                        <c:v>160827391399.26352</c:v>
                      </c:pt>
                      <c:pt idx="1899">
                        <c:v>160827391399.26352</c:v>
                      </c:pt>
                      <c:pt idx="1900">
                        <c:v>159775913811.56931</c:v>
                      </c:pt>
                      <c:pt idx="1901">
                        <c:v>165062509460.80954</c:v>
                      </c:pt>
                      <c:pt idx="1902">
                        <c:v>165062509460.80954</c:v>
                      </c:pt>
                      <c:pt idx="1903">
                        <c:v>161565473942.66214</c:v>
                      </c:pt>
                      <c:pt idx="1904">
                        <c:v>162949818381.83139</c:v>
                      </c:pt>
                      <c:pt idx="1905">
                        <c:v>162949818381.83139</c:v>
                      </c:pt>
                      <c:pt idx="1906">
                        <c:v>163673948073.37885</c:v>
                      </c:pt>
                      <c:pt idx="1907">
                        <c:v>173532745583.9017</c:v>
                      </c:pt>
                      <c:pt idx="1908">
                        <c:v>173532745583.9017</c:v>
                      </c:pt>
                      <c:pt idx="1909">
                        <c:v>162949818381.83139</c:v>
                      </c:pt>
                      <c:pt idx="1910">
                        <c:v>64539304896.526283</c:v>
                      </c:pt>
                      <c:pt idx="1911">
                        <c:v>64539304896.526283</c:v>
                      </c:pt>
                      <c:pt idx="1912">
                        <c:v>27031221344.027306</c:v>
                      </c:pt>
                      <c:pt idx="1913">
                        <c:v>8382612990.7842989</c:v>
                      </c:pt>
                      <c:pt idx="1914">
                        <c:v>8365881228.3276472</c:v>
                      </c:pt>
                      <c:pt idx="1915">
                        <c:v>4625040028.6689434</c:v>
                      </c:pt>
                      <c:pt idx="1916">
                        <c:v>4693055323.2081919</c:v>
                      </c:pt>
                      <c:pt idx="1917">
                        <c:v>4693055323.2081919</c:v>
                      </c:pt>
                      <c:pt idx="1918">
                        <c:v>3361898844.3686013</c:v>
                      </c:pt>
                      <c:pt idx="1919">
                        <c:v>3614527081.2286692</c:v>
                      </c:pt>
                      <c:pt idx="1920">
                        <c:v>3614527081.2286692</c:v>
                      </c:pt>
                      <c:pt idx="1921">
                        <c:v>3109270607.5085325</c:v>
                      </c:pt>
                      <c:pt idx="1922">
                        <c:v>2594297663.1399317</c:v>
                      </c:pt>
                      <c:pt idx="1923">
                        <c:v>2594297663.1399317</c:v>
                      </c:pt>
                      <c:pt idx="1924">
                        <c:v>2662312957.6791811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B33A-4910-B61F-67B7FC841848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TP 10nm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'[1]5.20'!$AH$6:$AH$1957</c15:sqref>
                        </c15:formulaRef>
                      </c:ext>
                    </c:extLst>
                    <c:numCache>
                      <c:formatCode>0.000E+00</c:formatCode>
                      <c:ptCount val="1952"/>
                      <c:pt idx="0">
                        <c:v>724218196908.65625</c:v>
                      </c:pt>
                      <c:pt idx="1">
                        <c:v>603870723548.66748</c:v>
                      </c:pt>
                      <c:pt idx="2">
                        <c:v>583902955981.88794</c:v>
                      </c:pt>
                      <c:pt idx="3">
                        <c:v>470057779602.97675</c:v>
                      </c:pt>
                      <c:pt idx="4">
                        <c:v>383022198687.86029</c:v>
                      </c:pt>
                      <c:pt idx="5">
                        <c:v>367309402704.27631</c:v>
                      </c:pt>
                      <c:pt idx="6">
                        <c:v>346837097142.88324</c:v>
                      </c:pt>
                      <c:pt idx="7">
                        <c:v>312012493728.27551</c:v>
                      </c:pt>
                      <c:pt idx="8">
                        <c:v>283162298619.50421</c:v>
                      </c:pt>
                      <c:pt idx="9">
                        <c:v>248850558275.41467</c:v>
                      </c:pt>
                      <c:pt idx="10">
                        <c:v>244441181478.19034</c:v>
                      </c:pt>
                      <c:pt idx="11">
                        <c:v>253878993352.98102</c:v>
                      </c:pt>
                      <c:pt idx="12">
                        <c:v>273222360062.53452</c:v>
                      </c:pt>
                      <c:pt idx="13">
                        <c:v>275115345374.28467</c:v>
                      </c:pt>
                      <c:pt idx="14">
                        <c:v>251905035316.83029</c:v>
                      </c:pt>
                      <c:pt idx="15">
                        <c:v>285564755891.67023</c:v>
                      </c:pt>
                      <c:pt idx="16">
                        <c:v>146290155837.18347</c:v>
                      </c:pt>
                      <c:pt idx="17">
                        <c:v>64624036735.740158</c:v>
                      </c:pt>
                      <c:pt idx="18">
                        <c:v>28198352562.358002</c:v>
                      </c:pt>
                      <c:pt idx="19">
                        <c:v>23121532924.223774</c:v>
                      </c:pt>
                      <c:pt idx="20">
                        <c:v>18295053040.593025</c:v>
                      </c:pt>
                      <c:pt idx="21">
                        <c:v>4484559560.0883398</c:v>
                      </c:pt>
                      <c:pt idx="22">
                        <c:v>4037380029.552978</c:v>
                      </c:pt>
                      <c:pt idx="23">
                        <c:v>16894973218.331017</c:v>
                      </c:pt>
                      <c:pt idx="24">
                        <c:v>35157925878.891983</c:v>
                      </c:pt>
                      <c:pt idx="25">
                        <c:v>44454039724.917168</c:v>
                      </c:pt>
                      <c:pt idx="26">
                        <c:v>44507364004.639336</c:v>
                      </c:pt>
                      <c:pt idx="27">
                        <c:v>51549977871.705589</c:v>
                      </c:pt>
                      <c:pt idx="28">
                        <c:v>53477638298.28994</c:v>
                      </c:pt>
                      <c:pt idx="29">
                        <c:v>54082809027.676826</c:v>
                      </c:pt>
                      <c:pt idx="30">
                        <c:v>56137408489.703537</c:v>
                      </c:pt>
                      <c:pt idx="31">
                        <c:v>57363739737.97731</c:v>
                      </c:pt>
                      <c:pt idx="32">
                        <c:v>57389672890.066338</c:v>
                      </c:pt>
                      <c:pt idx="33">
                        <c:v>57273762304.356552</c:v>
                      </c:pt>
                      <c:pt idx="34">
                        <c:v>58142769043.729141</c:v>
                      </c:pt>
                      <c:pt idx="35">
                        <c:v>60088365655.518944</c:v>
                      </c:pt>
                      <c:pt idx="36">
                        <c:v>62301567774.022163</c:v>
                      </c:pt>
                      <c:pt idx="37">
                        <c:v>62092429172.954819</c:v>
                      </c:pt>
                      <c:pt idx="38">
                        <c:v>62448495544.853912</c:v>
                      </c:pt>
                      <c:pt idx="39">
                        <c:v>62189505155.719193</c:v>
                      </c:pt>
                      <c:pt idx="40">
                        <c:v>64100025761.537872</c:v>
                      </c:pt>
                      <c:pt idx="41">
                        <c:v>65444335489.068321</c:v>
                      </c:pt>
                      <c:pt idx="42">
                        <c:v>66813054672.311005</c:v>
                      </c:pt>
                      <c:pt idx="43">
                        <c:v>68341220600.285812</c:v>
                      </c:pt>
                      <c:pt idx="44">
                        <c:v>68544533554.593117</c:v>
                      </c:pt>
                      <c:pt idx="45">
                        <c:v>68017893221.694084</c:v>
                      </c:pt>
                      <c:pt idx="46">
                        <c:v>67120468220.647591</c:v>
                      </c:pt>
                      <c:pt idx="47">
                        <c:v>67831896133.192245</c:v>
                      </c:pt>
                      <c:pt idx="48">
                        <c:v>66904689589.930397</c:v>
                      </c:pt>
                      <c:pt idx="49">
                        <c:v>65520720198.620613</c:v>
                      </c:pt>
                      <c:pt idx="50">
                        <c:v>65596312696.146088</c:v>
                      </c:pt>
                      <c:pt idx="51">
                        <c:v>67395587876.669243</c:v>
                      </c:pt>
                      <c:pt idx="52">
                        <c:v>70474067644.977844</c:v>
                      </c:pt>
                      <c:pt idx="53">
                        <c:v>71728659752.098999</c:v>
                      </c:pt>
                      <c:pt idx="54">
                        <c:v>73683031787.110413</c:v>
                      </c:pt>
                      <c:pt idx="55">
                        <c:v>75382492259.577637</c:v>
                      </c:pt>
                      <c:pt idx="56">
                        <c:v>75514929172.617371</c:v>
                      </c:pt>
                      <c:pt idx="57">
                        <c:v>74950269445.062027</c:v>
                      </c:pt>
                      <c:pt idx="58">
                        <c:v>76038633465.73645</c:v>
                      </c:pt>
                      <c:pt idx="59">
                        <c:v>78489455448.168945</c:v>
                      </c:pt>
                      <c:pt idx="60">
                        <c:v>77662852470.008423</c:v>
                      </c:pt>
                      <c:pt idx="61">
                        <c:v>75550030786.22583</c:v>
                      </c:pt>
                      <c:pt idx="62">
                        <c:v>76792161172.980148</c:v>
                      </c:pt>
                      <c:pt idx="63">
                        <c:v>76398623688.748383</c:v>
                      </c:pt>
                      <c:pt idx="64">
                        <c:v>79202525401.083282</c:v>
                      </c:pt>
                      <c:pt idx="65">
                        <c:v>79598955628.182709</c:v>
                      </c:pt>
                      <c:pt idx="66">
                        <c:v>78982587008.734909</c:v>
                      </c:pt>
                      <c:pt idx="67">
                        <c:v>80219955373.214661</c:v>
                      </c:pt>
                      <c:pt idx="68">
                        <c:v>80110546988.402863</c:v>
                      </c:pt>
                      <c:pt idx="69">
                        <c:v>80392254395.846863</c:v>
                      </c:pt>
                      <c:pt idx="70">
                        <c:v>83432482103.992447</c:v>
                      </c:pt>
                      <c:pt idx="71">
                        <c:v>84197071776.574707</c:v>
                      </c:pt>
                      <c:pt idx="72">
                        <c:v>83029474680.171356</c:v>
                      </c:pt>
                      <c:pt idx="73">
                        <c:v>84612892028.502869</c:v>
                      </c:pt>
                      <c:pt idx="74">
                        <c:v>84633870022.638321</c:v>
                      </c:pt>
                      <c:pt idx="75">
                        <c:v>85297667624.546539</c:v>
                      </c:pt>
                      <c:pt idx="76">
                        <c:v>85626295730.567688</c:v>
                      </c:pt>
                      <c:pt idx="77">
                        <c:v>86595561960.340988</c:v>
                      </c:pt>
                      <c:pt idx="78">
                        <c:v>85639039433.072617</c:v>
                      </c:pt>
                      <c:pt idx="79">
                        <c:v>86191709470.287186</c:v>
                      </c:pt>
                      <c:pt idx="80">
                        <c:v>86989355641.710663</c:v>
                      </c:pt>
                      <c:pt idx="81">
                        <c:v>84232553359.942444</c:v>
                      </c:pt>
                      <c:pt idx="82">
                        <c:v>82675665043.689026</c:v>
                      </c:pt>
                      <c:pt idx="83">
                        <c:v>82937967392.931168</c:v>
                      </c:pt>
                      <c:pt idx="84">
                        <c:v>85582206048.505722</c:v>
                      </c:pt>
                      <c:pt idx="85">
                        <c:v>86371405685.28804</c:v>
                      </c:pt>
                      <c:pt idx="86">
                        <c:v>86815328638.426926</c:v>
                      </c:pt>
                      <c:pt idx="87">
                        <c:v>87349492373.034714</c:v>
                      </c:pt>
                      <c:pt idx="88">
                        <c:v>84763940293.899475</c:v>
                      </c:pt>
                      <c:pt idx="89">
                        <c:v>86974451190.519882</c:v>
                      </c:pt>
                      <c:pt idx="90">
                        <c:v>87891772248.890274</c:v>
                      </c:pt>
                      <c:pt idx="91">
                        <c:v>87967275225.715424</c:v>
                      </c:pt>
                      <c:pt idx="92">
                        <c:v>87801023444.452103</c:v>
                      </c:pt>
                      <c:pt idx="93">
                        <c:v>88365878455.292099</c:v>
                      </c:pt>
                      <c:pt idx="94">
                        <c:v>87064904896.607712</c:v>
                      </c:pt>
                      <c:pt idx="95">
                        <c:v>88103550385.905472</c:v>
                      </c:pt>
                      <c:pt idx="96">
                        <c:v>87052057215.874176</c:v>
                      </c:pt>
                      <c:pt idx="97">
                        <c:v>89672487963.389877</c:v>
                      </c:pt>
                      <c:pt idx="98">
                        <c:v>89080402202.938156</c:v>
                      </c:pt>
                      <c:pt idx="99">
                        <c:v>91509029001.227295</c:v>
                      </c:pt>
                      <c:pt idx="100">
                        <c:v>91942593795.32045</c:v>
                      </c:pt>
                      <c:pt idx="101">
                        <c:v>92435044368.279221</c:v>
                      </c:pt>
                      <c:pt idx="102">
                        <c:v>88401251365.936584</c:v>
                      </c:pt>
                      <c:pt idx="103">
                        <c:v>90543159948.971298</c:v>
                      </c:pt>
                      <c:pt idx="104">
                        <c:v>90194006071.784149</c:v>
                      </c:pt>
                      <c:pt idx="105">
                        <c:v>91356731792.583038</c:v>
                      </c:pt>
                      <c:pt idx="106">
                        <c:v>92002807122.208832</c:v>
                      </c:pt>
                      <c:pt idx="107">
                        <c:v>90210865928.662033</c:v>
                      </c:pt>
                      <c:pt idx="108">
                        <c:v>91439436569.546112</c:v>
                      </c:pt>
                      <c:pt idx="109">
                        <c:v>91082565149.440399</c:v>
                      </c:pt>
                      <c:pt idx="110">
                        <c:v>91233118008.219147</c:v>
                      </c:pt>
                      <c:pt idx="111">
                        <c:v>90650471505.438171</c:v>
                      </c:pt>
                      <c:pt idx="112">
                        <c:v>89977063643.651978</c:v>
                      </c:pt>
                      <c:pt idx="113">
                        <c:v>91257512465.990723</c:v>
                      </c:pt>
                      <c:pt idx="114">
                        <c:v>91463371027.649063</c:v>
                      </c:pt>
                      <c:pt idx="115">
                        <c:v>94286124952.993042</c:v>
                      </c:pt>
                      <c:pt idx="116">
                        <c:v>92673102456.691956</c:v>
                      </c:pt>
                      <c:pt idx="117">
                        <c:v>93549485256.708435</c:v>
                      </c:pt>
                      <c:pt idx="118">
                        <c:v>96228817836.26004</c:v>
                      </c:pt>
                      <c:pt idx="119">
                        <c:v>95128430254.6017</c:v>
                      </c:pt>
                      <c:pt idx="120">
                        <c:v>98270764974.084396</c:v>
                      </c:pt>
                      <c:pt idx="121">
                        <c:v>96668943049.942001</c:v>
                      </c:pt>
                      <c:pt idx="122">
                        <c:v>97168073924.747025</c:v>
                      </c:pt>
                      <c:pt idx="123">
                        <c:v>94814599398.097809</c:v>
                      </c:pt>
                      <c:pt idx="124">
                        <c:v>93676706371.995377</c:v>
                      </c:pt>
                      <c:pt idx="125">
                        <c:v>97859526123.902374</c:v>
                      </c:pt>
                      <c:pt idx="126">
                        <c:v>99809132438.483383</c:v>
                      </c:pt>
                      <c:pt idx="127">
                        <c:v>99632881908.80426</c:v>
                      </c:pt>
                      <c:pt idx="128">
                        <c:v>99402362792.614105</c:v>
                      </c:pt>
                      <c:pt idx="129">
                        <c:v>98189592924.846191</c:v>
                      </c:pt>
                      <c:pt idx="130">
                        <c:v>96095367259.73912</c:v>
                      </c:pt>
                      <c:pt idx="131">
                        <c:v>93817051577.391769</c:v>
                      </c:pt>
                      <c:pt idx="132">
                        <c:v>96530562810.419693</c:v>
                      </c:pt>
                      <c:pt idx="133">
                        <c:v>97754645280.232117</c:v>
                      </c:pt>
                      <c:pt idx="134">
                        <c:v>96517206110.444962</c:v>
                      </c:pt>
                      <c:pt idx="135">
                        <c:v>98687607578.557617</c:v>
                      </c:pt>
                      <c:pt idx="136">
                        <c:v>96072281908.331207</c:v>
                      </c:pt>
                      <c:pt idx="137">
                        <c:v>96650480605.84816</c:v>
                      </c:pt>
                      <c:pt idx="138">
                        <c:v>98787221575.034302</c:v>
                      </c:pt>
                      <c:pt idx="139">
                        <c:v>100041017030.40527</c:v>
                      </c:pt>
                      <c:pt idx="140">
                        <c:v>101292134423.95119</c:v>
                      </c:pt>
                      <c:pt idx="141">
                        <c:v>98955465406.40062</c:v>
                      </c:pt>
                      <c:pt idx="142">
                        <c:v>100112217022.76122</c:v>
                      </c:pt>
                      <c:pt idx="143">
                        <c:v>100812576848.51329</c:v>
                      </c:pt>
                      <c:pt idx="144">
                        <c:v>98728818688.860031</c:v>
                      </c:pt>
                      <c:pt idx="145">
                        <c:v>96684871762.025085</c:v>
                      </c:pt>
                      <c:pt idx="146">
                        <c:v>97442130088.732162</c:v>
                      </c:pt>
                      <c:pt idx="147">
                        <c:v>98802910751.823166</c:v>
                      </c:pt>
                      <c:pt idx="148">
                        <c:v>101152205322.23038</c:v>
                      </c:pt>
                      <c:pt idx="149">
                        <c:v>103617339328.39668</c:v>
                      </c:pt>
                      <c:pt idx="150">
                        <c:v>103042706095.5444</c:v>
                      </c:pt>
                      <c:pt idx="151">
                        <c:v>103231276159.06393</c:v>
                      </c:pt>
                      <c:pt idx="152">
                        <c:v>103187933257.84258</c:v>
                      </c:pt>
                      <c:pt idx="153">
                        <c:v>101758005745.67329</c:v>
                      </c:pt>
                      <c:pt idx="154">
                        <c:v>101652340946.21605</c:v>
                      </c:pt>
                      <c:pt idx="155">
                        <c:v>102241058720.94545</c:v>
                      </c:pt>
                      <c:pt idx="156">
                        <c:v>101794015202.28925</c:v>
                      </c:pt>
                      <c:pt idx="157">
                        <c:v>103332027687.14618</c:v>
                      </c:pt>
                      <c:pt idx="158">
                        <c:v>103717716707.93221</c:v>
                      </c:pt>
                      <c:pt idx="159">
                        <c:v>105101071410.6048</c:v>
                      </c:pt>
                      <c:pt idx="160">
                        <c:v>103020497847.98143</c:v>
                      </c:pt>
                      <c:pt idx="161">
                        <c:v>102356491871.45915</c:v>
                      </c:pt>
                      <c:pt idx="162">
                        <c:v>101144429955.80914</c:v>
                      </c:pt>
                      <c:pt idx="163">
                        <c:v>102920803175.37511</c:v>
                      </c:pt>
                      <c:pt idx="164">
                        <c:v>103363052779.05714</c:v>
                      </c:pt>
                      <c:pt idx="165">
                        <c:v>103300068476.04675</c:v>
                      </c:pt>
                      <c:pt idx="166">
                        <c:v>103283271203.53539</c:v>
                      </c:pt>
                      <c:pt idx="167">
                        <c:v>106066982262.23804</c:v>
                      </c:pt>
                      <c:pt idx="168">
                        <c:v>107008363119.93298</c:v>
                      </c:pt>
                      <c:pt idx="169">
                        <c:v>103452579650.89629</c:v>
                      </c:pt>
                      <c:pt idx="170">
                        <c:v>102697672512.70174</c:v>
                      </c:pt>
                      <c:pt idx="171">
                        <c:v>101388098612.68135</c:v>
                      </c:pt>
                      <c:pt idx="172">
                        <c:v>103655260229.18332</c:v>
                      </c:pt>
                      <c:pt idx="173">
                        <c:v>106854737124.59743</c:v>
                      </c:pt>
                      <c:pt idx="174">
                        <c:v>108334940826.2803</c:v>
                      </c:pt>
                      <c:pt idx="175">
                        <c:v>108774213303.28333</c:v>
                      </c:pt>
                      <c:pt idx="176">
                        <c:v>108682897362.89285</c:v>
                      </c:pt>
                      <c:pt idx="177">
                        <c:v>106586318944.92397</c:v>
                      </c:pt>
                      <c:pt idx="178">
                        <c:v>106550298129.52103</c:v>
                      </c:pt>
                      <c:pt idx="179">
                        <c:v>106100057398.15125</c:v>
                      </c:pt>
                      <c:pt idx="180">
                        <c:v>104347417157.67931</c:v>
                      </c:pt>
                      <c:pt idx="181">
                        <c:v>104592163180.65964</c:v>
                      </c:pt>
                      <c:pt idx="182">
                        <c:v>104263563167.8479</c:v>
                      </c:pt>
                      <c:pt idx="183">
                        <c:v>104106473166.60738</c:v>
                      </c:pt>
                      <c:pt idx="184">
                        <c:v>110366574938.56322</c:v>
                      </c:pt>
                      <c:pt idx="185">
                        <c:v>109689948530.71617</c:v>
                      </c:pt>
                      <c:pt idx="186">
                        <c:v>110006584928.39108</c:v>
                      </c:pt>
                      <c:pt idx="187">
                        <c:v>111211228112.80777</c:v>
                      </c:pt>
                      <c:pt idx="188">
                        <c:v>111173947115.75613</c:v>
                      </c:pt>
                      <c:pt idx="189">
                        <c:v>112998610791.35474</c:v>
                      </c:pt>
                      <c:pt idx="190">
                        <c:v>113344885809.40518</c:v>
                      </c:pt>
                      <c:pt idx="191">
                        <c:v>113357654915.32097</c:v>
                      </c:pt>
                      <c:pt idx="192">
                        <c:v>109937782438.71979</c:v>
                      </c:pt>
                      <c:pt idx="193">
                        <c:v>109801363933.81456</c:v>
                      </c:pt>
                      <c:pt idx="194">
                        <c:v>109510081005.52135</c:v>
                      </c:pt>
                      <c:pt idx="195">
                        <c:v>110724659387.73953</c:v>
                      </c:pt>
                      <c:pt idx="196">
                        <c:v>109892811746.0459</c:v>
                      </c:pt>
                      <c:pt idx="197">
                        <c:v>107729795846.68369</c:v>
                      </c:pt>
                      <c:pt idx="198">
                        <c:v>112590978974.83665</c:v>
                      </c:pt>
                      <c:pt idx="199">
                        <c:v>112626765307.88246</c:v>
                      </c:pt>
                      <c:pt idx="200">
                        <c:v>112148145611.95155</c:v>
                      </c:pt>
                      <c:pt idx="201">
                        <c:v>113471116658.65703</c:v>
                      </c:pt>
                      <c:pt idx="202">
                        <c:v>111242952480.59262</c:v>
                      </c:pt>
                      <c:pt idx="203">
                        <c:v>113012714203.55296</c:v>
                      </c:pt>
                      <c:pt idx="204">
                        <c:v>113660704266.87421</c:v>
                      </c:pt>
                      <c:pt idx="205">
                        <c:v>111629400851.74274</c:v>
                      </c:pt>
                      <c:pt idx="206">
                        <c:v>111954288084.30869</c:v>
                      </c:pt>
                      <c:pt idx="207">
                        <c:v>111085697223.9536</c:v>
                      </c:pt>
                      <c:pt idx="208">
                        <c:v>112983501172.23563</c:v>
                      </c:pt>
                      <c:pt idx="209">
                        <c:v>117462165611.93539</c:v>
                      </c:pt>
                      <c:pt idx="210">
                        <c:v>119564048637.90462</c:v>
                      </c:pt>
                      <c:pt idx="211">
                        <c:v>117121339798.33357</c:v>
                      </c:pt>
                      <c:pt idx="212">
                        <c:v>115797458333.93314</c:v>
                      </c:pt>
                      <c:pt idx="213">
                        <c:v>116961993831.59871</c:v>
                      </c:pt>
                      <c:pt idx="214">
                        <c:v>118882032748.31142</c:v>
                      </c:pt>
                      <c:pt idx="215">
                        <c:v>118474082179.62311</c:v>
                      </c:pt>
                      <c:pt idx="216">
                        <c:v>115610614923.57053</c:v>
                      </c:pt>
                      <c:pt idx="217">
                        <c:v>114997538075.40605</c:v>
                      </c:pt>
                      <c:pt idx="218">
                        <c:v>116550762633.81287</c:v>
                      </c:pt>
                      <c:pt idx="219">
                        <c:v>117303485500.97141</c:v>
                      </c:pt>
                      <c:pt idx="220">
                        <c:v>117913717787.94673</c:v>
                      </c:pt>
                      <c:pt idx="221">
                        <c:v>116993443250.84148</c:v>
                      </c:pt>
                      <c:pt idx="222">
                        <c:v>116331056550.68764</c:v>
                      </c:pt>
                      <c:pt idx="223">
                        <c:v>115245955173.57832</c:v>
                      </c:pt>
                      <c:pt idx="224">
                        <c:v>113379776844.15091</c:v>
                      </c:pt>
                      <c:pt idx="225">
                        <c:v>112192250156.8121</c:v>
                      </c:pt>
                      <c:pt idx="226">
                        <c:v>117029802054.3671</c:v>
                      </c:pt>
                      <c:pt idx="227">
                        <c:v>117584805736.91158</c:v>
                      </c:pt>
                      <c:pt idx="228">
                        <c:v>121799876826.54552</c:v>
                      </c:pt>
                      <c:pt idx="229">
                        <c:v>121785229955.02788</c:v>
                      </c:pt>
                      <c:pt idx="230">
                        <c:v>118522430286.84792</c:v>
                      </c:pt>
                      <c:pt idx="231">
                        <c:v>120581009479.22078</c:v>
                      </c:pt>
                      <c:pt idx="232">
                        <c:v>117867103149.33798</c:v>
                      </c:pt>
                      <c:pt idx="233">
                        <c:v>120598893902.28471</c:v>
                      </c:pt>
                      <c:pt idx="234">
                        <c:v>118326803862.27344</c:v>
                      </c:pt>
                      <c:pt idx="235">
                        <c:v>121905075035.26596</c:v>
                      </c:pt>
                      <c:pt idx="236">
                        <c:v>121358433390.62132</c:v>
                      </c:pt>
                      <c:pt idx="237">
                        <c:v>120446944895.71544</c:v>
                      </c:pt>
                      <c:pt idx="238">
                        <c:v>118978026370.43192</c:v>
                      </c:pt>
                      <c:pt idx="239">
                        <c:v>118741324495.82454</c:v>
                      </c:pt>
                      <c:pt idx="240">
                        <c:v>116495512957.08234</c:v>
                      </c:pt>
                      <c:pt idx="241">
                        <c:v>120131211451.36298</c:v>
                      </c:pt>
                      <c:pt idx="242">
                        <c:v>121512803420.75647</c:v>
                      </c:pt>
                      <c:pt idx="243">
                        <c:v>120793972063.20883</c:v>
                      </c:pt>
                      <c:pt idx="244">
                        <c:v>121794039518.99872</c:v>
                      </c:pt>
                      <c:pt idx="245">
                        <c:v>120186479529.0453</c:v>
                      </c:pt>
                      <c:pt idx="246">
                        <c:v>120298002067.47031</c:v>
                      </c:pt>
                      <c:pt idx="247">
                        <c:v>122052082039.26555</c:v>
                      </c:pt>
                      <c:pt idx="248">
                        <c:v>123091043160.89301</c:v>
                      </c:pt>
                      <c:pt idx="249">
                        <c:v>122425130558.30782</c:v>
                      </c:pt>
                      <c:pt idx="250">
                        <c:v>126674109635.35655</c:v>
                      </c:pt>
                      <c:pt idx="251">
                        <c:v>123602971433.953</c:v>
                      </c:pt>
                      <c:pt idx="252">
                        <c:v>125810430601.14445</c:v>
                      </c:pt>
                      <c:pt idx="253">
                        <c:v>127822811753.99373</c:v>
                      </c:pt>
                      <c:pt idx="254">
                        <c:v>128109607753.66745</c:v>
                      </c:pt>
                      <c:pt idx="255">
                        <c:v>129484700445.34419</c:v>
                      </c:pt>
                      <c:pt idx="256">
                        <c:v>126695752160.70613</c:v>
                      </c:pt>
                      <c:pt idx="257">
                        <c:v>126677841178.17926</c:v>
                      </c:pt>
                      <c:pt idx="258">
                        <c:v>127776848009.40448</c:v>
                      </c:pt>
                      <c:pt idx="259">
                        <c:v>126353387561.82417</c:v>
                      </c:pt>
                      <c:pt idx="260">
                        <c:v>125991428495.41637</c:v>
                      </c:pt>
                      <c:pt idx="261">
                        <c:v>125033140651.43459</c:v>
                      </c:pt>
                      <c:pt idx="262">
                        <c:v>130809484275.04787</c:v>
                      </c:pt>
                      <c:pt idx="263">
                        <c:v>129842712614.24631</c:v>
                      </c:pt>
                      <c:pt idx="264">
                        <c:v>128317205227.12607</c:v>
                      </c:pt>
                      <c:pt idx="265">
                        <c:v>128736838871.8862</c:v>
                      </c:pt>
                      <c:pt idx="266">
                        <c:v>129049813857.69322</c:v>
                      </c:pt>
                      <c:pt idx="267">
                        <c:v>128371624314.84923</c:v>
                      </c:pt>
                      <c:pt idx="268">
                        <c:v>125667762401.73474</c:v>
                      </c:pt>
                      <c:pt idx="269">
                        <c:v>153842148634.52298</c:v>
                      </c:pt>
                      <c:pt idx="270">
                        <c:v>213791877398.96884</c:v>
                      </c:pt>
                      <c:pt idx="271">
                        <c:v>541560374714.20642</c:v>
                      </c:pt>
                      <c:pt idx="272">
                        <c:v>1301754854958.5637</c:v>
                      </c:pt>
                      <c:pt idx="273">
                        <c:v>1968219392944.6519</c:v>
                      </c:pt>
                      <c:pt idx="274">
                        <c:v>4754172659690.7793</c:v>
                      </c:pt>
                      <c:pt idx="275">
                        <c:v>2643842415350.1992</c:v>
                      </c:pt>
                      <c:pt idx="276">
                        <c:v>1272445926255.677</c:v>
                      </c:pt>
                      <c:pt idx="277">
                        <c:v>719131461174.37659</c:v>
                      </c:pt>
                      <c:pt idx="278">
                        <c:v>476222328093.65308</c:v>
                      </c:pt>
                      <c:pt idx="279">
                        <c:v>476396035752.29596</c:v>
                      </c:pt>
                      <c:pt idx="280">
                        <c:v>298019752124.79932</c:v>
                      </c:pt>
                      <c:pt idx="281">
                        <c:v>264226015419.30685</c:v>
                      </c:pt>
                      <c:pt idx="282">
                        <c:v>247640041002.58011</c:v>
                      </c:pt>
                      <c:pt idx="283">
                        <c:v>239648755553.7467</c:v>
                      </c:pt>
                      <c:pt idx="284">
                        <c:v>233173454661.09204</c:v>
                      </c:pt>
                      <c:pt idx="285">
                        <c:v>234031467953.34573</c:v>
                      </c:pt>
                      <c:pt idx="286">
                        <c:v>223626925524.52765</c:v>
                      </c:pt>
                      <c:pt idx="287">
                        <c:v>215342187798.07684</c:v>
                      </c:pt>
                      <c:pt idx="288">
                        <c:v>221703968171.91135</c:v>
                      </c:pt>
                      <c:pt idx="289">
                        <c:v>225515583194.41656</c:v>
                      </c:pt>
                      <c:pt idx="290">
                        <c:v>221426436414.30295</c:v>
                      </c:pt>
                      <c:pt idx="291">
                        <c:v>221388839440.36722</c:v>
                      </c:pt>
                      <c:pt idx="292">
                        <c:v>227684186740.17068</c:v>
                      </c:pt>
                      <c:pt idx="293">
                        <c:v>233260953276.22174</c:v>
                      </c:pt>
                      <c:pt idx="294">
                        <c:v>226352103315.53912</c:v>
                      </c:pt>
                      <c:pt idx="295">
                        <c:v>224930465718.63885</c:v>
                      </c:pt>
                      <c:pt idx="296">
                        <c:v>219641737760.67935</c:v>
                      </c:pt>
                      <c:pt idx="297">
                        <c:v>219672902586.90732</c:v>
                      </c:pt>
                      <c:pt idx="298">
                        <c:v>218954710924.81741</c:v>
                      </c:pt>
                      <c:pt idx="299">
                        <c:v>217104689278.57425</c:v>
                      </c:pt>
                      <c:pt idx="300">
                        <c:v>214181008129.5145</c:v>
                      </c:pt>
                      <c:pt idx="301">
                        <c:v>219237001987.54849</c:v>
                      </c:pt>
                      <c:pt idx="302">
                        <c:v>213110898000</c:v>
                      </c:pt>
                      <c:pt idx="303">
                        <c:v>213595101025.63391</c:v>
                      </c:pt>
                      <c:pt idx="304">
                        <c:v>206474328142.23996</c:v>
                      </c:pt>
                      <c:pt idx="305">
                        <c:v>212455633789.54138</c:v>
                      </c:pt>
                      <c:pt idx="306">
                        <c:v>227954349586.26526</c:v>
                      </c:pt>
                      <c:pt idx="307">
                        <c:v>217443023679.54562</c:v>
                      </c:pt>
                      <c:pt idx="308">
                        <c:v>211553260460.22241</c:v>
                      </c:pt>
                      <c:pt idx="309">
                        <c:v>211832045786.93378</c:v>
                      </c:pt>
                      <c:pt idx="310">
                        <c:v>210209085822.5694</c:v>
                      </c:pt>
                      <c:pt idx="311">
                        <c:v>211266359780.85898</c:v>
                      </c:pt>
                      <c:pt idx="312">
                        <c:v>211096363102.97159</c:v>
                      </c:pt>
                      <c:pt idx="313">
                        <c:v>212194943346.8858</c:v>
                      </c:pt>
                      <c:pt idx="314">
                        <c:v>218954579847.24768</c:v>
                      </c:pt>
                      <c:pt idx="315">
                        <c:v>219128551248.86014</c:v>
                      </c:pt>
                      <c:pt idx="316">
                        <c:v>220393502834.90988</c:v>
                      </c:pt>
                      <c:pt idx="317">
                        <c:v>214029186772.79895</c:v>
                      </c:pt>
                      <c:pt idx="318">
                        <c:v>208470645263.66318</c:v>
                      </c:pt>
                      <c:pt idx="319">
                        <c:v>208041620590.80695</c:v>
                      </c:pt>
                      <c:pt idx="320">
                        <c:v>201971359116.74478</c:v>
                      </c:pt>
                      <c:pt idx="321">
                        <c:v>202213890065.98404</c:v>
                      </c:pt>
                      <c:pt idx="322">
                        <c:v>198496555232.50391</c:v>
                      </c:pt>
                      <c:pt idx="323">
                        <c:v>197648968611.70663</c:v>
                      </c:pt>
                      <c:pt idx="324">
                        <c:v>200450050020.2934</c:v>
                      </c:pt>
                      <c:pt idx="325">
                        <c:v>203550134193.23343</c:v>
                      </c:pt>
                      <c:pt idx="326">
                        <c:v>207305291665.67773</c:v>
                      </c:pt>
                      <c:pt idx="327">
                        <c:v>207278452455.0928</c:v>
                      </c:pt>
                      <c:pt idx="328">
                        <c:v>220934913608.58932</c:v>
                      </c:pt>
                      <c:pt idx="329">
                        <c:v>220632260931.72778</c:v>
                      </c:pt>
                      <c:pt idx="330">
                        <c:v>215172501784.46869</c:v>
                      </c:pt>
                      <c:pt idx="331">
                        <c:v>218366879663.62088</c:v>
                      </c:pt>
                      <c:pt idx="332">
                        <c:v>205539444329.01276</c:v>
                      </c:pt>
                      <c:pt idx="333">
                        <c:v>206426802948.34598</c:v>
                      </c:pt>
                      <c:pt idx="334">
                        <c:v>206366662841.60559</c:v>
                      </c:pt>
                      <c:pt idx="335">
                        <c:v>215387881030.3754</c:v>
                      </c:pt>
                      <c:pt idx="336">
                        <c:v>219337872533.90936</c:v>
                      </c:pt>
                      <c:pt idx="337">
                        <c:v>214615862025.20923</c:v>
                      </c:pt>
                      <c:pt idx="338">
                        <c:v>206884442317.11615</c:v>
                      </c:pt>
                      <c:pt idx="339">
                        <c:v>207460971620.97449</c:v>
                      </c:pt>
                      <c:pt idx="340">
                        <c:v>199596342156.884</c:v>
                      </c:pt>
                      <c:pt idx="341">
                        <c:v>199240306203.94174</c:v>
                      </c:pt>
                      <c:pt idx="342">
                        <c:v>201723506978.65329</c:v>
                      </c:pt>
                      <c:pt idx="343">
                        <c:v>200603890888.14505</c:v>
                      </c:pt>
                      <c:pt idx="344">
                        <c:v>207598338885.21176</c:v>
                      </c:pt>
                      <c:pt idx="345">
                        <c:v>207167639721.93661</c:v>
                      </c:pt>
                      <c:pt idx="346">
                        <c:v>199930777680.48984</c:v>
                      </c:pt>
                      <c:pt idx="347">
                        <c:v>201852711351.90912</c:v>
                      </c:pt>
                      <c:pt idx="348">
                        <c:v>209239840300.42145</c:v>
                      </c:pt>
                      <c:pt idx="349">
                        <c:v>202607813274.66254</c:v>
                      </c:pt>
                      <c:pt idx="350">
                        <c:v>196421038580.93738</c:v>
                      </c:pt>
                      <c:pt idx="351">
                        <c:v>196281390254.80237</c:v>
                      </c:pt>
                      <c:pt idx="352">
                        <c:v>202987867992.95642</c:v>
                      </c:pt>
                      <c:pt idx="353">
                        <c:v>206095933434.09052</c:v>
                      </c:pt>
                      <c:pt idx="354">
                        <c:v>206568873980.26706</c:v>
                      </c:pt>
                      <c:pt idx="355">
                        <c:v>210504609640.76617</c:v>
                      </c:pt>
                      <c:pt idx="356">
                        <c:v>220617664371.31064</c:v>
                      </c:pt>
                      <c:pt idx="357">
                        <c:v>220291811254.63184</c:v>
                      </c:pt>
                      <c:pt idx="358">
                        <c:v>216335012029.5755</c:v>
                      </c:pt>
                      <c:pt idx="359">
                        <c:v>209822284666.80038</c:v>
                      </c:pt>
                      <c:pt idx="360">
                        <c:v>205883263354.62466</c:v>
                      </c:pt>
                      <c:pt idx="361">
                        <c:v>198145715552.76068</c:v>
                      </c:pt>
                      <c:pt idx="362">
                        <c:v>192020661901.24173</c:v>
                      </c:pt>
                      <c:pt idx="363">
                        <c:v>191585619568.96967</c:v>
                      </c:pt>
                      <c:pt idx="364">
                        <c:v>209782357262.67801</c:v>
                      </c:pt>
                      <c:pt idx="365">
                        <c:v>199817625010.8432</c:v>
                      </c:pt>
                      <c:pt idx="366">
                        <c:v>198106742859.18365</c:v>
                      </c:pt>
                      <c:pt idx="367">
                        <c:v>188324957439.56348</c:v>
                      </c:pt>
                      <c:pt idx="368">
                        <c:v>186374361469.69067</c:v>
                      </c:pt>
                      <c:pt idx="369">
                        <c:v>186945947549.11447</c:v>
                      </c:pt>
                      <c:pt idx="370">
                        <c:v>197056673292.70123</c:v>
                      </c:pt>
                      <c:pt idx="371">
                        <c:v>190582107472.58267</c:v>
                      </c:pt>
                      <c:pt idx="372">
                        <c:v>187036978445.12643</c:v>
                      </c:pt>
                      <c:pt idx="373">
                        <c:v>190902507936.08664</c:v>
                      </c:pt>
                      <c:pt idx="374">
                        <c:v>194037128499.9043</c:v>
                      </c:pt>
                      <c:pt idx="375">
                        <c:v>194780738192.46191</c:v>
                      </c:pt>
                      <c:pt idx="376">
                        <c:v>203788770309.59784</c:v>
                      </c:pt>
                      <c:pt idx="377">
                        <c:v>198169594979.5621</c:v>
                      </c:pt>
                      <c:pt idx="378">
                        <c:v>195774046701.41275</c:v>
                      </c:pt>
                      <c:pt idx="379">
                        <c:v>195956749211.89658</c:v>
                      </c:pt>
                      <c:pt idx="380">
                        <c:v>196530331677.18625</c:v>
                      </c:pt>
                      <c:pt idx="381">
                        <c:v>195910245025.20325</c:v>
                      </c:pt>
                      <c:pt idx="382">
                        <c:v>202890141071.57034</c:v>
                      </c:pt>
                      <c:pt idx="383">
                        <c:v>199437749848.478</c:v>
                      </c:pt>
                      <c:pt idx="384">
                        <c:v>198701453074.64777</c:v>
                      </c:pt>
                      <c:pt idx="385">
                        <c:v>198594768910.57114</c:v>
                      </c:pt>
                      <c:pt idx="386">
                        <c:v>184902865632.51382</c:v>
                      </c:pt>
                      <c:pt idx="387">
                        <c:v>185340154118.92761</c:v>
                      </c:pt>
                      <c:pt idx="388">
                        <c:v>194318552090.95517</c:v>
                      </c:pt>
                      <c:pt idx="389">
                        <c:v>206127953109.48221</c:v>
                      </c:pt>
                      <c:pt idx="390">
                        <c:v>206706430666.75952</c:v>
                      </c:pt>
                      <c:pt idx="391">
                        <c:v>173931421516.81055</c:v>
                      </c:pt>
                      <c:pt idx="392">
                        <c:v>180823990631.99695</c:v>
                      </c:pt>
                      <c:pt idx="393">
                        <c:v>178454505541.2077</c:v>
                      </c:pt>
                      <c:pt idx="394">
                        <c:v>245660332725.92679</c:v>
                      </c:pt>
                      <c:pt idx="395">
                        <c:v>282204122492.16901</c:v>
                      </c:pt>
                      <c:pt idx="396">
                        <c:v>314252584266.13947</c:v>
                      </c:pt>
                      <c:pt idx="397">
                        <c:v>329537285600.70868</c:v>
                      </c:pt>
                      <c:pt idx="398">
                        <c:v>345917123198.10211</c:v>
                      </c:pt>
                      <c:pt idx="399">
                        <c:v>344672338362.23474</c:v>
                      </c:pt>
                      <c:pt idx="400">
                        <c:v>365202622647.43622</c:v>
                      </c:pt>
                      <c:pt idx="401">
                        <c:v>369354881871.3277</c:v>
                      </c:pt>
                      <c:pt idx="402">
                        <c:v>379266739693.52289</c:v>
                      </c:pt>
                      <c:pt idx="403">
                        <c:v>387732868411.18958</c:v>
                      </c:pt>
                      <c:pt idx="404">
                        <c:v>388402262140.4989</c:v>
                      </c:pt>
                      <c:pt idx="405">
                        <c:v>387593473869.64429</c:v>
                      </c:pt>
                      <c:pt idx="406">
                        <c:v>399894143682.43365</c:v>
                      </c:pt>
                      <c:pt idx="407">
                        <c:v>394041061979.47876</c:v>
                      </c:pt>
                      <c:pt idx="408">
                        <c:v>396284915084.88019</c:v>
                      </c:pt>
                      <c:pt idx="409">
                        <c:v>402895096633.07196</c:v>
                      </c:pt>
                      <c:pt idx="410">
                        <c:v>399214406052.14319</c:v>
                      </c:pt>
                      <c:pt idx="411">
                        <c:v>397952205365.43097</c:v>
                      </c:pt>
                      <c:pt idx="412">
                        <c:v>398357001706.65894</c:v>
                      </c:pt>
                      <c:pt idx="413">
                        <c:v>397776405476.14392</c:v>
                      </c:pt>
                      <c:pt idx="414">
                        <c:v>402115770790.65955</c:v>
                      </c:pt>
                      <c:pt idx="415">
                        <c:v>401472076720.0094</c:v>
                      </c:pt>
                      <c:pt idx="416">
                        <c:v>417623790252.24445</c:v>
                      </c:pt>
                      <c:pt idx="417">
                        <c:v>418549329935.11566</c:v>
                      </c:pt>
                      <c:pt idx="418">
                        <c:v>412048960207.75836</c:v>
                      </c:pt>
                      <c:pt idx="419">
                        <c:v>417994779985.36121</c:v>
                      </c:pt>
                      <c:pt idx="420">
                        <c:v>416283736276.68164</c:v>
                      </c:pt>
                      <c:pt idx="421">
                        <c:v>417905803295.22351</c:v>
                      </c:pt>
                      <c:pt idx="422">
                        <c:v>416006301607.79504</c:v>
                      </c:pt>
                      <c:pt idx="423">
                        <c:v>415312927967.36273</c:v>
                      </c:pt>
                      <c:pt idx="424">
                        <c:v>422832076306.20325</c:v>
                      </c:pt>
                      <c:pt idx="425">
                        <c:v>413758134353.57104</c:v>
                      </c:pt>
                      <c:pt idx="426">
                        <c:v>413579115844.93213</c:v>
                      </c:pt>
                      <c:pt idx="427">
                        <c:v>424129734327.32172</c:v>
                      </c:pt>
                      <c:pt idx="428">
                        <c:v>434639085817.61627</c:v>
                      </c:pt>
                      <c:pt idx="429">
                        <c:v>434129659810.28156</c:v>
                      </c:pt>
                      <c:pt idx="430">
                        <c:v>434813570712.93585</c:v>
                      </c:pt>
                      <c:pt idx="431">
                        <c:v>427685312682.4024</c:v>
                      </c:pt>
                      <c:pt idx="432">
                        <c:v>426403562590.2027</c:v>
                      </c:pt>
                      <c:pt idx="433">
                        <c:v>430757417468.62323</c:v>
                      </c:pt>
                      <c:pt idx="434">
                        <c:v>446523369054.02289</c:v>
                      </c:pt>
                      <c:pt idx="435">
                        <c:v>446568531642.59442</c:v>
                      </c:pt>
                      <c:pt idx="436">
                        <c:v>449846301266.1521</c:v>
                      </c:pt>
                      <c:pt idx="437">
                        <c:v>448987293912.78003</c:v>
                      </c:pt>
                      <c:pt idx="438">
                        <c:v>442165499855.43555</c:v>
                      </c:pt>
                      <c:pt idx="439">
                        <c:v>443870287597.59082</c:v>
                      </c:pt>
                      <c:pt idx="440">
                        <c:v>440355009865.18744</c:v>
                      </c:pt>
                      <c:pt idx="441">
                        <c:v>439944337235.72205</c:v>
                      </c:pt>
                      <c:pt idx="442">
                        <c:v>453894833035.49146</c:v>
                      </c:pt>
                      <c:pt idx="443">
                        <c:v>449958158475.46564</c:v>
                      </c:pt>
                      <c:pt idx="444">
                        <c:v>441207020340.10297</c:v>
                      </c:pt>
                      <c:pt idx="445">
                        <c:v>455899181366.08215</c:v>
                      </c:pt>
                      <c:pt idx="446">
                        <c:v>445370842072.72858</c:v>
                      </c:pt>
                      <c:pt idx="447">
                        <c:v>445362369095.20447</c:v>
                      </c:pt>
                      <c:pt idx="448">
                        <c:v>451183516992.67432</c:v>
                      </c:pt>
                      <c:pt idx="449">
                        <c:v>460484687680.02637</c:v>
                      </c:pt>
                      <c:pt idx="450">
                        <c:v>468070302958.26617</c:v>
                      </c:pt>
                      <c:pt idx="451">
                        <c:v>467739537286.474</c:v>
                      </c:pt>
                      <c:pt idx="452">
                        <c:v>463695932424.96985</c:v>
                      </c:pt>
                      <c:pt idx="453">
                        <c:v>462881509145.1543</c:v>
                      </c:pt>
                      <c:pt idx="454">
                        <c:v>454079802953.74109</c:v>
                      </c:pt>
                      <c:pt idx="455">
                        <c:v>450642022418.72906</c:v>
                      </c:pt>
                      <c:pt idx="456">
                        <c:v>447022136292.20477</c:v>
                      </c:pt>
                      <c:pt idx="457">
                        <c:v>449907279021.2691</c:v>
                      </c:pt>
                      <c:pt idx="458">
                        <c:v>449549559771.10663</c:v>
                      </c:pt>
                      <c:pt idx="459">
                        <c:v>449283718415.43976</c:v>
                      </c:pt>
                      <c:pt idx="460">
                        <c:v>453902677305.97272</c:v>
                      </c:pt>
                      <c:pt idx="461">
                        <c:v>455539234679.12952</c:v>
                      </c:pt>
                      <c:pt idx="462">
                        <c:v>457492995154.53632</c:v>
                      </c:pt>
                      <c:pt idx="463">
                        <c:v>455376811083.16595</c:v>
                      </c:pt>
                      <c:pt idx="464">
                        <c:v>457582210071.61426</c:v>
                      </c:pt>
                      <c:pt idx="465">
                        <c:v>457636887342.34222</c:v>
                      </c:pt>
                      <c:pt idx="466">
                        <c:v>470378184612.5907</c:v>
                      </c:pt>
                      <c:pt idx="467">
                        <c:v>461679401981.99487</c:v>
                      </c:pt>
                      <c:pt idx="468">
                        <c:v>453502743696.08789</c:v>
                      </c:pt>
                      <c:pt idx="469">
                        <c:v>453405220559.93921</c:v>
                      </c:pt>
                      <c:pt idx="470">
                        <c:v>463793349379.06421</c:v>
                      </c:pt>
                      <c:pt idx="471">
                        <c:v>464255326469.59625</c:v>
                      </c:pt>
                      <c:pt idx="472">
                        <c:v>463854635397.28546</c:v>
                      </c:pt>
                      <c:pt idx="473">
                        <c:v>460642903093.62213</c:v>
                      </c:pt>
                      <c:pt idx="474">
                        <c:v>462408905936.91852</c:v>
                      </c:pt>
                      <c:pt idx="475">
                        <c:v>468892385223.89795</c:v>
                      </c:pt>
                      <c:pt idx="476">
                        <c:v>462792951096.4115</c:v>
                      </c:pt>
                      <c:pt idx="477">
                        <c:v>462567161703.10144</c:v>
                      </c:pt>
                      <c:pt idx="478">
                        <c:v>461941057123.24353</c:v>
                      </c:pt>
                      <c:pt idx="479">
                        <c:v>460039569628.01941</c:v>
                      </c:pt>
                      <c:pt idx="480">
                        <c:v>461124185037.19897</c:v>
                      </c:pt>
                      <c:pt idx="481">
                        <c:v>464875529107.10754</c:v>
                      </c:pt>
                      <c:pt idx="482">
                        <c:v>468488611826.26129</c:v>
                      </c:pt>
                      <c:pt idx="483">
                        <c:v>469791916395.02777</c:v>
                      </c:pt>
                      <c:pt idx="484">
                        <c:v>465871710722.4884</c:v>
                      </c:pt>
                      <c:pt idx="485">
                        <c:v>464358561560.96417</c:v>
                      </c:pt>
                      <c:pt idx="486">
                        <c:v>465442825992.62695</c:v>
                      </c:pt>
                      <c:pt idx="487">
                        <c:v>471683418209.50696</c:v>
                      </c:pt>
                      <c:pt idx="488">
                        <c:v>468522392810.51001</c:v>
                      </c:pt>
                      <c:pt idx="489">
                        <c:v>467635712973.26654</c:v>
                      </c:pt>
                      <c:pt idx="490">
                        <c:v>471746656880.31897</c:v>
                      </c:pt>
                      <c:pt idx="491">
                        <c:v>474140074940.24487</c:v>
                      </c:pt>
                      <c:pt idx="492">
                        <c:v>477681596648.12903</c:v>
                      </c:pt>
                      <c:pt idx="493">
                        <c:v>471335279336.89447</c:v>
                      </c:pt>
                      <c:pt idx="494">
                        <c:v>468690280109.33575</c:v>
                      </c:pt>
                      <c:pt idx="495">
                        <c:v>468232455746.81653</c:v>
                      </c:pt>
                      <c:pt idx="496">
                        <c:v>467027186716.97662</c:v>
                      </c:pt>
                      <c:pt idx="497">
                        <c:v>474149396252.20459</c:v>
                      </c:pt>
                      <c:pt idx="498">
                        <c:v>474221925028.60333</c:v>
                      </c:pt>
                      <c:pt idx="499">
                        <c:v>470349500443.11511</c:v>
                      </c:pt>
                      <c:pt idx="500">
                        <c:v>467793889049.10919</c:v>
                      </c:pt>
                      <c:pt idx="501">
                        <c:v>468737424961.91888</c:v>
                      </c:pt>
                      <c:pt idx="502">
                        <c:v>480098033211.55597</c:v>
                      </c:pt>
                      <c:pt idx="503">
                        <c:v>483274987035.23676</c:v>
                      </c:pt>
                      <c:pt idx="504">
                        <c:v>476986387366.3739</c:v>
                      </c:pt>
                      <c:pt idx="505">
                        <c:v>477948102435.32269</c:v>
                      </c:pt>
                      <c:pt idx="506">
                        <c:v>478622630653.63373</c:v>
                      </c:pt>
                      <c:pt idx="507">
                        <c:v>479974237453.46283</c:v>
                      </c:pt>
                      <c:pt idx="508">
                        <c:v>474313327106.7807</c:v>
                      </c:pt>
                      <c:pt idx="509">
                        <c:v>472750864342.25183</c:v>
                      </c:pt>
                      <c:pt idx="510">
                        <c:v>493159151956.0946</c:v>
                      </c:pt>
                      <c:pt idx="511">
                        <c:v>508699204394.32477</c:v>
                      </c:pt>
                      <c:pt idx="512">
                        <c:v>527531495033.80627</c:v>
                      </c:pt>
                      <c:pt idx="513">
                        <c:v>555275433840.92554</c:v>
                      </c:pt>
                      <c:pt idx="514">
                        <c:v>507504266188.66986</c:v>
                      </c:pt>
                      <c:pt idx="515">
                        <c:v>459780975723.12665</c:v>
                      </c:pt>
                      <c:pt idx="516">
                        <c:v>417576672542.98151</c:v>
                      </c:pt>
                      <c:pt idx="517">
                        <c:v>381582140373.30865</c:v>
                      </c:pt>
                      <c:pt idx="518">
                        <c:v>366793058700.73328</c:v>
                      </c:pt>
                      <c:pt idx="519">
                        <c:v>365679256554.97913</c:v>
                      </c:pt>
                      <c:pt idx="520">
                        <c:v>338890029915.58398</c:v>
                      </c:pt>
                      <c:pt idx="521">
                        <c:v>337710210108.05109</c:v>
                      </c:pt>
                      <c:pt idx="522">
                        <c:v>342328174061.93561</c:v>
                      </c:pt>
                      <c:pt idx="523">
                        <c:v>340102610504.38464</c:v>
                      </c:pt>
                      <c:pt idx="524">
                        <c:v>334757697229.40137</c:v>
                      </c:pt>
                      <c:pt idx="525">
                        <c:v>334263484677.17249</c:v>
                      </c:pt>
                      <c:pt idx="526">
                        <c:v>343271918171.57385</c:v>
                      </c:pt>
                      <c:pt idx="527">
                        <c:v>338842950068.17261</c:v>
                      </c:pt>
                      <c:pt idx="528">
                        <c:v>340550719161.28644</c:v>
                      </c:pt>
                      <c:pt idx="529">
                        <c:v>339728042748.89789</c:v>
                      </c:pt>
                      <c:pt idx="530">
                        <c:v>338334256938.42859</c:v>
                      </c:pt>
                      <c:pt idx="531">
                        <c:v>337978235862.32886</c:v>
                      </c:pt>
                      <c:pt idx="532">
                        <c:v>337378088789.37354</c:v>
                      </c:pt>
                      <c:pt idx="533">
                        <c:v>323215889192.44397</c:v>
                      </c:pt>
                      <c:pt idx="534">
                        <c:v>325926170338.25354</c:v>
                      </c:pt>
                      <c:pt idx="535">
                        <c:v>328671370742.66449</c:v>
                      </c:pt>
                      <c:pt idx="536">
                        <c:v>327816573769.40997</c:v>
                      </c:pt>
                      <c:pt idx="537">
                        <c:v>327781406210.2439</c:v>
                      </c:pt>
                      <c:pt idx="538">
                        <c:v>330007182733.07654</c:v>
                      </c:pt>
                      <c:pt idx="539">
                        <c:v>329190953578.06458</c:v>
                      </c:pt>
                      <c:pt idx="540">
                        <c:v>324441463526.22675</c:v>
                      </c:pt>
                      <c:pt idx="541">
                        <c:v>336021438459.79828</c:v>
                      </c:pt>
                      <c:pt idx="542">
                        <c:v>335429459674.89307</c:v>
                      </c:pt>
                      <c:pt idx="543">
                        <c:v>334944918315.00177</c:v>
                      </c:pt>
                      <c:pt idx="544">
                        <c:v>332228320948.23309</c:v>
                      </c:pt>
                      <c:pt idx="545">
                        <c:v>334600391250.47131</c:v>
                      </c:pt>
                      <c:pt idx="546">
                        <c:v>331448166769.26971</c:v>
                      </c:pt>
                      <c:pt idx="547">
                        <c:v>326857590967.28925</c:v>
                      </c:pt>
                      <c:pt idx="548">
                        <c:v>325006891285.6427</c:v>
                      </c:pt>
                      <c:pt idx="549">
                        <c:v>324721734123.6814</c:v>
                      </c:pt>
                      <c:pt idx="550">
                        <c:v>328472202305.51147</c:v>
                      </c:pt>
                      <c:pt idx="551">
                        <c:v>329625053081.11859</c:v>
                      </c:pt>
                      <c:pt idx="552">
                        <c:v>325119833531.3324</c:v>
                      </c:pt>
                      <c:pt idx="553">
                        <c:v>324281475919.45306</c:v>
                      </c:pt>
                      <c:pt idx="554">
                        <c:v>321046861245.93353</c:v>
                      </c:pt>
                      <c:pt idx="555">
                        <c:v>320514425441.20996</c:v>
                      </c:pt>
                      <c:pt idx="556">
                        <c:v>332581931822.8139</c:v>
                      </c:pt>
                      <c:pt idx="557">
                        <c:v>322591928806.72729</c:v>
                      </c:pt>
                      <c:pt idx="558">
                        <c:v>319354746677.49182</c:v>
                      </c:pt>
                      <c:pt idx="559">
                        <c:v>319877582085.61475</c:v>
                      </c:pt>
                      <c:pt idx="560">
                        <c:v>325943901644.42126</c:v>
                      </c:pt>
                      <c:pt idx="561">
                        <c:v>325437236496.45093</c:v>
                      </c:pt>
                      <c:pt idx="562">
                        <c:v>312931345291.35962</c:v>
                      </c:pt>
                      <c:pt idx="563">
                        <c:v>323709060707.02612</c:v>
                      </c:pt>
                      <c:pt idx="564">
                        <c:v>324499954825.59088</c:v>
                      </c:pt>
                      <c:pt idx="565">
                        <c:v>316453384841.30225</c:v>
                      </c:pt>
                      <c:pt idx="566">
                        <c:v>324586175773.15546</c:v>
                      </c:pt>
                      <c:pt idx="567">
                        <c:v>323771191543.25214</c:v>
                      </c:pt>
                      <c:pt idx="568">
                        <c:v>302633710028.62286</c:v>
                      </c:pt>
                      <c:pt idx="569">
                        <c:v>305511958122.71344</c:v>
                      </c:pt>
                      <c:pt idx="570">
                        <c:v>303350567359.63641</c:v>
                      </c:pt>
                      <c:pt idx="571">
                        <c:v>310315726191.22632</c:v>
                      </c:pt>
                      <c:pt idx="572">
                        <c:v>303321642657.92694</c:v>
                      </c:pt>
                      <c:pt idx="573">
                        <c:v>302443731517.82843</c:v>
                      </c:pt>
                      <c:pt idx="574">
                        <c:v>308332362354.45367</c:v>
                      </c:pt>
                      <c:pt idx="575">
                        <c:v>317086407615.29645</c:v>
                      </c:pt>
                      <c:pt idx="576">
                        <c:v>318111435298.83398</c:v>
                      </c:pt>
                      <c:pt idx="577">
                        <c:v>317880079673.84943</c:v>
                      </c:pt>
                      <c:pt idx="578">
                        <c:v>315576673226.21881</c:v>
                      </c:pt>
                      <c:pt idx="579">
                        <c:v>315524033127.6582</c:v>
                      </c:pt>
                      <c:pt idx="580">
                        <c:v>317899597045.70868</c:v>
                      </c:pt>
                      <c:pt idx="581">
                        <c:v>325230421825.08643</c:v>
                      </c:pt>
                      <c:pt idx="582">
                        <c:v>324591159096.29639</c:v>
                      </c:pt>
                      <c:pt idx="583">
                        <c:v>317278361364.63007</c:v>
                      </c:pt>
                      <c:pt idx="584">
                        <c:v>317760741298.65625</c:v>
                      </c:pt>
                      <c:pt idx="585">
                        <c:v>316962400110.82617</c:v>
                      </c:pt>
                      <c:pt idx="586">
                        <c:v>318498639340.0199</c:v>
                      </c:pt>
                      <c:pt idx="587">
                        <c:v>317310678432.38165</c:v>
                      </c:pt>
                      <c:pt idx="588">
                        <c:v>316658662515.57056</c:v>
                      </c:pt>
                      <c:pt idx="589">
                        <c:v>317730599037.99127</c:v>
                      </c:pt>
                      <c:pt idx="590">
                        <c:v>310724729994.79889</c:v>
                      </c:pt>
                      <c:pt idx="591">
                        <c:v>310597742012.71869</c:v>
                      </c:pt>
                      <c:pt idx="592">
                        <c:v>326341742662.3927</c:v>
                      </c:pt>
                      <c:pt idx="593">
                        <c:v>317602317900.13721</c:v>
                      </c:pt>
                      <c:pt idx="594">
                        <c:v>317942001387.70673</c:v>
                      </c:pt>
                      <c:pt idx="595">
                        <c:v>316899314051.10699</c:v>
                      </c:pt>
                      <c:pt idx="596">
                        <c:v>321800235069.20752</c:v>
                      </c:pt>
                      <c:pt idx="597">
                        <c:v>321825782417.95013</c:v>
                      </c:pt>
                      <c:pt idx="598">
                        <c:v>315298234029.5824</c:v>
                      </c:pt>
                      <c:pt idx="599">
                        <c:v>319514485193.01306</c:v>
                      </c:pt>
                      <c:pt idx="600">
                        <c:v>323567786705.95172</c:v>
                      </c:pt>
                      <c:pt idx="601">
                        <c:v>318519236667.78687</c:v>
                      </c:pt>
                      <c:pt idx="602">
                        <c:v>317875679915.18878</c:v>
                      </c:pt>
                      <c:pt idx="603">
                        <c:v>317733994580.78381</c:v>
                      </c:pt>
                      <c:pt idx="604">
                        <c:v>318656116747.63806</c:v>
                      </c:pt>
                      <c:pt idx="605">
                        <c:v>318374891654.3252</c:v>
                      </c:pt>
                      <c:pt idx="606">
                        <c:v>310797452819.5528</c:v>
                      </c:pt>
                      <c:pt idx="607">
                        <c:v>315586949772.62189</c:v>
                      </c:pt>
                      <c:pt idx="608">
                        <c:v>325740292389.30658</c:v>
                      </c:pt>
                      <c:pt idx="609">
                        <c:v>325471806881.20654</c:v>
                      </c:pt>
                      <c:pt idx="610">
                        <c:v>315044600912.80511</c:v>
                      </c:pt>
                      <c:pt idx="611">
                        <c:v>330575564895.09882</c:v>
                      </c:pt>
                      <c:pt idx="612">
                        <c:v>324010330764.83533</c:v>
                      </c:pt>
                      <c:pt idx="613">
                        <c:v>323496979214.3078</c:v>
                      </c:pt>
                      <c:pt idx="614">
                        <c:v>311877489606.14526</c:v>
                      </c:pt>
                      <c:pt idx="615">
                        <c:v>312088809592.59192</c:v>
                      </c:pt>
                      <c:pt idx="616">
                        <c:v>328034615187.77985</c:v>
                      </c:pt>
                      <c:pt idx="617">
                        <c:v>329417048826.1593</c:v>
                      </c:pt>
                      <c:pt idx="618">
                        <c:v>325487843217.21533</c:v>
                      </c:pt>
                      <c:pt idx="619">
                        <c:v>315835811703.06036</c:v>
                      </c:pt>
                      <c:pt idx="620">
                        <c:v>310209080864.17413</c:v>
                      </c:pt>
                      <c:pt idx="621">
                        <c:v>310673573184.89813</c:v>
                      </c:pt>
                      <c:pt idx="622">
                        <c:v>307719434865.55994</c:v>
                      </c:pt>
                      <c:pt idx="623">
                        <c:v>306496399592.88489</c:v>
                      </c:pt>
                      <c:pt idx="624">
                        <c:v>314650116398.245</c:v>
                      </c:pt>
                      <c:pt idx="625">
                        <c:v>317315859706.5495</c:v>
                      </c:pt>
                      <c:pt idx="626">
                        <c:v>324500265082.39642</c:v>
                      </c:pt>
                      <c:pt idx="627">
                        <c:v>326187161479.28589</c:v>
                      </c:pt>
                      <c:pt idx="628">
                        <c:v>326989381562.68835</c:v>
                      </c:pt>
                      <c:pt idx="629">
                        <c:v>314062563756.23718</c:v>
                      </c:pt>
                      <c:pt idx="630">
                        <c:v>285150038620.16449</c:v>
                      </c:pt>
                      <c:pt idx="631">
                        <c:v>238053910286.96469</c:v>
                      </c:pt>
                      <c:pt idx="632">
                        <c:v>196200290878.37796</c:v>
                      </c:pt>
                      <c:pt idx="633">
                        <c:v>172795720955.73224</c:v>
                      </c:pt>
                      <c:pt idx="634">
                        <c:v>186444281481.64288</c:v>
                      </c:pt>
                      <c:pt idx="635">
                        <c:v>213221316963.39542</c:v>
                      </c:pt>
                      <c:pt idx="636">
                        <c:v>244675315313.60284</c:v>
                      </c:pt>
                      <c:pt idx="637">
                        <c:v>262736001828.05981</c:v>
                      </c:pt>
                      <c:pt idx="638">
                        <c:v>281410118815.66473</c:v>
                      </c:pt>
                      <c:pt idx="639">
                        <c:v>281018939304.646</c:v>
                      </c:pt>
                      <c:pt idx="640">
                        <c:v>288298253365.45709</c:v>
                      </c:pt>
                      <c:pt idx="641">
                        <c:v>295660057093.32617</c:v>
                      </c:pt>
                      <c:pt idx="642">
                        <c:v>305682026733.1825</c:v>
                      </c:pt>
                      <c:pt idx="643">
                        <c:v>315978401927.53442</c:v>
                      </c:pt>
                      <c:pt idx="644">
                        <c:v>320929609561.36194</c:v>
                      </c:pt>
                      <c:pt idx="645">
                        <c:v>320255840961.05048</c:v>
                      </c:pt>
                      <c:pt idx="646">
                        <c:v>316223179297.32684</c:v>
                      </c:pt>
                      <c:pt idx="647">
                        <c:v>322149903734.4118</c:v>
                      </c:pt>
                      <c:pt idx="648">
                        <c:v>317372136829.26923</c:v>
                      </c:pt>
                      <c:pt idx="649">
                        <c:v>320100921964.51306</c:v>
                      </c:pt>
                      <c:pt idx="650">
                        <c:v>321165014292.88171</c:v>
                      </c:pt>
                      <c:pt idx="651">
                        <c:v>320901601270.06915</c:v>
                      </c:pt>
                      <c:pt idx="652">
                        <c:v>328659862393.55237</c:v>
                      </c:pt>
                      <c:pt idx="653">
                        <c:v>319976665992.4646</c:v>
                      </c:pt>
                      <c:pt idx="654">
                        <c:v>322546684498.25848</c:v>
                      </c:pt>
                      <c:pt idx="655">
                        <c:v>323860456645.948</c:v>
                      </c:pt>
                      <c:pt idx="656">
                        <c:v>322712078797.91473</c:v>
                      </c:pt>
                      <c:pt idx="657">
                        <c:v>321441030172.72168</c:v>
                      </c:pt>
                      <c:pt idx="658">
                        <c:v>324194665238.74817</c:v>
                      </c:pt>
                      <c:pt idx="659">
                        <c:v>314981111495.05035</c:v>
                      </c:pt>
                      <c:pt idx="660">
                        <c:v>317659884902.94965</c:v>
                      </c:pt>
                      <c:pt idx="661">
                        <c:v>326278108779.77057</c:v>
                      </c:pt>
                      <c:pt idx="662">
                        <c:v>323981905971.40704</c:v>
                      </c:pt>
                      <c:pt idx="663">
                        <c:v>323866479084.25549</c:v>
                      </c:pt>
                      <c:pt idx="664">
                        <c:v>331030748516.05261</c:v>
                      </c:pt>
                      <c:pt idx="665">
                        <c:v>329113535040.60016</c:v>
                      </c:pt>
                      <c:pt idx="666">
                        <c:v>329613284850.37817</c:v>
                      </c:pt>
                      <c:pt idx="667">
                        <c:v>323648566035.62878</c:v>
                      </c:pt>
                      <c:pt idx="668">
                        <c:v>323901757468.33514</c:v>
                      </c:pt>
                      <c:pt idx="669">
                        <c:v>324891729714.46765</c:v>
                      </c:pt>
                      <c:pt idx="670">
                        <c:v>333759909928.46399</c:v>
                      </c:pt>
                      <c:pt idx="671">
                        <c:v>340675987284.36914</c:v>
                      </c:pt>
                      <c:pt idx="672">
                        <c:v>339102793005.85138</c:v>
                      </c:pt>
                      <c:pt idx="673">
                        <c:v>337629936631.16937</c:v>
                      </c:pt>
                      <c:pt idx="674">
                        <c:v>336380476293.11584</c:v>
                      </c:pt>
                      <c:pt idx="675">
                        <c:v>335327286272.97772</c:v>
                      </c:pt>
                      <c:pt idx="676">
                        <c:v>342467840852.36475</c:v>
                      </c:pt>
                      <c:pt idx="677">
                        <c:v>340219739256.47699</c:v>
                      </c:pt>
                      <c:pt idx="678">
                        <c:v>338865380385.70074</c:v>
                      </c:pt>
                      <c:pt idx="679">
                        <c:v>337357555178.78925</c:v>
                      </c:pt>
                      <c:pt idx="680">
                        <c:v>338284112822.73444</c:v>
                      </c:pt>
                      <c:pt idx="681">
                        <c:v>338111823604.44415</c:v>
                      </c:pt>
                      <c:pt idx="682">
                        <c:v>340173840807.50824</c:v>
                      </c:pt>
                      <c:pt idx="683">
                        <c:v>340152704903.56323</c:v>
                      </c:pt>
                      <c:pt idx="684">
                        <c:v>337682434346.58881</c:v>
                      </c:pt>
                      <c:pt idx="685">
                        <c:v>345427433388.67084</c:v>
                      </c:pt>
                      <c:pt idx="686">
                        <c:v>345591484529.10541</c:v>
                      </c:pt>
                      <c:pt idx="687">
                        <c:v>344544013851.6402</c:v>
                      </c:pt>
                      <c:pt idx="688">
                        <c:v>348902305918.59485</c:v>
                      </c:pt>
                      <c:pt idx="689">
                        <c:v>347414480079.3598</c:v>
                      </c:pt>
                      <c:pt idx="690">
                        <c:v>345200006918.43445</c:v>
                      </c:pt>
                      <c:pt idx="691">
                        <c:v>341104507000.50281</c:v>
                      </c:pt>
                      <c:pt idx="692">
                        <c:v>337140155406.68988</c:v>
                      </c:pt>
                      <c:pt idx="693">
                        <c:v>337908363636.88928</c:v>
                      </c:pt>
                      <c:pt idx="694">
                        <c:v>341699773080.93445</c:v>
                      </c:pt>
                      <c:pt idx="695">
                        <c:v>346903779717.68817</c:v>
                      </c:pt>
                      <c:pt idx="696">
                        <c:v>352585898381.41669</c:v>
                      </c:pt>
                      <c:pt idx="697">
                        <c:v>367793027422.32672</c:v>
                      </c:pt>
                      <c:pt idx="698">
                        <c:v>373786798822.17792</c:v>
                      </c:pt>
                      <c:pt idx="699">
                        <c:v>373148757045.45032</c:v>
                      </c:pt>
                      <c:pt idx="700">
                        <c:v>370307355458.87396</c:v>
                      </c:pt>
                      <c:pt idx="701">
                        <c:v>361354387523.41193</c:v>
                      </c:pt>
                      <c:pt idx="702">
                        <c:v>366842373376.39447</c:v>
                      </c:pt>
                      <c:pt idx="703">
                        <c:v>368200219462.52026</c:v>
                      </c:pt>
                      <c:pt idx="704">
                        <c:v>366325869452.75928</c:v>
                      </c:pt>
                      <c:pt idx="705">
                        <c:v>367198416135.73743</c:v>
                      </c:pt>
                      <c:pt idx="706">
                        <c:v>357833331170.36456</c:v>
                      </c:pt>
                      <c:pt idx="707">
                        <c:v>364476592938.18756</c:v>
                      </c:pt>
                      <c:pt idx="708">
                        <c:v>365647208695.32635</c:v>
                      </c:pt>
                      <c:pt idx="709">
                        <c:v>363506833575.97522</c:v>
                      </c:pt>
                      <c:pt idx="710">
                        <c:v>367210322634.39679</c:v>
                      </c:pt>
                      <c:pt idx="711">
                        <c:v>367332342207.81439</c:v>
                      </c:pt>
                      <c:pt idx="712">
                        <c:v>372414030484.50372</c:v>
                      </c:pt>
                      <c:pt idx="713">
                        <c:v>378283131876.78046</c:v>
                      </c:pt>
                      <c:pt idx="714">
                        <c:v>369789318226.17169</c:v>
                      </c:pt>
                      <c:pt idx="715">
                        <c:v>365041058191.81921</c:v>
                      </c:pt>
                      <c:pt idx="716">
                        <c:v>371822901298.58722</c:v>
                      </c:pt>
                      <c:pt idx="717">
                        <c:v>372118046911.59436</c:v>
                      </c:pt>
                      <c:pt idx="718">
                        <c:v>367199563636.33917</c:v>
                      </c:pt>
                      <c:pt idx="719">
                        <c:v>369338475918.8382</c:v>
                      </c:pt>
                      <c:pt idx="720">
                        <c:v>360538069708.22858</c:v>
                      </c:pt>
                      <c:pt idx="721">
                        <c:v>367481000091.79114</c:v>
                      </c:pt>
                      <c:pt idx="722">
                        <c:v>366392724075.58643</c:v>
                      </c:pt>
                      <c:pt idx="723">
                        <c:v>367121203929.93195</c:v>
                      </c:pt>
                      <c:pt idx="724">
                        <c:v>361339387973.43927</c:v>
                      </c:pt>
                      <c:pt idx="725">
                        <c:v>374935447680.84924</c:v>
                      </c:pt>
                      <c:pt idx="726">
                        <c:v>372707815373.3175</c:v>
                      </c:pt>
                      <c:pt idx="727">
                        <c:v>381928565671.47406</c:v>
                      </c:pt>
                      <c:pt idx="728">
                        <c:v>377551679231.49652</c:v>
                      </c:pt>
                      <c:pt idx="729">
                        <c:v>378266875541.78278</c:v>
                      </c:pt>
                      <c:pt idx="730">
                        <c:v>379690782858.17462</c:v>
                      </c:pt>
                      <c:pt idx="731">
                        <c:v>384887962112.08521</c:v>
                      </c:pt>
                      <c:pt idx="732">
                        <c:v>379525643240.44946</c:v>
                      </c:pt>
                      <c:pt idx="733">
                        <c:v>370051165813.59015</c:v>
                      </c:pt>
                      <c:pt idx="734">
                        <c:v>379003840129.98645</c:v>
                      </c:pt>
                      <c:pt idx="735">
                        <c:v>379912727075.36639</c:v>
                      </c:pt>
                      <c:pt idx="736">
                        <c:v>373247075880.01031</c:v>
                      </c:pt>
                      <c:pt idx="737">
                        <c:v>386030588997.83453</c:v>
                      </c:pt>
                      <c:pt idx="738">
                        <c:v>381484709441.27112</c:v>
                      </c:pt>
                      <c:pt idx="739">
                        <c:v>376027935336.29376</c:v>
                      </c:pt>
                      <c:pt idx="740">
                        <c:v>378269633784.21655</c:v>
                      </c:pt>
                      <c:pt idx="741">
                        <c:v>379956125822.08008</c:v>
                      </c:pt>
                      <c:pt idx="742">
                        <c:v>373404835043.12769</c:v>
                      </c:pt>
                      <c:pt idx="743">
                        <c:v>371528088992.02789</c:v>
                      </c:pt>
                      <c:pt idx="744">
                        <c:v>370158790381.27203</c:v>
                      </c:pt>
                      <c:pt idx="745">
                        <c:v>378839318400.08374</c:v>
                      </c:pt>
                      <c:pt idx="746">
                        <c:v>383626601917.2746</c:v>
                      </c:pt>
                      <c:pt idx="747">
                        <c:v>382331901173.1792</c:v>
                      </c:pt>
                      <c:pt idx="748">
                        <c:v>381390304900.01855</c:v>
                      </c:pt>
                      <c:pt idx="749">
                        <c:v>381398023007.69812</c:v>
                      </c:pt>
                      <c:pt idx="750">
                        <c:v>374797145967.46948</c:v>
                      </c:pt>
                      <c:pt idx="751">
                        <c:v>385224620929.1712</c:v>
                      </c:pt>
                      <c:pt idx="752">
                        <c:v>393747214851.7431</c:v>
                      </c:pt>
                      <c:pt idx="753">
                        <c:v>412035883149.48499</c:v>
                      </c:pt>
                      <c:pt idx="754">
                        <c:v>410234188639.21179</c:v>
                      </c:pt>
                      <c:pt idx="755">
                        <c:v>340353973089.68292</c:v>
                      </c:pt>
                      <c:pt idx="756">
                        <c:v>314567020270.18976</c:v>
                      </c:pt>
                      <c:pt idx="757">
                        <c:v>296368699620.33929</c:v>
                      </c:pt>
                      <c:pt idx="758">
                        <c:v>276311341716.46039</c:v>
                      </c:pt>
                      <c:pt idx="759">
                        <c:v>276347554010.07141</c:v>
                      </c:pt>
                      <c:pt idx="760">
                        <c:v>264029090094.97629</c:v>
                      </c:pt>
                      <c:pt idx="761">
                        <c:v>247035873995.98865</c:v>
                      </c:pt>
                      <c:pt idx="762">
                        <c:v>243523465097.99539</c:v>
                      </c:pt>
                      <c:pt idx="763">
                        <c:v>232918759719.89822</c:v>
                      </c:pt>
                      <c:pt idx="764">
                        <c:v>225232849955.36554</c:v>
                      </c:pt>
                      <c:pt idx="765">
                        <c:v>224464614204.04028</c:v>
                      </c:pt>
                      <c:pt idx="766">
                        <c:v>218333858647.13422</c:v>
                      </c:pt>
                      <c:pt idx="767">
                        <c:v>225454433058.60785</c:v>
                      </c:pt>
                      <c:pt idx="768">
                        <c:v>232992733058.19168</c:v>
                      </c:pt>
                      <c:pt idx="769">
                        <c:v>231283970549.00015</c:v>
                      </c:pt>
                      <c:pt idx="770">
                        <c:v>232361572523.46484</c:v>
                      </c:pt>
                      <c:pt idx="771">
                        <c:v>232580750838.79355</c:v>
                      </c:pt>
                      <c:pt idx="772">
                        <c:v>227576782223.46924</c:v>
                      </c:pt>
                      <c:pt idx="773">
                        <c:v>219179084173.7652</c:v>
                      </c:pt>
                      <c:pt idx="774">
                        <c:v>221062001113.52826</c:v>
                      </c:pt>
                      <c:pt idx="775">
                        <c:v>226117219205.84619</c:v>
                      </c:pt>
                      <c:pt idx="776">
                        <c:v>224158854511.3876</c:v>
                      </c:pt>
                      <c:pt idx="777">
                        <c:v>224491786714.50735</c:v>
                      </c:pt>
                      <c:pt idx="778">
                        <c:v>222424866230.51971</c:v>
                      </c:pt>
                      <c:pt idx="779">
                        <c:v>217672526052.36465</c:v>
                      </c:pt>
                      <c:pt idx="780">
                        <c:v>221374110669.23038</c:v>
                      </c:pt>
                      <c:pt idx="781">
                        <c:v>220692131183.88214</c:v>
                      </c:pt>
                      <c:pt idx="782">
                        <c:v>221334250298.05597</c:v>
                      </c:pt>
                      <c:pt idx="783">
                        <c:v>221683311934.65332</c:v>
                      </c:pt>
                      <c:pt idx="784">
                        <c:v>215968156666.36377</c:v>
                      </c:pt>
                      <c:pt idx="785">
                        <c:v>217052560064.35751</c:v>
                      </c:pt>
                      <c:pt idx="786">
                        <c:v>217010304140.15402</c:v>
                      </c:pt>
                      <c:pt idx="787">
                        <c:v>218732924883.33463</c:v>
                      </c:pt>
                      <c:pt idx="788">
                        <c:v>221787300392.00964</c:v>
                      </c:pt>
                      <c:pt idx="789">
                        <c:v>222172909803.24655</c:v>
                      </c:pt>
                      <c:pt idx="790">
                        <c:v>223959663170.43967</c:v>
                      </c:pt>
                      <c:pt idx="791">
                        <c:v>213092526453.15466</c:v>
                      </c:pt>
                      <c:pt idx="792">
                        <c:v>204547794910.02969</c:v>
                      </c:pt>
                      <c:pt idx="793">
                        <c:v>204989005601.99265</c:v>
                      </c:pt>
                      <c:pt idx="794">
                        <c:v>208624462179.54565</c:v>
                      </c:pt>
                      <c:pt idx="795">
                        <c:v>209390491052.76492</c:v>
                      </c:pt>
                      <c:pt idx="796">
                        <c:v>207519864288.32312</c:v>
                      </c:pt>
                      <c:pt idx="797">
                        <c:v>214429926577.17172</c:v>
                      </c:pt>
                      <c:pt idx="798">
                        <c:v>221412935668.33002</c:v>
                      </c:pt>
                      <c:pt idx="799">
                        <c:v>220580700499.71695</c:v>
                      </c:pt>
                      <c:pt idx="800">
                        <c:v>215664587127.83295</c:v>
                      </c:pt>
                      <c:pt idx="801">
                        <c:v>215482016911.21957</c:v>
                      </c:pt>
                      <c:pt idx="802">
                        <c:v>215705282473.61005</c:v>
                      </c:pt>
                      <c:pt idx="803">
                        <c:v>216493515607.85776</c:v>
                      </c:pt>
                      <c:pt idx="804">
                        <c:v>210938003705.98541</c:v>
                      </c:pt>
                      <c:pt idx="805">
                        <c:v>212049199432.42587</c:v>
                      </c:pt>
                      <c:pt idx="806">
                        <c:v>214246349256.74118</c:v>
                      </c:pt>
                      <c:pt idx="807">
                        <c:v>214837864621.9848</c:v>
                      </c:pt>
                      <c:pt idx="808">
                        <c:v>213974142518.16705</c:v>
                      </c:pt>
                      <c:pt idx="809">
                        <c:v>218932314430.3924</c:v>
                      </c:pt>
                      <c:pt idx="810">
                        <c:v>224248354620.80591</c:v>
                      </c:pt>
                      <c:pt idx="811">
                        <c:v>214213212023.05743</c:v>
                      </c:pt>
                      <c:pt idx="812">
                        <c:v>221329453577.21509</c:v>
                      </c:pt>
                      <c:pt idx="813">
                        <c:v>220643638691.24603</c:v>
                      </c:pt>
                      <c:pt idx="814">
                        <c:v>216381170461.21753</c:v>
                      </c:pt>
                      <c:pt idx="815">
                        <c:v>208066418982.01395</c:v>
                      </c:pt>
                      <c:pt idx="816">
                        <c:v>209985989723.6319</c:v>
                      </c:pt>
                      <c:pt idx="817">
                        <c:v>214063440308.96866</c:v>
                      </c:pt>
                      <c:pt idx="818">
                        <c:v>215258638197.9454</c:v>
                      </c:pt>
                      <c:pt idx="819">
                        <c:v>215100005706.8812</c:v>
                      </c:pt>
                      <c:pt idx="820">
                        <c:v>205395089800.45587</c:v>
                      </c:pt>
                      <c:pt idx="821">
                        <c:v>210742034925.98782</c:v>
                      </c:pt>
                      <c:pt idx="822">
                        <c:v>208819383192.39221</c:v>
                      </c:pt>
                      <c:pt idx="823">
                        <c:v>206092836781.2818</c:v>
                      </c:pt>
                      <c:pt idx="824">
                        <c:v>206325071307.04205</c:v>
                      </c:pt>
                      <c:pt idx="825">
                        <c:v>206075203226.65942</c:v>
                      </c:pt>
                      <c:pt idx="826">
                        <c:v>215772419112.27179</c:v>
                      </c:pt>
                      <c:pt idx="827">
                        <c:v>212840633981.25427</c:v>
                      </c:pt>
                      <c:pt idx="828">
                        <c:v>217459769848.33234</c:v>
                      </c:pt>
                      <c:pt idx="829">
                        <c:v>215347544881.60934</c:v>
                      </c:pt>
                      <c:pt idx="830">
                        <c:v>214227899743.43988</c:v>
                      </c:pt>
                      <c:pt idx="831">
                        <c:v>215218484685.19827</c:v>
                      </c:pt>
                      <c:pt idx="832">
                        <c:v>212599598532.31247</c:v>
                      </c:pt>
                      <c:pt idx="833">
                        <c:v>209514408108.56836</c:v>
                      </c:pt>
                      <c:pt idx="834">
                        <c:v>217927172982.85513</c:v>
                      </c:pt>
                      <c:pt idx="835">
                        <c:v>220362536130.37244</c:v>
                      </c:pt>
                      <c:pt idx="836">
                        <c:v>219366874101.24142</c:v>
                      </c:pt>
                      <c:pt idx="837">
                        <c:v>219301329437.82867</c:v>
                      </c:pt>
                      <c:pt idx="838">
                        <c:v>214961730078.76538</c:v>
                      </c:pt>
                      <c:pt idx="839">
                        <c:v>206761651399.43323</c:v>
                      </c:pt>
                      <c:pt idx="840">
                        <c:v>212769466550.34189</c:v>
                      </c:pt>
                      <c:pt idx="841">
                        <c:v>214986577532.09952</c:v>
                      </c:pt>
                      <c:pt idx="842">
                        <c:v>213199488260.44614</c:v>
                      </c:pt>
                      <c:pt idx="843">
                        <c:v>212734956259.39523</c:v>
                      </c:pt>
                      <c:pt idx="844">
                        <c:v>212540611533.03299</c:v>
                      </c:pt>
                      <c:pt idx="845">
                        <c:v>216714334751.95157</c:v>
                      </c:pt>
                      <c:pt idx="846">
                        <c:v>216144025226.3728</c:v>
                      </c:pt>
                      <c:pt idx="847">
                        <c:v>223268975097.73572</c:v>
                      </c:pt>
                      <c:pt idx="848">
                        <c:v>225240140526.66837</c:v>
                      </c:pt>
                      <c:pt idx="849">
                        <c:v>225126703350.54056</c:v>
                      </c:pt>
                      <c:pt idx="850">
                        <c:v>222347210143.00491</c:v>
                      </c:pt>
                      <c:pt idx="851">
                        <c:v>216152169460.82996</c:v>
                      </c:pt>
                      <c:pt idx="852">
                        <c:v>224810998809.31516</c:v>
                      </c:pt>
                      <c:pt idx="853">
                        <c:v>223415189138.97122</c:v>
                      </c:pt>
                      <c:pt idx="854">
                        <c:v>217763807237.54578</c:v>
                      </c:pt>
                      <c:pt idx="855">
                        <c:v>217979490826.32455</c:v>
                      </c:pt>
                      <c:pt idx="856">
                        <c:v>219829150897.21683</c:v>
                      </c:pt>
                      <c:pt idx="857">
                        <c:v>216685604092.27643</c:v>
                      </c:pt>
                      <c:pt idx="858">
                        <c:v>216649958813.38596</c:v>
                      </c:pt>
                      <c:pt idx="859">
                        <c:v>216125020250.83701</c:v>
                      </c:pt>
                      <c:pt idx="860">
                        <c:v>207289376590.54449</c:v>
                      </c:pt>
                      <c:pt idx="861">
                        <c:v>206884111802.22394</c:v>
                      </c:pt>
                      <c:pt idx="862">
                        <c:v>200226795235.65918</c:v>
                      </c:pt>
                      <c:pt idx="863">
                        <c:v>206140314453.60556</c:v>
                      </c:pt>
                      <c:pt idx="864">
                        <c:v>206930686223.72134</c:v>
                      </c:pt>
                      <c:pt idx="865">
                        <c:v>213140539614.6666</c:v>
                      </c:pt>
                      <c:pt idx="866">
                        <c:v>216160967501.11478</c:v>
                      </c:pt>
                      <c:pt idx="867">
                        <c:v>215893259944.81799</c:v>
                      </c:pt>
                      <c:pt idx="868">
                        <c:v>217744211546.90866</c:v>
                      </c:pt>
                      <c:pt idx="869">
                        <c:v>213507744608.53735</c:v>
                      </c:pt>
                      <c:pt idx="870">
                        <c:v>205299208687.18314</c:v>
                      </c:pt>
                      <c:pt idx="871">
                        <c:v>194486208462.93719</c:v>
                      </c:pt>
                      <c:pt idx="872">
                        <c:v>179715191158.51096</c:v>
                      </c:pt>
                      <c:pt idx="873">
                        <c:v>161820982792.98651</c:v>
                      </c:pt>
                      <c:pt idx="874">
                        <c:v>170958134713.43503</c:v>
                      </c:pt>
                      <c:pt idx="875">
                        <c:v>276950839271.98383</c:v>
                      </c:pt>
                      <c:pt idx="876">
                        <c:v>353459056203.63916</c:v>
                      </c:pt>
                      <c:pt idx="877">
                        <c:v>423572487293.94275</c:v>
                      </c:pt>
                      <c:pt idx="878">
                        <c:v>485445415705.29352</c:v>
                      </c:pt>
                      <c:pt idx="879">
                        <c:v>485001095930.7475</c:v>
                      </c:pt>
                      <c:pt idx="880">
                        <c:v>525913598610.18219</c:v>
                      </c:pt>
                      <c:pt idx="881">
                        <c:v>564101915495.26855</c:v>
                      </c:pt>
                      <c:pt idx="882">
                        <c:v>567865000964.90186</c:v>
                      </c:pt>
                      <c:pt idx="883">
                        <c:v>559559847188.91711</c:v>
                      </c:pt>
                      <c:pt idx="884">
                        <c:v>568619639848.95996</c:v>
                      </c:pt>
                      <c:pt idx="885">
                        <c:v>567418331419.63293</c:v>
                      </c:pt>
                      <c:pt idx="886">
                        <c:v>579352266997.63721</c:v>
                      </c:pt>
                      <c:pt idx="887">
                        <c:v>596339955411.12524</c:v>
                      </c:pt>
                      <c:pt idx="888">
                        <c:v>586733823647.83875</c:v>
                      </c:pt>
                      <c:pt idx="889">
                        <c:v>587289607491.82141</c:v>
                      </c:pt>
                      <c:pt idx="890">
                        <c:v>583482902137.28162</c:v>
                      </c:pt>
                      <c:pt idx="891">
                        <c:v>582848846839.67871</c:v>
                      </c:pt>
                      <c:pt idx="892">
                        <c:v>586380214800.8783</c:v>
                      </c:pt>
                      <c:pt idx="893">
                        <c:v>579546705968.55066</c:v>
                      </c:pt>
                      <c:pt idx="894">
                        <c:v>595582124128.72241</c:v>
                      </c:pt>
                      <c:pt idx="895">
                        <c:v>603466035730.44263</c:v>
                      </c:pt>
                      <c:pt idx="896">
                        <c:v>594621363504.53064</c:v>
                      </c:pt>
                      <c:pt idx="897">
                        <c:v>591737756324.17004</c:v>
                      </c:pt>
                      <c:pt idx="898">
                        <c:v>593279059346.18201</c:v>
                      </c:pt>
                      <c:pt idx="899">
                        <c:v>596302084305.08618</c:v>
                      </c:pt>
                      <c:pt idx="900">
                        <c:v>592548653396.66125</c:v>
                      </c:pt>
                      <c:pt idx="901">
                        <c:v>593288783093.2854</c:v>
                      </c:pt>
                      <c:pt idx="902">
                        <c:v>595855366481.52295</c:v>
                      </c:pt>
                      <c:pt idx="903">
                        <c:v>591879596540.9978</c:v>
                      </c:pt>
                      <c:pt idx="904">
                        <c:v>589431312362.46436</c:v>
                      </c:pt>
                      <c:pt idx="905">
                        <c:v>597493157261.42175</c:v>
                      </c:pt>
                      <c:pt idx="906">
                        <c:v>589066467893.57007</c:v>
                      </c:pt>
                      <c:pt idx="907">
                        <c:v>609278848609.34106</c:v>
                      </c:pt>
                      <c:pt idx="908">
                        <c:v>601588921759.86072</c:v>
                      </c:pt>
                      <c:pt idx="909">
                        <c:v>606012346641.2793</c:v>
                      </c:pt>
                      <c:pt idx="910">
                        <c:v>597562443123.23584</c:v>
                      </c:pt>
                      <c:pt idx="911">
                        <c:v>599195356121.39221</c:v>
                      </c:pt>
                      <c:pt idx="912">
                        <c:v>596624783391.65393</c:v>
                      </c:pt>
                      <c:pt idx="913">
                        <c:v>603515276718.1001</c:v>
                      </c:pt>
                      <c:pt idx="914">
                        <c:v>603483038232.66663</c:v>
                      </c:pt>
                      <c:pt idx="915">
                        <c:v>601410866828.26062</c:v>
                      </c:pt>
                      <c:pt idx="916">
                        <c:v>613219922463.66626</c:v>
                      </c:pt>
                      <c:pt idx="917">
                        <c:v>613422287047.82043</c:v>
                      </c:pt>
                      <c:pt idx="918">
                        <c:v>619818308108.55786</c:v>
                      </c:pt>
                      <c:pt idx="919">
                        <c:v>614400412052.85547</c:v>
                      </c:pt>
                      <c:pt idx="920">
                        <c:v>620136657241.31677</c:v>
                      </c:pt>
                      <c:pt idx="921">
                        <c:v>621468194741.37732</c:v>
                      </c:pt>
                      <c:pt idx="922">
                        <c:v>614408007196.45117</c:v>
                      </c:pt>
                      <c:pt idx="923">
                        <c:v>615022271603.10535</c:v>
                      </c:pt>
                      <c:pt idx="924">
                        <c:v>602623546540.85925</c:v>
                      </c:pt>
                      <c:pt idx="925">
                        <c:v>593828094451.91382</c:v>
                      </c:pt>
                      <c:pt idx="926">
                        <c:v>595361123167.49658</c:v>
                      </c:pt>
                      <c:pt idx="927">
                        <c:v>599435271333.77234</c:v>
                      </c:pt>
                      <c:pt idx="928">
                        <c:v>613782526829.36218</c:v>
                      </c:pt>
                      <c:pt idx="929">
                        <c:v>585903559281.29114</c:v>
                      </c:pt>
                      <c:pt idx="930">
                        <c:v>600443433726.3728</c:v>
                      </c:pt>
                      <c:pt idx="931">
                        <c:v>596562403815.00623</c:v>
                      </c:pt>
                      <c:pt idx="932">
                        <c:v>599324386121.92419</c:v>
                      </c:pt>
                      <c:pt idx="933">
                        <c:v>598553483069.88245</c:v>
                      </c:pt>
                      <c:pt idx="934">
                        <c:v>603311937835.30444</c:v>
                      </c:pt>
                      <c:pt idx="935">
                        <c:v>613555538960.76929</c:v>
                      </c:pt>
                      <c:pt idx="936">
                        <c:v>611423128520.9707</c:v>
                      </c:pt>
                      <c:pt idx="937">
                        <c:v>617565041020.52063</c:v>
                      </c:pt>
                      <c:pt idx="938">
                        <c:v>621600515073.25769</c:v>
                      </c:pt>
                      <c:pt idx="939">
                        <c:v>620608956584.88586</c:v>
                      </c:pt>
                      <c:pt idx="940">
                        <c:v>631685963651.50684</c:v>
                      </c:pt>
                      <c:pt idx="941">
                        <c:v>633317850676.94922</c:v>
                      </c:pt>
                      <c:pt idx="942">
                        <c:v>620416495884.81665</c:v>
                      </c:pt>
                      <c:pt idx="943">
                        <c:v>618843323797.2373</c:v>
                      </c:pt>
                      <c:pt idx="944">
                        <c:v>621076142029.94214</c:v>
                      </c:pt>
                      <c:pt idx="945">
                        <c:v>614796682946.81372</c:v>
                      </c:pt>
                      <c:pt idx="946">
                        <c:v>624655591845.03125</c:v>
                      </c:pt>
                      <c:pt idx="947">
                        <c:v>611736794885.099</c:v>
                      </c:pt>
                      <c:pt idx="948">
                        <c:v>603410700724.10681</c:v>
                      </c:pt>
                      <c:pt idx="949">
                        <c:v>600954705254.10999</c:v>
                      </c:pt>
                      <c:pt idx="950">
                        <c:v>617527791691.86658</c:v>
                      </c:pt>
                      <c:pt idx="951">
                        <c:v>615835587727.31689</c:v>
                      </c:pt>
                      <c:pt idx="952">
                        <c:v>624806681855.74377</c:v>
                      </c:pt>
                      <c:pt idx="953">
                        <c:v>620932695485.43286</c:v>
                      </c:pt>
                      <c:pt idx="954">
                        <c:v>608853143089.50122</c:v>
                      </c:pt>
                      <c:pt idx="955">
                        <c:v>610198204604.78259</c:v>
                      </c:pt>
                      <c:pt idx="956">
                        <c:v>606062411134.24829</c:v>
                      </c:pt>
                      <c:pt idx="957">
                        <c:v>604000884540.30396</c:v>
                      </c:pt>
                      <c:pt idx="958">
                        <c:v>636483312050.11609</c:v>
                      </c:pt>
                      <c:pt idx="959">
                        <c:v>639254028509.25024</c:v>
                      </c:pt>
                      <c:pt idx="960">
                        <c:v>629495542210.25</c:v>
                      </c:pt>
                      <c:pt idx="961">
                        <c:v>627557647408.65906</c:v>
                      </c:pt>
                      <c:pt idx="962">
                        <c:v>625573039248.95215</c:v>
                      </c:pt>
                      <c:pt idx="963">
                        <c:v>628582999944.78821</c:v>
                      </c:pt>
                      <c:pt idx="964">
                        <c:v>620316151780.9165</c:v>
                      </c:pt>
                      <c:pt idx="965">
                        <c:v>623101304821.10669</c:v>
                      </c:pt>
                      <c:pt idx="966">
                        <c:v>613485300804.80835</c:v>
                      </c:pt>
                      <c:pt idx="967">
                        <c:v>623407424385.99072</c:v>
                      </c:pt>
                      <c:pt idx="968">
                        <c:v>627836962901.98267</c:v>
                      </c:pt>
                      <c:pt idx="969">
                        <c:v>628151296642.31897</c:v>
                      </c:pt>
                      <c:pt idx="970">
                        <c:v>647302645497.40149</c:v>
                      </c:pt>
                      <c:pt idx="971">
                        <c:v>646999596181.70361</c:v>
                      </c:pt>
                      <c:pt idx="972">
                        <c:v>623467765409.38293</c:v>
                      </c:pt>
                      <c:pt idx="973">
                        <c:v>616269655665.31067</c:v>
                      </c:pt>
                      <c:pt idx="974">
                        <c:v>615187789428.0896</c:v>
                      </c:pt>
                      <c:pt idx="975">
                        <c:v>616365654431.35315</c:v>
                      </c:pt>
                      <c:pt idx="976">
                        <c:v>624634893019.86707</c:v>
                      </c:pt>
                      <c:pt idx="977">
                        <c:v>633848674897.67346</c:v>
                      </c:pt>
                      <c:pt idx="978">
                        <c:v>634521276334.52661</c:v>
                      </c:pt>
                      <c:pt idx="979">
                        <c:v>632876837935.96875</c:v>
                      </c:pt>
                      <c:pt idx="980">
                        <c:v>622854679083.42529</c:v>
                      </c:pt>
                      <c:pt idx="981">
                        <c:v>625775048696.0542</c:v>
                      </c:pt>
                      <c:pt idx="982">
                        <c:v>620095616801.73206</c:v>
                      </c:pt>
                      <c:pt idx="983">
                        <c:v>603611376513.43896</c:v>
                      </c:pt>
                      <c:pt idx="984">
                        <c:v>609913652459.40991</c:v>
                      </c:pt>
                      <c:pt idx="985">
                        <c:v>619584034269.67944</c:v>
                      </c:pt>
                      <c:pt idx="986">
                        <c:v>630677449971.75574</c:v>
                      </c:pt>
                      <c:pt idx="987">
                        <c:v>631310899748.83643</c:v>
                      </c:pt>
                      <c:pt idx="988">
                        <c:v>638667922995.65649</c:v>
                      </c:pt>
                      <c:pt idx="989">
                        <c:v>631768998277.22217</c:v>
                      </c:pt>
                      <c:pt idx="990">
                        <c:v>737190091252.33655</c:v>
                      </c:pt>
                      <c:pt idx="991">
                        <c:v>858964296551.86951</c:v>
                      </c:pt>
                      <c:pt idx="992">
                        <c:v>917827172739.82861</c:v>
                      </c:pt>
                      <c:pt idx="993">
                        <c:v>1159211209248.0283</c:v>
                      </c:pt>
                      <c:pt idx="994">
                        <c:v>1088070368417.5352</c:v>
                      </c:pt>
                      <c:pt idx="995">
                        <c:v>875440880143.32556</c:v>
                      </c:pt>
                      <c:pt idx="996">
                        <c:v>792739811339.34119</c:v>
                      </c:pt>
                      <c:pt idx="997">
                        <c:v>690684862476.23645</c:v>
                      </c:pt>
                      <c:pt idx="998">
                        <c:v>642103009254.04578</c:v>
                      </c:pt>
                      <c:pt idx="999">
                        <c:v>636996143248.21033</c:v>
                      </c:pt>
                      <c:pt idx="1000">
                        <c:v>599716203911.70166</c:v>
                      </c:pt>
                      <c:pt idx="1001">
                        <c:v>584244113273.38037</c:v>
                      </c:pt>
                      <c:pt idx="1002">
                        <c:v>559321109102.84814</c:v>
                      </c:pt>
                      <c:pt idx="1003">
                        <c:v>557318045041.61841</c:v>
                      </c:pt>
                      <c:pt idx="1004">
                        <c:v>555588583698.04846</c:v>
                      </c:pt>
                      <c:pt idx="1005">
                        <c:v>552332344607.43481</c:v>
                      </c:pt>
                      <c:pt idx="1006">
                        <c:v>537912298869.92731</c:v>
                      </c:pt>
                      <c:pt idx="1007">
                        <c:v>537936953914.32715</c:v>
                      </c:pt>
                      <c:pt idx="1008">
                        <c:v>552688886364.56396</c:v>
                      </c:pt>
                      <c:pt idx="1009">
                        <c:v>570085476880.6687</c:v>
                      </c:pt>
                      <c:pt idx="1010">
                        <c:v>571738765375.57361</c:v>
                      </c:pt>
                      <c:pt idx="1011">
                        <c:v>569127036646.24609</c:v>
                      </c:pt>
                      <c:pt idx="1012">
                        <c:v>553234063074.44983</c:v>
                      </c:pt>
                      <c:pt idx="1013">
                        <c:v>544100069183.06653</c:v>
                      </c:pt>
                      <c:pt idx="1014">
                        <c:v>543871672891.92627</c:v>
                      </c:pt>
                      <c:pt idx="1015">
                        <c:v>544873692688.29175</c:v>
                      </c:pt>
                      <c:pt idx="1016">
                        <c:v>533464061468.63702</c:v>
                      </c:pt>
                      <c:pt idx="1017">
                        <c:v>529855964822.2041</c:v>
                      </c:pt>
                      <c:pt idx="1018">
                        <c:v>567087569608.95935</c:v>
                      </c:pt>
                      <c:pt idx="1019">
                        <c:v>551430067497.9845</c:v>
                      </c:pt>
                      <c:pt idx="1020">
                        <c:v>553761852803.32239</c:v>
                      </c:pt>
                      <c:pt idx="1021">
                        <c:v>538359651043.64856</c:v>
                      </c:pt>
                      <c:pt idx="1022">
                        <c:v>541600541547.12537</c:v>
                      </c:pt>
                      <c:pt idx="1023">
                        <c:v>542516696547.92328</c:v>
                      </c:pt>
                      <c:pt idx="1024">
                        <c:v>539197952492.45654</c:v>
                      </c:pt>
                      <c:pt idx="1025">
                        <c:v>485724205202.86871</c:v>
                      </c:pt>
                      <c:pt idx="1026">
                        <c:v>480580437573.33075</c:v>
                      </c:pt>
                      <c:pt idx="1027">
                        <c:v>500509516544.60577</c:v>
                      </c:pt>
                      <c:pt idx="1028">
                        <c:v>508432915271.43652</c:v>
                      </c:pt>
                      <c:pt idx="1029">
                        <c:v>509227172915.3241</c:v>
                      </c:pt>
                      <c:pt idx="1030">
                        <c:v>503294615079.92957</c:v>
                      </c:pt>
                      <c:pt idx="1031">
                        <c:v>503776330746.43774</c:v>
                      </c:pt>
                      <c:pt idx="1032">
                        <c:v>506033676673.1734</c:v>
                      </c:pt>
                      <c:pt idx="1033">
                        <c:v>509120292558.11298</c:v>
                      </c:pt>
                      <c:pt idx="1034">
                        <c:v>498919794498.1333</c:v>
                      </c:pt>
                      <c:pt idx="1035">
                        <c:v>499011320721.59637</c:v>
                      </c:pt>
                      <c:pt idx="1036">
                        <c:v>468803710230.10071</c:v>
                      </c:pt>
                      <c:pt idx="1037">
                        <c:v>467514662218.91687</c:v>
                      </c:pt>
                      <c:pt idx="1038">
                        <c:v>477354782518.99426</c:v>
                      </c:pt>
                      <c:pt idx="1039">
                        <c:v>484294957726.21387</c:v>
                      </c:pt>
                      <c:pt idx="1040">
                        <c:v>473766941695.64111</c:v>
                      </c:pt>
                      <c:pt idx="1041">
                        <c:v>473936860632.5097</c:v>
                      </c:pt>
                      <c:pt idx="1042">
                        <c:v>458607454093.84332</c:v>
                      </c:pt>
                      <c:pt idx="1043">
                        <c:v>470933816946.46979</c:v>
                      </c:pt>
                      <c:pt idx="1044">
                        <c:v>469415064794.72327</c:v>
                      </c:pt>
                      <c:pt idx="1045">
                        <c:v>485644793353.48566</c:v>
                      </c:pt>
                      <c:pt idx="1046">
                        <c:v>463182623901.4267</c:v>
                      </c:pt>
                      <c:pt idx="1047">
                        <c:v>462993562941.87769</c:v>
                      </c:pt>
                      <c:pt idx="1048">
                        <c:v>453962824814.18842</c:v>
                      </c:pt>
                      <c:pt idx="1049">
                        <c:v>454668627606.5777</c:v>
                      </c:pt>
                      <c:pt idx="1050">
                        <c:v>455417575500.99579</c:v>
                      </c:pt>
                      <c:pt idx="1051">
                        <c:v>448728272929.30646</c:v>
                      </c:pt>
                      <c:pt idx="1052">
                        <c:v>446777176163.31445</c:v>
                      </c:pt>
                      <c:pt idx="1053">
                        <c:v>450990789473.46259</c:v>
                      </c:pt>
                      <c:pt idx="1054">
                        <c:v>449923352936.13696</c:v>
                      </c:pt>
                      <c:pt idx="1055">
                        <c:v>473943299460.2229</c:v>
                      </c:pt>
                      <c:pt idx="1056">
                        <c:v>448363615558.72241</c:v>
                      </c:pt>
                      <c:pt idx="1057">
                        <c:v>449333837981.97571</c:v>
                      </c:pt>
                      <c:pt idx="1058">
                        <c:v>452119699808.77234</c:v>
                      </c:pt>
                      <c:pt idx="1059">
                        <c:v>458030582496.85803</c:v>
                      </c:pt>
                      <c:pt idx="1060">
                        <c:v>466602547509.06146</c:v>
                      </c:pt>
                      <c:pt idx="1061">
                        <c:v>485979365649.07788</c:v>
                      </c:pt>
                      <c:pt idx="1062">
                        <c:v>482247125678.28076</c:v>
                      </c:pt>
                      <c:pt idx="1063">
                        <c:v>461831324749.32935</c:v>
                      </c:pt>
                      <c:pt idx="1064">
                        <c:v>485614190546.66364</c:v>
                      </c:pt>
                      <c:pt idx="1065">
                        <c:v>475127858138.69769</c:v>
                      </c:pt>
                      <c:pt idx="1066">
                        <c:v>481481986136.65771</c:v>
                      </c:pt>
                      <c:pt idx="1067">
                        <c:v>464632521439.97998</c:v>
                      </c:pt>
                      <c:pt idx="1068">
                        <c:v>451088080572.92023</c:v>
                      </c:pt>
                      <c:pt idx="1069">
                        <c:v>458876602566.40448</c:v>
                      </c:pt>
                      <c:pt idx="1070">
                        <c:v>484325490368.16223</c:v>
                      </c:pt>
                      <c:pt idx="1071">
                        <c:v>474739275513.49127</c:v>
                      </c:pt>
                      <c:pt idx="1072">
                        <c:v>476115146120.84875</c:v>
                      </c:pt>
                      <c:pt idx="1073">
                        <c:v>492503912066.41913</c:v>
                      </c:pt>
                      <c:pt idx="1074">
                        <c:v>489939535303.38605</c:v>
                      </c:pt>
                      <c:pt idx="1075">
                        <c:v>497102272013.33411</c:v>
                      </c:pt>
                      <c:pt idx="1076">
                        <c:v>488249736210.83551</c:v>
                      </c:pt>
                      <c:pt idx="1077">
                        <c:v>487175594746.92194</c:v>
                      </c:pt>
                      <c:pt idx="1078">
                        <c:v>487270090928.9715</c:v>
                      </c:pt>
                      <c:pt idx="1079">
                        <c:v>480272213518.06818</c:v>
                      </c:pt>
                      <c:pt idx="1080">
                        <c:v>469197611437.04395</c:v>
                      </c:pt>
                      <c:pt idx="1081">
                        <c:v>481560003064.81091</c:v>
                      </c:pt>
                      <c:pt idx="1082">
                        <c:v>465145604950.61292</c:v>
                      </c:pt>
                      <c:pt idx="1083">
                        <c:v>462087443827.29547</c:v>
                      </c:pt>
                      <c:pt idx="1084">
                        <c:v>463978666206.65906</c:v>
                      </c:pt>
                      <c:pt idx="1085">
                        <c:v>468500789784.42975</c:v>
                      </c:pt>
                      <c:pt idx="1086">
                        <c:v>465622642196.80603</c:v>
                      </c:pt>
                      <c:pt idx="1087">
                        <c:v>471096270770.67334</c:v>
                      </c:pt>
                      <c:pt idx="1088">
                        <c:v>464008107021.00916</c:v>
                      </c:pt>
                      <c:pt idx="1089">
                        <c:v>457050745485.68701</c:v>
                      </c:pt>
                      <c:pt idx="1090">
                        <c:v>452536570765.63312</c:v>
                      </c:pt>
                      <c:pt idx="1091">
                        <c:v>429946165999.51251</c:v>
                      </c:pt>
                      <c:pt idx="1092">
                        <c:v>441753445502.63458</c:v>
                      </c:pt>
                      <c:pt idx="1093">
                        <c:v>465886612050.09955</c:v>
                      </c:pt>
                      <c:pt idx="1094">
                        <c:v>448131859159.04755</c:v>
                      </c:pt>
                      <c:pt idx="1095">
                        <c:v>440359706088.48645</c:v>
                      </c:pt>
                      <c:pt idx="1096">
                        <c:v>440734317785.48096</c:v>
                      </c:pt>
                      <c:pt idx="1097">
                        <c:v>463176164232.08124</c:v>
                      </c:pt>
                      <c:pt idx="1098">
                        <c:v>452602862071.85107</c:v>
                      </c:pt>
                      <c:pt idx="1099">
                        <c:v>449250810304.45789</c:v>
                      </c:pt>
                      <c:pt idx="1100">
                        <c:v>452849382900.13239</c:v>
                      </c:pt>
                      <c:pt idx="1101">
                        <c:v>457583908214.71783</c:v>
                      </c:pt>
                      <c:pt idx="1102">
                        <c:v>458357253564.604</c:v>
                      </c:pt>
                      <c:pt idx="1103">
                        <c:v>447542913723.85229</c:v>
                      </c:pt>
                      <c:pt idx="1104">
                        <c:v>445183225441.89191</c:v>
                      </c:pt>
                      <c:pt idx="1105">
                        <c:v>432426544299.47852</c:v>
                      </c:pt>
                      <c:pt idx="1106">
                        <c:v>443439813672.41815</c:v>
                      </c:pt>
                      <c:pt idx="1107">
                        <c:v>468364772488.64148</c:v>
                      </c:pt>
                      <c:pt idx="1108">
                        <c:v>469271689531.4787</c:v>
                      </c:pt>
                      <c:pt idx="1109">
                        <c:v>448402156865.79877</c:v>
                      </c:pt>
                      <c:pt idx="1110">
                        <c:v>450634940822.16718</c:v>
                      </c:pt>
                      <c:pt idx="1111">
                        <c:v>368144700325.7464</c:v>
                      </c:pt>
                      <c:pt idx="1112">
                        <c:v>275281513181.72534</c:v>
                      </c:pt>
                      <c:pt idx="1113">
                        <c:v>236321629400.42151</c:v>
                      </c:pt>
                      <c:pt idx="1114">
                        <c:v>200912841619.88788</c:v>
                      </c:pt>
                      <c:pt idx="1115">
                        <c:v>278810797266.33838</c:v>
                      </c:pt>
                      <c:pt idx="1116">
                        <c:v>383271986465.77917</c:v>
                      </c:pt>
                      <c:pt idx="1117">
                        <c:v>378686663589.42511</c:v>
                      </c:pt>
                      <c:pt idx="1118">
                        <c:v>604471525433.64868</c:v>
                      </c:pt>
                      <c:pt idx="1119">
                        <c:v>674308472911.36731</c:v>
                      </c:pt>
                      <c:pt idx="1120">
                        <c:v>677411663159.71301</c:v>
                      </c:pt>
                      <c:pt idx="1121">
                        <c:v>749536066070.02332</c:v>
                      </c:pt>
                      <c:pt idx="1122">
                        <c:v>779878512839.297</c:v>
                      </c:pt>
                      <c:pt idx="1123">
                        <c:v>801842082486.06885</c:v>
                      </c:pt>
                      <c:pt idx="1124">
                        <c:v>811482175171.38916</c:v>
                      </c:pt>
                      <c:pt idx="1125">
                        <c:v>827342262787.06372</c:v>
                      </c:pt>
                      <c:pt idx="1126">
                        <c:v>827331538131.44458</c:v>
                      </c:pt>
                      <c:pt idx="1127">
                        <c:v>834560598493.29858</c:v>
                      </c:pt>
                      <c:pt idx="1128">
                        <c:v>868247715086.0354</c:v>
                      </c:pt>
                      <c:pt idx="1129">
                        <c:v>880676182608.53845</c:v>
                      </c:pt>
                      <c:pt idx="1130">
                        <c:v>865499841275.54541</c:v>
                      </c:pt>
                      <c:pt idx="1131">
                        <c:v>882187224883.91748</c:v>
                      </c:pt>
                      <c:pt idx="1132">
                        <c:v>886293541109.23779</c:v>
                      </c:pt>
                      <c:pt idx="1133">
                        <c:v>892009439476.34827</c:v>
                      </c:pt>
                      <c:pt idx="1134">
                        <c:v>890945190375.50427</c:v>
                      </c:pt>
                      <c:pt idx="1135">
                        <c:v>880910302310.03369</c:v>
                      </c:pt>
                      <c:pt idx="1136">
                        <c:v>880636342651.38025</c:v>
                      </c:pt>
                      <c:pt idx="1137">
                        <c:v>889983033448.59375</c:v>
                      </c:pt>
                      <c:pt idx="1138">
                        <c:v>889304104001.79651</c:v>
                      </c:pt>
                      <c:pt idx="1139">
                        <c:v>888866525173.04443</c:v>
                      </c:pt>
                      <c:pt idx="1140">
                        <c:v>895253186540.99097</c:v>
                      </c:pt>
                      <c:pt idx="1141">
                        <c:v>889586048877.3645</c:v>
                      </c:pt>
                      <c:pt idx="1142">
                        <c:v>884074746473.01941</c:v>
                      </c:pt>
                      <c:pt idx="1143">
                        <c:v>896856153539.56604</c:v>
                      </c:pt>
                      <c:pt idx="1144">
                        <c:v>900049214609.94763</c:v>
                      </c:pt>
                      <c:pt idx="1145">
                        <c:v>896561401689.90991</c:v>
                      </c:pt>
                      <c:pt idx="1146">
                        <c:v>922634112969.78821</c:v>
                      </c:pt>
                      <c:pt idx="1147">
                        <c:v>939562563941.88037</c:v>
                      </c:pt>
                      <c:pt idx="1148">
                        <c:v>938884252274.02637</c:v>
                      </c:pt>
                      <c:pt idx="1149">
                        <c:v>931146749205.98267</c:v>
                      </c:pt>
                      <c:pt idx="1150">
                        <c:v>930987637193.23352</c:v>
                      </c:pt>
                      <c:pt idx="1151">
                        <c:v>914031763925.61658</c:v>
                      </c:pt>
                      <c:pt idx="1152">
                        <c:v>953061447902.33887</c:v>
                      </c:pt>
                      <c:pt idx="1153">
                        <c:v>939162370794.16492</c:v>
                      </c:pt>
                      <c:pt idx="1154">
                        <c:v>939464495484.35864</c:v>
                      </c:pt>
                      <c:pt idx="1155">
                        <c:v>930339529128.62646</c:v>
                      </c:pt>
                      <c:pt idx="1156">
                        <c:v>932110130139.53979</c:v>
                      </c:pt>
                      <c:pt idx="1157">
                        <c:v>948067698810.64075</c:v>
                      </c:pt>
                      <c:pt idx="1158">
                        <c:v>932690857184.68542</c:v>
                      </c:pt>
                      <c:pt idx="1159">
                        <c:v>932550746087.42371</c:v>
                      </c:pt>
                      <c:pt idx="1160">
                        <c:v>941956277269.35132</c:v>
                      </c:pt>
                      <c:pt idx="1161">
                        <c:v>971990949598.30383</c:v>
                      </c:pt>
                      <c:pt idx="1162">
                        <c:v>973707787428.47815</c:v>
                      </c:pt>
                      <c:pt idx="1163">
                        <c:v>956117140900.4801</c:v>
                      </c:pt>
                      <c:pt idx="1164">
                        <c:v>956741164035.99646</c:v>
                      </c:pt>
                      <c:pt idx="1165">
                        <c:v>970547446608.16785</c:v>
                      </c:pt>
                      <c:pt idx="1166">
                        <c:v>970369995820.47498</c:v>
                      </c:pt>
                      <c:pt idx="1167">
                        <c:v>972834086850.17773</c:v>
                      </c:pt>
                      <c:pt idx="1168">
                        <c:v>970244858057.14209</c:v>
                      </c:pt>
                      <c:pt idx="1169">
                        <c:v>979824896268.90759</c:v>
                      </c:pt>
                      <c:pt idx="1170">
                        <c:v>955746123608.55701</c:v>
                      </c:pt>
                      <c:pt idx="1171">
                        <c:v>957279447034.64648</c:v>
                      </c:pt>
                      <c:pt idx="1172">
                        <c:v>952097595169.71228</c:v>
                      </c:pt>
                      <c:pt idx="1173">
                        <c:v>971418664461.85522</c:v>
                      </c:pt>
                      <c:pt idx="1174">
                        <c:v>968927298926.65295</c:v>
                      </c:pt>
                      <c:pt idx="1175">
                        <c:v>962432475212.83447</c:v>
                      </c:pt>
                      <c:pt idx="1176">
                        <c:v>965894365579.79688</c:v>
                      </c:pt>
                      <c:pt idx="1177">
                        <c:v>976730506569.09839</c:v>
                      </c:pt>
                      <c:pt idx="1178">
                        <c:v>991122288712.46753</c:v>
                      </c:pt>
                      <c:pt idx="1179">
                        <c:v>1000083928921.8916</c:v>
                      </c:pt>
                      <c:pt idx="1180">
                        <c:v>1002517291865.0906</c:v>
                      </c:pt>
                      <c:pt idx="1181">
                        <c:v>1010455671162.2925</c:v>
                      </c:pt>
                      <c:pt idx="1182">
                        <c:v>977261246959.08777</c:v>
                      </c:pt>
                      <c:pt idx="1183">
                        <c:v>984501355608.91223</c:v>
                      </c:pt>
                      <c:pt idx="1184">
                        <c:v>968600467392.1709</c:v>
                      </c:pt>
                      <c:pt idx="1185">
                        <c:v>967467158337.31616</c:v>
                      </c:pt>
                      <c:pt idx="1186">
                        <c:v>970719763391.00684</c:v>
                      </c:pt>
                      <c:pt idx="1187">
                        <c:v>969609437499.18445</c:v>
                      </c:pt>
                      <c:pt idx="1188">
                        <c:v>982468449111.53394</c:v>
                      </c:pt>
                      <c:pt idx="1189">
                        <c:v>983489918704.84033</c:v>
                      </c:pt>
                      <c:pt idx="1190">
                        <c:v>984894221671.55518</c:v>
                      </c:pt>
                      <c:pt idx="1191">
                        <c:v>978598693381.40747</c:v>
                      </c:pt>
                      <c:pt idx="1192">
                        <c:v>976723229085.85315</c:v>
                      </c:pt>
                      <c:pt idx="1193">
                        <c:v>1005900807970.5892</c:v>
                      </c:pt>
                      <c:pt idx="1194">
                        <c:v>1003833783809.9274</c:v>
                      </c:pt>
                      <c:pt idx="1195">
                        <c:v>1024176339936.2483</c:v>
                      </c:pt>
                      <c:pt idx="1196">
                        <c:v>1013067870010.6948</c:v>
                      </c:pt>
                      <c:pt idx="1197">
                        <c:v>994013237566.1637</c:v>
                      </c:pt>
                      <c:pt idx="1198">
                        <c:v>996910443695.54004</c:v>
                      </c:pt>
                      <c:pt idx="1199">
                        <c:v>1002211174246.1447</c:v>
                      </c:pt>
                      <c:pt idx="1200">
                        <c:v>1018474569232.9906</c:v>
                      </c:pt>
                      <c:pt idx="1201">
                        <c:v>1005189996712.5399</c:v>
                      </c:pt>
                      <c:pt idx="1202">
                        <c:v>1003822115184.1729</c:v>
                      </c:pt>
                      <c:pt idx="1203">
                        <c:v>989530277026.20483</c:v>
                      </c:pt>
                      <c:pt idx="1204">
                        <c:v>988770381877.20728</c:v>
                      </c:pt>
                      <c:pt idx="1205">
                        <c:v>1020333148054.6598</c:v>
                      </c:pt>
                      <c:pt idx="1206">
                        <c:v>1001923049981.1403</c:v>
                      </c:pt>
                      <c:pt idx="1207">
                        <c:v>1015553161501.0442</c:v>
                      </c:pt>
                      <c:pt idx="1208">
                        <c:v>988754644411.86377</c:v>
                      </c:pt>
                      <c:pt idx="1209">
                        <c:v>995852925051.44653</c:v>
                      </c:pt>
                      <c:pt idx="1210">
                        <c:v>996449548694.81165</c:v>
                      </c:pt>
                      <c:pt idx="1211">
                        <c:v>1018852496376.1207</c:v>
                      </c:pt>
                      <c:pt idx="1212">
                        <c:v>1019809044965.2614</c:v>
                      </c:pt>
                      <c:pt idx="1213">
                        <c:v>1023267559087.2571</c:v>
                      </c:pt>
                      <c:pt idx="1214">
                        <c:v>1016112516392.6023</c:v>
                      </c:pt>
                      <c:pt idx="1215">
                        <c:v>1024552159166.7372</c:v>
                      </c:pt>
                      <c:pt idx="1216">
                        <c:v>1025766272010.6885</c:v>
                      </c:pt>
                      <c:pt idx="1217">
                        <c:v>1027434321195.826</c:v>
                      </c:pt>
                      <c:pt idx="1218">
                        <c:v>1024892491444.4102</c:v>
                      </c:pt>
                      <c:pt idx="1219">
                        <c:v>1017767514843.2102</c:v>
                      </c:pt>
                      <c:pt idx="1220">
                        <c:v>1002009106508.6631</c:v>
                      </c:pt>
                      <c:pt idx="1221">
                        <c:v>1026007427317.4277</c:v>
                      </c:pt>
                      <c:pt idx="1222">
                        <c:v>1026112991403.4764</c:v>
                      </c:pt>
                      <c:pt idx="1223">
                        <c:v>1032188736634.1718</c:v>
                      </c:pt>
                      <c:pt idx="1224">
                        <c:v>1026863122572.8351</c:v>
                      </c:pt>
                      <c:pt idx="1225">
                        <c:v>1022650827575.4912</c:v>
                      </c:pt>
                      <c:pt idx="1226">
                        <c:v>1008566876699.9855</c:v>
                      </c:pt>
                      <c:pt idx="1227">
                        <c:v>1014827881125.0448</c:v>
                      </c:pt>
                      <c:pt idx="1228">
                        <c:v>1012279129740.3364</c:v>
                      </c:pt>
                      <c:pt idx="1229">
                        <c:v>998424854399.63721</c:v>
                      </c:pt>
                      <c:pt idx="1230">
                        <c:v>1067044726983.4099</c:v>
                      </c:pt>
                      <c:pt idx="1231">
                        <c:v>1196841392936.9893</c:v>
                      </c:pt>
                      <c:pt idx="1232">
                        <c:v>1352439491347.4133</c:v>
                      </c:pt>
                      <c:pt idx="1233">
                        <c:v>1526704399540.896</c:v>
                      </c:pt>
                      <c:pt idx="1234">
                        <c:v>1682918651494.6931</c:v>
                      </c:pt>
                      <c:pt idx="1235">
                        <c:v>1160122380557.0271</c:v>
                      </c:pt>
                      <c:pt idx="1236">
                        <c:v>1006134963841.9894</c:v>
                      </c:pt>
                      <c:pt idx="1237">
                        <c:v>909361385992.76868</c:v>
                      </c:pt>
                      <c:pt idx="1238">
                        <c:v>843196382406.80066</c:v>
                      </c:pt>
                      <c:pt idx="1239">
                        <c:v>819207725553.39697</c:v>
                      </c:pt>
                      <c:pt idx="1240">
                        <c:v>822170127938.08179</c:v>
                      </c:pt>
                      <c:pt idx="1241">
                        <c:v>800760490390.32129</c:v>
                      </c:pt>
                      <c:pt idx="1242">
                        <c:v>757166237222.53516</c:v>
                      </c:pt>
                      <c:pt idx="1243">
                        <c:v>756620642379.63953</c:v>
                      </c:pt>
                      <c:pt idx="1244">
                        <c:v>736630650980.53906</c:v>
                      </c:pt>
                      <c:pt idx="1245">
                        <c:v>713475496901.70764</c:v>
                      </c:pt>
                      <c:pt idx="1246">
                        <c:v>714641040037.92737</c:v>
                      </c:pt>
                      <c:pt idx="1247">
                        <c:v>727344670321.04492</c:v>
                      </c:pt>
                      <c:pt idx="1248">
                        <c:v>719309314038.52588</c:v>
                      </c:pt>
                      <c:pt idx="1249">
                        <c:v>699527745110.70056</c:v>
                      </c:pt>
                      <c:pt idx="1250">
                        <c:v>712811298551.86157</c:v>
                      </c:pt>
                      <c:pt idx="1251">
                        <c:v>691150275769.31177</c:v>
                      </c:pt>
                      <c:pt idx="1252">
                        <c:v>692379908607.0542</c:v>
                      </c:pt>
                      <c:pt idx="1253">
                        <c:v>690298218573.52917</c:v>
                      </c:pt>
                      <c:pt idx="1254">
                        <c:v>687553102622.2146</c:v>
                      </c:pt>
                      <c:pt idx="1255">
                        <c:v>689390283196.37512</c:v>
                      </c:pt>
                      <c:pt idx="1256">
                        <c:v>682416061697.63269</c:v>
                      </c:pt>
                      <c:pt idx="1257">
                        <c:v>686842972462.89978</c:v>
                      </c:pt>
                      <c:pt idx="1258">
                        <c:v>690565261435.62683</c:v>
                      </c:pt>
                      <c:pt idx="1259">
                        <c:v>674044614293.53284</c:v>
                      </c:pt>
                      <c:pt idx="1260">
                        <c:v>678414179560.39038</c:v>
                      </c:pt>
                      <c:pt idx="1261">
                        <c:v>688828984335.77026</c:v>
                      </c:pt>
                      <c:pt idx="1262">
                        <c:v>673958151626.23364</c:v>
                      </c:pt>
                      <c:pt idx="1263">
                        <c:v>672496198452.29395</c:v>
                      </c:pt>
                      <c:pt idx="1264">
                        <c:v>677076777768.26367</c:v>
                      </c:pt>
                      <c:pt idx="1265">
                        <c:v>653798852516.55444</c:v>
                      </c:pt>
                      <c:pt idx="1266">
                        <c:v>670557439016.2489</c:v>
                      </c:pt>
                      <c:pt idx="1267">
                        <c:v>683617822279.88721</c:v>
                      </c:pt>
                      <c:pt idx="1268">
                        <c:v>682748380056.59705</c:v>
                      </c:pt>
                      <c:pt idx="1269">
                        <c:v>678670143444.87549</c:v>
                      </c:pt>
                      <c:pt idx="1270">
                        <c:v>674027144432.16284</c:v>
                      </c:pt>
                      <c:pt idx="1271">
                        <c:v>663847151578.23291</c:v>
                      </c:pt>
                      <c:pt idx="1272">
                        <c:v>657664630565.94421</c:v>
                      </c:pt>
                      <c:pt idx="1273">
                        <c:v>642517875125.76111</c:v>
                      </c:pt>
                      <c:pt idx="1274">
                        <c:v>633251352617.42126</c:v>
                      </c:pt>
                      <c:pt idx="1275">
                        <c:v>630100867597.49072</c:v>
                      </c:pt>
                      <c:pt idx="1276">
                        <c:v>629455806126.04675</c:v>
                      </c:pt>
                      <c:pt idx="1277">
                        <c:v>638065404249.97522</c:v>
                      </c:pt>
                      <c:pt idx="1278">
                        <c:v>609813923448.23767</c:v>
                      </c:pt>
                      <c:pt idx="1279">
                        <c:v>617560007832.25671</c:v>
                      </c:pt>
                      <c:pt idx="1280">
                        <c:v>628115826119.38867</c:v>
                      </c:pt>
                      <c:pt idx="1281">
                        <c:v>639355541363.63696</c:v>
                      </c:pt>
                      <c:pt idx="1282">
                        <c:v>637761698464.80261</c:v>
                      </c:pt>
                      <c:pt idx="1283">
                        <c:v>628059053839.92578</c:v>
                      </c:pt>
                      <c:pt idx="1284">
                        <c:v>638206224172.92627</c:v>
                      </c:pt>
                      <c:pt idx="1285">
                        <c:v>639022865950.41492</c:v>
                      </c:pt>
                      <c:pt idx="1286">
                        <c:v>626874466985.2915</c:v>
                      </c:pt>
                      <c:pt idx="1287">
                        <c:v>630973659098.5885</c:v>
                      </c:pt>
                      <c:pt idx="1288">
                        <c:v>630037440815.64893</c:v>
                      </c:pt>
                      <c:pt idx="1289">
                        <c:v>620896165870.37219</c:v>
                      </c:pt>
                      <c:pt idx="1290">
                        <c:v>621761469068.87927</c:v>
                      </c:pt>
                      <c:pt idx="1291">
                        <c:v>626668985579.55774</c:v>
                      </c:pt>
                      <c:pt idx="1292">
                        <c:v>623680126566.0813</c:v>
                      </c:pt>
                      <c:pt idx="1293">
                        <c:v>626380643276.10339</c:v>
                      </c:pt>
                      <c:pt idx="1294">
                        <c:v>625523155151.89783</c:v>
                      </c:pt>
                      <c:pt idx="1295">
                        <c:v>609722657779.88745</c:v>
                      </c:pt>
                      <c:pt idx="1296">
                        <c:v>626101974898.85339</c:v>
                      </c:pt>
                      <c:pt idx="1297">
                        <c:v>604369752920.68921</c:v>
                      </c:pt>
                      <c:pt idx="1298">
                        <c:v>611267532844.27844</c:v>
                      </c:pt>
                      <c:pt idx="1299">
                        <c:v>609831185082.68823</c:v>
                      </c:pt>
                      <c:pt idx="1300">
                        <c:v>606667555033.26501</c:v>
                      </c:pt>
                      <c:pt idx="1301">
                        <c:v>622551547696.79919</c:v>
                      </c:pt>
                      <c:pt idx="1302">
                        <c:v>610449838927.88672</c:v>
                      </c:pt>
                      <c:pt idx="1303">
                        <c:v>601526256175.03491</c:v>
                      </c:pt>
                      <c:pt idx="1304">
                        <c:v>602692012549.17944</c:v>
                      </c:pt>
                      <c:pt idx="1305">
                        <c:v>603555702307.97693</c:v>
                      </c:pt>
                      <c:pt idx="1306">
                        <c:v>604136884304.26062</c:v>
                      </c:pt>
                      <c:pt idx="1307">
                        <c:v>608787493522.0968</c:v>
                      </c:pt>
                      <c:pt idx="1308">
                        <c:v>578797674312.90491</c:v>
                      </c:pt>
                      <c:pt idx="1309">
                        <c:v>586438859295.45972</c:v>
                      </c:pt>
                      <c:pt idx="1310">
                        <c:v>574670752253.16907</c:v>
                      </c:pt>
                      <c:pt idx="1311">
                        <c:v>598196129189.97595</c:v>
                      </c:pt>
                      <c:pt idx="1312">
                        <c:v>589202810095.47729</c:v>
                      </c:pt>
                      <c:pt idx="1313">
                        <c:v>556703818331.80591</c:v>
                      </c:pt>
                      <c:pt idx="1314">
                        <c:v>562984060394.54688</c:v>
                      </c:pt>
                      <c:pt idx="1315">
                        <c:v>578001283117.3125</c:v>
                      </c:pt>
                      <c:pt idx="1316">
                        <c:v>564784346164.58154</c:v>
                      </c:pt>
                      <c:pt idx="1317">
                        <c:v>574335689548.34338</c:v>
                      </c:pt>
                      <c:pt idx="1318">
                        <c:v>583318200108.32483</c:v>
                      </c:pt>
                      <c:pt idx="1319">
                        <c:v>550057894879.47327</c:v>
                      </c:pt>
                      <c:pt idx="1320">
                        <c:v>564535611205.45984</c:v>
                      </c:pt>
                      <c:pt idx="1321">
                        <c:v>558445843843.6969</c:v>
                      </c:pt>
                      <c:pt idx="1322">
                        <c:v>580082778811.65527</c:v>
                      </c:pt>
                      <c:pt idx="1323">
                        <c:v>596839281172.89185</c:v>
                      </c:pt>
                      <c:pt idx="1324">
                        <c:v>602424342189.19543</c:v>
                      </c:pt>
                      <c:pt idx="1325">
                        <c:v>590827642541.21582</c:v>
                      </c:pt>
                      <c:pt idx="1326">
                        <c:v>586381828021.24951</c:v>
                      </c:pt>
                      <c:pt idx="1327">
                        <c:v>599809499260.33777</c:v>
                      </c:pt>
                      <c:pt idx="1328">
                        <c:v>587110813133.73853</c:v>
                      </c:pt>
                      <c:pt idx="1329">
                        <c:v>586017126162.69153</c:v>
                      </c:pt>
                      <c:pt idx="1330">
                        <c:v>591760312658.91931</c:v>
                      </c:pt>
                      <c:pt idx="1331">
                        <c:v>575417650450.76538</c:v>
                      </c:pt>
                      <c:pt idx="1332">
                        <c:v>588528293220.50708</c:v>
                      </c:pt>
                      <c:pt idx="1333">
                        <c:v>570708860207.06287</c:v>
                      </c:pt>
                      <c:pt idx="1334">
                        <c:v>575247302883.78662</c:v>
                      </c:pt>
                      <c:pt idx="1335">
                        <c:v>571860790190.88684</c:v>
                      </c:pt>
                      <c:pt idx="1336">
                        <c:v>574808676883.64771</c:v>
                      </c:pt>
                      <c:pt idx="1337">
                        <c:v>572641153676.21436</c:v>
                      </c:pt>
                      <c:pt idx="1338">
                        <c:v>557887149339.70874</c:v>
                      </c:pt>
                      <c:pt idx="1339">
                        <c:v>588126673555.56531</c:v>
                      </c:pt>
                      <c:pt idx="1340">
                        <c:v>572303481344.47705</c:v>
                      </c:pt>
                      <c:pt idx="1341">
                        <c:v>575368440252.5929</c:v>
                      </c:pt>
                      <c:pt idx="1342">
                        <c:v>578062389785.14478</c:v>
                      </c:pt>
                      <c:pt idx="1343">
                        <c:v>566531615518.0697</c:v>
                      </c:pt>
                      <c:pt idx="1344">
                        <c:v>547062009896.90143</c:v>
                      </c:pt>
                      <c:pt idx="1345">
                        <c:v>539864338452.80719</c:v>
                      </c:pt>
                      <c:pt idx="1346">
                        <c:v>576659924640.03088</c:v>
                      </c:pt>
                      <c:pt idx="1347">
                        <c:v>577135210820.25269</c:v>
                      </c:pt>
                      <c:pt idx="1348">
                        <c:v>582679889089.31238</c:v>
                      </c:pt>
                      <c:pt idx="1349">
                        <c:v>574898378041.05396</c:v>
                      </c:pt>
                      <c:pt idx="1350">
                        <c:v>579423424832.97461</c:v>
                      </c:pt>
                      <c:pt idx="1351">
                        <c:v>557478534126.27539</c:v>
                      </c:pt>
                      <c:pt idx="1352">
                        <c:v>541057216169.50629</c:v>
                      </c:pt>
                      <c:pt idx="1353">
                        <c:v>495358419758.10681</c:v>
                      </c:pt>
                      <c:pt idx="1354">
                        <c:v>438264729765.50665</c:v>
                      </c:pt>
                      <c:pt idx="1355">
                        <c:v>465007151402.25006</c:v>
                      </c:pt>
                      <c:pt idx="1356">
                        <c:v>787530921785.78101</c:v>
                      </c:pt>
                      <c:pt idx="1357">
                        <c:v>970131467094.18616</c:v>
                      </c:pt>
                      <c:pt idx="1358">
                        <c:v>1086522353296.7694</c:v>
                      </c:pt>
                      <c:pt idx="1359">
                        <c:v>1182682023626.3799</c:v>
                      </c:pt>
                      <c:pt idx="1360">
                        <c:v>1181376505831.3257</c:v>
                      </c:pt>
                      <c:pt idx="1361">
                        <c:v>1251892096321.9839</c:v>
                      </c:pt>
                      <c:pt idx="1362">
                        <c:v>1310640409701.0752</c:v>
                      </c:pt>
                      <c:pt idx="1363">
                        <c:v>1331534701348.387</c:v>
                      </c:pt>
                      <c:pt idx="1364">
                        <c:v>1354645899545.1526</c:v>
                      </c:pt>
                      <c:pt idx="1365">
                        <c:v>1362019279014.1255</c:v>
                      </c:pt>
                      <c:pt idx="1366">
                        <c:v>1360498864283.8232</c:v>
                      </c:pt>
                      <c:pt idx="1367">
                        <c:v>1376815360505.0754</c:v>
                      </c:pt>
                      <c:pt idx="1368">
                        <c:v>1420344348878.9243</c:v>
                      </c:pt>
                      <c:pt idx="1369">
                        <c:v>1424787688114.8579</c:v>
                      </c:pt>
                      <c:pt idx="1370">
                        <c:v>1435007232312.3887</c:v>
                      </c:pt>
                      <c:pt idx="1371">
                        <c:v>1449628096285.4448</c:v>
                      </c:pt>
                      <c:pt idx="1372">
                        <c:v>1445170272462.0471</c:v>
                      </c:pt>
                      <c:pt idx="1373">
                        <c:v>1465610192217.1287</c:v>
                      </c:pt>
                      <c:pt idx="1374">
                        <c:v>1481355613959.0728</c:v>
                      </c:pt>
                      <c:pt idx="1375">
                        <c:v>1531858171818.5608</c:v>
                      </c:pt>
                      <c:pt idx="1376">
                        <c:v>1551908059548.981</c:v>
                      </c:pt>
                      <c:pt idx="1377">
                        <c:v>1541693809435.2861</c:v>
                      </c:pt>
                      <c:pt idx="1378">
                        <c:v>1542190714181.9441</c:v>
                      </c:pt>
                      <c:pt idx="1379">
                        <c:v>1539045587358.2429</c:v>
                      </c:pt>
                      <c:pt idx="1380">
                        <c:v>1584631670767.1516</c:v>
                      </c:pt>
                      <c:pt idx="1381">
                        <c:v>1584609188009.0342</c:v>
                      </c:pt>
                      <c:pt idx="1382">
                        <c:v>1619321663400.6389</c:v>
                      </c:pt>
                      <c:pt idx="1383">
                        <c:v>1622193444681.1282</c:v>
                      </c:pt>
                      <c:pt idx="1384">
                        <c:v>1619223349222.2476</c:v>
                      </c:pt>
                      <c:pt idx="1385">
                        <c:v>1616649898994.3635</c:v>
                      </c:pt>
                      <c:pt idx="1386">
                        <c:v>1637729032255.7937</c:v>
                      </c:pt>
                      <c:pt idx="1387">
                        <c:v>1666293885055.9519</c:v>
                      </c:pt>
                      <c:pt idx="1388">
                        <c:v>1656211329553.1284</c:v>
                      </c:pt>
                      <c:pt idx="1389">
                        <c:v>1655070115492.5488</c:v>
                      </c:pt>
                      <c:pt idx="1390">
                        <c:v>1657481293744.5874</c:v>
                      </c:pt>
                      <c:pt idx="1391">
                        <c:v>1669783813438.5579</c:v>
                      </c:pt>
                      <c:pt idx="1392">
                        <c:v>1645781812655.1238</c:v>
                      </c:pt>
                      <c:pt idx="1393">
                        <c:v>1647424012669.2729</c:v>
                      </c:pt>
                      <c:pt idx="1394">
                        <c:v>1668083758058.7148</c:v>
                      </c:pt>
                      <c:pt idx="1395">
                        <c:v>1699663277850.8308</c:v>
                      </c:pt>
                      <c:pt idx="1396">
                        <c:v>1701016310907.5291</c:v>
                      </c:pt>
                      <c:pt idx="1397">
                        <c:v>1733333250414.5698</c:v>
                      </c:pt>
                      <c:pt idx="1398">
                        <c:v>1707018961417.2244</c:v>
                      </c:pt>
                      <c:pt idx="1399">
                        <c:v>1697221789369.4944</c:v>
                      </c:pt>
                      <c:pt idx="1400">
                        <c:v>1706076250579.551</c:v>
                      </c:pt>
                      <c:pt idx="1401">
                        <c:v>1777418256277.6433</c:v>
                      </c:pt>
                      <c:pt idx="1402">
                        <c:v>1781251613045.1326</c:v>
                      </c:pt>
                      <c:pt idx="1403">
                        <c:v>1740620879912.8215</c:v>
                      </c:pt>
                      <c:pt idx="1404">
                        <c:v>1720924975117.9939</c:v>
                      </c:pt>
                      <c:pt idx="1405">
                        <c:v>1788208834952.1016</c:v>
                      </c:pt>
                      <c:pt idx="1406">
                        <c:v>1780803920713.4263</c:v>
                      </c:pt>
                      <c:pt idx="1407">
                        <c:v>1747480579285.6829</c:v>
                      </c:pt>
                      <c:pt idx="1408">
                        <c:v>1745057684048.8484</c:v>
                      </c:pt>
                      <c:pt idx="1409">
                        <c:v>1756138786178.8916</c:v>
                      </c:pt>
                      <c:pt idx="1410">
                        <c:v>1762038681444.8521</c:v>
                      </c:pt>
                      <c:pt idx="1411">
                        <c:v>1730039435234.8521</c:v>
                      </c:pt>
                      <c:pt idx="1412">
                        <c:v>1757472838827.4846</c:v>
                      </c:pt>
                      <c:pt idx="1413">
                        <c:v>1803305780876.0801</c:v>
                      </c:pt>
                      <c:pt idx="1414">
                        <c:v>1793125508868.8923</c:v>
                      </c:pt>
                      <c:pt idx="1415">
                        <c:v>1779104464032.7708</c:v>
                      </c:pt>
                      <c:pt idx="1416">
                        <c:v>1820377023173.3823</c:v>
                      </c:pt>
                      <c:pt idx="1417">
                        <c:v>1795791712076.5764</c:v>
                      </c:pt>
                      <c:pt idx="1418">
                        <c:v>1788967098341.2285</c:v>
                      </c:pt>
                      <c:pt idx="1419">
                        <c:v>1792584793186.8022</c:v>
                      </c:pt>
                      <c:pt idx="1420">
                        <c:v>1794975623619.4143</c:v>
                      </c:pt>
                      <c:pt idx="1421">
                        <c:v>1812068602496.2568</c:v>
                      </c:pt>
                      <c:pt idx="1422">
                        <c:v>1851744191940.8032</c:v>
                      </c:pt>
                      <c:pt idx="1423">
                        <c:v>1842895148931.9585</c:v>
                      </c:pt>
                      <c:pt idx="1424">
                        <c:v>1839415465640.5979</c:v>
                      </c:pt>
                      <c:pt idx="1425">
                        <c:v>1854217529876.7983</c:v>
                      </c:pt>
                      <c:pt idx="1426">
                        <c:v>1859043801720.9773</c:v>
                      </c:pt>
                      <c:pt idx="1427">
                        <c:v>1837206189428.2483</c:v>
                      </c:pt>
                      <c:pt idx="1428">
                        <c:v>1858367039014.719</c:v>
                      </c:pt>
                      <c:pt idx="1429">
                        <c:v>1865469417643.1753</c:v>
                      </c:pt>
                      <c:pt idx="1430">
                        <c:v>1835335650807.959</c:v>
                      </c:pt>
                      <c:pt idx="1431">
                        <c:v>1854037335118.1123</c:v>
                      </c:pt>
                      <c:pt idx="1432">
                        <c:v>1862030121881.2896</c:v>
                      </c:pt>
                      <c:pt idx="1433">
                        <c:v>1889769117978.8579</c:v>
                      </c:pt>
                      <c:pt idx="1434">
                        <c:v>1878141850926.7319</c:v>
                      </c:pt>
                      <c:pt idx="1435">
                        <c:v>1850859778271.7673</c:v>
                      </c:pt>
                      <c:pt idx="1436">
                        <c:v>1856899191937.6934</c:v>
                      </c:pt>
                      <c:pt idx="1437">
                        <c:v>1885481980488.3855</c:v>
                      </c:pt>
                      <c:pt idx="1438">
                        <c:v>1883182603355.6794</c:v>
                      </c:pt>
                      <c:pt idx="1439">
                        <c:v>1913090636401.7722</c:v>
                      </c:pt>
                      <c:pt idx="1440">
                        <c:v>1883752657868.2153</c:v>
                      </c:pt>
                      <c:pt idx="1441">
                        <c:v>1906492846267.9001</c:v>
                      </c:pt>
                      <c:pt idx="1442">
                        <c:v>1888559595148.7759</c:v>
                      </c:pt>
                      <c:pt idx="1443">
                        <c:v>1869310698053.3511</c:v>
                      </c:pt>
                      <c:pt idx="1444">
                        <c:v>1867463425088.7539</c:v>
                      </c:pt>
                      <c:pt idx="1445">
                        <c:v>1864857049551.0818</c:v>
                      </c:pt>
                      <c:pt idx="1446">
                        <c:v>1847809553272.5452</c:v>
                      </c:pt>
                      <c:pt idx="1447">
                        <c:v>1890595211916.4775</c:v>
                      </c:pt>
                      <c:pt idx="1448">
                        <c:v>1895471059192.4294</c:v>
                      </c:pt>
                      <c:pt idx="1449">
                        <c:v>1886402949742.2791</c:v>
                      </c:pt>
                      <c:pt idx="1450">
                        <c:v>1892803131506.658</c:v>
                      </c:pt>
                      <c:pt idx="1451">
                        <c:v>1893953098114.1965</c:v>
                      </c:pt>
                      <c:pt idx="1452">
                        <c:v>1926386237639.8142</c:v>
                      </c:pt>
                      <c:pt idx="1453">
                        <c:v>1918424015559.3137</c:v>
                      </c:pt>
                      <c:pt idx="1454">
                        <c:v>1975493778802.9397</c:v>
                      </c:pt>
                      <c:pt idx="1455">
                        <c:v>1904244442077.8633</c:v>
                      </c:pt>
                      <c:pt idx="1456">
                        <c:v>1894463982112.4097</c:v>
                      </c:pt>
                      <c:pt idx="1457">
                        <c:v>1895750278957.021</c:v>
                      </c:pt>
                      <c:pt idx="1458">
                        <c:v>1887789781033.9568</c:v>
                      </c:pt>
                      <c:pt idx="1459">
                        <c:v>1883700235688.2981</c:v>
                      </c:pt>
                      <c:pt idx="1460">
                        <c:v>1902619572358.0027</c:v>
                      </c:pt>
                      <c:pt idx="1461">
                        <c:v>1922632356691.8804</c:v>
                      </c:pt>
                      <c:pt idx="1462">
                        <c:v>1924619522501.3809</c:v>
                      </c:pt>
                      <c:pt idx="1463">
                        <c:v>1930953337266.0857</c:v>
                      </c:pt>
                      <c:pt idx="1464">
                        <c:v>1953902404429.678</c:v>
                      </c:pt>
                      <c:pt idx="1465">
                        <c:v>1943437698448.4878</c:v>
                      </c:pt>
                      <c:pt idx="1466">
                        <c:v>1910860243605.3596</c:v>
                      </c:pt>
                      <c:pt idx="1467">
                        <c:v>1911279282085.4355</c:v>
                      </c:pt>
                      <c:pt idx="1468">
                        <c:v>1911083136500.2463</c:v>
                      </c:pt>
                      <c:pt idx="1469">
                        <c:v>1918615224682.7793</c:v>
                      </c:pt>
                      <c:pt idx="1470">
                        <c:v>1939051833794.0085</c:v>
                      </c:pt>
                      <c:pt idx="1471">
                        <c:v>2001324314890.2756</c:v>
                      </c:pt>
                      <c:pt idx="1472">
                        <c:v>2077775764498.9006</c:v>
                      </c:pt>
                      <c:pt idx="1473">
                        <c:v>1960394956126.679</c:v>
                      </c:pt>
                      <c:pt idx="1474">
                        <c:v>2187442414764.3186</c:v>
                      </c:pt>
                      <c:pt idx="1475">
                        <c:v>1911771576445.2053</c:v>
                      </c:pt>
                      <c:pt idx="1476">
                        <c:v>1360948195205.6375</c:v>
                      </c:pt>
                      <c:pt idx="1477">
                        <c:v>1121535926402.0371</c:v>
                      </c:pt>
                      <c:pt idx="1478">
                        <c:v>980639071175.00098</c:v>
                      </c:pt>
                      <c:pt idx="1479">
                        <c:v>916150493164.45862</c:v>
                      </c:pt>
                      <c:pt idx="1480">
                        <c:v>941250594139.3689</c:v>
                      </c:pt>
                      <c:pt idx="1481">
                        <c:v>911704753895.5769</c:v>
                      </c:pt>
                      <c:pt idx="1482">
                        <c:v>828859931650.53357</c:v>
                      </c:pt>
                      <c:pt idx="1483">
                        <c:v>822011029932.60986</c:v>
                      </c:pt>
                      <c:pt idx="1484">
                        <c:v>826917892664.30176</c:v>
                      </c:pt>
                      <c:pt idx="1485">
                        <c:v>804808474978.10364</c:v>
                      </c:pt>
                      <c:pt idx="1486">
                        <c:v>801992630968.88916</c:v>
                      </c:pt>
                      <c:pt idx="1487">
                        <c:v>800113698217.89136</c:v>
                      </c:pt>
                      <c:pt idx="1488">
                        <c:v>788138765980.7168</c:v>
                      </c:pt>
                      <c:pt idx="1489">
                        <c:v>790543032296.70618</c:v>
                      </c:pt>
                      <c:pt idx="1490">
                        <c:v>783004680626.29968</c:v>
                      </c:pt>
                      <c:pt idx="1491">
                        <c:v>797752330128.65625</c:v>
                      </c:pt>
                      <c:pt idx="1492">
                        <c:v>781953696453.25293</c:v>
                      </c:pt>
                      <c:pt idx="1493">
                        <c:v>755719597696.92896</c:v>
                      </c:pt>
                      <c:pt idx="1494">
                        <c:v>764367910329.64856</c:v>
                      </c:pt>
                      <c:pt idx="1495">
                        <c:v>764600337418.51477</c:v>
                      </c:pt>
                      <c:pt idx="1496">
                        <c:v>762079866779.70081</c:v>
                      </c:pt>
                      <c:pt idx="1497">
                        <c:v>736780725199.08276</c:v>
                      </c:pt>
                      <c:pt idx="1498">
                        <c:v>740606996669.00586</c:v>
                      </c:pt>
                      <c:pt idx="1499">
                        <c:v>704274367128.7428</c:v>
                      </c:pt>
                      <c:pt idx="1500">
                        <c:v>705056696888.72107</c:v>
                      </c:pt>
                      <c:pt idx="1501">
                        <c:v>713012077651.94702</c:v>
                      </c:pt>
                      <c:pt idx="1502">
                        <c:v>724651093767.63391</c:v>
                      </c:pt>
                      <c:pt idx="1503">
                        <c:v>729983105941.98169</c:v>
                      </c:pt>
                      <c:pt idx="1504">
                        <c:v>731485961282.0011</c:v>
                      </c:pt>
                      <c:pt idx="1505">
                        <c:v>738702809028.45068</c:v>
                      </c:pt>
                      <c:pt idx="1506">
                        <c:v>717577312077.57788</c:v>
                      </c:pt>
                      <c:pt idx="1507">
                        <c:v>732602302891.68481</c:v>
                      </c:pt>
                      <c:pt idx="1508">
                        <c:v>717694347669.97217</c:v>
                      </c:pt>
                      <c:pt idx="1509">
                        <c:v>730345306650.20361</c:v>
                      </c:pt>
                      <c:pt idx="1510">
                        <c:v>733277954367.64551</c:v>
                      </c:pt>
                      <c:pt idx="1511">
                        <c:v>746797789762.62061</c:v>
                      </c:pt>
                      <c:pt idx="1512">
                        <c:v>715773217139.99231</c:v>
                      </c:pt>
                      <c:pt idx="1513">
                        <c:v>725293272847.17358</c:v>
                      </c:pt>
                      <c:pt idx="1514">
                        <c:v>715057192093.35999</c:v>
                      </c:pt>
                      <c:pt idx="1515">
                        <c:v>711725967444.11145</c:v>
                      </c:pt>
                      <c:pt idx="1516">
                        <c:v>705397752758.77808</c:v>
                      </c:pt>
                      <c:pt idx="1517">
                        <c:v>702220349780.26636</c:v>
                      </c:pt>
                      <c:pt idx="1518">
                        <c:v>705134898652.08972</c:v>
                      </c:pt>
                      <c:pt idx="1519">
                        <c:v>697555642012.11853</c:v>
                      </c:pt>
                      <c:pt idx="1520">
                        <c:v>696827160343.14832</c:v>
                      </c:pt>
                      <c:pt idx="1521">
                        <c:v>684293100543.703</c:v>
                      </c:pt>
                      <c:pt idx="1522">
                        <c:v>693435056110.48804</c:v>
                      </c:pt>
                      <c:pt idx="1523">
                        <c:v>715528584543.47693</c:v>
                      </c:pt>
                      <c:pt idx="1524">
                        <c:v>715605871814.21277</c:v>
                      </c:pt>
                      <c:pt idx="1525">
                        <c:v>702974485545.08411</c:v>
                      </c:pt>
                      <c:pt idx="1526">
                        <c:v>726532273876.78845</c:v>
                      </c:pt>
                      <c:pt idx="1527">
                        <c:v>725153970574.01672</c:v>
                      </c:pt>
                      <c:pt idx="1528">
                        <c:v>733651815023.86475</c:v>
                      </c:pt>
                      <c:pt idx="1529">
                        <c:v>752333722410.97473</c:v>
                      </c:pt>
                      <c:pt idx="1530">
                        <c:v>691079040516.67761</c:v>
                      </c:pt>
                      <c:pt idx="1531">
                        <c:v>693841635171.70715</c:v>
                      </c:pt>
                      <c:pt idx="1532">
                        <c:v>728319362411.85986</c:v>
                      </c:pt>
                      <c:pt idx="1533">
                        <c:v>716046390765.89539</c:v>
                      </c:pt>
                      <c:pt idx="1534">
                        <c:v>718978932774.16882</c:v>
                      </c:pt>
                      <c:pt idx="1535">
                        <c:v>710580226842.06726</c:v>
                      </c:pt>
                      <c:pt idx="1536">
                        <c:v>733708214224.16589</c:v>
                      </c:pt>
                      <c:pt idx="1537">
                        <c:v>726485401651.16211</c:v>
                      </c:pt>
                      <c:pt idx="1538">
                        <c:v>708407321142.43787</c:v>
                      </c:pt>
                      <c:pt idx="1539">
                        <c:v>692015088659.27466</c:v>
                      </c:pt>
                      <c:pt idx="1540">
                        <c:v>689319010563.38831</c:v>
                      </c:pt>
                      <c:pt idx="1541">
                        <c:v>668861881897.48279</c:v>
                      </c:pt>
                      <c:pt idx="1542">
                        <c:v>691598163398.88074</c:v>
                      </c:pt>
                      <c:pt idx="1543">
                        <c:v>714152036485.15198</c:v>
                      </c:pt>
                      <c:pt idx="1544">
                        <c:v>699797332551.91687</c:v>
                      </c:pt>
                      <c:pt idx="1545">
                        <c:v>682127850233.0238</c:v>
                      </c:pt>
                      <c:pt idx="1546">
                        <c:v>685731740055.98779</c:v>
                      </c:pt>
                      <c:pt idx="1547">
                        <c:v>676452960079.99597</c:v>
                      </c:pt>
                      <c:pt idx="1548">
                        <c:v>687072413897.13855</c:v>
                      </c:pt>
                      <c:pt idx="1549">
                        <c:v>702719148896.34717</c:v>
                      </c:pt>
                      <c:pt idx="1550">
                        <c:v>708823303374.66199</c:v>
                      </c:pt>
                      <c:pt idx="1551">
                        <c:v>698650259594.35864</c:v>
                      </c:pt>
                      <c:pt idx="1552">
                        <c:v>699331430728.86633</c:v>
                      </c:pt>
                      <c:pt idx="1553">
                        <c:v>693403877682.78748</c:v>
                      </c:pt>
                      <c:pt idx="1554">
                        <c:v>682556209739.97449</c:v>
                      </c:pt>
                      <c:pt idx="1555">
                        <c:v>677872615066.72778</c:v>
                      </c:pt>
                      <c:pt idx="1556">
                        <c:v>676939196003.77429</c:v>
                      </c:pt>
                      <c:pt idx="1557">
                        <c:v>689931247709.04834</c:v>
                      </c:pt>
                      <c:pt idx="1558">
                        <c:v>687930273671.54333</c:v>
                      </c:pt>
                      <c:pt idx="1559">
                        <c:v>700272463966.22913</c:v>
                      </c:pt>
                      <c:pt idx="1560">
                        <c:v>686065203456.48962</c:v>
                      </c:pt>
                      <c:pt idx="1561">
                        <c:v>687543149618.73596</c:v>
                      </c:pt>
                      <c:pt idx="1562">
                        <c:v>673949256829.3623</c:v>
                      </c:pt>
                      <c:pt idx="1563">
                        <c:v>689376310327.34338</c:v>
                      </c:pt>
                      <c:pt idx="1564">
                        <c:v>681143133391.50171</c:v>
                      </c:pt>
                      <c:pt idx="1565">
                        <c:v>686484184426.36853</c:v>
                      </c:pt>
                      <c:pt idx="1566">
                        <c:v>739463551781.26648</c:v>
                      </c:pt>
                      <c:pt idx="1567">
                        <c:v>703765161399.31665</c:v>
                      </c:pt>
                      <c:pt idx="1568">
                        <c:v>700591488399.96838</c:v>
                      </c:pt>
                      <c:pt idx="1569">
                        <c:v>709573488299.81897</c:v>
                      </c:pt>
                      <c:pt idx="1570">
                        <c:v>704391039757.66443</c:v>
                      </c:pt>
                      <c:pt idx="1571">
                        <c:v>712480955432.12622</c:v>
                      </c:pt>
                      <c:pt idx="1572">
                        <c:v>702322340938.36853</c:v>
                      </c:pt>
                      <c:pt idx="1573">
                        <c:v>707921213436.34583</c:v>
                      </c:pt>
                      <c:pt idx="1574">
                        <c:v>732490478441.16394</c:v>
                      </c:pt>
                      <c:pt idx="1575">
                        <c:v>707599396998.27515</c:v>
                      </c:pt>
                      <c:pt idx="1576">
                        <c:v>694366407316.72961</c:v>
                      </c:pt>
                      <c:pt idx="1577">
                        <c:v>699213444871.19214</c:v>
                      </c:pt>
                      <c:pt idx="1578">
                        <c:v>702381230209.49426</c:v>
                      </c:pt>
                      <c:pt idx="1579">
                        <c:v>696189141136.76721</c:v>
                      </c:pt>
                      <c:pt idx="1580">
                        <c:v>682239374627.40381</c:v>
                      </c:pt>
                      <c:pt idx="1581">
                        <c:v>684546762910.0979</c:v>
                      </c:pt>
                      <c:pt idx="1582">
                        <c:v>696866532688.65955</c:v>
                      </c:pt>
                      <c:pt idx="1583">
                        <c:v>683781435298.04077</c:v>
                      </c:pt>
                      <c:pt idx="1584">
                        <c:v>696909808792.60791</c:v>
                      </c:pt>
                      <c:pt idx="1585">
                        <c:v>711325268607.18665</c:v>
                      </c:pt>
                      <c:pt idx="1586">
                        <c:v>698115269090.95447</c:v>
                      </c:pt>
                      <c:pt idx="1587">
                        <c:v>708613981670.47644</c:v>
                      </c:pt>
                      <c:pt idx="1588">
                        <c:v>696363667649.56091</c:v>
                      </c:pt>
                      <c:pt idx="1589">
                        <c:v>685249233258.74475</c:v>
                      </c:pt>
                      <c:pt idx="1590">
                        <c:v>706917947090.67432</c:v>
                      </c:pt>
                      <c:pt idx="1591">
                        <c:v>680124071300.96851</c:v>
                      </c:pt>
                      <c:pt idx="1592">
                        <c:v>641582337029.19092</c:v>
                      </c:pt>
                      <c:pt idx="1593">
                        <c:v>642387180854.77148</c:v>
                      </c:pt>
                      <c:pt idx="1594">
                        <c:v>598294419255.81665</c:v>
                      </c:pt>
                      <c:pt idx="1595">
                        <c:v>611569882722.56396</c:v>
                      </c:pt>
                      <c:pt idx="1596">
                        <c:v>671087345134.34277</c:v>
                      </c:pt>
                      <c:pt idx="1597">
                        <c:v>754208394644.97925</c:v>
                      </c:pt>
                      <c:pt idx="1598">
                        <c:v>806265262728.68896</c:v>
                      </c:pt>
                      <c:pt idx="1599">
                        <c:v>818971389203.10608</c:v>
                      </c:pt>
                      <c:pt idx="1600">
                        <c:v>816803155986.42188</c:v>
                      </c:pt>
                      <c:pt idx="1601">
                        <c:v>817272754712.77576</c:v>
                      </c:pt>
                      <c:pt idx="1602">
                        <c:v>844083227498.50781</c:v>
                      </c:pt>
                      <c:pt idx="1603">
                        <c:v>847861405129.11987</c:v>
                      </c:pt>
                      <c:pt idx="1604">
                        <c:v>870025770220.79822</c:v>
                      </c:pt>
                      <c:pt idx="1605">
                        <c:v>848851892486.52454</c:v>
                      </c:pt>
                      <c:pt idx="1606">
                        <c:v>850343404523.01709</c:v>
                      </c:pt>
                      <c:pt idx="1607">
                        <c:v>879958816899.18445</c:v>
                      </c:pt>
                      <c:pt idx="1608">
                        <c:v>894172189309.13</c:v>
                      </c:pt>
                      <c:pt idx="1609">
                        <c:v>915792152970.06458</c:v>
                      </c:pt>
                      <c:pt idx="1610">
                        <c:v>921259083147.34021</c:v>
                      </c:pt>
                      <c:pt idx="1611">
                        <c:v>909664392990.6665</c:v>
                      </c:pt>
                      <c:pt idx="1612">
                        <c:v>909716575052.76807</c:v>
                      </c:pt>
                      <c:pt idx="1613">
                        <c:v>901291519124.13599</c:v>
                      </c:pt>
                      <c:pt idx="1614">
                        <c:v>907230011831.73389</c:v>
                      </c:pt>
                      <c:pt idx="1615">
                        <c:v>907860344541.32178</c:v>
                      </c:pt>
                      <c:pt idx="1616">
                        <c:v>907817295378.79553</c:v>
                      </c:pt>
                      <c:pt idx="1617">
                        <c:v>893371608321.48279</c:v>
                      </c:pt>
                      <c:pt idx="1618">
                        <c:v>889543449587.3551</c:v>
                      </c:pt>
                      <c:pt idx="1619">
                        <c:v>873477792701.60437</c:v>
                      </c:pt>
                      <c:pt idx="1620">
                        <c:v>883723945788.1665</c:v>
                      </c:pt>
                      <c:pt idx="1621">
                        <c:v>900871819909.62085</c:v>
                      </c:pt>
                      <c:pt idx="1622">
                        <c:v>914099558485.86243</c:v>
                      </c:pt>
                      <c:pt idx="1623">
                        <c:v>917848527838.85449</c:v>
                      </c:pt>
                      <c:pt idx="1624">
                        <c:v>916597461617.36108</c:v>
                      </c:pt>
                      <c:pt idx="1625">
                        <c:v>921190178901.5166</c:v>
                      </c:pt>
                      <c:pt idx="1626">
                        <c:v>937466513139.74011</c:v>
                      </c:pt>
                      <c:pt idx="1627">
                        <c:v>941510821273.11157</c:v>
                      </c:pt>
                      <c:pt idx="1628">
                        <c:v>920755362591.80261</c:v>
                      </c:pt>
                      <c:pt idx="1629">
                        <c:v>922181362890.80029</c:v>
                      </c:pt>
                      <c:pt idx="1630">
                        <c:v>922026844657.33521</c:v>
                      </c:pt>
                      <c:pt idx="1631">
                        <c:v>906111994096.55029</c:v>
                      </c:pt>
                      <c:pt idx="1632">
                        <c:v>944831391012.41211</c:v>
                      </c:pt>
                      <c:pt idx="1633">
                        <c:v>942956516855.73572</c:v>
                      </c:pt>
                      <c:pt idx="1634">
                        <c:v>941235110679.57837</c:v>
                      </c:pt>
                      <c:pt idx="1635">
                        <c:v>924727823914.6051</c:v>
                      </c:pt>
                      <c:pt idx="1636">
                        <c:v>922325621539.27991</c:v>
                      </c:pt>
                      <c:pt idx="1637">
                        <c:v>929381224384.94458</c:v>
                      </c:pt>
                      <c:pt idx="1638">
                        <c:v>950934280308.88892</c:v>
                      </c:pt>
                      <c:pt idx="1639">
                        <c:v>969483508304.74231</c:v>
                      </c:pt>
                      <c:pt idx="1640">
                        <c:v>953070699568.93799</c:v>
                      </c:pt>
                      <c:pt idx="1641">
                        <c:v>945408099652.21472</c:v>
                      </c:pt>
                      <c:pt idx="1642">
                        <c:v>945991472586.98755</c:v>
                      </c:pt>
                      <c:pt idx="1643">
                        <c:v>935960849449.83435</c:v>
                      </c:pt>
                      <c:pt idx="1644">
                        <c:v>969667350652.50354</c:v>
                      </c:pt>
                      <c:pt idx="1645">
                        <c:v>958200664017.08789</c:v>
                      </c:pt>
                      <c:pt idx="1646">
                        <c:v>947850820944.79614</c:v>
                      </c:pt>
                      <c:pt idx="1647">
                        <c:v>947445708356.60046</c:v>
                      </c:pt>
                      <c:pt idx="1648">
                        <c:v>945653508558.95386</c:v>
                      </c:pt>
                      <c:pt idx="1649">
                        <c:v>945023658827.74512</c:v>
                      </c:pt>
                      <c:pt idx="1650">
                        <c:v>970476518894.02991</c:v>
                      </c:pt>
                      <c:pt idx="1651">
                        <c:v>972707225350.88245</c:v>
                      </c:pt>
                      <c:pt idx="1652">
                        <c:v>968574596677.24316</c:v>
                      </c:pt>
                      <c:pt idx="1653">
                        <c:v>955581923540.31787</c:v>
                      </c:pt>
                      <c:pt idx="1654">
                        <c:v>956973607932.44263</c:v>
                      </c:pt>
                      <c:pt idx="1655">
                        <c:v>932694917039.04175</c:v>
                      </c:pt>
                      <c:pt idx="1656">
                        <c:v>961323291086.48975</c:v>
                      </c:pt>
                      <c:pt idx="1657">
                        <c:v>953171516144.01245</c:v>
                      </c:pt>
                      <c:pt idx="1658">
                        <c:v>960186177056.35913</c:v>
                      </c:pt>
                      <c:pt idx="1659">
                        <c:v>957989033385.01306</c:v>
                      </c:pt>
                      <c:pt idx="1660">
                        <c:v>958015255813.97278</c:v>
                      </c:pt>
                      <c:pt idx="1661">
                        <c:v>996295489184.66577</c:v>
                      </c:pt>
                      <c:pt idx="1662">
                        <c:v>987941072224.3877</c:v>
                      </c:pt>
                      <c:pt idx="1663">
                        <c:v>986926029508.24939</c:v>
                      </c:pt>
                      <c:pt idx="1664">
                        <c:v>977882640393.8678</c:v>
                      </c:pt>
                      <c:pt idx="1665">
                        <c:v>963643452278.59595</c:v>
                      </c:pt>
                      <c:pt idx="1666">
                        <c:v>962222780106.90015</c:v>
                      </c:pt>
                      <c:pt idx="1667">
                        <c:v>968780719564.37085</c:v>
                      </c:pt>
                      <c:pt idx="1668">
                        <c:v>1013234621589.6243</c:v>
                      </c:pt>
                      <c:pt idx="1669">
                        <c:v>1003180631417.0298</c:v>
                      </c:pt>
                      <c:pt idx="1670">
                        <c:v>987790574925.46045</c:v>
                      </c:pt>
                      <c:pt idx="1671">
                        <c:v>983990037862.35022</c:v>
                      </c:pt>
                      <c:pt idx="1672">
                        <c:v>984225767155.45703</c:v>
                      </c:pt>
                      <c:pt idx="1673">
                        <c:v>983663494532.75012</c:v>
                      </c:pt>
                      <c:pt idx="1674">
                        <c:v>1003836715152.2749</c:v>
                      </c:pt>
                      <c:pt idx="1675">
                        <c:v>993659815402.71777</c:v>
                      </c:pt>
                      <c:pt idx="1676">
                        <c:v>979476368316.91138</c:v>
                      </c:pt>
                      <c:pt idx="1677">
                        <c:v>977896567402.5614</c:v>
                      </c:pt>
                      <c:pt idx="1678">
                        <c:v>977794618037.67163</c:v>
                      </c:pt>
                      <c:pt idx="1679">
                        <c:v>969227019525.2085</c:v>
                      </c:pt>
                      <c:pt idx="1680">
                        <c:v>970306114826.19104</c:v>
                      </c:pt>
                      <c:pt idx="1681">
                        <c:v>986208742263.65454</c:v>
                      </c:pt>
                      <c:pt idx="1682">
                        <c:v>982668224544.55444</c:v>
                      </c:pt>
                      <c:pt idx="1683">
                        <c:v>993531660267.92969</c:v>
                      </c:pt>
                      <c:pt idx="1684">
                        <c:v>994835621217.83435</c:v>
                      </c:pt>
                      <c:pt idx="1685">
                        <c:v>985574428425.82813</c:v>
                      </c:pt>
                      <c:pt idx="1686">
                        <c:v>1011947764736.0455</c:v>
                      </c:pt>
                      <c:pt idx="1687">
                        <c:v>1007808355279.4434</c:v>
                      </c:pt>
                      <c:pt idx="1688">
                        <c:v>976004900989.76526</c:v>
                      </c:pt>
                      <c:pt idx="1689">
                        <c:v>987660118708.36597</c:v>
                      </c:pt>
                      <c:pt idx="1690">
                        <c:v>988731524368.07739</c:v>
                      </c:pt>
                      <c:pt idx="1691">
                        <c:v>988397100093.82251</c:v>
                      </c:pt>
                      <c:pt idx="1692">
                        <c:v>997660241733.58801</c:v>
                      </c:pt>
                      <c:pt idx="1693">
                        <c:v>991737313699.89661</c:v>
                      </c:pt>
                      <c:pt idx="1694">
                        <c:v>1000256746168.5809</c:v>
                      </c:pt>
                      <c:pt idx="1695">
                        <c:v>996230364294.06213</c:v>
                      </c:pt>
                      <c:pt idx="1696">
                        <c:v>996516703442.797</c:v>
                      </c:pt>
                      <c:pt idx="1697">
                        <c:v>984526856166.76868</c:v>
                      </c:pt>
                      <c:pt idx="1698">
                        <c:v>974886065752.60852</c:v>
                      </c:pt>
                      <c:pt idx="1699">
                        <c:v>976200424422.85754</c:v>
                      </c:pt>
                      <c:pt idx="1700">
                        <c:v>1016857536674.7881</c:v>
                      </c:pt>
                      <c:pt idx="1701">
                        <c:v>1008744279928.6279</c:v>
                      </c:pt>
                      <c:pt idx="1702">
                        <c:v>1010041946972.3701</c:v>
                      </c:pt>
                      <c:pt idx="1703">
                        <c:v>1010436051621.0203</c:v>
                      </c:pt>
                      <c:pt idx="1704">
                        <c:v>1005319347936.1472</c:v>
                      </c:pt>
                      <c:pt idx="1705">
                        <c:v>996446875699.34412</c:v>
                      </c:pt>
                      <c:pt idx="1706">
                        <c:v>996370459287.60889</c:v>
                      </c:pt>
                      <c:pt idx="1707">
                        <c:v>1008681142056.2228</c:v>
                      </c:pt>
                      <c:pt idx="1708">
                        <c:v>1008301272428.1378</c:v>
                      </c:pt>
                      <c:pt idx="1709">
                        <c:v>987706905397.44543</c:v>
                      </c:pt>
                      <c:pt idx="1710">
                        <c:v>984632093013.29504</c:v>
                      </c:pt>
                      <c:pt idx="1711">
                        <c:v>987697411063.26978</c:v>
                      </c:pt>
                      <c:pt idx="1712">
                        <c:v>979251520753.52051</c:v>
                      </c:pt>
                      <c:pt idx="1713">
                        <c:v>992647029156.87537</c:v>
                      </c:pt>
                      <c:pt idx="1714">
                        <c:v>992039139532.35657</c:v>
                      </c:pt>
                      <c:pt idx="1715">
                        <c:v>991345466399.34253</c:v>
                      </c:pt>
                      <c:pt idx="1716">
                        <c:v>980646492818.46521</c:v>
                      </c:pt>
                      <c:pt idx="1717">
                        <c:v>960358970568.7041</c:v>
                      </c:pt>
                      <c:pt idx="1718">
                        <c:v>943665407173.03638</c:v>
                      </c:pt>
                      <c:pt idx="1719">
                        <c:v>952233256285.86072</c:v>
                      </c:pt>
                      <c:pt idx="1720">
                        <c:v>952168350989.06458</c:v>
                      </c:pt>
                      <c:pt idx="1721">
                        <c:v>968733730233.88745</c:v>
                      </c:pt>
                      <c:pt idx="1722">
                        <c:v>985690338381.67627</c:v>
                      </c:pt>
                      <c:pt idx="1723">
                        <c:v>997708681805.04272</c:v>
                      </c:pt>
                      <c:pt idx="1724">
                        <c:v>1001258020643.5599</c:v>
                      </c:pt>
                      <c:pt idx="1725">
                        <c:v>997505980892.99646</c:v>
                      </c:pt>
                      <c:pt idx="1726">
                        <c:v>996295946743.80994</c:v>
                      </c:pt>
                      <c:pt idx="1727">
                        <c:v>984424590564.99341</c:v>
                      </c:pt>
                      <c:pt idx="1728">
                        <c:v>951424142695.15918</c:v>
                      </c:pt>
                      <c:pt idx="1729">
                        <c:v>975458099126.52356</c:v>
                      </c:pt>
                      <c:pt idx="1730">
                        <c:v>978562579219.70715</c:v>
                      </c:pt>
                      <c:pt idx="1731">
                        <c:v>970001307437.03284</c:v>
                      </c:pt>
                      <c:pt idx="1732">
                        <c:v>970306697854.50977</c:v>
                      </c:pt>
                      <c:pt idx="1733">
                        <c:v>978680336846.90198</c:v>
                      </c:pt>
                      <c:pt idx="1734">
                        <c:v>981739823714.56763</c:v>
                      </c:pt>
                      <c:pt idx="1735">
                        <c:v>994656774590.11548</c:v>
                      </c:pt>
                      <c:pt idx="1736">
                        <c:v>986951075583.51343</c:v>
                      </c:pt>
                      <c:pt idx="1737">
                        <c:v>971033447241.63013</c:v>
                      </c:pt>
                      <c:pt idx="1738">
                        <c:v>966416898957.68591</c:v>
                      </c:pt>
                      <c:pt idx="1739">
                        <c:v>973369305187.40454</c:v>
                      </c:pt>
                      <c:pt idx="1740">
                        <c:v>987416064364.43811</c:v>
                      </c:pt>
                      <c:pt idx="1741">
                        <c:v>980591234920.23755</c:v>
                      </c:pt>
                      <c:pt idx="1742">
                        <c:v>991722164851.90369</c:v>
                      </c:pt>
                      <c:pt idx="1743">
                        <c:v>1001805216402.8468</c:v>
                      </c:pt>
                      <c:pt idx="1744">
                        <c:v>1001009325362.2722</c:v>
                      </c:pt>
                      <c:pt idx="1745">
                        <c:v>992076284784.11804</c:v>
                      </c:pt>
                      <c:pt idx="1746">
                        <c:v>1028001863655.277</c:v>
                      </c:pt>
                      <c:pt idx="1747">
                        <c:v>1027854103791.7377</c:v>
                      </c:pt>
                      <c:pt idx="1748">
                        <c:v>1010528397100.7887</c:v>
                      </c:pt>
                      <c:pt idx="1749">
                        <c:v>988497530845.052</c:v>
                      </c:pt>
                      <c:pt idx="1750">
                        <c:v>987142988066.31506</c:v>
                      </c:pt>
                      <c:pt idx="1751">
                        <c:v>986051701917.85706</c:v>
                      </c:pt>
                      <c:pt idx="1752">
                        <c:v>1000565934915.1584</c:v>
                      </c:pt>
                      <c:pt idx="1753">
                        <c:v>1026484518149.8903</c:v>
                      </c:pt>
                      <c:pt idx="1754">
                        <c:v>1029078698992.6573</c:v>
                      </c:pt>
                      <c:pt idx="1755">
                        <c:v>1009003097613.5939</c:v>
                      </c:pt>
                      <c:pt idx="1756">
                        <c:v>1010146900461.4338</c:v>
                      </c:pt>
                      <c:pt idx="1757">
                        <c:v>996907603411.44519</c:v>
                      </c:pt>
                      <c:pt idx="1758">
                        <c:v>0</c:v>
                      </c:pt>
                      <c:pt idx="1759">
                        <c:v>0</c:v>
                      </c:pt>
                      <c:pt idx="1760">
                        <c:v>0</c:v>
                      </c:pt>
                      <c:pt idx="1761">
                        <c:v>0</c:v>
                      </c:pt>
                      <c:pt idx="1762">
                        <c:v>0</c:v>
                      </c:pt>
                      <c:pt idx="1763">
                        <c:v>0</c:v>
                      </c:pt>
                      <c:pt idx="1764">
                        <c:v>0</c:v>
                      </c:pt>
                      <c:pt idx="1765">
                        <c:v>0</c:v>
                      </c:pt>
                      <c:pt idx="1766">
                        <c:v>0</c:v>
                      </c:pt>
                      <c:pt idx="1767">
                        <c:v>0</c:v>
                      </c:pt>
                      <c:pt idx="1768">
                        <c:v>0</c:v>
                      </c:pt>
                      <c:pt idx="1769">
                        <c:v>0</c:v>
                      </c:pt>
                      <c:pt idx="1770">
                        <c:v>0</c:v>
                      </c:pt>
                      <c:pt idx="1771">
                        <c:v>0</c:v>
                      </c:pt>
                      <c:pt idx="1772">
                        <c:v>0</c:v>
                      </c:pt>
                      <c:pt idx="1773">
                        <c:v>0</c:v>
                      </c:pt>
                      <c:pt idx="1774">
                        <c:v>0</c:v>
                      </c:pt>
                      <c:pt idx="1775">
                        <c:v>0</c:v>
                      </c:pt>
                      <c:pt idx="1776">
                        <c:v>0</c:v>
                      </c:pt>
                      <c:pt idx="1777">
                        <c:v>0</c:v>
                      </c:pt>
                      <c:pt idx="1778">
                        <c:v>0</c:v>
                      </c:pt>
                      <c:pt idx="1779">
                        <c:v>0</c:v>
                      </c:pt>
                      <c:pt idx="1780">
                        <c:v>0</c:v>
                      </c:pt>
                      <c:pt idx="1781">
                        <c:v>0</c:v>
                      </c:pt>
                      <c:pt idx="1782">
                        <c:v>0</c:v>
                      </c:pt>
                      <c:pt idx="1783">
                        <c:v>0</c:v>
                      </c:pt>
                      <c:pt idx="1784">
                        <c:v>0</c:v>
                      </c:pt>
                      <c:pt idx="1785">
                        <c:v>0</c:v>
                      </c:pt>
                      <c:pt idx="1786">
                        <c:v>0</c:v>
                      </c:pt>
                      <c:pt idx="1787">
                        <c:v>0</c:v>
                      </c:pt>
                      <c:pt idx="1788">
                        <c:v>0</c:v>
                      </c:pt>
                      <c:pt idx="1789">
                        <c:v>0</c:v>
                      </c:pt>
                      <c:pt idx="1790">
                        <c:v>0</c:v>
                      </c:pt>
                      <c:pt idx="1791">
                        <c:v>0</c:v>
                      </c:pt>
                      <c:pt idx="1792">
                        <c:v>0</c:v>
                      </c:pt>
                      <c:pt idx="1793">
                        <c:v>0</c:v>
                      </c:pt>
                      <c:pt idx="1794">
                        <c:v>0</c:v>
                      </c:pt>
                      <c:pt idx="1795">
                        <c:v>0</c:v>
                      </c:pt>
                      <c:pt idx="1796">
                        <c:v>0</c:v>
                      </c:pt>
                      <c:pt idx="1797">
                        <c:v>0</c:v>
                      </c:pt>
                      <c:pt idx="1798">
                        <c:v>0</c:v>
                      </c:pt>
                      <c:pt idx="1799">
                        <c:v>0</c:v>
                      </c:pt>
                      <c:pt idx="1800">
                        <c:v>0</c:v>
                      </c:pt>
                      <c:pt idx="1801">
                        <c:v>0</c:v>
                      </c:pt>
                      <c:pt idx="1802">
                        <c:v>0</c:v>
                      </c:pt>
                      <c:pt idx="1803">
                        <c:v>0</c:v>
                      </c:pt>
                      <c:pt idx="1804">
                        <c:v>0</c:v>
                      </c:pt>
                      <c:pt idx="1805">
                        <c:v>0</c:v>
                      </c:pt>
                      <c:pt idx="1806">
                        <c:v>0</c:v>
                      </c:pt>
                      <c:pt idx="1807">
                        <c:v>0</c:v>
                      </c:pt>
                      <c:pt idx="1808">
                        <c:v>0</c:v>
                      </c:pt>
                      <c:pt idx="1809">
                        <c:v>0</c:v>
                      </c:pt>
                      <c:pt idx="1810">
                        <c:v>0</c:v>
                      </c:pt>
                      <c:pt idx="1811">
                        <c:v>0</c:v>
                      </c:pt>
                      <c:pt idx="1812">
                        <c:v>0</c:v>
                      </c:pt>
                      <c:pt idx="1813">
                        <c:v>0</c:v>
                      </c:pt>
                      <c:pt idx="1814">
                        <c:v>0</c:v>
                      </c:pt>
                      <c:pt idx="1815">
                        <c:v>0</c:v>
                      </c:pt>
                      <c:pt idx="1816">
                        <c:v>0</c:v>
                      </c:pt>
                      <c:pt idx="1817">
                        <c:v>0</c:v>
                      </c:pt>
                      <c:pt idx="1818">
                        <c:v>0</c:v>
                      </c:pt>
                      <c:pt idx="1819">
                        <c:v>0</c:v>
                      </c:pt>
                      <c:pt idx="1820">
                        <c:v>0</c:v>
                      </c:pt>
                      <c:pt idx="1821">
                        <c:v>0</c:v>
                      </c:pt>
                      <c:pt idx="1822">
                        <c:v>0</c:v>
                      </c:pt>
                      <c:pt idx="1823">
                        <c:v>0</c:v>
                      </c:pt>
                      <c:pt idx="1824">
                        <c:v>0</c:v>
                      </c:pt>
                      <c:pt idx="1825">
                        <c:v>0</c:v>
                      </c:pt>
                      <c:pt idx="1826">
                        <c:v>0</c:v>
                      </c:pt>
                      <c:pt idx="1827">
                        <c:v>0</c:v>
                      </c:pt>
                      <c:pt idx="1828">
                        <c:v>0</c:v>
                      </c:pt>
                      <c:pt idx="1829">
                        <c:v>0</c:v>
                      </c:pt>
                      <c:pt idx="1830">
                        <c:v>0</c:v>
                      </c:pt>
                      <c:pt idx="1831">
                        <c:v>0</c:v>
                      </c:pt>
                      <c:pt idx="1832">
                        <c:v>0</c:v>
                      </c:pt>
                      <c:pt idx="1833">
                        <c:v>0</c:v>
                      </c:pt>
                      <c:pt idx="1834">
                        <c:v>0</c:v>
                      </c:pt>
                      <c:pt idx="1835">
                        <c:v>0</c:v>
                      </c:pt>
                      <c:pt idx="1836">
                        <c:v>0</c:v>
                      </c:pt>
                      <c:pt idx="1837">
                        <c:v>0</c:v>
                      </c:pt>
                      <c:pt idx="1838">
                        <c:v>0</c:v>
                      </c:pt>
                      <c:pt idx="1839">
                        <c:v>0</c:v>
                      </c:pt>
                      <c:pt idx="1840">
                        <c:v>0</c:v>
                      </c:pt>
                      <c:pt idx="1841">
                        <c:v>0</c:v>
                      </c:pt>
                      <c:pt idx="1842">
                        <c:v>0</c:v>
                      </c:pt>
                      <c:pt idx="1843">
                        <c:v>0</c:v>
                      </c:pt>
                      <c:pt idx="1844">
                        <c:v>0</c:v>
                      </c:pt>
                      <c:pt idx="1845">
                        <c:v>0</c:v>
                      </c:pt>
                      <c:pt idx="1846">
                        <c:v>0</c:v>
                      </c:pt>
                      <c:pt idx="1847">
                        <c:v>0</c:v>
                      </c:pt>
                      <c:pt idx="1848">
                        <c:v>0</c:v>
                      </c:pt>
                      <c:pt idx="1849">
                        <c:v>0</c:v>
                      </c:pt>
                      <c:pt idx="1850">
                        <c:v>0</c:v>
                      </c:pt>
                      <c:pt idx="1851">
                        <c:v>0</c:v>
                      </c:pt>
                      <c:pt idx="1852">
                        <c:v>0</c:v>
                      </c:pt>
                      <c:pt idx="1853">
                        <c:v>0</c:v>
                      </c:pt>
                      <c:pt idx="1854">
                        <c:v>0</c:v>
                      </c:pt>
                      <c:pt idx="1855">
                        <c:v>0</c:v>
                      </c:pt>
                      <c:pt idx="1856">
                        <c:v>0</c:v>
                      </c:pt>
                      <c:pt idx="1857">
                        <c:v>0</c:v>
                      </c:pt>
                      <c:pt idx="1858">
                        <c:v>0</c:v>
                      </c:pt>
                      <c:pt idx="1859">
                        <c:v>0</c:v>
                      </c:pt>
                      <c:pt idx="1860">
                        <c:v>0</c:v>
                      </c:pt>
                      <c:pt idx="1861">
                        <c:v>0</c:v>
                      </c:pt>
                      <c:pt idx="1862">
                        <c:v>0</c:v>
                      </c:pt>
                      <c:pt idx="1863">
                        <c:v>0</c:v>
                      </c:pt>
                      <c:pt idx="1864">
                        <c:v>0</c:v>
                      </c:pt>
                      <c:pt idx="1865">
                        <c:v>0</c:v>
                      </c:pt>
                      <c:pt idx="1866">
                        <c:v>0</c:v>
                      </c:pt>
                      <c:pt idx="1867">
                        <c:v>0</c:v>
                      </c:pt>
                      <c:pt idx="1868">
                        <c:v>0</c:v>
                      </c:pt>
                      <c:pt idx="1869">
                        <c:v>0</c:v>
                      </c:pt>
                      <c:pt idx="1870">
                        <c:v>0</c:v>
                      </c:pt>
                      <c:pt idx="1871">
                        <c:v>0</c:v>
                      </c:pt>
                      <c:pt idx="1872">
                        <c:v>0</c:v>
                      </c:pt>
                      <c:pt idx="1873">
                        <c:v>0</c:v>
                      </c:pt>
                      <c:pt idx="1874">
                        <c:v>0</c:v>
                      </c:pt>
                      <c:pt idx="1875">
                        <c:v>0</c:v>
                      </c:pt>
                      <c:pt idx="1876">
                        <c:v>0</c:v>
                      </c:pt>
                      <c:pt idx="1877">
                        <c:v>0</c:v>
                      </c:pt>
                      <c:pt idx="1878">
                        <c:v>0</c:v>
                      </c:pt>
                      <c:pt idx="1879">
                        <c:v>0</c:v>
                      </c:pt>
                      <c:pt idx="1880">
                        <c:v>0</c:v>
                      </c:pt>
                      <c:pt idx="1881">
                        <c:v>0</c:v>
                      </c:pt>
                      <c:pt idx="1882">
                        <c:v>0</c:v>
                      </c:pt>
                      <c:pt idx="1883">
                        <c:v>0</c:v>
                      </c:pt>
                      <c:pt idx="1884">
                        <c:v>0</c:v>
                      </c:pt>
                      <c:pt idx="1885">
                        <c:v>0</c:v>
                      </c:pt>
                      <c:pt idx="1886">
                        <c:v>0</c:v>
                      </c:pt>
                      <c:pt idx="1887">
                        <c:v>0</c:v>
                      </c:pt>
                      <c:pt idx="1888">
                        <c:v>0</c:v>
                      </c:pt>
                      <c:pt idx="1889">
                        <c:v>0</c:v>
                      </c:pt>
                      <c:pt idx="1890">
                        <c:v>0</c:v>
                      </c:pt>
                      <c:pt idx="1891">
                        <c:v>0</c:v>
                      </c:pt>
                      <c:pt idx="1892">
                        <c:v>0</c:v>
                      </c:pt>
                      <c:pt idx="1893">
                        <c:v>0</c:v>
                      </c:pt>
                      <c:pt idx="1894">
                        <c:v>0</c:v>
                      </c:pt>
                      <c:pt idx="1895">
                        <c:v>0</c:v>
                      </c:pt>
                      <c:pt idx="1896">
                        <c:v>0</c:v>
                      </c:pt>
                      <c:pt idx="1897">
                        <c:v>0</c:v>
                      </c:pt>
                      <c:pt idx="1898">
                        <c:v>0</c:v>
                      </c:pt>
                      <c:pt idx="1899">
                        <c:v>0</c:v>
                      </c:pt>
                      <c:pt idx="1900">
                        <c:v>0</c:v>
                      </c:pt>
                      <c:pt idx="1901">
                        <c:v>0</c:v>
                      </c:pt>
                      <c:pt idx="1902">
                        <c:v>0</c:v>
                      </c:pt>
                      <c:pt idx="1903">
                        <c:v>0</c:v>
                      </c:pt>
                      <c:pt idx="1904">
                        <c:v>0</c:v>
                      </c:pt>
                      <c:pt idx="1905">
                        <c:v>0</c:v>
                      </c:pt>
                      <c:pt idx="1906">
                        <c:v>0</c:v>
                      </c:pt>
                      <c:pt idx="1907">
                        <c:v>0</c:v>
                      </c:pt>
                      <c:pt idx="1908">
                        <c:v>0</c:v>
                      </c:pt>
                      <c:pt idx="1909">
                        <c:v>0</c:v>
                      </c:pt>
                      <c:pt idx="1910">
                        <c:v>0</c:v>
                      </c:pt>
                      <c:pt idx="1911">
                        <c:v>0</c:v>
                      </c:pt>
                      <c:pt idx="1912">
                        <c:v>0</c:v>
                      </c:pt>
                      <c:pt idx="1913">
                        <c:v>0</c:v>
                      </c:pt>
                      <c:pt idx="1914">
                        <c:v>0</c:v>
                      </c:pt>
                      <c:pt idx="1915">
                        <c:v>0</c:v>
                      </c:pt>
                      <c:pt idx="1916">
                        <c:v>0</c:v>
                      </c:pt>
                      <c:pt idx="1917">
                        <c:v>0</c:v>
                      </c:pt>
                      <c:pt idx="1918">
                        <c:v>0</c:v>
                      </c:pt>
                      <c:pt idx="1919">
                        <c:v>0</c:v>
                      </c:pt>
                      <c:pt idx="1920">
                        <c:v>0</c:v>
                      </c:pt>
                      <c:pt idx="1921">
                        <c:v>0</c:v>
                      </c:pt>
                      <c:pt idx="1922">
                        <c:v>0</c:v>
                      </c:pt>
                      <c:pt idx="1923">
                        <c:v>0</c:v>
                      </c:pt>
                      <c:pt idx="1924">
                        <c:v>0</c:v>
                      </c:pt>
                      <c:pt idx="1925">
                        <c:v>0</c:v>
                      </c:pt>
                      <c:pt idx="1926">
                        <c:v>0</c:v>
                      </c:pt>
                      <c:pt idx="1927">
                        <c:v>0</c:v>
                      </c:pt>
                      <c:pt idx="1928">
                        <c:v>0</c:v>
                      </c:pt>
                      <c:pt idx="1929">
                        <c:v>0</c:v>
                      </c:pt>
                      <c:pt idx="1930">
                        <c:v>0</c:v>
                      </c:pt>
                      <c:pt idx="1931">
                        <c:v>0</c:v>
                      </c:pt>
                      <c:pt idx="1932">
                        <c:v>0</c:v>
                      </c:pt>
                      <c:pt idx="1933">
                        <c:v>0</c:v>
                      </c:pt>
                      <c:pt idx="1934">
                        <c:v>0</c:v>
                      </c:pt>
                      <c:pt idx="1935">
                        <c:v>0</c:v>
                      </c:pt>
                      <c:pt idx="1936">
                        <c:v>0</c:v>
                      </c:pt>
                      <c:pt idx="1937">
                        <c:v>0</c:v>
                      </c:pt>
                      <c:pt idx="1938">
                        <c:v>0</c:v>
                      </c:pt>
                      <c:pt idx="1939">
                        <c:v>0</c:v>
                      </c:pt>
                      <c:pt idx="1940">
                        <c:v>0</c:v>
                      </c:pt>
                      <c:pt idx="1941">
                        <c:v>0</c:v>
                      </c:pt>
                      <c:pt idx="1942">
                        <c:v>0</c:v>
                      </c:pt>
                      <c:pt idx="1943">
                        <c:v>0</c:v>
                      </c:pt>
                      <c:pt idx="1944">
                        <c:v>0</c:v>
                      </c:pt>
                      <c:pt idx="1945">
                        <c:v>0</c:v>
                      </c:pt>
                      <c:pt idx="1946">
                        <c:v>0</c:v>
                      </c:pt>
                      <c:pt idx="1947">
                        <c:v>0</c:v>
                      </c:pt>
                      <c:pt idx="1948">
                        <c:v>0</c:v>
                      </c:pt>
                      <c:pt idx="1949">
                        <c:v>0</c:v>
                      </c:pt>
                      <c:pt idx="1950">
                        <c:v>0</c:v>
                      </c:pt>
                      <c:pt idx="1951">
                        <c:v>0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B33A-4910-B61F-67B7FC841848}"/>
                  </c:ext>
                </c:extLst>
              </c15:ser>
            </c15:filteredScatterSeries>
          </c:ext>
        </c:extLst>
      </c:scatterChart>
      <c:valAx>
        <c:axId val="240050536"/>
        <c:scaling>
          <c:orientation val="minMax"/>
          <c:max val="2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Tims(s)</a:t>
                </a:r>
                <a:endParaRPr lang="zh-CN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0051712"/>
        <c:crosses val="autoZero"/>
        <c:crossBetween val="midCat"/>
      </c:valAx>
      <c:valAx>
        <c:axId val="240051712"/>
        <c:scaling>
          <c:orientation val="minMax"/>
          <c:max val="250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Conc. #/</a:t>
                </a:r>
                <a:r>
                  <a:rPr lang="en-US" altLang="zh-CN" dirty="0"/>
                  <a:t>s</a:t>
                </a:r>
                <a:endParaRPr lang="zh-CN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00505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6299691123291491"/>
          <c:y val="0.15129671830417263"/>
          <c:w val="0.59710214388811667"/>
          <c:h val="5.807227805672449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 sz="900" b="1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Crankcase</a:t>
            </a:r>
            <a:r>
              <a:rPr lang="en-US" altLang="zh-CN" baseline="0"/>
              <a:t> impact on PN_CVS</a:t>
            </a:r>
            <a:endParaRPr lang="zh-CN" alt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'crankcase emission'!$F$12</c:f>
              <c:strCache>
                <c:ptCount val="1"/>
                <c:pt idx="0">
                  <c:v>CVS_&gt;23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'crankcase emission'!$D$13:$E$16</c:f>
              <c:multiLvlStrCache>
                <c:ptCount val="4"/>
                <c:lvl>
                  <c:pt idx="0">
                    <c:v>w/o</c:v>
                  </c:pt>
                  <c:pt idx="1">
                    <c:v>w/-</c:v>
                  </c:pt>
                  <c:pt idx="2">
                    <c:v>w/o</c:v>
                  </c:pt>
                  <c:pt idx="3">
                    <c:v>w/-</c:v>
                  </c:pt>
                </c:lvl>
                <c:lvl>
                  <c:pt idx="0">
                    <c:v>c WHTC</c:v>
                  </c:pt>
                  <c:pt idx="2">
                    <c:v>h WHTC</c:v>
                  </c:pt>
                </c:lvl>
              </c:multiLvlStrCache>
            </c:multiLvlStrRef>
          </c:cat>
          <c:val>
            <c:numRef>
              <c:f>'crankcase emission'!$F$13:$F$16</c:f>
              <c:numCache>
                <c:formatCode>0.00E+00</c:formatCode>
                <c:ptCount val="4"/>
                <c:pt idx="0">
                  <c:v>1002718777184.6853</c:v>
                </c:pt>
                <c:pt idx="1">
                  <c:v>3420606937638.7314</c:v>
                </c:pt>
                <c:pt idx="2">
                  <c:v>284256924345.76733</c:v>
                </c:pt>
                <c:pt idx="3">
                  <c:v>2069029722047.4421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13-4CD9-8B66-B3287E36DC12}"/>
            </c:ext>
          </c:extLst>
        </c:ser>
        <c:ser>
          <c:idx val="1"/>
          <c:order val="1"/>
          <c:tx>
            <c:strRef>
              <c:f>'crankcase emission'!$G$12</c:f>
              <c:strCache>
                <c:ptCount val="1"/>
                <c:pt idx="0">
                  <c:v>CVS_10-23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8.1761006289308172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8.98%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2913-4CD9-8B66-B3287E36DC12}"/>
                </c:ext>
              </c:extLst>
            </c:dLbl>
            <c:dLbl>
              <c:idx val="1"/>
              <c:layout>
                <c:manualLayout>
                  <c:x val="0"/>
                  <c:y val="-0.11949685534591195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57.52%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2913-4CD9-8B66-B3287E36DC12}"/>
                </c:ext>
              </c:extLst>
            </c:dLbl>
            <c:dLbl>
              <c:idx val="2"/>
              <c:layout>
                <c:manualLayout>
                  <c:x val="8.5470085470085479E-3"/>
                  <c:y val="-9.4339622641509441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27.04%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2913-4CD9-8B66-B3287E36DC12}"/>
                </c:ext>
              </c:extLst>
            </c:dLbl>
            <c:dLbl>
              <c:idx val="3"/>
              <c:layout>
                <c:manualLayout>
                  <c:x val="2.9498525073746312E-3"/>
                  <c:y val="-0.1451081611188493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70.48%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2913-4CD9-8B66-B3287E36DC12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multiLvlStrRef>
              <c:f>'crankcase emission'!$D$13:$E$16</c:f>
              <c:multiLvlStrCache>
                <c:ptCount val="4"/>
                <c:lvl>
                  <c:pt idx="0">
                    <c:v>w/o</c:v>
                  </c:pt>
                  <c:pt idx="1">
                    <c:v>w/-</c:v>
                  </c:pt>
                  <c:pt idx="2">
                    <c:v>w/o</c:v>
                  </c:pt>
                  <c:pt idx="3">
                    <c:v>w/-</c:v>
                  </c:pt>
                </c:lvl>
                <c:lvl>
                  <c:pt idx="0">
                    <c:v>c WHTC</c:v>
                  </c:pt>
                  <c:pt idx="2">
                    <c:v>h WHTC</c:v>
                  </c:pt>
                </c:lvl>
              </c:multiLvlStrCache>
            </c:multiLvlStrRef>
          </c:cat>
          <c:val>
            <c:numRef>
              <c:f>'crankcase emission'!$G$13:$G$16</c:f>
              <c:numCache>
                <c:formatCode>0.00E+00</c:formatCode>
                <c:ptCount val="4"/>
                <c:pt idx="0">
                  <c:v>90083127446.728271</c:v>
                </c:pt>
                <c:pt idx="1">
                  <c:v>1967617992049.5605</c:v>
                </c:pt>
                <c:pt idx="2">
                  <c:v>76853506805.416931</c:v>
                </c:pt>
                <c:pt idx="3">
                  <c:v>1456372343627.4402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913-4CD9-8B66-B3287E36DC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0052104"/>
        <c:axId val="240050928"/>
      </c:barChart>
      <c:catAx>
        <c:axId val="240052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0050928"/>
        <c:crosses val="autoZero"/>
        <c:auto val="1"/>
        <c:lblAlgn val="ctr"/>
        <c:lblOffset val="100"/>
        <c:noMultiLvlLbl val="0"/>
      </c:catAx>
      <c:valAx>
        <c:axId val="240050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SPN CVS (ET) (#/kWh)</a:t>
                </a:r>
                <a:endParaRPr lang="zh-CN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0052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Crankcase</a:t>
            </a:r>
            <a:r>
              <a:rPr lang="en-US" altLang="zh-CN" baseline="0"/>
              <a:t> impact on PN_TP</a:t>
            </a:r>
            <a:endParaRPr lang="zh-CN" alt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'crankcase emission'!$I$12</c:f>
              <c:strCache>
                <c:ptCount val="1"/>
                <c:pt idx="0">
                  <c:v>TP_&gt;23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'crankcase emission'!$D$13:$E$16</c:f>
              <c:multiLvlStrCache>
                <c:ptCount val="4"/>
                <c:lvl>
                  <c:pt idx="0">
                    <c:v>w/o</c:v>
                  </c:pt>
                  <c:pt idx="1">
                    <c:v>w/-</c:v>
                  </c:pt>
                  <c:pt idx="2">
                    <c:v>w/o</c:v>
                  </c:pt>
                  <c:pt idx="3">
                    <c:v>w/-</c:v>
                  </c:pt>
                </c:lvl>
                <c:lvl>
                  <c:pt idx="0">
                    <c:v>c WHTC</c:v>
                  </c:pt>
                  <c:pt idx="2">
                    <c:v>h WHTC</c:v>
                  </c:pt>
                </c:lvl>
              </c:multiLvlStrCache>
            </c:multiLvlStrRef>
          </c:cat>
          <c:val>
            <c:numRef>
              <c:f>'crankcase emission'!$I$13:$I$16</c:f>
              <c:numCache>
                <c:formatCode>0.00E+00</c:formatCode>
                <c:ptCount val="4"/>
                <c:pt idx="0">
                  <c:v>664866249816.70508</c:v>
                </c:pt>
                <c:pt idx="1">
                  <c:v>1654824176203.5193</c:v>
                </c:pt>
                <c:pt idx="2">
                  <c:v>163366029435.86218</c:v>
                </c:pt>
                <c:pt idx="3">
                  <c:v>851872683070.3385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5B5-4E06-9197-53D2F5408C52}"/>
            </c:ext>
          </c:extLst>
        </c:ser>
        <c:ser>
          <c:idx val="1"/>
          <c:order val="1"/>
          <c:tx>
            <c:strRef>
              <c:f>'crankcase emission'!$H$12</c:f>
              <c:strCache>
                <c:ptCount val="1"/>
                <c:pt idx="0">
                  <c:v>TP_10-23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8.8495575221239214E-3"/>
                  <c:y val="-9.6269554753309269E-2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35.18%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A5B5-4E06-9197-53D2F5408C52}"/>
                </c:ext>
              </c:extLst>
            </c:dLbl>
            <c:dLbl>
              <c:idx val="1"/>
              <c:layout>
                <c:manualLayout>
                  <c:x val="-5.8997050147492625E-3"/>
                  <c:y val="-0.16847172081829123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95.92%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A5B5-4E06-9197-53D2F5408C52}"/>
                </c:ext>
              </c:extLst>
            </c:dLbl>
            <c:dLbl>
              <c:idx val="2"/>
              <c:layout>
                <c:manualLayout>
                  <c:x val="0"/>
                  <c:y val="-0.10589651022864019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70.38%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A5B5-4E06-9197-53D2F5408C52}"/>
                </c:ext>
              </c:extLst>
            </c:dLbl>
            <c:dLbl>
              <c:idx val="3"/>
              <c:layout>
                <c:manualLayout>
                  <c:x val="-2.9498525073747392E-3"/>
                  <c:y val="-0.15884476534296033"/>
                </c:manualLayout>
              </c:layout>
              <c:tx>
                <c:rich>
                  <a:bodyPr/>
                  <a:lstStyle/>
                  <a:p>
                    <a:r>
                      <a:rPr lang="en-US" altLang="zh-CN"/>
                      <a:t>128.93%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A5B5-4E06-9197-53D2F5408C52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multiLvlStrRef>
              <c:f>'crankcase emission'!$D$13:$E$16</c:f>
              <c:multiLvlStrCache>
                <c:ptCount val="4"/>
                <c:lvl>
                  <c:pt idx="0">
                    <c:v>w/o</c:v>
                  </c:pt>
                  <c:pt idx="1">
                    <c:v>w/-</c:v>
                  </c:pt>
                  <c:pt idx="2">
                    <c:v>w/o</c:v>
                  </c:pt>
                  <c:pt idx="3">
                    <c:v>w/-</c:v>
                  </c:pt>
                </c:lvl>
                <c:lvl>
                  <c:pt idx="0">
                    <c:v>c WHTC</c:v>
                  </c:pt>
                  <c:pt idx="2">
                    <c:v>h WHTC</c:v>
                  </c:pt>
                </c:lvl>
              </c:multiLvlStrCache>
            </c:multiLvlStrRef>
          </c:cat>
          <c:val>
            <c:numRef>
              <c:f>'crankcase emission'!$H$13:$H$16</c:f>
              <c:numCache>
                <c:formatCode>0.00E+00</c:formatCode>
                <c:ptCount val="4"/>
                <c:pt idx="0">
                  <c:v>233875277618.82153</c:v>
                </c:pt>
                <c:pt idx="1">
                  <c:v>1587239941659.6067</c:v>
                </c:pt>
                <c:pt idx="2">
                  <c:v>114979883309.49701</c:v>
                </c:pt>
                <c:pt idx="3">
                  <c:v>1059171345338.1561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5B5-4E06-9197-53D2F5408C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40053280"/>
        <c:axId val="240053672"/>
      </c:barChart>
      <c:catAx>
        <c:axId val="24005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0053672"/>
        <c:crosses val="autoZero"/>
        <c:auto val="1"/>
        <c:lblAlgn val="ctr"/>
        <c:lblOffset val="100"/>
        <c:noMultiLvlLbl val="0"/>
      </c:catAx>
      <c:valAx>
        <c:axId val="240053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SPN TP (CS) (#/kWh)</a:t>
                </a:r>
                <a:endParaRPr lang="zh-CN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005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/>
              <a:t>time </a:t>
            </a:r>
            <a:r>
              <a:rPr lang="en-US" altLang="zh-CN" dirty="0" err="1"/>
              <a:t>align_w</a:t>
            </a:r>
            <a:r>
              <a:rPr lang="en-US" altLang="zh-CN" dirty="0"/>
              <a:t>/o</a:t>
            </a:r>
            <a:r>
              <a:rPr lang="en-US" altLang="zh-CN" baseline="0" dirty="0"/>
              <a:t> cc</a:t>
            </a:r>
            <a:endParaRPr lang="zh-CN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'WHTC-H-YC4G-0303'!$I$1:$I$3</c:f>
              <c:strCache>
                <c:ptCount val="3"/>
                <c:pt idx="0">
                  <c:v>Conc. PCRF Corr.</c:v>
                </c:pt>
                <c:pt idx="1">
                  <c:v>p/ccm</c:v>
                </c:pt>
                <c:pt idx="2">
                  <c:v>0</c:v>
                </c:pt>
              </c:strCache>
            </c:strRef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yVal>
            <c:numRef>
              <c:f>'WHTC-H-YC4G-0303'!$I$2389:$I$4256</c:f>
              <c:numCache>
                <c:formatCode>General</c:formatCode>
                <c:ptCount val="1868"/>
                <c:pt idx="0">
                  <c:v>869</c:v>
                </c:pt>
                <c:pt idx="1">
                  <c:v>1171</c:v>
                </c:pt>
                <c:pt idx="2">
                  <c:v>1140</c:v>
                </c:pt>
                <c:pt idx="3">
                  <c:v>1138</c:v>
                </c:pt>
                <c:pt idx="4">
                  <c:v>1078</c:v>
                </c:pt>
                <c:pt idx="5">
                  <c:v>1257</c:v>
                </c:pt>
                <c:pt idx="6">
                  <c:v>1138</c:v>
                </c:pt>
                <c:pt idx="7">
                  <c:v>1078</c:v>
                </c:pt>
                <c:pt idx="8">
                  <c:v>867</c:v>
                </c:pt>
                <c:pt idx="9">
                  <c:v>868</c:v>
                </c:pt>
                <c:pt idx="10">
                  <c:v>1107</c:v>
                </c:pt>
                <c:pt idx="11">
                  <c:v>867</c:v>
                </c:pt>
                <c:pt idx="12">
                  <c:v>778</c:v>
                </c:pt>
                <c:pt idx="13">
                  <c:v>778</c:v>
                </c:pt>
                <c:pt idx="14">
                  <c:v>1107</c:v>
                </c:pt>
                <c:pt idx="15">
                  <c:v>1106</c:v>
                </c:pt>
                <c:pt idx="16">
                  <c:v>748</c:v>
                </c:pt>
                <c:pt idx="17">
                  <c:v>777</c:v>
                </c:pt>
                <c:pt idx="18">
                  <c:v>1077</c:v>
                </c:pt>
                <c:pt idx="19">
                  <c:v>1016</c:v>
                </c:pt>
                <c:pt idx="20">
                  <c:v>867</c:v>
                </c:pt>
                <c:pt idx="21">
                  <c:v>868</c:v>
                </c:pt>
                <c:pt idx="22">
                  <c:v>896</c:v>
                </c:pt>
                <c:pt idx="23">
                  <c:v>867</c:v>
                </c:pt>
                <c:pt idx="24">
                  <c:v>927</c:v>
                </c:pt>
                <c:pt idx="25">
                  <c:v>898</c:v>
                </c:pt>
                <c:pt idx="26">
                  <c:v>1136</c:v>
                </c:pt>
                <c:pt idx="27">
                  <c:v>1138</c:v>
                </c:pt>
                <c:pt idx="28">
                  <c:v>958</c:v>
                </c:pt>
                <c:pt idx="29">
                  <c:v>720</c:v>
                </c:pt>
                <c:pt idx="30">
                  <c:v>928</c:v>
                </c:pt>
                <c:pt idx="31">
                  <c:v>1079</c:v>
                </c:pt>
                <c:pt idx="32">
                  <c:v>1201</c:v>
                </c:pt>
                <c:pt idx="33">
                  <c:v>1199</c:v>
                </c:pt>
                <c:pt idx="34">
                  <c:v>1049</c:v>
                </c:pt>
                <c:pt idx="35">
                  <c:v>1110</c:v>
                </c:pt>
                <c:pt idx="36">
                  <c:v>1050</c:v>
                </c:pt>
                <c:pt idx="37">
                  <c:v>930</c:v>
                </c:pt>
                <c:pt idx="38">
                  <c:v>961</c:v>
                </c:pt>
                <c:pt idx="39">
                  <c:v>961</c:v>
                </c:pt>
                <c:pt idx="40">
                  <c:v>901</c:v>
                </c:pt>
                <c:pt idx="41">
                  <c:v>872</c:v>
                </c:pt>
                <c:pt idx="42">
                  <c:v>962</c:v>
                </c:pt>
                <c:pt idx="43">
                  <c:v>932</c:v>
                </c:pt>
                <c:pt idx="44">
                  <c:v>1054</c:v>
                </c:pt>
                <c:pt idx="45">
                  <c:v>1052</c:v>
                </c:pt>
                <c:pt idx="46">
                  <c:v>963</c:v>
                </c:pt>
                <c:pt idx="47">
                  <c:v>783</c:v>
                </c:pt>
                <c:pt idx="48">
                  <c:v>873</c:v>
                </c:pt>
                <c:pt idx="49">
                  <c:v>873</c:v>
                </c:pt>
                <c:pt idx="50">
                  <c:v>1054</c:v>
                </c:pt>
                <c:pt idx="51">
                  <c:v>1053</c:v>
                </c:pt>
                <c:pt idx="52">
                  <c:v>903</c:v>
                </c:pt>
                <c:pt idx="53">
                  <c:v>963</c:v>
                </c:pt>
                <c:pt idx="54">
                  <c:v>1417</c:v>
                </c:pt>
                <c:pt idx="55">
                  <c:v>1085</c:v>
                </c:pt>
                <c:pt idx="56">
                  <c:v>904</c:v>
                </c:pt>
                <c:pt idx="57">
                  <c:v>903</c:v>
                </c:pt>
                <c:pt idx="58">
                  <c:v>813</c:v>
                </c:pt>
                <c:pt idx="59">
                  <c:v>875</c:v>
                </c:pt>
                <c:pt idx="60">
                  <c:v>722</c:v>
                </c:pt>
                <c:pt idx="61">
                  <c:v>934</c:v>
                </c:pt>
                <c:pt idx="62">
                  <c:v>874</c:v>
                </c:pt>
                <c:pt idx="63">
                  <c:v>874</c:v>
                </c:pt>
                <c:pt idx="64">
                  <c:v>1205</c:v>
                </c:pt>
                <c:pt idx="65">
                  <c:v>1055</c:v>
                </c:pt>
                <c:pt idx="66">
                  <c:v>1056</c:v>
                </c:pt>
                <c:pt idx="67">
                  <c:v>874</c:v>
                </c:pt>
                <c:pt idx="68">
                  <c:v>934</c:v>
                </c:pt>
                <c:pt idx="69">
                  <c:v>932</c:v>
                </c:pt>
                <c:pt idx="70">
                  <c:v>872</c:v>
                </c:pt>
                <c:pt idx="71">
                  <c:v>1053</c:v>
                </c:pt>
                <c:pt idx="72">
                  <c:v>993</c:v>
                </c:pt>
                <c:pt idx="73">
                  <c:v>872</c:v>
                </c:pt>
                <c:pt idx="74">
                  <c:v>994</c:v>
                </c:pt>
                <c:pt idx="75">
                  <c:v>993</c:v>
                </c:pt>
                <c:pt idx="76">
                  <c:v>1324</c:v>
                </c:pt>
                <c:pt idx="77">
                  <c:v>2434</c:v>
                </c:pt>
                <c:pt idx="78">
                  <c:v>1594</c:v>
                </c:pt>
                <c:pt idx="79">
                  <c:v>1653</c:v>
                </c:pt>
                <c:pt idx="80">
                  <c:v>931</c:v>
                </c:pt>
                <c:pt idx="81">
                  <c:v>931</c:v>
                </c:pt>
                <c:pt idx="82">
                  <c:v>1021</c:v>
                </c:pt>
                <c:pt idx="83">
                  <c:v>1321</c:v>
                </c:pt>
                <c:pt idx="84">
                  <c:v>1833</c:v>
                </c:pt>
                <c:pt idx="85">
                  <c:v>2551</c:v>
                </c:pt>
                <c:pt idx="86">
                  <c:v>3034</c:v>
                </c:pt>
                <c:pt idx="87">
                  <c:v>3037</c:v>
                </c:pt>
                <c:pt idx="88">
                  <c:v>4084</c:v>
                </c:pt>
                <c:pt idx="89">
                  <c:v>5206</c:v>
                </c:pt>
                <c:pt idx="90">
                  <c:v>5600</c:v>
                </c:pt>
                <c:pt idx="91">
                  <c:v>8210</c:v>
                </c:pt>
                <c:pt idx="92">
                  <c:v>9856</c:v>
                </c:pt>
                <c:pt idx="93">
                  <c:v>9851</c:v>
                </c:pt>
                <c:pt idx="94">
                  <c:v>11736</c:v>
                </c:pt>
                <c:pt idx="95">
                  <c:v>10449</c:v>
                </c:pt>
                <c:pt idx="96">
                  <c:v>10202</c:v>
                </c:pt>
                <c:pt idx="97">
                  <c:v>15865</c:v>
                </c:pt>
                <c:pt idx="98">
                  <c:v>19547</c:v>
                </c:pt>
                <c:pt idx="99">
                  <c:v>19524</c:v>
                </c:pt>
                <c:pt idx="100">
                  <c:v>21711</c:v>
                </c:pt>
                <c:pt idx="101">
                  <c:v>21668</c:v>
                </c:pt>
                <c:pt idx="102">
                  <c:v>20237</c:v>
                </c:pt>
                <c:pt idx="103">
                  <c:v>14942</c:v>
                </c:pt>
                <c:pt idx="104">
                  <c:v>9030</c:v>
                </c:pt>
                <c:pt idx="105">
                  <c:v>9031</c:v>
                </c:pt>
                <c:pt idx="106">
                  <c:v>5236</c:v>
                </c:pt>
                <c:pt idx="107">
                  <c:v>1167</c:v>
                </c:pt>
                <c:pt idx="108">
                  <c:v>989</c:v>
                </c:pt>
                <c:pt idx="109">
                  <c:v>509</c:v>
                </c:pt>
                <c:pt idx="110">
                  <c:v>359</c:v>
                </c:pt>
                <c:pt idx="111">
                  <c:v>359</c:v>
                </c:pt>
                <c:pt idx="112">
                  <c:v>299</c:v>
                </c:pt>
                <c:pt idx="113">
                  <c:v>2425</c:v>
                </c:pt>
                <c:pt idx="114">
                  <c:v>3321</c:v>
                </c:pt>
                <c:pt idx="115">
                  <c:v>3205</c:v>
                </c:pt>
                <c:pt idx="116">
                  <c:v>2124</c:v>
                </c:pt>
                <c:pt idx="117">
                  <c:v>2123</c:v>
                </c:pt>
                <c:pt idx="118">
                  <c:v>1943</c:v>
                </c:pt>
                <c:pt idx="119">
                  <c:v>1346</c:v>
                </c:pt>
                <c:pt idx="120">
                  <c:v>1016</c:v>
                </c:pt>
                <c:pt idx="121">
                  <c:v>928</c:v>
                </c:pt>
                <c:pt idx="122">
                  <c:v>866</c:v>
                </c:pt>
                <c:pt idx="123">
                  <c:v>867</c:v>
                </c:pt>
                <c:pt idx="124">
                  <c:v>538</c:v>
                </c:pt>
                <c:pt idx="125">
                  <c:v>1136</c:v>
                </c:pt>
                <c:pt idx="126">
                  <c:v>1828</c:v>
                </c:pt>
                <c:pt idx="127">
                  <c:v>3052</c:v>
                </c:pt>
                <c:pt idx="128">
                  <c:v>3502</c:v>
                </c:pt>
                <c:pt idx="129">
                  <c:v>3501</c:v>
                </c:pt>
                <c:pt idx="130">
                  <c:v>6091</c:v>
                </c:pt>
                <c:pt idx="131">
                  <c:v>8982</c:v>
                </c:pt>
                <c:pt idx="132">
                  <c:v>12373</c:v>
                </c:pt>
                <c:pt idx="133">
                  <c:v>15864</c:v>
                </c:pt>
                <c:pt idx="134">
                  <c:v>16518</c:v>
                </c:pt>
                <c:pt idx="135">
                  <c:v>16532</c:v>
                </c:pt>
                <c:pt idx="136">
                  <c:v>14881</c:v>
                </c:pt>
                <c:pt idx="137">
                  <c:v>16671</c:v>
                </c:pt>
                <c:pt idx="138">
                  <c:v>17161</c:v>
                </c:pt>
                <c:pt idx="139">
                  <c:v>15502</c:v>
                </c:pt>
                <c:pt idx="140">
                  <c:v>20214</c:v>
                </c:pt>
                <c:pt idx="141">
                  <c:v>20205</c:v>
                </c:pt>
                <c:pt idx="142">
                  <c:v>38231</c:v>
                </c:pt>
                <c:pt idx="143">
                  <c:v>49148</c:v>
                </c:pt>
                <c:pt idx="144">
                  <c:v>46374</c:v>
                </c:pt>
                <c:pt idx="145">
                  <c:v>37498</c:v>
                </c:pt>
                <c:pt idx="146">
                  <c:v>34431</c:v>
                </c:pt>
                <c:pt idx="147">
                  <c:v>34425</c:v>
                </c:pt>
                <c:pt idx="148">
                  <c:v>27372</c:v>
                </c:pt>
                <c:pt idx="149">
                  <c:v>23873</c:v>
                </c:pt>
                <c:pt idx="150">
                  <c:v>20027</c:v>
                </c:pt>
                <c:pt idx="151">
                  <c:v>22269</c:v>
                </c:pt>
                <c:pt idx="152">
                  <c:v>21436</c:v>
                </c:pt>
                <c:pt idx="153">
                  <c:v>21424</c:v>
                </c:pt>
                <c:pt idx="154">
                  <c:v>21585</c:v>
                </c:pt>
                <c:pt idx="155">
                  <c:v>13859</c:v>
                </c:pt>
                <c:pt idx="156">
                  <c:v>9004</c:v>
                </c:pt>
                <c:pt idx="157">
                  <c:v>8785</c:v>
                </c:pt>
                <c:pt idx="158">
                  <c:v>8085</c:v>
                </c:pt>
                <c:pt idx="159">
                  <c:v>8085</c:v>
                </c:pt>
                <c:pt idx="160">
                  <c:v>7782</c:v>
                </c:pt>
                <c:pt idx="161">
                  <c:v>5175</c:v>
                </c:pt>
                <c:pt idx="162">
                  <c:v>4764</c:v>
                </c:pt>
                <c:pt idx="163">
                  <c:v>5223</c:v>
                </c:pt>
                <c:pt idx="164">
                  <c:v>4250</c:v>
                </c:pt>
                <c:pt idx="165">
                  <c:v>4249</c:v>
                </c:pt>
                <c:pt idx="166">
                  <c:v>3676</c:v>
                </c:pt>
                <c:pt idx="167">
                  <c:v>5524</c:v>
                </c:pt>
                <c:pt idx="168">
                  <c:v>4851</c:v>
                </c:pt>
                <c:pt idx="169">
                  <c:v>5524</c:v>
                </c:pt>
                <c:pt idx="170">
                  <c:v>5872</c:v>
                </c:pt>
                <c:pt idx="171">
                  <c:v>5872</c:v>
                </c:pt>
                <c:pt idx="172">
                  <c:v>6672</c:v>
                </c:pt>
                <c:pt idx="173">
                  <c:v>6223</c:v>
                </c:pt>
                <c:pt idx="174">
                  <c:v>6524</c:v>
                </c:pt>
                <c:pt idx="175">
                  <c:v>7031</c:v>
                </c:pt>
                <c:pt idx="176">
                  <c:v>6980</c:v>
                </c:pt>
                <c:pt idx="177">
                  <c:v>6970</c:v>
                </c:pt>
                <c:pt idx="178">
                  <c:v>5816</c:v>
                </c:pt>
                <c:pt idx="179">
                  <c:v>5515</c:v>
                </c:pt>
                <c:pt idx="180">
                  <c:v>6170</c:v>
                </c:pt>
                <c:pt idx="181">
                  <c:v>6217</c:v>
                </c:pt>
                <c:pt idx="182">
                  <c:v>6364</c:v>
                </c:pt>
                <c:pt idx="183">
                  <c:v>6371</c:v>
                </c:pt>
                <c:pt idx="184">
                  <c:v>5710</c:v>
                </c:pt>
                <c:pt idx="185">
                  <c:v>5516</c:v>
                </c:pt>
                <c:pt idx="186">
                  <c:v>5166</c:v>
                </c:pt>
                <c:pt idx="187">
                  <c:v>4931</c:v>
                </c:pt>
                <c:pt idx="188">
                  <c:v>5211</c:v>
                </c:pt>
                <c:pt idx="189">
                  <c:v>5214</c:v>
                </c:pt>
                <c:pt idx="190">
                  <c:v>4960</c:v>
                </c:pt>
                <c:pt idx="191">
                  <c:v>5560</c:v>
                </c:pt>
                <c:pt idx="192">
                  <c:v>5511</c:v>
                </c:pt>
                <c:pt idx="193">
                  <c:v>5757</c:v>
                </c:pt>
                <c:pt idx="194">
                  <c:v>5355</c:v>
                </c:pt>
                <c:pt idx="195">
                  <c:v>5358</c:v>
                </c:pt>
                <c:pt idx="196">
                  <c:v>5306</c:v>
                </c:pt>
                <c:pt idx="197">
                  <c:v>5159</c:v>
                </c:pt>
                <c:pt idx="198">
                  <c:v>6165</c:v>
                </c:pt>
                <c:pt idx="199">
                  <c:v>6261</c:v>
                </c:pt>
                <c:pt idx="200">
                  <c:v>3964</c:v>
                </c:pt>
                <c:pt idx="201">
                  <c:v>3961</c:v>
                </c:pt>
                <c:pt idx="202">
                  <c:v>2160</c:v>
                </c:pt>
                <c:pt idx="203">
                  <c:v>990</c:v>
                </c:pt>
                <c:pt idx="204">
                  <c:v>270</c:v>
                </c:pt>
                <c:pt idx="205">
                  <c:v>329</c:v>
                </c:pt>
                <c:pt idx="206">
                  <c:v>359</c:v>
                </c:pt>
                <c:pt idx="207">
                  <c:v>359</c:v>
                </c:pt>
                <c:pt idx="208">
                  <c:v>149</c:v>
                </c:pt>
                <c:pt idx="209">
                  <c:v>240</c:v>
                </c:pt>
                <c:pt idx="210">
                  <c:v>480</c:v>
                </c:pt>
                <c:pt idx="211">
                  <c:v>719</c:v>
                </c:pt>
                <c:pt idx="212">
                  <c:v>688</c:v>
                </c:pt>
                <c:pt idx="213">
                  <c:v>689</c:v>
                </c:pt>
                <c:pt idx="214">
                  <c:v>509</c:v>
                </c:pt>
                <c:pt idx="215">
                  <c:v>778</c:v>
                </c:pt>
                <c:pt idx="216">
                  <c:v>838</c:v>
                </c:pt>
                <c:pt idx="217">
                  <c:v>957</c:v>
                </c:pt>
                <c:pt idx="218">
                  <c:v>1197</c:v>
                </c:pt>
                <c:pt idx="219">
                  <c:v>1196</c:v>
                </c:pt>
                <c:pt idx="220">
                  <c:v>897</c:v>
                </c:pt>
                <c:pt idx="221">
                  <c:v>897</c:v>
                </c:pt>
                <c:pt idx="222">
                  <c:v>2152</c:v>
                </c:pt>
                <c:pt idx="223">
                  <c:v>2182</c:v>
                </c:pt>
                <c:pt idx="224">
                  <c:v>2183</c:v>
                </c:pt>
                <c:pt idx="225">
                  <c:v>2181</c:v>
                </c:pt>
                <c:pt idx="226">
                  <c:v>1733</c:v>
                </c:pt>
                <c:pt idx="227">
                  <c:v>1437</c:v>
                </c:pt>
                <c:pt idx="228">
                  <c:v>1375</c:v>
                </c:pt>
                <c:pt idx="229">
                  <c:v>1344</c:v>
                </c:pt>
                <c:pt idx="230">
                  <c:v>1494</c:v>
                </c:pt>
                <c:pt idx="231">
                  <c:v>1495</c:v>
                </c:pt>
                <c:pt idx="232">
                  <c:v>1912</c:v>
                </c:pt>
                <c:pt idx="233">
                  <c:v>2272</c:v>
                </c:pt>
                <c:pt idx="234">
                  <c:v>2334</c:v>
                </c:pt>
                <c:pt idx="235">
                  <c:v>2695</c:v>
                </c:pt>
                <c:pt idx="236">
                  <c:v>2782</c:v>
                </c:pt>
                <c:pt idx="237">
                  <c:v>2782</c:v>
                </c:pt>
                <c:pt idx="238">
                  <c:v>4187</c:v>
                </c:pt>
                <c:pt idx="239">
                  <c:v>4877</c:v>
                </c:pt>
                <c:pt idx="240">
                  <c:v>4790</c:v>
                </c:pt>
                <c:pt idx="241">
                  <c:v>3890</c:v>
                </c:pt>
                <c:pt idx="242">
                  <c:v>4012</c:v>
                </c:pt>
                <c:pt idx="243">
                  <c:v>4014</c:v>
                </c:pt>
                <c:pt idx="244">
                  <c:v>3324</c:v>
                </c:pt>
                <c:pt idx="245">
                  <c:v>2099</c:v>
                </c:pt>
                <c:pt idx="246">
                  <c:v>2220</c:v>
                </c:pt>
                <c:pt idx="247">
                  <c:v>1649</c:v>
                </c:pt>
                <c:pt idx="248">
                  <c:v>1921</c:v>
                </c:pt>
                <c:pt idx="249">
                  <c:v>1922</c:v>
                </c:pt>
                <c:pt idx="250">
                  <c:v>2309</c:v>
                </c:pt>
                <c:pt idx="251">
                  <c:v>1979</c:v>
                </c:pt>
                <c:pt idx="252">
                  <c:v>2763</c:v>
                </c:pt>
                <c:pt idx="253">
                  <c:v>4114</c:v>
                </c:pt>
                <c:pt idx="254">
                  <c:v>5204</c:v>
                </c:pt>
                <c:pt idx="255">
                  <c:v>5212</c:v>
                </c:pt>
                <c:pt idx="256">
                  <c:v>5312</c:v>
                </c:pt>
                <c:pt idx="257">
                  <c:v>7485</c:v>
                </c:pt>
                <c:pt idx="258">
                  <c:v>7631</c:v>
                </c:pt>
                <c:pt idx="259">
                  <c:v>7378</c:v>
                </c:pt>
                <c:pt idx="260">
                  <c:v>8079</c:v>
                </c:pt>
                <c:pt idx="261">
                  <c:v>8082</c:v>
                </c:pt>
                <c:pt idx="262">
                  <c:v>6981</c:v>
                </c:pt>
                <c:pt idx="263">
                  <c:v>6579</c:v>
                </c:pt>
                <c:pt idx="264">
                  <c:v>3827</c:v>
                </c:pt>
                <c:pt idx="265">
                  <c:v>2955</c:v>
                </c:pt>
                <c:pt idx="266">
                  <c:v>2048</c:v>
                </c:pt>
                <c:pt idx="267">
                  <c:v>2049</c:v>
                </c:pt>
                <c:pt idx="268">
                  <c:v>1991</c:v>
                </c:pt>
                <c:pt idx="269">
                  <c:v>1688</c:v>
                </c:pt>
                <c:pt idx="270">
                  <c:v>1085</c:v>
                </c:pt>
                <c:pt idx="271">
                  <c:v>1145</c:v>
                </c:pt>
                <c:pt idx="272">
                  <c:v>723</c:v>
                </c:pt>
                <c:pt idx="273">
                  <c:v>723</c:v>
                </c:pt>
                <c:pt idx="274">
                  <c:v>995</c:v>
                </c:pt>
                <c:pt idx="275">
                  <c:v>694</c:v>
                </c:pt>
                <c:pt idx="276">
                  <c:v>936</c:v>
                </c:pt>
                <c:pt idx="277">
                  <c:v>1145</c:v>
                </c:pt>
                <c:pt idx="278">
                  <c:v>1055</c:v>
                </c:pt>
                <c:pt idx="279">
                  <c:v>1054</c:v>
                </c:pt>
                <c:pt idx="280">
                  <c:v>874</c:v>
                </c:pt>
                <c:pt idx="281">
                  <c:v>964</c:v>
                </c:pt>
                <c:pt idx="282">
                  <c:v>1116</c:v>
                </c:pt>
                <c:pt idx="283">
                  <c:v>1448</c:v>
                </c:pt>
                <c:pt idx="284">
                  <c:v>1235</c:v>
                </c:pt>
                <c:pt idx="285">
                  <c:v>1235</c:v>
                </c:pt>
                <c:pt idx="286">
                  <c:v>873</c:v>
                </c:pt>
                <c:pt idx="287">
                  <c:v>994</c:v>
                </c:pt>
                <c:pt idx="288">
                  <c:v>1084</c:v>
                </c:pt>
                <c:pt idx="289">
                  <c:v>843</c:v>
                </c:pt>
                <c:pt idx="290">
                  <c:v>812</c:v>
                </c:pt>
                <c:pt idx="291">
                  <c:v>813</c:v>
                </c:pt>
                <c:pt idx="292">
                  <c:v>752</c:v>
                </c:pt>
                <c:pt idx="293">
                  <c:v>872</c:v>
                </c:pt>
                <c:pt idx="294">
                  <c:v>963</c:v>
                </c:pt>
                <c:pt idx="295">
                  <c:v>963</c:v>
                </c:pt>
                <c:pt idx="296">
                  <c:v>932</c:v>
                </c:pt>
                <c:pt idx="297">
                  <c:v>934</c:v>
                </c:pt>
                <c:pt idx="298">
                  <c:v>1084</c:v>
                </c:pt>
                <c:pt idx="299">
                  <c:v>1262</c:v>
                </c:pt>
                <c:pt idx="300">
                  <c:v>963</c:v>
                </c:pt>
                <c:pt idx="301">
                  <c:v>1084</c:v>
                </c:pt>
                <c:pt idx="302">
                  <c:v>1322</c:v>
                </c:pt>
                <c:pt idx="303">
                  <c:v>1322</c:v>
                </c:pt>
                <c:pt idx="304">
                  <c:v>1112</c:v>
                </c:pt>
                <c:pt idx="305">
                  <c:v>993</c:v>
                </c:pt>
                <c:pt idx="306">
                  <c:v>1052</c:v>
                </c:pt>
                <c:pt idx="307">
                  <c:v>1021</c:v>
                </c:pt>
                <c:pt idx="308">
                  <c:v>752</c:v>
                </c:pt>
                <c:pt idx="309">
                  <c:v>750</c:v>
                </c:pt>
                <c:pt idx="310">
                  <c:v>1261</c:v>
                </c:pt>
                <c:pt idx="311">
                  <c:v>720</c:v>
                </c:pt>
                <c:pt idx="312">
                  <c:v>1201</c:v>
                </c:pt>
                <c:pt idx="313">
                  <c:v>841</c:v>
                </c:pt>
                <c:pt idx="314">
                  <c:v>840</c:v>
                </c:pt>
                <c:pt idx="315">
                  <c:v>841</c:v>
                </c:pt>
                <c:pt idx="316">
                  <c:v>990</c:v>
                </c:pt>
                <c:pt idx="317">
                  <c:v>840</c:v>
                </c:pt>
                <c:pt idx="318">
                  <c:v>781</c:v>
                </c:pt>
                <c:pt idx="319">
                  <c:v>960</c:v>
                </c:pt>
                <c:pt idx="320">
                  <c:v>959</c:v>
                </c:pt>
                <c:pt idx="321">
                  <c:v>959</c:v>
                </c:pt>
                <c:pt idx="322">
                  <c:v>1019</c:v>
                </c:pt>
                <c:pt idx="323">
                  <c:v>780</c:v>
                </c:pt>
                <c:pt idx="324">
                  <c:v>838</c:v>
                </c:pt>
                <c:pt idx="325">
                  <c:v>1139</c:v>
                </c:pt>
                <c:pt idx="326">
                  <c:v>899</c:v>
                </c:pt>
                <c:pt idx="327">
                  <c:v>898</c:v>
                </c:pt>
                <c:pt idx="328">
                  <c:v>899</c:v>
                </c:pt>
                <c:pt idx="329">
                  <c:v>1294</c:v>
                </c:pt>
                <c:pt idx="330">
                  <c:v>2546</c:v>
                </c:pt>
                <c:pt idx="331">
                  <c:v>4340</c:v>
                </c:pt>
                <c:pt idx="332">
                  <c:v>9982</c:v>
                </c:pt>
                <c:pt idx="333">
                  <c:v>9975</c:v>
                </c:pt>
                <c:pt idx="334">
                  <c:v>14476</c:v>
                </c:pt>
                <c:pt idx="335">
                  <c:v>16227</c:v>
                </c:pt>
                <c:pt idx="336">
                  <c:v>52930</c:v>
                </c:pt>
                <c:pt idx="337">
                  <c:v>63842</c:v>
                </c:pt>
                <c:pt idx="338">
                  <c:v>50887</c:v>
                </c:pt>
                <c:pt idx="339">
                  <c:v>50867</c:v>
                </c:pt>
                <c:pt idx="340">
                  <c:v>33469</c:v>
                </c:pt>
                <c:pt idx="341">
                  <c:v>16807</c:v>
                </c:pt>
                <c:pt idx="342">
                  <c:v>3891</c:v>
                </c:pt>
                <c:pt idx="343">
                  <c:v>2274</c:v>
                </c:pt>
                <c:pt idx="344">
                  <c:v>1077</c:v>
                </c:pt>
                <c:pt idx="345">
                  <c:v>1077</c:v>
                </c:pt>
                <c:pt idx="346">
                  <c:v>419</c:v>
                </c:pt>
                <c:pt idx="347">
                  <c:v>508</c:v>
                </c:pt>
                <c:pt idx="348">
                  <c:v>179</c:v>
                </c:pt>
                <c:pt idx="349">
                  <c:v>239</c:v>
                </c:pt>
                <c:pt idx="350">
                  <c:v>179</c:v>
                </c:pt>
                <c:pt idx="351">
                  <c:v>239</c:v>
                </c:pt>
                <c:pt idx="352">
                  <c:v>239</c:v>
                </c:pt>
                <c:pt idx="353">
                  <c:v>239</c:v>
                </c:pt>
                <c:pt idx="354">
                  <c:v>389</c:v>
                </c:pt>
                <c:pt idx="355">
                  <c:v>539</c:v>
                </c:pt>
                <c:pt idx="356">
                  <c:v>659</c:v>
                </c:pt>
                <c:pt idx="357">
                  <c:v>659</c:v>
                </c:pt>
                <c:pt idx="358">
                  <c:v>841</c:v>
                </c:pt>
                <c:pt idx="359">
                  <c:v>930</c:v>
                </c:pt>
                <c:pt idx="360">
                  <c:v>962</c:v>
                </c:pt>
                <c:pt idx="361">
                  <c:v>991</c:v>
                </c:pt>
                <c:pt idx="362">
                  <c:v>690</c:v>
                </c:pt>
                <c:pt idx="363">
                  <c:v>691</c:v>
                </c:pt>
                <c:pt idx="364">
                  <c:v>752</c:v>
                </c:pt>
                <c:pt idx="365">
                  <c:v>932</c:v>
                </c:pt>
                <c:pt idx="366">
                  <c:v>872</c:v>
                </c:pt>
                <c:pt idx="367">
                  <c:v>993</c:v>
                </c:pt>
                <c:pt idx="368">
                  <c:v>933</c:v>
                </c:pt>
                <c:pt idx="369">
                  <c:v>722</c:v>
                </c:pt>
                <c:pt idx="370">
                  <c:v>722</c:v>
                </c:pt>
                <c:pt idx="371">
                  <c:v>1266</c:v>
                </c:pt>
                <c:pt idx="372">
                  <c:v>903</c:v>
                </c:pt>
                <c:pt idx="373">
                  <c:v>1054</c:v>
                </c:pt>
                <c:pt idx="374">
                  <c:v>814</c:v>
                </c:pt>
                <c:pt idx="375">
                  <c:v>1205</c:v>
                </c:pt>
                <c:pt idx="376">
                  <c:v>1207</c:v>
                </c:pt>
                <c:pt idx="377">
                  <c:v>1116</c:v>
                </c:pt>
                <c:pt idx="378">
                  <c:v>1056</c:v>
                </c:pt>
                <c:pt idx="379">
                  <c:v>1115</c:v>
                </c:pt>
                <c:pt idx="380">
                  <c:v>1145</c:v>
                </c:pt>
                <c:pt idx="381">
                  <c:v>1177</c:v>
                </c:pt>
                <c:pt idx="382">
                  <c:v>1176</c:v>
                </c:pt>
                <c:pt idx="383">
                  <c:v>1238</c:v>
                </c:pt>
                <c:pt idx="384">
                  <c:v>1266</c:v>
                </c:pt>
                <c:pt idx="385">
                  <c:v>1237</c:v>
                </c:pt>
                <c:pt idx="386">
                  <c:v>1146</c:v>
                </c:pt>
                <c:pt idx="387">
                  <c:v>935</c:v>
                </c:pt>
                <c:pt idx="388">
                  <c:v>934</c:v>
                </c:pt>
                <c:pt idx="389">
                  <c:v>1357</c:v>
                </c:pt>
                <c:pt idx="390">
                  <c:v>1087</c:v>
                </c:pt>
                <c:pt idx="391">
                  <c:v>813</c:v>
                </c:pt>
                <c:pt idx="392">
                  <c:v>1114</c:v>
                </c:pt>
                <c:pt idx="393">
                  <c:v>1387</c:v>
                </c:pt>
                <c:pt idx="394">
                  <c:v>1385</c:v>
                </c:pt>
                <c:pt idx="395">
                  <c:v>723</c:v>
                </c:pt>
                <c:pt idx="396">
                  <c:v>1265</c:v>
                </c:pt>
                <c:pt idx="397">
                  <c:v>933</c:v>
                </c:pt>
                <c:pt idx="398">
                  <c:v>963</c:v>
                </c:pt>
                <c:pt idx="399">
                  <c:v>1114</c:v>
                </c:pt>
                <c:pt idx="400">
                  <c:v>1116</c:v>
                </c:pt>
                <c:pt idx="401">
                  <c:v>1386</c:v>
                </c:pt>
                <c:pt idx="402">
                  <c:v>7130</c:v>
                </c:pt>
                <c:pt idx="403">
                  <c:v>13755</c:v>
                </c:pt>
                <c:pt idx="404">
                  <c:v>17269</c:v>
                </c:pt>
                <c:pt idx="405">
                  <c:v>15241</c:v>
                </c:pt>
                <c:pt idx="406">
                  <c:v>15268</c:v>
                </c:pt>
                <c:pt idx="407">
                  <c:v>10337</c:v>
                </c:pt>
                <c:pt idx="408">
                  <c:v>3789</c:v>
                </c:pt>
                <c:pt idx="409">
                  <c:v>1566</c:v>
                </c:pt>
                <c:pt idx="410">
                  <c:v>872</c:v>
                </c:pt>
                <c:pt idx="411">
                  <c:v>450</c:v>
                </c:pt>
                <c:pt idx="412">
                  <c:v>451</c:v>
                </c:pt>
                <c:pt idx="413">
                  <c:v>661</c:v>
                </c:pt>
                <c:pt idx="414">
                  <c:v>540</c:v>
                </c:pt>
                <c:pt idx="415">
                  <c:v>631</c:v>
                </c:pt>
                <c:pt idx="416">
                  <c:v>661</c:v>
                </c:pt>
                <c:pt idx="417">
                  <c:v>782</c:v>
                </c:pt>
                <c:pt idx="418">
                  <c:v>781</c:v>
                </c:pt>
                <c:pt idx="419">
                  <c:v>962</c:v>
                </c:pt>
                <c:pt idx="420">
                  <c:v>811</c:v>
                </c:pt>
                <c:pt idx="421">
                  <c:v>751</c:v>
                </c:pt>
                <c:pt idx="422">
                  <c:v>870</c:v>
                </c:pt>
                <c:pt idx="423">
                  <c:v>780</c:v>
                </c:pt>
                <c:pt idx="424">
                  <c:v>780</c:v>
                </c:pt>
                <c:pt idx="425">
                  <c:v>810</c:v>
                </c:pt>
                <c:pt idx="426">
                  <c:v>1020</c:v>
                </c:pt>
                <c:pt idx="427">
                  <c:v>989</c:v>
                </c:pt>
                <c:pt idx="428">
                  <c:v>989</c:v>
                </c:pt>
                <c:pt idx="429">
                  <c:v>1230</c:v>
                </c:pt>
                <c:pt idx="430">
                  <c:v>1229</c:v>
                </c:pt>
                <c:pt idx="431">
                  <c:v>1379</c:v>
                </c:pt>
                <c:pt idx="432">
                  <c:v>3330</c:v>
                </c:pt>
                <c:pt idx="433">
                  <c:v>7588</c:v>
                </c:pt>
                <c:pt idx="434">
                  <c:v>15175</c:v>
                </c:pt>
                <c:pt idx="435">
                  <c:v>17137</c:v>
                </c:pt>
                <c:pt idx="436">
                  <c:v>17133</c:v>
                </c:pt>
                <c:pt idx="437">
                  <c:v>14928</c:v>
                </c:pt>
                <c:pt idx="438">
                  <c:v>34874</c:v>
                </c:pt>
                <c:pt idx="439">
                  <c:v>49903</c:v>
                </c:pt>
                <c:pt idx="440">
                  <c:v>45417</c:v>
                </c:pt>
                <c:pt idx="441">
                  <c:v>35569</c:v>
                </c:pt>
                <c:pt idx="442">
                  <c:v>35597</c:v>
                </c:pt>
                <c:pt idx="443">
                  <c:v>41259</c:v>
                </c:pt>
                <c:pt idx="444">
                  <c:v>44192</c:v>
                </c:pt>
                <c:pt idx="445">
                  <c:v>32407</c:v>
                </c:pt>
                <c:pt idx="446">
                  <c:v>23338</c:v>
                </c:pt>
                <c:pt idx="447">
                  <c:v>19144</c:v>
                </c:pt>
                <c:pt idx="448">
                  <c:v>19134</c:v>
                </c:pt>
                <c:pt idx="449">
                  <c:v>35615</c:v>
                </c:pt>
                <c:pt idx="450">
                  <c:v>58315</c:v>
                </c:pt>
                <c:pt idx="451">
                  <c:v>47917</c:v>
                </c:pt>
                <c:pt idx="452">
                  <c:v>29106</c:v>
                </c:pt>
                <c:pt idx="453">
                  <c:v>16594</c:v>
                </c:pt>
                <c:pt idx="454">
                  <c:v>16623</c:v>
                </c:pt>
                <c:pt idx="455">
                  <c:v>6933</c:v>
                </c:pt>
                <c:pt idx="456">
                  <c:v>2421</c:v>
                </c:pt>
                <c:pt idx="457">
                  <c:v>1016</c:v>
                </c:pt>
                <c:pt idx="458">
                  <c:v>657</c:v>
                </c:pt>
                <c:pt idx="459">
                  <c:v>478</c:v>
                </c:pt>
                <c:pt idx="460">
                  <c:v>479</c:v>
                </c:pt>
                <c:pt idx="461">
                  <c:v>149</c:v>
                </c:pt>
                <c:pt idx="462">
                  <c:v>119</c:v>
                </c:pt>
                <c:pt idx="463">
                  <c:v>149</c:v>
                </c:pt>
                <c:pt idx="464">
                  <c:v>748</c:v>
                </c:pt>
                <c:pt idx="465">
                  <c:v>1586</c:v>
                </c:pt>
                <c:pt idx="466">
                  <c:v>1586</c:v>
                </c:pt>
                <c:pt idx="467">
                  <c:v>8839</c:v>
                </c:pt>
                <c:pt idx="468">
                  <c:v>42186</c:v>
                </c:pt>
                <c:pt idx="469">
                  <c:v>35599</c:v>
                </c:pt>
                <c:pt idx="470">
                  <c:v>26482</c:v>
                </c:pt>
                <c:pt idx="471">
                  <c:v>24635</c:v>
                </c:pt>
                <c:pt idx="472">
                  <c:v>24677</c:v>
                </c:pt>
                <c:pt idx="473">
                  <c:v>40254</c:v>
                </c:pt>
                <c:pt idx="474">
                  <c:v>60001</c:v>
                </c:pt>
                <c:pt idx="475">
                  <c:v>57631</c:v>
                </c:pt>
                <c:pt idx="476">
                  <c:v>51070</c:v>
                </c:pt>
                <c:pt idx="477">
                  <c:v>39353</c:v>
                </c:pt>
                <c:pt idx="478">
                  <c:v>39361</c:v>
                </c:pt>
                <c:pt idx="479">
                  <c:v>27221</c:v>
                </c:pt>
                <c:pt idx="480">
                  <c:v>27408</c:v>
                </c:pt>
                <c:pt idx="481">
                  <c:v>46668</c:v>
                </c:pt>
                <c:pt idx="482">
                  <c:v>53205</c:v>
                </c:pt>
                <c:pt idx="483">
                  <c:v>50181</c:v>
                </c:pt>
                <c:pt idx="484">
                  <c:v>50221</c:v>
                </c:pt>
                <c:pt idx="485">
                  <c:v>39373</c:v>
                </c:pt>
                <c:pt idx="486">
                  <c:v>20776</c:v>
                </c:pt>
                <c:pt idx="487">
                  <c:v>10650</c:v>
                </c:pt>
                <c:pt idx="488">
                  <c:v>6680</c:v>
                </c:pt>
                <c:pt idx="489">
                  <c:v>3162</c:v>
                </c:pt>
                <c:pt idx="490">
                  <c:v>3168</c:v>
                </c:pt>
                <c:pt idx="491">
                  <c:v>1747</c:v>
                </c:pt>
                <c:pt idx="492">
                  <c:v>452</c:v>
                </c:pt>
                <c:pt idx="493">
                  <c:v>361</c:v>
                </c:pt>
                <c:pt idx="494">
                  <c:v>180</c:v>
                </c:pt>
                <c:pt idx="495">
                  <c:v>150</c:v>
                </c:pt>
                <c:pt idx="496">
                  <c:v>150</c:v>
                </c:pt>
                <c:pt idx="497">
                  <c:v>211</c:v>
                </c:pt>
                <c:pt idx="498">
                  <c:v>331</c:v>
                </c:pt>
                <c:pt idx="499">
                  <c:v>452</c:v>
                </c:pt>
                <c:pt idx="500">
                  <c:v>301</c:v>
                </c:pt>
                <c:pt idx="501">
                  <c:v>301</c:v>
                </c:pt>
                <c:pt idx="502">
                  <c:v>301</c:v>
                </c:pt>
                <c:pt idx="503">
                  <c:v>271</c:v>
                </c:pt>
                <c:pt idx="504">
                  <c:v>180</c:v>
                </c:pt>
                <c:pt idx="505">
                  <c:v>2985</c:v>
                </c:pt>
                <c:pt idx="506">
                  <c:v>11943</c:v>
                </c:pt>
                <c:pt idx="507">
                  <c:v>22128</c:v>
                </c:pt>
                <c:pt idx="508">
                  <c:v>22160</c:v>
                </c:pt>
                <c:pt idx="509">
                  <c:v>26389</c:v>
                </c:pt>
                <c:pt idx="510">
                  <c:v>18572</c:v>
                </c:pt>
                <c:pt idx="511">
                  <c:v>12455</c:v>
                </c:pt>
                <c:pt idx="512">
                  <c:v>20016</c:v>
                </c:pt>
                <c:pt idx="513">
                  <c:v>30608</c:v>
                </c:pt>
                <c:pt idx="514">
                  <c:v>30620</c:v>
                </c:pt>
                <c:pt idx="515">
                  <c:v>37680</c:v>
                </c:pt>
                <c:pt idx="516">
                  <c:v>30425</c:v>
                </c:pt>
                <c:pt idx="517">
                  <c:v>32803</c:v>
                </c:pt>
                <c:pt idx="518">
                  <c:v>36971</c:v>
                </c:pt>
                <c:pt idx="519">
                  <c:v>29194</c:v>
                </c:pt>
                <c:pt idx="520">
                  <c:v>29213</c:v>
                </c:pt>
                <c:pt idx="521">
                  <c:v>21968</c:v>
                </c:pt>
                <c:pt idx="522">
                  <c:v>9361</c:v>
                </c:pt>
                <c:pt idx="523">
                  <c:v>5818</c:v>
                </c:pt>
                <c:pt idx="524">
                  <c:v>5367</c:v>
                </c:pt>
                <c:pt idx="525">
                  <c:v>3578</c:v>
                </c:pt>
                <c:pt idx="526">
                  <c:v>3575</c:v>
                </c:pt>
                <c:pt idx="527">
                  <c:v>2134</c:v>
                </c:pt>
                <c:pt idx="528">
                  <c:v>631</c:v>
                </c:pt>
                <c:pt idx="529">
                  <c:v>210</c:v>
                </c:pt>
                <c:pt idx="530">
                  <c:v>240</c:v>
                </c:pt>
                <c:pt idx="531">
                  <c:v>210</c:v>
                </c:pt>
                <c:pt idx="532">
                  <c:v>210</c:v>
                </c:pt>
                <c:pt idx="533">
                  <c:v>60</c:v>
                </c:pt>
                <c:pt idx="534">
                  <c:v>90</c:v>
                </c:pt>
                <c:pt idx="535">
                  <c:v>240</c:v>
                </c:pt>
                <c:pt idx="536">
                  <c:v>149</c:v>
                </c:pt>
                <c:pt idx="537">
                  <c:v>120</c:v>
                </c:pt>
                <c:pt idx="538">
                  <c:v>120</c:v>
                </c:pt>
                <c:pt idx="539">
                  <c:v>120</c:v>
                </c:pt>
                <c:pt idx="540">
                  <c:v>180</c:v>
                </c:pt>
                <c:pt idx="541">
                  <c:v>629</c:v>
                </c:pt>
                <c:pt idx="542">
                  <c:v>1348</c:v>
                </c:pt>
                <c:pt idx="543">
                  <c:v>2165</c:v>
                </c:pt>
                <c:pt idx="544">
                  <c:v>2158</c:v>
                </c:pt>
                <c:pt idx="545">
                  <c:v>3502</c:v>
                </c:pt>
                <c:pt idx="546">
                  <c:v>8688</c:v>
                </c:pt>
                <c:pt idx="547">
                  <c:v>16274</c:v>
                </c:pt>
                <c:pt idx="548">
                  <c:v>19532</c:v>
                </c:pt>
                <c:pt idx="549">
                  <c:v>24957</c:v>
                </c:pt>
                <c:pt idx="550">
                  <c:v>24956</c:v>
                </c:pt>
                <c:pt idx="551">
                  <c:v>44525</c:v>
                </c:pt>
                <c:pt idx="552">
                  <c:v>58417</c:v>
                </c:pt>
                <c:pt idx="553">
                  <c:v>44994</c:v>
                </c:pt>
                <c:pt idx="554">
                  <c:v>41367</c:v>
                </c:pt>
                <c:pt idx="555">
                  <c:v>49101</c:v>
                </c:pt>
                <c:pt idx="556">
                  <c:v>49159</c:v>
                </c:pt>
                <c:pt idx="557">
                  <c:v>42715</c:v>
                </c:pt>
                <c:pt idx="558">
                  <c:v>19092</c:v>
                </c:pt>
                <c:pt idx="559">
                  <c:v>20593</c:v>
                </c:pt>
                <c:pt idx="560">
                  <c:v>44059</c:v>
                </c:pt>
                <c:pt idx="561">
                  <c:v>55847</c:v>
                </c:pt>
                <c:pt idx="562">
                  <c:v>55924</c:v>
                </c:pt>
                <c:pt idx="563">
                  <c:v>52381</c:v>
                </c:pt>
                <c:pt idx="564">
                  <c:v>20707</c:v>
                </c:pt>
                <c:pt idx="565">
                  <c:v>11027</c:v>
                </c:pt>
                <c:pt idx="566">
                  <c:v>5841</c:v>
                </c:pt>
                <c:pt idx="567">
                  <c:v>2663</c:v>
                </c:pt>
                <c:pt idx="568">
                  <c:v>2667</c:v>
                </c:pt>
                <c:pt idx="569">
                  <c:v>1166</c:v>
                </c:pt>
                <c:pt idx="570">
                  <c:v>479</c:v>
                </c:pt>
                <c:pt idx="571">
                  <c:v>359</c:v>
                </c:pt>
                <c:pt idx="572">
                  <c:v>329</c:v>
                </c:pt>
                <c:pt idx="573">
                  <c:v>929</c:v>
                </c:pt>
                <c:pt idx="574">
                  <c:v>928</c:v>
                </c:pt>
                <c:pt idx="575">
                  <c:v>2998</c:v>
                </c:pt>
                <c:pt idx="576">
                  <c:v>4377</c:v>
                </c:pt>
                <c:pt idx="577">
                  <c:v>4766</c:v>
                </c:pt>
                <c:pt idx="578">
                  <c:v>5249</c:v>
                </c:pt>
                <c:pt idx="579">
                  <c:v>5505</c:v>
                </c:pt>
                <c:pt idx="580">
                  <c:v>5508</c:v>
                </c:pt>
                <c:pt idx="581">
                  <c:v>8523</c:v>
                </c:pt>
                <c:pt idx="582">
                  <c:v>23578</c:v>
                </c:pt>
                <c:pt idx="583">
                  <c:v>27683</c:v>
                </c:pt>
                <c:pt idx="584">
                  <c:v>27978</c:v>
                </c:pt>
                <c:pt idx="585">
                  <c:v>27621</c:v>
                </c:pt>
                <c:pt idx="586">
                  <c:v>27648</c:v>
                </c:pt>
                <c:pt idx="587">
                  <c:v>27048</c:v>
                </c:pt>
                <c:pt idx="588">
                  <c:v>27245</c:v>
                </c:pt>
                <c:pt idx="589">
                  <c:v>26464</c:v>
                </c:pt>
                <c:pt idx="590">
                  <c:v>23773</c:v>
                </c:pt>
                <c:pt idx="591">
                  <c:v>18834</c:v>
                </c:pt>
                <c:pt idx="592">
                  <c:v>18816</c:v>
                </c:pt>
                <c:pt idx="593">
                  <c:v>13862</c:v>
                </c:pt>
                <c:pt idx="594">
                  <c:v>6737</c:v>
                </c:pt>
                <c:pt idx="595">
                  <c:v>7534</c:v>
                </c:pt>
                <c:pt idx="596">
                  <c:v>14258</c:v>
                </c:pt>
                <c:pt idx="597">
                  <c:v>28881</c:v>
                </c:pt>
                <c:pt idx="598">
                  <c:v>28915</c:v>
                </c:pt>
                <c:pt idx="599">
                  <c:v>34755</c:v>
                </c:pt>
                <c:pt idx="600">
                  <c:v>28049</c:v>
                </c:pt>
                <c:pt idx="601">
                  <c:v>22733</c:v>
                </c:pt>
                <c:pt idx="602">
                  <c:v>14854</c:v>
                </c:pt>
                <c:pt idx="603">
                  <c:v>9694</c:v>
                </c:pt>
                <c:pt idx="604">
                  <c:v>9693</c:v>
                </c:pt>
                <c:pt idx="605">
                  <c:v>5781</c:v>
                </c:pt>
                <c:pt idx="606">
                  <c:v>1507</c:v>
                </c:pt>
                <c:pt idx="607">
                  <c:v>723</c:v>
                </c:pt>
                <c:pt idx="608">
                  <c:v>512</c:v>
                </c:pt>
                <c:pt idx="609">
                  <c:v>271</c:v>
                </c:pt>
                <c:pt idx="610">
                  <c:v>271</c:v>
                </c:pt>
                <c:pt idx="611">
                  <c:v>271</c:v>
                </c:pt>
                <c:pt idx="612">
                  <c:v>331</c:v>
                </c:pt>
                <c:pt idx="613">
                  <c:v>602</c:v>
                </c:pt>
                <c:pt idx="614">
                  <c:v>602</c:v>
                </c:pt>
                <c:pt idx="615">
                  <c:v>692</c:v>
                </c:pt>
                <c:pt idx="616">
                  <c:v>693</c:v>
                </c:pt>
                <c:pt idx="617">
                  <c:v>150</c:v>
                </c:pt>
                <c:pt idx="618">
                  <c:v>541</c:v>
                </c:pt>
                <c:pt idx="619">
                  <c:v>4063</c:v>
                </c:pt>
                <c:pt idx="620">
                  <c:v>12736</c:v>
                </c:pt>
                <c:pt idx="621">
                  <c:v>16612</c:v>
                </c:pt>
                <c:pt idx="622">
                  <c:v>16631</c:v>
                </c:pt>
                <c:pt idx="623">
                  <c:v>13990</c:v>
                </c:pt>
                <c:pt idx="624">
                  <c:v>10694</c:v>
                </c:pt>
                <c:pt idx="625">
                  <c:v>10874</c:v>
                </c:pt>
                <c:pt idx="626">
                  <c:v>18633</c:v>
                </c:pt>
                <c:pt idx="627">
                  <c:v>29862</c:v>
                </c:pt>
                <c:pt idx="628">
                  <c:v>29891</c:v>
                </c:pt>
                <c:pt idx="629">
                  <c:v>28221</c:v>
                </c:pt>
                <c:pt idx="630">
                  <c:v>14052</c:v>
                </c:pt>
                <c:pt idx="631">
                  <c:v>11458</c:v>
                </c:pt>
                <c:pt idx="632">
                  <c:v>12274</c:v>
                </c:pt>
                <c:pt idx="633">
                  <c:v>16534</c:v>
                </c:pt>
                <c:pt idx="634">
                  <c:v>16543</c:v>
                </c:pt>
                <c:pt idx="635">
                  <c:v>22286</c:v>
                </c:pt>
                <c:pt idx="636">
                  <c:v>32117</c:v>
                </c:pt>
                <c:pt idx="637">
                  <c:v>28508</c:v>
                </c:pt>
                <c:pt idx="638">
                  <c:v>25428</c:v>
                </c:pt>
                <c:pt idx="639">
                  <c:v>23394</c:v>
                </c:pt>
                <c:pt idx="640">
                  <c:v>23420</c:v>
                </c:pt>
                <c:pt idx="641">
                  <c:v>19913</c:v>
                </c:pt>
                <c:pt idx="642">
                  <c:v>7099</c:v>
                </c:pt>
                <c:pt idx="643">
                  <c:v>4193</c:v>
                </c:pt>
                <c:pt idx="644">
                  <c:v>2337</c:v>
                </c:pt>
                <c:pt idx="645">
                  <c:v>1019</c:v>
                </c:pt>
                <c:pt idx="646">
                  <c:v>1020</c:v>
                </c:pt>
                <c:pt idx="647">
                  <c:v>1258</c:v>
                </c:pt>
                <c:pt idx="648">
                  <c:v>10047</c:v>
                </c:pt>
                <c:pt idx="649">
                  <c:v>19976</c:v>
                </c:pt>
                <c:pt idx="650">
                  <c:v>26852</c:v>
                </c:pt>
                <c:pt idx="651">
                  <c:v>28125</c:v>
                </c:pt>
                <c:pt idx="652">
                  <c:v>28145</c:v>
                </c:pt>
                <c:pt idx="653">
                  <c:v>25360</c:v>
                </c:pt>
                <c:pt idx="654">
                  <c:v>20837</c:v>
                </c:pt>
                <c:pt idx="655">
                  <c:v>13226</c:v>
                </c:pt>
                <c:pt idx="656">
                  <c:v>9380</c:v>
                </c:pt>
                <c:pt idx="657">
                  <c:v>7092</c:v>
                </c:pt>
                <c:pt idx="658">
                  <c:v>7092</c:v>
                </c:pt>
                <c:pt idx="659">
                  <c:v>4581</c:v>
                </c:pt>
                <c:pt idx="660">
                  <c:v>4611</c:v>
                </c:pt>
                <c:pt idx="661">
                  <c:v>4634</c:v>
                </c:pt>
                <c:pt idx="662">
                  <c:v>6437</c:v>
                </c:pt>
                <c:pt idx="663">
                  <c:v>14618</c:v>
                </c:pt>
                <c:pt idx="664">
                  <c:v>14621</c:v>
                </c:pt>
                <c:pt idx="665">
                  <c:v>20796</c:v>
                </c:pt>
                <c:pt idx="666">
                  <c:v>19495</c:v>
                </c:pt>
                <c:pt idx="667">
                  <c:v>20309</c:v>
                </c:pt>
                <c:pt idx="668">
                  <c:v>17841</c:v>
                </c:pt>
                <c:pt idx="669">
                  <c:v>9120</c:v>
                </c:pt>
                <c:pt idx="670">
                  <c:v>9127</c:v>
                </c:pt>
                <c:pt idx="671">
                  <c:v>5631</c:v>
                </c:pt>
                <c:pt idx="672">
                  <c:v>1494</c:v>
                </c:pt>
                <c:pt idx="673">
                  <c:v>1255</c:v>
                </c:pt>
                <c:pt idx="674">
                  <c:v>2064</c:v>
                </c:pt>
                <c:pt idx="675">
                  <c:v>5691</c:v>
                </c:pt>
                <c:pt idx="676">
                  <c:v>5693</c:v>
                </c:pt>
                <c:pt idx="677">
                  <c:v>13922</c:v>
                </c:pt>
                <c:pt idx="678">
                  <c:v>38517</c:v>
                </c:pt>
                <c:pt idx="679">
                  <c:v>45998</c:v>
                </c:pt>
                <c:pt idx="680">
                  <c:v>46160</c:v>
                </c:pt>
                <c:pt idx="681">
                  <c:v>36732</c:v>
                </c:pt>
                <c:pt idx="682">
                  <c:v>36765</c:v>
                </c:pt>
                <c:pt idx="683">
                  <c:v>23442</c:v>
                </c:pt>
                <c:pt idx="684">
                  <c:v>6743</c:v>
                </c:pt>
                <c:pt idx="685">
                  <c:v>3748</c:v>
                </c:pt>
                <c:pt idx="686">
                  <c:v>2219</c:v>
                </c:pt>
                <c:pt idx="687">
                  <c:v>7162</c:v>
                </c:pt>
                <c:pt idx="688">
                  <c:v>7156</c:v>
                </c:pt>
                <c:pt idx="689">
                  <c:v>26998</c:v>
                </c:pt>
                <c:pt idx="690">
                  <c:v>46744</c:v>
                </c:pt>
                <c:pt idx="691">
                  <c:v>34122</c:v>
                </c:pt>
                <c:pt idx="692">
                  <c:v>19541</c:v>
                </c:pt>
                <c:pt idx="693">
                  <c:v>10677</c:v>
                </c:pt>
                <c:pt idx="694">
                  <c:v>10685</c:v>
                </c:pt>
                <c:pt idx="695">
                  <c:v>5320</c:v>
                </c:pt>
                <c:pt idx="696">
                  <c:v>1685</c:v>
                </c:pt>
                <c:pt idx="697">
                  <c:v>2798</c:v>
                </c:pt>
                <c:pt idx="698">
                  <c:v>3734</c:v>
                </c:pt>
                <c:pt idx="699">
                  <c:v>3586</c:v>
                </c:pt>
                <c:pt idx="700">
                  <c:v>3586</c:v>
                </c:pt>
                <c:pt idx="701">
                  <c:v>2954</c:v>
                </c:pt>
                <c:pt idx="702">
                  <c:v>6729</c:v>
                </c:pt>
                <c:pt idx="703">
                  <c:v>9843</c:v>
                </c:pt>
                <c:pt idx="704">
                  <c:v>7929</c:v>
                </c:pt>
                <c:pt idx="705">
                  <c:v>7138</c:v>
                </c:pt>
                <c:pt idx="706">
                  <c:v>7137</c:v>
                </c:pt>
                <c:pt idx="707">
                  <c:v>7382</c:v>
                </c:pt>
                <c:pt idx="708">
                  <c:v>6979</c:v>
                </c:pt>
                <c:pt idx="709">
                  <c:v>7900</c:v>
                </c:pt>
                <c:pt idx="710">
                  <c:v>9799</c:v>
                </c:pt>
                <c:pt idx="711">
                  <c:v>12972</c:v>
                </c:pt>
                <c:pt idx="712">
                  <c:v>12970</c:v>
                </c:pt>
                <c:pt idx="713">
                  <c:v>14682</c:v>
                </c:pt>
                <c:pt idx="714">
                  <c:v>9199</c:v>
                </c:pt>
                <c:pt idx="715">
                  <c:v>5005</c:v>
                </c:pt>
                <c:pt idx="716">
                  <c:v>2652</c:v>
                </c:pt>
                <c:pt idx="717">
                  <c:v>1690</c:v>
                </c:pt>
                <c:pt idx="718">
                  <c:v>1687</c:v>
                </c:pt>
                <c:pt idx="719">
                  <c:v>905</c:v>
                </c:pt>
                <c:pt idx="720">
                  <c:v>301</c:v>
                </c:pt>
                <c:pt idx="721">
                  <c:v>150</c:v>
                </c:pt>
                <c:pt idx="722">
                  <c:v>211</c:v>
                </c:pt>
                <c:pt idx="723">
                  <c:v>603</c:v>
                </c:pt>
                <c:pt idx="724">
                  <c:v>602</c:v>
                </c:pt>
                <c:pt idx="725">
                  <c:v>542</c:v>
                </c:pt>
                <c:pt idx="726">
                  <c:v>452</c:v>
                </c:pt>
                <c:pt idx="727">
                  <c:v>813</c:v>
                </c:pt>
                <c:pt idx="728">
                  <c:v>451</c:v>
                </c:pt>
                <c:pt idx="729">
                  <c:v>601</c:v>
                </c:pt>
                <c:pt idx="730">
                  <c:v>604</c:v>
                </c:pt>
                <c:pt idx="731">
                  <c:v>511</c:v>
                </c:pt>
                <c:pt idx="732">
                  <c:v>992</c:v>
                </c:pt>
                <c:pt idx="733">
                  <c:v>1023</c:v>
                </c:pt>
                <c:pt idx="734">
                  <c:v>1355</c:v>
                </c:pt>
                <c:pt idx="735">
                  <c:v>3065</c:v>
                </c:pt>
                <c:pt idx="736">
                  <c:v>3065</c:v>
                </c:pt>
                <c:pt idx="737">
                  <c:v>11833</c:v>
                </c:pt>
                <c:pt idx="738">
                  <c:v>48123</c:v>
                </c:pt>
                <c:pt idx="739">
                  <c:v>45781</c:v>
                </c:pt>
                <c:pt idx="740">
                  <c:v>45531</c:v>
                </c:pt>
                <c:pt idx="741">
                  <c:v>55450</c:v>
                </c:pt>
                <c:pt idx="742">
                  <c:v>55214</c:v>
                </c:pt>
                <c:pt idx="743">
                  <c:v>54955</c:v>
                </c:pt>
                <c:pt idx="744">
                  <c:v>36605</c:v>
                </c:pt>
                <c:pt idx="745">
                  <c:v>47952</c:v>
                </c:pt>
                <c:pt idx="746">
                  <c:v>58410</c:v>
                </c:pt>
                <c:pt idx="747">
                  <c:v>63413</c:v>
                </c:pt>
                <c:pt idx="748">
                  <c:v>63531</c:v>
                </c:pt>
                <c:pt idx="749">
                  <c:v>55544</c:v>
                </c:pt>
                <c:pt idx="750">
                  <c:v>40718</c:v>
                </c:pt>
                <c:pt idx="751">
                  <c:v>33587</c:v>
                </c:pt>
                <c:pt idx="752">
                  <c:v>30742</c:v>
                </c:pt>
                <c:pt idx="753">
                  <c:v>30972</c:v>
                </c:pt>
                <c:pt idx="754">
                  <c:v>30940</c:v>
                </c:pt>
                <c:pt idx="755">
                  <c:v>24445</c:v>
                </c:pt>
                <c:pt idx="756">
                  <c:v>19413</c:v>
                </c:pt>
                <c:pt idx="757">
                  <c:v>23724</c:v>
                </c:pt>
                <c:pt idx="758">
                  <c:v>32075</c:v>
                </c:pt>
                <c:pt idx="759">
                  <c:v>45253</c:v>
                </c:pt>
                <c:pt idx="760">
                  <c:v>45213</c:v>
                </c:pt>
                <c:pt idx="761">
                  <c:v>49528</c:v>
                </c:pt>
                <c:pt idx="762">
                  <c:v>41580</c:v>
                </c:pt>
                <c:pt idx="763">
                  <c:v>32442</c:v>
                </c:pt>
                <c:pt idx="764">
                  <c:v>22399</c:v>
                </c:pt>
                <c:pt idx="765">
                  <c:v>13465</c:v>
                </c:pt>
                <c:pt idx="766">
                  <c:v>13471</c:v>
                </c:pt>
                <c:pt idx="767">
                  <c:v>11178</c:v>
                </c:pt>
                <c:pt idx="768">
                  <c:v>8775</c:v>
                </c:pt>
                <c:pt idx="769">
                  <c:v>6234</c:v>
                </c:pt>
                <c:pt idx="770">
                  <c:v>4405</c:v>
                </c:pt>
                <c:pt idx="771">
                  <c:v>1885</c:v>
                </c:pt>
                <c:pt idx="772">
                  <c:v>1885</c:v>
                </c:pt>
                <c:pt idx="773">
                  <c:v>1347</c:v>
                </c:pt>
                <c:pt idx="774">
                  <c:v>508</c:v>
                </c:pt>
                <c:pt idx="775">
                  <c:v>418</c:v>
                </c:pt>
                <c:pt idx="776">
                  <c:v>239</c:v>
                </c:pt>
                <c:pt idx="777">
                  <c:v>209</c:v>
                </c:pt>
                <c:pt idx="778">
                  <c:v>209</c:v>
                </c:pt>
                <c:pt idx="779">
                  <c:v>149</c:v>
                </c:pt>
                <c:pt idx="780">
                  <c:v>179</c:v>
                </c:pt>
                <c:pt idx="781">
                  <c:v>179</c:v>
                </c:pt>
                <c:pt idx="782">
                  <c:v>119</c:v>
                </c:pt>
                <c:pt idx="783">
                  <c:v>269</c:v>
                </c:pt>
                <c:pt idx="784">
                  <c:v>269</c:v>
                </c:pt>
                <c:pt idx="785">
                  <c:v>299</c:v>
                </c:pt>
                <c:pt idx="786">
                  <c:v>360</c:v>
                </c:pt>
                <c:pt idx="787">
                  <c:v>479</c:v>
                </c:pt>
                <c:pt idx="788">
                  <c:v>600</c:v>
                </c:pt>
                <c:pt idx="789">
                  <c:v>600</c:v>
                </c:pt>
                <c:pt idx="790">
                  <c:v>600</c:v>
                </c:pt>
                <c:pt idx="791">
                  <c:v>691</c:v>
                </c:pt>
                <c:pt idx="792">
                  <c:v>690</c:v>
                </c:pt>
                <c:pt idx="793">
                  <c:v>961</c:v>
                </c:pt>
                <c:pt idx="794">
                  <c:v>871</c:v>
                </c:pt>
                <c:pt idx="795">
                  <c:v>721</c:v>
                </c:pt>
                <c:pt idx="796">
                  <c:v>721</c:v>
                </c:pt>
                <c:pt idx="797">
                  <c:v>781</c:v>
                </c:pt>
                <c:pt idx="798">
                  <c:v>902</c:v>
                </c:pt>
                <c:pt idx="799">
                  <c:v>1263</c:v>
                </c:pt>
                <c:pt idx="800">
                  <c:v>693</c:v>
                </c:pt>
                <c:pt idx="801">
                  <c:v>1084</c:v>
                </c:pt>
                <c:pt idx="802">
                  <c:v>1084</c:v>
                </c:pt>
                <c:pt idx="803">
                  <c:v>1235</c:v>
                </c:pt>
                <c:pt idx="804">
                  <c:v>814</c:v>
                </c:pt>
                <c:pt idx="805">
                  <c:v>964</c:v>
                </c:pt>
                <c:pt idx="806">
                  <c:v>1175</c:v>
                </c:pt>
                <c:pt idx="807">
                  <c:v>1387</c:v>
                </c:pt>
                <c:pt idx="808">
                  <c:v>1387</c:v>
                </c:pt>
                <c:pt idx="809">
                  <c:v>1177</c:v>
                </c:pt>
                <c:pt idx="810">
                  <c:v>1146</c:v>
                </c:pt>
                <c:pt idx="811">
                  <c:v>904</c:v>
                </c:pt>
                <c:pt idx="812">
                  <c:v>1297</c:v>
                </c:pt>
                <c:pt idx="813">
                  <c:v>1146</c:v>
                </c:pt>
                <c:pt idx="814">
                  <c:v>1146</c:v>
                </c:pt>
                <c:pt idx="815">
                  <c:v>1356</c:v>
                </c:pt>
                <c:pt idx="816">
                  <c:v>1115</c:v>
                </c:pt>
                <c:pt idx="817">
                  <c:v>1116</c:v>
                </c:pt>
                <c:pt idx="818">
                  <c:v>1386</c:v>
                </c:pt>
                <c:pt idx="819">
                  <c:v>1115</c:v>
                </c:pt>
                <c:pt idx="820">
                  <c:v>1115</c:v>
                </c:pt>
                <c:pt idx="821">
                  <c:v>1116</c:v>
                </c:pt>
                <c:pt idx="822">
                  <c:v>1173</c:v>
                </c:pt>
                <c:pt idx="823">
                  <c:v>1297</c:v>
                </c:pt>
                <c:pt idx="824">
                  <c:v>1055</c:v>
                </c:pt>
                <c:pt idx="825">
                  <c:v>994</c:v>
                </c:pt>
                <c:pt idx="826">
                  <c:v>994</c:v>
                </c:pt>
                <c:pt idx="827">
                  <c:v>1205</c:v>
                </c:pt>
                <c:pt idx="828">
                  <c:v>994</c:v>
                </c:pt>
                <c:pt idx="829">
                  <c:v>1024</c:v>
                </c:pt>
                <c:pt idx="830">
                  <c:v>784</c:v>
                </c:pt>
                <c:pt idx="831">
                  <c:v>842</c:v>
                </c:pt>
                <c:pt idx="832">
                  <c:v>843</c:v>
                </c:pt>
                <c:pt idx="833">
                  <c:v>1234</c:v>
                </c:pt>
                <c:pt idx="834">
                  <c:v>1144</c:v>
                </c:pt>
                <c:pt idx="835">
                  <c:v>932</c:v>
                </c:pt>
                <c:pt idx="836">
                  <c:v>1053</c:v>
                </c:pt>
                <c:pt idx="837">
                  <c:v>1143</c:v>
                </c:pt>
                <c:pt idx="838">
                  <c:v>1143</c:v>
                </c:pt>
                <c:pt idx="839">
                  <c:v>1263</c:v>
                </c:pt>
                <c:pt idx="840">
                  <c:v>1023</c:v>
                </c:pt>
                <c:pt idx="841">
                  <c:v>1082</c:v>
                </c:pt>
                <c:pt idx="842">
                  <c:v>961</c:v>
                </c:pt>
                <c:pt idx="843">
                  <c:v>933</c:v>
                </c:pt>
                <c:pt idx="844">
                  <c:v>931</c:v>
                </c:pt>
                <c:pt idx="845">
                  <c:v>1051</c:v>
                </c:pt>
                <c:pt idx="846">
                  <c:v>1113</c:v>
                </c:pt>
                <c:pt idx="847">
                  <c:v>1263</c:v>
                </c:pt>
                <c:pt idx="848">
                  <c:v>2012</c:v>
                </c:pt>
                <c:pt idx="849">
                  <c:v>3517</c:v>
                </c:pt>
                <c:pt idx="850">
                  <c:v>3515</c:v>
                </c:pt>
                <c:pt idx="851">
                  <c:v>10769</c:v>
                </c:pt>
                <c:pt idx="852">
                  <c:v>17196</c:v>
                </c:pt>
                <c:pt idx="853">
                  <c:v>14759</c:v>
                </c:pt>
                <c:pt idx="854">
                  <c:v>10268</c:v>
                </c:pt>
                <c:pt idx="855">
                  <c:v>7915</c:v>
                </c:pt>
                <c:pt idx="856">
                  <c:v>7902</c:v>
                </c:pt>
                <c:pt idx="857">
                  <c:v>6858</c:v>
                </c:pt>
                <c:pt idx="858">
                  <c:v>4259</c:v>
                </c:pt>
                <c:pt idx="859">
                  <c:v>3719</c:v>
                </c:pt>
                <c:pt idx="860">
                  <c:v>11657</c:v>
                </c:pt>
                <c:pt idx="861">
                  <c:v>17363</c:v>
                </c:pt>
                <c:pt idx="862">
                  <c:v>17349</c:v>
                </c:pt>
                <c:pt idx="863">
                  <c:v>18625</c:v>
                </c:pt>
                <c:pt idx="864">
                  <c:v>14556</c:v>
                </c:pt>
                <c:pt idx="865">
                  <c:v>4588</c:v>
                </c:pt>
                <c:pt idx="866">
                  <c:v>2995</c:v>
                </c:pt>
                <c:pt idx="867">
                  <c:v>2337</c:v>
                </c:pt>
                <c:pt idx="868">
                  <c:v>2335</c:v>
                </c:pt>
                <c:pt idx="869">
                  <c:v>3806</c:v>
                </c:pt>
                <c:pt idx="870">
                  <c:v>4250</c:v>
                </c:pt>
                <c:pt idx="871">
                  <c:v>8736</c:v>
                </c:pt>
                <c:pt idx="872">
                  <c:v>16118</c:v>
                </c:pt>
                <c:pt idx="873">
                  <c:v>18053</c:v>
                </c:pt>
                <c:pt idx="874">
                  <c:v>18076</c:v>
                </c:pt>
                <c:pt idx="875">
                  <c:v>14335</c:v>
                </c:pt>
                <c:pt idx="876">
                  <c:v>12364</c:v>
                </c:pt>
                <c:pt idx="877">
                  <c:v>18530</c:v>
                </c:pt>
                <c:pt idx="878">
                  <c:v>32315</c:v>
                </c:pt>
                <c:pt idx="879">
                  <c:v>46333</c:v>
                </c:pt>
                <c:pt idx="880">
                  <c:v>46245</c:v>
                </c:pt>
                <c:pt idx="881">
                  <c:v>44689</c:v>
                </c:pt>
                <c:pt idx="882">
                  <c:v>34109</c:v>
                </c:pt>
                <c:pt idx="883">
                  <c:v>16463</c:v>
                </c:pt>
                <c:pt idx="884">
                  <c:v>21597</c:v>
                </c:pt>
                <c:pt idx="885">
                  <c:v>36703</c:v>
                </c:pt>
                <c:pt idx="886">
                  <c:v>36605</c:v>
                </c:pt>
                <c:pt idx="887">
                  <c:v>48995</c:v>
                </c:pt>
                <c:pt idx="888">
                  <c:v>51949</c:v>
                </c:pt>
                <c:pt idx="889">
                  <c:v>43874</c:v>
                </c:pt>
                <c:pt idx="890">
                  <c:v>37914</c:v>
                </c:pt>
                <c:pt idx="891">
                  <c:v>36196</c:v>
                </c:pt>
                <c:pt idx="892">
                  <c:v>36259</c:v>
                </c:pt>
                <c:pt idx="893">
                  <c:v>34050</c:v>
                </c:pt>
                <c:pt idx="894">
                  <c:v>33769</c:v>
                </c:pt>
                <c:pt idx="895">
                  <c:v>26244</c:v>
                </c:pt>
                <c:pt idx="896">
                  <c:v>19856</c:v>
                </c:pt>
                <c:pt idx="897">
                  <c:v>14957</c:v>
                </c:pt>
                <c:pt idx="898">
                  <c:v>14953</c:v>
                </c:pt>
                <c:pt idx="899">
                  <c:v>9955</c:v>
                </c:pt>
                <c:pt idx="900">
                  <c:v>9364</c:v>
                </c:pt>
                <c:pt idx="901">
                  <c:v>7366</c:v>
                </c:pt>
                <c:pt idx="902">
                  <c:v>7270</c:v>
                </c:pt>
                <c:pt idx="903">
                  <c:v>4994</c:v>
                </c:pt>
                <c:pt idx="904">
                  <c:v>4997</c:v>
                </c:pt>
                <c:pt idx="905">
                  <c:v>3522</c:v>
                </c:pt>
                <c:pt idx="906">
                  <c:v>2256</c:v>
                </c:pt>
                <c:pt idx="907">
                  <c:v>903</c:v>
                </c:pt>
                <c:pt idx="908">
                  <c:v>512</c:v>
                </c:pt>
                <c:pt idx="909">
                  <c:v>271</c:v>
                </c:pt>
                <c:pt idx="910">
                  <c:v>270</c:v>
                </c:pt>
                <c:pt idx="911">
                  <c:v>331</c:v>
                </c:pt>
                <c:pt idx="912">
                  <c:v>180</c:v>
                </c:pt>
                <c:pt idx="913">
                  <c:v>211</c:v>
                </c:pt>
                <c:pt idx="914">
                  <c:v>150</c:v>
                </c:pt>
                <c:pt idx="915">
                  <c:v>2142</c:v>
                </c:pt>
                <c:pt idx="916">
                  <c:v>2140</c:v>
                </c:pt>
                <c:pt idx="917">
                  <c:v>9495</c:v>
                </c:pt>
                <c:pt idx="918">
                  <c:v>17429</c:v>
                </c:pt>
                <c:pt idx="919">
                  <c:v>13322</c:v>
                </c:pt>
                <c:pt idx="920">
                  <c:v>8602</c:v>
                </c:pt>
                <c:pt idx="921">
                  <c:v>4914</c:v>
                </c:pt>
                <c:pt idx="922">
                  <c:v>4911</c:v>
                </c:pt>
                <c:pt idx="923">
                  <c:v>2079</c:v>
                </c:pt>
                <c:pt idx="924">
                  <c:v>1054</c:v>
                </c:pt>
                <c:pt idx="925">
                  <c:v>603</c:v>
                </c:pt>
                <c:pt idx="926">
                  <c:v>783</c:v>
                </c:pt>
                <c:pt idx="927">
                  <c:v>3438</c:v>
                </c:pt>
                <c:pt idx="928">
                  <c:v>3434</c:v>
                </c:pt>
                <c:pt idx="929">
                  <c:v>7990</c:v>
                </c:pt>
                <c:pt idx="930">
                  <c:v>15775</c:v>
                </c:pt>
                <c:pt idx="931">
                  <c:v>37424</c:v>
                </c:pt>
                <c:pt idx="932">
                  <c:v>38641</c:v>
                </c:pt>
                <c:pt idx="933">
                  <c:v>41439</c:v>
                </c:pt>
                <c:pt idx="934">
                  <c:v>41452</c:v>
                </c:pt>
                <c:pt idx="935">
                  <c:v>37919</c:v>
                </c:pt>
                <c:pt idx="936">
                  <c:v>32136</c:v>
                </c:pt>
                <c:pt idx="937">
                  <c:v>16461</c:v>
                </c:pt>
                <c:pt idx="938">
                  <c:v>11849</c:v>
                </c:pt>
                <c:pt idx="939">
                  <c:v>12388</c:v>
                </c:pt>
                <c:pt idx="940">
                  <c:v>12397</c:v>
                </c:pt>
                <c:pt idx="941">
                  <c:v>11233</c:v>
                </c:pt>
                <c:pt idx="942">
                  <c:v>9523</c:v>
                </c:pt>
                <c:pt idx="943">
                  <c:v>5065</c:v>
                </c:pt>
                <c:pt idx="944">
                  <c:v>3248</c:v>
                </c:pt>
                <c:pt idx="945">
                  <c:v>1835</c:v>
                </c:pt>
                <c:pt idx="946">
                  <c:v>1833</c:v>
                </c:pt>
                <c:pt idx="947">
                  <c:v>902</c:v>
                </c:pt>
                <c:pt idx="948">
                  <c:v>691</c:v>
                </c:pt>
                <c:pt idx="949">
                  <c:v>210</c:v>
                </c:pt>
                <c:pt idx="950">
                  <c:v>150</c:v>
                </c:pt>
                <c:pt idx="951">
                  <c:v>120</c:v>
                </c:pt>
                <c:pt idx="952">
                  <c:v>120</c:v>
                </c:pt>
                <c:pt idx="953">
                  <c:v>120</c:v>
                </c:pt>
                <c:pt idx="954">
                  <c:v>150</c:v>
                </c:pt>
                <c:pt idx="955">
                  <c:v>631</c:v>
                </c:pt>
                <c:pt idx="956">
                  <c:v>480</c:v>
                </c:pt>
                <c:pt idx="957">
                  <c:v>330</c:v>
                </c:pt>
                <c:pt idx="958">
                  <c:v>330</c:v>
                </c:pt>
                <c:pt idx="959">
                  <c:v>210</c:v>
                </c:pt>
                <c:pt idx="960">
                  <c:v>120</c:v>
                </c:pt>
                <c:pt idx="961">
                  <c:v>450</c:v>
                </c:pt>
                <c:pt idx="962">
                  <c:v>360</c:v>
                </c:pt>
                <c:pt idx="963">
                  <c:v>300</c:v>
                </c:pt>
                <c:pt idx="964">
                  <c:v>300</c:v>
                </c:pt>
                <c:pt idx="965">
                  <c:v>270</c:v>
                </c:pt>
                <c:pt idx="966">
                  <c:v>389</c:v>
                </c:pt>
                <c:pt idx="967">
                  <c:v>210</c:v>
                </c:pt>
                <c:pt idx="968">
                  <c:v>149</c:v>
                </c:pt>
                <c:pt idx="969">
                  <c:v>330</c:v>
                </c:pt>
                <c:pt idx="970">
                  <c:v>329</c:v>
                </c:pt>
                <c:pt idx="971">
                  <c:v>209</c:v>
                </c:pt>
                <c:pt idx="972">
                  <c:v>359</c:v>
                </c:pt>
                <c:pt idx="973">
                  <c:v>689</c:v>
                </c:pt>
                <c:pt idx="974">
                  <c:v>688</c:v>
                </c:pt>
                <c:pt idx="975">
                  <c:v>779</c:v>
                </c:pt>
                <c:pt idx="976">
                  <c:v>778</c:v>
                </c:pt>
                <c:pt idx="977">
                  <c:v>657</c:v>
                </c:pt>
                <c:pt idx="978">
                  <c:v>837</c:v>
                </c:pt>
                <c:pt idx="979">
                  <c:v>1496</c:v>
                </c:pt>
                <c:pt idx="980">
                  <c:v>2785</c:v>
                </c:pt>
                <c:pt idx="981">
                  <c:v>3349</c:v>
                </c:pt>
                <c:pt idx="982">
                  <c:v>3350</c:v>
                </c:pt>
                <c:pt idx="983">
                  <c:v>4845</c:v>
                </c:pt>
                <c:pt idx="984">
                  <c:v>5429</c:v>
                </c:pt>
                <c:pt idx="985">
                  <c:v>4585</c:v>
                </c:pt>
                <c:pt idx="986">
                  <c:v>5985</c:v>
                </c:pt>
                <c:pt idx="987">
                  <c:v>8932</c:v>
                </c:pt>
                <c:pt idx="988">
                  <c:v>8935</c:v>
                </c:pt>
                <c:pt idx="989">
                  <c:v>14075</c:v>
                </c:pt>
                <c:pt idx="990">
                  <c:v>16342</c:v>
                </c:pt>
                <c:pt idx="991">
                  <c:v>14818</c:v>
                </c:pt>
                <c:pt idx="992">
                  <c:v>22355</c:v>
                </c:pt>
                <c:pt idx="993">
                  <c:v>22795</c:v>
                </c:pt>
                <c:pt idx="994">
                  <c:v>22813</c:v>
                </c:pt>
                <c:pt idx="995">
                  <c:v>21407</c:v>
                </c:pt>
                <c:pt idx="996">
                  <c:v>31608</c:v>
                </c:pt>
                <c:pt idx="997">
                  <c:v>58931</c:v>
                </c:pt>
                <c:pt idx="998">
                  <c:v>61466</c:v>
                </c:pt>
                <c:pt idx="999">
                  <c:v>52021</c:v>
                </c:pt>
                <c:pt idx="1000">
                  <c:v>51993</c:v>
                </c:pt>
                <c:pt idx="1001">
                  <c:v>41059</c:v>
                </c:pt>
                <c:pt idx="1002">
                  <c:v>34379</c:v>
                </c:pt>
                <c:pt idx="1003">
                  <c:v>33374</c:v>
                </c:pt>
                <c:pt idx="1004">
                  <c:v>33955</c:v>
                </c:pt>
                <c:pt idx="1005">
                  <c:v>37098</c:v>
                </c:pt>
                <c:pt idx="1006">
                  <c:v>37092</c:v>
                </c:pt>
                <c:pt idx="1007">
                  <c:v>40025</c:v>
                </c:pt>
                <c:pt idx="1008">
                  <c:v>41198</c:v>
                </c:pt>
                <c:pt idx="1009">
                  <c:v>36341</c:v>
                </c:pt>
                <c:pt idx="1010">
                  <c:v>36254</c:v>
                </c:pt>
                <c:pt idx="1011">
                  <c:v>30749</c:v>
                </c:pt>
                <c:pt idx="1012">
                  <c:v>30710</c:v>
                </c:pt>
                <c:pt idx="1013">
                  <c:v>24547</c:v>
                </c:pt>
                <c:pt idx="1014">
                  <c:v>15973</c:v>
                </c:pt>
                <c:pt idx="1015">
                  <c:v>11257</c:v>
                </c:pt>
                <c:pt idx="1016">
                  <c:v>12862</c:v>
                </c:pt>
                <c:pt idx="1017">
                  <c:v>12660</c:v>
                </c:pt>
                <c:pt idx="1018">
                  <c:v>12654</c:v>
                </c:pt>
                <c:pt idx="1019">
                  <c:v>17988</c:v>
                </c:pt>
                <c:pt idx="1020">
                  <c:v>23864</c:v>
                </c:pt>
                <c:pt idx="1021">
                  <c:v>34151</c:v>
                </c:pt>
                <c:pt idx="1022">
                  <c:v>33782</c:v>
                </c:pt>
                <c:pt idx="1023">
                  <c:v>29529</c:v>
                </c:pt>
                <c:pt idx="1024">
                  <c:v>29514</c:v>
                </c:pt>
                <c:pt idx="1025">
                  <c:v>22292</c:v>
                </c:pt>
                <c:pt idx="1026">
                  <c:v>20130</c:v>
                </c:pt>
                <c:pt idx="1027">
                  <c:v>20720</c:v>
                </c:pt>
                <c:pt idx="1028">
                  <c:v>21707</c:v>
                </c:pt>
                <c:pt idx="1029">
                  <c:v>22765</c:v>
                </c:pt>
                <c:pt idx="1030">
                  <c:v>22772</c:v>
                </c:pt>
                <c:pt idx="1031">
                  <c:v>22384</c:v>
                </c:pt>
                <c:pt idx="1032">
                  <c:v>25174</c:v>
                </c:pt>
                <c:pt idx="1033">
                  <c:v>27668</c:v>
                </c:pt>
                <c:pt idx="1034">
                  <c:v>21657</c:v>
                </c:pt>
                <c:pt idx="1035">
                  <c:v>14229</c:v>
                </c:pt>
                <c:pt idx="1036">
                  <c:v>14220</c:v>
                </c:pt>
                <c:pt idx="1037">
                  <c:v>8035</c:v>
                </c:pt>
                <c:pt idx="1038">
                  <c:v>4736</c:v>
                </c:pt>
                <c:pt idx="1039">
                  <c:v>1116</c:v>
                </c:pt>
                <c:pt idx="1040">
                  <c:v>814</c:v>
                </c:pt>
                <c:pt idx="1041">
                  <c:v>391</c:v>
                </c:pt>
                <c:pt idx="1042">
                  <c:v>391</c:v>
                </c:pt>
                <c:pt idx="1043">
                  <c:v>210</c:v>
                </c:pt>
                <c:pt idx="1044">
                  <c:v>120</c:v>
                </c:pt>
                <c:pt idx="1045">
                  <c:v>1836</c:v>
                </c:pt>
                <c:pt idx="1046">
                  <c:v>5270</c:v>
                </c:pt>
                <c:pt idx="1047">
                  <c:v>11195</c:v>
                </c:pt>
                <c:pt idx="1048">
                  <c:v>11181</c:v>
                </c:pt>
                <c:pt idx="1049">
                  <c:v>14093</c:v>
                </c:pt>
                <c:pt idx="1050">
                  <c:v>17085</c:v>
                </c:pt>
                <c:pt idx="1051">
                  <c:v>18241</c:v>
                </c:pt>
                <c:pt idx="1052">
                  <c:v>19856</c:v>
                </c:pt>
                <c:pt idx="1053">
                  <c:v>17245</c:v>
                </c:pt>
                <c:pt idx="1054">
                  <c:v>17235</c:v>
                </c:pt>
                <c:pt idx="1055">
                  <c:v>11078</c:v>
                </c:pt>
                <c:pt idx="1056">
                  <c:v>5460</c:v>
                </c:pt>
                <c:pt idx="1057">
                  <c:v>1503</c:v>
                </c:pt>
                <c:pt idx="1058">
                  <c:v>841</c:v>
                </c:pt>
                <c:pt idx="1059">
                  <c:v>600</c:v>
                </c:pt>
                <c:pt idx="1060">
                  <c:v>601</c:v>
                </c:pt>
                <c:pt idx="1061">
                  <c:v>240</c:v>
                </c:pt>
                <c:pt idx="1062">
                  <c:v>210</c:v>
                </c:pt>
                <c:pt idx="1063">
                  <c:v>150</c:v>
                </c:pt>
                <c:pt idx="1064">
                  <c:v>150</c:v>
                </c:pt>
                <c:pt idx="1065">
                  <c:v>120</c:v>
                </c:pt>
                <c:pt idx="1066">
                  <c:v>119</c:v>
                </c:pt>
                <c:pt idx="1067">
                  <c:v>90</c:v>
                </c:pt>
                <c:pt idx="1068">
                  <c:v>180</c:v>
                </c:pt>
                <c:pt idx="1069">
                  <c:v>539</c:v>
                </c:pt>
                <c:pt idx="1070">
                  <c:v>600</c:v>
                </c:pt>
                <c:pt idx="1071">
                  <c:v>359</c:v>
                </c:pt>
                <c:pt idx="1072">
                  <c:v>359</c:v>
                </c:pt>
                <c:pt idx="1073">
                  <c:v>299</c:v>
                </c:pt>
                <c:pt idx="1074">
                  <c:v>119</c:v>
                </c:pt>
                <c:pt idx="1075">
                  <c:v>150</c:v>
                </c:pt>
                <c:pt idx="1076">
                  <c:v>209</c:v>
                </c:pt>
                <c:pt idx="1077">
                  <c:v>329</c:v>
                </c:pt>
                <c:pt idx="1078">
                  <c:v>329</c:v>
                </c:pt>
                <c:pt idx="1079">
                  <c:v>209</c:v>
                </c:pt>
                <c:pt idx="1080">
                  <c:v>119</c:v>
                </c:pt>
                <c:pt idx="1081">
                  <c:v>239</c:v>
                </c:pt>
                <c:pt idx="1082">
                  <c:v>239</c:v>
                </c:pt>
                <c:pt idx="1083">
                  <c:v>269</c:v>
                </c:pt>
                <c:pt idx="1084">
                  <c:v>269</c:v>
                </c:pt>
                <c:pt idx="1085">
                  <c:v>119</c:v>
                </c:pt>
                <c:pt idx="1086">
                  <c:v>119</c:v>
                </c:pt>
                <c:pt idx="1087">
                  <c:v>209</c:v>
                </c:pt>
                <c:pt idx="1088">
                  <c:v>89</c:v>
                </c:pt>
                <c:pt idx="1089">
                  <c:v>389</c:v>
                </c:pt>
                <c:pt idx="1090">
                  <c:v>388</c:v>
                </c:pt>
                <c:pt idx="1091">
                  <c:v>1555</c:v>
                </c:pt>
                <c:pt idx="1092">
                  <c:v>2542</c:v>
                </c:pt>
                <c:pt idx="1093">
                  <c:v>3920</c:v>
                </c:pt>
                <c:pt idx="1094">
                  <c:v>6180</c:v>
                </c:pt>
                <c:pt idx="1095">
                  <c:v>9925</c:v>
                </c:pt>
                <c:pt idx="1096">
                  <c:v>9918</c:v>
                </c:pt>
                <c:pt idx="1097">
                  <c:v>14143</c:v>
                </c:pt>
                <c:pt idx="1098">
                  <c:v>15406</c:v>
                </c:pt>
                <c:pt idx="1099">
                  <c:v>11370</c:v>
                </c:pt>
                <c:pt idx="1100">
                  <c:v>11628</c:v>
                </c:pt>
                <c:pt idx="1101">
                  <c:v>18557</c:v>
                </c:pt>
                <c:pt idx="1102">
                  <c:v>18553</c:v>
                </c:pt>
                <c:pt idx="1103">
                  <c:v>25873</c:v>
                </c:pt>
                <c:pt idx="1104">
                  <c:v>23322</c:v>
                </c:pt>
                <c:pt idx="1105">
                  <c:v>13227</c:v>
                </c:pt>
                <c:pt idx="1106">
                  <c:v>10679</c:v>
                </c:pt>
                <c:pt idx="1107">
                  <c:v>10533</c:v>
                </c:pt>
                <c:pt idx="1108">
                  <c:v>10529</c:v>
                </c:pt>
                <c:pt idx="1109">
                  <c:v>9083</c:v>
                </c:pt>
                <c:pt idx="1110">
                  <c:v>5295</c:v>
                </c:pt>
                <c:pt idx="1111">
                  <c:v>2127</c:v>
                </c:pt>
                <c:pt idx="1112">
                  <c:v>3538</c:v>
                </c:pt>
                <c:pt idx="1113">
                  <c:v>5509</c:v>
                </c:pt>
                <c:pt idx="1114">
                  <c:v>5509</c:v>
                </c:pt>
                <c:pt idx="1115">
                  <c:v>8200</c:v>
                </c:pt>
                <c:pt idx="1116">
                  <c:v>13668</c:v>
                </c:pt>
                <c:pt idx="1117">
                  <c:v>28411</c:v>
                </c:pt>
                <c:pt idx="1118">
                  <c:v>31920</c:v>
                </c:pt>
                <c:pt idx="1119">
                  <c:v>34469</c:v>
                </c:pt>
                <c:pt idx="1120">
                  <c:v>34412</c:v>
                </c:pt>
                <c:pt idx="1121">
                  <c:v>34851</c:v>
                </c:pt>
                <c:pt idx="1122">
                  <c:v>36232</c:v>
                </c:pt>
                <c:pt idx="1123">
                  <c:v>26194</c:v>
                </c:pt>
                <c:pt idx="1124">
                  <c:v>16962</c:v>
                </c:pt>
                <c:pt idx="1125">
                  <c:v>11529</c:v>
                </c:pt>
                <c:pt idx="1126">
                  <c:v>11545</c:v>
                </c:pt>
                <c:pt idx="1127">
                  <c:v>8542</c:v>
                </c:pt>
                <c:pt idx="1128">
                  <c:v>10255</c:v>
                </c:pt>
                <c:pt idx="1129">
                  <c:v>10094</c:v>
                </c:pt>
                <c:pt idx="1130">
                  <c:v>9339</c:v>
                </c:pt>
                <c:pt idx="1131">
                  <c:v>8494</c:v>
                </c:pt>
                <c:pt idx="1132">
                  <c:v>8490</c:v>
                </c:pt>
                <c:pt idx="1133">
                  <c:v>6129</c:v>
                </c:pt>
                <c:pt idx="1134">
                  <c:v>5780</c:v>
                </c:pt>
                <c:pt idx="1135">
                  <c:v>2988</c:v>
                </c:pt>
                <c:pt idx="1136">
                  <c:v>2082</c:v>
                </c:pt>
                <c:pt idx="1137">
                  <c:v>1446</c:v>
                </c:pt>
                <c:pt idx="1138">
                  <c:v>1448</c:v>
                </c:pt>
                <c:pt idx="1139">
                  <c:v>1720</c:v>
                </c:pt>
                <c:pt idx="1140">
                  <c:v>2805</c:v>
                </c:pt>
                <c:pt idx="1141">
                  <c:v>3137</c:v>
                </c:pt>
                <c:pt idx="1142">
                  <c:v>2291</c:v>
                </c:pt>
                <c:pt idx="1143">
                  <c:v>1538</c:v>
                </c:pt>
                <c:pt idx="1144">
                  <c:v>1537</c:v>
                </c:pt>
                <c:pt idx="1145">
                  <c:v>633</c:v>
                </c:pt>
                <c:pt idx="1146">
                  <c:v>421</c:v>
                </c:pt>
                <c:pt idx="1147">
                  <c:v>422</c:v>
                </c:pt>
                <c:pt idx="1148">
                  <c:v>662</c:v>
                </c:pt>
                <c:pt idx="1149">
                  <c:v>542</c:v>
                </c:pt>
                <c:pt idx="1150">
                  <c:v>541</c:v>
                </c:pt>
                <c:pt idx="1151">
                  <c:v>451</c:v>
                </c:pt>
                <c:pt idx="1152">
                  <c:v>271</c:v>
                </c:pt>
                <c:pt idx="1153">
                  <c:v>120</c:v>
                </c:pt>
                <c:pt idx="1154">
                  <c:v>60</c:v>
                </c:pt>
                <c:pt idx="1155">
                  <c:v>150</c:v>
                </c:pt>
                <c:pt idx="1156">
                  <c:v>150</c:v>
                </c:pt>
                <c:pt idx="1157">
                  <c:v>60</c:v>
                </c:pt>
                <c:pt idx="1158">
                  <c:v>0</c:v>
                </c:pt>
                <c:pt idx="1159">
                  <c:v>60</c:v>
                </c:pt>
                <c:pt idx="1160">
                  <c:v>240</c:v>
                </c:pt>
                <c:pt idx="1161">
                  <c:v>150</c:v>
                </c:pt>
                <c:pt idx="1162">
                  <c:v>150</c:v>
                </c:pt>
                <c:pt idx="1163">
                  <c:v>2046</c:v>
                </c:pt>
                <c:pt idx="1164">
                  <c:v>7736</c:v>
                </c:pt>
                <c:pt idx="1165">
                  <c:v>20321</c:v>
                </c:pt>
                <c:pt idx="1166">
                  <c:v>21621</c:v>
                </c:pt>
                <c:pt idx="1167">
                  <c:v>18698</c:v>
                </c:pt>
                <c:pt idx="1168">
                  <c:v>18689</c:v>
                </c:pt>
                <c:pt idx="1169">
                  <c:v>15589</c:v>
                </c:pt>
                <c:pt idx="1170">
                  <c:v>11376</c:v>
                </c:pt>
                <c:pt idx="1171">
                  <c:v>4031</c:v>
                </c:pt>
                <c:pt idx="1172">
                  <c:v>1921</c:v>
                </c:pt>
                <c:pt idx="1173">
                  <c:v>902</c:v>
                </c:pt>
                <c:pt idx="1174">
                  <c:v>901</c:v>
                </c:pt>
                <c:pt idx="1175">
                  <c:v>991</c:v>
                </c:pt>
                <c:pt idx="1176">
                  <c:v>2162</c:v>
                </c:pt>
                <c:pt idx="1177">
                  <c:v>15855</c:v>
                </c:pt>
                <c:pt idx="1178">
                  <c:v>22764</c:v>
                </c:pt>
                <c:pt idx="1179">
                  <c:v>28047</c:v>
                </c:pt>
                <c:pt idx="1180">
                  <c:v>28000</c:v>
                </c:pt>
                <c:pt idx="1181">
                  <c:v>33626</c:v>
                </c:pt>
                <c:pt idx="1182">
                  <c:v>35280</c:v>
                </c:pt>
                <c:pt idx="1183">
                  <c:v>35203</c:v>
                </c:pt>
                <c:pt idx="1184">
                  <c:v>31718</c:v>
                </c:pt>
                <c:pt idx="1185">
                  <c:v>31595</c:v>
                </c:pt>
                <c:pt idx="1186">
                  <c:v>31583</c:v>
                </c:pt>
                <c:pt idx="1187">
                  <c:v>29034</c:v>
                </c:pt>
                <c:pt idx="1188">
                  <c:v>29599</c:v>
                </c:pt>
                <c:pt idx="1189">
                  <c:v>28312</c:v>
                </c:pt>
                <c:pt idx="1190">
                  <c:v>26898</c:v>
                </c:pt>
                <c:pt idx="1191">
                  <c:v>24488</c:v>
                </c:pt>
                <c:pt idx="1192">
                  <c:v>24459</c:v>
                </c:pt>
                <c:pt idx="1193">
                  <c:v>16840</c:v>
                </c:pt>
                <c:pt idx="1194">
                  <c:v>11887</c:v>
                </c:pt>
                <c:pt idx="1195">
                  <c:v>9838</c:v>
                </c:pt>
                <c:pt idx="1196">
                  <c:v>7887</c:v>
                </c:pt>
                <c:pt idx="1197">
                  <c:v>5287</c:v>
                </c:pt>
                <c:pt idx="1198">
                  <c:v>5293</c:v>
                </c:pt>
                <c:pt idx="1199">
                  <c:v>5092</c:v>
                </c:pt>
                <c:pt idx="1200">
                  <c:v>4876</c:v>
                </c:pt>
                <c:pt idx="1201">
                  <c:v>4434</c:v>
                </c:pt>
                <c:pt idx="1202">
                  <c:v>5239</c:v>
                </c:pt>
                <c:pt idx="1203">
                  <c:v>6080</c:v>
                </c:pt>
                <c:pt idx="1204">
                  <c:v>6077</c:v>
                </c:pt>
                <c:pt idx="1205">
                  <c:v>5283</c:v>
                </c:pt>
                <c:pt idx="1206">
                  <c:v>6035</c:v>
                </c:pt>
                <c:pt idx="1207">
                  <c:v>4032</c:v>
                </c:pt>
                <c:pt idx="1208">
                  <c:v>2213</c:v>
                </c:pt>
                <c:pt idx="1209">
                  <c:v>1016</c:v>
                </c:pt>
                <c:pt idx="1210">
                  <c:v>628</c:v>
                </c:pt>
                <c:pt idx="1211">
                  <c:v>628</c:v>
                </c:pt>
                <c:pt idx="1212">
                  <c:v>687</c:v>
                </c:pt>
                <c:pt idx="1213">
                  <c:v>449</c:v>
                </c:pt>
                <c:pt idx="1214">
                  <c:v>149</c:v>
                </c:pt>
                <c:pt idx="1215">
                  <c:v>89</c:v>
                </c:pt>
                <c:pt idx="1216">
                  <c:v>89</c:v>
                </c:pt>
                <c:pt idx="1217">
                  <c:v>89</c:v>
                </c:pt>
                <c:pt idx="1218">
                  <c:v>269</c:v>
                </c:pt>
                <c:pt idx="1219">
                  <c:v>119</c:v>
                </c:pt>
                <c:pt idx="1220">
                  <c:v>180</c:v>
                </c:pt>
                <c:pt idx="1221">
                  <c:v>239</c:v>
                </c:pt>
                <c:pt idx="1222">
                  <c:v>330</c:v>
                </c:pt>
                <c:pt idx="1223">
                  <c:v>329</c:v>
                </c:pt>
                <c:pt idx="1224">
                  <c:v>480</c:v>
                </c:pt>
                <c:pt idx="1225">
                  <c:v>390</c:v>
                </c:pt>
                <c:pt idx="1226">
                  <c:v>510</c:v>
                </c:pt>
                <c:pt idx="1227">
                  <c:v>660</c:v>
                </c:pt>
                <c:pt idx="1228">
                  <c:v>781</c:v>
                </c:pt>
                <c:pt idx="1229">
                  <c:v>782</c:v>
                </c:pt>
                <c:pt idx="1230">
                  <c:v>662</c:v>
                </c:pt>
                <c:pt idx="1231">
                  <c:v>722</c:v>
                </c:pt>
                <c:pt idx="1232">
                  <c:v>841</c:v>
                </c:pt>
                <c:pt idx="1233">
                  <c:v>661</c:v>
                </c:pt>
                <c:pt idx="1234">
                  <c:v>752</c:v>
                </c:pt>
                <c:pt idx="1235">
                  <c:v>752</c:v>
                </c:pt>
                <c:pt idx="1236">
                  <c:v>963</c:v>
                </c:pt>
                <c:pt idx="1237">
                  <c:v>1055</c:v>
                </c:pt>
                <c:pt idx="1238">
                  <c:v>632</c:v>
                </c:pt>
                <c:pt idx="1239">
                  <c:v>662</c:v>
                </c:pt>
                <c:pt idx="1240">
                  <c:v>1355</c:v>
                </c:pt>
                <c:pt idx="1241">
                  <c:v>1356</c:v>
                </c:pt>
                <c:pt idx="1242">
                  <c:v>1024</c:v>
                </c:pt>
                <c:pt idx="1243">
                  <c:v>904</c:v>
                </c:pt>
                <c:pt idx="1244">
                  <c:v>1054</c:v>
                </c:pt>
                <c:pt idx="1245">
                  <c:v>813</c:v>
                </c:pt>
                <c:pt idx="1246">
                  <c:v>934</c:v>
                </c:pt>
                <c:pt idx="1247">
                  <c:v>934</c:v>
                </c:pt>
                <c:pt idx="1248">
                  <c:v>1206</c:v>
                </c:pt>
                <c:pt idx="1249">
                  <c:v>844</c:v>
                </c:pt>
                <c:pt idx="1250">
                  <c:v>904</c:v>
                </c:pt>
                <c:pt idx="1251">
                  <c:v>993</c:v>
                </c:pt>
                <c:pt idx="1252">
                  <c:v>1056</c:v>
                </c:pt>
                <c:pt idx="1253">
                  <c:v>1054</c:v>
                </c:pt>
                <c:pt idx="1254">
                  <c:v>1085</c:v>
                </c:pt>
                <c:pt idx="1255">
                  <c:v>873</c:v>
                </c:pt>
                <c:pt idx="1256">
                  <c:v>1235</c:v>
                </c:pt>
                <c:pt idx="1257">
                  <c:v>1024</c:v>
                </c:pt>
                <c:pt idx="1258">
                  <c:v>693</c:v>
                </c:pt>
                <c:pt idx="1259">
                  <c:v>693</c:v>
                </c:pt>
                <c:pt idx="1260">
                  <c:v>753</c:v>
                </c:pt>
                <c:pt idx="1261">
                  <c:v>1056</c:v>
                </c:pt>
                <c:pt idx="1262">
                  <c:v>1115</c:v>
                </c:pt>
                <c:pt idx="1263">
                  <c:v>1144</c:v>
                </c:pt>
                <c:pt idx="1264">
                  <c:v>1265</c:v>
                </c:pt>
                <c:pt idx="1265">
                  <c:v>1264</c:v>
                </c:pt>
                <c:pt idx="1266">
                  <c:v>753</c:v>
                </c:pt>
                <c:pt idx="1267">
                  <c:v>843</c:v>
                </c:pt>
                <c:pt idx="1268">
                  <c:v>903</c:v>
                </c:pt>
                <c:pt idx="1269">
                  <c:v>1083</c:v>
                </c:pt>
                <c:pt idx="1270">
                  <c:v>962</c:v>
                </c:pt>
                <c:pt idx="1271">
                  <c:v>963</c:v>
                </c:pt>
                <c:pt idx="1272">
                  <c:v>1294</c:v>
                </c:pt>
                <c:pt idx="1273">
                  <c:v>2135</c:v>
                </c:pt>
                <c:pt idx="1274">
                  <c:v>3156</c:v>
                </c:pt>
                <c:pt idx="1275">
                  <c:v>3457</c:v>
                </c:pt>
                <c:pt idx="1276">
                  <c:v>2857</c:v>
                </c:pt>
                <c:pt idx="1277">
                  <c:v>2854</c:v>
                </c:pt>
                <c:pt idx="1278">
                  <c:v>2645</c:v>
                </c:pt>
                <c:pt idx="1279">
                  <c:v>7256</c:v>
                </c:pt>
                <c:pt idx="1280">
                  <c:v>6081</c:v>
                </c:pt>
                <c:pt idx="1281">
                  <c:v>8227</c:v>
                </c:pt>
                <c:pt idx="1282">
                  <c:v>12278</c:v>
                </c:pt>
                <c:pt idx="1283">
                  <c:v>12275</c:v>
                </c:pt>
                <c:pt idx="1284">
                  <c:v>15361</c:v>
                </c:pt>
                <c:pt idx="1285">
                  <c:v>34191</c:v>
                </c:pt>
                <c:pt idx="1286">
                  <c:v>50520</c:v>
                </c:pt>
                <c:pt idx="1287">
                  <c:v>61395</c:v>
                </c:pt>
                <c:pt idx="1288">
                  <c:v>54586</c:v>
                </c:pt>
                <c:pt idx="1289">
                  <c:v>54578</c:v>
                </c:pt>
                <c:pt idx="1290">
                  <c:v>42093</c:v>
                </c:pt>
                <c:pt idx="1291">
                  <c:v>47489</c:v>
                </c:pt>
                <c:pt idx="1292">
                  <c:v>57277</c:v>
                </c:pt>
                <c:pt idx="1293">
                  <c:v>59496</c:v>
                </c:pt>
                <c:pt idx="1294">
                  <c:v>53353</c:v>
                </c:pt>
                <c:pt idx="1295">
                  <c:v>53268</c:v>
                </c:pt>
                <c:pt idx="1296">
                  <c:v>47650</c:v>
                </c:pt>
                <c:pt idx="1297">
                  <c:v>37345</c:v>
                </c:pt>
                <c:pt idx="1298">
                  <c:v>37232</c:v>
                </c:pt>
                <c:pt idx="1299">
                  <c:v>35930</c:v>
                </c:pt>
                <c:pt idx="1300">
                  <c:v>36252</c:v>
                </c:pt>
                <c:pt idx="1301">
                  <c:v>36209</c:v>
                </c:pt>
                <c:pt idx="1302">
                  <c:v>35025</c:v>
                </c:pt>
                <c:pt idx="1303">
                  <c:v>29240</c:v>
                </c:pt>
                <c:pt idx="1304">
                  <c:v>30829</c:v>
                </c:pt>
                <c:pt idx="1305">
                  <c:v>30982</c:v>
                </c:pt>
                <c:pt idx="1306">
                  <c:v>32644</c:v>
                </c:pt>
                <c:pt idx="1307">
                  <c:v>32575</c:v>
                </c:pt>
                <c:pt idx="1308">
                  <c:v>36967</c:v>
                </c:pt>
                <c:pt idx="1309">
                  <c:v>23411</c:v>
                </c:pt>
                <c:pt idx="1310">
                  <c:v>12593</c:v>
                </c:pt>
                <c:pt idx="1311">
                  <c:v>7163</c:v>
                </c:pt>
                <c:pt idx="1312">
                  <c:v>6506</c:v>
                </c:pt>
                <c:pt idx="1313">
                  <c:v>6515</c:v>
                </c:pt>
                <c:pt idx="1314">
                  <c:v>24356</c:v>
                </c:pt>
                <c:pt idx="1315">
                  <c:v>58826</c:v>
                </c:pt>
                <c:pt idx="1316">
                  <c:v>54321</c:v>
                </c:pt>
                <c:pt idx="1317">
                  <c:v>44633</c:v>
                </c:pt>
                <c:pt idx="1318">
                  <c:v>40782</c:v>
                </c:pt>
                <c:pt idx="1319">
                  <c:v>40760</c:v>
                </c:pt>
                <c:pt idx="1320">
                  <c:v>32606</c:v>
                </c:pt>
                <c:pt idx="1321">
                  <c:v>26192</c:v>
                </c:pt>
                <c:pt idx="1322">
                  <c:v>21348</c:v>
                </c:pt>
                <c:pt idx="1323">
                  <c:v>18589</c:v>
                </c:pt>
                <c:pt idx="1324">
                  <c:v>26747</c:v>
                </c:pt>
                <c:pt idx="1325">
                  <c:v>26759</c:v>
                </c:pt>
                <c:pt idx="1326">
                  <c:v>39050</c:v>
                </c:pt>
                <c:pt idx="1327">
                  <c:v>39117</c:v>
                </c:pt>
                <c:pt idx="1328">
                  <c:v>34271</c:v>
                </c:pt>
                <c:pt idx="1329">
                  <c:v>29878</c:v>
                </c:pt>
                <c:pt idx="1330">
                  <c:v>26506</c:v>
                </c:pt>
                <c:pt idx="1331">
                  <c:v>26468</c:v>
                </c:pt>
                <c:pt idx="1332">
                  <c:v>23172</c:v>
                </c:pt>
                <c:pt idx="1333">
                  <c:v>15705</c:v>
                </c:pt>
                <c:pt idx="1334">
                  <c:v>8809</c:v>
                </c:pt>
                <c:pt idx="1335">
                  <c:v>4536</c:v>
                </c:pt>
                <c:pt idx="1336">
                  <c:v>2282</c:v>
                </c:pt>
                <c:pt idx="1337">
                  <c:v>2281</c:v>
                </c:pt>
                <c:pt idx="1338">
                  <c:v>1682</c:v>
                </c:pt>
                <c:pt idx="1339">
                  <c:v>210</c:v>
                </c:pt>
                <c:pt idx="1340">
                  <c:v>390</c:v>
                </c:pt>
                <c:pt idx="1341">
                  <c:v>240</c:v>
                </c:pt>
                <c:pt idx="1342">
                  <c:v>301</c:v>
                </c:pt>
                <c:pt idx="1343">
                  <c:v>301</c:v>
                </c:pt>
                <c:pt idx="1344">
                  <c:v>120</c:v>
                </c:pt>
                <c:pt idx="1345">
                  <c:v>541</c:v>
                </c:pt>
                <c:pt idx="1346">
                  <c:v>270</c:v>
                </c:pt>
                <c:pt idx="1347">
                  <c:v>361</c:v>
                </c:pt>
                <c:pt idx="1348">
                  <c:v>241</c:v>
                </c:pt>
                <c:pt idx="1349">
                  <c:v>241</c:v>
                </c:pt>
                <c:pt idx="1350">
                  <c:v>150</c:v>
                </c:pt>
                <c:pt idx="1351">
                  <c:v>120</c:v>
                </c:pt>
                <c:pt idx="1352">
                  <c:v>150</c:v>
                </c:pt>
                <c:pt idx="1353">
                  <c:v>90</c:v>
                </c:pt>
                <c:pt idx="1354">
                  <c:v>180</c:v>
                </c:pt>
                <c:pt idx="1355">
                  <c:v>180</c:v>
                </c:pt>
                <c:pt idx="1356">
                  <c:v>151</c:v>
                </c:pt>
                <c:pt idx="1357">
                  <c:v>90</c:v>
                </c:pt>
                <c:pt idx="1358">
                  <c:v>121</c:v>
                </c:pt>
                <c:pt idx="1359">
                  <c:v>241</c:v>
                </c:pt>
                <c:pt idx="1360">
                  <c:v>90</c:v>
                </c:pt>
                <c:pt idx="1361">
                  <c:v>90</c:v>
                </c:pt>
                <c:pt idx="1362">
                  <c:v>2103</c:v>
                </c:pt>
                <c:pt idx="1363">
                  <c:v>37134</c:v>
                </c:pt>
                <c:pt idx="1364">
                  <c:v>51114</c:v>
                </c:pt>
                <c:pt idx="1365">
                  <c:v>55094</c:v>
                </c:pt>
                <c:pt idx="1366">
                  <c:v>49902</c:v>
                </c:pt>
                <c:pt idx="1367">
                  <c:v>49979</c:v>
                </c:pt>
                <c:pt idx="1368">
                  <c:v>41699</c:v>
                </c:pt>
                <c:pt idx="1369">
                  <c:v>35397</c:v>
                </c:pt>
                <c:pt idx="1370">
                  <c:v>35351</c:v>
                </c:pt>
                <c:pt idx="1371">
                  <c:v>35385</c:v>
                </c:pt>
                <c:pt idx="1372">
                  <c:v>30705</c:v>
                </c:pt>
                <c:pt idx="1373">
                  <c:v>30694</c:v>
                </c:pt>
                <c:pt idx="1374">
                  <c:v>25634</c:v>
                </c:pt>
                <c:pt idx="1375">
                  <c:v>48510</c:v>
                </c:pt>
                <c:pt idx="1376">
                  <c:v>52661</c:v>
                </c:pt>
                <c:pt idx="1377">
                  <c:v>48386</c:v>
                </c:pt>
                <c:pt idx="1378">
                  <c:v>43226</c:v>
                </c:pt>
                <c:pt idx="1379">
                  <c:v>43181</c:v>
                </c:pt>
                <c:pt idx="1380">
                  <c:v>37959</c:v>
                </c:pt>
                <c:pt idx="1381">
                  <c:v>28135</c:v>
                </c:pt>
                <c:pt idx="1382">
                  <c:v>23875</c:v>
                </c:pt>
                <c:pt idx="1383">
                  <c:v>19969</c:v>
                </c:pt>
                <c:pt idx="1384">
                  <c:v>17236</c:v>
                </c:pt>
                <c:pt idx="1385">
                  <c:v>17248</c:v>
                </c:pt>
                <c:pt idx="1386">
                  <c:v>23118</c:v>
                </c:pt>
                <c:pt idx="1387">
                  <c:v>45568</c:v>
                </c:pt>
                <c:pt idx="1388">
                  <c:v>61164</c:v>
                </c:pt>
                <c:pt idx="1389">
                  <c:v>62109</c:v>
                </c:pt>
                <c:pt idx="1390">
                  <c:v>51063</c:v>
                </c:pt>
                <c:pt idx="1391">
                  <c:v>51088</c:v>
                </c:pt>
                <c:pt idx="1392">
                  <c:v>38001</c:v>
                </c:pt>
                <c:pt idx="1393">
                  <c:v>20710</c:v>
                </c:pt>
                <c:pt idx="1394">
                  <c:v>17024</c:v>
                </c:pt>
                <c:pt idx="1395">
                  <c:v>17222</c:v>
                </c:pt>
                <c:pt idx="1396">
                  <c:v>20820</c:v>
                </c:pt>
                <c:pt idx="1397">
                  <c:v>20816</c:v>
                </c:pt>
                <c:pt idx="1398">
                  <c:v>21354</c:v>
                </c:pt>
                <c:pt idx="1399">
                  <c:v>14451</c:v>
                </c:pt>
                <c:pt idx="1400">
                  <c:v>10346</c:v>
                </c:pt>
                <c:pt idx="1401">
                  <c:v>8799</c:v>
                </c:pt>
                <c:pt idx="1402">
                  <c:v>9053</c:v>
                </c:pt>
                <c:pt idx="1403">
                  <c:v>9055</c:v>
                </c:pt>
                <c:pt idx="1404">
                  <c:v>15139</c:v>
                </c:pt>
                <c:pt idx="1405">
                  <c:v>16439</c:v>
                </c:pt>
                <c:pt idx="1406">
                  <c:v>13375</c:v>
                </c:pt>
                <c:pt idx="1407">
                  <c:v>10249</c:v>
                </c:pt>
                <c:pt idx="1408">
                  <c:v>9843</c:v>
                </c:pt>
                <c:pt idx="1409">
                  <c:v>9830</c:v>
                </c:pt>
                <c:pt idx="1410">
                  <c:v>10282</c:v>
                </c:pt>
                <c:pt idx="1411">
                  <c:v>5148</c:v>
                </c:pt>
                <c:pt idx="1412">
                  <c:v>2725</c:v>
                </c:pt>
                <c:pt idx="1413">
                  <c:v>1703</c:v>
                </c:pt>
                <c:pt idx="1414">
                  <c:v>779</c:v>
                </c:pt>
                <c:pt idx="1415">
                  <c:v>778</c:v>
                </c:pt>
                <c:pt idx="1416">
                  <c:v>539</c:v>
                </c:pt>
                <c:pt idx="1417">
                  <c:v>7977</c:v>
                </c:pt>
                <c:pt idx="1418">
                  <c:v>29617</c:v>
                </c:pt>
                <c:pt idx="1419">
                  <c:v>46264</c:v>
                </c:pt>
                <c:pt idx="1420">
                  <c:v>40456</c:v>
                </c:pt>
                <c:pt idx="1421">
                  <c:v>40466</c:v>
                </c:pt>
                <c:pt idx="1422">
                  <c:v>28325</c:v>
                </c:pt>
                <c:pt idx="1423">
                  <c:v>18829</c:v>
                </c:pt>
                <c:pt idx="1424">
                  <c:v>16995</c:v>
                </c:pt>
                <c:pt idx="1425">
                  <c:v>14658</c:v>
                </c:pt>
                <c:pt idx="1426">
                  <c:v>17200</c:v>
                </c:pt>
                <c:pt idx="1427">
                  <c:v>17203</c:v>
                </c:pt>
                <c:pt idx="1428">
                  <c:v>16668</c:v>
                </c:pt>
                <c:pt idx="1429">
                  <c:v>13161</c:v>
                </c:pt>
                <c:pt idx="1430">
                  <c:v>10872</c:v>
                </c:pt>
                <c:pt idx="1431">
                  <c:v>11329</c:v>
                </c:pt>
                <c:pt idx="1432">
                  <c:v>10487</c:v>
                </c:pt>
                <c:pt idx="1433">
                  <c:v>10485</c:v>
                </c:pt>
                <c:pt idx="1434">
                  <c:v>9939</c:v>
                </c:pt>
                <c:pt idx="1435">
                  <c:v>10220</c:v>
                </c:pt>
                <c:pt idx="1436">
                  <c:v>7586</c:v>
                </c:pt>
                <c:pt idx="1437">
                  <c:v>4887</c:v>
                </c:pt>
                <c:pt idx="1438">
                  <c:v>2693</c:v>
                </c:pt>
                <c:pt idx="1439">
                  <c:v>2696</c:v>
                </c:pt>
                <c:pt idx="1440">
                  <c:v>1439</c:v>
                </c:pt>
                <c:pt idx="1441">
                  <c:v>360</c:v>
                </c:pt>
                <c:pt idx="1442">
                  <c:v>360</c:v>
                </c:pt>
                <c:pt idx="1443">
                  <c:v>240</c:v>
                </c:pt>
                <c:pt idx="1444">
                  <c:v>2099</c:v>
                </c:pt>
                <c:pt idx="1445">
                  <c:v>2103</c:v>
                </c:pt>
                <c:pt idx="1446">
                  <c:v>11830</c:v>
                </c:pt>
                <c:pt idx="1447">
                  <c:v>33001</c:v>
                </c:pt>
                <c:pt idx="1448">
                  <c:v>22912</c:v>
                </c:pt>
                <c:pt idx="1449">
                  <c:v>13125</c:v>
                </c:pt>
                <c:pt idx="1450">
                  <c:v>7640</c:v>
                </c:pt>
                <c:pt idx="1451">
                  <c:v>7624</c:v>
                </c:pt>
                <c:pt idx="1452">
                  <c:v>3519</c:v>
                </c:pt>
                <c:pt idx="1453">
                  <c:v>1444</c:v>
                </c:pt>
                <c:pt idx="1454">
                  <c:v>962</c:v>
                </c:pt>
                <c:pt idx="1455">
                  <c:v>542</c:v>
                </c:pt>
                <c:pt idx="1456">
                  <c:v>5668</c:v>
                </c:pt>
                <c:pt idx="1457">
                  <c:v>5676</c:v>
                </c:pt>
                <c:pt idx="1458">
                  <c:v>30377</c:v>
                </c:pt>
                <c:pt idx="1459">
                  <c:v>61306</c:v>
                </c:pt>
                <c:pt idx="1460">
                  <c:v>47256</c:v>
                </c:pt>
                <c:pt idx="1461">
                  <c:v>35757</c:v>
                </c:pt>
                <c:pt idx="1462">
                  <c:v>31559</c:v>
                </c:pt>
                <c:pt idx="1463">
                  <c:v>31520</c:v>
                </c:pt>
                <c:pt idx="1464">
                  <c:v>50439</c:v>
                </c:pt>
                <c:pt idx="1465">
                  <c:v>44542</c:v>
                </c:pt>
                <c:pt idx="1466">
                  <c:v>35122</c:v>
                </c:pt>
                <c:pt idx="1467">
                  <c:v>41128</c:v>
                </c:pt>
                <c:pt idx="1468">
                  <c:v>55816</c:v>
                </c:pt>
                <c:pt idx="1469">
                  <c:v>55791</c:v>
                </c:pt>
                <c:pt idx="1470">
                  <c:v>61850</c:v>
                </c:pt>
                <c:pt idx="1471">
                  <c:v>42597</c:v>
                </c:pt>
                <c:pt idx="1472">
                  <c:v>38161</c:v>
                </c:pt>
                <c:pt idx="1473">
                  <c:v>30038</c:v>
                </c:pt>
                <c:pt idx="1474">
                  <c:v>22941</c:v>
                </c:pt>
                <c:pt idx="1475">
                  <c:v>22967</c:v>
                </c:pt>
                <c:pt idx="1476">
                  <c:v>18295</c:v>
                </c:pt>
                <c:pt idx="1477">
                  <c:v>12714</c:v>
                </c:pt>
                <c:pt idx="1478">
                  <c:v>17934</c:v>
                </c:pt>
                <c:pt idx="1479">
                  <c:v>28572</c:v>
                </c:pt>
                <c:pt idx="1480">
                  <c:v>35991</c:v>
                </c:pt>
                <c:pt idx="1481">
                  <c:v>35994</c:v>
                </c:pt>
                <c:pt idx="1482">
                  <c:v>38318</c:v>
                </c:pt>
                <c:pt idx="1483">
                  <c:v>21533</c:v>
                </c:pt>
                <c:pt idx="1484">
                  <c:v>14669</c:v>
                </c:pt>
                <c:pt idx="1485">
                  <c:v>13042</c:v>
                </c:pt>
                <c:pt idx="1486">
                  <c:v>13853</c:v>
                </c:pt>
                <c:pt idx="1487">
                  <c:v>13871</c:v>
                </c:pt>
                <c:pt idx="1488">
                  <c:v>20535</c:v>
                </c:pt>
                <c:pt idx="1489">
                  <c:v>26102</c:v>
                </c:pt>
                <c:pt idx="1490">
                  <c:v>31311</c:v>
                </c:pt>
                <c:pt idx="1491">
                  <c:v>34173</c:v>
                </c:pt>
                <c:pt idx="1492">
                  <c:v>31408</c:v>
                </c:pt>
                <c:pt idx="1493">
                  <c:v>31464</c:v>
                </c:pt>
                <c:pt idx="1494">
                  <c:v>30512</c:v>
                </c:pt>
                <c:pt idx="1495">
                  <c:v>36572</c:v>
                </c:pt>
                <c:pt idx="1496">
                  <c:v>39060</c:v>
                </c:pt>
                <c:pt idx="1497">
                  <c:v>37867</c:v>
                </c:pt>
                <c:pt idx="1498">
                  <c:v>37978</c:v>
                </c:pt>
                <c:pt idx="1499">
                  <c:v>38054</c:v>
                </c:pt>
                <c:pt idx="1500">
                  <c:v>35199</c:v>
                </c:pt>
                <c:pt idx="1501">
                  <c:v>34078</c:v>
                </c:pt>
                <c:pt idx="1502">
                  <c:v>32797</c:v>
                </c:pt>
                <c:pt idx="1503">
                  <c:v>28455</c:v>
                </c:pt>
                <c:pt idx="1504">
                  <c:v>25801</c:v>
                </c:pt>
                <c:pt idx="1505">
                  <c:v>25767</c:v>
                </c:pt>
                <c:pt idx="1506">
                  <c:v>19734</c:v>
                </c:pt>
                <c:pt idx="1507">
                  <c:v>10320</c:v>
                </c:pt>
                <c:pt idx="1508">
                  <c:v>12103</c:v>
                </c:pt>
                <c:pt idx="1509">
                  <c:v>15040</c:v>
                </c:pt>
                <c:pt idx="1510">
                  <c:v>14799</c:v>
                </c:pt>
                <c:pt idx="1511">
                  <c:v>14797</c:v>
                </c:pt>
                <c:pt idx="1512">
                  <c:v>15846</c:v>
                </c:pt>
                <c:pt idx="1513">
                  <c:v>16868</c:v>
                </c:pt>
                <c:pt idx="1514">
                  <c:v>24379</c:v>
                </c:pt>
                <c:pt idx="1515">
                  <c:v>28953</c:v>
                </c:pt>
                <c:pt idx="1516">
                  <c:v>32539</c:v>
                </c:pt>
                <c:pt idx="1517">
                  <c:v>32480</c:v>
                </c:pt>
                <c:pt idx="1518">
                  <c:v>37649</c:v>
                </c:pt>
                <c:pt idx="1519">
                  <c:v>41134</c:v>
                </c:pt>
                <c:pt idx="1520">
                  <c:v>38482</c:v>
                </c:pt>
                <c:pt idx="1521">
                  <c:v>36967</c:v>
                </c:pt>
                <c:pt idx="1522">
                  <c:v>35048</c:v>
                </c:pt>
                <c:pt idx="1523">
                  <c:v>35040</c:v>
                </c:pt>
                <c:pt idx="1524">
                  <c:v>32684</c:v>
                </c:pt>
                <c:pt idx="1525">
                  <c:v>28765</c:v>
                </c:pt>
                <c:pt idx="1526">
                  <c:v>25209</c:v>
                </c:pt>
                <c:pt idx="1527">
                  <c:v>24536</c:v>
                </c:pt>
                <c:pt idx="1528">
                  <c:v>21447</c:v>
                </c:pt>
                <c:pt idx="1529">
                  <c:v>21476</c:v>
                </c:pt>
                <c:pt idx="1530">
                  <c:v>15676</c:v>
                </c:pt>
                <c:pt idx="1531">
                  <c:v>9388</c:v>
                </c:pt>
                <c:pt idx="1532">
                  <c:v>3023</c:v>
                </c:pt>
                <c:pt idx="1533">
                  <c:v>1525</c:v>
                </c:pt>
                <c:pt idx="1534">
                  <c:v>718</c:v>
                </c:pt>
                <c:pt idx="1535">
                  <c:v>717</c:v>
                </c:pt>
                <c:pt idx="1536">
                  <c:v>389</c:v>
                </c:pt>
                <c:pt idx="1537">
                  <c:v>299</c:v>
                </c:pt>
                <c:pt idx="1538">
                  <c:v>269</c:v>
                </c:pt>
                <c:pt idx="1539">
                  <c:v>119</c:v>
                </c:pt>
                <c:pt idx="1540">
                  <c:v>119</c:v>
                </c:pt>
                <c:pt idx="1541">
                  <c:v>119</c:v>
                </c:pt>
                <c:pt idx="1542">
                  <c:v>119</c:v>
                </c:pt>
                <c:pt idx="1543">
                  <c:v>1434</c:v>
                </c:pt>
                <c:pt idx="1544">
                  <c:v>9934</c:v>
                </c:pt>
                <c:pt idx="1545">
                  <c:v>16023</c:v>
                </c:pt>
                <c:pt idx="1546">
                  <c:v>20159</c:v>
                </c:pt>
                <c:pt idx="1547">
                  <c:v>20192</c:v>
                </c:pt>
                <c:pt idx="1548">
                  <c:v>28778</c:v>
                </c:pt>
                <c:pt idx="1549">
                  <c:v>45191</c:v>
                </c:pt>
                <c:pt idx="1550">
                  <c:v>56477</c:v>
                </c:pt>
                <c:pt idx="1551">
                  <c:v>47851</c:v>
                </c:pt>
                <c:pt idx="1552">
                  <c:v>39869</c:v>
                </c:pt>
                <c:pt idx="1553">
                  <c:v>39896</c:v>
                </c:pt>
                <c:pt idx="1554">
                  <c:v>33269</c:v>
                </c:pt>
                <c:pt idx="1555">
                  <c:v>29409</c:v>
                </c:pt>
                <c:pt idx="1556">
                  <c:v>24840</c:v>
                </c:pt>
                <c:pt idx="1557">
                  <c:v>21271</c:v>
                </c:pt>
                <c:pt idx="1558">
                  <c:v>21940</c:v>
                </c:pt>
                <c:pt idx="1559">
                  <c:v>21958</c:v>
                </c:pt>
                <c:pt idx="1560">
                  <c:v>21371</c:v>
                </c:pt>
                <c:pt idx="1561">
                  <c:v>20202</c:v>
                </c:pt>
                <c:pt idx="1562">
                  <c:v>20817</c:v>
                </c:pt>
                <c:pt idx="1563">
                  <c:v>21866</c:v>
                </c:pt>
                <c:pt idx="1564">
                  <c:v>21461</c:v>
                </c:pt>
                <c:pt idx="1565">
                  <c:v>21484</c:v>
                </c:pt>
                <c:pt idx="1566">
                  <c:v>21583</c:v>
                </c:pt>
                <c:pt idx="1567">
                  <c:v>23537</c:v>
                </c:pt>
                <c:pt idx="1568">
                  <c:v>23109</c:v>
                </c:pt>
                <c:pt idx="1569">
                  <c:v>25820</c:v>
                </c:pt>
                <c:pt idx="1570">
                  <c:v>23948</c:v>
                </c:pt>
                <c:pt idx="1571">
                  <c:v>23935</c:v>
                </c:pt>
                <c:pt idx="1572">
                  <c:v>23953</c:v>
                </c:pt>
                <c:pt idx="1573">
                  <c:v>26124</c:v>
                </c:pt>
                <c:pt idx="1574">
                  <c:v>23734</c:v>
                </c:pt>
                <c:pt idx="1575">
                  <c:v>23528</c:v>
                </c:pt>
                <c:pt idx="1576">
                  <c:v>24203</c:v>
                </c:pt>
                <c:pt idx="1577">
                  <c:v>24237</c:v>
                </c:pt>
                <c:pt idx="1578">
                  <c:v>24482</c:v>
                </c:pt>
                <c:pt idx="1579">
                  <c:v>24003</c:v>
                </c:pt>
                <c:pt idx="1580">
                  <c:v>25255</c:v>
                </c:pt>
                <c:pt idx="1581">
                  <c:v>25550</c:v>
                </c:pt>
                <c:pt idx="1582">
                  <c:v>27824</c:v>
                </c:pt>
                <c:pt idx="1583">
                  <c:v>27817</c:v>
                </c:pt>
                <c:pt idx="1584">
                  <c:v>28788</c:v>
                </c:pt>
                <c:pt idx="1585">
                  <c:v>25310</c:v>
                </c:pt>
                <c:pt idx="1586">
                  <c:v>9040</c:v>
                </c:pt>
                <c:pt idx="1587">
                  <c:v>5174</c:v>
                </c:pt>
                <c:pt idx="1588">
                  <c:v>2923</c:v>
                </c:pt>
                <c:pt idx="1589">
                  <c:v>2923</c:v>
                </c:pt>
                <c:pt idx="1590">
                  <c:v>1296</c:v>
                </c:pt>
                <c:pt idx="1591">
                  <c:v>572</c:v>
                </c:pt>
                <c:pt idx="1592">
                  <c:v>361</c:v>
                </c:pt>
                <c:pt idx="1593">
                  <c:v>180</c:v>
                </c:pt>
                <c:pt idx="1594">
                  <c:v>210</c:v>
                </c:pt>
                <c:pt idx="1595">
                  <c:v>210</c:v>
                </c:pt>
                <c:pt idx="1596">
                  <c:v>300</c:v>
                </c:pt>
                <c:pt idx="1597">
                  <c:v>150</c:v>
                </c:pt>
                <c:pt idx="1598">
                  <c:v>270</c:v>
                </c:pt>
                <c:pt idx="1599">
                  <c:v>150</c:v>
                </c:pt>
                <c:pt idx="1600">
                  <c:v>961</c:v>
                </c:pt>
                <c:pt idx="1601">
                  <c:v>960</c:v>
                </c:pt>
                <c:pt idx="1602">
                  <c:v>9260</c:v>
                </c:pt>
                <c:pt idx="1603">
                  <c:v>33675</c:v>
                </c:pt>
                <c:pt idx="1604">
                  <c:v>57100</c:v>
                </c:pt>
                <c:pt idx="1605">
                  <c:v>52552</c:v>
                </c:pt>
                <c:pt idx="1606">
                  <c:v>43064</c:v>
                </c:pt>
                <c:pt idx="1607">
                  <c:v>43010</c:v>
                </c:pt>
                <c:pt idx="1608">
                  <c:v>39958</c:v>
                </c:pt>
                <c:pt idx="1609">
                  <c:v>32890</c:v>
                </c:pt>
                <c:pt idx="1610">
                  <c:v>32126</c:v>
                </c:pt>
                <c:pt idx="1611">
                  <c:v>30250</c:v>
                </c:pt>
                <c:pt idx="1612">
                  <c:v>30043</c:v>
                </c:pt>
                <c:pt idx="1613">
                  <c:v>30057</c:v>
                </c:pt>
                <c:pt idx="1614">
                  <c:v>28921</c:v>
                </c:pt>
                <c:pt idx="1615">
                  <c:v>29431</c:v>
                </c:pt>
                <c:pt idx="1616">
                  <c:v>28099</c:v>
                </c:pt>
                <c:pt idx="1617">
                  <c:v>29189</c:v>
                </c:pt>
                <c:pt idx="1618">
                  <c:v>26699</c:v>
                </c:pt>
                <c:pt idx="1619">
                  <c:v>26713</c:v>
                </c:pt>
                <c:pt idx="1620">
                  <c:v>28189</c:v>
                </c:pt>
                <c:pt idx="1621">
                  <c:v>27452</c:v>
                </c:pt>
                <c:pt idx="1622">
                  <c:v>26697</c:v>
                </c:pt>
                <c:pt idx="1623">
                  <c:v>26413</c:v>
                </c:pt>
                <c:pt idx="1624">
                  <c:v>26673</c:v>
                </c:pt>
                <c:pt idx="1625">
                  <c:v>26707</c:v>
                </c:pt>
                <c:pt idx="1626">
                  <c:v>26251</c:v>
                </c:pt>
                <c:pt idx="1627">
                  <c:v>26137</c:v>
                </c:pt>
                <c:pt idx="1628">
                  <c:v>29891</c:v>
                </c:pt>
                <c:pt idx="1629">
                  <c:v>30281</c:v>
                </c:pt>
                <c:pt idx="1630">
                  <c:v>31318</c:v>
                </c:pt>
                <c:pt idx="1631">
                  <c:v>31331</c:v>
                </c:pt>
                <c:pt idx="1632">
                  <c:v>31224</c:v>
                </c:pt>
                <c:pt idx="1633">
                  <c:v>30674</c:v>
                </c:pt>
                <c:pt idx="1634">
                  <c:v>31934</c:v>
                </c:pt>
                <c:pt idx="1635">
                  <c:v>30196</c:v>
                </c:pt>
                <c:pt idx="1636">
                  <c:v>29554</c:v>
                </c:pt>
                <c:pt idx="1637">
                  <c:v>29567</c:v>
                </c:pt>
                <c:pt idx="1638">
                  <c:v>31422</c:v>
                </c:pt>
                <c:pt idx="1639">
                  <c:v>30892</c:v>
                </c:pt>
                <c:pt idx="1640">
                  <c:v>28793</c:v>
                </c:pt>
                <c:pt idx="1641">
                  <c:v>28940</c:v>
                </c:pt>
                <c:pt idx="1642">
                  <c:v>30722</c:v>
                </c:pt>
                <c:pt idx="1643">
                  <c:v>30714</c:v>
                </c:pt>
                <c:pt idx="1644">
                  <c:v>30394</c:v>
                </c:pt>
                <c:pt idx="1645">
                  <c:v>31604</c:v>
                </c:pt>
                <c:pt idx="1646">
                  <c:v>32529</c:v>
                </c:pt>
                <c:pt idx="1647">
                  <c:v>32478</c:v>
                </c:pt>
                <c:pt idx="1648">
                  <c:v>30273</c:v>
                </c:pt>
                <c:pt idx="1649">
                  <c:v>30282</c:v>
                </c:pt>
                <c:pt idx="1650">
                  <c:v>29050</c:v>
                </c:pt>
                <c:pt idx="1651">
                  <c:v>30461</c:v>
                </c:pt>
                <c:pt idx="1652">
                  <c:v>30844</c:v>
                </c:pt>
                <c:pt idx="1653">
                  <c:v>31115</c:v>
                </c:pt>
                <c:pt idx="1654">
                  <c:v>31875</c:v>
                </c:pt>
                <c:pt idx="1655">
                  <c:v>31955</c:v>
                </c:pt>
                <c:pt idx="1656">
                  <c:v>32198</c:v>
                </c:pt>
                <c:pt idx="1657">
                  <c:v>31985</c:v>
                </c:pt>
                <c:pt idx="1658">
                  <c:v>30146</c:v>
                </c:pt>
                <c:pt idx="1659">
                  <c:v>29306</c:v>
                </c:pt>
                <c:pt idx="1660">
                  <c:v>30194</c:v>
                </c:pt>
                <c:pt idx="1661">
                  <c:v>30256</c:v>
                </c:pt>
                <c:pt idx="1662">
                  <c:v>29837</c:v>
                </c:pt>
                <c:pt idx="1663">
                  <c:v>29643</c:v>
                </c:pt>
                <c:pt idx="1664">
                  <c:v>28603</c:v>
                </c:pt>
                <c:pt idx="1665">
                  <c:v>28789</c:v>
                </c:pt>
                <c:pt idx="1666">
                  <c:v>30140</c:v>
                </c:pt>
                <c:pt idx="1667">
                  <c:v>30233</c:v>
                </c:pt>
                <c:pt idx="1668">
                  <c:v>28208</c:v>
                </c:pt>
                <c:pt idx="1669">
                  <c:v>29409</c:v>
                </c:pt>
                <c:pt idx="1670">
                  <c:v>29902</c:v>
                </c:pt>
                <c:pt idx="1671">
                  <c:v>29648</c:v>
                </c:pt>
                <c:pt idx="1672">
                  <c:v>29756</c:v>
                </c:pt>
                <c:pt idx="1673">
                  <c:v>29837</c:v>
                </c:pt>
                <c:pt idx="1674">
                  <c:v>28823</c:v>
                </c:pt>
                <c:pt idx="1675">
                  <c:v>29836</c:v>
                </c:pt>
                <c:pt idx="1676">
                  <c:v>30119</c:v>
                </c:pt>
                <c:pt idx="1677">
                  <c:v>29054</c:v>
                </c:pt>
                <c:pt idx="1678">
                  <c:v>29385</c:v>
                </c:pt>
                <c:pt idx="1679">
                  <c:v>29463</c:v>
                </c:pt>
                <c:pt idx="1680">
                  <c:v>31044</c:v>
                </c:pt>
                <c:pt idx="1681">
                  <c:v>31226</c:v>
                </c:pt>
                <c:pt idx="1682">
                  <c:v>32574</c:v>
                </c:pt>
                <c:pt idx="1683">
                  <c:v>30458</c:v>
                </c:pt>
                <c:pt idx="1684">
                  <c:v>31488</c:v>
                </c:pt>
                <c:pt idx="1685">
                  <c:v>31486</c:v>
                </c:pt>
                <c:pt idx="1686">
                  <c:v>32252</c:v>
                </c:pt>
                <c:pt idx="1687">
                  <c:v>30149</c:v>
                </c:pt>
                <c:pt idx="1688">
                  <c:v>29816</c:v>
                </c:pt>
                <c:pt idx="1689">
                  <c:v>28827</c:v>
                </c:pt>
                <c:pt idx="1690">
                  <c:v>30363</c:v>
                </c:pt>
                <c:pt idx="1691">
                  <c:v>30357</c:v>
                </c:pt>
                <c:pt idx="1692">
                  <c:v>30629</c:v>
                </c:pt>
                <c:pt idx="1693">
                  <c:v>27802</c:v>
                </c:pt>
                <c:pt idx="1694">
                  <c:v>30805</c:v>
                </c:pt>
                <c:pt idx="1695">
                  <c:v>30530</c:v>
                </c:pt>
                <c:pt idx="1696">
                  <c:v>31511</c:v>
                </c:pt>
                <c:pt idx="1697">
                  <c:v>31534</c:v>
                </c:pt>
                <c:pt idx="1698">
                  <c:v>31462</c:v>
                </c:pt>
                <c:pt idx="1699">
                  <c:v>30523</c:v>
                </c:pt>
                <c:pt idx="1700">
                  <c:v>30079</c:v>
                </c:pt>
                <c:pt idx="1701">
                  <c:v>31208</c:v>
                </c:pt>
                <c:pt idx="1702">
                  <c:v>29916</c:v>
                </c:pt>
                <c:pt idx="1703">
                  <c:v>29872</c:v>
                </c:pt>
                <c:pt idx="1704">
                  <c:v>29803</c:v>
                </c:pt>
                <c:pt idx="1705">
                  <c:v>31842</c:v>
                </c:pt>
                <c:pt idx="1706">
                  <c:v>30488</c:v>
                </c:pt>
                <c:pt idx="1707">
                  <c:v>30667</c:v>
                </c:pt>
                <c:pt idx="1708">
                  <c:v>30966</c:v>
                </c:pt>
                <c:pt idx="1709">
                  <c:v>30958</c:v>
                </c:pt>
                <c:pt idx="1710">
                  <c:v>31757</c:v>
                </c:pt>
                <c:pt idx="1711">
                  <c:v>29850</c:v>
                </c:pt>
                <c:pt idx="1712">
                  <c:v>29488</c:v>
                </c:pt>
                <c:pt idx="1713">
                  <c:v>29943</c:v>
                </c:pt>
                <c:pt idx="1714">
                  <c:v>28949</c:v>
                </c:pt>
                <c:pt idx="1715">
                  <c:v>28939</c:v>
                </c:pt>
                <c:pt idx="1716">
                  <c:v>29558</c:v>
                </c:pt>
                <c:pt idx="1717">
                  <c:v>29472</c:v>
                </c:pt>
                <c:pt idx="1718">
                  <c:v>30397</c:v>
                </c:pt>
                <c:pt idx="1719">
                  <c:v>29685</c:v>
                </c:pt>
                <c:pt idx="1720">
                  <c:v>29846</c:v>
                </c:pt>
                <c:pt idx="1721">
                  <c:v>29788</c:v>
                </c:pt>
                <c:pt idx="1722">
                  <c:v>30318</c:v>
                </c:pt>
                <c:pt idx="1723">
                  <c:v>31690</c:v>
                </c:pt>
                <c:pt idx="1724">
                  <c:v>30242</c:v>
                </c:pt>
                <c:pt idx="1725">
                  <c:v>30708</c:v>
                </c:pt>
                <c:pt idx="1726">
                  <c:v>30849</c:v>
                </c:pt>
                <c:pt idx="1727">
                  <c:v>30880</c:v>
                </c:pt>
                <c:pt idx="1728">
                  <c:v>30688</c:v>
                </c:pt>
                <c:pt idx="1729">
                  <c:v>29369</c:v>
                </c:pt>
                <c:pt idx="1730">
                  <c:v>28943</c:v>
                </c:pt>
                <c:pt idx="1731">
                  <c:v>30331</c:v>
                </c:pt>
                <c:pt idx="1732">
                  <c:v>29076</c:v>
                </c:pt>
                <c:pt idx="1733">
                  <c:v>29098</c:v>
                </c:pt>
                <c:pt idx="1734">
                  <c:v>29392</c:v>
                </c:pt>
                <c:pt idx="1735">
                  <c:v>30206</c:v>
                </c:pt>
                <c:pt idx="1736">
                  <c:v>29953</c:v>
                </c:pt>
                <c:pt idx="1737">
                  <c:v>32395</c:v>
                </c:pt>
                <c:pt idx="1738">
                  <c:v>30784</c:v>
                </c:pt>
                <c:pt idx="1739">
                  <c:v>30776</c:v>
                </c:pt>
                <c:pt idx="1740">
                  <c:v>27517</c:v>
                </c:pt>
                <c:pt idx="1741">
                  <c:v>28728</c:v>
                </c:pt>
                <c:pt idx="1742">
                  <c:v>28516</c:v>
                </c:pt>
                <c:pt idx="1743">
                  <c:v>27755</c:v>
                </c:pt>
                <c:pt idx="1744">
                  <c:v>27457</c:v>
                </c:pt>
                <c:pt idx="1745">
                  <c:v>27452</c:v>
                </c:pt>
                <c:pt idx="1746">
                  <c:v>27148</c:v>
                </c:pt>
                <c:pt idx="1747">
                  <c:v>27869</c:v>
                </c:pt>
                <c:pt idx="1748">
                  <c:v>28187</c:v>
                </c:pt>
                <c:pt idx="1749">
                  <c:v>26989</c:v>
                </c:pt>
                <c:pt idx="1750">
                  <c:v>26096</c:v>
                </c:pt>
                <c:pt idx="1751">
                  <c:v>26071</c:v>
                </c:pt>
                <c:pt idx="1752">
                  <c:v>27103</c:v>
                </c:pt>
                <c:pt idx="1753">
                  <c:v>23369</c:v>
                </c:pt>
                <c:pt idx="1754">
                  <c:v>26221</c:v>
                </c:pt>
                <c:pt idx="1755">
                  <c:v>25123</c:v>
                </c:pt>
                <c:pt idx="1756">
                  <c:v>25111</c:v>
                </c:pt>
                <c:pt idx="1757">
                  <c:v>25096</c:v>
                </c:pt>
                <c:pt idx="1758">
                  <c:v>25738</c:v>
                </c:pt>
                <c:pt idx="1759">
                  <c:v>25751</c:v>
                </c:pt>
                <c:pt idx="1760">
                  <c:v>25627</c:v>
                </c:pt>
                <c:pt idx="1761">
                  <c:v>24585</c:v>
                </c:pt>
                <c:pt idx="1762">
                  <c:v>26022</c:v>
                </c:pt>
                <c:pt idx="1763">
                  <c:v>26058</c:v>
                </c:pt>
                <c:pt idx="1764">
                  <c:v>25599</c:v>
                </c:pt>
                <c:pt idx="1765">
                  <c:v>19661</c:v>
                </c:pt>
                <c:pt idx="1766">
                  <c:v>17815</c:v>
                </c:pt>
                <c:pt idx="1767">
                  <c:v>17388</c:v>
                </c:pt>
                <c:pt idx="1768">
                  <c:v>16834</c:v>
                </c:pt>
                <c:pt idx="1769">
                  <c:v>16844</c:v>
                </c:pt>
                <c:pt idx="1770">
                  <c:v>14440</c:v>
                </c:pt>
                <c:pt idx="1771">
                  <c:v>13140</c:v>
                </c:pt>
                <c:pt idx="1772">
                  <c:v>13599</c:v>
                </c:pt>
                <c:pt idx="1773">
                  <c:v>13011</c:v>
                </c:pt>
                <c:pt idx="1774">
                  <c:v>13776</c:v>
                </c:pt>
                <c:pt idx="1775">
                  <c:v>13758</c:v>
                </c:pt>
                <c:pt idx="1776">
                  <c:v>13303</c:v>
                </c:pt>
                <c:pt idx="1777">
                  <c:v>14572</c:v>
                </c:pt>
                <c:pt idx="1778">
                  <c:v>14011</c:v>
                </c:pt>
                <c:pt idx="1779">
                  <c:v>14486</c:v>
                </c:pt>
                <c:pt idx="1780">
                  <c:v>14444</c:v>
                </c:pt>
                <c:pt idx="1781">
                  <c:v>14446</c:v>
                </c:pt>
                <c:pt idx="1782">
                  <c:v>15933</c:v>
                </c:pt>
                <c:pt idx="1783">
                  <c:v>14515</c:v>
                </c:pt>
                <c:pt idx="1784">
                  <c:v>15213</c:v>
                </c:pt>
                <c:pt idx="1785">
                  <c:v>15258</c:v>
                </c:pt>
                <c:pt idx="1786">
                  <c:v>15465</c:v>
                </c:pt>
                <c:pt idx="1787">
                  <c:v>15474</c:v>
                </c:pt>
                <c:pt idx="1788">
                  <c:v>14980</c:v>
                </c:pt>
                <c:pt idx="1789">
                  <c:v>16426</c:v>
                </c:pt>
                <c:pt idx="1790">
                  <c:v>15749</c:v>
                </c:pt>
                <c:pt idx="1791">
                  <c:v>16187</c:v>
                </c:pt>
                <c:pt idx="1792">
                  <c:v>18610</c:v>
                </c:pt>
                <c:pt idx="1793">
                  <c:v>18606</c:v>
                </c:pt>
                <c:pt idx="1794">
                  <c:v>17035</c:v>
                </c:pt>
                <c:pt idx="1795">
                  <c:v>19756</c:v>
                </c:pt>
                <c:pt idx="1796">
                  <c:v>24650</c:v>
                </c:pt>
                <c:pt idx="1797">
                  <c:v>23497</c:v>
                </c:pt>
                <c:pt idx="1798">
                  <c:v>24052</c:v>
                </c:pt>
                <c:pt idx="1799">
                  <c:v>24032</c:v>
                </c:pt>
                <c:pt idx="1800">
                  <c:v>26081</c:v>
                </c:pt>
                <c:pt idx="1801">
                  <c:v>28216</c:v>
                </c:pt>
                <c:pt idx="1802">
                  <c:v>27789</c:v>
                </c:pt>
                <c:pt idx="1803">
                  <c:v>31345</c:v>
                </c:pt>
                <c:pt idx="1804">
                  <c:v>31856</c:v>
                </c:pt>
                <c:pt idx="1805">
                  <c:v>31830</c:v>
                </c:pt>
                <c:pt idx="1806">
                  <c:v>32965</c:v>
                </c:pt>
                <c:pt idx="1807">
                  <c:v>34056</c:v>
                </c:pt>
                <c:pt idx="1808">
                  <c:v>34736</c:v>
                </c:pt>
                <c:pt idx="1809">
                  <c:v>34223</c:v>
                </c:pt>
                <c:pt idx="1810">
                  <c:v>33620</c:v>
                </c:pt>
                <c:pt idx="1811">
                  <c:v>33644</c:v>
                </c:pt>
                <c:pt idx="1812">
                  <c:v>32156</c:v>
                </c:pt>
                <c:pt idx="1813">
                  <c:v>31626</c:v>
                </c:pt>
                <c:pt idx="1814">
                  <c:v>29361</c:v>
                </c:pt>
                <c:pt idx="1815">
                  <c:v>29909</c:v>
                </c:pt>
                <c:pt idx="1816">
                  <c:v>30515</c:v>
                </c:pt>
                <c:pt idx="1817">
                  <c:v>30457</c:v>
                </c:pt>
                <c:pt idx="1818">
                  <c:v>30460</c:v>
                </c:pt>
                <c:pt idx="1819">
                  <c:v>29217</c:v>
                </c:pt>
                <c:pt idx="1820">
                  <c:v>31336</c:v>
                </c:pt>
                <c:pt idx="1821">
                  <c:v>29252</c:v>
                </c:pt>
                <c:pt idx="1822">
                  <c:v>21585</c:v>
                </c:pt>
                <c:pt idx="1823">
                  <c:v>21559</c:v>
                </c:pt>
                <c:pt idx="1824">
                  <c:v>10937</c:v>
                </c:pt>
                <c:pt idx="1825">
                  <c:v>7278</c:v>
                </c:pt>
                <c:pt idx="1826">
                  <c:v>1865</c:v>
                </c:pt>
                <c:pt idx="1827">
                  <c:v>1022</c:v>
                </c:pt>
                <c:pt idx="1828">
                  <c:v>300</c:v>
                </c:pt>
                <c:pt idx="1829">
                  <c:v>300</c:v>
                </c:pt>
                <c:pt idx="1830">
                  <c:v>270</c:v>
                </c:pt>
                <c:pt idx="1831">
                  <c:v>210</c:v>
                </c:pt>
                <c:pt idx="1832">
                  <c:v>90</c:v>
                </c:pt>
                <c:pt idx="1833">
                  <c:v>60</c:v>
                </c:pt>
                <c:pt idx="1834">
                  <c:v>180</c:v>
                </c:pt>
                <c:pt idx="1835">
                  <c:v>180</c:v>
                </c:pt>
                <c:pt idx="1836">
                  <c:v>60</c:v>
                </c:pt>
                <c:pt idx="1837">
                  <c:v>90</c:v>
                </c:pt>
                <c:pt idx="1838">
                  <c:v>90</c:v>
                </c:pt>
                <c:pt idx="1839">
                  <c:v>0</c:v>
                </c:pt>
                <c:pt idx="1840">
                  <c:v>210</c:v>
                </c:pt>
                <c:pt idx="1841">
                  <c:v>210</c:v>
                </c:pt>
                <c:pt idx="1842">
                  <c:v>209</c:v>
                </c:pt>
                <c:pt idx="1843">
                  <c:v>0</c:v>
                </c:pt>
                <c:pt idx="1844">
                  <c:v>240</c:v>
                </c:pt>
                <c:pt idx="1845">
                  <c:v>540</c:v>
                </c:pt>
                <c:pt idx="1846">
                  <c:v>150</c:v>
                </c:pt>
                <c:pt idx="1847">
                  <c:v>150</c:v>
                </c:pt>
                <c:pt idx="1848">
                  <c:v>330</c:v>
                </c:pt>
                <c:pt idx="1849">
                  <c:v>120</c:v>
                </c:pt>
                <c:pt idx="1850">
                  <c:v>240</c:v>
                </c:pt>
                <c:pt idx="1851">
                  <c:v>119</c:v>
                </c:pt>
                <c:pt idx="1852">
                  <c:v>299</c:v>
                </c:pt>
                <c:pt idx="1853">
                  <c:v>299</c:v>
                </c:pt>
                <c:pt idx="1854">
                  <c:v>240</c:v>
                </c:pt>
                <c:pt idx="1855">
                  <c:v>450</c:v>
                </c:pt>
                <c:pt idx="1856">
                  <c:v>179</c:v>
                </c:pt>
                <c:pt idx="1857">
                  <c:v>89</c:v>
                </c:pt>
                <c:pt idx="1858">
                  <c:v>389</c:v>
                </c:pt>
                <c:pt idx="1859">
                  <c:v>389</c:v>
                </c:pt>
                <c:pt idx="1860">
                  <c:v>269</c:v>
                </c:pt>
                <c:pt idx="1861">
                  <c:v>239</c:v>
                </c:pt>
                <c:pt idx="1862">
                  <c:v>89</c:v>
                </c:pt>
                <c:pt idx="1863">
                  <c:v>269</c:v>
                </c:pt>
                <c:pt idx="1864">
                  <c:v>89</c:v>
                </c:pt>
                <c:pt idx="1865">
                  <c:v>89</c:v>
                </c:pt>
                <c:pt idx="1866">
                  <c:v>209</c:v>
                </c:pt>
                <c:pt idx="1867">
                  <c:v>269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D76-475A-A843-2467A9385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1617336"/>
        <c:axId val="241616944"/>
      </c:scatterChart>
      <c:scatterChart>
        <c:scatterStyle val="smoothMarker"/>
        <c:varyColors val="0"/>
        <c:ser>
          <c:idx val="3"/>
          <c:order val="1"/>
          <c:tx>
            <c:strRef>
              <c:f>'WHTC-H-YC4G-0303'!$L$1:$L$2</c:f>
              <c:strCache>
                <c:ptCount val="2"/>
                <c:pt idx="0">
                  <c:v>G_exh</c:v>
                </c:pt>
                <c:pt idx="1">
                  <c:v>kg/h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yVal>
            <c:numRef>
              <c:f>'WHTC-H-YC4G-0303'!$L$3:$L$2000</c:f>
              <c:numCache>
                <c:formatCode>General</c:formatCode>
                <c:ptCount val="1998"/>
                <c:pt idx="0">
                  <c:v>0</c:v>
                </c:pt>
                <c:pt idx="1">
                  <c:v>0.5</c:v>
                </c:pt>
                <c:pt idx="2">
                  <c:v>2.6</c:v>
                </c:pt>
                <c:pt idx="3">
                  <c:v>0.8448</c:v>
                </c:pt>
                <c:pt idx="4">
                  <c:v>0.81700000000000006</c:v>
                </c:pt>
                <c:pt idx="5">
                  <c:v>1.7159</c:v>
                </c:pt>
                <c:pt idx="6">
                  <c:v>0.6</c:v>
                </c:pt>
                <c:pt idx="7">
                  <c:v>1.6789000000000001</c:v>
                </c:pt>
                <c:pt idx="8">
                  <c:v>0.76729999999999998</c:v>
                </c:pt>
                <c:pt idx="9">
                  <c:v>1.3593</c:v>
                </c:pt>
                <c:pt idx="10">
                  <c:v>0.21050000000000002</c:v>
                </c:pt>
                <c:pt idx="11">
                  <c:v>0.57000000000000006</c:v>
                </c:pt>
                <c:pt idx="12">
                  <c:v>1.6501000000000001</c:v>
                </c:pt>
                <c:pt idx="13">
                  <c:v>1.1169</c:v>
                </c:pt>
                <c:pt idx="14">
                  <c:v>1.9</c:v>
                </c:pt>
                <c:pt idx="15">
                  <c:v>1.9112</c:v>
                </c:pt>
                <c:pt idx="16">
                  <c:v>1.4247999999999998</c:v>
                </c:pt>
                <c:pt idx="17">
                  <c:v>-9.2499999999999999E-2</c:v>
                </c:pt>
                <c:pt idx="18">
                  <c:v>0.5</c:v>
                </c:pt>
                <c:pt idx="19">
                  <c:v>1.5287999999999999</c:v>
                </c:pt>
                <c:pt idx="20">
                  <c:v>1.1348</c:v>
                </c:pt>
                <c:pt idx="21">
                  <c:v>1.4</c:v>
                </c:pt>
                <c:pt idx="22">
                  <c:v>0.94900000000000007</c:v>
                </c:pt>
                <c:pt idx="23">
                  <c:v>0.61949999999999994</c:v>
                </c:pt>
                <c:pt idx="24">
                  <c:v>1.0148999999999999</c:v>
                </c:pt>
                <c:pt idx="25">
                  <c:v>0.91010000000000002</c:v>
                </c:pt>
                <c:pt idx="26">
                  <c:v>1.9</c:v>
                </c:pt>
                <c:pt idx="27">
                  <c:v>1.3082</c:v>
                </c:pt>
                <c:pt idx="28">
                  <c:v>0.91510000000000002</c:v>
                </c:pt>
                <c:pt idx="29">
                  <c:v>1</c:v>
                </c:pt>
                <c:pt idx="30">
                  <c:v>1.4091</c:v>
                </c:pt>
                <c:pt idx="31">
                  <c:v>0.3533</c:v>
                </c:pt>
                <c:pt idx="32">
                  <c:v>1.1000000000000001</c:v>
                </c:pt>
                <c:pt idx="33">
                  <c:v>0.9</c:v>
                </c:pt>
                <c:pt idx="34">
                  <c:v>0.32779999999999998</c:v>
                </c:pt>
                <c:pt idx="35">
                  <c:v>1.7309999999999999</c:v>
                </c:pt>
                <c:pt idx="36">
                  <c:v>1.8798000000000001</c:v>
                </c:pt>
                <c:pt idx="37">
                  <c:v>1.5297000000000001</c:v>
                </c:pt>
                <c:pt idx="38">
                  <c:v>0.90839999999999999</c:v>
                </c:pt>
                <c:pt idx="39">
                  <c:v>0.61829999999999996</c:v>
                </c:pt>
                <c:pt idx="40">
                  <c:v>0.61509999999999998</c:v>
                </c:pt>
                <c:pt idx="41">
                  <c:v>0.2384</c:v>
                </c:pt>
                <c:pt idx="42">
                  <c:v>1.0192000000000001</c:v>
                </c:pt>
                <c:pt idx="43">
                  <c:v>1.2077</c:v>
                </c:pt>
                <c:pt idx="44">
                  <c:v>0.48300000000000004</c:v>
                </c:pt>
                <c:pt idx="45">
                  <c:v>0.41340000000000005</c:v>
                </c:pt>
                <c:pt idx="46">
                  <c:v>0.16339999999999999</c:v>
                </c:pt>
                <c:pt idx="47">
                  <c:v>0.7248</c:v>
                </c:pt>
                <c:pt idx="48">
                  <c:v>2.7</c:v>
                </c:pt>
                <c:pt idx="49">
                  <c:v>0.8</c:v>
                </c:pt>
                <c:pt idx="50">
                  <c:v>1.7127999999999999</c:v>
                </c:pt>
                <c:pt idx="51">
                  <c:v>1.7</c:v>
                </c:pt>
                <c:pt idx="52">
                  <c:v>1.3383</c:v>
                </c:pt>
                <c:pt idx="53">
                  <c:v>0.31490000000000001</c:v>
                </c:pt>
                <c:pt idx="54">
                  <c:v>1.3546</c:v>
                </c:pt>
                <c:pt idx="55">
                  <c:v>1.3106</c:v>
                </c:pt>
                <c:pt idx="56">
                  <c:v>0.59430000000000005</c:v>
                </c:pt>
                <c:pt idx="57">
                  <c:v>3.2</c:v>
                </c:pt>
                <c:pt idx="58">
                  <c:v>2.6</c:v>
                </c:pt>
                <c:pt idx="59">
                  <c:v>0</c:v>
                </c:pt>
                <c:pt idx="60">
                  <c:v>1.8097000000000001</c:v>
                </c:pt>
                <c:pt idx="61">
                  <c:v>0.93520000000000003</c:v>
                </c:pt>
                <c:pt idx="62">
                  <c:v>7.4099999999999999E-2</c:v>
                </c:pt>
                <c:pt idx="63">
                  <c:v>1.0154000000000001</c:v>
                </c:pt>
                <c:pt idx="64">
                  <c:v>1.6</c:v>
                </c:pt>
                <c:pt idx="65">
                  <c:v>1.0115000000000001</c:v>
                </c:pt>
                <c:pt idx="66">
                  <c:v>1.2214</c:v>
                </c:pt>
                <c:pt idx="67">
                  <c:v>0.71789999999999998</c:v>
                </c:pt>
                <c:pt idx="68">
                  <c:v>0.91110000000000002</c:v>
                </c:pt>
                <c:pt idx="69">
                  <c:v>2.9394999999999998</c:v>
                </c:pt>
                <c:pt idx="70">
                  <c:v>1.0095000000000001</c:v>
                </c:pt>
                <c:pt idx="71">
                  <c:v>0.61629999999999996</c:v>
                </c:pt>
                <c:pt idx="72">
                  <c:v>1.6187</c:v>
                </c:pt>
                <c:pt idx="73">
                  <c:v>1.3118000000000001</c:v>
                </c:pt>
                <c:pt idx="74">
                  <c:v>3.4700000000000002E-2</c:v>
                </c:pt>
                <c:pt idx="75">
                  <c:v>15.6069</c:v>
                </c:pt>
                <c:pt idx="76">
                  <c:v>120.7247</c:v>
                </c:pt>
                <c:pt idx="77">
                  <c:v>99.925900000000013</c:v>
                </c:pt>
                <c:pt idx="78">
                  <c:v>97.161600000000007</c:v>
                </c:pt>
                <c:pt idx="79">
                  <c:v>98.202199999999991</c:v>
                </c:pt>
                <c:pt idx="80">
                  <c:v>100.50920000000001</c:v>
                </c:pt>
                <c:pt idx="81">
                  <c:v>101.2758</c:v>
                </c:pt>
                <c:pt idx="82">
                  <c:v>103.1296</c:v>
                </c:pt>
                <c:pt idx="83">
                  <c:v>121.5617</c:v>
                </c:pt>
                <c:pt idx="84">
                  <c:v>152.1962</c:v>
                </c:pt>
                <c:pt idx="85">
                  <c:v>164.59139999999999</c:v>
                </c:pt>
                <c:pt idx="86">
                  <c:v>162.31629999999998</c:v>
                </c:pt>
                <c:pt idx="87">
                  <c:v>162.66540000000001</c:v>
                </c:pt>
                <c:pt idx="88">
                  <c:v>170.0222</c:v>
                </c:pt>
                <c:pt idx="89">
                  <c:v>174.08959999999999</c:v>
                </c:pt>
                <c:pt idx="90">
                  <c:v>180.7295</c:v>
                </c:pt>
                <c:pt idx="91">
                  <c:v>190.3998</c:v>
                </c:pt>
                <c:pt idx="92">
                  <c:v>197.9025</c:v>
                </c:pt>
                <c:pt idx="93">
                  <c:v>201.51479999999998</c:v>
                </c:pt>
                <c:pt idx="94">
                  <c:v>197.81370000000001</c:v>
                </c:pt>
                <c:pt idx="95">
                  <c:v>175.77679999999998</c:v>
                </c:pt>
                <c:pt idx="96">
                  <c:v>182.80449999999999</c:v>
                </c:pt>
                <c:pt idx="97">
                  <c:v>212.10489999999999</c:v>
                </c:pt>
                <c:pt idx="98">
                  <c:v>224.17020000000002</c:v>
                </c:pt>
                <c:pt idx="99">
                  <c:v>237.37520000000001</c:v>
                </c:pt>
                <c:pt idx="100">
                  <c:v>245.05430000000001</c:v>
                </c:pt>
                <c:pt idx="101">
                  <c:v>240.7739</c:v>
                </c:pt>
                <c:pt idx="102">
                  <c:v>235.1532</c:v>
                </c:pt>
                <c:pt idx="103">
                  <c:v>222.7946</c:v>
                </c:pt>
                <c:pt idx="104">
                  <c:v>195.03640000000001</c:v>
                </c:pt>
                <c:pt idx="105">
                  <c:v>182.4118</c:v>
                </c:pt>
                <c:pt idx="106">
                  <c:v>177.35120000000001</c:v>
                </c:pt>
                <c:pt idx="107">
                  <c:v>173.73680000000002</c:v>
                </c:pt>
                <c:pt idx="108">
                  <c:v>153.9434</c:v>
                </c:pt>
                <c:pt idx="109">
                  <c:v>149.28559999999999</c:v>
                </c:pt>
                <c:pt idx="110">
                  <c:v>134.65219999999999</c:v>
                </c:pt>
                <c:pt idx="111">
                  <c:v>131.00829999999999</c:v>
                </c:pt>
                <c:pt idx="112">
                  <c:v>149.92319999999998</c:v>
                </c:pt>
                <c:pt idx="113">
                  <c:v>155.34029999999998</c:v>
                </c:pt>
                <c:pt idx="114">
                  <c:v>162.70230000000001</c:v>
                </c:pt>
                <c:pt idx="115">
                  <c:v>144.90740000000002</c:v>
                </c:pt>
                <c:pt idx="116">
                  <c:v>137.34989999999999</c:v>
                </c:pt>
                <c:pt idx="117">
                  <c:v>120.6823</c:v>
                </c:pt>
                <c:pt idx="118">
                  <c:v>98.5501</c:v>
                </c:pt>
                <c:pt idx="119">
                  <c:v>99.618799999999993</c:v>
                </c:pt>
                <c:pt idx="120">
                  <c:v>96.908299999999997</c:v>
                </c:pt>
                <c:pt idx="121">
                  <c:v>101.46199999999999</c:v>
                </c:pt>
                <c:pt idx="122">
                  <c:v>99.077100000000002</c:v>
                </c:pt>
                <c:pt idx="123">
                  <c:v>97.557400000000001</c:v>
                </c:pt>
                <c:pt idx="124">
                  <c:v>97.839299999999994</c:v>
                </c:pt>
                <c:pt idx="125">
                  <c:v>100.7325</c:v>
                </c:pt>
                <c:pt idx="126">
                  <c:v>104.70599999999999</c:v>
                </c:pt>
                <c:pt idx="127">
                  <c:v>149.39320000000001</c:v>
                </c:pt>
                <c:pt idx="128">
                  <c:v>179.6515</c:v>
                </c:pt>
                <c:pt idx="129">
                  <c:v>193.1987</c:v>
                </c:pt>
                <c:pt idx="130">
                  <c:v>208.09</c:v>
                </c:pt>
                <c:pt idx="131">
                  <c:v>191.92619999999999</c:v>
                </c:pt>
                <c:pt idx="132">
                  <c:v>201.066</c:v>
                </c:pt>
                <c:pt idx="133">
                  <c:v>222.60079999999999</c:v>
                </c:pt>
                <c:pt idx="134">
                  <c:v>226.17779999999999</c:v>
                </c:pt>
                <c:pt idx="135">
                  <c:v>195.96609999999998</c:v>
                </c:pt>
                <c:pt idx="136">
                  <c:v>195.8098</c:v>
                </c:pt>
                <c:pt idx="137">
                  <c:v>217.07929999999999</c:v>
                </c:pt>
                <c:pt idx="138">
                  <c:v>214.16650000000001</c:v>
                </c:pt>
                <c:pt idx="139">
                  <c:v>177.31210000000002</c:v>
                </c:pt>
                <c:pt idx="140">
                  <c:v>193.70509999999999</c:v>
                </c:pt>
                <c:pt idx="141">
                  <c:v>242.00500000000002</c:v>
                </c:pt>
                <c:pt idx="142">
                  <c:v>290.64089999999999</c:v>
                </c:pt>
                <c:pt idx="143">
                  <c:v>315.99419999999998</c:v>
                </c:pt>
                <c:pt idx="144">
                  <c:v>318.64869999999996</c:v>
                </c:pt>
                <c:pt idx="145">
                  <c:v>330.4753</c:v>
                </c:pt>
                <c:pt idx="146">
                  <c:v>285.77109999999999</c:v>
                </c:pt>
                <c:pt idx="147">
                  <c:v>257.79759999999999</c:v>
                </c:pt>
                <c:pt idx="148">
                  <c:v>242.14679999999998</c:v>
                </c:pt>
                <c:pt idx="149">
                  <c:v>230.17440000000002</c:v>
                </c:pt>
                <c:pt idx="150">
                  <c:v>225.50700000000001</c:v>
                </c:pt>
                <c:pt idx="151">
                  <c:v>228.08960000000002</c:v>
                </c:pt>
                <c:pt idx="152">
                  <c:v>234.49709999999999</c:v>
                </c:pt>
                <c:pt idx="153">
                  <c:v>236.4504</c:v>
                </c:pt>
                <c:pt idx="154">
                  <c:v>213.02269999999999</c:v>
                </c:pt>
                <c:pt idx="155">
                  <c:v>178.29920000000001</c:v>
                </c:pt>
                <c:pt idx="156">
                  <c:v>179.09350000000001</c:v>
                </c:pt>
                <c:pt idx="157">
                  <c:v>193.06119999999999</c:v>
                </c:pt>
                <c:pt idx="158">
                  <c:v>199.85769999999999</c:v>
                </c:pt>
                <c:pt idx="159">
                  <c:v>201.45440000000002</c:v>
                </c:pt>
                <c:pt idx="160">
                  <c:v>193.35240000000002</c:v>
                </c:pt>
                <c:pt idx="161">
                  <c:v>179.73659999999998</c:v>
                </c:pt>
                <c:pt idx="162">
                  <c:v>175.7227</c:v>
                </c:pt>
                <c:pt idx="163">
                  <c:v>177.85399999999998</c:v>
                </c:pt>
                <c:pt idx="164">
                  <c:v>182.0539</c:v>
                </c:pt>
                <c:pt idx="165">
                  <c:v>183.08169999999998</c:v>
                </c:pt>
                <c:pt idx="166">
                  <c:v>182.61840000000001</c:v>
                </c:pt>
                <c:pt idx="167">
                  <c:v>185.04579999999999</c:v>
                </c:pt>
                <c:pt idx="168">
                  <c:v>187.1995</c:v>
                </c:pt>
                <c:pt idx="169">
                  <c:v>190.11879999999999</c:v>
                </c:pt>
                <c:pt idx="170">
                  <c:v>191.29079999999999</c:v>
                </c:pt>
                <c:pt idx="171">
                  <c:v>190.79929999999999</c:v>
                </c:pt>
                <c:pt idx="172">
                  <c:v>191.23230000000001</c:v>
                </c:pt>
                <c:pt idx="173">
                  <c:v>192.16079999999999</c:v>
                </c:pt>
                <c:pt idx="174">
                  <c:v>191.29820000000001</c:v>
                </c:pt>
                <c:pt idx="175">
                  <c:v>192.49540000000002</c:v>
                </c:pt>
                <c:pt idx="176">
                  <c:v>192.0532</c:v>
                </c:pt>
                <c:pt idx="177">
                  <c:v>193.11080000000001</c:v>
                </c:pt>
                <c:pt idx="178">
                  <c:v>194.80939999999998</c:v>
                </c:pt>
                <c:pt idx="179">
                  <c:v>191.32920000000001</c:v>
                </c:pt>
                <c:pt idx="180">
                  <c:v>194.90650000000002</c:v>
                </c:pt>
                <c:pt idx="181">
                  <c:v>194.9684</c:v>
                </c:pt>
                <c:pt idx="182">
                  <c:v>191.80100000000002</c:v>
                </c:pt>
                <c:pt idx="183">
                  <c:v>186.4537</c:v>
                </c:pt>
                <c:pt idx="184">
                  <c:v>183.4982</c:v>
                </c:pt>
                <c:pt idx="185">
                  <c:v>181.39189999999999</c:v>
                </c:pt>
                <c:pt idx="186">
                  <c:v>176.16629999999998</c:v>
                </c:pt>
                <c:pt idx="187">
                  <c:v>170.39150000000001</c:v>
                </c:pt>
                <c:pt idx="188">
                  <c:v>168.72620000000001</c:v>
                </c:pt>
                <c:pt idx="189">
                  <c:v>173.7114</c:v>
                </c:pt>
                <c:pt idx="190">
                  <c:v>181.95530000000002</c:v>
                </c:pt>
                <c:pt idx="191">
                  <c:v>186.3536</c:v>
                </c:pt>
                <c:pt idx="192">
                  <c:v>185.85739999999998</c:v>
                </c:pt>
                <c:pt idx="193">
                  <c:v>183.8458</c:v>
                </c:pt>
                <c:pt idx="194">
                  <c:v>183.29820000000001</c:v>
                </c:pt>
                <c:pt idx="195">
                  <c:v>183.01499999999999</c:v>
                </c:pt>
                <c:pt idx="196">
                  <c:v>184.74789999999999</c:v>
                </c:pt>
                <c:pt idx="197">
                  <c:v>186.15610000000001</c:v>
                </c:pt>
                <c:pt idx="198">
                  <c:v>185.9435</c:v>
                </c:pt>
                <c:pt idx="199">
                  <c:v>192.67850000000001</c:v>
                </c:pt>
                <c:pt idx="200">
                  <c:v>181.72319999999999</c:v>
                </c:pt>
                <c:pt idx="201">
                  <c:v>178.39939999999999</c:v>
                </c:pt>
                <c:pt idx="202">
                  <c:v>179.20060000000001</c:v>
                </c:pt>
                <c:pt idx="203">
                  <c:v>178.0197</c:v>
                </c:pt>
                <c:pt idx="204">
                  <c:v>156.34139999999999</c:v>
                </c:pt>
                <c:pt idx="205">
                  <c:v>141.60310000000001</c:v>
                </c:pt>
                <c:pt idx="206">
                  <c:v>118.2488</c:v>
                </c:pt>
                <c:pt idx="207">
                  <c:v>95.866700000000009</c:v>
                </c:pt>
                <c:pt idx="208">
                  <c:v>97.543400000000005</c:v>
                </c:pt>
                <c:pt idx="209">
                  <c:v>95.631600000000006</c:v>
                </c:pt>
                <c:pt idx="210">
                  <c:v>94.539900000000003</c:v>
                </c:pt>
                <c:pt idx="211">
                  <c:v>95.961100000000002</c:v>
                </c:pt>
                <c:pt idx="212">
                  <c:v>100.3379</c:v>
                </c:pt>
                <c:pt idx="213">
                  <c:v>98.332700000000003</c:v>
                </c:pt>
                <c:pt idx="214">
                  <c:v>98.547700000000006</c:v>
                </c:pt>
                <c:pt idx="215">
                  <c:v>99.217799999999997</c:v>
                </c:pt>
                <c:pt idx="216">
                  <c:v>98.591100000000012</c:v>
                </c:pt>
                <c:pt idx="217">
                  <c:v>98.355199999999996</c:v>
                </c:pt>
                <c:pt idx="218">
                  <c:v>98.879000000000005</c:v>
                </c:pt>
                <c:pt idx="219">
                  <c:v>101.667</c:v>
                </c:pt>
                <c:pt idx="220">
                  <c:v>119.7906</c:v>
                </c:pt>
                <c:pt idx="221">
                  <c:v>135.0325</c:v>
                </c:pt>
                <c:pt idx="222">
                  <c:v>138.29509999999999</c:v>
                </c:pt>
                <c:pt idx="223">
                  <c:v>135.72890000000001</c:v>
                </c:pt>
                <c:pt idx="224">
                  <c:v>133.66489999999999</c:v>
                </c:pt>
                <c:pt idx="225">
                  <c:v>130.0573</c:v>
                </c:pt>
                <c:pt idx="226">
                  <c:v>126.32770000000001</c:v>
                </c:pt>
                <c:pt idx="227">
                  <c:v>122.9545</c:v>
                </c:pt>
                <c:pt idx="228">
                  <c:v>116.15690000000001</c:v>
                </c:pt>
                <c:pt idx="229">
                  <c:v>106.1373</c:v>
                </c:pt>
                <c:pt idx="230">
                  <c:v>108.8921</c:v>
                </c:pt>
                <c:pt idx="231">
                  <c:v>121.97790000000001</c:v>
                </c:pt>
                <c:pt idx="232">
                  <c:v>130.7526</c:v>
                </c:pt>
                <c:pt idx="233">
                  <c:v>138.46719999999999</c:v>
                </c:pt>
                <c:pt idx="234">
                  <c:v>143.41050000000001</c:v>
                </c:pt>
                <c:pt idx="235">
                  <c:v>145.7784</c:v>
                </c:pt>
                <c:pt idx="236">
                  <c:v>151.94239999999999</c:v>
                </c:pt>
                <c:pt idx="237">
                  <c:v>167.96779999999998</c:v>
                </c:pt>
                <c:pt idx="238">
                  <c:v>180.74970000000002</c:v>
                </c:pt>
                <c:pt idx="239">
                  <c:v>181.21340000000001</c:v>
                </c:pt>
                <c:pt idx="240">
                  <c:v>168.42170000000002</c:v>
                </c:pt>
                <c:pt idx="241">
                  <c:v>159.33920000000001</c:v>
                </c:pt>
                <c:pt idx="242">
                  <c:v>143.92189999999999</c:v>
                </c:pt>
                <c:pt idx="243">
                  <c:v>134.10290000000001</c:v>
                </c:pt>
                <c:pt idx="244">
                  <c:v>124.97279999999999</c:v>
                </c:pt>
                <c:pt idx="245">
                  <c:v>120.31440000000001</c:v>
                </c:pt>
                <c:pt idx="246">
                  <c:v>119.75439999999999</c:v>
                </c:pt>
                <c:pt idx="247">
                  <c:v>119.5329</c:v>
                </c:pt>
                <c:pt idx="248">
                  <c:v>122.11970000000001</c:v>
                </c:pt>
                <c:pt idx="249">
                  <c:v>124.8878</c:v>
                </c:pt>
                <c:pt idx="250">
                  <c:v>131.81399999999999</c:v>
                </c:pt>
                <c:pt idx="251">
                  <c:v>144.4238</c:v>
                </c:pt>
                <c:pt idx="252">
                  <c:v>170.22410000000002</c:v>
                </c:pt>
                <c:pt idx="253">
                  <c:v>178.34280000000001</c:v>
                </c:pt>
                <c:pt idx="254">
                  <c:v>175.8998</c:v>
                </c:pt>
                <c:pt idx="255">
                  <c:v>180.7474</c:v>
                </c:pt>
                <c:pt idx="256">
                  <c:v>187.18610000000001</c:v>
                </c:pt>
                <c:pt idx="257">
                  <c:v>178.60849999999999</c:v>
                </c:pt>
                <c:pt idx="258">
                  <c:v>186.8509</c:v>
                </c:pt>
                <c:pt idx="259">
                  <c:v>189.66749999999999</c:v>
                </c:pt>
                <c:pt idx="260">
                  <c:v>181.4033</c:v>
                </c:pt>
                <c:pt idx="261">
                  <c:v>176.583</c:v>
                </c:pt>
                <c:pt idx="262">
                  <c:v>171.73179999999999</c:v>
                </c:pt>
                <c:pt idx="263">
                  <c:v>153.69670000000002</c:v>
                </c:pt>
                <c:pt idx="264">
                  <c:v>122.6818</c:v>
                </c:pt>
                <c:pt idx="265">
                  <c:v>101.8721</c:v>
                </c:pt>
                <c:pt idx="266">
                  <c:v>98.315299999999993</c:v>
                </c:pt>
                <c:pt idx="267">
                  <c:v>98.259699999999995</c:v>
                </c:pt>
                <c:pt idx="268">
                  <c:v>100.0341</c:v>
                </c:pt>
                <c:pt idx="269">
                  <c:v>99.437600000000003</c:v>
                </c:pt>
                <c:pt idx="270">
                  <c:v>100.12729999999999</c:v>
                </c:pt>
                <c:pt idx="271">
                  <c:v>98.694500000000005</c:v>
                </c:pt>
                <c:pt idx="272">
                  <c:v>99.606099999999998</c:v>
                </c:pt>
                <c:pt idx="273">
                  <c:v>98.210899999999995</c:v>
                </c:pt>
                <c:pt idx="274">
                  <c:v>99.288199999999989</c:v>
                </c:pt>
                <c:pt idx="275">
                  <c:v>99.9833</c:v>
                </c:pt>
                <c:pt idx="276">
                  <c:v>98.596000000000004</c:v>
                </c:pt>
                <c:pt idx="277">
                  <c:v>98.647500000000008</c:v>
                </c:pt>
                <c:pt idx="278">
                  <c:v>97.992199999999997</c:v>
                </c:pt>
                <c:pt idx="279">
                  <c:v>97.843800000000002</c:v>
                </c:pt>
                <c:pt idx="280">
                  <c:v>99.997699999999995</c:v>
                </c:pt>
                <c:pt idx="281">
                  <c:v>98.730199999999996</c:v>
                </c:pt>
                <c:pt idx="282">
                  <c:v>99.156600000000012</c:v>
                </c:pt>
                <c:pt idx="283">
                  <c:v>99.933400000000006</c:v>
                </c:pt>
                <c:pt idx="284">
                  <c:v>99.055199999999999</c:v>
                </c:pt>
                <c:pt idx="285">
                  <c:v>101.39709999999999</c:v>
                </c:pt>
                <c:pt idx="286">
                  <c:v>100.38420000000001</c:v>
                </c:pt>
                <c:pt idx="287">
                  <c:v>97.203900000000004</c:v>
                </c:pt>
                <c:pt idx="288">
                  <c:v>99.567999999999998</c:v>
                </c:pt>
                <c:pt idx="289">
                  <c:v>99.343000000000004</c:v>
                </c:pt>
                <c:pt idx="290">
                  <c:v>101.8721</c:v>
                </c:pt>
                <c:pt idx="291">
                  <c:v>94.958799999999997</c:v>
                </c:pt>
                <c:pt idx="292">
                  <c:v>98.820999999999998</c:v>
                </c:pt>
                <c:pt idx="293">
                  <c:v>99.6494</c:v>
                </c:pt>
                <c:pt idx="294">
                  <c:v>99.192999999999998</c:v>
                </c:pt>
                <c:pt idx="295">
                  <c:v>100.7509</c:v>
                </c:pt>
                <c:pt idx="296">
                  <c:v>101.4885</c:v>
                </c:pt>
                <c:pt idx="297">
                  <c:v>101.2302</c:v>
                </c:pt>
                <c:pt idx="298">
                  <c:v>101.2256</c:v>
                </c:pt>
                <c:pt idx="299">
                  <c:v>96.833099999999988</c:v>
                </c:pt>
                <c:pt idx="300">
                  <c:v>99.100799999999992</c:v>
                </c:pt>
                <c:pt idx="301">
                  <c:v>101.57079999999999</c:v>
                </c:pt>
                <c:pt idx="302">
                  <c:v>101.1904</c:v>
                </c:pt>
                <c:pt idx="303">
                  <c:v>100.113</c:v>
                </c:pt>
                <c:pt idx="304">
                  <c:v>99.387799999999999</c:v>
                </c:pt>
                <c:pt idx="305">
                  <c:v>100.0981</c:v>
                </c:pt>
                <c:pt idx="306">
                  <c:v>98.798099999999991</c:v>
                </c:pt>
                <c:pt idx="307">
                  <c:v>98.9983</c:v>
                </c:pt>
                <c:pt idx="308">
                  <c:v>97.372399999999999</c:v>
                </c:pt>
                <c:pt idx="309">
                  <c:v>100.0903</c:v>
                </c:pt>
                <c:pt idx="310">
                  <c:v>99.224199999999996</c:v>
                </c:pt>
                <c:pt idx="311">
                  <c:v>100.6097</c:v>
                </c:pt>
                <c:pt idx="312">
                  <c:v>101.0338</c:v>
                </c:pt>
                <c:pt idx="313">
                  <c:v>101.3702</c:v>
                </c:pt>
                <c:pt idx="314">
                  <c:v>97.762799999999999</c:v>
                </c:pt>
                <c:pt idx="315">
                  <c:v>101.0211</c:v>
                </c:pt>
                <c:pt idx="316">
                  <c:v>99.593699999999998</c:v>
                </c:pt>
                <c:pt idx="317">
                  <c:v>98.357399999999998</c:v>
                </c:pt>
                <c:pt idx="318">
                  <c:v>98.780999999999992</c:v>
                </c:pt>
                <c:pt idx="319">
                  <c:v>98.450399999999988</c:v>
                </c:pt>
                <c:pt idx="320">
                  <c:v>96.443799999999996</c:v>
                </c:pt>
                <c:pt idx="321">
                  <c:v>97.4221</c:v>
                </c:pt>
                <c:pt idx="322">
                  <c:v>97.824999999999989</c:v>
                </c:pt>
                <c:pt idx="323">
                  <c:v>97.190699999999993</c:v>
                </c:pt>
                <c:pt idx="324">
                  <c:v>98.302399999999992</c:v>
                </c:pt>
                <c:pt idx="325">
                  <c:v>101.4755</c:v>
                </c:pt>
                <c:pt idx="326">
                  <c:v>99.998499999999993</c:v>
                </c:pt>
                <c:pt idx="327">
                  <c:v>98.903300000000002</c:v>
                </c:pt>
                <c:pt idx="328">
                  <c:v>99.792099999999991</c:v>
                </c:pt>
                <c:pt idx="329">
                  <c:v>108.59780000000001</c:v>
                </c:pt>
                <c:pt idx="330">
                  <c:v>137.61789999999999</c:v>
                </c:pt>
                <c:pt idx="331">
                  <c:v>168.6155</c:v>
                </c:pt>
                <c:pt idx="332">
                  <c:v>204.86940000000001</c:v>
                </c:pt>
                <c:pt idx="333">
                  <c:v>226.17670000000001</c:v>
                </c:pt>
                <c:pt idx="334">
                  <c:v>182.34449999999998</c:v>
                </c:pt>
                <c:pt idx="335">
                  <c:v>216.62610000000001</c:v>
                </c:pt>
                <c:pt idx="336">
                  <c:v>292.42149999999998</c:v>
                </c:pt>
                <c:pt idx="337">
                  <c:v>395.09230000000002</c:v>
                </c:pt>
                <c:pt idx="338">
                  <c:v>532.58360000000005</c:v>
                </c:pt>
                <c:pt idx="339">
                  <c:v>266.6361</c:v>
                </c:pt>
                <c:pt idx="340">
                  <c:v>229.78479999999999</c:v>
                </c:pt>
                <c:pt idx="341">
                  <c:v>215.90289999999999</c:v>
                </c:pt>
                <c:pt idx="342">
                  <c:v>202.09540000000001</c:v>
                </c:pt>
                <c:pt idx="343">
                  <c:v>186.43179999999998</c:v>
                </c:pt>
                <c:pt idx="344">
                  <c:v>180.51090000000002</c:v>
                </c:pt>
                <c:pt idx="345">
                  <c:v>179.19800000000001</c:v>
                </c:pt>
                <c:pt idx="346">
                  <c:v>177.80239999999998</c:v>
                </c:pt>
                <c:pt idx="347">
                  <c:v>175.25409999999999</c:v>
                </c:pt>
                <c:pt idx="348">
                  <c:v>160.87310000000002</c:v>
                </c:pt>
                <c:pt idx="349">
                  <c:v>151.16159999999999</c:v>
                </c:pt>
                <c:pt idx="350">
                  <c:v>148.62480000000002</c:v>
                </c:pt>
                <c:pt idx="351">
                  <c:v>132.16130000000001</c:v>
                </c:pt>
                <c:pt idx="352">
                  <c:v>111.58030000000001</c:v>
                </c:pt>
                <c:pt idx="353">
                  <c:v>100.2328</c:v>
                </c:pt>
                <c:pt idx="354">
                  <c:v>97.461400000000012</c:v>
                </c:pt>
                <c:pt idx="355">
                  <c:v>98.348700000000008</c:v>
                </c:pt>
                <c:pt idx="356">
                  <c:v>99.477899999999991</c:v>
                </c:pt>
                <c:pt idx="357">
                  <c:v>100.10469999999999</c:v>
                </c:pt>
                <c:pt idx="358">
                  <c:v>97.3386</c:v>
                </c:pt>
                <c:pt idx="359">
                  <c:v>98.077099999999987</c:v>
                </c:pt>
                <c:pt idx="360">
                  <c:v>99.563699999999997</c:v>
                </c:pt>
                <c:pt idx="361">
                  <c:v>101.21799999999999</c:v>
                </c:pt>
                <c:pt idx="362">
                  <c:v>99.35499999999999</c:v>
                </c:pt>
                <c:pt idx="363">
                  <c:v>96.945300000000003</c:v>
                </c:pt>
                <c:pt idx="364">
                  <c:v>101.072</c:v>
                </c:pt>
                <c:pt idx="365">
                  <c:v>100.19289999999999</c:v>
                </c:pt>
                <c:pt idx="366">
                  <c:v>99.039000000000001</c:v>
                </c:pt>
                <c:pt idx="367">
                  <c:v>98.533199999999994</c:v>
                </c:pt>
                <c:pt idx="368">
                  <c:v>100.5283</c:v>
                </c:pt>
                <c:pt idx="369">
                  <c:v>101.46130000000001</c:v>
                </c:pt>
                <c:pt idx="370">
                  <c:v>98.064599999999999</c:v>
                </c:pt>
                <c:pt idx="371">
                  <c:v>99.801200000000009</c:v>
                </c:pt>
                <c:pt idx="372">
                  <c:v>99.58720000000001</c:v>
                </c:pt>
                <c:pt idx="373">
                  <c:v>97.905699999999996</c:v>
                </c:pt>
                <c:pt idx="374">
                  <c:v>99.545000000000002</c:v>
                </c:pt>
                <c:pt idx="375">
                  <c:v>100.4922</c:v>
                </c:pt>
                <c:pt idx="376">
                  <c:v>99.180700000000002</c:v>
                </c:pt>
                <c:pt idx="377">
                  <c:v>99.096600000000009</c:v>
                </c:pt>
                <c:pt idx="378">
                  <c:v>99.378</c:v>
                </c:pt>
                <c:pt idx="379">
                  <c:v>97.055700000000002</c:v>
                </c:pt>
                <c:pt idx="380">
                  <c:v>99.349900000000005</c:v>
                </c:pt>
                <c:pt idx="381">
                  <c:v>100.9498</c:v>
                </c:pt>
                <c:pt idx="382">
                  <c:v>99.543700000000001</c:v>
                </c:pt>
                <c:pt idx="383">
                  <c:v>99.351799999999997</c:v>
                </c:pt>
                <c:pt idx="384">
                  <c:v>99.699000000000012</c:v>
                </c:pt>
                <c:pt idx="385">
                  <c:v>97.139500000000012</c:v>
                </c:pt>
                <c:pt idx="386">
                  <c:v>100.6735</c:v>
                </c:pt>
                <c:pt idx="387">
                  <c:v>99.351699999999994</c:v>
                </c:pt>
                <c:pt idx="388">
                  <c:v>101.46459999999999</c:v>
                </c:pt>
                <c:pt idx="389">
                  <c:v>100.9422</c:v>
                </c:pt>
                <c:pt idx="390">
                  <c:v>98.283699999999996</c:v>
                </c:pt>
                <c:pt idx="391">
                  <c:v>99.953400000000002</c:v>
                </c:pt>
                <c:pt idx="392">
                  <c:v>99.429699999999997</c:v>
                </c:pt>
                <c:pt idx="393">
                  <c:v>99.829699999999988</c:v>
                </c:pt>
                <c:pt idx="394">
                  <c:v>99.034500000000008</c:v>
                </c:pt>
                <c:pt idx="395">
                  <c:v>101.48090000000001</c:v>
                </c:pt>
                <c:pt idx="396">
                  <c:v>97.872600000000006</c:v>
                </c:pt>
                <c:pt idx="397">
                  <c:v>100.8668</c:v>
                </c:pt>
                <c:pt idx="398">
                  <c:v>100.79559999999999</c:v>
                </c:pt>
                <c:pt idx="399">
                  <c:v>100.07389999999999</c:v>
                </c:pt>
                <c:pt idx="400">
                  <c:v>130.422</c:v>
                </c:pt>
                <c:pt idx="401">
                  <c:v>161.608</c:v>
                </c:pt>
                <c:pt idx="402">
                  <c:v>191.29650000000001</c:v>
                </c:pt>
                <c:pt idx="403">
                  <c:v>228.11760000000001</c:v>
                </c:pt>
                <c:pt idx="404">
                  <c:v>244.52969999999999</c:v>
                </c:pt>
                <c:pt idx="405">
                  <c:v>193.79399999999998</c:v>
                </c:pt>
                <c:pt idx="406">
                  <c:v>179.60559999999998</c:v>
                </c:pt>
                <c:pt idx="407">
                  <c:v>158.98060000000001</c:v>
                </c:pt>
                <c:pt idx="408">
                  <c:v>155.58460000000002</c:v>
                </c:pt>
                <c:pt idx="409">
                  <c:v>139.62</c:v>
                </c:pt>
                <c:pt idx="410">
                  <c:v>126.4666</c:v>
                </c:pt>
                <c:pt idx="411">
                  <c:v>105.49600000000001</c:v>
                </c:pt>
                <c:pt idx="412">
                  <c:v>98.7</c:v>
                </c:pt>
                <c:pt idx="413">
                  <c:v>98.822000000000003</c:v>
                </c:pt>
                <c:pt idx="414">
                  <c:v>96.42</c:v>
                </c:pt>
                <c:pt idx="415">
                  <c:v>96.759299999999996</c:v>
                </c:pt>
                <c:pt idx="416">
                  <c:v>99.999400000000009</c:v>
                </c:pt>
                <c:pt idx="417">
                  <c:v>100.7127</c:v>
                </c:pt>
                <c:pt idx="418">
                  <c:v>98.330200000000005</c:v>
                </c:pt>
                <c:pt idx="419">
                  <c:v>98.374700000000004</c:v>
                </c:pt>
                <c:pt idx="420">
                  <c:v>98.525500000000008</c:v>
                </c:pt>
                <c:pt idx="421">
                  <c:v>97.595200000000006</c:v>
                </c:pt>
                <c:pt idx="422">
                  <c:v>96.757499999999993</c:v>
                </c:pt>
                <c:pt idx="423">
                  <c:v>99.726900000000001</c:v>
                </c:pt>
                <c:pt idx="424">
                  <c:v>101.27200000000001</c:v>
                </c:pt>
                <c:pt idx="425">
                  <c:v>99.317099999999996</c:v>
                </c:pt>
                <c:pt idx="426">
                  <c:v>99.094200000000001</c:v>
                </c:pt>
                <c:pt idx="427">
                  <c:v>100.2803</c:v>
                </c:pt>
                <c:pt idx="428">
                  <c:v>98.745900000000006</c:v>
                </c:pt>
                <c:pt idx="429">
                  <c:v>99.633900000000011</c:v>
                </c:pt>
                <c:pt idx="430">
                  <c:v>101.95129999999999</c:v>
                </c:pt>
                <c:pt idx="431">
                  <c:v>104.1926</c:v>
                </c:pt>
                <c:pt idx="432">
                  <c:v>145.7988</c:v>
                </c:pt>
                <c:pt idx="433">
                  <c:v>183.17410000000001</c:v>
                </c:pt>
                <c:pt idx="434">
                  <c:v>227.76149999999998</c:v>
                </c:pt>
                <c:pt idx="435">
                  <c:v>232.2962</c:v>
                </c:pt>
                <c:pt idx="436">
                  <c:v>172.30110000000002</c:v>
                </c:pt>
                <c:pt idx="437">
                  <c:v>190.9478</c:v>
                </c:pt>
                <c:pt idx="438">
                  <c:v>239.36750000000001</c:v>
                </c:pt>
                <c:pt idx="439">
                  <c:v>302.75029999999998</c:v>
                </c:pt>
                <c:pt idx="440">
                  <c:v>343.96660000000003</c:v>
                </c:pt>
                <c:pt idx="441">
                  <c:v>203.68889999999999</c:v>
                </c:pt>
                <c:pt idx="442">
                  <c:v>221.20229999999998</c:v>
                </c:pt>
                <c:pt idx="443">
                  <c:v>290.00560000000002</c:v>
                </c:pt>
                <c:pt idx="444">
                  <c:v>307.57229999999998</c:v>
                </c:pt>
                <c:pt idx="445">
                  <c:v>245.19140000000002</c:v>
                </c:pt>
                <c:pt idx="446">
                  <c:v>193</c:v>
                </c:pt>
                <c:pt idx="447">
                  <c:v>190.2542</c:v>
                </c:pt>
                <c:pt idx="448">
                  <c:v>234.48570000000001</c:v>
                </c:pt>
                <c:pt idx="449">
                  <c:v>292.40940000000001</c:v>
                </c:pt>
                <c:pt idx="450">
                  <c:v>337.9212</c:v>
                </c:pt>
                <c:pt idx="451">
                  <c:v>351.91419999999999</c:v>
                </c:pt>
                <c:pt idx="452">
                  <c:v>192.0701</c:v>
                </c:pt>
                <c:pt idx="453">
                  <c:v>180.1165</c:v>
                </c:pt>
                <c:pt idx="454">
                  <c:v>170.6397</c:v>
                </c:pt>
                <c:pt idx="455">
                  <c:v>169.4117</c:v>
                </c:pt>
                <c:pt idx="456">
                  <c:v>176.79739999999998</c:v>
                </c:pt>
                <c:pt idx="457">
                  <c:v>194.7</c:v>
                </c:pt>
                <c:pt idx="458">
                  <c:v>199.01230000000001</c:v>
                </c:pt>
                <c:pt idx="459">
                  <c:v>177.2132</c:v>
                </c:pt>
                <c:pt idx="460">
                  <c:v>165.9</c:v>
                </c:pt>
                <c:pt idx="461">
                  <c:v>154.4504</c:v>
                </c:pt>
                <c:pt idx="462">
                  <c:v>149.8022</c:v>
                </c:pt>
                <c:pt idx="463">
                  <c:v>145.96200000000002</c:v>
                </c:pt>
                <c:pt idx="464">
                  <c:v>158.102</c:v>
                </c:pt>
                <c:pt idx="465">
                  <c:v>164.88120000000001</c:v>
                </c:pt>
                <c:pt idx="466">
                  <c:v>182.61490000000001</c:v>
                </c:pt>
                <c:pt idx="467">
                  <c:v>230.52779999999998</c:v>
                </c:pt>
                <c:pt idx="468">
                  <c:v>297.97300000000001</c:v>
                </c:pt>
                <c:pt idx="469">
                  <c:v>270.44009999999997</c:v>
                </c:pt>
                <c:pt idx="470">
                  <c:v>178.40430000000001</c:v>
                </c:pt>
                <c:pt idx="471">
                  <c:v>194.11070000000001</c:v>
                </c:pt>
                <c:pt idx="472">
                  <c:v>242.80199999999999</c:v>
                </c:pt>
                <c:pt idx="473">
                  <c:v>296.98969999999997</c:v>
                </c:pt>
                <c:pt idx="474">
                  <c:v>340.30859999999996</c:v>
                </c:pt>
                <c:pt idx="475">
                  <c:v>383.45840000000004</c:v>
                </c:pt>
                <c:pt idx="476">
                  <c:v>438.27819999999997</c:v>
                </c:pt>
                <c:pt idx="477">
                  <c:v>498.38369999999998</c:v>
                </c:pt>
                <c:pt idx="478">
                  <c:v>354.41160000000002</c:v>
                </c:pt>
                <c:pt idx="479">
                  <c:v>209.15530000000001</c:v>
                </c:pt>
                <c:pt idx="480">
                  <c:v>212.65309999999999</c:v>
                </c:pt>
                <c:pt idx="481">
                  <c:v>274.81700000000001</c:v>
                </c:pt>
                <c:pt idx="482">
                  <c:v>331.93309999999997</c:v>
                </c:pt>
                <c:pt idx="483">
                  <c:v>393.62360000000001</c:v>
                </c:pt>
                <c:pt idx="484">
                  <c:v>320.85239999999999</c:v>
                </c:pt>
                <c:pt idx="485">
                  <c:v>268.1071</c:v>
                </c:pt>
                <c:pt idx="486">
                  <c:v>221.51130000000001</c:v>
                </c:pt>
                <c:pt idx="487">
                  <c:v>190.9751</c:v>
                </c:pt>
                <c:pt idx="488">
                  <c:v>183.31709999999998</c:v>
                </c:pt>
                <c:pt idx="489">
                  <c:v>181.87809999999999</c:v>
                </c:pt>
                <c:pt idx="490">
                  <c:v>180.74440000000001</c:v>
                </c:pt>
                <c:pt idx="491">
                  <c:v>180.70099999999999</c:v>
                </c:pt>
                <c:pt idx="492">
                  <c:v>178.994</c:v>
                </c:pt>
                <c:pt idx="493">
                  <c:v>177.08930000000001</c:v>
                </c:pt>
                <c:pt idx="494">
                  <c:v>169.7825</c:v>
                </c:pt>
                <c:pt idx="495">
                  <c:v>163.41070000000002</c:v>
                </c:pt>
                <c:pt idx="496">
                  <c:v>158.7637</c:v>
                </c:pt>
                <c:pt idx="497">
                  <c:v>153.5958</c:v>
                </c:pt>
                <c:pt idx="498">
                  <c:v>156.5137</c:v>
                </c:pt>
                <c:pt idx="499">
                  <c:v>181.66839999999999</c:v>
                </c:pt>
                <c:pt idx="500">
                  <c:v>187.5</c:v>
                </c:pt>
                <c:pt idx="501">
                  <c:v>177.6</c:v>
                </c:pt>
                <c:pt idx="502">
                  <c:v>174</c:v>
                </c:pt>
                <c:pt idx="503">
                  <c:v>178.3</c:v>
                </c:pt>
                <c:pt idx="504">
                  <c:v>179</c:v>
                </c:pt>
                <c:pt idx="505">
                  <c:v>178.8</c:v>
                </c:pt>
                <c:pt idx="506">
                  <c:v>213.9</c:v>
                </c:pt>
                <c:pt idx="507">
                  <c:v>238.38229999999999</c:v>
                </c:pt>
                <c:pt idx="508">
                  <c:v>262.60810000000004</c:v>
                </c:pt>
                <c:pt idx="509">
                  <c:v>245.2313</c:v>
                </c:pt>
                <c:pt idx="510">
                  <c:v>198.6609</c:v>
                </c:pt>
                <c:pt idx="511">
                  <c:v>181.86609999999999</c:v>
                </c:pt>
                <c:pt idx="512">
                  <c:v>218.74459999999999</c:v>
                </c:pt>
                <c:pt idx="513">
                  <c:v>275.30629999999996</c:v>
                </c:pt>
                <c:pt idx="514">
                  <c:v>346.44039999999995</c:v>
                </c:pt>
                <c:pt idx="515">
                  <c:v>329.14440000000002</c:v>
                </c:pt>
                <c:pt idx="516">
                  <c:v>242.2457</c:v>
                </c:pt>
                <c:pt idx="517">
                  <c:v>239.89959999999999</c:v>
                </c:pt>
                <c:pt idx="518">
                  <c:v>306.30700000000002</c:v>
                </c:pt>
                <c:pt idx="519">
                  <c:v>274.28570000000002</c:v>
                </c:pt>
                <c:pt idx="520">
                  <c:v>187.74720000000002</c:v>
                </c:pt>
                <c:pt idx="521">
                  <c:v>171.09270000000001</c:v>
                </c:pt>
                <c:pt idx="522">
                  <c:v>170.90190000000001</c:v>
                </c:pt>
                <c:pt idx="523">
                  <c:v>168.3261</c:v>
                </c:pt>
                <c:pt idx="524">
                  <c:v>189.34970000000001</c:v>
                </c:pt>
                <c:pt idx="525">
                  <c:v>198.00309999999999</c:v>
                </c:pt>
                <c:pt idx="526">
                  <c:v>182.60230000000001</c:v>
                </c:pt>
                <c:pt idx="527">
                  <c:v>179.24879999999999</c:v>
                </c:pt>
                <c:pt idx="528">
                  <c:v>173.58270000000002</c:v>
                </c:pt>
                <c:pt idx="529">
                  <c:v>171.42189999999999</c:v>
                </c:pt>
                <c:pt idx="530">
                  <c:v>181.0659</c:v>
                </c:pt>
                <c:pt idx="531">
                  <c:v>191.63339999999999</c:v>
                </c:pt>
                <c:pt idx="532">
                  <c:v>177.83460000000002</c:v>
                </c:pt>
                <c:pt idx="533">
                  <c:v>172.8</c:v>
                </c:pt>
                <c:pt idx="534">
                  <c:v>175.65199999999999</c:v>
                </c:pt>
                <c:pt idx="535">
                  <c:v>168.8211</c:v>
                </c:pt>
                <c:pt idx="536">
                  <c:v>154.58770000000001</c:v>
                </c:pt>
                <c:pt idx="537">
                  <c:v>131.82679999999999</c:v>
                </c:pt>
                <c:pt idx="538">
                  <c:v>111.1354</c:v>
                </c:pt>
                <c:pt idx="539">
                  <c:v>98.794600000000003</c:v>
                </c:pt>
                <c:pt idx="540">
                  <c:v>101.6493</c:v>
                </c:pt>
                <c:pt idx="541">
                  <c:v>101.76910000000001</c:v>
                </c:pt>
                <c:pt idx="542">
                  <c:v>133.94529999999997</c:v>
                </c:pt>
                <c:pt idx="543">
                  <c:v>149.21520000000001</c:v>
                </c:pt>
                <c:pt idx="544">
                  <c:v>160.51130000000001</c:v>
                </c:pt>
                <c:pt idx="545">
                  <c:v>178.84769999999997</c:v>
                </c:pt>
                <c:pt idx="546">
                  <c:v>204.38380000000001</c:v>
                </c:pt>
                <c:pt idx="547">
                  <c:v>236.57769999999999</c:v>
                </c:pt>
                <c:pt idx="548">
                  <c:v>246.5127</c:v>
                </c:pt>
                <c:pt idx="549">
                  <c:v>204.22250000000003</c:v>
                </c:pt>
                <c:pt idx="550">
                  <c:v>244.85720000000001</c:v>
                </c:pt>
                <c:pt idx="551">
                  <c:v>347.1617</c:v>
                </c:pt>
                <c:pt idx="552">
                  <c:v>500.2011</c:v>
                </c:pt>
                <c:pt idx="553">
                  <c:v>453.97719999999998</c:v>
                </c:pt>
                <c:pt idx="554">
                  <c:v>275.70999999999998</c:v>
                </c:pt>
                <c:pt idx="555">
                  <c:v>294.40750000000003</c:v>
                </c:pt>
                <c:pt idx="556">
                  <c:v>420.57479999999998</c:v>
                </c:pt>
                <c:pt idx="557">
                  <c:v>244.9479</c:v>
                </c:pt>
                <c:pt idx="558">
                  <c:v>205.952</c:v>
                </c:pt>
                <c:pt idx="559">
                  <c:v>180.79730000000001</c:v>
                </c:pt>
                <c:pt idx="560">
                  <c:v>247.00540000000001</c:v>
                </c:pt>
                <c:pt idx="561">
                  <c:v>309.3759</c:v>
                </c:pt>
                <c:pt idx="562">
                  <c:v>358.09729999999996</c:v>
                </c:pt>
                <c:pt idx="563">
                  <c:v>209.35139999999998</c:v>
                </c:pt>
                <c:pt idx="564">
                  <c:v>186.56370000000001</c:v>
                </c:pt>
                <c:pt idx="565">
                  <c:v>178.0531</c:v>
                </c:pt>
                <c:pt idx="566">
                  <c:v>175.04590000000002</c:v>
                </c:pt>
                <c:pt idx="567">
                  <c:v>182.33860000000001</c:v>
                </c:pt>
                <c:pt idx="568">
                  <c:v>189.98600000000002</c:v>
                </c:pt>
                <c:pt idx="569">
                  <c:v>178.6173</c:v>
                </c:pt>
                <c:pt idx="570">
                  <c:v>161.75559999999999</c:v>
                </c:pt>
                <c:pt idx="571">
                  <c:v>156.9657</c:v>
                </c:pt>
                <c:pt idx="572">
                  <c:v>154.5693</c:v>
                </c:pt>
                <c:pt idx="573">
                  <c:v>172.94589999999999</c:v>
                </c:pt>
                <c:pt idx="574">
                  <c:v>180.92609999999999</c:v>
                </c:pt>
                <c:pt idx="575">
                  <c:v>190.11009999999999</c:v>
                </c:pt>
                <c:pt idx="576">
                  <c:v>189.52330000000001</c:v>
                </c:pt>
                <c:pt idx="577">
                  <c:v>182.8751</c:v>
                </c:pt>
                <c:pt idx="578">
                  <c:v>179.18360000000001</c:v>
                </c:pt>
                <c:pt idx="579">
                  <c:v>181.2337</c:v>
                </c:pt>
                <c:pt idx="580">
                  <c:v>195.24200000000002</c:v>
                </c:pt>
                <c:pt idx="581">
                  <c:v>226.5712</c:v>
                </c:pt>
                <c:pt idx="582">
                  <c:v>248.11009999999999</c:v>
                </c:pt>
                <c:pt idx="583">
                  <c:v>243.27619999999999</c:v>
                </c:pt>
                <c:pt idx="584">
                  <c:v>237.95669999999998</c:v>
                </c:pt>
                <c:pt idx="585">
                  <c:v>235.101</c:v>
                </c:pt>
                <c:pt idx="586">
                  <c:v>237.27879999999999</c:v>
                </c:pt>
                <c:pt idx="587">
                  <c:v>252.1002</c:v>
                </c:pt>
                <c:pt idx="588">
                  <c:v>264.24270000000001</c:v>
                </c:pt>
                <c:pt idx="589">
                  <c:v>259.0659</c:v>
                </c:pt>
                <c:pt idx="590">
                  <c:v>246.77889999999999</c:v>
                </c:pt>
                <c:pt idx="591">
                  <c:v>212.3091</c:v>
                </c:pt>
                <c:pt idx="592">
                  <c:v>173.62230000000002</c:v>
                </c:pt>
                <c:pt idx="593">
                  <c:v>168.84479999999999</c:v>
                </c:pt>
                <c:pt idx="594">
                  <c:v>175.31349999999998</c:v>
                </c:pt>
                <c:pt idx="595">
                  <c:v>184.09</c:v>
                </c:pt>
                <c:pt idx="596">
                  <c:v>208.59560000000002</c:v>
                </c:pt>
                <c:pt idx="597">
                  <c:v>248.34909999999999</c:v>
                </c:pt>
                <c:pt idx="598">
                  <c:v>296.37900000000002</c:v>
                </c:pt>
                <c:pt idx="599">
                  <c:v>305.29149999999998</c:v>
                </c:pt>
                <c:pt idx="600">
                  <c:v>254.4486</c:v>
                </c:pt>
                <c:pt idx="601">
                  <c:v>230.75389999999999</c:v>
                </c:pt>
                <c:pt idx="602">
                  <c:v>196.14999999999998</c:v>
                </c:pt>
                <c:pt idx="603">
                  <c:v>179.81739999999999</c:v>
                </c:pt>
                <c:pt idx="604">
                  <c:v>176.4179</c:v>
                </c:pt>
                <c:pt idx="605">
                  <c:v>175.7234</c:v>
                </c:pt>
                <c:pt idx="606">
                  <c:v>170.46680000000001</c:v>
                </c:pt>
                <c:pt idx="607">
                  <c:v>163.7398</c:v>
                </c:pt>
                <c:pt idx="608">
                  <c:v>168.18950000000001</c:v>
                </c:pt>
                <c:pt idx="609">
                  <c:v>182.04130000000001</c:v>
                </c:pt>
                <c:pt idx="610">
                  <c:v>182.3</c:v>
                </c:pt>
                <c:pt idx="611">
                  <c:v>168.60389999999998</c:v>
                </c:pt>
                <c:pt idx="612">
                  <c:v>159.50839999999999</c:v>
                </c:pt>
                <c:pt idx="613">
                  <c:v>186.31129999999999</c:v>
                </c:pt>
                <c:pt idx="614">
                  <c:v>204.7</c:v>
                </c:pt>
                <c:pt idx="615">
                  <c:v>182.4</c:v>
                </c:pt>
                <c:pt idx="616">
                  <c:v>176.8</c:v>
                </c:pt>
                <c:pt idx="617">
                  <c:v>154.30000000000001</c:v>
                </c:pt>
                <c:pt idx="618">
                  <c:v>155.58760000000001</c:v>
                </c:pt>
                <c:pt idx="619">
                  <c:v>177.20699999999999</c:v>
                </c:pt>
                <c:pt idx="620">
                  <c:v>208.28810000000001</c:v>
                </c:pt>
                <c:pt idx="621">
                  <c:v>252.62959999999998</c:v>
                </c:pt>
                <c:pt idx="622">
                  <c:v>172.79470000000001</c:v>
                </c:pt>
                <c:pt idx="623">
                  <c:v>188.59219999999999</c:v>
                </c:pt>
                <c:pt idx="624">
                  <c:v>210.46349999999998</c:v>
                </c:pt>
                <c:pt idx="625">
                  <c:v>215.60769999999999</c:v>
                </c:pt>
                <c:pt idx="626">
                  <c:v>216.6653</c:v>
                </c:pt>
                <c:pt idx="627">
                  <c:v>260.26850000000002</c:v>
                </c:pt>
                <c:pt idx="628">
                  <c:v>251.376</c:v>
                </c:pt>
                <c:pt idx="629">
                  <c:v>178.91</c:v>
                </c:pt>
                <c:pt idx="630">
                  <c:v>174.07659999999998</c:v>
                </c:pt>
                <c:pt idx="631">
                  <c:v>181.78270000000001</c:v>
                </c:pt>
                <c:pt idx="632">
                  <c:v>212.91749999999999</c:v>
                </c:pt>
                <c:pt idx="633">
                  <c:v>237.8492</c:v>
                </c:pt>
                <c:pt idx="634">
                  <c:v>258.4597</c:v>
                </c:pt>
                <c:pt idx="635">
                  <c:v>271.23660000000001</c:v>
                </c:pt>
                <c:pt idx="636">
                  <c:v>281.1189</c:v>
                </c:pt>
                <c:pt idx="637">
                  <c:v>269.32009999999997</c:v>
                </c:pt>
                <c:pt idx="638">
                  <c:v>257.27640000000002</c:v>
                </c:pt>
                <c:pt idx="639">
                  <c:v>239.49680000000001</c:v>
                </c:pt>
                <c:pt idx="640">
                  <c:v>213.57150000000001</c:v>
                </c:pt>
                <c:pt idx="641">
                  <c:v>196.06559999999999</c:v>
                </c:pt>
                <c:pt idx="642">
                  <c:v>183.0121</c:v>
                </c:pt>
                <c:pt idx="643">
                  <c:v>181.07920000000001</c:v>
                </c:pt>
                <c:pt idx="644">
                  <c:v>177.24870000000001</c:v>
                </c:pt>
                <c:pt idx="645">
                  <c:v>170.95869999999999</c:v>
                </c:pt>
                <c:pt idx="646">
                  <c:v>165.6396</c:v>
                </c:pt>
                <c:pt idx="647">
                  <c:v>185.44069999999999</c:v>
                </c:pt>
                <c:pt idx="648">
                  <c:v>212.6302</c:v>
                </c:pt>
                <c:pt idx="649">
                  <c:v>235.06050000000002</c:v>
                </c:pt>
                <c:pt idx="650">
                  <c:v>255.57420000000002</c:v>
                </c:pt>
                <c:pt idx="651">
                  <c:v>257.75869999999998</c:v>
                </c:pt>
                <c:pt idx="652">
                  <c:v>249.5806</c:v>
                </c:pt>
                <c:pt idx="653">
                  <c:v>243.46379999999999</c:v>
                </c:pt>
                <c:pt idx="654">
                  <c:v>211.96260000000001</c:v>
                </c:pt>
                <c:pt idx="655">
                  <c:v>176.90259999999998</c:v>
                </c:pt>
                <c:pt idx="656">
                  <c:v>171.02500000000001</c:v>
                </c:pt>
                <c:pt idx="657">
                  <c:v>175.131</c:v>
                </c:pt>
                <c:pt idx="658">
                  <c:v>178.99699999999999</c:v>
                </c:pt>
                <c:pt idx="659">
                  <c:v>178.09350000000001</c:v>
                </c:pt>
                <c:pt idx="660">
                  <c:v>174.24340000000001</c:v>
                </c:pt>
                <c:pt idx="661">
                  <c:v>180.9282</c:v>
                </c:pt>
                <c:pt idx="662">
                  <c:v>184.90860000000001</c:v>
                </c:pt>
                <c:pt idx="663">
                  <c:v>215.6285</c:v>
                </c:pt>
                <c:pt idx="664">
                  <c:v>258.82080000000002</c:v>
                </c:pt>
                <c:pt idx="665">
                  <c:v>243.04250000000002</c:v>
                </c:pt>
                <c:pt idx="666">
                  <c:v>236.994</c:v>
                </c:pt>
                <c:pt idx="667">
                  <c:v>232.5369</c:v>
                </c:pt>
                <c:pt idx="668">
                  <c:v>198.08779999999999</c:v>
                </c:pt>
                <c:pt idx="669">
                  <c:v>178.79050000000001</c:v>
                </c:pt>
                <c:pt idx="670">
                  <c:v>174.56210000000002</c:v>
                </c:pt>
                <c:pt idx="671">
                  <c:v>169.2277</c:v>
                </c:pt>
                <c:pt idx="672">
                  <c:v>167.4606</c:v>
                </c:pt>
                <c:pt idx="673">
                  <c:v>164.88239999999999</c:v>
                </c:pt>
                <c:pt idx="674">
                  <c:v>186.3706</c:v>
                </c:pt>
                <c:pt idx="675">
                  <c:v>193.3279</c:v>
                </c:pt>
                <c:pt idx="676">
                  <c:v>213.40860000000001</c:v>
                </c:pt>
                <c:pt idx="677">
                  <c:v>250.74850000000001</c:v>
                </c:pt>
                <c:pt idx="678">
                  <c:v>275.68440000000004</c:v>
                </c:pt>
                <c:pt idx="679">
                  <c:v>300.57</c:v>
                </c:pt>
                <c:pt idx="680">
                  <c:v>337.78149999999999</c:v>
                </c:pt>
                <c:pt idx="681">
                  <c:v>368.76099999999997</c:v>
                </c:pt>
                <c:pt idx="682">
                  <c:v>211.26390000000001</c:v>
                </c:pt>
                <c:pt idx="683">
                  <c:v>189.3297</c:v>
                </c:pt>
                <c:pt idx="684">
                  <c:v>182.10289999999998</c:v>
                </c:pt>
                <c:pt idx="685">
                  <c:v>181.33270000000002</c:v>
                </c:pt>
                <c:pt idx="686">
                  <c:v>179.21170000000001</c:v>
                </c:pt>
                <c:pt idx="687">
                  <c:v>178.02700000000002</c:v>
                </c:pt>
                <c:pt idx="688">
                  <c:v>223.89519999999999</c:v>
                </c:pt>
                <c:pt idx="689">
                  <c:v>294.49620000000004</c:v>
                </c:pt>
                <c:pt idx="690">
                  <c:v>354.87099999999998</c:v>
                </c:pt>
                <c:pt idx="691">
                  <c:v>212.20739999999998</c:v>
                </c:pt>
                <c:pt idx="692">
                  <c:v>188.3493</c:v>
                </c:pt>
                <c:pt idx="693">
                  <c:v>180.18029999999999</c:v>
                </c:pt>
                <c:pt idx="694">
                  <c:v>167.38660000000002</c:v>
                </c:pt>
                <c:pt idx="695">
                  <c:v>154.4751</c:v>
                </c:pt>
                <c:pt idx="696">
                  <c:v>156.48000000000002</c:v>
                </c:pt>
                <c:pt idx="697">
                  <c:v>176.4325</c:v>
                </c:pt>
                <c:pt idx="698">
                  <c:v>198.5986</c:v>
                </c:pt>
                <c:pt idx="699">
                  <c:v>169.93899999999999</c:v>
                </c:pt>
                <c:pt idx="700">
                  <c:v>157.10579999999999</c:v>
                </c:pt>
                <c:pt idx="701">
                  <c:v>186.66819999999998</c:v>
                </c:pt>
                <c:pt idx="702">
                  <c:v>208.85150000000002</c:v>
                </c:pt>
                <c:pt idx="703">
                  <c:v>215.26009999999999</c:v>
                </c:pt>
                <c:pt idx="704">
                  <c:v>168.73129999999998</c:v>
                </c:pt>
                <c:pt idx="705">
                  <c:v>176.99379999999999</c:v>
                </c:pt>
                <c:pt idx="706">
                  <c:v>196.0076</c:v>
                </c:pt>
                <c:pt idx="707">
                  <c:v>195.7261</c:v>
                </c:pt>
                <c:pt idx="708">
                  <c:v>165.876</c:v>
                </c:pt>
                <c:pt idx="709">
                  <c:v>182.23680000000002</c:v>
                </c:pt>
                <c:pt idx="710">
                  <c:v>208.16459999999998</c:v>
                </c:pt>
                <c:pt idx="711">
                  <c:v>232.54499999999999</c:v>
                </c:pt>
                <c:pt idx="712">
                  <c:v>247.7251</c:v>
                </c:pt>
                <c:pt idx="713">
                  <c:v>244.74120000000002</c:v>
                </c:pt>
                <c:pt idx="714">
                  <c:v>177.03489999999999</c:v>
                </c:pt>
                <c:pt idx="715">
                  <c:v>165.07980000000001</c:v>
                </c:pt>
                <c:pt idx="716">
                  <c:v>155.446</c:v>
                </c:pt>
                <c:pt idx="717">
                  <c:v>151.827</c:v>
                </c:pt>
                <c:pt idx="718">
                  <c:v>135.19400000000002</c:v>
                </c:pt>
                <c:pt idx="719">
                  <c:v>121.6893</c:v>
                </c:pt>
                <c:pt idx="720">
                  <c:v>98.941300000000012</c:v>
                </c:pt>
                <c:pt idx="721">
                  <c:v>98.828699999999998</c:v>
                </c:pt>
                <c:pt idx="722">
                  <c:v>97.788899999999998</c:v>
                </c:pt>
                <c:pt idx="723">
                  <c:v>97.531599999999997</c:v>
                </c:pt>
                <c:pt idx="724">
                  <c:v>100.3126</c:v>
                </c:pt>
                <c:pt idx="725">
                  <c:v>97.935500000000005</c:v>
                </c:pt>
                <c:pt idx="726">
                  <c:v>99.172799999999995</c:v>
                </c:pt>
                <c:pt idx="727">
                  <c:v>101.2719</c:v>
                </c:pt>
                <c:pt idx="728">
                  <c:v>100.1035</c:v>
                </c:pt>
                <c:pt idx="729">
                  <c:v>96.300899999999999</c:v>
                </c:pt>
                <c:pt idx="730">
                  <c:v>98.155799999999999</c:v>
                </c:pt>
                <c:pt idx="731">
                  <c:v>100.5004</c:v>
                </c:pt>
                <c:pt idx="732">
                  <c:v>102.4932</c:v>
                </c:pt>
                <c:pt idx="733">
                  <c:v>119.2021</c:v>
                </c:pt>
                <c:pt idx="734">
                  <c:v>147.78029999999998</c:v>
                </c:pt>
                <c:pt idx="735">
                  <c:v>164.47069999999999</c:v>
                </c:pt>
                <c:pt idx="736">
                  <c:v>174.88050000000001</c:v>
                </c:pt>
                <c:pt idx="737">
                  <c:v>244.19159999999999</c:v>
                </c:pt>
                <c:pt idx="738">
                  <c:v>352.3184</c:v>
                </c:pt>
                <c:pt idx="739">
                  <c:v>436.74200000000002</c:v>
                </c:pt>
                <c:pt idx="740">
                  <c:v>269.04720000000003</c:v>
                </c:pt>
                <c:pt idx="741">
                  <c:v>302.21980000000002</c:v>
                </c:pt>
                <c:pt idx="742">
                  <c:v>448.84390000000002</c:v>
                </c:pt>
                <c:pt idx="743">
                  <c:v>382.09069999999997</c:v>
                </c:pt>
                <c:pt idx="744">
                  <c:v>243.53210000000001</c:v>
                </c:pt>
                <c:pt idx="745">
                  <c:v>263.25700000000001</c:v>
                </c:pt>
                <c:pt idx="746">
                  <c:v>346.88979999999998</c:v>
                </c:pt>
                <c:pt idx="747">
                  <c:v>433.98070000000001</c:v>
                </c:pt>
                <c:pt idx="748">
                  <c:v>535.06459999999993</c:v>
                </c:pt>
                <c:pt idx="749">
                  <c:v>604.83890000000008</c:v>
                </c:pt>
                <c:pt idx="750">
                  <c:v>638.87860000000001</c:v>
                </c:pt>
                <c:pt idx="751">
                  <c:v>608.26610000000005</c:v>
                </c:pt>
                <c:pt idx="752">
                  <c:v>587.60389999999995</c:v>
                </c:pt>
                <c:pt idx="753">
                  <c:v>596.59559999999999</c:v>
                </c:pt>
                <c:pt idx="754">
                  <c:v>610.57330000000002</c:v>
                </c:pt>
                <c:pt idx="755">
                  <c:v>419.45939999999996</c:v>
                </c:pt>
                <c:pt idx="756">
                  <c:v>260.04989999999998</c:v>
                </c:pt>
                <c:pt idx="757">
                  <c:v>244.3914</c:v>
                </c:pt>
                <c:pt idx="758">
                  <c:v>284.57419999999996</c:v>
                </c:pt>
                <c:pt idx="759">
                  <c:v>308.80149999999998</c:v>
                </c:pt>
                <c:pt idx="760">
                  <c:v>379.0487</c:v>
                </c:pt>
                <c:pt idx="761">
                  <c:v>460.4973</c:v>
                </c:pt>
                <c:pt idx="762">
                  <c:v>511.76570000000004</c:v>
                </c:pt>
                <c:pt idx="763">
                  <c:v>523.21849999999995</c:v>
                </c:pt>
                <c:pt idx="764">
                  <c:v>346.63679999999999</c:v>
                </c:pt>
                <c:pt idx="765">
                  <c:v>201.8005</c:v>
                </c:pt>
                <c:pt idx="766">
                  <c:v>194.45570000000001</c:v>
                </c:pt>
                <c:pt idx="767">
                  <c:v>218.26779999999999</c:v>
                </c:pt>
                <c:pt idx="768">
                  <c:v>227.84359999999998</c:v>
                </c:pt>
                <c:pt idx="769">
                  <c:v>167.19120000000001</c:v>
                </c:pt>
                <c:pt idx="770">
                  <c:v>159.06100000000001</c:v>
                </c:pt>
                <c:pt idx="771">
                  <c:v>186.50590000000003</c:v>
                </c:pt>
                <c:pt idx="772">
                  <c:v>202.7</c:v>
                </c:pt>
                <c:pt idx="773">
                  <c:v>192.40770000000001</c:v>
                </c:pt>
                <c:pt idx="774">
                  <c:v>181.5</c:v>
                </c:pt>
                <c:pt idx="775">
                  <c:v>177.3</c:v>
                </c:pt>
                <c:pt idx="776">
                  <c:v>181.6</c:v>
                </c:pt>
                <c:pt idx="777">
                  <c:v>180.1</c:v>
                </c:pt>
                <c:pt idx="778">
                  <c:v>166.3</c:v>
                </c:pt>
                <c:pt idx="779">
                  <c:v>156.6</c:v>
                </c:pt>
                <c:pt idx="780">
                  <c:v>140.16549999999998</c:v>
                </c:pt>
                <c:pt idx="781">
                  <c:v>124.66059999999999</c:v>
                </c:pt>
                <c:pt idx="782">
                  <c:v>101.73400000000001</c:v>
                </c:pt>
                <c:pt idx="783">
                  <c:v>97.9</c:v>
                </c:pt>
                <c:pt idx="784">
                  <c:v>95.808099999999996</c:v>
                </c:pt>
                <c:pt idx="785">
                  <c:v>97.613900000000001</c:v>
                </c:pt>
                <c:pt idx="786">
                  <c:v>96.487000000000009</c:v>
                </c:pt>
                <c:pt idx="787">
                  <c:v>97.095600000000005</c:v>
                </c:pt>
                <c:pt idx="788">
                  <c:v>100.65949999999999</c:v>
                </c:pt>
                <c:pt idx="789">
                  <c:v>99.953500000000005</c:v>
                </c:pt>
                <c:pt idx="790">
                  <c:v>97.029200000000003</c:v>
                </c:pt>
                <c:pt idx="791">
                  <c:v>95.698800000000006</c:v>
                </c:pt>
                <c:pt idx="792">
                  <c:v>97.614000000000004</c:v>
                </c:pt>
                <c:pt idx="793">
                  <c:v>98.738299999999995</c:v>
                </c:pt>
                <c:pt idx="794">
                  <c:v>99.660899999999998</c:v>
                </c:pt>
                <c:pt idx="795">
                  <c:v>97.438100000000006</c:v>
                </c:pt>
                <c:pt idx="796">
                  <c:v>98.825500000000005</c:v>
                </c:pt>
                <c:pt idx="797">
                  <c:v>99.09859999999999</c:v>
                </c:pt>
                <c:pt idx="798">
                  <c:v>100.4641</c:v>
                </c:pt>
                <c:pt idx="799">
                  <c:v>99.64500000000001</c:v>
                </c:pt>
                <c:pt idx="800">
                  <c:v>97.838200000000001</c:v>
                </c:pt>
                <c:pt idx="801">
                  <c:v>97.626400000000004</c:v>
                </c:pt>
                <c:pt idx="802">
                  <c:v>98.294399999999996</c:v>
                </c:pt>
                <c:pt idx="803">
                  <c:v>99.793000000000006</c:v>
                </c:pt>
                <c:pt idx="804">
                  <c:v>98.764700000000005</c:v>
                </c:pt>
                <c:pt idx="805">
                  <c:v>99.802700000000002</c:v>
                </c:pt>
                <c:pt idx="806">
                  <c:v>99.185100000000006</c:v>
                </c:pt>
                <c:pt idx="807">
                  <c:v>98.706000000000003</c:v>
                </c:pt>
                <c:pt idx="808">
                  <c:v>101.31269999999999</c:v>
                </c:pt>
                <c:pt idx="809">
                  <c:v>97.64200000000001</c:v>
                </c:pt>
                <c:pt idx="810">
                  <c:v>98.902699999999996</c:v>
                </c:pt>
                <c:pt idx="811">
                  <c:v>98.440799999999996</c:v>
                </c:pt>
                <c:pt idx="812">
                  <c:v>98.0839</c:v>
                </c:pt>
                <c:pt idx="813">
                  <c:v>99.865499999999997</c:v>
                </c:pt>
                <c:pt idx="814">
                  <c:v>97.894000000000005</c:v>
                </c:pt>
                <c:pt idx="815">
                  <c:v>99.294799999999995</c:v>
                </c:pt>
                <c:pt idx="816">
                  <c:v>99.264399999999995</c:v>
                </c:pt>
                <c:pt idx="817">
                  <c:v>100.0878</c:v>
                </c:pt>
                <c:pt idx="818">
                  <c:v>98.938699999999997</c:v>
                </c:pt>
                <c:pt idx="819">
                  <c:v>98.197999999999993</c:v>
                </c:pt>
                <c:pt idx="820">
                  <c:v>97.715400000000002</c:v>
                </c:pt>
                <c:pt idx="821">
                  <c:v>99.463999999999999</c:v>
                </c:pt>
                <c:pt idx="822">
                  <c:v>99.744500000000002</c:v>
                </c:pt>
                <c:pt idx="823">
                  <c:v>97.790899999999993</c:v>
                </c:pt>
                <c:pt idx="824">
                  <c:v>98.784999999999997</c:v>
                </c:pt>
                <c:pt idx="825">
                  <c:v>99.026899999999998</c:v>
                </c:pt>
                <c:pt idx="826">
                  <c:v>99.663499999999999</c:v>
                </c:pt>
                <c:pt idx="827">
                  <c:v>100.1204</c:v>
                </c:pt>
                <c:pt idx="828">
                  <c:v>99.016599999999997</c:v>
                </c:pt>
                <c:pt idx="829">
                  <c:v>100.86919999999999</c:v>
                </c:pt>
                <c:pt idx="830">
                  <c:v>103.41799999999999</c:v>
                </c:pt>
                <c:pt idx="831">
                  <c:v>102.369</c:v>
                </c:pt>
                <c:pt idx="832">
                  <c:v>101.1499</c:v>
                </c:pt>
                <c:pt idx="833">
                  <c:v>99.706199999999995</c:v>
                </c:pt>
                <c:pt idx="834">
                  <c:v>98.905999999999992</c:v>
                </c:pt>
                <c:pt idx="835">
                  <c:v>100.88449999999999</c:v>
                </c:pt>
                <c:pt idx="836">
                  <c:v>98.018000000000001</c:v>
                </c:pt>
                <c:pt idx="837">
                  <c:v>98.790599999999998</c:v>
                </c:pt>
                <c:pt idx="838">
                  <c:v>98.9161</c:v>
                </c:pt>
                <c:pt idx="839">
                  <c:v>99.857900000000001</c:v>
                </c:pt>
                <c:pt idx="840">
                  <c:v>98.61760000000001</c:v>
                </c:pt>
                <c:pt idx="841">
                  <c:v>98.681399999999996</c:v>
                </c:pt>
                <c:pt idx="842">
                  <c:v>101.2038</c:v>
                </c:pt>
                <c:pt idx="843">
                  <c:v>99.696000000000012</c:v>
                </c:pt>
                <c:pt idx="844">
                  <c:v>99.650400000000005</c:v>
                </c:pt>
                <c:pt idx="845">
                  <c:v>98.920699999999997</c:v>
                </c:pt>
                <c:pt idx="846">
                  <c:v>99.497600000000006</c:v>
                </c:pt>
                <c:pt idx="847">
                  <c:v>103.09790000000001</c:v>
                </c:pt>
                <c:pt idx="848">
                  <c:v>128.00450000000001</c:v>
                </c:pt>
                <c:pt idx="849">
                  <c:v>162.40440000000001</c:v>
                </c:pt>
                <c:pt idx="850">
                  <c:v>203.89189999999999</c:v>
                </c:pt>
                <c:pt idx="851">
                  <c:v>245.27420000000001</c:v>
                </c:pt>
                <c:pt idx="852">
                  <c:v>226.70589999999999</c:v>
                </c:pt>
                <c:pt idx="853">
                  <c:v>172.2715</c:v>
                </c:pt>
                <c:pt idx="854">
                  <c:v>180.74850000000001</c:v>
                </c:pt>
                <c:pt idx="855">
                  <c:v>186.22980000000001</c:v>
                </c:pt>
                <c:pt idx="856">
                  <c:v>190.88119999999998</c:v>
                </c:pt>
                <c:pt idx="857">
                  <c:v>174.93449999999999</c:v>
                </c:pt>
                <c:pt idx="858">
                  <c:v>171.86179999999999</c:v>
                </c:pt>
                <c:pt idx="859">
                  <c:v>164.9812</c:v>
                </c:pt>
                <c:pt idx="860">
                  <c:v>206.88490000000002</c:v>
                </c:pt>
                <c:pt idx="861">
                  <c:v>238.06440000000001</c:v>
                </c:pt>
                <c:pt idx="862">
                  <c:v>238.72909999999999</c:v>
                </c:pt>
                <c:pt idx="863">
                  <c:v>167.08920000000001</c:v>
                </c:pt>
                <c:pt idx="864">
                  <c:v>148.28109999999998</c:v>
                </c:pt>
                <c:pt idx="865">
                  <c:v>131.6146</c:v>
                </c:pt>
                <c:pt idx="866">
                  <c:v>145.21270000000001</c:v>
                </c:pt>
                <c:pt idx="867">
                  <c:v>156.75459999999998</c:v>
                </c:pt>
                <c:pt idx="868">
                  <c:v>180.12530000000001</c:v>
                </c:pt>
                <c:pt idx="869">
                  <c:v>181.6396</c:v>
                </c:pt>
                <c:pt idx="870">
                  <c:v>167.07389999999998</c:v>
                </c:pt>
                <c:pt idx="871">
                  <c:v>183.51</c:v>
                </c:pt>
                <c:pt idx="872">
                  <c:v>232.8211</c:v>
                </c:pt>
                <c:pt idx="873">
                  <c:v>233.8519</c:v>
                </c:pt>
                <c:pt idx="874">
                  <c:v>185.08</c:v>
                </c:pt>
                <c:pt idx="875">
                  <c:v>185.96559999999999</c:v>
                </c:pt>
                <c:pt idx="876">
                  <c:v>204.54670000000002</c:v>
                </c:pt>
                <c:pt idx="877">
                  <c:v>225.34389999999999</c:v>
                </c:pt>
                <c:pt idx="878">
                  <c:v>257.46839999999997</c:v>
                </c:pt>
                <c:pt idx="879">
                  <c:v>299.76340000000005</c:v>
                </c:pt>
                <c:pt idx="880">
                  <c:v>352.62</c:v>
                </c:pt>
                <c:pt idx="881">
                  <c:v>287.43399999999997</c:v>
                </c:pt>
                <c:pt idx="882">
                  <c:v>186.40180000000001</c:v>
                </c:pt>
                <c:pt idx="883">
                  <c:v>190.66300000000001</c:v>
                </c:pt>
                <c:pt idx="884">
                  <c:v>214.2484</c:v>
                </c:pt>
                <c:pt idx="885">
                  <c:v>251.96609999999998</c:v>
                </c:pt>
                <c:pt idx="886">
                  <c:v>301.3263</c:v>
                </c:pt>
                <c:pt idx="887">
                  <c:v>332.81670000000003</c:v>
                </c:pt>
                <c:pt idx="888">
                  <c:v>357.54289999999997</c:v>
                </c:pt>
                <c:pt idx="889">
                  <c:v>372.14580000000001</c:v>
                </c:pt>
                <c:pt idx="890">
                  <c:v>364.20850000000002</c:v>
                </c:pt>
                <c:pt idx="891">
                  <c:v>350.19720000000001</c:v>
                </c:pt>
                <c:pt idx="892">
                  <c:v>336.10590000000002</c:v>
                </c:pt>
                <c:pt idx="893">
                  <c:v>333.83119999999997</c:v>
                </c:pt>
                <c:pt idx="894">
                  <c:v>343.22469999999998</c:v>
                </c:pt>
                <c:pt idx="895">
                  <c:v>318.16849999999999</c:v>
                </c:pt>
                <c:pt idx="896">
                  <c:v>249.50150000000002</c:v>
                </c:pt>
                <c:pt idx="897">
                  <c:v>177.90869999999998</c:v>
                </c:pt>
                <c:pt idx="898">
                  <c:v>181.4735</c:v>
                </c:pt>
                <c:pt idx="899">
                  <c:v>194.387</c:v>
                </c:pt>
                <c:pt idx="900">
                  <c:v>207.39920000000001</c:v>
                </c:pt>
                <c:pt idx="901">
                  <c:v>202.9228</c:v>
                </c:pt>
                <c:pt idx="902">
                  <c:v>196.76039999999998</c:v>
                </c:pt>
                <c:pt idx="903">
                  <c:v>178.00300000000001</c:v>
                </c:pt>
                <c:pt idx="904">
                  <c:v>159.5461</c:v>
                </c:pt>
                <c:pt idx="905">
                  <c:v>153.3468</c:v>
                </c:pt>
                <c:pt idx="906">
                  <c:v>184.6704</c:v>
                </c:pt>
                <c:pt idx="907">
                  <c:v>198.4</c:v>
                </c:pt>
                <c:pt idx="908">
                  <c:v>196.5</c:v>
                </c:pt>
                <c:pt idx="909">
                  <c:v>189.1</c:v>
                </c:pt>
                <c:pt idx="910">
                  <c:v>183</c:v>
                </c:pt>
                <c:pt idx="911">
                  <c:v>179.5</c:v>
                </c:pt>
                <c:pt idx="912">
                  <c:v>179.8</c:v>
                </c:pt>
                <c:pt idx="913">
                  <c:v>176.20129999999997</c:v>
                </c:pt>
                <c:pt idx="914">
                  <c:v>166</c:v>
                </c:pt>
                <c:pt idx="915">
                  <c:v>161.4</c:v>
                </c:pt>
                <c:pt idx="916">
                  <c:v>199.30110000000002</c:v>
                </c:pt>
                <c:pt idx="917">
                  <c:v>238.47720000000001</c:v>
                </c:pt>
                <c:pt idx="918">
                  <c:v>256.55419999999998</c:v>
                </c:pt>
                <c:pt idx="919">
                  <c:v>190.2484</c:v>
                </c:pt>
                <c:pt idx="920">
                  <c:v>176.3074</c:v>
                </c:pt>
                <c:pt idx="921">
                  <c:v>172.31109999999998</c:v>
                </c:pt>
                <c:pt idx="922">
                  <c:v>167.55279999999999</c:v>
                </c:pt>
                <c:pt idx="923">
                  <c:v>160.5514</c:v>
                </c:pt>
                <c:pt idx="924">
                  <c:v>156.72480000000002</c:v>
                </c:pt>
                <c:pt idx="925">
                  <c:v>157.62630000000001</c:v>
                </c:pt>
                <c:pt idx="926">
                  <c:v>155.4692</c:v>
                </c:pt>
                <c:pt idx="927">
                  <c:v>179.5727</c:v>
                </c:pt>
                <c:pt idx="928">
                  <c:v>197.69560000000001</c:v>
                </c:pt>
                <c:pt idx="929">
                  <c:v>230.4795</c:v>
                </c:pt>
                <c:pt idx="930">
                  <c:v>261.79179999999997</c:v>
                </c:pt>
                <c:pt idx="931">
                  <c:v>293.74790000000002</c:v>
                </c:pt>
                <c:pt idx="932">
                  <c:v>325.1234</c:v>
                </c:pt>
                <c:pt idx="933">
                  <c:v>353.85550000000001</c:v>
                </c:pt>
                <c:pt idx="934">
                  <c:v>381.19960000000003</c:v>
                </c:pt>
                <c:pt idx="935">
                  <c:v>410.53890000000001</c:v>
                </c:pt>
                <c:pt idx="936">
                  <c:v>299.84020000000004</c:v>
                </c:pt>
                <c:pt idx="937">
                  <c:v>198.09049999999999</c:v>
                </c:pt>
                <c:pt idx="938">
                  <c:v>193.04730000000001</c:v>
                </c:pt>
                <c:pt idx="939">
                  <c:v>222.82410000000002</c:v>
                </c:pt>
                <c:pt idx="940">
                  <c:v>233.6001</c:v>
                </c:pt>
                <c:pt idx="941">
                  <c:v>222.52029999999999</c:v>
                </c:pt>
                <c:pt idx="942">
                  <c:v>197.94470000000001</c:v>
                </c:pt>
                <c:pt idx="943">
                  <c:v>166.38830000000002</c:v>
                </c:pt>
                <c:pt idx="944">
                  <c:v>163.34059999999999</c:v>
                </c:pt>
                <c:pt idx="945">
                  <c:v>160.69050000000001</c:v>
                </c:pt>
                <c:pt idx="946">
                  <c:v>157.6335</c:v>
                </c:pt>
                <c:pt idx="947">
                  <c:v>157.13670000000002</c:v>
                </c:pt>
                <c:pt idx="948">
                  <c:v>155.46900000000002</c:v>
                </c:pt>
                <c:pt idx="949">
                  <c:v>155.04040000000001</c:v>
                </c:pt>
                <c:pt idx="950">
                  <c:v>153.2842</c:v>
                </c:pt>
                <c:pt idx="951">
                  <c:v>153.40910000000002</c:v>
                </c:pt>
                <c:pt idx="952">
                  <c:v>154.5</c:v>
                </c:pt>
                <c:pt idx="953">
                  <c:v>154.25649999999999</c:v>
                </c:pt>
                <c:pt idx="954">
                  <c:v>153.91820000000001</c:v>
                </c:pt>
                <c:pt idx="955">
                  <c:v>184.41920000000002</c:v>
                </c:pt>
                <c:pt idx="956">
                  <c:v>196.5155</c:v>
                </c:pt>
                <c:pt idx="957">
                  <c:v>180</c:v>
                </c:pt>
                <c:pt idx="958">
                  <c:v>179.1</c:v>
                </c:pt>
                <c:pt idx="959">
                  <c:v>163.9</c:v>
                </c:pt>
                <c:pt idx="960">
                  <c:v>159.30000000000001</c:v>
                </c:pt>
                <c:pt idx="961">
                  <c:v>183.1</c:v>
                </c:pt>
                <c:pt idx="962">
                  <c:v>185.5</c:v>
                </c:pt>
                <c:pt idx="963">
                  <c:v>178.8</c:v>
                </c:pt>
                <c:pt idx="964">
                  <c:v>171.8</c:v>
                </c:pt>
                <c:pt idx="965">
                  <c:v>153.4</c:v>
                </c:pt>
                <c:pt idx="966">
                  <c:v>146.19999999999999</c:v>
                </c:pt>
                <c:pt idx="967">
                  <c:v>133.01150000000001</c:v>
                </c:pt>
                <c:pt idx="968">
                  <c:v>122.2034</c:v>
                </c:pt>
                <c:pt idx="969">
                  <c:v>99.1</c:v>
                </c:pt>
                <c:pt idx="970">
                  <c:v>99.001900000000006</c:v>
                </c:pt>
                <c:pt idx="971">
                  <c:v>97.8</c:v>
                </c:pt>
                <c:pt idx="972">
                  <c:v>100</c:v>
                </c:pt>
                <c:pt idx="973">
                  <c:v>101</c:v>
                </c:pt>
                <c:pt idx="974">
                  <c:v>99.845699999999994</c:v>
                </c:pt>
                <c:pt idx="975">
                  <c:v>99.483499999999992</c:v>
                </c:pt>
                <c:pt idx="976">
                  <c:v>99.830600000000004</c:v>
                </c:pt>
                <c:pt idx="977">
                  <c:v>101.1464</c:v>
                </c:pt>
                <c:pt idx="978">
                  <c:v>126.4713</c:v>
                </c:pt>
                <c:pt idx="979">
                  <c:v>145.65129999999999</c:v>
                </c:pt>
                <c:pt idx="980">
                  <c:v>165.38330000000002</c:v>
                </c:pt>
                <c:pt idx="981">
                  <c:v>187.56710000000001</c:v>
                </c:pt>
                <c:pt idx="982">
                  <c:v>193.6986</c:v>
                </c:pt>
                <c:pt idx="983">
                  <c:v>184.59780000000001</c:v>
                </c:pt>
                <c:pt idx="984">
                  <c:v>164.61020000000002</c:v>
                </c:pt>
                <c:pt idx="985">
                  <c:v>171.65530000000001</c:v>
                </c:pt>
                <c:pt idx="986">
                  <c:v>174.71940000000001</c:v>
                </c:pt>
                <c:pt idx="987">
                  <c:v>185.85320000000002</c:v>
                </c:pt>
                <c:pt idx="988">
                  <c:v>229.15789999999998</c:v>
                </c:pt>
                <c:pt idx="989">
                  <c:v>214.1155</c:v>
                </c:pt>
                <c:pt idx="990">
                  <c:v>181.88580000000002</c:v>
                </c:pt>
                <c:pt idx="991">
                  <c:v>188.75820000000002</c:v>
                </c:pt>
                <c:pt idx="992">
                  <c:v>238.0821</c:v>
                </c:pt>
                <c:pt idx="993">
                  <c:v>241.18020000000001</c:v>
                </c:pt>
                <c:pt idx="994">
                  <c:v>187.32239999999999</c:v>
                </c:pt>
                <c:pt idx="995">
                  <c:v>205.21440000000001</c:v>
                </c:pt>
                <c:pt idx="996">
                  <c:v>273.07119999999998</c:v>
                </c:pt>
                <c:pt idx="997">
                  <c:v>331.02270000000004</c:v>
                </c:pt>
                <c:pt idx="998">
                  <c:v>388.25450000000001</c:v>
                </c:pt>
                <c:pt idx="999">
                  <c:v>449.55199999999996</c:v>
                </c:pt>
                <c:pt idx="1000">
                  <c:v>434.9323</c:v>
                </c:pt>
                <c:pt idx="1001">
                  <c:v>379.84889999999996</c:v>
                </c:pt>
                <c:pt idx="1002">
                  <c:v>336.89679999999998</c:v>
                </c:pt>
                <c:pt idx="1003">
                  <c:v>313.48919999999998</c:v>
                </c:pt>
                <c:pt idx="1004">
                  <c:v>305.91739999999999</c:v>
                </c:pt>
                <c:pt idx="1005">
                  <c:v>304.11970000000002</c:v>
                </c:pt>
                <c:pt idx="1006">
                  <c:v>303.49450000000002</c:v>
                </c:pt>
                <c:pt idx="1007">
                  <c:v>307.51049999999998</c:v>
                </c:pt>
                <c:pt idx="1008">
                  <c:v>315.34250000000003</c:v>
                </c:pt>
                <c:pt idx="1009">
                  <c:v>327.14240000000001</c:v>
                </c:pt>
                <c:pt idx="1010">
                  <c:v>342.37080000000003</c:v>
                </c:pt>
                <c:pt idx="1011">
                  <c:v>355.96780000000001</c:v>
                </c:pt>
                <c:pt idx="1012">
                  <c:v>281.5095</c:v>
                </c:pt>
                <c:pt idx="1013">
                  <c:v>193.69830000000002</c:v>
                </c:pt>
                <c:pt idx="1014">
                  <c:v>189.92019999999999</c:v>
                </c:pt>
                <c:pt idx="1015">
                  <c:v>208.35289999999998</c:v>
                </c:pt>
                <c:pt idx="1016">
                  <c:v>225.22020000000001</c:v>
                </c:pt>
                <c:pt idx="1017">
                  <c:v>239.49719999999999</c:v>
                </c:pt>
                <c:pt idx="1018">
                  <c:v>254.53030000000001</c:v>
                </c:pt>
                <c:pt idx="1019">
                  <c:v>275.20979999999997</c:v>
                </c:pt>
                <c:pt idx="1020">
                  <c:v>294.6284</c:v>
                </c:pt>
                <c:pt idx="1021">
                  <c:v>305.11200000000002</c:v>
                </c:pt>
                <c:pt idx="1022">
                  <c:v>312.7543</c:v>
                </c:pt>
                <c:pt idx="1023">
                  <c:v>273.43870000000004</c:v>
                </c:pt>
                <c:pt idx="1024">
                  <c:v>235.58569999999997</c:v>
                </c:pt>
                <c:pt idx="1025">
                  <c:v>223.29</c:v>
                </c:pt>
                <c:pt idx="1026">
                  <c:v>220.49549999999999</c:v>
                </c:pt>
                <c:pt idx="1027">
                  <c:v>223.1147</c:v>
                </c:pt>
                <c:pt idx="1028">
                  <c:v>226.2276</c:v>
                </c:pt>
                <c:pt idx="1029">
                  <c:v>228.26979999999998</c:v>
                </c:pt>
                <c:pt idx="1030">
                  <c:v>232.61670000000001</c:v>
                </c:pt>
                <c:pt idx="1031">
                  <c:v>235.1242</c:v>
                </c:pt>
                <c:pt idx="1032">
                  <c:v>238.05799999999999</c:v>
                </c:pt>
                <c:pt idx="1033">
                  <c:v>241.03190000000001</c:v>
                </c:pt>
                <c:pt idx="1034">
                  <c:v>242.73920000000001</c:v>
                </c:pt>
                <c:pt idx="1035">
                  <c:v>189.816</c:v>
                </c:pt>
                <c:pt idx="1036">
                  <c:v>184.5076</c:v>
                </c:pt>
                <c:pt idx="1037">
                  <c:v>180.63339999999999</c:v>
                </c:pt>
                <c:pt idx="1038">
                  <c:v>179.80850000000001</c:v>
                </c:pt>
                <c:pt idx="1039">
                  <c:v>174.77549999999999</c:v>
                </c:pt>
                <c:pt idx="1040">
                  <c:v>170.93789999999998</c:v>
                </c:pt>
                <c:pt idx="1041">
                  <c:v>167.91069999999999</c:v>
                </c:pt>
                <c:pt idx="1042">
                  <c:v>165.71459999999999</c:v>
                </c:pt>
                <c:pt idx="1043">
                  <c:v>162.20689999999999</c:v>
                </c:pt>
                <c:pt idx="1044">
                  <c:v>159.93719999999999</c:v>
                </c:pt>
                <c:pt idx="1045">
                  <c:v>175.3913</c:v>
                </c:pt>
                <c:pt idx="1046">
                  <c:v>187.19579999999999</c:v>
                </c:pt>
                <c:pt idx="1047">
                  <c:v>217.32240000000002</c:v>
                </c:pt>
                <c:pt idx="1048">
                  <c:v>239.98750000000001</c:v>
                </c:pt>
                <c:pt idx="1049">
                  <c:v>245.73329999999999</c:v>
                </c:pt>
                <c:pt idx="1050">
                  <c:v>243.22930000000002</c:v>
                </c:pt>
                <c:pt idx="1051">
                  <c:v>241.04410000000001</c:v>
                </c:pt>
                <c:pt idx="1052">
                  <c:v>241.8535</c:v>
                </c:pt>
                <c:pt idx="1053">
                  <c:v>233.58930000000001</c:v>
                </c:pt>
                <c:pt idx="1054">
                  <c:v>182.3038</c:v>
                </c:pt>
                <c:pt idx="1055">
                  <c:v>177.0651</c:v>
                </c:pt>
                <c:pt idx="1056">
                  <c:v>170.37509999999997</c:v>
                </c:pt>
                <c:pt idx="1057">
                  <c:v>170.90899999999999</c:v>
                </c:pt>
                <c:pt idx="1058">
                  <c:v>166.58330000000001</c:v>
                </c:pt>
                <c:pt idx="1059">
                  <c:v>166.6053</c:v>
                </c:pt>
                <c:pt idx="1060">
                  <c:v>162.7944</c:v>
                </c:pt>
                <c:pt idx="1061">
                  <c:v>158.30609999999999</c:v>
                </c:pt>
                <c:pt idx="1062">
                  <c:v>155.94239999999999</c:v>
                </c:pt>
                <c:pt idx="1063">
                  <c:v>154.67769999999999</c:v>
                </c:pt>
                <c:pt idx="1064">
                  <c:v>155.27179999999998</c:v>
                </c:pt>
                <c:pt idx="1065">
                  <c:v>155.0042</c:v>
                </c:pt>
                <c:pt idx="1066">
                  <c:v>156.1319</c:v>
                </c:pt>
                <c:pt idx="1067">
                  <c:v>155.2362</c:v>
                </c:pt>
                <c:pt idx="1068">
                  <c:v>153.71089999999998</c:v>
                </c:pt>
                <c:pt idx="1069">
                  <c:v>185.5325</c:v>
                </c:pt>
                <c:pt idx="1070">
                  <c:v>201.1</c:v>
                </c:pt>
                <c:pt idx="1071">
                  <c:v>190.1</c:v>
                </c:pt>
                <c:pt idx="1072">
                  <c:v>179.2</c:v>
                </c:pt>
                <c:pt idx="1073">
                  <c:v>177.4</c:v>
                </c:pt>
                <c:pt idx="1074">
                  <c:v>166</c:v>
                </c:pt>
                <c:pt idx="1075">
                  <c:v>163.5</c:v>
                </c:pt>
                <c:pt idx="1076">
                  <c:v>181</c:v>
                </c:pt>
                <c:pt idx="1077">
                  <c:v>177.3</c:v>
                </c:pt>
                <c:pt idx="1078">
                  <c:v>178.3</c:v>
                </c:pt>
                <c:pt idx="1079">
                  <c:v>182</c:v>
                </c:pt>
                <c:pt idx="1080">
                  <c:v>189.8</c:v>
                </c:pt>
                <c:pt idx="1081">
                  <c:v>178.2</c:v>
                </c:pt>
                <c:pt idx="1082">
                  <c:v>177.6</c:v>
                </c:pt>
                <c:pt idx="1083">
                  <c:v>178.6</c:v>
                </c:pt>
                <c:pt idx="1084">
                  <c:v>178.6</c:v>
                </c:pt>
                <c:pt idx="1085">
                  <c:v>174.7</c:v>
                </c:pt>
                <c:pt idx="1086">
                  <c:v>152.4</c:v>
                </c:pt>
                <c:pt idx="1087">
                  <c:v>144.5</c:v>
                </c:pt>
                <c:pt idx="1088">
                  <c:v>131.80110000000002</c:v>
                </c:pt>
                <c:pt idx="1089">
                  <c:v>132.20649999999998</c:v>
                </c:pt>
                <c:pt idx="1090">
                  <c:v>146.4</c:v>
                </c:pt>
                <c:pt idx="1091">
                  <c:v>172.80510000000001</c:v>
                </c:pt>
                <c:pt idx="1092">
                  <c:v>182.98390000000001</c:v>
                </c:pt>
                <c:pt idx="1093">
                  <c:v>175.91480000000001</c:v>
                </c:pt>
                <c:pt idx="1094">
                  <c:v>180.13679999999999</c:v>
                </c:pt>
                <c:pt idx="1095">
                  <c:v>199.68780000000001</c:v>
                </c:pt>
                <c:pt idx="1096">
                  <c:v>208.20139999999998</c:v>
                </c:pt>
                <c:pt idx="1097">
                  <c:v>217.26240000000001</c:v>
                </c:pt>
                <c:pt idx="1098">
                  <c:v>207.69229999999999</c:v>
                </c:pt>
                <c:pt idx="1099">
                  <c:v>182.20820000000001</c:v>
                </c:pt>
                <c:pt idx="1100">
                  <c:v>183.00539999999998</c:v>
                </c:pt>
                <c:pt idx="1101">
                  <c:v>218.6918</c:v>
                </c:pt>
                <c:pt idx="1102">
                  <c:v>261.29339999999996</c:v>
                </c:pt>
                <c:pt idx="1103">
                  <c:v>247.44319999999999</c:v>
                </c:pt>
                <c:pt idx="1104">
                  <c:v>177.26920000000001</c:v>
                </c:pt>
                <c:pt idx="1105">
                  <c:v>183.58240000000001</c:v>
                </c:pt>
                <c:pt idx="1106">
                  <c:v>197.9007</c:v>
                </c:pt>
                <c:pt idx="1107">
                  <c:v>204.2072</c:v>
                </c:pt>
                <c:pt idx="1108">
                  <c:v>201.08199999999999</c:v>
                </c:pt>
                <c:pt idx="1109">
                  <c:v>164.54659999999998</c:v>
                </c:pt>
                <c:pt idx="1110">
                  <c:v>157.90979999999999</c:v>
                </c:pt>
                <c:pt idx="1111">
                  <c:v>153.73820000000001</c:v>
                </c:pt>
                <c:pt idx="1112">
                  <c:v>177.22540000000001</c:v>
                </c:pt>
                <c:pt idx="1113">
                  <c:v>190.30709999999999</c:v>
                </c:pt>
                <c:pt idx="1114">
                  <c:v>207.46889999999999</c:v>
                </c:pt>
                <c:pt idx="1115">
                  <c:v>219.24020000000002</c:v>
                </c:pt>
                <c:pt idx="1116">
                  <c:v>235.0137</c:v>
                </c:pt>
                <c:pt idx="1117">
                  <c:v>255.34300000000002</c:v>
                </c:pt>
                <c:pt idx="1118">
                  <c:v>264.7636</c:v>
                </c:pt>
                <c:pt idx="1119">
                  <c:v>264.35939999999999</c:v>
                </c:pt>
                <c:pt idx="1120">
                  <c:v>274.99379999999996</c:v>
                </c:pt>
                <c:pt idx="1121">
                  <c:v>309.76310000000001</c:v>
                </c:pt>
                <c:pt idx="1122">
                  <c:v>328.85219999999998</c:v>
                </c:pt>
                <c:pt idx="1123">
                  <c:v>262.12430000000001</c:v>
                </c:pt>
                <c:pt idx="1124">
                  <c:v>180.66640000000001</c:v>
                </c:pt>
                <c:pt idx="1125">
                  <c:v>176.12460000000002</c:v>
                </c:pt>
                <c:pt idx="1126">
                  <c:v>184.10120000000001</c:v>
                </c:pt>
                <c:pt idx="1127">
                  <c:v>203.8691</c:v>
                </c:pt>
                <c:pt idx="1128">
                  <c:v>218.34139999999999</c:v>
                </c:pt>
                <c:pt idx="1129">
                  <c:v>230.0538</c:v>
                </c:pt>
                <c:pt idx="1130">
                  <c:v>201.8689</c:v>
                </c:pt>
                <c:pt idx="1131">
                  <c:v>186.71</c:v>
                </c:pt>
                <c:pt idx="1132">
                  <c:v>178.9375</c:v>
                </c:pt>
                <c:pt idx="1133">
                  <c:v>177.7927</c:v>
                </c:pt>
                <c:pt idx="1134">
                  <c:v>170.364</c:v>
                </c:pt>
                <c:pt idx="1135">
                  <c:v>156.8706</c:v>
                </c:pt>
                <c:pt idx="1136">
                  <c:v>155.43379999999999</c:v>
                </c:pt>
                <c:pt idx="1137">
                  <c:v>154.9315</c:v>
                </c:pt>
                <c:pt idx="1138">
                  <c:v>171.4684</c:v>
                </c:pt>
                <c:pt idx="1139">
                  <c:v>179.15049999999999</c:v>
                </c:pt>
                <c:pt idx="1140">
                  <c:v>181.3331</c:v>
                </c:pt>
                <c:pt idx="1141">
                  <c:v>180.61619999999999</c:v>
                </c:pt>
                <c:pt idx="1142">
                  <c:v>157.6788</c:v>
                </c:pt>
                <c:pt idx="1143">
                  <c:v>155.3212</c:v>
                </c:pt>
                <c:pt idx="1144">
                  <c:v>155.94920000000002</c:v>
                </c:pt>
                <c:pt idx="1145">
                  <c:v>154.553</c:v>
                </c:pt>
                <c:pt idx="1146">
                  <c:v>154.42259999999999</c:v>
                </c:pt>
                <c:pt idx="1147">
                  <c:v>151.9547</c:v>
                </c:pt>
                <c:pt idx="1148">
                  <c:v>184.38340000000002</c:v>
                </c:pt>
                <c:pt idx="1149">
                  <c:v>201.90640000000002</c:v>
                </c:pt>
                <c:pt idx="1150">
                  <c:v>199.1</c:v>
                </c:pt>
                <c:pt idx="1151">
                  <c:v>194</c:v>
                </c:pt>
                <c:pt idx="1152">
                  <c:v>185.7</c:v>
                </c:pt>
                <c:pt idx="1153">
                  <c:v>181.80080000000001</c:v>
                </c:pt>
                <c:pt idx="1154">
                  <c:v>179.2</c:v>
                </c:pt>
                <c:pt idx="1155">
                  <c:v>178.9</c:v>
                </c:pt>
                <c:pt idx="1156">
                  <c:v>177.5</c:v>
                </c:pt>
                <c:pt idx="1157">
                  <c:v>177.6</c:v>
                </c:pt>
                <c:pt idx="1158">
                  <c:v>175.2</c:v>
                </c:pt>
                <c:pt idx="1159">
                  <c:v>175.4</c:v>
                </c:pt>
                <c:pt idx="1160">
                  <c:v>174.9</c:v>
                </c:pt>
                <c:pt idx="1161">
                  <c:v>173.8</c:v>
                </c:pt>
                <c:pt idx="1162">
                  <c:v>171.6</c:v>
                </c:pt>
                <c:pt idx="1163">
                  <c:v>203.8</c:v>
                </c:pt>
                <c:pt idx="1164">
                  <c:v>210.7</c:v>
                </c:pt>
                <c:pt idx="1165">
                  <c:v>220.03579999999999</c:v>
                </c:pt>
                <c:pt idx="1166">
                  <c:v>224.41810000000001</c:v>
                </c:pt>
                <c:pt idx="1167">
                  <c:v>207.77600000000001</c:v>
                </c:pt>
                <c:pt idx="1168">
                  <c:v>200.1268</c:v>
                </c:pt>
                <c:pt idx="1169">
                  <c:v>187.99300000000002</c:v>
                </c:pt>
                <c:pt idx="1170">
                  <c:v>175.3058</c:v>
                </c:pt>
                <c:pt idx="1171">
                  <c:v>170.9221</c:v>
                </c:pt>
                <c:pt idx="1172">
                  <c:v>165.98050000000001</c:v>
                </c:pt>
                <c:pt idx="1173">
                  <c:v>162.63659999999999</c:v>
                </c:pt>
                <c:pt idx="1174">
                  <c:v>158.82500000000002</c:v>
                </c:pt>
                <c:pt idx="1175">
                  <c:v>167.99279999999999</c:v>
                </c:pt>
                <c:pt idx="1176">
                  <c:v>194.0206</c:v>
                </c:pt>
                <c:pt idx="1177">
                  <c:v>225.25709999999998</c:v>
                </c:pt>
                <c:pt idx="1178">
                  <c:v>243.01259999999999</c:v>
                </c:pt>
                <c:pt idx="1179">
                  <c:v>249.5232</c:v>
                </c:pt>
                <c:pt idx="1180">
                  <c:v>258.48669999999998</c:v>
                </c:pt>
                <c:pt idx="1181">
                  <c:v>268.29359999999997</c:v>
                </c:pt>
                <c:pt idx="1182">
                  <c:v>280.13350000000003</c:v>
                </c:pt>
                <c:pt idx="1183">
                  <c:v>291.46540000000005</c:v>
                </c:pt>
                <c:pt idx="1184">
                  <c:v>282.47580000000005</c:v>
                </c:pt>
                <c:pt idx="1185">
                  <c:v>272.0856</c:v>
                </c:pt>
                <c:pt idx="1186">
                  <c:v>266.25900000000001</c:v>
                </c:pt>
                <c:pt idx="1187">
                  <c:v>263.45400000000001</c:v>
                </c:pt>
                <c:pt idx="1188">
                  <c:v>260.33839999999998</c:v>
                </c:pt>
                <c:pt idx="1189">
                  <c:v>258.22969999999998</c:v>
                </c:pt>
                <c:pt idx="1190">
                  <c:v>260.8802</c:v>
                </c:pt>
                <c:pt idx="1191">
                  <c:v>228.71869999999998</c:v>
                </c:pt>
                <c:pt idx="1192">
                  <c:v>181.60170000000002</c:v>
                </c:pt>
                <c:pt idx="1193">
                  <c:v>182.32429999999999</c:v>
                </c:pt>
                <c:pt idx="1194">
                  <c:v>197.54429999999999</c:v>
                </c:pt>
                <c:pt idx="1195">
                  <c:v>203.3973</c:v>
                </c:pt>
                <c:pt idx="1196">
                  <c:v>190.2903</c:v>
                </c:pt>
                <c:pt idx="1197">
                  <c:v>180.89770000000001</c:v>
                </c:pt>
                <c:pt idx="1198">
                  <c:v>174.1018</c:v>
                </c:pt>
                <c:pt idx="1199">
                  <c:v>174.70699999999999</c:v>
                </c:pt>
                <c:pt idx="1200">
                  <c:v>177.08489999999998</c:v>
                </c:pt>
                <c:pt idx="1201">
                  <c:v>183.60720000000001</c:v>
                </c:pt>
                <c:pt idx="1202">
                  <c:v>189.5778</c:v>
                </c:pt>
                <c:pt idx="1203">
                  <c:v>193.12450000000001</c:v>
                </c:pt>
                <c:pt idx="1204">
                  <c:v>191.90970000000002</c:v>
                </c:pt>
                <c:pt idx="1205">
                  <c:v>192.13159999999999</c:v>
                </c:pt>
                <c:pt idx="1206">
                  <c:v>190.8862</c:v>
                </c:pt>
                <c:pt idx="1207">
                  <c:v>160.17410000000001</c:v>
                </c:pt>
                <c:pt idx="1208">
                  <c:v>158.07320000000001</c:v>
                </c:pt>
                <c:pt idx="1209">
                  <c:v>154.90690000000001</c:v>
                </c:pt>
                <c:pt idx="1210">
                  <c:v>151.99340000000001</c:v>
                </c:pt>
                <c:pt idx="1211">
                  <c:v>184.13849999999999</c:v>
                </c:pt>
                <c:pt idx="1212">
                  <c:v>193.2</c:v>
                </c:pt>
                <c:pt idx="1213">
                  <c:v>177.7</c:v>
                </c:pt>
                <c:pt idx="1214">
                  <c:v>176.7</c:v>
                </c:pt>
                <c:pt idx="1215">
                  <c:v>185.8</c:v>
                </c:pt>
                <c:pt idx="1216">
                  <c:v>186.9</c:v>
                </c:pt>
                <c:pt idx="1217">
                  <c:v>175.2</c:v>
                </c:pt>
                <c:pt idx="1218">
                  <c:v>156.1</c:v>
                </c:pt>
                <c:pt idx="1219">
                  <c:v>135.9058</c:v>
                </c:pt>
                <c:pt idx="1220">
                  <c:v>121.1</c:v>
                </c:pt>
                <c:pt idx="1221">
                  <c:v>95.906200000000013</c:v>
                </c:pt>
                <c:pt idx="1222">
                  <c:v>100.3</c:v>
                </c:pt>
                <c:pt idx="1223">
                  <c:v>99.8</c:v>
                </c:pt>
                <c:pt idx="1224">
                  <c:v>99.5</c:v>
                </c:pt>
                <c:pt idx="1225">
                  <c:v>98.643999999999991</c:v>
                </c:pt>
                <c:pt idx="1226">
                  <c:v>98.143900000000002</c:v>
                </c:pt>
                <c:pt idx="1227">
                  <c:v>98.715600000000009</c:v>
                </c:pt>
                <c:pt idx="1228">
                  <c:v>98.10199999999999</c:v>
                </c:pt>
                <c:pt idx="1229">
                  <c:v>100.02079999999999</c:v>
                </c:pt>
                <c:pt idx="1230">
                  <c:v>99.197199999999995</c:v>
                </c:pt>
                <c:pt idx="1231">
                  <c:v>97.361699999999999</c:v>
                </c:pt>
                <c:pt idx="1232">
                  <c:v>99.365099999999998</c:v>
                </c:pt>
                <c:pt idx="1233">
                  <c:v>98.571200000000005</c:v>
                </c:pt>
                <c:pt idx="1234">
                  <c:v>101.7598</c:v>
                </c:pt>
                <c:pt idx="1235">
                  <c:v>100.18910000000001</c:v>
                </c:pt>
                <c:pt idx="1236">
                  <c:v>99.598699999999994</c:v>
                </c:pt>
                <c:pt idx="1237">
                  <c:v>99.775700000000001</c:v>
                </c:pt>
                <c:pt idx="1238">
                  <c:v>98.962499999999991</c:v>
                </c:pt>
                <c:pt idx="1239">
                  <c:v>100.34899999999999</c:v>
                </c:pt>
                <c:pt idx="1240">
                  <c:v>99.914500000000004</c:v>
                </c:pt>
                <c:pt idx="1241">
                  <c:v>99.770800000000008</c:v>
                </c:pt>
                <c:pt idx="1242">
                  <c:v>99.052899999999994</c:v>
                </c:pt>
                <c:pt idx="1243">
                  <c:v>97.356200000000001</c:v>
                </c:pt>
                <c:pt idx="1244">
                  <c:v>97.449600000000004</c:v>
                </c:pt>
                <c:pt idx="1245">
                  <c:v>99.383399999999995</c:v>
                </c:pt>
                <c:pt idx="1246">
                  <c:v>98.418599999999998</c:v>
                </c:pt>
                <c:pt idx="1247">
                  <c:v>101.3976</c:v>
                </c:pt>
                <c:pt idx="1248">
                  <c:v>99.649500000000003</c:v>
                </c:pt>
                <c:pt idx="1249">
                  <c:v>101.34179999999999</c:v>
                </c:pt>
                <c:pt idx="1250">
                  <c:v>99.579700000000003</c:v>
                </c:pt>
                <c:pt idx="1251">
                  <c:v>99.724099999999993</c:v>
                </c:pt>
                <c:pt idx="1252">
                  <c:v>100.2957</c:v>
                </c:pt>
                <c:pt idx="1253">
                  <c:v>100.6314</c:v>
                </c:pt>
                <c:pt idx="1254">
                  <c:v>100.3587</c:v>
                </c:pt>
                <c:pt idx="1255">
                  <c:v>99.279899999999998</c:v>
                </c:pt>
                <c:pt idx="1256">
                  <c:v>100.61550000000001</c:v>
                </c:pt>
                <c:pt idx="1257">
                  <c:v>101.65910000000001</c:v>
                </c:pt>
                <c:pt idx="1258">
                  <c:v>97.994399999999999</c:v>
                </c:pt>
                <c:pt idx="1259">
                  <c:v>98.36399999999999</c:v>
                </c:pt>
                <c:pt idx="1260">
                  <c:v>100.48060000000001</c:v>
                </c:pt>
                <c:pt idx="1261">
                  <c:v>98.954999999999998</c:v>
                </c:pt>
                <c:pt idx="1262">
                  <c:v>102.0638</c:v>
                </c:pt>
                <c:pt idx="1263">
                  <c:v>101.40690000000001</c:v>
                </c:pt>
                <c:pt idx="1264">
                  <c:v>101.6315</c:v>
                </c:pt>
                <c:pt idx="1265">
                  <c:v>99.604200000000006</c:v>
                </c:pt>
                <c:pt idx="1266">
                  <c:v>98.368400000000008</c:v>
                </c:pt>
                <c:pt idx="1267">
                  <c:v>99.691900000000004</c:v>
                </c:pt>
                <c:pt idx="1268">
                  <c:v>98.001800000000003</c:v>
                </c:pt>
                <c:pt idx="1269">
                  <c:v>101.00059999999999</c:v>
                </c:pt>
                <c:pt idx="1270">
                  <c:v>98.203100000000006</c:v>
                </c:pt>
                <c:pt idx="1271">
                  <c:v>96.767899999999997</c:v>
                </c:pt>
                <c:pt idx="1272">
                  <c:v>105.3352</c:v>
                </c:pt>
                <c:pt idx="1273">
                  <c:v>151.5873</c:v>
                </c:pt>
                <c:pt idx="1274">
                  <c:v>184.02429999999998</c:v>
                </c:pt>
                <c:pt idx="1275">
                  <c:v>191.51840000000001</c:v>
                </c:pt>
                <c:pt idx="1276">
                  <c:v>175.83399999999997</c:v>
                </c:pt>
                <c:pt idx="1277">
                  <c:v>173.92750000000001</c:v>
                </c:pt>
                <c:pt idx="1278">
                  <c:v>196.7749</c:v>
                </c:pt>
                <c:pt idx="1279">
                  <c:v>187.47420000000002</c:v>
                </c:pt>
                <c:pt idx="1280">
                  <c:v>164.0301</c:v>
                </c:pt>
                <c:pt idx="1281">
                  <c:v>179.42160000000001</c:v>
                </c:pt>
                <c:pt idx="1282">
                  <c:v>213.30529999999999</c:v>
                </c:pt>
                <c:pt idx="1283">
                  <c:v>211.4085</c:v>
                </c:pt>
                <c:pt idx="1284">
                  <c:v>191.6421</c:v>
                </c:pt>
                <c:pt idx="1285">
                  <c:v>207.3768</c:v>
                </c:pt>
                <c:pt idx="1286">
                  <c:v>284.04739999999998</c:v>
                </c:pt>
                <c:pt idx="1287">
                  <c:v>357.52449999999999</c:v>
                </c:pt>
                <c:pt idx="1288">
                  <c:v>463.04129999999998</c:v>
                </c:pt>
                <c:pt idx="1289">
                  <c:v>367.56040000000002</c:v>
                </c:pt>
                <c:pt idx="1290">
                  <c:v>223.30759999999998</c:v>
                </c:pt>
                <c:pt idx="1291">
                  <c:v>238.03559999999999</c:v>
                </c:pt>
                <c:pt idx="1292">
                  <c:v>299.78660000000002</c:v>
                </c:pt>
                <c:pt idx="1293">
                  <c:v>345.58299999999997</c:v>
                </c:pt>
                <c:pt idx="1294">
                  <c:v>390.25549999999998</c:v>
                </c:pt>
                <c:pt idx="1295">
                  <c:v>402.04219999999998</c:v>
                </c:pt>
                <c:pt idx="1296">
                  <c:v>419.63679999999999</c:v>
                </c:pt>
                <c:pt idx="1297">
                  <c:v>443.76220000000001</c:v>
                </c:pt>
                <c:pt idx="1298">
                  <c:v>461.6961</c:v>
                </c:pt>
                <c:pt idx="1299">
                  <c:v>495.43180000000001</c:v>
                </c:pt>
                <c:pt idx="1300">
                  <c:v>527.07010000000002</c:v>
                </c:pt>
                <c:pt idx="1301">
                  <c:v>562.26610000000005</c:v>
                </c:pt>
                <c:pt idx="1302">
                  <c:v>585.28239999999994</c:v>
                </c:pt>
                <c:pt idx="1303">
                  <c:v>613.75840000000005</c:v>
                </c:pt>
                <c:pt idx="1304">
                  <c:v>639.68650000000002</c:v>
                </c:pt>
                <c:pt idx="1305">
                  <c:v>657.95060000000001</c:v>
                </c:pt>
                <c:pt idx="1306">
                  <c:v>681.75120000000004</c:v>
                </c:pt>
                <c:pt idx="1307">
                  <c:v>710.55540000000008</c:v>
                </c:pt>
                <c:pt idx="1308">
                  <c:v>738.25360000000001</c:v>
                </c:pt>
                <c:pt idx="1309">
                  <c:v>689.36889999999994</c:v>
                </c:pt>
                <c:pt idx="1310">
                  <c:v>295.53440000000001</c:v>
                </c:pt>
                <c:pt idx="1311">
                  <c:v>252.00659999999999</c:v>
                </c:pt>
                <c:pt idx="1312">
                  <c:v>233.41669999999999</c:v>
                </c:pt>
                <c:pt idx="1313">
                  <c:v>218.4007</c:v>
                </c:pt>
                <c:pt idx="1314">
                  <c:v>300.17809999999997</c:v>
                </c:pt>
                <c:pt idx="1315">
                  <c:v>382.26569999999998</c:v>
                </c:pt>
                <c:pt idx="1316">
                  <c:v>468.05630000000002</c:v>
                </c:pt>
                <c:pt idx="1317">
                  <c:v>540.65899999999999</c:v>
                </c:pt>
                <c:pt idx="1318">
                  <c:v>548.38659999999993</c:v>
                </c:pt>
                <c:pt idx="1319">
                  <c:v>549.04780000000005</c:v>
                </c:pt>
                <c:pt idx="1320">
                  <c:v>555.82209999999998</c:v>
                </c:pt>
                <c:pt idx="1321">
                  <c:v>560.46339999999998</c:v>
                </c:pt>
                <c:pt idx="1322">
                  <c:v>376.61620000000005</c:v>
                </c:pt>
                <c:pt idx="1323">
                  <c:v>221.63810000000001</c:v>
                </c:pt>
                <c:pt idx="1324">
                  <c:v>228.40700000000001</c:v>
                </c:pt>
                <c:pt idx="1325">
                  <c:v>275.84160000000003</c:v>
                </c:pt>
                <c:pt idx="1326">
                  <c:v>301.84120000000001</c:v>
                </c:pt>
                <c:pt idx="1327">
                  <c:v>299.65629999999999</c:v>
                </c:pt>
                <c:pt idx="1328">
                  <c:v>294.01459999999997</c:v>
                </c:pt>
                <c:pt idx="1329">
                  <c:v>279.3116</c:v>
                </c:pt>
                <c:pt idx="1330">
                  <c:v>261.2921</c:v>
                </c:pt>
                <c:pt idx="1331">
                  <c:v>249.8982</c:v>
                </c:pt>
                <c:pt idx="1332">
                  <c:v>237.05120000000002</c:v>
                </c:pt>
                <c:pt idx="1333">
                  <c:v>218.5033</c:v>
                </c:pt>
                <c:pt idx="1334">
                  <c:v>181.91240000000002</c:v>
                </c:pt>
                <c:pt idx="1335">
                  <c:v>174.01690000000002</c:v>
                </c:pt>
                <c:pt idx="1336">
                  <c:v>168.45359999999999</c:v>
                </c:pt>
                <c:pt idx="1337">
                  <c:v>165.1318</c:v>
                </c:pt>
                <c:pt idx="1338">
                  <c:v>161.53539999999998</c:v>
                </c:pt>
                <c:pt idx="1339">
                  <c:v>159.09030000000001</c:v>
                </c:pt>
                <c:pt idx="1340">
                  <c:v>155.76730000000001</c:v>
                </c:pt>
                <c:pt idx="1341">
                  <c:v>155.70509999999999</c:v>
                </c:pt>
                <c:pt idx="1342">
                  <c:v>158.08539999999999</c:v>
                </c:pt>
                <c:pt idx="1343">
                  <c:v>157.6147</c:v>
                </c:pt>
                <c:pt idx="1344">
                  <c:v>155.49260000000001</c:v>
                </c:pt>
                <c:pt idx="1345">
                  <c:v>182.9119</c:v>
                </c:pt>
                <c:pt idx="1346">
                  <c:v>181.4</c:v>
                </c:pt>
                <c:pt idx="1347">
                  <c:v>181.50970000000001</c:v>
                </c:pt>
                <c:pt idx="1348">
                  <c:v>181.6</c:v>
                </c:pt>
                <c:pt idx="1349">
                  <c:v>179.1</c:v>
                </c:pt>
                <c:pt idx="1350">
                  <c:v>178.7</c:v>
                </c:pt>
                <c:pt idx="1351">
                  <c:v>177.1</c:v>
                </c:pt>
                <c:pt idx="1352">
                  <c:v>173.9</c:v>
                </c:pt>
                <c:pt idx="1353">
                  <c:v>169.1</c:v>
                </c:pt>
                <c:pt idx="1354">
                  <c:v>168.1</c:v>
                </c:pt>
                <c:pt idx="1355">
                  <c:v>163.30000000000001</c:v>
                </c:pt>
                <c:pt idx="1356">
                  <c:v>159.6</c:v>
                </c:pt>
                <c:pt idx="1357">
                  <c:v>159.1</c:v>
                </c:pt>
                <c:pt idx="1358">
                  <c:v>155.30000000000001</c:v>
                </c:pt>
                <c:pt idx="1359">
                  <c:v>155.5</c:v>
                </c:pt>
                <c:pt idx="1360">
                  <c:v>156.9</c:v>
                </c:pt>
                <c:pt idx="1361">
                  <c:v>151.69999999999999</c:v>
                </c:pt>
                <c:pt idx="1362">
                  <c:v>198.4</c:v>
                </c:pt>
                <c:pt idx="1363">
                  <c:v>258.10000000000002</c:v>
                </c:pt>
                <c:pt idx="1364">
                  <c:v>341.42079999999999</c:v>
                </c:pt>
                <c:pt idx="1365">
                  <c:v>437.80079999999998</c:v>
                </c:pt>
                <c:pt idx="1366">
                  <c:v>500.16480000000001</c:v>
                </c:pt>
                <c:pt idx="1367">
                  <c:v>545.34709999999995</c:v>
                </c:pt>
                <c:pt idx="1368">
                  <c:v>580.87049999999999</c:v>
                </c:pt>
                <c:pt idx="1369">
                  <c:v>617.17400000000009</c:v>
                </c:pt>
                <c:pt idx="1370">
                  <c:v>650.66880000000003</c:v>
                </c:pt>
                <c:pt idx="1371">
                  <c:v>688.82409999999993</c:v>
                </c:pt>
                <c:pt idx="1372">
                  <c:v>711.29369999999994</c:v>
                </c:pt>
                <c:pt idx="1373">
                  <c:v>501.69580000000002</c:v>
                </c:pt>
                <c:pt idx="1374">
                  <c:v>293.9896</c:v>
                </c:pt>
                <c:pt idx="1375">
                  <c:v>309.3347</c:v>
                </c:pt>
                <c:pt idx="1376">
                  <c:v>440.36219999999997</c:v>
                </c:pt>
                <c:pt idx="1377">
                  <c:v>517.93129999999996</c:v>
                </c:pt>
                <c:pt idx="1378">
                  <c:v>553.45950000000005</c:v>
                </c:pt>
                <c:pt idx="1379">
                  <c:v>571.31389999999999</c:v>
                </c:pt>
                <c:pt idx="1380">
                  <c:v>586.47469999999998</c:v>
                </c:pt>
                <c:pt idx="1381">
                  <c:v>598.99709999999993</c:v>
                </c:pt>
                <c:pt idx="1382">
                  <c:v>603.44880000000001</c:v>
                </c:pt>
                <c:pt idx="1383">
                  <c:v>414.40629999999999</c:v>
                </c:pt>
                <c:pt idx="1384">
                  <c:v>247.79349999999999</c:v>
                </c:pt>
                <c:pt idx="1385">
                  <c:v>227.16000000000003</c:v>
                </c:pt>
                <c:pt idx="1386">
                  <c:v>251.89789999999999</c:v>
                </c:pt>
                <c:pt idx="1387">
                  <c:v>287.23220000000003</c:v>
                </c:pt>
                <c:pt idx="1388">
                  <c:v>354.34250000000003</c:v>
                </c:pt>
                <c:pt idx="1389">
                  <c:v>422.43529999999998</c:v>
                </c:pt>
                <c:pt idx="1390">
                  <c:v>457.8922</c:v>
                </c:pt>
                <c:pt idx="1391">
                  <c:v>473.20010000000002</c:v>
                </c:pt>
                <c:pt idx="1392">
                  <c:v>480.0059</c:v>
                </c:pt>
                <c:pt idx="1393">
                  <c:v>302.39679999999998</c:v>
                </c:pt>
                <c:pt idx="1394">
                  <c:v>213.4307</c:v>
                </c:pt>
                <c:pt idx="1395">
                  <c:v>219.27529999999999</c:v>
                </c:pt>
                <c:pt idx="1396">
                  <c:v>242.09540000000001</c:v>
                </c:pt>
                <c:pt idx="1397">
                  <c:v>253.92780000000002</c:v>
                </c:pt>
                <c:pt idx="1398">
                  <c:v>252.20509999999999</c:v>
                </c:pt>
                <c:pt idx="1399">
                  <c:v>232.57679999999999</c:v>
                </c:pt>
                <c:pt idx="1400">
                  <c:v>191.5702</c:v>
                </c:pt>
                <c:pt idx="1401">
                  <c:v>182.5643</c:v>
                </c:pt>
                <c:pt idx="1402">
                  <c:v>194.14069999999998</c:v>
                </c:pt>
                <c:pt idx="1403">
                  <c:v>222.40459999999999</c:v>
                </c:pt>
                <c:pt idx="1404">
                  <c:v>251.8263</c:v>
                </c:pt>
                <c:pt idx="1405">
                  <c:v>259.17490000000004</c:v>
                </c:pt>
                <c:pt idx="1406">
                  <c:v>251.19589999999999</c:v>
                </c:pt>
                <c:pt idx="1407">
                  <c:v>215.07749999999999</c:v>
                </c:pt>
                <c:pt idx="1408">
                  <c:v>209.66800000000001</c:v>
                </c:pt>
                <c:pt idx="1409">
                  <c:v>216.05600000000001</c:v>
                </c:pt>
                <c:pt idx="1410">
                  <c:v>203.22150000000002</c:v>
                </c:pt>
                <c:pt idx="1411">
                  <c:v>165.26480000000001</c:v>
                </c:pt>
                <c:pt idx="1412">
                  <c:v>158.57490000000001</c:v>
                </c:pt>
                <c:pt idx="1413">
                  <c:v>157.9332</c:v>
                </c:pt>
                <c:pt idx="1414">
                  <c:v>159.83189999999999</c:v>
                </c:pt>
                <c:pt idx="1415">
                  <c:v>155.09700000000001</c:v>
                </c:pt>
                <c:pt idx="1416">
                  <c:v>154.50070000000002</c:v>
                </c:pt>
                <c:pt idx="1417">
                  <c:v>177.56020000000001</c:v>
                </c:pt>
                <c:pt idx="1418">
                  <c:v>215.1267</c:v>
                </c:pt>
                <c:pt idx="1419">
                  <c:v>255.72579999999999</c:v>
                </c:pt>
                <c:pt idx="1420">
                  <c:v>272.8245</c:v>
                </c:pt>
                <c:pt idx="1421">
                  <c:v>240.5187</c:v>
                </c:pt>
                <c:pt idx="1422">
                  <c:v>254.5051</c:v>
                </c:pt>
                <c:pt idx="1423">
                  <c:v>268.27670000000001</c:v>
                </c:pt>
                <c:pt idx="1424">
                  <c:v>270.14760000000001</c:v>
                </c:pt>
                <c:pt idx="1425">
                  <c:v>268.83139999999997</c:v>
                </c:pt>
                <c:pt idx="1426">
                  <c:v>273.98610000000002</c:v>
                </c:pt>
                <c:pt idx="1427">
                  <c:v>291.79090000000002</c:v>
                </c:pt>
                <c:pt idx="1428">
                  <c:v>290.05290000000002</c:v>
                </c:pt>
                <c:pt idx="1429">
                  <c:v>255.69560000000001</c:v>
                </c:pt>
                <c:pt idx="1430">
                  <c:v>248.59780000000001</c:v>
                </c:pt>
                <c:pt idx="1431">
                  <c:v>253.0436</c:v>
                </c:pt>
                <c:pt idx="1432">
                  <c:v>249.74499999999998</c:v>
                </c:pt>
                <c:pt idx="1433">
                  <c:v>243.48650000000001</c:v>
                </c:pt>
                <c:pt idx="1434">
                  <c:v>236.28559999999999</c:v>
                </c:pt>
                <c:pt idx="1435">
                  <c:v>223.99080000000001</c:v>
                </c:pt>
                <c:pt idx="1436">
                  <c:v>207.13579999999999</c:v>
                </c:pt>
                <c:pt idx="1437">
                  <c:v>166.26100000000002</c:v>
                </c:pt>
                <c:pt idx="1438">
                  <c:v>161.82640000000001</c:v>
                </c:pt>
                <c:pt idx="1439">
                  <c:v>157.1129</c:v>
                </c:pt>
                <c:pt idx="1440">
                  <c:v>156.28710000000001</c:v>
                </c:pt>
                <c:pt idx="1441">
                  <c:v>157.5368</c:v>
                </c:pt>
                <c:pt idx="1442">
                  <c:v>156.67230000000001</c:v>
                </c:pt>
                <c:pt idx="1443">
                  <c:v>156.08330000000001</c:v>
                </c:pt>
                <c:pt idx="1444">
                  <c:v>154.95000000000002</c:v>
                </c:pt>
                <c:pt idx="1445">
                  <c:v>191.1772</c:v>
                </c:pt>
                <c:pt idx="1446">
                  <c:v>232.28229999999999</c:v>
                </c:pt>
                <c:pt idx="1447">
                  <c:v>272.17139999999995</c:v>
                </c:pt>
                <c:pt idx="1448">
                  <c:v>224.01499999999999</c:v>
                </c:pt>
                <c:pt idx="1449">
                  <c:v>167.61449999999999</c:v>
                </c:pt>
                <c:pt idx="1450">
                  <c:v>156.9093</c:v>
                </c:pt>
                <c:pt idx="1451">
                  <c:v>183.32130000000001</c:v>
                </c:pt>
                <c:pt idx="1452">
                  <c:v>180.8</c:v>
                </c:pt>
                <c:pt idx="1453">
                  <c:v>181.2</c:v>
                </c:pt>
                <c:pt idx="1454">
                  <c:v>179.4</c:v>
                </c:pt>
                <c:pt idx="1455">
                  <c:v>173.8</c:v>
                </c:pt>
                <c:pt idx="1456">
                  <c:v>180.2</c:v>
                </c:pt>
                <c:pt idx="1457">
                  <c:v>232.4</c:v>
                </c:pt>
                <c:pt idx="1458">
                  <c:v>325.7022</c:v>
                </c:pt>
                <c:pt idx="1459">
                  <c:v>476.9119</c:v>
                </c:pt>
                <c:pt idx="1460">
                  <c:v>610.76890000000003</c:v>
                </c:pt>
                <c:pt idx="1461">
                  <c:v>402.5607</c:v>
                </c:pt>
                <c:pt idx="1462">
                  <c:v>235.88290000000001</c:v>
                </c:pt>
                <c:pt idx="1463">
                  <c:v>243.62690000000001</c:v>
                </c:pt>
                <c:pt idx="1464">
                  <c:v>315.9323</c:v>
                </c:pt>
                <c:pt idx="1465">
                  <c:v>338.94229999999999</c:v>
                </c:pt>
                <c:pt idx="1466">
                  <c:v>293.83909999999997</c:v>
                </c:pt>
                <c:pt idx="1467">
                  <c:v>259.87200000000001</c:v>
                </c:pt>
                <c:pt idx="1468">
                  <c:v>310.0924</c:v>
                </c:pt>
                <c:pt idx="1469">
                  <c:v>430.97699999999998</c:v>
                </c:pt>
                <c:pt idx="1470">
                  <c:v>574.12900000000002</c:v>
                </c:pt>
                <c:pt idx="1471">
                  <c:v>567.36630000000002</c:v>
                </c:pt>
                <c:pt idx="1472">
                  <c:v>458.98659999999995</c:v>
                </c:pt>
                <c:pt idx="1473">
                  <c:v>492.77100000000002</c:v>
                </c:pt>
                <c:pt idx="1474">
                  <c:v>364.59469999999999</c:v>
                </c:pt>
                <c:pt idx="1475">
                  <c:v>216.30770000000001</c:v>
                </c:pt>
                <c:pt idx="1476">
                  <c:v>201.2508</c:v>
                </c:pt>
                <c:pt idx="1477">
                  <c:v>203.45490000000001</c:v>
                </c:pt>
                <c:pt idx="1478">
                  <c:v>227.54040000000001</c:v>
                </c:pt>
                <c:pt idx="1479">
                  <c:v>258.29310000000004</c:v>
                </c:pt>
                <c:pt idx="1480">
                  <c:v>293.69630000000001</c:v>
                </c:pt>
                <c:pt idx="1481">
                  <c:v>313.96820000000002</c:v>
                </c:pt>
                <c:pt idx="1482">
                  <c:v>319.26490000000001</c:v>
                </c:pt>
                <c:pt idx="1483">
                  <c:v>301.50740000000002</c:v>
                </c:pt>
                <c:pt idx="1484">
                  <c:v>254.6232</c:v>
                </c:pt>
                <c:pt idx="1485">
                  <c:v>235.58150000000001</c:v>
                </c:pt>
                <c:pt idx="1486">
                  <c:v>241.5839</c:v>
                </c:pt>
                <c:pt idx="1487">
                  <c:v>262.54579999999999</c:v>
                </c:pt>
                <c:pt idx="1488">
                  <c:v>283.18269999999995</c:v>
                </c:pt>
                <c:pt idx="1489">
                  <c:v>298.7638</c:v>
                </c:pt>
                <c:pt idx="1490">
                  <c:v>310.1311</c:v>
                </c:pt>
                <c:pt idx="1491">
                  <c:v>323.68310000000002</c:v>
                </c:pt>
                <c:pt idx="1492">
                  <c:v>337.1388</c:v>
                </c:pt>
                <c:pt idx="1493">
                  <c:v>306.18270000000001</c:v>
                </c:pt>
                <c:pt idx="1494">
                  <c:v>292.53959999999995</c:v>
                </c:pt>
                <c:pt idx="1495">
                  <c:v>301.04109999999997</c:v>
                </c:pt>
                <c:pt idx="1496">
                  <c:v>330.02499999999998</c:v>
                </c:pt>
                <c:pt idx="1497">
                  <c:v>350.80180000000001</c:v>
                </c:pt>
                <c:pt idx="1498">
                  <c:v>360.42959999999999</c:v>
                </c:pt>
                <c:pt idx="1499">
                  <c:v>366.9391</c:v>
                </c:pt>
                <c:pt idx="1500">
                  <c:v>373.82920000000001</c:v>
                </c:pt>
                <c:pt idx="1501">
                  <c:v>381.36089999999996</c:v>
                </c:pt>
                <c:pt idx="1502">
                  <c:v>383.41749999999996</c:v>
                </c:pt>
                <c:pt idx="1503">
                  <c:v>387.4289</c:v>
                </c:pt>
                <c:pt idx="1504">
                  <c:v>388.77549999999997</c:v>
                </c:pt>
                <c:pt idx="1505">
                  <c:v>293.1266</c:v>
                </c:pt>
                <c:pt idx="1506">
                  <c:v>187.2843</c:v>
                </c:pt>
                <c:pt idx="1507">
                  <c:v>192.0257</c:v>
                </c:pt>
                <c:pt idx="1508">
                  <c:v>217.02260000000001</c:v>
                </c:pt>
                <c:pt idx="1509">
                  <c:v>242.81979999999999</c:v>
                </c:pt>
                <c:pt idx="1510">
                  <c:v>262.30329999999998</c:v>
                </c:pt>
                <c:pt idx="1511">
                  <c:v>274.80340000000001</c:v>
                </c:pt>
                <c:pt idx="1512">
                  <c:v>282.80160000000001</c:v>
                </c:pt>
                <c:pt idx="1513">
                  <c:v>292.3383</c:v>
                </c:pt>
                <c:pt idx="1514">
                  <c:v>309.73900000000003</c:v>
                </c:pt>
                <c:pt idx="1515">
                  <c:v>323.5136</c:v>
                </c:pt>
                <c:pt idx="1516">
                  <c:v>338.70170000000002</c:v>
                </c:pt>
                <c:pt idx="1517">
                  <c:v>358.76260000000002</c:v>
                </c:pt>
                <c:pt idx="1518">
                  <c:v>378.3134</c:v>
                </c:pt>
                <c:pt idx="1519">
                  <c:v>399.32980000000003</c:v>
                </c:pt>
                <c:pt idx="1520">
                  <c:v>418.00220000000002</c:v>
                </c:pt>
                <c:pt idx="1521">
                  <c:v>434.32749999999999</c:v>
                </c:pt>
                <c:pt idx="1522">
                  <c:v>445.52269999999999</c:v>
                </c:pt>
                <c:pt idx="1523">
                  <c:v>449.59069999999997</c:v>
                </c:pt>
                <c:pt idx="1524">
                  <c:v>454.63139999999999</c:v>
                </c:pt>
                <c:pt idx="1525">
                  <c:v>459.99260000000004</c:v>
                </c:pt>
                <c:pt idx="1526">
                  <c:v>460.9581</c:v>
                </c:pt>
                <c:pt idx="1527">
                  <c:v>466.31209999999999</c:v>
                </c:pt>
                <c:pt idx="1528">
                  <c:v>467.81950000000001</c:v>
                </c:pt>
                <c:pt idx="1529">
                  <c:v>391.99529999999999</c:v>
                </c:pt>
                <c:pt idx="1530">
                  <c:v>218.95609999999999</c:v>
                </c:pt>
                <c:pt idx="1531">
                  <c:v>194.08750000000001</c:v>
                </c:pt>
                <c:pt idx="1532">
                  <c:v>188.17600000000002</c:v>
                </c:pt>
                <c:pt idx="1533">
                  <c:v>186.79470000000001</c:v>
                </c:pt>
                <c:pt idx="1534">
                  <c:v>185.59049999999999</c:v>
                </c:pt>
                <c:pt idx="1535">
                  <c:v>186.191</c:v>
                </c:pt>
                <c:pt idx="1536">
                  <c:v>183.6978</c:v>
                </c:pt>
                <c:pt idx="1537">
                  <c:v>183.7002</c:v>
                </c:pt>
                <c:pt idx="1538">
                  <c:v>183.25969999999998</c:v>
                </c:pt>
                <c:pt idx="1539">
                  <c:v>184.32500000000002</c:v>
                </c:pt>
                <c:pt idx="1540">
                  <c:v>183.26159999999999</c:v>
                </c:pt>
                <c:pt idx="1541">
                  <c:v>184.3759</c:v>
                </c:pt>
                <c:pt idx="1542">
                  <c:v>184.15940000000001</c:v>
                </c:pt>
                <c:pt idx="1543">
                  <c:v>204.04259999999999</c:v>
                </c:pt>
                <c:pt idx="1544">
                  <c:v>211.6746</c:v>
                </c:pt>
                <c:pt idx="1545">
                  <c:v>220.26859999999999</c:v>
                </c:pt>
                <c:pt idx="1546">
                  <c:v>226.93280000000001</c:v>
                </c:pt>
                <c:pt idx="1547">
                  <c:v>234.10409999999999</c:v>
                </c:pt>
                <c:pt idx="1548">
                  <c:v>256.79430000000002</c:v>
                </c:pt>
                <c:pt idx="1549">
                  <c:v>332.2276</c:v>
                </c:pt>
                <c:pt idx="1550">
                  <c:v>397.92060000000004</c:v>
                </c:pt>
                <c:pt idx="1551">
                  <c:v>458.4751</c:v>
                </c:pt>
                <c:pt idx="1552">
                  <c:v>481.05180000000001</c:v>
                </c:pt>
                <c:pt idx="1553">
                  <c:v>495.46340000000004</c:v>
                </c:pt>
                <c:pt idx="1554">
                  <c:v>503.07400000000001</c:v>
                </c:pt>
                <c:pt idx="1555">
                  <c:v>509.04059999999998</c:v>
                </c:pt>
                <c:pt idx="1556">
                  <c:v>513.255</c:v>
                </c:pt>
                <c:pt idx="1557">
                  <c:v>489.08980000000003</c:v>
                </c:pt>
                <c:pt idx="1558">
                  <c:v>419.99979999999999</c:v>
                </c:pt>
                <c:pt idx="1559">
                  <c:v>355.29859999999996</c:v>
                </c:pt>
                <c:pt idx="1560">
                  <c:v>312.09790000000004</c:v>
                </c:pt>
                <c:pt idx="1561">
                  <c:v>283.33010000000002</c:v>
                </c:pt>
                <c:pt idx="1562">
                  <c:v>266.67840000000001</c:v>
                </c:pt>
                <c:pt idx="1563">
                  <c:v>255.37790000000001</c:v>
                </c:pt>
                <c:pt idx="1564">
                  <c:v>250.5035</c:v>
                </c:pt>
                <c:pt idx="1565">
                  <c:v>250.2826</c:v>
                </c:pt>
                <c:pt idx="1566">
                  <c:v>250.08189999999999</c:v>
                </c:pt>
                <c:pt idx="1567">
                  <c:v>247.84630000000001</c:v>
                </c:pt>
                <c:pt idx="1568">
                  <c:v>251.48320000000001</c:v>
                </c:pt>
                <c:pt idx="1569">
                  <c:v>257.3922</c:v>
                </c:pt>
                <c:pt idx="1570">
                  <c:v>257.44900000000001</c:v>
                </c:pt>
                <c:pt idx="1571">
                  <c:v>256.64240000000001</c:v>
                </c:pt>
                <c:pt idx="1572">
                  <c:v>253.70609999999999</c:v>
                </c:pt>
                <c:pt idx="1573">
                  <c:v>254.76089999999999</c:v>
                </c:pt>
                <c:pt idx="1574">
                  <c:v>253.93299999999999</c:v>
                </c:pt>
                <c:pt idx="1575">
                  <c:v>254.5445</c:v>
                </c:pt>
                <c:pt idx="1576">
                  <c:v>250.82239999999999</c:v>
                </c:pt>
                <c:pt idx="1577">
                  <c:v>252.4264</c:v>
                </c:pt>
                <c:pt idx="1578">
                  <c:v>253.6953</c:v>
                </c:pt>
                <c:pt idx="1579">
                  <c:v>255.28710000000001</c:v>
                </c:pt>
                <c:pt idx="1580">
                  <c:v>256.79599999999999</c:v>
                </c:pt>
                <c:pt idx="1581">
                  <c:v>255.12279999999998</c:v>
                </c:pt>
                <c:pt idx="1582">
                  <c:v>260.72210000000001</c:v>
                </c:pt>
                <c:pt idx="1583">
                  <c:v>276.52300000000002</c:v>
                </c:pt>
                <c:pt idx="1584">
                  <c:v>273.18970000000002</c:v>
                </c:pt>
                <c:pt idx="1585">
                  <c:v>222.14500000000001</c:v>
                </c:pt>
                <c:pt idx="1586">
                  <c:v>194.92939999999999</c:v>
                </c:pt>
                <c:pt idx="1587">
                  <c:v>191.08030000000002</c:v>
                </c:pt>
                <c:pt idx="1588">
                  <c:v>188.35900000000001</c:v>
                </c:pt>
                <c:pt idx="1589">
                  <c:v>185.0197</c:v>
                </c:pt>
                <c:pt idx="1590">
                  <c:v>185.74619999999999</c:v>
                </c:pt>
                <c:pt idx="1591">
                  <c:v>184.17349999999999</c:v>
                </c:pt>
                <c:pt idx="1592">
                  <c:v>182.5857</c:v>
                </c:pt>
                <c:pt idx="1593">
                  <c:v>182.41500000000002</c:v>
                </c:pt>
                <c:pt idx="1594">
                  <c:v>181.78059999999999</c:v>
                </c:pt>
                <c:pt idx="1595">
                  <c:v>182.78209999999999</c:v>
                </c:pt>
                <c:pt idx="1596">
                  <c:v>181.45609999999999</c:v>
                </c:pt>
                <c:pt idx="1597">
                  <c:v>180.6559</c:v>
                </c:pt>
                <c:pt idx="1598">
                  <c:v>180.7449</c:v>
                </c:pt>
                <c:pt idx="1599">
                  <c:v>180.9408</c:v>
                </c:pt>
                <c:pt idx="1600">
                  <c:v>182.44929999999999</c:v>
                </c:pt>
                <c:pt idx="1601">
                  <c:v>187.42780000000002</c:v>
                </c:pt>
                <c:pt idx="1602">
                  <c:v>218.63759999999999</c:v>
                </c:pt>
                <c:pt idx="1603">
                  <c:v>288.01560000000001</c:v>
                </c:pt>
                <c:pt idx="1604">
                  <c:v>344.47059999999999</c:v>
                </c:pt>
                <c:pt idx="1605">
                  <c:v>368.25259999999997</c:v>
                </c:pt>
                <c:pt idx="1606">
                  <c:v>379.38740000000001</c:v>
                </c:pt>
                <c:pt idx="1607">
                  <c:v>386.90690000000001</c:v>
                </c:pt>
                <c:pt idx="1608">
                  <c:v>390.28100000000001</c:v>
                </c:pt>
                <c:pt idx="1609">
                  <c:v>393.56979999999999</c:v>
                </c:pt>
                <c:pt idx="1610">
                  <c:v>399.24249999999995</c:v>
                </c:pt>
                <c:pt idx="1611">
                  <c:v>403.02350000000001</c:v>
                </c:pt>
                <c:pt idx="1612">
                  <c:v>403.82980000000003</c:v>
                </c:pt>
                <c:pt idx="1613">
                  <c:v>401.0247</c:v>
                </c:pt>
                <c:pt idx="1614">
                  <c:v>392.29540000000003</c:v>
                </c:pt>
                <c:pt idx="1615">
                  <c:v>379.36200000000002</c:v>
                </c:pt>
                <c:pt idx="1616">
                  <c:v>371.37670000000003</c:v>
                </c:pt>
                <c:pt idx="1617">
                  <c:v>376.65859999999998</c:v>
                </c:pt>
                <c:pt idx="1618">
                  <c:v>376.34680000000003</c:v>
                </c:pt>
                <c:pt idx="1619">
                  <c:v>351.11849999999998</c:v>
                </c:pt>
                <c:pt idx="1620">
                  <c:v>326.9699</c:v>
                </c:pt>
                <c:pt idx="1621">
                  <c:v>304.61090000000002</c:v>
                </c:pt>
                <c:pt idx="1622">
                  <c:v>292.71109999999999</c:v>
                </c:pt>
                <c:pt idx="1623">
                  <c:v>281.68429999999995</c:v>
                </c:pt>
                <c:pt idx="1624">
                  <c:v>276.4307</c:v>
                </c:pt>
                <c:pt idx="1625">
                  <c:v>272.77969999999999</c:v>
                </c:pt>
                <c:pt idx="1626">
                  <c:v>271.83769999999998</c:v>
                </c:pt>
                <c:pt idx="1627">
                  <c:v>270.90379999999999</c:v>
                </c:pt>
                <c:pt idx="1628">
                  <c:v>271.98719999999997</c:v>
                </c:pt>
                <c:pt idx="1629">
                  <c:v>274.01299999999998</c:v>
                </c:pt>
                <c:pt idx="1630">
                  <c:v>276.67920000000004</c:v>
                </c:pt>
                <c:pt idx="1631">
                  <c:v>280.66720000000004</c:v>
                </c:pt>
                <c:pt idx="1632">
                  <c:v>283.32129999999995</c:v>
                </c:pt>
                <c:pt idx="1633">
                  <c:v>287.26769999999999</c:v>
                </c:pt>
                <c:pt idx="1634">
                  <c:v>288.65180000000004</c:v>
                </c:pt>
                <c:pt idx="1635">
                  <c:v>293.815</c:v>
                </c:pt>
                <c:pt idx="1636">
                  <c:v>295.01909999999998</c:v>
                </c:pt>
                <c:pt idx="1637">
                  <c:v>298.08839999999998</c:v>
                </c:pt>
                <c:pt idx="1638">
                  <c:v>297.66879999999998</c:v>
                </c:pt>
                <c:pt idx="1639">
                  <c:v>294.90069999999997</c:v>
                </c:pt>
                <c:pt idx="1640">
                  <c:v>295.49900000000002</c:v>
                </c:pt>
                <c:pt idx="1641">
                  <c:v>295.02600000000001</c:v>
                </c:pt>
                <c:pt idx="1642">
                  <c:v>295.42970000000003</c:v>
                </c:pt>
                <c:pt idx="1643">
                  <c:v>297.07499999999999</c:v>
                </c:pt>
                <c:pt idx="1644">
                  <c:v>297.95640000000003</c:v>
                </c:pt>
                <c:pt idx="1645">
                  <c:v>298.2226</c:v>
                </c:pt>
                <c:pt idx="1646">
                  <c:v>297.79759999999999</c:v>
                </c:pt>
                <c:pt idx="1647">
                  <c:v>296.35569999999996</c:v>
                </c:pt>
                <c:pt idx="1648">
                  <c:v>297.82499999999999</c:v>
                </c:pt>
                <c:pt idx="1649">
                  <c:v>296.19729999999998</c:v>
                </c:pt>
                <c:pt idx="1650">
                  <c:v>295.6284</c:v>
                </c:pt>
                <c:pt idx="1651">
                  <c:v>295.09089999999998</c:v>
                </c:pt>
                <c:pt idx="1652">
                  <c:v>296.45620000000002</c:v>
                </c:pt>
                <c:pt idx="1653">
                  <c:v>298.67230000000001</c:v>
                </c:pt>
                <c:pt idx="1654">
                  <c:v>303.4246</c:v>
                </c:pt>
                <c:pt idx="1655">
                  <c:v>311.15100000000001</c:v>
                </c:pt>
                <c:pt idx="1656">
                  <c:v>315.5736</c:v>
                </c:pt>
                <c:pt idx="1657">
                  <c:v>319.96500000000003</c:v>
                </c:pt>
                <c:pt idx="1658">
                  <c:v>324.28440000000001</c:v>
                </c:pt>
                <c:pt idx="1659">
                  <c:v>324.93149999999997</c:v>
                </c:pt>
                <c:pt idx="1660">
                  <c:v>327.66409999999996</c:v>
                </c:pt>
                <c:pt idx="1661">
                  <c:v>327.56029999999998</c:v>
                </c:pt>
                <c:pt idx="1662">
                  <c:v>327.85219999999998</c:v>
                </c:pt>
                <c:pt idx="1663">
                  <c:v>326.23059999999998</c:v>
                </c:pt>
                <c:pt idx="1664">
                  <c:v>324.74529999999999</c:v>
                </c:pt>
                <c:pt idx="1665">
                  <c:v>321.89319999999998</c:v>
                </c:pt>
                <c:pt idx="1666">
                  <c:v>320.71559999999999</c:v>
                </c:pt>
                <c:pt idx="1667">
                  <c:v>318.13530000000003</c:v>
                </c:pt>
                <c:pt idx="1668">
                  <c:v>318.43759999999997</c:v>
                </c:pt>
                <c:pt idx="1669">
                  <c:v>319.23930000000001</c:v>
                </c:pt>
                <c:pt idx="1670">
                  <c:v>314.66750000000002</c:v>
                </c:pt>
                <c:pt idx="1671">
                  <c:v>314.67410000000001</c:v>
                </c:pt>
                <c:pt idx="1672">
                  <c:v>314.82229999999998</c:v>
                </c:pt>
                <c:pt idx="1673">
                  <c:v>315.4957</c:v>
                </c:pt>
                <c:pt idx="1674">
                  <c:v>312.99980000000005</c:v>
                </c:pt>
                <c:pt idx="1675">
                  <c:v>313.46970000000005</c:v>
                </c:pt>
                <c:pt idx="1676">
                  <c:v>314.26710000000003</c:v>
                </c:pt>
                <c:pt idx="1677">
                  <c:v>313.82159999999999</c:v>
                </c:pt>
                <c:pt idx="1678">
                  <c:v>315.5831</c:v>
                </c:pt>
                <c:pt idx="1679">
                  <c:v>312.858</c:v>
                </c:pt>
                <c:pt idx="1680">
                  <c:v>314.73290000000003</c:v>
                </c:pt>
                <c:pt idx="1681">
                  <c:v>312.54080000000005</c:v>
                </c:pt>
                <c:pt idx="1682">
                  <c:v>312.06080000000003</c:v>
                </c:pt>
                <c:pt idx="1683">
                  <c:v>312.33449999999999</c:v>
                </c:pt>
                <c:pt idx="1684">
                  <c:v>310.75690000000003</c:v>
                </c:pt>
                <c:pt idx="1685">
                  <c:v>314.71469999999999</c:v>
                </c:pt>
                <c:pt idx="1686">
                  <c:v>314.40179999999998</c:v>
                </c:pt>
                <c:pt idx="1687">
                  <c:v>314.96929999999998</c:v>
                </c:pt>
                <c:pt idx="1688">
                  <c:v>313.51750000000004</c:v>
                </c:pt>
                <c:pt idx="1689">
                  <c:v>313.10320000000002</c:v>
                </c:pt>
                <c:pt idx="1690">
                  <c:v>313.5093</c:v>
                </c:pt>
                <c:pt idx="1691">
                  <c:v>314.90300000000002</c:v>
                </c:pt>
                <c:pt idx="1692">
                  <c:v>311.96609999999998</c:v>
                </c:pt>
                <c:pt idx="1693">
                  <c:v>314.04170000000005</c:v>
                </c:pt>
                <c:pt idx="1694">
                  <c:v>311.8014</c:v>
                </c:pt>
                <c:pt idx="1695">
                  <c:v>310.7842</c:v>
                </c:pt>
                <c:pt idx="1696">
                  <c:v>311.64109999999999</c:v>
                </c:pt>
                <c:pt idx="1697">
                  <c:v>312.32510000000002</c:v>
                </c:pt>
                <c:pt idx="1698">
                  <c:v>315.14249999999998</c:v>
                </c:pt>
                <c:pt idx="1699">
                  <c:v>316.78359999999998</c:v>
                </c:pt>
                <c:pt idx="1700">
                  <c:v>315.69650000000001</c:v>
                </c:pt>
                <c:pt idx="1701">
                  <c:v>314.10559999999998</c:v>
                </c:pt>
                <c:pt idx="1702">
                  <c:v>315.38049999999998</c:v>
                </c:pt>
                <c:pt idx="1703">
                  <c:v>318.67750000000001</c:v>
                </c:pt>
                <c:pt idx="1704">
                  <c:v>317.78640000000001</c:v>
                </c:pt>
                <c:pt idx="1705">
                  <c:v>319.16070000000002</c:v>
                </c:pt>
                <c:pt idx="1706">
                  <c:v>321.63229999999999</c:v>
                </c:pt>
                <c:pt idx="1707">
                  <c:v>321.28530000000001</c:v>
                </c:pt>
                <c:pt idx="1708">
                  <c:v>321.26839999999999</c:v>
                </c:pt>
                <c:pt idx="1709">
                  <c:v>322.54080000000005</c:v>
                </c:pt>
                <c:pt idx="1710">
                  <c:v>322.17949999999996</c:v>
                </c:pt>
                <c:pt idx="1711">
                  <c:v>320.74790000000002</c:v>
                </c:pt>
                <c:pt idx="1712">
                  <c:v>323.46379999999999</c:v>
                </c:pt>
                <c:pt idx="1713">
                  <c:v>325.0958</c:v>
                </c:pt>
                <c:pt idx="1714">
                  <c:v>327.08760000000001</c:v>
                </c:pt>
                <c:pt idx="1715">
                  <c:v>331.12090000000001</c:v>
                </c:pt>
                <c:pt idx="1716">
                  <c:v>336.68699999999995</c:v>
                </c:pt>
                <c:pt idx="1717">
                  <c:v>339.70680000000004</c:v>
                </c:pt>
                <c:pt idx="1718">
                  <c:v>343.83209999999997</c:v>
                </c:pt>
                <c:pt idx="1719">
                  <c:v>344.85430000000002</c:v>
                </c:pt>
                <c:pt idx="1720">
                  <c:v>350.73349999999999</c:v>
                </c:pt>
                <c:pt idx="1721">
                  <c:v>352.78539999999998</c:v>
                </c:pt>
                <c:pt idx="1722">
                  <c:v>361.6302</c:v>
                </c:pt>
                <c:pt idx="1723">
                  <c:v>366.86959999999999</c:v>
                </c:pt>
                <c:pt idx="1724">
                  <c:v>372.37569999999999</c:v>
                </c:pt>
                <c:pt idx="1725">
                  <c:v>379.53910000000002</c:v>
                </c:pt>
                <c:pt idx="1726">
                  <c:v>383.09910000000002</c:v>
                </c:pt>
                <c:pt idx="1727">
                  <c:v>387.9221</c:v>
                </c:pt>
                <c:pt idx="1728">
                  <c:v>394.50790000000001</c:v>
                </c:pt>
                <c:pt idx="1729">
                  <c:v>395.73630000000003</c:v>
                </c:pt>
                <c:pt idx="1730">
                  <c:v>398.77170000000001</c:v>
                </c:pt>
                <c:pt idx="1731">
                  <c:v>402.90640000000002</c:v>
                </c:pt>
                <c:pt idx="1732">
                  <c:v>403.58190000000002</c:v>
                </c:pt>
                <c:pt idx="1733">
                  <c:v>404.95249999999999</c:v>
                </c:pt>
                <c:pt idx="1734">
                  <c:v>405.2885</c:v>
                </c:pt>
                <c:pt idx="1735">
                  <c:v>403.90359999999998</c:v>
                </c:pt>
                <c:pt idx="1736">
                  <c:v>403.70979999999997</c:v>
                </c:pt>
                <c:pt idx="1737">
                  <c:v>404.66139999999996</c:v>
                </c:pt>
                <c:pt idx="1738">
                  <c:v>405.10969999999998</c:v>
                </c:pt>
                <c:pt idx="1739">
                  <c:v>405.99420000000003</c:v>
                </c:pt>
                <c:pt idx="1740">
                  <c:v>408.1465</c:v>
                </c:pt>
                <c:pt idx="1741">
                  <c:v>406.94189999999998</c:v>
                </c:pt>
                <c:pt idx="1742">
                  <c:v>409.0324</c:v>
                </c:pt>
                <c:pt idx="1743">
                  <c:v>407.89300000000003</c:v>
                </c:pt>
                <c:pt idx="1744">
                  <c:v>409.86709999999999</c:v>
                </c:pt>
                <c:pt idx="1745">
                  <c:v>409.9717</c:v>
                </c:pt>
                <c:pt idx="1746">
                  <c:v>409.77850000000001</c:v>
                </c:pt>
                <c:pt idx="1747">
                  <c:v>410.84899999999999</c:v>
                </c:pt>
                <c:pt idx="1748">
                  <c:v>411.83359999999999</c:v>
                </c:pt>
                <c:pt idx="1749">
                  <c:v>410.0881</c:v>
                </c:pt>
                <c:pt idx="1750">
                  <c:v>406.22449999999998</c:v>
                </c:pt>
                <c:pt idx="1751">
                  <c:v>403.97790000000003</c:v>
                </c:pt>
                <c:pt idx="1752">
                  <c:v>394.11330000000004</c:v>
                </c:pt>
                <c:pt idx="1753">
                  <c:v>382.94819999999999</c:v>
                </c:pt>
                <c:pt idx="1754">
                  <c:v>370.29349999999999</c:v>
                </c:pt>
                <c:pt idx="1755">
                  <c:v>353.45619999999997</c:v>
                </c:pt>
                <c:pt idx="1756">
                  <c:v>342.3349</c:v>
                </c:pt>
                <c:pt idx="1757">
                  <c:v>330.16980000000001</c:v>
                </c:pt>
                <c:pt idx="1758">
                  <c:v>318.82669999999996</c:v>
                </c:pt>
                <c:pt idx="1759">
                  <c:v>308.34010000000001</c:v>
                </c:pt>
                <c:pt idx="1760">
                  <c:v>298.86599999999999</c:v>
                </c:pt>
                <c:pt idx="1761">
                  <c:v>289.77289999999999</c:v>
                </c:pt>
                <c:pt idx="1762">
                  <c:v>277.62950000000001</c:v>
                </c:pt>
                <c:pt idx="1763">
                  <c:v>266.27080000000001</c:v>
                </c:pt>
                <c:pt idx="1764">
                  <c:v>255.67139999999998</c:v>
                </c:pt>
                <c:pt idx="1765">
                  <c:v>244.6275</c:v>
                </c:pt>
                <c:pt idx="1766">
                  <c:v>239.8253</c:v>
                </c:pt>
                <c:pt idx="1767">
                  <c:v>236.8408</c:v>
                </c:pt>
                <c:pt idx="1768">
                  <c:v>233.59479999999999</c:v>
                </c:pt>
                <c:pt idx="1769">
                  <c:v>232.48939999999999</c:v>
                </c:pt>
                <c:pt idx="1770">
                  <c:v>229.68200000000002</c:v>
                </c:pt>
                <c:pt idx="1771">
                  <c:v>227.893</c:v>
                </c:pt>
                <c:pt idx="1772">
                  <c:v>227.99710000000002</c:v>
                </c:pt>
                <c:pt idx="1773">
                  <c:v>227.69359999999998</c:v>
                </c:pt>
                <c:pt idx="1774">
                  <c:v>226.69719999999998</c:v>
                </c:pt>
                <c:pt idx="1775">
                  <c:v>227.7816</c:v>
                </c:pt>
                <c:pt idx="1776">
                  <c:v>228.4607</c:v>
                </c:pt>
                <c:pt idx="1777">
                  <c:v>227.70190000000002</c:v>
                </c:pt>
                <c:pt idx="1778">
                  <c:v>227.2645</c:v>
                </c:pt>
                <c:pt idx="1779">
                  <c:v>228.12959999999998</c:v>
                </c:pt>
                <c:pt idx="1780">
                  <c:v>227.40630000000002</c:v>
                </c:pt>
                <c:pt idx="1781">
                  <c:v>226.77420000000001</c:v>
                </c:pt>
                <c:pt idx="1782">
                  <c:v>228.20179999999999</c:v>
                </c:pt>
                <c:pt idx="1783">
                  <c:v>226.38720000000001</c:v>
                </c:pt>
                <c:pt idx="1784">
                  <c:v>227.53800000000001</c:v>
                </c:pt>
                <c:pt idx="1785">
                  <c:v>227.94979999999998</c:v>
                </c:pt>
                <c:pt idx="1786">
                  <c:v>227.4263</c:v>
                </c:pt>
                <c:pt idx="1787">
                  <c:v>229.00699999999998</c:v>
                </c:pt>
                <c:pt idx="1788">
                  <c:v>228.1669</c:v>
                </c:pt>
                <c:pt idx="1789">
                  <c:v>227.3366</c:v>
                </c:pt>
                <c:pt idx="1790">
                  <c:v>226.72040000000001</c:v>
                </c:pt>
                <c:pt idx="1791">
                  <c:v>226.45409999999998</c:v>
                </c:pt>
                <c:pt idx="1792">
                  <c:v>228.4658</c:v>
                </c:pt>
                <c:pt idx="1793">
                  <c:v>230.07049999999998</c:v>
                </c:pt>
                <c:pt idx="1794">
                  <c:v>236.67160000000001</c:v>
                </c:pt>
                <c:pt idx="1795">
                  <c:v>239.6165</c:v>
                </c:pt>
                <c:pt idx="1796">
                  <c:v>243.9939</c:v>
                </c:pt>
                <c:pt idx="1797">
                  <c:v>246.73060000000001</c:v>
                </c:pt>
                <c:pt idx="1798">
                  <c:v>249.75129999999999</c:v>
                </c:pt>
                <c:pt idx="1799">
                  <c:v>254.22290000000001</c:v>
                </c:pt>
                <c:pt idx="1800">
                  <c:v>257.05559999999997</c:v>
                </c:pt>
                <c:pt idx="1801">
                  <c:v>259.41610000000003</c:v>
                </c:pt>
                <c:pt idx="1802">
                  <c:v>265.72549999999995</c:v>
                </c:pt>
                <c:pt idx="1803">
                  <c:v>271.56399999999996</c:v>
                </c:pt>
                <c:pt idx="1804">
                  <c:v>278.12540000000001</c:v>
                </c:pt>
                <c:pt idx="1805">
                  <c:v>286.62470000000002</c:v>
                </c:pt>
                <c:pt idx="1806">
                  <c:v>292.7353</c:v>
                </c:pt>
                <c:pt idx="1807">
                  <c:v>299.79599999999999</c:v>
                </c:pt>
                <c:pt idx="1808">
                  <c:v>308.34569999999997</c:v>
                </c:pt>
                <c:pt idx="1809">
                  <c:v>312.37430000000001</c:v>
                </c:pt>
                <c:pt idx="1810">
                  <c:v>316.06180000000001</c:v>
                </c:pt>
                <c:pt idx="1811">
                  <c:v>320.03019999999998</c:v>
                </c:pt>
                <c:pt idx="1812">
                  <c:v>320.69220000000001</c:v>
                </c:pt>
                <c:pt idx="1813">
                  <c:v>320.72809999999998</c:v>
                </c:pt>
                <c:pt idx="1814">
                  <c:v>320.86939999999998</c:v>
                </c:pt>
                <c:pt idx="1815">
                  <c:v>322.24110000000002</c:v>
                </c:pt>
                <c:pt idx="1816">
                  <c:v>320.81369999999998</c:v>
                </c:pt>
                <c:pt idx="1817">
                  <c:v>321.27670000000001</c:v>
                </c:pt>
                <c:pt idx="1818">
                  <c:v>320.97900000000004</c:v>
                </c:pt>
                <c:pt idx="1819">
                  <c:v>320.99780000000004</c:v>
                </c:pt>
                <c:pt idx="1820">
                  <c:v>319.09059999999999</c:v>
                </c:pt>
                <c:pt idx="1821">
                  <c:v>318.33540000000005</c:v>
                </c:pt>
                <c:pt idx="1822">
                  <c:v>308.10610000000003</c:v>
                </c:pt>
                <c:pt idx="1823">
                  <c:v>204.5874</c:v>
                </c:pt>
                <c:pt idx="1824">
                  <c:v>194.73650000000001</c:v>
                </c:pt>
                <c:pt idx="1825">
                  <c:v>189.249</c:v>
                </c:pt>
                <c:pt idx="1826">
                  <c:v>187.38839999999999</c:v>
                </c:pt>
                <c:pt idx="1827">
                  <c:v>186.40099999999998</c:v>
                </c:pt>
                <c:pt idx="1828">
                  <c:v>184.7655</c:v>
                </c:pt>
                <c:pt idx="1829">
                  <c:v>182.95330000000001</c:v>
                </c:pt>
                <c:pt idx="1830">
                  <c:v>183.51830000000001</c:v>
                </c:pt>
                <c:pt idx="1831">
                  <c:v>182.76079999999999</c:v>
                </c:pt>
                <c:pt idx="1832">
                  <c:v>181.26499999999999</c:v>
                </c:pt>
                <c:pt idx="1833">
                  <c:v>182.49870000000001</c:v>
                </c:pt>
                <c:pt idx="1834">
                  <c:v>182.24599999999998</c:v>
                </c:pt>
                <c:pt idx="1835">
                  <c:v>180.66249999999999</c:v>
                </c:pt>
                <c:pt idx="1836">
                  <c:v>179.98099999999999</c:v>
                </c:pt>
                <c:pt idx="1837">
                  <c:v>177.87660000000002</c:v>
                </c:pt>
                <c:pt idx="1838">
                  <c:v>178.08410000000001</c:v>
                </c:pt>
                <c:pt idx="1839">
                  <c:v>175.58109999999999</c:v>
                </c:pt>
                <c:pt idx="1840">
                  <c:v>170.89760000000001</c:v>
                </c:pt>
                <c:pt idx="1841">
                  <c:v>164.81639999999999</c:v>
                </c:pt>
                <c:pt idx="1842">
                  <c:v>160.01689999999999</c:v>
                </c:pt>
                <c:pt idx="1843">
                  <c:v>157.7218</c:v>
                </c:pt>
                <c:pt idx="1844">
                  <c:v>152.85219999999998</c:v>
                </c:pt>
                <c:pt idx="1845">
                  <c:v>181.19409999999999</c:v>
                </c:pt>
                <c:pt idx="1846">
                  <c:v>180.4297</c:v>
                </c:pt>
                <c:pt idx="1847">
                  <c:v>179.2</c:v>
                </c:pt>
                <c:pt idx="1848">
                  <c:v>174</c:v>
                </c:pt>
                <c:pt idx="1849">
                  <c:v>164.6172</c:v>
                </c:pt>
                <c:pt idx="1850">
                  <c:v>158.26569999999998</c:v>
                </c:pt>
                <c:pt idx="1851">
                  <c:v>156.35990000000001</c:v>
                </c:pt>
                <c:pt idx="1852">
                  <c:v>152.15639999999999</c:v>
                </c:pt>
                <c:pt idx="1853">
                  <c:v>185.32209999999998</c:v>
                </c:pt>
                <c:pt idx="1854">
                  <c:v>182.1</c:v>
                </c:pt>
                <c:pt idx="1855">
                  <c:v>180.4</c:v>
                </c:pt>
                <c:pt idx="1856">
                  <c:v>171.8</c:v>
                </c:pt>
                <c:pt idx="1857">
                  <c:v>170.10569999999998</c:v>
                </c:pt>
                <c:pt idx="1858">
                  <c:v>180.74549999999999</c:v>
                </c:pt>
                <c:pt idx="1859">
                  <c:v>182.51230000000001</c:v>
                </c:pt>
                <c:pt idx="1860">
                  <c:v>179.40380000000002</c:v>
                </c:pt>
                <c:pt idx="1861">
                  <c:v>167</c:v>
                </c:pt>
                <c:pt idx="1862">
                  <c:v>156.5035</c:v>
                </c:pt>
                <c:pt idx="1863">
                  <c:v>144.45050000000001</c:v>
                </c:pt>
                <c:pt idx="1864">
                  <c:v>133.68610000000001</c:v>
                </c:pt>
                <c:pt idx="1865">
                  <c:v>123.4177</c:v>
                </c:pt>
                <c:pt idx="1866">
                  <c:v>109.32470000000001</c:v>
                </c:pt>
                <c:pt idx="1867">
                  <c:v>100.84869999999999</c:v>
                </c:pt>
                <c:pt idx="1868">
                  <c:v>97.7346</c:v>
                </c:pt>
                <c:pt idx="1869">
                  <c:v>98.350899999999996</c:v>
                </c:pt>
                <c:pt idx="1870">
                  <c:v>97.618099999999998</c:v>
                </c:pt>
                <c:pt idx="1871">
                  <c:v>98.564300000000003</c:v>
                </c:pt>
                <c:pt idx="1872">
                  <c:v>98.14739999999999</c:v>
                </c:pt>
                <c:pt idx="1873">
                  <c:v>97.949600000000004</c:v>
                </c:pt>
                <c:pt idx="1874">
                  <c:v>99.618200000000002</c:v>
                </c:pt>
                <c:pt idx="1875">
                  <c:v>99.583700000000007</c:v>
                </c:pt>
                <c:pt idx="1876">
                  <c:v>92.332899999999995</c:v>
                </c:pt>
                <c:pt idx="1877">
                  <c:v>56.153600000000004</c:v>
                </c:pt>
                <c:pt idx="1878">
                  <c:v>15.1096</c:v>
                </c:pt>
                <c:pt idx="1879">
                  <c:v>5.5138999999999996</c:v>
                </c:pt>
                <c:pt idx="1880">
                  <c:v>1.7</c:v>
                </c:pt>
                <c:pt idx="1881">
                  <c:v>0</c:v>
                </c:pt>
                <c:pt idx="1882">
                  <c:v>1.6</c:v>
                </c:pt>
                <c:pt idx="1883">
                  <c:v>0.7</c:v>
                </c:pt>
                <c:pt idx="1884">
                  <c:v>2.6</c:v>
                </c:pt>
                <c:pt idx="1885">
                  <c:v>0.9</c:v>
                </c:pt>
                <c:pt idx="1886">
                  <c:v>0.6</c:v>
                </c:pt>
                <c:pt idx="1887">
                  <c:v>1.8</c:v>
                </c:pt>
                <c:pt idx="1888">
                  <c:v>0</c:v>
                </c:pt>
                <c:pt idx="1889">
                  <c:v>0.4</c:v>
                </c:pt>
                <c:pt idx="1890">
                  <c:v>0.2</c:v>
                </c:pt>
                <c:pt idx="1891">
                  <c:v>0.4</c:v>
                </c:pt>
                <c:pt idx="1892">
                  <c:v>1.5</c:v>
                </c:pt>
                <c:pt idx="1893">
                  <c:v>1.2</c:v>
                </c:pt>
                <c:pt idx="1894">
                  <c:v>0.2</c:v>
                </c:pt>
                <c:pt idx="1895">
                  <c:v>0.5</c:v>
                </c:pt>
                <c:pt idx="1896">
                  <c:v>1.2001999999999999</c:v>
                </c:pt>
                <c:pt idx="1897">
                  <c:v>2.1</c:v>
                </c:pt>
                <c:pt idx="1898">
                  <c:v>3.1</c:v>
                </c:pt>
                <c:pt idx="1899">
                  <c:v>1.2</c:v>
                </c:pt>
                <c:pt idx="1900">
                  <c:v>0</c:v>
                </c:pt>
                <c:pt idx="1901">
                  <c:v>1.5</c:v>
                </c:pt>
                <c:pt idx="1902">
                  <c:v>1</c:v>
                </c:pt>
                <c:pt idx="1903">
                  <c:v>2.9</c:v>
                </c:pt>
                <c:pt idx="1904">
                  <c:v>0.6</c:v>
                </c:pt>
                <c:pt idx="1905">
                  <c:v>0.7</c:v>
                </c:pt>
                <c:pt idx="1906">
                  <c:v>1.1000000000000001</c:v>
                </c:pt>
                <c:pt idx="1907">
                  <c:v>0.5</c:v>
                </c:pt>
                <c:pt idx="1908">
                  <c:v>0.5</c:v>
                </c:pt>
                <c:pt idx="1909">
                  <c:v>0.8</c:v>
                </c:pt>
                <c:pt idx="1910">
                  <c:v>0.8</c:v>
                </c:pt>
                <c:pt idx="1911">
                  <c:v>1.1000000000000001</c:v>
                </c:pt>
                <c:pt idx="1912">
                  <c:v>2.7</c:v>
                </c:pt>
                <c:pt idx="1913">
                  <c:v>1.7</c:v>
                </c:pt>
                <c:pt idx="1914">
                  <c:v>0</c:v>
                </c:pt>
                <c:pt idx="1915">
                  <c:v>0</c:v>
                </c:pt>
                <c:pt idx="1916">
                  <c:v>0</c:v>
                </c:pt>
                <c:pt idx="1917">
                  <c:v>0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D76-475A-A843-2467A9385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1616160"/>
        <c:axId val="241617728"/>
      </c:scatterChart>
      <c:valAx>
        <c:axId val="241617336"/>
        <c:scaling>
          <c:orientation val="minMax"/>
          <c:max val="18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time (s)</a:t>
                </a:r>
                <a:endParaRPr lang="zh-CN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1616944"/>
        <c:crosses val="autoZero"/>
        <c:crossBetween val="midCat"/>
      </c:valAx>
      <c:valAx>
        <c:axId val="241616944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conc (#/ccm)</a:t>
                </a:r>
                <a:endParaRPr lang="zh-CN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1617336"/>
        <c:crosses val="autoZero"/>
        <c:crossBetween val="midCat"/>
      </c:valAx>
      <c:valAx>
        <c:axId val="241617728"/>
        <c:scaling>
          <c:orientation val="minMax"/>
          <c:min val="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1616160"/>
        <c:crosses val="max"/>
        <c:crossBetween val="midCat"/>
      </c:valAx>
      <c:valAx>
        <c:axId val="241616160"/>
        <c:scaling>
          <c:orientation val="minMax"/>
        </c:scaling>
        <c:delete val="1"/>
        <c:axPos val="b"/>
        <c:majorTickMark val="out"/>
        <c:minorTickMark val="none"/>
        <c:tickLblPos val="nextTo"/>
        <c:crossAx val="2416177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 dirty="0"/>
              <a:t>time </a:t>
            </a:r>
            <a:r>
              <a:rPr lang="en-US" altLang="zh-CN" dirty="0" err="1"/>
              <a:t>align_w</a:t>
            </a:r>
            <a:r>
              <a:rPr lang="en-US" altLang="zh-CN" dirty="0"/>
              <a:t>/- cc</a:t>
            </a:r>
            <a:endParaRPr lang="zh-CN" alt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'WHTC-H-CC-YC4G-0303'!$I$1:$I$3</c:f>
              <c:strCache>
                <c:ptCount val="3"/>
                <c:pt idx="0">
                  <c:v>Conc. PCRF Corr.</c:v>
                </c:pt>
                <c:pt idx="1">
                  <c:v>p/ccm</c:v>
                </c:pt>
                <c:pt idx="2">
                  <c:v>0</c:v>
                </c:pt>
              </c:strCache>
            </c:strRef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yVal>
            <c:numRef>
              <c:f>'WHTC-H-CC-YC4G-0303'!$I$2402:$I$4256</c:f>
              <c:numCache>
                <c:formatCode>General</c:formatCode>
                <c:ptCount val="1855"/>
                <c:pt idx="0">
                  <c:v>155241</c:v>
                </c:pt>
                <c:pt idx="1">
                  <c:v>157888</c:v>
                </c:pt>
                <c:pt idx="2">
                  <c:v>157921</c:v>
                </c:pt>
                <c:pt idx="3">
                  <c:v>152812</c:v>
                </c:pt>
                <c:pt idx="4">
                  <c:v>149886</c:v>
                </c:pt>
                <c:pt idx="5">
                  <c:v>150886</c:v>
                </c:pt>
                <c:pt idx="6">
                  <c:v>155912</c:v>
                </c:pt>
                <c:pt idx="7">
                  <c:v>153109</c:v>
                </c:pt>
                <c:pt idx="8">
                  <c:v>153121</c:v>
                </c:pt>
                <c:pt idx="9">
                  <c:v>156587</c:v>
                </c:pt>
                <c:pt idx="10">
                  <c:v>155176</c:v>
                </c:pt>
                <c:pt idx="11">
                  <c:v>158348</c:v>
                </c:pt>
                <c:pt idx="12">
                  <c:v>153728</c:v>
                </c:pt>
                <c:pt idx="13">
                  <c:v>152303</c:v>
                </c:pt>
                <c:pt idx="14">
                  <c:v>152297</c:v>
                </c:pt>
                <c:pt idx="15">
                  <c:v>149833</c:v>
                </c:pt>
                <c:pt idx="16">
                  <c:v>155060</c:v>
                </c:pt>
                <c:pt idx="17">
                  <c:v>152490</c:v>
                </c:pt>
                <c:pt idx="18">
                  <c:v>153979</c:v>
                </c:pt>
                <c:pt idx="19">
                  <c:v>148026</c:v>
                </c:pt>
                <c:pt idx="20">
                  <c:v>148147</c:v>
                </c:pt>
                <c:pt idx="21">
                  <c:v>151135</c:v>
                </c:pt>
                <c:pt idx="22">
                  <c:v>154009</c:v>
                </c:pt>
                <c:pt idx="23">
                  <c:v>152166</c:v>
                </c:pt>
                <c:pt idx="24">
                  <c:v>150246</c:v>
                </c:pt>
                <c:pt idx="25">
                  <c:v>146379</c:v>
                </c:pt>
                <c:pt idx="26">
                  <c:v>146401</c:v>
                </c:pt>
                <c:pt idx="27">
                  <c:v>143867</c:v>
                </c:pt>
                <c:pt idx="28">
                  <c:v>146774</c:v>
                </c:pt>
                <c:pt idx="29">
                  <c:v>140259</c:v>
                </c:pt>
                <c:pt idx="30">
                  <c:v>146946</c:v>
                </c:pt>
                <c:pt idx="31">
                  <c:v>142977</c:v>
                </c:pt>
                <c:pt idx="32">
                  <c:v>142788</c:v>
                </c:pt>
                <c:pt idx="33">
                  <c:v>146923</c:v>
                </c:pt>
                <c:pt idx="34">
                  <c:v>144669</c:v>
                </c:pt>
                <c:pt idx="35">
                  <c:v>142594</c:v>
                </c:pt>
                <c:pt idx="36">
                  <c:v>144314</c:v>
                </c:pt>
                <c:pt idx="37">
                  <c:v>144871</c:v>
                </c:pt>
                <c:pt idx="38">
                  <c:v>144967</c:v>
                </c:pt>
                <c:pt idx="39">
                  <c:v>140704</c:v>
                </c:pt>
                <c:pt idx="40">
                  <c:v>143600</c:v>
                </c:pt>
                <c:pt idx="41">
                  <c:v>140219</c:v>
                </c:pt>
                <c:pt idx="42">
                  <c:v>143256</c:v>
                </c:pt>
                <c:pt idx="43">
                  <c:v>144448</c:v>
                </c:pt>
                <c:pt idx="44">
                  <c:v>144381</c:v>
                </c:pt>
                <c:pt idx="45">
                  <c:v>140899</c:v>
                </c:pt>
                <c:pt idx="46">
                  <c:v>141823</c:v>
                </c:pt>
                <c:pt idx="47">
                  <c:v>140161</c:v>
                </c:pt>
                <c:pt idx="48">
                  <c:v>138137</c:v>
                </c:pt>
                <c:pt idx="49">
                  <c:v>138204</c:v>
                </c:pt>
                <c:pt idx="50">
                  <c:v>138066</c:v>
                </c:pt>
                <c:pt idx="51">
                  <c:v>136733</c:v>
                </c:pt>
                <c:pt idx="52">
                  <c:v>135168</c:v>
                </c:pt>
                <c:pt idx="53">
                  <c:v>132573</c:v>
                </c:pt>
                <c:pt idx="54">
                  <c:v>131050</c:v>
                </c:pt>
                <c:pt idx="55">
                  <c:v>134090</c:v>
                </c:pt>
                <c:pt idx="56">
                  <c:v>133968</c:v>
                </c:pt>
                <c:pt idx="57">
                  <c:v>134938</c:v>
                </c:pt>
                <c:pt idx="58">
                  <c:v>131368</c:v>
                </c:pt>
                <c:pt idx="59">
                  <c:v>129974</c:v>
                </c:pt>
                <c:pt idx="60">
                  <c:v>137458</c:v>
                </c:pt>
                <c:pt idx="61">
                  <c:v>132928</c:v>
                </c:pt>
                <c:pt idx="62">
                  <c:v>133012</c:v>
                </c:pt>
                <c:pt idx="63">
                  <c:v>138573</c:v>
                </c:pt>
                <c:pt idx="64">
                  <c:v>87999</c:v>
                </c:pt>
                <c:pt idx="65">
                  <c:v>58371</c:v>
                </c:pt>
                <c:pt idx="66">
                  <c:v>38921</c:v>
                </c:pt>
                <c:pt idx="67">
                  <c:v>30611</c:v>
                </c:pt>
                <c:pt idx="68">
                  <c:v>30576</c:v>
                </c:pt>
                <c:pt idx="69">
                  <c:v>24931</c:v>
                </c:pt>
                <c:pt idx="70">
                  <c:v>27644</c:v>
                </c:pt>
                <c:pt idx="71">
                  <c:v>35529</c:v>
                </c:pt>
                <c:pt idx="72">
                  <c:v>37934</c:v>
                </c:pt>
                <c:pt idx="73">
                  <c:v>36676</c:v>
                </c:pt>
                <c:pt idx="74">
                  <c:v>36657</c:v>
                </c:pt>
                <c:pt idx="75">
                  <c:v>36716</c:v>
                </c:pt>
                <c:pt idx="76">
                  <c:v>30426</c:v>
                </c:pt>
                <c:pt idx="77">
                  <c:v>34559</c:v>
                </c:pt>
                <c:pt idx="78">
                  <c:v>35690</c:v>
                </c:pt>
                <c:pt idx="79">
                  <c:v>38103</c:v>
                </c:pt>
                <c:pt idx="80">
                  <c:v>38101</c:v>
                </c:pt>
                <c:pt idx="81">
                  <c:v>43493</c:v>
                </c:pt>
                <c:pt idx="82">
                  <c:v>55213</c:v>
                </c:pt>
                <c:pt idx="83">
                  <c:v>58185</c:v>
                </c:pt>
                <c:pt idx="84">
                  <c:v>56639</c:v>
                </c:pt>
                <c:pt idx="85">
                  <c:v>59151</c:v>
                </c:pt>
                <c:pt idx="86">
                  <c:v>59157</c:v>
                </c:pt>
                <c:pt idx="87">
                  <c:v>62642</c:v>
                </c:pt>
                <c:pt idx="88">
                  <c:v>56131</c:v>
                </c:pt>
                <c:pt idx="89">
                  <c:v>45922</c:v>
                </c:pt>
                <c:pt idx="90">
                  <c:v>40592</c:v>
                </c:pt>
                <c:pt idx="91">
                  <c:v>39516</c:v>
                </c:pt>
                <c:pt idx="92">
                  <c:v>39540</c:v>
                </c:pt>
                <c:pt idx="93">
                  <c:v>44364</c:v>
                </c:pt>
                <c:pt idx="94">
                  <c:v>44491</c:v>
                </c:pt>
                <c:pt idx="95">
                  <c:v>56600</c:v>
                </c:pt>
                <c:pt idx="96">
                  <c:v>70560</c:v>
                </c:pt>
                <c:pt idx="97">
                  <c:v>83176</c:v>
                </c:pt>
                <c:pt idx="98">
                  <c:v>83197</c:v>
                </c:pt>
                <c:pt idx="99">
                  <c:v>90718</c:v>
                </c:pt>
                <c:pt idx="100">
                  <c:v>179786</c:v>
                </c:pt>
                <c:pt idx="101">
                  <c:v>214002</c:v>
                </c:pt>
                <c:pt idx="102">
                  <c:v>218951</c:v>
                </c:pt>
                <c:pt idx="103">
                  <c:v>197954</c:v>
                </c:pt>
                <c:pt idx="104">
                  <c:v>197972</c:v>
                </c:pt>
                <c:pt idx="105">
                  <c:v>184435</c:v>
                </c:pt>
                <c:pt idx="106">
                  <c:v>177054</c:v>
                </c:pt>
                <c:pt idx="107">
                  <c:v>162806</c:v>
                </c:pt>
                <c:pt idx="108">
                  <c:v>164100</c:v>
                </c:pt>
                <c:pt idx="109">
                  <c:v>174928</c:v>
                </c:pt>
                <c:pt idx="110">
                  <c:v>174848</c:v>
                </c:pt>
                <c:pt idx="111">
                  <c:v>186631</c:v>
                </c:pt>
                <c:pt idx="112">
                  <c:v>166550</c:v>
                </c:pt>
                <c:pt idx="113">
                  <c:v>207312</c:v>
                </c:pt>
                <c:pt idx="114">
                  <c:v>253047</c:v>
                </c:pt>
                <c:pt idx="115">
                  <c:v>244192</c:v>
                </c:pt>
                <c:pt idx="116">
                  <c:v>243983</c:v>
                </c:pt>
                <c:pt idx="117">
                  <c:v>229876</c:v>
                </c:pt>
                <c:pt idx="118">
                  <c:v>167763</c:v>
                </c:pt>
                <c:pt idx="119">
                  <c:v>137186</c:v>
                </c:pt>
                <c:pt idx="120">
                  <c:v>124741</c:v>
                </c:pt>
                <c:pt idx="121">
                  <c:v>110149</c:v>
                </c:pt>
                <c:pt idx="122">
                  <c:v>110198</c:v>
                </c:pt>
                <c:pt idx="123">
                  <c:v>94085</c:v>
                </c:pt>
                <c:pt idx="124">
                  <c:v>96616</c:v>
                </c:pt>
                <c:pt idx="125">
                  <c:v>94686</c:v>
                </c:pt>
                <c:pt idx="126">
                  <c:v>108711</c:v>
                </c:pt>
                <c:pt idx="127">
                  <c:v>128311</c:v>
                </c:pt>
                <c:pt idx="128">
                  <c:v>128507</c:v>
                </c:pt>
                <c:pt idx="129">
                  <c:v>142689</c:v>
                </c:pt>
                <c:pt idx="130">
                  <c:v>162252</c:v>
                </c:pt>
                <c:pt idx="131">
                  <c:v>171759</c:v>
                </c:pt>
                <c:pt idx="132">
                  <c:v>160364</c:v>
                </c:pt>
                <c:pt idx="133">
                  <c:v>144796</c:v>
                </c:pt>
                <c:pt idx="134">
                  <c:v>144797</c:v>
                </c:pt>
                <c:pt idx="135">
                  <c:v>131084</c:v>
                </c:pt>
                <c:pt idx="136">
                  <c:v>104912</c:v>
                </c:pt>
                <c:pt idx="137">
                  <c:v>84200</c:v>
                </c:pt>
                <c:pt idx="138">
                  <c:v>74158</c:v>
                </c:pt>
                <c:pt idx="139">
                  <c:v>67651</c:v>
                </c:pt>
                <c:pt idx="140">
                  <c:v>67587</c:v>
                </c:pt>
                <c:pt idx="141">
                  <c:v>59996</c:v>
                </c:pt>
                <c:pt idx="142">
                  <c:v>83131</c:v>
                </c:pt>
                <c:pt idx="143">
                  <c:v>114546</c:v>
                </c:pt>
                <c:pt idx="144">
                  <c:v>153747</c:v>
                </c:pt>
                <c:pt idx="145">
                  <c:v>200831</c:v>
                </c:pt>
                <c:pt idx="146">
                  <c:v>200862</c:v>
                </c:pt>
                <c:pt idx="147">
                  <c:v>222416</c:v>
                </c:pt>
                <c:pt idx="148">
                  <c:v>217008</c:v>
                </c:pt>
                <c:pt idx="149">
                  <c:v>205854</c:v>
                </c:pt>
                <c:pt idx="150">
                  <c:v>202725</c:v>
                </c:pt>
                <c:pt idx="151">
                  <c:v>203084</c:v>
                </c:pt>
                <c:pt idx="152">
                  <c:v>203379</c:v>
                </c:pt>
                <c:pt idx="153">
                  <c:v>202520</c:v>
                </c:pt>
                <c:pt idx="154">
                  <c:v>206652</c:v>
                </c:pt>
                <c:pt idx="155">
                  <c:v>199124</c:v>
                </c:pt>
                <c:pt idx="156">
                  <c:v>200062</c:v>
                </c:pt>
                <c:pt idx="157">
                  <c:v>197621</c:v>
                </c:pt>
                <c:pt idx="158">
                  <c:v>197460</c:v>
                </c:pt>
                <c:pt idx="159">
                  <c:v>175769</c:v>
                </c:pt>
                <c:pt idx="160">
                  <c:v>157638</c:v>
                </c:pt>
                <c:pt idx="161">
                  <c:v>149053</c:v>
                </c:pt>
                <c:pt idx="162">
                  <c:v>137516</c:v>
                </c:pt>
                <c:pt idx="163">
                  <c:v>136941</c:v>
                </c:pt>
                <c:pt idx="164">
                  <c:v>136946</c:v>
                </c:pt>
                <c:pt idx="165">
                  <c:v>149216</c:v>
                </c:pt>
                <c:pt idx="166">
                  <c:v>150382</c:v>
                </c:pt>
                <c:pt idx="167">
                  <c:v>140487</c:v>
                </c:pt>
                <c:pt idx="168">
                  <c:v>138351</c:v>
                </c:pt>
                <c:pt idx="169">
                  <c:v>146042</c:v>
                </c:pt>
                <c:pt idx="170">
                  <c:v>145871</c:v>
                </c:pt>
                <c:pt idx="171">
                  <c:v>147398</c:v>
                </c:pt>
                <c:pt idx="172">
                  <c:v>134299</c:v>
                </c:pt>
                <c:pt idx="173">
                  <c:v>134284</c:v>
                </c:pt>
                <c:pt idx="174">
                  <c:v>117240</c:v>
                </c:pt>
                <c:pt idx="175">
                  <c:v>112721</c:v>
                </c:pt>
                <c:pt idx="176">
                  <c:v>112576</c:v>
                </c:pt>
                <c:pt idx="177">
                  <c:v>106978</c:v>
                </c:pt>
                <c:pt idx="178">
                  <c:v>105579</c:v>
                </c:pt>
                <c:pt idx="179">
                  <c:v>104920</c:v>
                </c:pt>
                <c:pt idx="180">
                  <c:v>111098</c:v>
                </c:pt>
                <c:pt idx="181">
                  <c:v>110935</c:v>
                </c:pt>
                <c:pt idx="182">
                  <c:v>111129</c:v>
                </c:pt>
                <c:pt idx="183">
                  <c:v>117546</c:v>
                </c:pt>
                <c:pt idx="184">
                  <c:v>127519</c:v>
                </c:pt>
                <c:pt idx="185">
                  <c:v>123448</c:v>
                </c:pt>
                <c:pt idx="186">
                  <c:v>110492</c:v>
                </c:pt>
                <c:pt idx="187">
                  <c:v>90318</c:v>
                </c:pt>
                <c:pt idx="188">
                  <c:v>90308</c:v>
                </c:pt>
                <c:pt idx="189">
                  <c:v>71155</c:v>
                </c:pt>
                <c:pt idx="190">
                  <c:v>66796</c:v>
                </c:pt>
                <c:pt idx="191">
                  <c:v>70763</c:v>
                </c:pt>
                <c:pt idx="192">
                  <c:v>87234</c:v>
                </c:pt>
                <c:pt idx="193">
                  <c:v>121997</c:v>
                </c:pt>
                <c:pt idx="194">
                  <c:v>121903</c:v>
                </c:pt>
                <c:pt idx="195">
                  <c:v>143822</c:v>
                </c:pt>
                <c:pt idx="196">
                  <c:v>188847</c:v>
                </c:pt>
                <c:pt idx="197">
                  <c:v>196419</c:v>
                </c:pt>
                <c:pt idx="198">
                  <c:v>185906</c:v>
                </c:pt>
                <c:pt idx="199">
                  <c:v>181508</c:v>
                </c:pt>
                <c:pt idx="200">
                  <c:v>181304</c:v>
                </c:pt>
                <c:pt idx="201">
                  <c:v>194061</c:v>
                </c:pt>
                <c:pt idx="202">
                  <c:v>198389</c:v>
                </c:pt>
                <c:pt idx="203">
                  <c:v>186682</c:v>
                </c:pt>
                <c:pt idx="204">
                  <c:v>175339</c:v>
                </c:pt>
                <c:pt idx="205">
                  <c:v>165860</c:v>
                </c:pt>
                <c:pt idx="206">
                  <c:v>165796</c:v>
                </c:pt>
                <c:pt idx="207">
                  <c:v>190401</c:v>
                </c:pt>
                <c:pt idx="208">
                  <c:v>262681</c:v>
                </c:pt>
                <c:pt idx="209">
                  <c:v>246330</c:v>
                </c:pt>
                <c:pt idx="210">
                  <c:v>214009</c:v>
                </c:pt>
                <c:pt idx="211">
                  <c:v>179499</c:v>
                </c:pt>
                <c:pt idx="212">
                  <c:v>179066</c:v>
                </c:pt>
                <c:pt idx="213">
                  <c:v>161056</c:v>
                </c:pt>
                <c:pt idx="214">
                  <c:v>151615</c:v>
                </c:pt>
                <c:pt idx="215">
                  <c:v>155744</c:v>
                </c:pt>
                <c:pt idx="216">
                  <c:v>163266</c:v>
                </c:pt>
                <c:pt idx="217">
                  <c:v>171344</c:v>
                </c:pt>
                <c:pt idx="218">
                  <c:v>171345</c:v>
                </c:pt>
                <c:pt idx="219">
                  <c:v>202504</c:v>
                </c:pt>
                <c:pt idx="220">
                  <c:v>210525</c:v>
                </c:pt>
                <c:pt idx="221">
                  <c:v>202508</c:v>
                </c:pt>
                <c:pt idx="222">
                  <c:v>196024</c:v>
                </c:pt>
                <c:pt idx="223">
                  <c:v>178628</c:v>
                </c:pt>
                <c:pt idx="224">
                  <c:v>178630</c:v>
                </c:pt>
                <c:pt idx="225">
                  <c:v>178080</c:v>
                </c:pt>
                <c:pt idx="226">
                  <c:v>215111</c:v>
                </c:pt>
                <c:pt idx="227">
                  <c:v>201244</c:v>
                </c:pt>
                <c:pt idx="228">
                  <c:v>167206</c:v>
                </c:pt>
                <c:pt idx="229">
                  <c:v>146189</c:v>
                </c:pt>
                <c:pt idx="230">
                  <c:v>146132</c:v>
                </c:pt>
                <c:pt idx="231">
                  <c:v>141287</c:v>
                </c:pt>
                <c:pt idx="232">
                  <c:v>175474</c:v>
                </c:pt>
                <c:pt idx="233">
                  <c:v>173058</c:v>
                </c:pt>
                <c:pt idx="234">
                  <c:v>171700</c:v>
                </c:pt>
                <c:pt idx="235">
                  <c:v>167065</c:v>
                </c:pt>
                <c:pt idx="236">
                  <c:v>167028</c:v>
                </c:pt>
                <c:pt idx="237">
                  <c:v>157423</c:v>
                </c:pt>
                <c:pt idx="238">
                  <c:v>172225</c:v>
                </c:pt>
                <c:pt idx="239">
                  <c:v>156798</c:v>
                </c:pt>
                <c:pt idx="240">
                  <c:v>133532</c:v>
                </c:pt>
                <c:pt idx="241">
                  <c:v>116430</c:v>
                </c:pt>
                <c:pt idx="242">
                  <c:v>116356</c:v>
                </c:pt>
                <c:pt idx="243">
                  <c:v>113367</c:v>
                </c:pt>
                <c:pt idx="244">
                  <c:v>107872</c:v>
                </c:pt>
                <c:pt idx="245">
                  <c:v>99399</c:v>
                </c:pt>
                <c:pt idx="246">
                  <c:v>91842</c:v>
                </c:pt>
                <c:pt idx="247">
                  <c:v>89799</c:v>
                </c:pt>
                <c:pt idx="248">
                  <c:v>89752</c:v>
                </c:pt>
                <c:pt idx="249">
                  <c:v>84249</c:v>
                </c:pt>
                <c:pt idx="250">
                  <c:v>103502</c:v>
                </c:pt>
                <c:pt idx="251">
                  <c:v>127746</c:v>
                </c:pt>
                <c:pt idx="252">
                  <c:v>151380</c:v>
                </c:pt>
                <c:pt idx="253">
                  <c:v>165584</c:v>
                </c:pt>
                <c:pt idx="254">
                  <c:v>165511</c:v>
                </c:pt>
                <c:pt idx="255">
                  <c:v>170993</c:v>
                </c:pt>
                <c:pt idx="256">
                  <c:v>143359</c:v>
                </c:pt>
                <c:pt idx="257">
                  <c:v>144296</c:v>
                </c:pt>
                <c:pt idx="258">
                  <c:v>153887</c:v>
                </c:pt>
                <c:pt idx="259">
                  <c:v>165365</c:v>
                </c:pt>
                <c:pt idx="260">
                  <c:v>165529</c:v>
                </c:pt>
                <c:pt idx="261">
                  <c:v>178458</c:v>
                </c:pt>
                <c:pt idx="262">
                  <c:v>169850</c:v>
                </c:pt>
                <c:pt idx="263">
                  <c:v>164363</c:v>
                </c:pt>
                <c:pt idx="264">
                  <c:v>158510</c:v>
                </c:pt>
                <c:pt idx="265">
                  <c:v>162484</c:v>
                </c:pt>
                <c:pt idx="266">
                  <c:v>162382</c:v>
                </c:pt>
                <c:pt idx="267">
                  <c:v>176144</c:v>
                </c:pt>
                <c:pt idx="268">
                  <c:v>174925</c:v>
                </c:pt>
                <c:pt idx="269">
                  <c:v>178068</c:v>
                </c:pt>
                <c:pt idx="270">
                  <c:v>165544</c:v>
                </c:pt>
                <c:pt idx="271">
                  <c:v>177540</c:v>
                </c:pt>
                <c:pt idx="272">
                  <c:v>177330</c:v>
                </c:pt>
                <c:pt idx="273">
                  <c:v>189512</c:v>
                </c:pt>
                <c:pt idx="274">
                  <c:v>170362</c:v>
                </c:pt>
                <c:pt idx="275">
                  <c:v>160180</c:v>
                </c:pt>
                <c:pt idx="276">
                  <c:v>163891</c:v>
                </c:pt>
                <c:pt idx="277">
                  <c:v>162784</c:v>
                </c:pt>
                <c:pt idx="278">
                  <c:v>162541</c:v>
                </c:pt>
                <c:pt idx="279">
                  <c:v>171810</c:v>
                </c:pt>
                <c:pt idx="280">
                  <c:v>182654</c:v>
                </c:pt>
                <c:pt idx="281">
                  <c:v>177282</c:v>
                </c:pt>
                <c:pt idx="282">
                  <c:v>177280</c:v>
                </c:pt>
                <c:pt idx="283">
                  <c:v>152606</c:v>
                </c:pt>
                <c:pt idx="284">
                  <c:v>152334</c:v>
                </c:pt>
                <c:pt idx="285">
                  <c:v>147542</c:v>
                </c:pt>
                <c:pt idx="286">
                  <c:v>165501</c:v>
                </c:pt>
                <c:pt idx="287">
                  <c:v>165960</c:v>
                </c:pt>
                <c:pt idx="288">
                  <c:v>159006</c:v>
                </c:pt>
                <c:pt idx="289">
                  <c:v>152302</c:v>
                </c:pt>
                <c:pt idx="290">
                  <c:v>152321</c:v>
                </c:pt>
                <c:pt idx="291">
                  <c:v>155152</c:v>
                </c:pt>
                <c:pt idx="292">
                  <c:v>150852</c:v>
                </c:pt>
                <c:pt idx="293">
                  <c:v>147208</c:v>
                </c:pt>
                <c:pt idx="294">
                  <c:v>143329</c:v>
                </c:pt>
                <c:pt idx="295">
                  <c:v>140186</c:v>
                </c:pt>
                <c:pt idx="296">
                  <c:v>140191</c:v>
                </c:pt>
                <c:pt idx="297">
                  <c:v>138156</c:v>
                </c:pt>
                <c:pt idx="298">
                  <c:v>151589</c:v>
                </c:pt>
                <c:pt idx="299">
                  <c:v>148104</c:v>
                </c:pt>
                <c:pt idx="300">
                  <c:v>147599</c:v>
                </c:pt>
                <c:pt idx="301">
                  <c:v>148717</c:v>
                </c:pt>
                <c:pt idx="302">
                  <c:v>148623</c:v>
                </c:pt>
                <c:pt idx="303">
                  <c:v>136003</c:v>
                </c:pt>
                <c:pt idx="304">
                  <c:v>143958</c:v>
                </c:pt>
                <c:pt idx="305">
                  <c:v>147045</c:v>
                </c:pt>
                <c:pt idx="306">
                  <c:v>154004</c:v>
                </c:pt>
                <c:pt idx="307">
                  <c:v>140020</c:v>
                </c:pt>
                <c:pt idx="308">
                  <c:v>139924</c:v>
                </c:pt>
                <c:pt idx="309">
                  <c:v>129899</c:v>
                </c:pt>
                <c:pt idx="310">
                  <c:v>126193</c:v>
                </c:pt>
                <c:pt idx="311">
                  <c:v>127791</c:v>
                </c:pt>
                <c:pt idx="312">
                  <c:v>127854</c:v>
                </c:pt>
                <c:pt idx="313">
                  <c:v>130278</c:v>
                </c:pt>
                <c:pt idx="314">
                  <c:v>130310</c:v>
                </c:pt>
                <c:pt idx="315">
                  <c:v>135265</c:v>
                </c:pt>
                <c:pt idx="316">
                  <c:v>110129</c:v>
                </c:pt>
                <c:pt idx="317">
                  <c:v>115229</c:v>
                </c:pt>
                <c:pt idx="318">
                  <c:v>116545</c:v>
                </c:pt>
                <c:pt idx="319">
                  <c:v>106564</c:v>
                </c:pt>
                <c:pt idx="320">
                  <c:v>106452</c:v>
                </c:pt>
                <c:pt idx="321">
                  <c:v>94535</c:v>
                </c:pt>
                <c:pt idx="322">
                  <c:v>76086</c:v>
                </c:pt>
                <c:pt idx="323">
                  <c:v>74089</c:v>
                </c:pt>
                <c:pt idx="324">
                  <c:v>85635</c:v>
                </c:pt>
                <c:pt idx="325">
                  <c:v>101741</c:v>
                </c:pt>
                <c:pt idx="326">
                  <c:v>101606</c:v>
                </c:pt>
                <c:pt idx="327">
                  <c:v>98094</c:v>
                </c:pt>
                <c:pt idx="328">
                  <c:v>47901</c:v>
                </c:pt>
                <c:pt idx="329">
                  <c:v>37409</c:v>
                </c:pt>
                <c:pt idx="330">
                  <c:v>29499</c:v>
                </c:pt>
                <c:pt idx="331">
                  <c:v>33902</c:v>
                </c:pt>
                <c:pt idx="332">
                  <c:v>33907</c:v>
                </c:pt>
                <c:pt idx="333">
                  <c:v>38063</c:v>
                </c:pt>
                <c:pt idx="334">
                  <c:v>30192</c:v>
                </c:pt>
                <c:pt idx="335">
                  <c:v>23794</c:v>
                </c:pt>
                <c:pt idx="336">
                  <c:v>23537</c:v>
                </c:pt>
                <c:pt idx="337">
                  <c:v>33762</c:v>
                </c:pt>
                <c:pt idx="338">
                  <c:v>33837</c:v>
                </c:pt>
                <c:pt idx="339">
                  <c:v>55219</c:v>
                </c:pt>
                <c:pt idx="340">
                  <c:v>100897</c:v>
                </c:pt>
                <c:pt idx="341">
                  <c:v>110112</c:v>
                </c:pt>
                <c:pt idx="342">
                  <c:v>123720</c:v>
                </c:pt>
                <c:pt idx="343">
                  <c:v>133302</c:v>
                </c:pt>
                <c:pt idx="344">
                  <c:v>133250</c:v>
                </c:pt>
                <c:pt idx="345">
                  <c:v>144816</c:v>
                </c:pt>
                <c:pt idx="346">
                  <c:v>138187</c:v>
                </c:pt>
                <c:pt idx="347">
                  <c:v>127849</c:v>
                </c:pt>
                <c:pt idx="348">
                  <c:v>140443</c:v>
                </c:pt>
                <c:pt idx="349">
                  <c:v>164046</c:v>
                </c:pt>
                <c:pt idx="350">
                  <c:v>164156</c:v>
                </c:pt>
                <c:pt idx="351">
                  <c:v>154623</c:v>
                </c:pt>
                <c:pt idx="352">
                  <c:v>152588</c:v>
                </c:pt>
                <c:pt idx="353">
                  <c:v>163911</c:v>
                </c:pt>
                <c:pt idx="354">
                  <c:v>175079</c:v>
                </c:pt>
                <c:pt idx="355">
                  <c:v>181430</c:v>
                </c:pt>
                <c:pt idx="356">
                  <c:v>181520</c:v>
                </c:pt>
                <c:pt idx="357">
                  <c:v>170739</c:v>
                </c:pt>
                <c:pt idx="358">
                  <c:v>157402</c:v>
                </c:pt>
                <c:pt idx="359">
                  <c:v>155936</c:v>
                </c:pt>
                <c:pt idx="360">
                  <c:v>145436</c:v>
                </c:pt>
                <c:pt idx="361">
                  <c:v>145781</c:v>
                </c:pt>
                <c:pt idx="362">
                  <c:v>145997</c:v>
                </c:pt>
                <c:pt idx="363">
                  <c:v>146862</c:v>
                </c:pt>
                <c:pt idx="364">
                  <c:v>135573</c:v>
                </c:pt>
                <c:pt idx="365">
                  <c:v>131187</c:v>
                </c:pt>
                <c:pt idx="366">
                  <c:v>125716</c:v>
                </c:pt>
                <c:pt idx="367">
                  <c:v>130665</c:v>
                </c:pt>
                <c:pt idx="368">
                  <c:v>130692</c:v>
                </c:pt>
                <c:pt idx="369">
                  <c:v>131235</c:v>
                </c:pt>
                <c:pt idx="370">
                  <c:v>147720</c:v>
                </c:pt>
                <c:pt idx="371">
                  <c:v>146906</c:v>
                </c:pt>
                <c:pt idx="372">
                  <c:v>137804</c:v>
                </c:pt>
                <c:pt idx="373">
                  <c:v>141835</c:v>
                </c:pt>
                <c:pt idx="374">
                  <c:v>141740</c:v>
                </c:pt>
                <c:pt idx="375">
                  <c:v>142363</c:v>
                </c:pt>
                <c:pt idx="376">
                  <c:v>121535</c:v>
                </c:pt>
                <c:pt idx="377">
                  <c:v>113495</c:v>
                </c:pt>
                <c:pt idx="378">
                  <c:v>119575</c:v>
                </c:pt>
                <c:pt idx="379">
                  <c:v>128508</c:v>
                </c:pt>
                <c:pt idx="380">
                  <c:v>128478</c:v>
                </c:pt>
                <c:pt idx="381">
                  <c:v>136128</c:v>
                </c:pt>
                <c:pt idx="382">
                  <c:v>142436</c:v>
                </c:pt>
                <c:pt idx="383">
                  <c:v>135070</c:v>
                </c:pt>
                <c:pt idx="384">
                  <c:v>119995</c:v>
                </c:pt>
                <c:pt idx="385">
                  <c:v>110772</c:v>
                </c:pt>
                <c:pt idx="386">
                  <c:v>110788</c:v>
                </c:pt>
                <c:pt idx="387">
                  <c:v>101762</c:v>
                </c:pt>
                <c:pt idx="388">
                  <c:v>105714</c:v>
                </c:pt>
                <c:pt idx="389">
                  <c:v>108400</c:v>
                </c:pt>
                <c:pt idx="390">
                  <c:v>100276</c:v>
                </c:pt>
                <c:pt idx="391">
                  <c:v>86600</c:v>
                </c:pt>
                <c:pt idx="392">
                  <c:v>86610</c:v>
                </c:pt>
                <c:pt idx="393">
                  <c:v>71907</c:v>
                </c:pt>
                <c:pt idx="394">
                  <c:v>51787</c:v>
                </c:pt>
                <c:pt idx="395">
                  <c:v>41993</c:v>
                </c:pt>
                <c:pt idx="396">
                  <c:v>43580</c:v>
                </c:pt>
                <c:pt idx="397">
                  <c:v>38299</c:v>
                </c:pt>
                <c:pt idx="398">
                  <c:v>38270</c:v>
                </c:pt>
                <c:pt idx="399">
                  <c:v>44872</c:v>
                </c:pt>
                <c:pt idx="400">
                  <c:v>67843</c:v>
                </c:pt>
                <c:pt idx="401">
                  <c:v>76901</c:v>
                </c:pt>
                <c:pt idx="402">
                  <c:v>90913</c:v>
                </c:pt>
                <c:pt idx="403">
                  <c:v>96089</c:v>
                </c:pt>
                <c:pt idx="404">
                  <c:v>95939</c:v>
                </c:pt>
                <c:pt idx="405">
                  <c:v>92435</c:v>
                </c:pt>
                <c:pt idx="406">
                  <c:v>96929</c:v>
                </c:pt>
                <c:pt idx="407">
                  <c:v>116086</c:v>
                </c:pt>
                <c:pt idx="408">
                  <c:v>123108</c:v>
                </c:pt>
                <c:pt idx="409">
                  <c:v>113589</c:v>
                </c:pt>
                <c:pt idx="410">
                  <c:v>113381</c:v>
                </c:pt>
                <c:pt idx="411">
                  <c:v>107820</c:v>
                </c:pt>
                <c:pt idx="412">
                  <c:v>106359</c:v>
                </c:pt>
                <c:pt idx="413">
                  <c:v>111444</c:v>
                </c:pt>
                <c:pt idx="414">
                  <c:v>127378</c:v>
                </c:pt>
                <c:pt idx="415">
                  <c:v>135408</c:v>
                </c:pt>
                <c:pt idx="416">
                  <c:v>135337</c:v>
                </c:pt>
                <c:pt idx="417">
                  <c:v>128270</c:v>
                </c:pt>
                <c:pt idx="418">
                  <c:v>115249</c:v>
                </c:pt>
                <c:pt idx="419">
                  <c:v>127363</c:v>
                </c:pt>
                <c:pt idx="420">
                  <c:v>138912</c:v>
                </c:pt>
                <c:pt idx="421">
                  <c:v>130982</c:v>
                </c:pt>
                <c:pt idx="422">
                  <c:v>130852</c:v>
                </c:pt>
                <c:pt idx="423">
                  <c:v>106223</c:v>
                </c:pt>
                <c:pt idx="424">
                  <c:v>84074</c:v>
                </c:pt>
                <c:pt idx="425">
                  <c:v>82148</c:v>
                </c:pt>
                <c:pt idx="426">
                  <c:v>90167</c:v>
                </c:pt>
                <c:pt idx="427">
                  <c:v>111163</c:v>
                </c:pt>
                <c:pt idx="428">
                  <c:v>111102</c:v>
                </c:pt>
                <c:pt idx="429">
                  <c:v>132675</c:v>
                </c:pt>
                <c:pt idx="430">
                  <c:v>117642</c:v>
                </c:pt>
                <c:pt idx="431">
                  <c:v>129038</c:v>
                </c:pt>
                <c:pt idx="432">
                  <c:v>131596</c:v>
                </c:pt>
                <c:pt idx="433">
                  <c:v>118477</c:v>
                </c:pt>
                <c:pt idx="434">
                  <c:v>118629</c:v>
                </c:pt>
                <c:pt idx="435">
                  <c:v>112088</c:v>
                </c:pt>
                <c:pt idx="436">
                  <c:v>118702</c:v>
                </c:pt>
                <c:pt idx="437">
                  <c:v>142590</c:v>
                </c:pt>
                <c:pt idx="438">
                  <c:v>160138</c:v>
                </c:pt>
                <c:pt idx="439">
                  <c:v>168620</c:v>
                </c:pt>
                <c:pt idx="440">
                  <c:v>168765</c:v>
                </c:pt>
                <c:pt idx="441">
                  <c:v>143278</c:v>
                </c:pt>
                <c:pt idx="442">
                  <c:v>91664</c:v>
                </c:pt>
                <c:pt idx="443">
                  <c:v>75285</c:v>
                </c:pt>
                <c:pt idx="444">
                  <c:v>58694</c:v>
                </c:pt>
                <c:pt idx="445">
                  <c:v>48833</c:v>
                </c:pt>
                <c:pt idx="446">
                  <c:v>48849</c:v>
                </c:pt>
                <c:pt idx="447">
                  <c:v>51633</c:v>
                </c:pt>
                <c:pt idx="448">
                  <c:v>57673</c:v>
                </c:pt>
                <c:pt idx="449">
                  <c:v>63242</c:v>
                </c:pt>
                <c:pt idx="450">
                  <c:v>62812</c:v>
                </c:pt>
                <c:pt idx="451">
                  <c:v>76316</c:v>
                </c:pt>
                <c:pt idx="452">
                  <c:v>76290</c:v>
                </c:pt>
                <c:pt idx="453">
                  <c:v>100482</c:v>
                </c:pt>
                <c:pt idx="454">
                  <c:v>153360</c:v>
                </c:pt>
                <c:pt idx="455">
                  <c:v>149357</c:v>
                </c:pt>
                <c:pt idx="456">
                  <c:v>157892</c:v>
                </c:pt>
                <c:pt idx="457">
                  <c:v>159260</c:v>
                </c:pt>
                <c:pt idx="458">
                  <c:v>159177</c:v>
                </c:pt>
                <c:pt idx="459">
                  <c:v>154627</c:v>
                </c:pt>
                <c:pt idx="460">
                  <c:v>166625</c:v>
                </c:pt>
                <c:pt idx="461">
                  <c:v>186920</c:v>
                </c:pt>
                <c:pt idx="462">
                  <c:v>198711</c:v>
                </c:pt>
                <c:pt idx="463">
                  <c:v>192491</c:v>
                </c:pt>
                <c:pt idx="464">
                  <c:v>192395</c:v>
                </c:pt>
                <c:pt idx="465">
                  <c:v>170905</c:v>
                </c:pt>
                <c:pt idx="466">
                  <c:v>131580</c:v>
                </c:pt>
                <c:pt idx="467">
                  <c:v>127215</c:v>
                </c:pt>
                <c:pt idx="468">
                  <c:v>121041</c:v>
                </c:pt>
                <c:pt idx="469">
                  <c:v>146665</c:v>
                </c:pt>
                <c:pt idx="470">
                  <c:v>146875</c:v>
                </c:pt>
                <c:pt idx="471">
                  <c:v>168521</c:v>
                </c:pt>
                <c:pt idx="472">
                  <c:v>159488</c:v>
                </c:pt>
                <c:pt idx="473">
                  <c:v>127187</c:v>
                </c:pt>
                <c:pt idx="474">
                  <c:v>107157</c:v>
                </c:pt>
                <c:pt idx="475">
                  <c:v>80204</c:v>
                </c:pt>
                <c:pt idx="476">
                  <c:v>80213</c:v>
                </c:pt>
                <c:pt idx="477">
                  <c:v>63042</c:v>
                </c:pt>
                <c:pt idx="478">
                  <c:v>54036</c:v>
                </c:pt>
                <c:pt idx="479">
                  <c:v>58029</c:v>
                </c:pt>
                <c:pt idx="480">
                  <c:v>61623</c:v>
                </c:pt>
                <c:pt idx="481">
                  <c:v>69600</c:v>
                </c:pt>
                <c:pt idx="482">
                  <c:v>69568</c:v>
                </c:pt>
                <c:pt idx="483">
                  <c:v>65135</c:v>
                </c:pt>
                <c:pt idx="484">
                  <c:v>51448</c:v>
                </c:pt>
                <c:pt idx="485">
                  <c:v>60073</c:v>
                </c:pt>
                <c:pt idx="486">
                  <c:v>60482</c:v>
                </c:pt>
                <c:pt idx="487">
                  <c:v>49508</c:v>
                </c:pt>
                <c:pt idx="488">
                  <c:v>49497</c:v>
                </c:pt>
                <c:pt idx="489">
                  <c:v>35511</c:v>
                </c:pt>
                <c:pt idx="490">
                  <c:v>30042</c:v>
                </c:pt>
                <c:pt idx="491">
                  <c:v>35773</c:v>
                </c:pt>
                <c:pt idx="492">
                  <c:v>40729</c:v>
                </c:pt>
                <c:pt idx="493">
                  <c:v>52380</c:v>
                </c:pt>
                <c:pt idx="494">
                  <c:v>52425</c:v>
                </c:pt>
                <c:pt idx="495">
                  <c:v>68562</c:v>
                </c:pt>
                <c:pt idx="496">
                  <c:v>93686</c:v>
                </c:pt>
                <c:pt idx="497">
                  <c:v>91716</c:v>
                </c:pt>
                <c:pt idx="498">
                  <c:v>72503</c:v>
                </c:pt>
                <c:pt idx="499">
                  <c:v>60936</c:v>
                </c:pt>
                <c:pt idx="500">
                  <c:v>60909</c:v>
                </c:pt>
                <c:pt idx="501">
                  <c:v>59832</c:v>
                </c:pt>
                <c:pt idx="502">
                  <c:v>67474</c:v>
                </c:pt>
                <c:pt idx="503">
                  <c:v>67953</c:v>
                </c:pt>
                <c:pt idx="504">
                  <c:v>57391</c:v>
                </c:pt>
                <c:pt idx="505">
                  <c:v>65374</c:v>
                </c:pt>
                <c:pt idx="506">
                  <c:v>65407</c:v>
                </c:pt>
                <c:pt idx="507">
                  <c:v>75919</c:v>
                </c:pt>
                <c:pt idx="508">
                  <c:v>88053</c:v>
                </c:pt>
                <c:pt idx="509">
                  <c:v>92080</c:v>
                </c:pt>
                <c:pt idx="510">
                  <c:v>86463</c:v>
                </c:pt>
                <c:pt idx="511">
                  <c:v>74412</c:v>
                </c:pt>
                <c:pt idx="512">
                  <c:v>74283</c:v>
                </c:pt>
                <c:pt idx="513">
                  <c:v>66287</c:v>
                </c:pt>
                <c:pt idx="514">
                  <c:v>40204</c:v>
                </c:pt>
                <c:pt idx="515">
                  <c:v>35307</c:v>
                </c:pt>
                <c:pt idx="516">
                  <c:v>37250</c:v>
                </c:pt>
                <c:pt idx="517">
                  <c:v>36434</c:v>
                </c:pt>
                <c:pt idx="518">
                  <c:v>36421</c:v>
                </c:pt>
                <c:pt idx="519">
                  <c:v>31829</c:v>
                </c:pt>
                <c:pt idx="520">
                  <c:v>23510</c:v>
                </c:pt>
                <c:pt idx="521">
                  <c:v>21099</c:v>
                </c:pt>
                <c:pt idx="522">
                  <c:v>18365</c:v>
                </c:pt>
                <c:pt idx="523">
                  <c:v>25961</c:v>
                </c:pt>
                <c:pt idx="524">
                  <c:v>25942</c:v>
                </c:pt>
                <c:pt idx="525">
                  <c:v>42341</c:v>
                </c:pt>
                <c:pt idx="526">
                  <c:v>82697</c:v>
                </c:pt>
                <c:pt idx="527">
                  <c:v>85806</c:v>
                </c:pt>
                <c:pt idx="528">
                  <c:v>115788</c:v>
                </c:pt>
                <c:pt idx="529">
                  <c:v>157970</c:v>
                </c:pt>
                <c:pt idx="530">
                  <c:v>157770</c:v>
                </c:pt>
                <c:pt idx="531">
                  <c:v>171791</c:v>
                </c:pt>
                <c:pt idx="532">
                  <c:v>176699</c:v>
                </c:pt>
                <c:pt idx="533">
                  <c:v>199567</c:v>
                </c:pt>
                <c:pt idx="534">
                  <c:v>205198</c:v>
                </c:pt>
                <c:pt idx="535">
                  <c:v>171321</c:v>
                </c:pt>
                <c:pt idx="536">
                  <c:v>171446</c:v>
                </c:pt>
                <c:pt idx="537">
                  <c:v>138364</c:v>
                </c:pt>
                <c:pt idx="538">
                  <c:v>112785</c:v>
                </c:pt>
                <c:pt idx="539">
                  <c:v>122390</c:v>
                </c:pt>
                <c:pt idx="540">
                  <c:v>123539</c:v>
                </c:pt>
                <c:pt idx="541">
                  <c:v>116180</c:v>
                </c:pt>
                <c:pt idx="542">
                  <c:v>116116</c:v>
                </c:pt>
                <c:pt idx="543">
                  <c:v>100124</c:v>
                </c:pt>
                <c:pt idx="544">
                  <c:v>124138</c:v>
                </c:pt>
                <c:pt idx="545">
                  <c:v>103757</c:v>
                </c:pt>
                <c:pt idx="546">
                  <c:v>85112</c:v>
                </c:pt>
                <c:pt idx="547">
                  <c:v>86220</c:v>
                </c:pt>
                <c:pt idx="548">
                  <c:v>86219</c:v>
                </c:pt>
                <c:pt idx="549">
                  <c:v>118281</c:v>
                </c:pt>
                <c:pt idx="550">
                  <c:v>188833</c:v>
                </c:pt>
                <c:pt idx="551">
                  <c:v>171471</c:v>
                </c:pt>
                <c:pt idx="552">
                  <c:v>134392</c:v>
                </c:pt>
                <c:pt idx="553">
                  <c:v>94841</c:v>
                </c:pt>
                <c:pt idx="554">
                  <c:v>94822</c:v>
                </c:pt>
                <c:pt idx="555">
                  <c:v>62722</c:v>
                </c:pt>
                <c:pt idx="556">
                  <c:v>45703</c:v>
                </c:pt>
                <c:pt idx="557">
                  <c:v>46641</c:v>
                </c:pt>
                <c:pt idx="558">
                  <c:v>44329</c:v>
                </c:pt>
                <c:pt idx="559">
                  <c:v>53759</c:v>
                </c:pt>
                <c:pt idx="560">
                  <c:v>53758</c:v>
                </c:pt>
                <c:pt idx="561">
                  <c:v>71864</c:v>
                </c:pt>
                <c:pt idx="562">
                  <c:v>154281</c:v>
                </c:pt>
                <c:pt idx="563">
                  <c:v>166364</c:v>
                </c:pt>
                <c:pt idx="564">
                  <c:v>152416</c:v>
                </c:pt>
                <c:pt idx="565">
                  <c:v>136360</c:v>
                </c:pt>
                <c:pt idx="566">
                  <c:v>136387</c:v>
                </c:pt>
                <c:pt idx="567">
                  <c:v>123863</c:v>
                </c:pt>
                <c:pt idx="568">
                  <c:v>101718</c:v>
                </c:pt>
                <c:pt idx="569">
                  <c:v>104830</c:v>
                </c:pt>
                <c:pt idx="570">
                  <c:v>115329</c:v>
                </c:pt>
                <c:pt idx="571">
                  <c:v>112389</c:v>
                </c:pt>
                <c:pt idx="572">
                  <c:v>112488</c:v>
                </c:pt>
                <c:pt idx="573">
                  <c:v>107909</c:v>
                </c:pt>
                <c:pt idx="574">
                  <c:v>111963</c:v>
                </c:pt>
                <c:pt idx="575">
                  <c:v>108999</c:v>
                </c:pt>
                <c:pt idx="576">
                  <c:v>102436</c:v>
                </c:pt>
                <c:pt idx="577">
                  <c:v>90250</c:v>
                </c:pt>
                <c:pt idx="578">
                  <c:v>90261</c:v>
                </c:pt>
                <c:pt idx="579">
                  <c:v>77089</c:v>
                </c:pt>
                <c:pt idx="580">
                  <c:v>81769</c:v>
                </c:pt>
                <c:pt idx="581">
                  <c:v>110502</c:v>
                </c:pt>
                <c:pt idx="582">
                  <c:v>120655</c:v>
                </c:pt>
                <c:pt idx="583">
                  <c:v>126237</c:v>
                </c:pt>
                <c:pt idx="584">
                  <c:v>126163</c:v>
                </c:pt>
                <c:pt idx="585">
                  <c:v>126700</c:v>
                </c:pt>
                <c:pt idx="586">
                  <c:v>150065</c:v>
                </c:pt>
                <c:pt idx="587">
                  <c:v>149524</c:v>
                </c:pt>
                <c:pt idx="588">
                  <c:v>131136</c:v>
                </c:pt>
                <c:pt idx="589">
                  <c:v>119045</c:v>
                </c:pt>
                <c:pt idx="590">
                  <c:v>119028</c:v>
                </c:pt>
                <c:pt idx="591">
                  <c:v>108514</c:v>
                </c:pt>
                <c:pt idx="592">
                  <c:v>64072</c:v>
                </c:pt>
                <c:pt idx="593">
                  <c:v>58044</c:v>
                </c:pt>
                <c:pt idx="594">
                  <c:v>55457</c:v>
                </c:pt>
                <c:pt idx="595">
                  <c:v>49173</c:v>
                </c:pt>
                <c:pt idx="596">
                  <c:v>49218</c:v>
                </c:pt>
                <c:pt idx="597">
                  <c:v>46854</c:v>
                </c:pt>
                <c:pt idx="598">
                  <c:v>42632</c:v>
                </c:pt>
                <c:pt idx="599">
                  <c:v>38159</c:v>
                </c:pt>
                <c:pt idx="600">
                  <c:v>35980</c:v>
                </c:pt>
                <c:pt idx="601">
                  <c:v>32831</c:v>
                </c:pt>
                <c:pt idx="602">
                  <c:v>32769</c:v>
                </c:pt>
                <c:pt idx="603">
                  <c:v>23785</c:v>
                </c:pt>
                <c:pt idx="604">
                  <c:v>43940</c:v>
                </c:pt>
                <c:pt idx="605">
                  <c:v>49391</c:v>
                </c:pt>
                <c:pt idx="606">
                  <c:v>65990</c:v>
                </c:pt>
                <c:pt idx="607">
                  <c:v>98204</c:v>
                </c:pt>
                <c:pt idx="608">
                  <c:v>98304</c:v>
                </c:pt>
                <c:pt idx="609">
                  <c:v>118432</c:v>
                </c:pt>
                <c:pt idx="610">
                  <c:v>129414</c:v>
                </c:pt>
                <c:pt idx="611">
                  <c:v>130413</c:v>
                </c:pt>
                <c:pt idx="612">
                  <c:v>129413</c:v>
                </c:pt>
                <c:pt idx="613">
                  <c:v>126822</c:v>
                </c:pt>
                <c:pt idx="614">
                  <c:v>126698</c:v>
                </c:pt>
                <c:pt idx="615">
                  <c:v>116727</c:v>
                </c:pt>
                <c:pt idx="616">
                  <c:v>125345</c:v>
                </c:pt>
                <c:pt idx="617">
                  <c:v>116347</c:v>
                </c:pt>
                <c:pt idx="618">
                  <c:v>108095</c:v>
                </c:pt>
                <c:pt idx="619">
                  <c:v>100157</c:v>
                </c:pt>
                <c:pt idx="620">
                  <c:v>100003</c:v>
                </c:pt>
                <c:pt idx="621">
                  <c:v>112078</c:v>
                </c:pt>
                <c:pt idx="622">
                  <c:v>131311</c:v>
                </c:pt>
                <c:pt idx="623">
                  <c:v>128145</c:v>
                </c:pt>
                <c:pt idx="624">
                  <c:v>122998</c:v>
                </c:pt>
                <c:pt idx="625">
                  <c:v>115575</c:v>
                </c:pt>
                <c:pt idx="626">
                  <c:v>115573</c:v>
                </c:pt>
                <c:pt idx="627">
                  <c:v>93840</c:v>
                </c:pt>
                <c:pt idx="628">
                  <c:v>63287</c:v>
                </c:pt>
                <c:pt idx="629">
                  <c:v>51297</c:v>
                </c:pt>
                <c:pt idx="630">
                  <c:v>41538</c:v>
                </c:pt>
                <c:pt idx="631">
                  <c:v>33160</c:v>
                </c:pt>
                <c:pt idx="632">
                  <c:v>33116</c:v>
                </c:pt>
                <c:pt idx="633">
                  <c:v>34169</c:v>
                </c:pt>
                <c:pt idx="634">
                  <c:v>26358</c:v>
                </c:pt>
                <c:pt idx="635">
                  <c:v>35380</c:v>
                </c:pt>
                <c:pt idx="636">
                  <c:v>52173</c:v>
                </c:pt>
                <c:pt idx="637">
                  <c:v>68181</c:v>
                </c:pt>
                <c:pt idx="638">
                  <c:v>68138</c:v>
                </c:pt>
                <c:pt idx="639">
                  <c:v>82133</c:v>
                </c:pt>
                <c:pt idx="640">
                  <c:v>77280</c:v>
                </c:pt>
                <c:pt idx="641">
                  <c:v>69282</c:v>
                </c:pt>
                <c:pt idx="642">
                  <c:v>70692</c:v>
                </c:pt>
                <c:pt idx="643">
                  <c:v>74677</c:v>
                </c:pt>
                <c:pt idx="644">
                  <c:v>74603</c:v>
                </c:pt>
                <c:pt idx="645">
                  <c:v>100615</c:v>
                </c:pt>
                <c:pt idx="646">
                  <c:v>118307</c:v>
                </c:pt>
                <c:pt idx="647">
                  <c:v>137800</c:v>
                </c:pt>
                <c:pt idx="648">
                  <c:v>133784</c:v>
                </c:pt>
                <c:pt idx="649">
                  <c:v>122243</c:v>
                </c:pt>
                <c:pt idx="650">
                  <c:v>122094</c:v>
                </c:pt>
                <c:pt idx="651">
                  <c:v>110640</c:v>
                </c:pt>
                <c:pt idx="652">
                  <c:v>117262</c:v>
                </c:pt>
                <c:pt idx="653">
                  <c:v>119085</c:v>
                </c:pt>
                <c:pt idx="654">
                  <c:v>95571</c:v>
                </c:pt>
                <c:pt idx="655">
                  <c:v>88096</c:v>
                </c:pt>
                <c:pt idx="656">
                  <c:v>88141</c:v>
                </c:pt>
                <c:pt idx="657">
                  <c:v>75077</c:v>
                </c:pt>
                <c:pt idx="658">
                  <c:v>54569</c:v>
                </c:pt>
                <c:pt idx="659">
                  <c:v>41447</c:v>
                </c:pt>
                <c:pt idx="660">
                  <c:v>43350</c:v>
                </c:pt>
                <c:pt idx="661">
                  <c:v>51118</c:v>
                </c:pt>
                <c:pt idx="662">
                  <c:v>51056</c:v>
                </c:pt>
                <c:pt idx="663">
                  <c:v>56657</c:v>
                </c:pt>
                <c:pt idx="664">
                  <c:v>61645</c:v>
                </c:pt>
                <c:pt idx="665">
                  <c:v>88845</c:v>
                </c:pt>
                <c:pt idx="666">
                  <c:v>104436</c:v>
                </c:pt>
                <c:pt idx="667">
                  <c:v>112939</c:v>
                </c:pt>
                <c:pt idx="668">
                  <c:v>112829</c:v>
                </c:pt>
                <c:pt idx="669">
                  <c:v>115816</c:v>
                </c:pt>
                <c:pt idx="670">
                  <c:v>105407</c:v>
                </c:pt>
                <c:pt idx="671">
                  <c:v>62225</c:v>
                </c:pt>
                <c:pt idx="672">
                  <c:v>44343</c:v>
                </c:pt>
                <c:pt idx="673">
                  <c:v>40194</c:v>
                </c:pt>
                <c:pt idx="674">
                  <c:v>40185</c:v>
                </c:pt>
                <c:pt idx="675">
                  <c:v>40204</c:v>
                </c:pt>
                <c:pt idx="676">
                  <c:v>42307</c:v>
                </c:pt>
                <c:pt idx="677">
                  <c:v>89089</c:v>
                </c:pt>
                <c:pt idx="678">
                  <c:v>113695</c:v>
                </c:pt>
                <c:pt idx="679">
                  <c:v>110735</c:v>
                </c:pt>
                <c:pt idx="680">
                  <c:v>110636</c:v>
                </c:pt>
                <c:pt idx="681">
                  <c:v>93833</c:v>
                </c:pt>
                <c:pt idx="682">
                  <c:v>75625</c:v>
                </c:pt>
                <c:pt idx="683">
                  <c:v>52901</c:v>
                </c:pt>
                <c:pt idx="684">
                  <c:v>69054</c:v>
                </c:pt>
                <c:pt idx="685">
                  <c:v>93730</c:v>
                </c:pt>
                <c:pt idx="686">
                  <c:v>93828</c:v>
                </c:pt>
                <c:pt idx="687">
                  <c:v>104282</c:v>
                </c:pt>
                <c:pt idx="688">
                  <c:v>99391</c:v>
                </c:pt>
                <c:pt idx="689">
                  <c:v>85674</c:v>
                </c:pt>
                <c:pt idx="690">
                  <c:v>91840</c:v>
                </c:pt>
                <c:pt idx="691">
                  <c:v>87290</c:v>
                </c:pt>
                <c:pt idx="692">
                  <c:v>87187</c:v>
                </c:pt>
                <c:pt idx="693">
                  <c:v>89157</c:v>
                </c:pt>
                <c:pt idx="694">
                  <c:v>92820</c:v>
                </c:pt>
                <c:pt idx="695">
                  <c:v>96999</c:v>
                </c:pt>
                <c:pt idx="696">
                  <c:v>114455</c:v>
                </c:pt>
                <c:pt idx="697">
                  <c:v>138319</c:v>
                </c:pt>
                <c:pt idx="698">
                  <c:v>138266</c:v>
                </c:pt>
                <c:pt idx="699">
                  <c:v>147827</c:v>
                </c:pt>
                <c:pt idx="700">
                  <c:v>133871</c:v>
                </c:pt>
                <c:pt idx="701">
                  <c:v>129202</c:v>
                </c:pt>
                <c:pt idx="702">
                  <c:v>100492</c:v>
                </c:pt>
                <c:pt idx="703">
                  <c:v>78650</c:v>
                </c:pt>
                <c:pt idx="704">
                  <c:v>78733</c:v>
                </c:pt>
                <c:pt idx="705">
                  <c:v>63571</c:v>
                </c:pt>
                <c:pt idx="706">
                  <c:v>71630</c:v>
                </c:pt>
                <c:pt idx="707">
                  <c:v>83805</c:v>
                </c:pt>
                <c:pt idx="708">
                  <c:v>103911</c:v>
                </c:pt>
                <c:pt idx="709">
                  <c:v>122078</c:v>
                </c:pt>
                <c:pt idx="710">
                  <c:v>122024</c:v>
                </c:pt>
                <c:pt idx="711">
                  <c:v>133524</c:v>
                </c:pt>
                <c:pt idx="712">
                  <c:v>142830</c:v>
                </c:pt>
                <c:pt idx="713">
                  <c:v>156973</c:v>
                </c:pt>
                <c:pt idx="714">
                  <c:v>146054</c:v>
                </c:pt>
                <c:pt idx="715">
                  <c:v>142605</c:v>
                </c:pt>
                <c:pt idx="716">
                  <c:v>142607</c:v>
                </c:pt>
                <c:pt idx="717">
                  <c:v>140479</c:v>
                </c:pt>
                <c:pt idx="718">
                  <c:v>137018</c:v>
                </c:pt>
                <c:pt idx="719">
                  <c:v>166431</c:v>
                </c:pt>
                <c:pt idx="720">
                  <c:v>166865</c:v>
                </c:pt>
                <c:pt idx="721">
                  <c:v>156603</c:v>
                </c:pt>
                <c:pt idx="722">
                  <c:v>156519</c:v>
                </c:pt>
                <c:pt idx="723">
                  <c:v>152816</c:v>
                </c:pt>
                <c:pt idx="724">
                  <c:v>119136</c:v>
                </c:pt>
                <c:pt idx="725">
                  <c:v>97136</c:v>
                </c:pt>
                <c:pt idx="726">
                  <c:v>109561</c:v>
                </c:pt>
                <c:pt idx="727">
                  <c:v>110878</c:v>
                </c:pt>
                <c:pt idx="728">
                  <c:v>110749</c:v>
                </c:pt>
                <c:pt idx="729">
                  <c:v>95236</c:v>
                </c:pt>
                <c:pt idx="730">
                  <c:v>91820</c:v>
                </c:pt>
                <c:pt idx="731">
                  <c:v>80166</c:v>
                </c:pt>
                <c:pt idx="732">
                  <c:v>68612</c:v>
                </c:pt>
                <c:pt idx="733">
                  <c:v>88760</c:v>
                </c:pt>
                <c:pt idx="734">
                  <c:v>88579</c:v>
                </c:pt>
                <c:pt idx="735">
                  <c:v>109190</c:v>
                </c:pt>
                <c:pt idx="736">
                  <c:v>124506</c:v>
                </c:pt>
                <c:pt idx="737">
                  <c:v>137710</c:v>
                </c:pt>
                <c:pt idx="738">
                  <c:v>126953</c:v>
                </c:pt>
                <c:pt idx="739">
                  <c:v>114537</c:v>
                </c:pt>
                <c:pt idx="740">
                  <c:v>114351</c:v>
                </c:pt>
                <c:pt idx="741">
                  <c:v>116525</c:v>
                </c:pt>
                <c:pt idx="742">
                  <c:v>106528</c:v>
                </c:pt>
                <c:pt idx="743">
                  <c:v>86359</c:v>
                </c:pt>
                <c:pt idx="744">
                  <c:v>77216</c:v>
                </c:pt>
                <c:pt idx="745">
                  <c:v>78198</c:v>
                </c:pt>
                <c:pt idx="746">
                  <c:v>78285</c:v>
                </c:pt>
                <c:pt idx="747">
                  <c:v>98329</c:v>
                </c:pt>
                <c:pt idx="748">
                  <c:v>133049</c:v>
                </c:pt>
                <c:pt idx="749">
                  <c:v>161043</c:v>
                </c:pt>
                <c:pt idx="750">
                  <c:v>158938</c:v>
                </c:pt>
                <c:pt idx="751">
                  <c:v>153771</c:v>
                </c:pt>
                <c:pt idx="752">
                  <c:v>153848</c:v>
                </c:pt>
                <c:pt idx="753">
                  <c:v>138405</c:v>
                </c:pt>
                <c:pt idx="754">
                  <c:v>160838</c:v>
                </c:pt>
                <c:pt idx="755">
                  <c:v>253693</c:v>
                </c:pt>
                <c:pt idx="756">
                  <c:v>268886</c:v>
                </c:pt>
                <c:pt idx="757">
                  <c:v>258330</c:v>
                </c:pt>
                <c:pt idx="758">
                  <c:v>258235</c:v>
                </c:pt>
                <c:pt idx="759">
                  <c:v>235710</c:v>
                </c:pt>
                <c:pt idx="760">
                  <c:v>200635</c:v>
                </c:pt>
                <c:pt idx="761">
                  <c:v>98762</c:v>
                </c:pt>
                <c:pt idx="762">
                  <c:v>77133</c:v>
                </c:pt>
                <c:pt idx="763">
                  <c:v>58140</c:v>
                </c:pt>
                <c:pt idx="764">
                  <c:v>58062</c:v>
                </c:pt>
                <c:pt idx="765">
                  <c:v>47571</c:v>
                </c:pt>
                <c:pt idx="766">
                  <c:v>55571</c:v>
                </c:pt>
                <c:pt idx="767">
                  <c:v>99257</c:v>
                </c:pt>
                <c:pt idx="768">
                  <c:v>141264</c:v>
                </c:pt>
                <c:pt idx="769">
                  <c:v>178276</c:v>
                </c:pt>
                <c:pt idx="770">
                  <c:v>178388</c:v>
                </c:pt>
                <c:pt idx="771">
                  <c:v>216573</c:v>
                </c:pt>
                <c:pt idx="772">
                  <c:v>242889</c:v>
                </c:pt>
                <c:pt idx="773">
                  <c:v>249829</c:v>
                </c:pt>
                <c:pt idx="774">
                  <c:v>254407</c:v>
                </c:pt>
                <c:pt idx="775">
                  <c:v>246602</c:v>
                </c:pt>
                <c:pt idx="776">
                  <c:v>246887</c:v>
                </c:pt>
                <c:pt idx="777">
                  <c:v>247492</c:v>
                </c:pt>
                <c:pt idx="778">
                  <c:v>268579</c:v>
                </c:pt>
                <c:pt idx="779">
                  <c:v>226445</c:v>
                </c:pt>
                <c:pt idx="780">
                  <c:v>222029</c:v>
                </c:pt>
                <c:pt idx="781">
                  <c:v>191530</c:v>
                </c:pt>
                <c:pt idx="782">
                  <c:v>191431</c:v>
                </c:pt>
                <c:pt idx="783">
                  <c:v>183961</c:v>
                </c:pt>
                <c:pt idx="784">
                  <c:v>211998</c:v>
                </c:pt>
                <c:pt idx="785">
                  <c:v>259116</c:v>
                </c:pt>
                <c:pt idx="786">
                  <c:v>234380</c:v>
                </c:pt>
                <c:pt idx="787">
                  <c:v>230396</c:v>
                </c:pt>
                <c:pt idx="788">
                  <c:v>230801</c:v>
                </c:pt>
                <c:pt idx="789">
                  <c:v>213945</c:v>
                </c:pt>
                <c:pt idx="790">
                  <c:v>209266</c:v>
                </c:pt>
                <c:pt idx="791">
                  <c:v>219198</c:v>
                </c:pt>
                <c:pt idx="792">
                  <c:v>211077</c:v>
                </c:pt>
                <c:pt idx="793">
                  <c:v>194575</c:v>
                </c:pt>
                <c:pt idx="794">
                  <c:v>194732</c:v>
                </c:pt>
                <c:pt idx="795">
                  <c:v>205317</c:v>
                </c:pt>
                <c:pt idx="796">
                  <c:v>223131</c:v>
                </c:pt>
                <c:pt idx="797">
                  <c:v>191250</c:v>
                </c:pt>
                <c:pt idx="798">
                  <c:v>175900</c:v>
                </c:pt>
                <c:pt idx="799">
                  <c:v>171607</c:v>
                </c:pt>
                <c:pt idx="800">
                  <c:v>171526</c:v>
                </c:pt>
                <c:pt idx="801">
                  <c:v>170627</c:v>
                </c:pt>
                <c:pt idx="802">
                  <c:v>173243</c:v>
                </c:pt>
                <c:pt idx="803">
                  <c:v>194376</c:v>
                </c:pt>
                <c:pt idx="804">
                  <c:v>179219</c:v>
                </c:pt>
                <c:pt idx="805">
                  <c:v>170592</c:v>
                </c:pt>
                <c:pt idx="806">
                  <c:v>170529</c:v>
                </c:pt>
                <c:pt idx="807">
                  <c:v>168722</c:v>
                </c:pt>
                <c:pt idx="808">
                  <c:v>166119</c:v>
                </c:pt>
                <c:pt idx="809">
                  <c:v>142769</c:v>
                </c:pt>
                <c:pt idx="810">
                  <c:v>150987</c:v>
                </c:pt>
                <c:pt idx="811">
                  <c:v>157955</c:v>
                </c:pt>
                <c:pt idx="812">
                  <c:v>157943</c:v>
                </c:pt>
                <c:pt idx="813">
                  <c:v>165110</c:v>
                </c:pt>
                <c:pt idx="814">
                  <c:v>153880</c:v>
                </c:pt>
                <c:pt idx="815">
                  <c:v>143790</c:v>
                </c:pt>
                <c:pt idx="816">
                  <c:v>146120</c:v>
                </c:pt>
                <c:pt idx="817">
                  <c:v>146315</c:v>
                </c:pt>
                <c:pt idx="818">
                  <c:v>154766</c:v>
                </c:pt>
                <c:pt idx="819">
                  <c:v>154876</c:v>
                </c:pt>
                <c:pt idx="820">
                  <c:v>139633</c:v>
                </c:pt>
                <c:pt idx="821">
                  <c:v>145662</c:v>
                </c:pt>
                <c:pt idx="822">
                  <c:v>145878</c:v>
                </c:pt>
                <c:pt idx="823">
                  <c:v>137641</c:v>
                </c:pt>
                <c:pt idx="824">
                  <c:v>131504</c:v>
                </c:pt>
                <c:pt idx="825">
                  <c:v>131625</c:v>
                </c:pt>
                <c:pt idx="826">
                  <c:v>136190</c:v>
                </c:pt>
                <c:pt idx="827">
                  <c:v>122489</c:v>
                </c:pt>
                <c:pt idx="828">
                  <c:v>137556</c:v>
                </c:pt>
                <c:pt idx="829">
                  <c:v>138482</c:v>
                </c:pt>
                <c:pt idx="830">
                  <c:v>139486</c:v>
                </c:pt>
                <c:pt idx="831">
                  <c:v>139548</c:v>
                </c:pt>
                <c:pt idx="832">
                  <c:v>156386</c:v>
                </c:pt>
                <c:pt idx="833">
                  <c:v>145027</c:v>
                </c:pt>
                <c:pt idx="834">
                  <c:v>118704</c:v>
                </c:pt>
                <c:pt idx="835">
                  <c:v>128932</c:v>
                </c:pt>
                <c:pt idx="836">
                  <c:v>145400</c:v>
                </c:pt>
                <c:pt idx="837">
                  <c:v>145472</c:v>
                </c:pt>
                <c:pt idx="838">
                  <c:v>154997</c:v>
                </c:pt>
                <c:pt idx="839">
                  <c:v>111203</c:v>
                </c:pt>
                <c:pt idx="840">
                  <c:v>91069</c:v>
                </c:pt>
                <c:pt idx="841">
                  <c:v>89970</c:v>
                </c:pt>
                <c:pt idx="842">
                  <c:v>88965</c:v>
                </c:pt>
                <c:pt idx="843">
                  <c:v>88957</c:v>
                </c:pt>
                <c:pt idx="844">
                  <c:v>84976</c:v>
                </c:pt>
                <c:pt idx="845">
                  <c:v>57802</c:v>
                </c:pt>
                <c:pt idx="846">
                  <c:v>57798</c:v>
                </c:pt>
                <c:pt idx="847">
                  <c:v>63779</c:v>
                </c:pt>
                <c:pt idx="848">
                  <c:v>67844</c:v>
                </c:pt>
                <c:pt idx="849">
                  <c:v>67811</c:v>
                </c:pt>
                <c:pt idx="850">
                  <c:v>80919</c:v>
                </c:pt>
                <c:pt idx="851">
                  <c:v>101952</c:v>
                </c:pt>
                <c:pt idx="852">
                  <c:v>110902</c:v>
                </c:pt>
                <c:pt idx="853">
                  <c:v>115895</c:v>
                </c:pt>
                <c:pt idx="854">
                  <c:v>132984</c:v>
                </c:pt>
                <c:pt idx="855">
                  <c:v>132963</c:v>
                </c:pt>
                <c:pt idx="856">
                  <c:v>136035</c:v>
                </c:pt>
                <c:pt idx="857">
                  <c:v>103339</c:v>
                </c:pt>
                <c:pt idx="858">
                  <c:v>107783</c:v>
                </c:pt>
                <c:pt idx="859">
                  <c:v>102261</c:v>
                </c:pt>
                <c:pt idx="860">
                  <c:v>98254</c:v>
                </c:pt>
                <c:pt idx="861">
                  <c:v>98213</c:v>
                </c:pt>
                <c:pt idx="862">
                  <c:v>94732</c:v>
                </c:pt>
                <c:pt idx="863">
                  <c:v>103725</c:v>
                </c:pt>
                <c:pt idx="864">
                  <c:v>112696</c:v>
                </c:pt>
                <c:pt idx="865">
                  <c:v>108585</c:v>
                </c:pt>
                <c:pt idx="866">
                  <c:v>115595</c:v>
                </c:pt>
                <c:pt idx="867">
                  <c:v>115633</c:v>
                </c:pt>
                <c:pt idx="868">
                  <c:v>121295</c:v>
                </c:pt>
                <c:pt idx="869">
                  <c:v>124709</c:v>
                </c:pt>
                <c:pt idx="870">
                  <c:v>113511</c:v>
                </c:pt>
                <c:pt idx="871">
                  <c:v>111995</c:v>
                </c:pt>
                <c:pt idx="872">
                  <c:v>121096</c:v>
                </c:pt>
                <c:pt idx="873">
                  <c:v>121148</c:v>
                </c:pt>
                <c:pt idx="874">
                  <c:v>150572</c:v>
                </c:pt>
                <c:pt idx="875">
                  <c:v>175856</c:v>
                </c:pt>
                <c:pt idx="876">
                  <c:v>171253</c:v>
                </c:pt>
                <c:pt idx="877">
                  <c:v>162669</c:v>
                </c:pt>
                <c:pt idx="878">
                  <c:v>137169</c:v>
                </c:pt>
                <c:pt idx="879">
                  <c:v>137166</c:v>
                </c:pt>
                <c:pt idx="880">
                  <c:v>131372</c:v>
                </c:pt>
                <c:pt idx="881">
                  <c:v>131068</c:v>
                </c:pt>
                <c:pt idx="882">
                  <c:v>130515</c:v>
                </c:pt>
                <c:pt idx="883">
                  <c:v>112183</c:v>
                </c:pt>
                <c:pt idx="884">
                  <c:v>95181</c:v>
                </c:pt>
                <c:pt idx="885">
                  <c:v>95342</c:v>
                </c:pt>
                <c:pt idx="886">
                  <c:v>108426</c:v>
                </c:pt>
                <c:pt idx="887">
                  <c:v>204362</c:v>
                </c:pt>
                <c:pt idx="888">
                  <c:v>261545</c:v>
                </c:pt>
                <c:pt idx="889">
                  <c:v>277379</c:v>
                </c:pt>
                <c:pt idx="890">
                  <c:v>260296</c:v>
                </c:pt>
                <c:pt idx="891">
                  <c:v>260292</c:v>
                </c:pt>
                <c:pt idx="892">
                  <c:v>228875</c:v>
                </c:pt>
                <c:pt idx="893">
                  <c:v>128712</c:v>
                </c:pt>
                <c:pt idx="894">
                  <c:v>97956</c:v>
                </c:pt>
                <c:pt idx="895">
                  <c:v>65847</c:v>
                </c:pt>
                <c:pt idx="896">
                  <c:v>47904</c:v>
                </c:pt>
                <c:pt idx="897">
                  <c:v>47933</c:v>
                </c:pt>
                <c:pt idx="898">
                  <c:v>45635</c:v>
                </c:pt>
                <c:pt idx="899">
                  <c:v>51302</c:v>
                </c:pt>
                <c:pt idx="900">
                  <c:v>49809</c:v>
                </c:pt>
                <c:pt idx="901">
                  <c:v>46495</c:v>
                </c:pt>
                <c:pt idx="902">
                  <c:v>49815</c:v>
                </c:pt>
                <c:pt idx="903">
                  <c:v>49877</c:v>
                </c:pt>
                <c:pt idx="904">
                  <c:v>59493</c:v>
                </c:pt>
                <c:pt idx="905">
                  <c:v>102876</c:v>
                </c:pt>
                <c:pt idx="906">
                  <c:v>108543</c:v>
                </c:pt>
                <c:pt idx="907">
                  <c:v>106864</c:v>
                </c:pt>
                <c:pt idx="908">
                  <c:v>92326</c:v>
                </c:pt>
                <c:pt idx="909">
                  <c:v>92400</c:v>
                </c:pt>
                <c:pt idx="910">
                  <c:v>72201</c:v>
                </c:pt>
                <c:pt idx="911">
                  <c:v>55459</c:v>
                </c:pt>
                <c:pt idx="912">
                  <c:v>58489</c:v>
                </c:pt>
                <c:pt idx="913">
                  <c:v>64555</c:v>
                </c:pt>
                <c:pt idx="914">
                  <c:v>75174</c:v>
                </c:pt>
                <c:pt idx="915">
                  <c:v>75094</c:v>
                </c:pt>
                <c:pt idx="916">
                  <c:v>115457</c:v>
                </c:pt>
                <c:pt idx="917">
                  <c:v>169485</c:v>
                </c:pt>
                <c:pt idx="918">
                  <c:v>172903</c:v>
                </c:pt>
                <c:pt idx="919">
                  <c:v>151141</c:v>
                </c:pt>
                <c:pt idx="920">
                  <c:v>139753</c:v>
                </c:pt>
                <c:pt idx="921">
                  <c:v>139712</c:v>
                </c:pt>
                <c:pt idx="922">
                  <c:v>133222</c:v>
                </c:pt>
                <c:pt idx="923">
                  <c:v>114049</c:v>
                </c:pt>
                <c:pt idx="924">
                  <c:v>103340</c:v>
                </c:pt>
                <c:pt idx="925">
                  <c:v>98784</c:v>
                </c:pt>
                <c:pt idx="926">
                  <c:v>123572</c:v>
                </c:pt>
                <c:pt idx="927">
                  <c:v>123510</c:v>
                </c:pt>
                <c:pt idx="928">
                  <c:v>140145</c:v>
                </c:pt>
                <c:pt idx="929">
                  <c:v>144761</c:v>
                </c:pt>
                <c:pt idx="930">
                  <c:v>133525</c:v>
                </c:pt>
                <c:pt idx="931">
                  <c:v>103772</c:v>
                </c:pt>
                <c:pt idx="932">
                  <c:v>84701</c:v>
                </c:pt>
                <c:pt idx="933">
                  <c:v>84670</c:v>
                </c:pt>
                <c:pt idx="934">
                  <c:v>74104</c:v>
                </c:pt>
                <c:pt idx="935">
                  <c:v>67548</c:v>
                </c:pt>
                <c:pt idx="936">
                  <c:v>65436</c:v>
                </c:pt>
                <c:pt idx="937">
                  <c:v>67438</c:v>
                </c:pt>
                <c:pt idx="938">
                  <c:v>67509</c:v>
                </c:pt>
                <c:pt idx="939">
                  <c:v>67507</c:v>
                </c:pt>
                <c:pt idx="940">
                  <c:v>63420</c:v>
                </c:pt>
                <c:pt idx="941">
                  <c:v>70485</c:v>
                </c:pt>
                <c:pt idx="942">
                  <c:v>62852</c:v>
                </c:pt>
                <c:pt idx="943">
                  <c:v>53806</c:v>
                </c:pt>
                <c:pt idx="944">
                  <c:v>50829</c:v>
                </c:pt>
                <c:pt idx="945">
                  <c:v>50847</c:v>
                </c:pt>
                <c:pt idx="946">
                  <c:v>52363</c:v>
                </c:pt>
                <c:pt idx="947">
                  <c:v>67376</c:v>
                </c:pt>
                <c:pt idx="948">
                  <c:v>62331</c:v>
                </c:pt>
                <c:pt idx="949">
                  <c:v>56236</c:v>
                </c:pt>
                <c:pt idx="950">
                  <c:v>45592</c:v>
                </c:pt>
                <c:pt idx="951">
                  <c:v>45700</c:v>
                </c:pt>
                <c:pt idx="952">
                  <c:v>36873</c:v>
                </c:pt>
                <c:pt idx="953">
                  <c:v>54765</c:v>
                </c:pt>
                <c:pt idx="954">
                  <c:v>65300</c:v>
                </c:pt>
                <c:pt idx="955">
                  <c:v>79915</c:v>
                </c:pt>
                <c:pt idx="956">
                  <c:v>83427</c:v>
                </c:pt>
                <c:pt idx="957">
                  <c:v>83434</c:v>
                </c:pt>
                <c:pt idx="958">
                  <c:v>94422</c:v>
                </c:pt>
                <c:pt idx="959">
                  <c:v>99872</c:v>
                </c:pt>
                <c:pt idx="960">
                  <c:v>111403</c:v>
                </c:pt>
                <c:pt idx="961">
                  <c:v>122968</c:v>
                </c:pt>
                <c:pt idx="962">
                  <c:v>125422</c:v>
                </c:pt>
                <c:pt idx="963">
                  <c:v>125547</c:v>
                </c:pt>
                <c:pt idx="964">
                  <c:v>115816</c:v>
                </c:pt>
                <c:pt idx="965">
                  <c:v>144486</c:v>
                </c:pt>
                <c:pt idx="966">
                  <c:v>153863</c:v>
                </c:pt>
                <c:pt idx="967">
                  <c:v>146548</c:v>
                </c:pt>
                <c:pt idx="968">
                  <c:v>139967</c:v>
                </c:pt>
                <c:pt idx="969">
                  <c:v>139995</c:v>
                </c:pt>
                <c:pt idx="970">
                  <c:v>122314</c:v>
                </c:pt>
                <c:pt idx="971">
                  <c:v>81711</c:v>
                </c:pt>
                <c:pt idx="972">
                  <c:v>77593</c:v>
                </c:pt>
                <c:pt idx="973">
                  <c:v>71633</c:v>
                </c:pt>
                <c:pt idx="974">
                  <c:v>74139</c:v>
                </c:pt>
                <c:pt idx="975">
                  <c:v>74149</c:v>
                </c:pt>
                <c:pt idx="976">
                  <c:v>79156</c:v>
                </c:pt>
                <c:pt idx="977">
                  <c:v>86538</c:v>
                </c:pt>
                <c:pt idx="978">
                  <c:v>83012</c:v>
                </c:pt>
                <c:pt idx="979">
                  <c:v>82039</c:v>
                </c:pt>
                <c:pt idx="980">
                  <c:v>83404</c:v>
                </c:pt>
                <c:pt idx="981">
                  <c:v>83555</c:v>
                </c:pt>
                <c:pt idx="982">
                  <c:v>84123</c:v>
                </c:pt>
                <c:pt idx="983">
                  <c:v>100514</c:v>
                </c:pt>
                <c:pt idx="984">
                  <c:v>114110</c:v>
                </c:pt>
                <c:pt idx="985">
                  <c:v>119492</c:v>
                </c:pt>
                <c:pt idx="986">
                  <c:v>125631</c:v>
                </c:pt>
                <c:pt idx="987">
                  <c:v>125537</c:v>
                </c:pt>
                <c:pt idx="988">
                  <c:v>134172</c:v>
                </c:pt>
                <c:pt idx="989">
                  <c:v>128052</c:v>
                </c:pt>
                <c:pt idx="990">
                  <c:v>127495</c:v>
                </c:pt>
                <c:pt idx="991">
                  <c:v>136396</c:v>
                </c:pt>
                <c:pt idx="992">
                  <c:v>133237</c:v>
                </c:pt>
                <c:pt idx="993">
                  <c:v>133297</c:v>
                </c:pt>
                <c:pt idx="994">
                  <c:v>140323</c:v>
                </c:pt>
                <c:pt idx="995">
                  <c:v>163782</c:v>
                </c:pt>
                <c:pt idx="996">
                  <c:v>162404</c:v>
                </c:pt>
                <c:pt idx="997">
                  <c:v>150347</c:v>
                </c:pt>
                <c:pt idx="998">
                  <c:v>134809</c:v>
                </c:pt>
                <c:pt idx="999">
                  <c:v>134842</c:v>
                </c:pt>
                <c:pt idx="1000">
                  <c:v>113280</c:v>
                </c:pt>
                <c:pt idx="1001">
                  <c:v>121525</c:v>
                </c:pt>
                <c:pt idx="1002">
                  <c:v>144942</c:v>
                </c:pt>
                <c:pt idx="1003">
                  <c:v>166166</c:v>
                </c:pt>
                <c:pt idx="1004">
                  <c:v>173883</c:v>
                </c:pt>
                <c:pt idx="1005">
                  <c:v>173873</c:v>
                </c:pt>
                <c:pt idx="1006">
                  <c:v>168371</c:v>
                </c:pt>
                <c:pt idx="1007">
                  <c:v>145768</c:v>
                </c:pt>
                <c:pt idx="1008">
                  <c:v>135710</c:v>
                </c:pt>
                <c:pt idx="1009">
                  <c:v>132359</c:v>
                </c:pt>
                <c:pt idx="1010">
                  <c:v>121243</c:v>
                </c:pt>
                <c:pt idx="1011">
                  <c:v>121415</c:v>
                </c:pt>
                <c:pt idx="1012">
                  <c:v>112193</c:v>
                </c:pt>
                <c:pt idx="1013">
                  <c:v>81536</c:v>
                </c:pt>
                <c:pt idx="1014">
                  <c:v>73574</c:v>
                </c:pt>
                <c:pt idx="1015">
                  <c:v>72087</c:v>
                </c:pt>
                <c:pt idx="1016">
                  <c:v>74092</c:v>
                </c:pt>
                <c:pt idx="1017">
                  <c:v>74296</c:v>
                </c:pt>
                <c:pt idx="1018">
                  <c:v>81684</c:v>
                </c:pt>
                <c:pt idx="1019">
                  <c:v>90701</c:v>
                </c:pt>
                <c:pt idx="1020">
                  <c:v>93807</c:v>
                </c:pt>
                <c:pt idx="1021">
                  <c:v>91284</c:v>
                </c:pt>
                <c:pt idx="1022">
                  <c:v>93024</c:v>
                </c:pt>
                <c:pt idx="1023">
                  <c:v>92868</c:v>
                </c:pt>
                <c:pt idx="1024">
                  <c:v>82306</c:v>
                </c:pt>
                <c:pt idx="1025">
                  <c:v>46981</c:v>
                </c:pt>
                <c:pt idx="1026">
                  <c:v>40531</c:v>
                </c:pt>
                <c:pt idx="1027">
                  <c:v>42553</c:v>
                </c:pt>
                <c:pt idx="1028">
                  <c:v>41483</c:v>
                </c:pt>
                <c:pt idx="1029">
                  <c:v>41513</c:v>
                </c:pt>
                <c:pt idx="1030">
                  <c:v>45336</c:v>
                </c:pt>
                <c:pt idx="1031">
                  <c:v>43269</c:v>
                </c:pt>
                <c:pt idx="1032">
                  <c:v>52935</c:v>
                </c:pt>
                <c:pt idx="1033">
                  <c:v>65058</c:v>
                </c:pt>
                <c:pt idx="1034">
                  <c:v>75252</c:v>
                </c:pt>
                <c:pt idx="1035">
                  <c:v>75207</c:v>
                </c:pt>
                <c:pt idx="1036">
                  <c:v>87755</c:v>
                </c:pt>
                <c:pt idx="1037">
                  <c:v>90764</c:v>
                </c:pt>
                <c:pt idx="1038">
                  <c:v>101310</c:v>
                </c:pt>
                <c:pt idx="1039">
                  <c:v>104867</c:v>
                </c:pt>
                <c:pt idx="1040">
                  <c:v>92672</c:v>
                </c:pt>
                <c:pt idx="1041">
                  <c:v>92918</c:v>
                </c:pt>
                <c:pt idx="1042">
                  <c:v>88684</c:v>
                </c:pt>
                <c:pt idx="1043">
                  <c:v>69535</c:v>
                </c:pt>
                <c:pt idx="1044">
                  <c:v>55960</c:v>
                </c:pt>
                <c:pt idx="1045">
                  <c:v>50247</c:v>
                </c:pt>
                <c:pt idx="1046">
                  <c:v>55435</c:v>
                </c:pt>
                <c:pt idx="1047">
                  <c:v>55394</c:v>
                </c:pt>
                <c:pt idx="1048">
                  <c:v>60960</c:v>
                </c:pt>
                <c:pt idx="1049">
                  <c:v>58475</c:v>
                </c:pt>
                <c:pt idx="1050">
                  <c:v>56869</c:v>
                </c:pt>
                <c:pt idx="1051">
                  <c:v>54353</c:v>
                </c:pt>
                <c:pt idx="1052">
                  <c:v>51823</c:v>
                </c:pt>
                <c:pt idx="1053">
                  <c:v>51829</c:v>
                </c:pt>
                <c:pt idx="1054">
                  <c:v>53362</c:v>
                </c:pt>
                <c:pt idx="1055">
                  <c:v>58385</c:v>
                </c:pt>
                <c:pt idx="1056">
                  <c:v>56282</c:v>
                </c:pt>
                <c:pt idx="1057">
                  <c:v>44899</c:v>
                </c:pt>
                <c:pt idx="1058">
                  <c:v>37148</c:v>
                </c:pt>
                <c:pt idx="1059">
                  <c:v>37134</c:v>
                </c:pt>
                <c:pt idx="1060">
                  <c:v>31507</c:v>
                </c:pt>
                <c:pt idx="1061">
                  <c:v>26907</c:v>
                </c:pt>
                <c:pt idx="1062">
                  <c:v>31207</c:v>
                </c:pt>
                <c:pt idx="1063">
                  <c:v>32703</c:v>
                </c:pt>
                <c:pt idx="1064">
                  <c:v>31969</c:v>
                </c:pt>
                <c:pt idx="1065">
                  <c:v>31970</c:v>
                </c:pt>
                <c:pt idx="1066">
                  <c:v>37213</c:v>
                </c:pt>
                <c:pt idx="1067">
                  <c:v>26206</c:v>
                </c:pt>
                <c:pt idx="1068">
                  <c:v>20407</c:v>
                </c:pt>
                <c:pt idx="1069">
                  <c:v>20248</c:v>
                </c:pt>
                <c:pt idx="1070">
                  <c:v>21382</c:v>
                </c:pt>
                <c:pt idx="1071">
                  <c:v>21407</c:v>
                </c:pt>
                <c:pt idx="1072">
                  <c:v>27402</c:v>
                </c:pt>
                <c:pt idx="1073">
                  <c:v>46553</c:v>
                </c:pt>
                <c:pt idx="1074">
                  <c:v>52193</c:v>
                </c:pt>
                <c:pt idx="1075">
                  <c:v>67752</c:v>
                </c:pt>
                <c:pt idx="1076">
                  <c:v>67253</c:v>
                </c:pt>
                <c:pt idx="1077">
                  <c:v>67253</c:v>
                </c:pt>
                <c:pt idx="1078">
                  <c:v>70642</c:v>
                </c:pt>
                <c:pt idx="1079">
                  <c:v>79225</c:v>
                </c:pt>
                <c:pt idx="1080">
                  <c:v>70162</c:v>
                </c:pt>
                <c:pt idx="1081">
                  <c:v>66762</c:v>
                </c:pt>
                <c:pt idx="1082">
                  <c:v>65702</c:v>
                </c:pt>
                <c:pt idx="1083">
                  <c:v>65723</c:v>
                </c:pt>
                <c:pt idx="1084">
                  <c:v>60601</c:v>
                </c:pt>
                <c:pt idx="1085">
                  <c:v>59209</c:v>
                </c:pt>
                <c:pt idx="1086">
                  <c:v>58639</c:v>
                </c:pt>
                <c:pt idx="1087">
                  <c:v>61146</c:v>
                </c:pt>
                <c:pt idx="1088">
                  <c:v>71157</c:v>
                </c:pt>
                <c:pt idx="1089">
                  <c:v>71121</c:v>
                </c:pt>
                <c:pt idx="1090">
                  <c:v>73656</c:v>
                </c:pt>
                <c:pt idx="1091">
                  <c:v>90165</c:v>
                </c:pt>
                <c:pt idx="1092">
                  <c:v>96562</c:v>
                </c:pt>
                <c:pt idx="1093">
                  <c:v>118184</c:v>
                </c:pt>
                <c:pt idx="1094">
                  <c:v>125907</c:v>
                </c:pt>
                <c:pt idx="1095">
                  <c:v>125600</c:v>
                </c:pt>
                <c:pt idx="1096">
                  <c:v>122742</c:v>
                </c:pt>
                <c:pt idx="1097">
                  <c:v>93509</c:v>
                </c:pt>
                <c:pt idx="1098">
                  <c:v>79549</c:v>
                </c:pt>
                <c:pt idx="1099">
                  <c:v>67045</c:v>
                </c:pt>
                <c:pt idx="1100">
                  <c:v>68584</c:v>
                </c:pt>
                <c:pt idx="1101">
                  <c:v>68446</c:v>
                </c:pt>
                <c:pt idx="1102">
                  <c:v>78640</c:v>
                </c:pt>
                <c:pt idx="1103">
                  <c:v>81055</c:v>
                </c:pt>
                <c:pt idx="1104">
                  <c:v>85141</c:v>
                </c:pt>
                <c:pt idx="1105">
                  <c:v>97708</c:v>
                </c:pt>
                <c:pt idx="1106">
                  <c:v>105383</c:v>
                </c:pt>
                <c:pt idx="1107">
                  <c:v>105248</c:v>
                </c:pt>
                <c:pt idx="1108">
                  <c:v>104736</c:v>
                </c:pt>
                <c:pt idx="1109">
                  <c:v>97246</c:v>
                </c:pt>
                <c:pt idx="1110">
                  <c:v>100831</c:v>
                </c:pt>
                <c:pt idx="1111">
                  <c:v>99330</c:v>
                </c:pt>
                <c:pt idx="1112">
                  <c:v>110910</c:v>
                </c:pt>
                <c:pt idx="1113">
                  <c:v>110977</c:v>
                </c:pt>
                <c:pt idx="1114">
                  <c:v>134970</c:v>
                </c:pt>
                <c:pt idx="1115">
                  <c:v>158161</c:v>
                </c:pt>
                <c:pt idx="1116">
                  <c:v>162621</c:v>
                </c:pt>
                <c:pt idx="1117">
                  <c:v>165533</c:v>
                </c:pt>
                <c:pt idx="1118">
                  <c:v>143101</c:v>
                </c:pt>
                <c:pt idx="1119">
                  <c:v>143364</c:v>
                </c:pt>
                <c:pt idx="1120">
                  <c:v>135219</c:v>
                </c:pt>
                <c:pt idx="1121">
                  <c:v>117137</c:v>
                </c:pt>
                <c:pt idx="1122">
                  <c:v>98078</c:v>
                </c:pt>
                <c:pt idx="1123">
                  <c:v>91591</c:v>
                </c:pt>
                <c:pt idx="1124">
                  <c:v>85549</c:v>
                </c:pt>
                <c:pt idx="1125">
                  <c:v>85688</c:v>
                </c:pt>
                <c:pt idx="1126">
                  <c:v>88112</c:v>
                </c:pt>
                <c:pt idx="1127">
                  <c:v>118991</c:v>
                </c:pt>
                <c:pt idx="1128">
                  <c:v>130549</c:v>
                </c:pt>
                <c:pt idx="1129">
                  <c:v>126045</c:v>
                </c:pt>
                <c:pt idx="1130">
                  <c:v>109925</c:v>
                </c:pt>
                <c:pt idx="1131">
                  <c:v>109932</c:v>
                </c:pt>
                <c:pt idx="1132">
                  <c:v>92767</c:v>
                </c:pt>
                <c:pt idx="1133">
                  <c:v>81753</c:v>
                </c:pt>
                <c:pt idx="1134">
                  <c:v>78766</c:v>
                </c:pt>
                <c:pt idx="1135">
                  <c:v>77189</c:v>
                </c:pt>
                <c:pt idx="1136">
                  <c:v>60488</c:v>
                </c:pt>
                <c:pt idx="1137">
                  <c:v>60535</c:v>
                </c:pt>
                <c:pt idx="1138">
                  <c:v>43956</c:v>
                </c:pt>
                <c:pt idx="1139">
                  <c:v>35699</c:v>
                </c:pt>
                <c:pt idx="1140">
                  <c:v>41609</c:v>
                </c:pt>
                <c:pt idx="1141">
                  <c:v>44558</c:v>
                </c:pt>
                <c:pt idx="1142">
                  <c:v>50425</c:v>
                </c:pt>
                <c:pt idx="1143">
                  <c:v>50403</c:v>
                </c:pt>
                <c:pt idx="1144">
                  <c:v>50147</c:v>
                </c:pt>
                <c:pt idx="1145">
                  <c:v>39672</c:v>
                </c:pt>
                <c:pt idx="1146">
                  <c:v>40574</c:v>
                </c:pt>
                <c:pt idx="1147">
                  <c:v>33605</c:v>
                </c:pt>
                <c:pt idx="1148">
                  <c:v>34119</c:v>
                </c:pt>
                <c:pt idx="1149">
                  <c:v>34128</c:v>
                </c:pt>
                <c:pt idx="1150">
                  <c:v>38590</c:v>
                </c:pt>
                <c:pt idx="1151">
                  <c:v>61949</c:v>
                </c:pt>
                <c:pt idx="1152">
                  <c:v>71038</c:v>
                </c:pt>
                <c:pt idx="1153">
                  <c:v>77580</c:v>
                </c:pt>
                <c:pt idx="1154">
                  <c:v>82195</c:v>
                </c:pt>
                <c:pt idx="1155">
                  <c:v>82093</c:v>
                </c:pt>
                <c:pt idx="1156">
                  <c:v>88161</c:v>
                </c:pt>
                <c:pt idx="1157">
                  <c:v>92107</c:v>
                </c:pt>
                <c:pt idx="1158">
                  <c:v>71994</c:v>
                </c:pt>
                <c:pt idx="1159">
                  <c:v>62004</c:v>
                </c:pt>
                <c:pt idx="1160">
                  <c:v>51384</c:v>
                </c:pt>
                <c:pt idx="1161">
                  <c:v>51386</c:v>
                </c:pt>
                <c:pt idx="1162">
                  <c:v>45884</c:v>
                </c:pt>
                <c:pt idx="1163">
                  <c:v>52397</c:v>
                </c:pt>
                <c:pt idx="1164">
                  <c:v>60904</c:v>
                </c:pt>
                <c:pt idx="1165">
                  <c:v>79600</c:v>
                </c:pt>
                <c:pt idx="1166">
                  <c:v>89637</c:v>
                </c:pt>
                <c:pt idx="1167">
                  <c:v>89570</c:v>
                </c:pt>
                <c:pt idx="1168">
                  <c:v>98691</c:v>
                </c:pt>
                <c:pt idx="1169">
                  <c:v>106021</c:v>
                </c:pt>
                <c:pt idx="1170">
                  <c:v>99539</c:v>
                </c:pt>
                <c:pt idx="1171">
                  <c:v>95407</c:v>
                </c:pt>
                <c:pt idx="1172">
                  <c:v>83463</c:v>
                </c:pt>
                <c:pt idx="1173">
                  <c:v>83494</c:v>
                </c:pt>
                <c:pt idx="1174">
                  <c:v>68784</c:v>
                </c:pt>
                <c:pt idx="1175">
                  <c:v>65816</c:v>
                </c:pt>
                <c:pt idx="1176">
                  <c:v>62822</c:v>
                </c:pt>
                <c:pt idx="1177">
                  <c:v>63823</c:v>
                </c:pt>
                <c:pt idx="1178">
                  <c:v>59404</c:v>
                </c:pt>
                <c:pt idx="1179">
                  <c:v>59284</c:v>
                </c:pt>
                <c:pt idx="1180">
                  <c:v>60278</c:v>
                </c:pt>
                <c:pt idx="1181">
                  <c:v>110526</c:v>
                </c:pt>
                <c:pt idx="1182">
                  <c:v>148568</c:v>
                </c:pt>
                <c:pt idx="1183">
                  <c:v>148199</c:v>
                </c:pt>
                <c:pt idx="1184">
                  <c:v>142636</c:v>
                </c:pt>
                <c:pt idx="1185">
                  <c:v>142487</c:v>
                </c:pt>
                <c:pt idx="1186">
                  <c:v>132440</c:v>
                </c:pt>
                <c:pt idx="1187">
                  <c:v>128927</c:v>
                </c:pt>
                <c:pt idx="1188">
                  <c:v>151639</c:v>
                </c:pt>
                <c:pt idx="1189">
                  <c:v>165506</c:v>
                </c:pt>
                <c:pt idx="1190">
                  <c:v>172489</c:v>
                </c:pt>
                <c:pt idx="1191">
                  <c:v>172252</c:v>
                </c:pt>
                <c:pt idx="1192">
                  <c:v>164413</c:v>
                </c:pt>
                <c:pt idx="1193">
                  <c:v>153330</c:v>
                </c:pt>
                <c:pt idx="1194">
                  <c:v>136767</c:v>
                </c:pt>
                <c:pt idx="1195">
                  <c:v>111802</c:v>
                </c:pt>
                <c:pt idx="1196">
                  <c:v>93739</c:v>
                </c:pt>
                <c:pt idx="1197">
                  <c:v>93695</c:v>
                </c:pt>
                <c:pt idx="1198">
                  <c:v>82604</c:v>
                </c:pt>
                <c:pt idx="1199">
                  <c:v>65121</c:v>
                </c:pt>
                <c:pt idx="1200">
                  <c:v>66596</c:v>
                </c:pt>
                <c:pt idx="1201">
                  <c:v>54118</c:v>
                </c:pt>
                <c:pt idx="1202">
                  <c:v>38867</c:v>
                </c:pt>
                <c:pt idx="1203">
                  <c:v>38866</c:v>
                </c:pt>
                <c:pt idx="1204">
                  <c:v>36913</c:v>
                </c:pt>
                <c:pt idx="1205">
                  <c:v>53631</c:v>
                </c:pt>
                <c:pt idx="1206">
                  <c:v>67606</c:v>
                </c:pt>
                <c:pt idx="1207">
                  <c:v>76648</c:v>
                </c:pt>
                <c:pt idx="1208">
                  <c:v>92620</c:v>
                </c:pt>
                <c:pt idx="1209">
                  <c:v>92716</c:v>
                </c:pt>
                <c:pt idx="1210">
                  <c:v>107163</c:v>
                </c:pt>
                <c:pt idx="1211">
                  <c:v>128170</c:v>
                </c:pt>
                <c:pt idx="1212">
                  <c:v>120178</c:v>
                </c:pt>
                <c:pt idx="1213">
                  <c:v>112223</c:v>
                </c:pt>
                <c:pt idx="1214">
                  <c:v>103422</c:v>
                </c:pt>
                <c:pt idx="1215">
                  <c:v>103243</c:v>
                </c:pt>
                <c:pt idx="1216">
                  <c:v>106793</c:v>
                </c:pt>
                <c:pt idx="1217">
                  <c:v>129391</c:v>
                </c:pt>
                <c:pt idx="1218">
                  <c:v>143299</c:v>
                </c:pt>
                <c:pt idx="1219">
                  <c:v>152036</c:v>
                </c:pt>
                <c:pt idx="1220">
                  <c:v>145056</c:v>
                </c:pt>
                <c:pt idx="1221">
                  <c:v>144999</c:v>
                </c:pt>
                <c:pt idx="1222">
                  <c:v>140118</c:v>
                </c:pt>
                <c:pt idx="1223">
                  <c:v>138002</c:v>
                </c:pt>
                <c:pt idx="1224">
                  <c:v>139112</c:v>
                </c:pt>
                <c:pt idx="1225">
                  <c:v>156021</c:v>
                </c:pt>
                <c:pt idx="1226">
                  <c:v>165521</c:v>
                </c:pt>
                <c:pt idx="1227">
                  <c:v>165260</c:v>
                </c:pt>
                <c:pt idx="1228">
                  <c:v>156047</c:v>
                </c:pt>
                <c:pt idx="1229">
                  <c:v>142538</c:v>
                </c:pt>
                <c:pt idx="1230">
                  <c:v>135377</c:v>
                </c:pt>
                <c:pt idx="1231">
                  <c:v>135080</c:v>
                </c:pt>
                <c:pt idx="1232">
                  <c:v>140659</c:v>
                </c:pt>
                <c:pt idx="1233">
                  <c:v>140477</c:v>
                </c:pt>
                <c:pt idx="1234">
                  <c:v>135142</c:v>
                </c:pt>
                <c:pt idx="1235">
                  <c:v>133509</c:v>
                </c:pt>
                <c:pt idx="1236">
                  <c:v>146083</c:v>
                </c:pt>
                <c:pt idx="1237">
                  <c:v>136719</c:v>
                </c:pt>
                <c:pt idx="1238">
                  <c:v>134117</c:v>
                </c:pt>
                <c:pt idx="1239">
                  <c:v>134273</c:v>
                </c:pt>
                <c:pt idx="1240">
                  <c:v>139775</c:v>
                </c:pt>
                <c:pt idx="1241">
                  <c:v>140208</c:v>
                </c:pt>
                <c:pt idx="1242">
                  <c:v>137227</c:v>
                </c:pt>
                <c:pt idx="1243">
                  <c:v>138478</c:v>
                </c:pt>
                <c:pt idx="1244">
                  <c:v>136670</c:v>
                </c:pt>
                <c:pt idx="1245">
                  <c:v>136723</c:v>
                </c:pt>
                <c:pt idx="1246">
                  <c:v>154601</c:v>
                </c:pt>
                <c:pt idx="1247">
                  <c:v>148392</c:v>
                </c:pt>
                <c:pt idx="1248">
                  <c:v>141268</c:v>
                </c:pt>
                <c:pt idx="1249">
                  <c:v>134967</c:v>
                </c:pt>
                <c:pt idx="1250">
                  <c:v>137731</c:v>
                </c:pt>
                <c:pt idx="1251">
                  <c:v>137832</c:v>
                </c:pt>
                <c:pt idx="1252">
                  <c:v>125659</c:v>
                </c:pt>
                <c:pt idx="1253">
                  <c:v>117033</c:v>
                </c:pt>
                <c:pt idx="1254">
                  <c:v>116578</c:v>
                </c:pt>
                <c:pt idx="1255">
                  <c:v>115604</c:v>
                </c:pt>
                <c:pt idx="1256">
                  <c:v>117887</c:v>
                </c:pt>
                <c:pt idx="1257">
                  <c:v>118110</c:v>
                </c:pt>
                <c:pt idx="1258">
                  <c:v>125188</c:v>
                </c:pt>
                <c:pt idx="1259">
                  <c:v>123991</c:v>
                </c:pt>
                <c:pt idx="1260">
                  <c:v>133099</c:v>
                </c:pt>
                <c:pt idx="1261">
                  <c:v>123961</c:v>
                </c:pt>
                <c:pt idx="1262">
                  <c:v>101923</c:v>
                </c:pt>
                <c:pt idx="1263">
                  <c:v>101674</c:v>
                </c:pt>
                <c:pt idx="1264">
                  <c:v>82564</c:v>
                </c:pt>
                <c:pt idx="1265">
                  <c:v>54386</c:v>
                </c:pt>
                <c:pt idx="1266">
                  <c:v>46037</c:v>
                </c:pt>
                <c:pt idx="1267">
                  <c:v>42568</c:v>
                </c:pt>
                <c:pt idx="1268">
                  <c:v>45690</c:v>
                </c:pt>
                <c:pt idx="1269">
                  <c:v>45793</c:v>
                </c:pt>
                <c:pt idx="1270">
                  <c:v>50226</c:v>
                </c:pt>
                <c:pt idx="1271">
                  <c:v>52831</c:v>
                </c:pt>
                <c:pt idx="1272">
                  <c:v>55384</c:v>
                </c:pt>
                <c:pt idx="1273">
                  <c:v>64469</c:v>
                </c:pt>
                <c:pt idx="1274">
                  <c:v>91653</c:v>
                </c:pt>
                <c:pt idx="1275">
                  <c:v>91478</c:v>
                </c:pt>
                <c:pt idx="1276">
                  <c:v>102184</c:v>
                </c:pt>
                <c:pt idx="1277">
                  <c:v>96562</c:v>
                </c:pt>
                <c:pt idx="1278">
                  <c:v>76495</c:v>
                </c:pt>
                <c:pt idx="1279">
                  <c:v>85069</c:v>
                </c:pt>
                <c:pt idx="1280">
                  <c:v>109922</c:v>
                </c:pt>
                <c:pt idx="1281">
                  <c:v>109994</c:v>
                </c:pt>
                <c:pt idx="1282">
                  <c:v>132416</c:v>
                </c:pt>
                <c:pt idx="1283">
                  <c:v>129836</c:v>
                </c:pt>
                <c:pt idx="1284">
                  <c:v>127763</c:v>
                </c:pt>
                <c:pt idx="1285">
                  <c:v>116212</c:v>
                </c:pt>
                <c:pt idx="1286">
                  <c:v>107337</c:v>
                </c:pt>
                <c:pt idx="1287">
                  <c:v>107183</c:v>
                </c:pt>
                <c:pt idx="1288">
                  <c:v>99794</c:v>
                </c:pt>
                <c:pt idx="1289">
                  <c:v>95670</c:v>
                </c:pt>
                <c:pt idx="1290">
                  <c:v>90511</c:v>
                </c:pt>
                <c:pt idx="1291">
                  <c:v>78254</c:v>
                </c:pt>
                <c:pt idx="1292">
                  <c:v>69367</c:v>
                </c:pt>
                <c:pt idx="1293">
                  <c:v>69189</c:v>
                </c:pt>
                <c:pt idx="1294">
                  <c:v>60319</c:v>
                </c:pt>
                <c:pt idx="1295">
                  <c:v>85288</c:v>
                </c:pt>
                <c:pt idx="1296">
                  <c:v>84835</c:v>
                </c:pt>
                <c:pt idx="1297">
                  <c:v>81869</c:v>
                </c:pt>
                <c:pt idx="1298">
                  <c:v>67337</c:v>
                </c:pt>
                <c:pt idx="1299">
                  <c:v>67279</c:v>
                </c:pt>
                <c:pt idx="1300">
                  <c:v>56735</c:v>
                </c:pt>
                <c:pt idx="1301">
                  <c:v>58740</c:v>
                </c:pt>
                <c:pt idx="1302">
                  <c:v>103617</c:v>
                </c:pt>
                <c:pt idx="1303">
                  <c:v>139528</c:v>
                </c:pt>
                <c:pt idx="1304">
                  <c:v>164506</c:v>
                </c:pt>
                <c:pt idx="1305">
                  <c:v>164302</c:v>
                </c:pt>
                <c:pt idx="1306">
                  <c:v>169146</c:v>
                </c:pt>
                <c:pt idx="1307">
                  <c:v>160722</c:v>
                </c:pt>
                <c:pt idx="1308">
                  <c:v>143799</c:v>
                </c:pt>
                <c:pt idx="1309">
                  <c:v>130036</c:v>
                </c:pt>
                <c:pt idx="1310">
                  <c:v>107180</c:v>
                </c:pt>
                <c:pt idx="1311">
                  <c:v>107188</c:v>
                </c:pt>
                <c:pt idx="1312">
                  <c:v>100666</c:v>
                </c:pt>
                <c:pt idx="1313">
                  <c:v>116538</c:v>
                </c:pt>
                <c:pt idx="1314">
                  <c:v>154088</c:v>
                </c:pt>
                <c:pt idx="1315">
                  <c:v>151244</c:v>
                </c:pt>
                <c:pt idx="1316">
                  <c:v>149665</c:v>
                </c:pt>
                <c:pt idx="1317">
                  <c:v>149671</c:v>
                </c:pt>
                <c:pt idx="1318">
                  <c:v>148625</c:v>
                </c:pt>
                <c:pt idx="1319">
                  <c:v>152022</c:v>
                </c:pt>
                <c:pt idx="1320">
                  <c:v>136663</c:v>
                </c:pt>
                <c:pt idx="1321">
                  <c:v>128213</c:v>
                </c:pt>
                <c:pt idx="1322">
                  <c:v>118784</c:v>
                </c:pt>
                <c:pt idx="1323">
                  <c:v>118684</c:v>
                </c:pt>
                <c:pt idx="1324">
                  <c:v>112695</c:v>
                </c:pt>
                <c:pt idx="1325">
                  <c:v>101284</c:v>
                </c:pt>
                <c:pt idx="1326">
                  <c:v>92207</c:v>
                </c:pt>
                <c:pt idx="1327">
                  <c:v>89654</c:v>
                </c:pt>
                <c:pt idx="1328">
                  <c:v>99756</c:v>
                </c:pt>
                <c:pt idx="1329">
                  <c:v>99729</c:v>
                </c:pt>
                <c:pt idx="1330">
                  <c:v>104282</c:v>
                </c:pt>
                <c:pt idx="1331">
                  <c:v>103943</c:v>
                </c:pt>
                <c:pt idx="1332">
                  <c:v>86743</c:v>
                </c:pt>
                <c:pt idx="1333">
                  <c:v>76792</c:v>
                </c:pt>
                <c:pt idx="1334">
                  <c:v>66840</c:v>
                </c:pt>
                <c:pt idx="1335">
                  <c:v>66787</c:v>
                </c:pt>
                <c:pt idx="1336">
                  <c:v>47198</c:v>
                </c:pt>
                <c:pt idx="1337">
                  <c:v>36645</c:v>
                </c:pt>
                <c:pt idx="1338">
                  <c:v>33913</c:v>
                </c:pt>
                <c:pt idx="1339">
                  <c:v>34033</c:v>
                </c:pt>
                <c:pt idx="1340">
                  <c:v>37101</c:v>
                </c:pt>
                <c:pt idx="1341">
                  <c:v>37086</c:v>
                </c:pt>
                <c:pt idx="1342">
                  <c:v>44377</c:v>
                </c:pt>
                <c:pt idx="1343">
                  <c:v>51328</c:v>
                </c:pt>
                <c:pt idx="1344">
                  <c:v>56420</c:v>
                </c:pt>
                <c:pt idx="1345">
                  <c:v>56496</c:v>
                </c:pt>
                <c:pt idx="1346">
                  <c:v>59644</c:v>
                </c:pt>
                <c:pt idx="1347">
                  <c:v>59751</c:v>
                </c:pt>
                <c:pt idx="1348">
                  <c:v>65287</c:v>
                </c:pt>
                <c:pt idx="1349">
                  <c:v>73583</c:v>
                </c:pt>
                <c:pt idx="1350">
                  <c:v>56270</c:v>
                </c:pt>
                <c:pt idx="1351">
                  <c:v>64351</c:v>
                </c:pt>
                <c:pt idx="1352">
                  <c:v>85563</c:v>
                </c:pt>
                <c:pt idx="1353">
                  <c:v>85561</c:v>
                </c:pt>
                <c:pt idx="1354">
                  <c:v>100177</c:v>
                </c:pt>
                <c:pt idx="1355">
                  <c:v>100899</c:v>
                </c:pt>
                <c:pt idx="1356">
                  <c:v>93373</c:v>
                </c:pt>
                <c:pt idx="1357">
                  <c:v>80083</c:v>
                </c:pt>
                <c:pt idx="1358">
                  <c:v>77633</c:v>
                </c:pt>
                <c:pt idx="1359">
                  <c:v>77582</c:v>
                </c:pt>
                <c:pt idx="1360">
                  <c:v>74540</c:v>
                </c:pt>
                <c:pt idx="1361">
                  <c:v>69686</c:v>
                </c:pt>
                <c:pt idx="1362">
                  <c:v>54968</c:v>
                </c:pt>
                <c:pt idx="1363">
                  <c:v>71553</c:v>
                </c:pt>
                <c:pt idx="1364">
                  <c:v>90740</c:v>
                </c:pt>
                <c:pt idx="1365">
                  <c:v>90779</c:v>
                </c:pt>
                <c:pt idx="1366">
                  <c:v>96721</c:v>
                </c:pt>
                <c:pt idx="1367">
                  <c:v>100872</c:v>
                </c:pt>
                <c:pt idx="1368">
                  <c:v>104438</c:v>
                </c:pt>
                <c:pt idx="1369">
                  <c:v>89296</c:v>
                </c:pt>
                <c:pt idx="1370">
                  <c:v>78112</c:v>
                </c:pt>
                <c:pt idx="1371">
                  <c:v>78077</c:v>
                </c:pt>
                <c:pt idx="1372">
                  <c:v>64479</c:v>
                </c:pt>
                <c:pt idx="1373">
                  <c:v>66411</c:v>
                </c:pt>
                <c:pt idx="1374">
                  <c:v>122492</c:v>
                </c:pt>
                <c:pt idx="1375">
                  <c:v>141031</c:v>
                </c:pt>
                <c:pt idx="1376">
                  <c:v>169008</c:v>
                </c:pt>
                <c:pt idx="1377">
                  <c:v>168939</c:v>
                </c:pt>
                <c:pt idx="1378">
                  <c:v>188177</c:v>
                </c:pt>
                <c:pt idx="1379">
                  <c:v>190409</c:v>
                </c:pt>
                <c:pt idx="1380">
                  <c:v>159662</c:v>
                </c:pt>
                <c:pt idx="1381">
                  <c:v>138470</c:v>
                </c:pt>
                <c:pt idx="1382">
                  <c:v>129954</c:v>
                </c:pt>
                <c:pt idx="1383">
                  <c:v>129976</c:v>
                </c:pt>
                <c:pt idx="1384">
                  <c:v>131501</c:v>
                </c:pt>
                <c:pt idx="1385">
                  <c:v>136894</c:v>
                </c:pt>
                <c:pt idx="1386">
                  <c:v>167400</c:v>
                </c:pt>
                <c:pt idx="1387">
                  <c:v>149594</c:v>
                </c:pt>
                <c:pt idx="1388">
                  <c:v>129906</c:v>
                </c:pt>
                <c:pt idx="1389">
                  <c:v>129817</c:v>
                </c:pt>
                <c:pt idx="1390">
                  <c:v>114078</c:v>
                </c:pt>
                <c:pt idx="1391">
                  <c:v>112121</c:v>
                </c:pt>
                <c:pt idx="1392">
                  <c:v>170641</c:v>
                </c:pt>
                <c:pt idx="1393">
                  <c:v>191606</c:v>
                </c:pt>
                <c:pt idx="1394">
                  <c:v>192426</c:v>
                </c:pt>
                <c:pt idx="1395">
                  <c:v>192513</c:v>
                </c:pt>
                <c:pt idx="1396">
                  <c:v>183138</c:v>
                </c:pt>
                <c:pt idx="1397">
                  <c:v>159405</c:v>
                </c:pt>
                <c:pt idx="1398">
                  <c:v>131111</c:v>
                </c:pt>
                <c:pt idx="1399">
                  <c:v>118153</c:v>
                </c:pt>
                <c:pt idx="1400">
                  <c:v>115763</c:v>
                </c:pt>
                <c:pt idx="1401">
                  <c:v>115770</c:v>
                </c:pt>
                <c:pt idx="1402">
                  <c:v>117853</c:v>
                </c:pt>
                <c:pt idx="1403">
                  <c:v>122138</c:v>
                </c:pt>
                <c:pt idx="1404">
                  <c:v>126089</c:v>
                </c:pt>
                <c:pt idx="1405">
                  <c:v>165142</c:v>
                </c:pt>
                <c:pt idx="1406">
                  <c:v>227605</c:v>
                </c:pt>
                <c:pt idx="1407">
                  <c:v>227367</c:v>
                </c:pt>
                <c:pt idx="1408">
                  <c:v>283680</c:v>
                </c:pt>
                <c:pt idx="1409">
                  <c:v>345517</c:v>
                </c:pt>
                <c:pt idx="1410">
                  <c:v>337655</c:v>
                </c:pt>
                <c:pt idx="1411">
                  <c:v>327078</c:v>
                </c:pt>
                <c:pt idx="1412">
                  <c:v>320031</c:v>
                </c:pt>
                <c:pt idx="1413">
                  <c:v>319878</c:v>
                </c:pt>
                <c:pt idx="1414">
                  <c:v>281200</c:v>
                </c:pt>
                <c:pt idx="1415">
                  <c:v>252613</c:v>
                </c:pt>
                <c:pt idx="1416">
                  <c:v>233204</c:v>
                </c:pt>
                <c:pt idx="1417">
                  <c:v>243706</c:v>
                </c:pt>
                <c:pt idx="1418">
                  <c:v>235143</c:v>
                </c:pt>
                <c:pt idx="1419">
                  <c:v>234880</c:v>
                </c:pt>
                <c:pt idx="1420">
                  <c:v>209348</c:v>
                </c:pt>
                <c:pt idx="1421">
                  <c:v>200958</c:v>
                </c:pt>
                <c:pt idx="1422">
                  <c:v>176349</c:v>
                </c:pt>
                <c:pt idx="1423">
                  <c:v>162349</c:v>
                </c:pt>
                <c:pt idx="1424">
                  <c:v>155081</c:v>
                </c:pt>
                <c:pt idx="1425">
                  <c:v>155117</c:v>
                </c:pt>
                <c:pt idx="1426">
                  <c:v>139207</c:v>
                </c:pt>
                <c:pt idx="1427">
                  <c:v>119770</c:v>
                </c:pt>
                <c:pt idx="1428">
                  <c:v>113539</c:v>
                </c:pt>
                <c:pt idx="1429">
                  <c:v>118205</c:v>
                </c:pt>
                <c:pt idx="1430">
                  <c:v>112649</c:v>
                </c:pt>
                <c:pt idx="1431">
                  <c:v>112584</c:v>
                </c:pt>
                <c:pt idx="1432">
                  <c:v>110673</c:v>
                </c:pt>
                <c:pt idx="1433">
                  <c:v>123144</c:v>
                </c:pt>
                <c:pt idx="1434">
                  <c:v>239614</c:v>
                </c:pt>
                <c:pt idx="1435">
                  <c:v>274903</c:v>
                </c:pt>
                <c:pt idx="1436">
                  <c:v>235048</c:v>
                </c:pt>
                <c:pt idx="1437">
                  <c:v>234987</c:v>
                </c:pt>
                <c:pt idx="1438">
                  <c:v>178292</c:v>
                </c:pt>
                <c:pt idx="1439">
                  <c:v>126890</c:v>
                </c:pt>
                <c:pt idx="1440">
                  <c:v>71736</c:v>
                </c:pt>
                <c:pt idx="1441">
                  <c:v>76624</c:v>
                </c:pt>
                <c:pt idx="1442">
                  <c:v>96265</c:v>
                </c:pt>
                <c:pt idx="1443">
                  <c:v>96296</c:v>
                </c:pt>
                <c:pt idx="1444">
                  <c:v>102285</c:v>
                </c:pt>
                <c:pt idx="1445">
                  <c:v>85729</c:v>
                </c:pt>
                <c:pt idx="1446">
                  <c:v>82781</c:v>
                </c:pt>
                <c:pt idx="1447">
                  <c:v>104856</c:v>
                </c:pt>
                <c:pt idx="1448">
                  <c:v>103901</c:v>
                </c:pt>
                <c:pt idx="1449">
                  <c:v>103967</c:v>
                </c:pt>
                <c:pt idx="1450">
                  <c:v>81598</c:v>
                </c:pt>
                <c:pt idx="1451">
                  <c:v>82700</c:v>
                </c:pt>
                <c:pt idx="1452">
                  <c:v>124067</c:v>
                </c:pt>
                <c:pt idx="1453">
                  <c:v>128019</c:v>
                </c:pt>
                <c:pt idx="1454">
                  <c:v>111489</c:v>
                </c:pt>
                <c:pt idx="1455">
                  <c:v>111259</c:v>
                </c:pt>
                <c:pt idx="1456">
                  <c:v>86558</c:v>
                </c:pt>
                <c:pt idx="1457">
                  <c:v>88607</c:v>
                </c:pt>
                <c:pt idx="1458">
                  <c:v>122434</c:v>
                </c:pt>
                <c:pt idx="1459">
                  <c:v>125117</c:v>
                </c:pt>
                <c:pt idx="1460">
                  <c:v>120493</c:v>
                </c:pt>
                <c:pt idx="1461">
                  <c:v>120519</c:v>
                </c:pt>
                <c:pt idx="1462">
                  <c:v>107778</c:v>
                </c:pt>
                <c:pt idx="1463">
                  <c:v>100737</c:v>
                </c:pt>
                <c:pt idx="1464">
                  <c:v>112549</c:v>
                </c:pt>
                <c:pt idx="1465">
                  <c:v>135710</c:v>
                </c:pt>
                <c:pt idx="1466">
                  <c:v>170417</c:v>
                </c:pt>
                <c:pt idx="1467">
                  <c:v>170487</c:v>
                </c:pt>
                <c:pt idx="1468">
                  <c:v>192141</c:v>
                </c:pt>
                <c:pt idx="1469">
                  <c:v>209657</c:v>
                </c:pt>
                <c:pt idx="1470">
                  <c:v>216421</c:v>
                </c:pt>
                <c:pt idx="1471">
                  <c:v>208379</c:v>
                </c:pt>
                <c:pt idx="1472">
                  <c:v>201627</c:v>
                </c:pt>
                <c:pt idx="1473">
                  <c:v>201732</c:v>
                </c:pt>
                <c:pt idx="1474">
                  <c:v>198023</c:v>
                </c:pt>
                <c:pt idx="1475">
                  <c:v>198657</c:v>
                </c:pt>
                <c:pt idx="1476">
                  <c:v>189160</c:v>
                </c:pt>
                <c:pt idx="1477">
                  <c:v>176125</c:v>
                </c:pt>
                <c:pt idx="1478">
                  <c:v>157297</c:v>
                </c:pt>
                <c:pt idx="1479">
                  <c:v>157308</c:v>
                </c:pt>
                <c:pt idx="1480">
                  <c:v>159100</c:v>
                </c:pt>
                <c:pt idx="1481">
                  <c:v>150500</c:v>
                </c:pt>
                <c:pt idx="1482">
                  <c:v>133148</c:v>
                </c:pt>
                <c:pt idx="1483">
                  <c:v>134045</c:v>
                </c:pt>
                <c:pt idx="1484">
                  <c:v>129459</c:v>
                </c:pt>
                <c:pt idx="1485">
                  <c:v>129328</c:v>
                </c:pt>
                <c:pt idx="1486">
                  <c:v>122488</c:v>
                </c:pt>
                <c:pt idx="1487">
                  <c:v>119452</c:v>
                </c:pt>
                <c:pt idx="1488">
                  <c:v>111879</c:v>
                </c:pt>
                <c:pt idx="1489">
                  <c:v>115046</c:v>
                </c:pt>
                <c:pt idx="1490">
                  <c:v>114884</c:v>
                </c:pt>
                <c:pt idx="1491">
                  <c:v>114948</c:v>
                </c:pt>
                <c:pt idx="1492">
                  <c:v>109812</c:v>
                </c:pt>
                <c:pt idx="1493">
                  <c:v>99747</c:v>
                </c:pt>
                <c:pt idx="1494">
                  <c:v>97221</c:v>
                </c:pt>
                <c:pt idx="1495">
                  <c:v>118804</c:v>
                </c:pt>
                <c:pt idx="1496">
                  <c:v>162587</c:v>
                </c:pt>
                <c:pt idx="1497">
                  <c:v>162518</c:v>
                </c:pt>
                <c:pt idx="1498">
                  <c:v>218308</c:v>
                </c:pt>
                <c:pt idx="1499">
                  <c:v>258887</c:v>
                </c:pt>
                <c:pt idx="1500">
                  <c:v>242852</c:v>
                </c:pt>
                <c:pt idx="1501">
                  <c:v>207837</c:v>
                </c:pt>
                <c:pt idx="1502">
                  <c:v>195121</c:v>
                </c:pt>
                <c:pt idx="1503">
                  <c:v>194813</c:v>
                </c:pt>
                <c:pt idx="1504">
                  <c:v>184714</c:v>
                </c:pt>
                <c:pt idx="1505">
                  <c:v>177141</c:v>
                </c:pt>
                <c:pt idx="1506">
                  <c:v>164885</c:v>
                </c:pt>
                <c:pt idx="1507">
                  <c:v>161611</c:v>
                </c:pt>
                <c:pt idx="1508">
                  <c:v>140481</c:v>
                </c:pt>
                <c:pt idx="1509">
                  <c:v>140530</c:v>
                </c:pt>
                <c:pt idx="1510">
                  <c:v>127437</c:v>
                </c:pt>
                <c:pt idx="1511">
                  <c:v>118531</c:v>
                </c:pt>
                <c:pt idx="1512">
                  <c:v>129679</c:v>
                </c:pt>
                <c:pt idx="1513">
                  <c:v>126438</c:v>
                </c:pt>
                <c:pt idx="1514">
                  <c:v>115479</c:v>
                </c:pt>
                <c:pt idx="1515">
                  <c:v>115495</c:v>
                </c:pt>
                <c:pt idx="1516">
                  <c:v>104925</c:v>
                </c:pt>
                <c:pt idx="1517">
                  <c:v>99339</c:v>
                </c:pt>
                <c:pt idx="1518">
                  <c:v>65225</c:v>
                </c:pt>
                <c:pt idx="1519">
                  <c:v>56198</c:v>
                </c:pt>
                <c:pt idx="1520">
                  <c:v>51681</c:v>
                </c:pt>
                <c:pt idx="1521">
                  <c:v>51639</c:v>
                </c:pt>
                <c:pt idx="1522">
                  <c:v>48750</c:v>
                </c:pt>
                <c:pt idx="1523">
                  <c:v>50134</c:v>
                </c:pt>
                <c:pt idx="1524">
                  <c:v>57645</c:v>
                </c:pt>
                <c:pt idx="1525">
                  <c:v>55155</c:v>
                </c:pt>
                <c:pt idx="1526">
                  <c:v>44442</c:v>
                </c:pt>
                <c:pt idx="1527">
                  <c:v>44536</c:v>
                </c:pt>
                <c:pt idx="1528">
                  <c:v>44972</c:v>
                </c:pt>
                <c:pt idx="1529">
                  <c:v>46300</c:v>
                </c:pt>
                <c:pt idx="1530">
                  <c:v>41526</c:v>
                </c:pt>
                <c:pt idx="1531">
                  <c:v>40659</c:v>
                </c:pt>
                <c:pt idx="1532">
                  <c:v>44287</c:v>
                </c:pt>
                <c:pt idx="1533">
                  <c:v>44186</c:v>
                </c:pt>
                <c:pt idx="1534">
                  <c:v>50022</c:v>
                </c:pt>
                <c:pt idx="1535">
                  <c:v>51465</c:v>
                </c:pt>
                <c:pt idx="1536">
                  <c:v>70059</c:v>
                </c:pt>
                <c:pt idx="1537">
                  <c:v>96401</c:v>
                </c:pt>
                <c:pt idx="1538">
                  <c:v>111880</c:v>
                </c:pt>
                <c:pt idx="1539">
                  <c:v>111953</c:v>
                </c:pt>
                <c:pt idx="1540">
                  <c:v>126026</c:v>
                </c:pt>
                <c:pt idx="1541">
                  <c:v>129506</c:v>
                </c:pt>
                <c:pt idx="1542">
                  <c:v>114690</c:v>
                </c:pt>
                <c:pt idx="1543">
                  <c:v>108117</c:v>
                </c:pt>
                <c:pt idx="1544">
                  <c:v>102542</c:v>
                </c:pt>
                <c:pt idx="1545">
                  <c:v>102534</c:v>
                </c:pt>
                <c:pt idx="1546">
                  <c:v>91126</c:v>
                </c:pt>
                <c:pt idx="1547">
                  <c:v>86710</c:v>
                </c:pt>
                <c:pt idx="1548">
                  <c:v>66066</c:v>
                </c:pt>
                <c:pt idx="1549">
                  <c:v>62592</c:v>
                </c:pt>
                <c:pt idx="1550">
                  <c:v>68591</c:v>
                </c:pt>
                <c:pt idx="1551">
                  <c:v>68608</c:v>
                </c:pt>
                <c:pt idx="1552">
                  <c:v>74563</c:v>
                </c:pt>
                <c:pt idx="1553">
                  <c:v>74703</c:v>
                </c:pt>
                <c:pt idx="1554">
                  <c:v>57141</c:v>
                </c:pt>
                <c:pt idx="1555">
                  <c:v>50662</c:v>
                </c:pt>
                <c:pt idx="1556">
                  <c:v>46007</c:v>
                </c:pt>
                <c:pt idx="1557">
                  <c:v>46064</c:v>
                </c:pt>
                <c:pt idx="1558">
                  <c:v>46640</c:v>
                </c:pt>
                <c:pt idx="1559">
                  <c:v>49513</c:v>
                </c:pt>
                <c:pt idx="1560">
                  <c:v>45128</c:v>
                </c:pt>
                <c:pt idx="1561">
                  <c:v>40967</c:v>
                </c:pt>
                <c:pt idx="1562">
                  <c:v>45612</c:v>
                </c:pt>
                <c:pt idx="1563">
                  <c:v>45597</c:v>
                </c:pt>
                <c:pt idx="1564">
                  <c:v>52192</c:v>
                </c:pt>
                <c:pt idx="1565">
                  <c:v>49137</c:v>
                </c:pt>
                <c:pt idx="1566">
                  <c:v>50348</c:v>
                </c:pt>
                <c:pt idx="1567">
                  <c:v>52840</c:v>
                </c:pt>
                <c:pt idx="1568">
                  <c:v>50775</c:v>
                </c:pt>
                <c:pt idx="1569">
                  <c:v>50882</c:v>
                </c:pt>
                <c:pt idx="1570">
                  <c:v>51803</c:v>
                </c:pt>
                <c:pt idx="1571">
                  <c:v>52415</c:v>
                </c:pt>
                <c:pt idx="1572">
                  <c:v>65011</c:v>
                </c:pt>
                <c:pt idx="1573">
                  <c:v>56443</c:v>
                </c:pt>
                <c:pt idx="1574">
                  <c:v>50334</c:v>
                </c:pt>
                <c:pt idx="1575">
                  <c:v>50304</c:v>
                </c:pt>
                <c:pt idx="1576">
                  <c:v>52328</c:v>
                </c:pt>
                <c:pt idx="1577">
                  <c:v>54892</c:v>
                </c:pt>
                <c:pt idx="1578">
                  <c:v>42757</c:v>
                </c:pt>
                <c:pt idx="1579">
                  <c:v>44947</c:v>
                </c:pt>
                <c:pt idx="1580">
                  <c:v>43953</c:v>
                </c:pt>
                <c:pt idx="1581">
                  <c:v>43974</c:v>
                </c:pt>
                <c:pt idx="1582">
                  <c:v>56439</c:v>
                </c:pt>
                <c:pt idx="1583">
                  <c:v>61466</c:v>
                </c:pt>
                <c:pt idx="1584">
                  <c:v>59513</c:v>
                </c:pt>
                <c:pt idx="1585">
                  <c:v>62517</c:v>
                </c:pt>
                <c:pt idx="1586">
                  <c:v>52993</c:v>
                </c:pt>
                <c:pt idx="1587">
                  <c:v>52887</c:v>
                </c:pt>
                <c:pt idx="1588">
                  <c:v>42435</c:v>
                </c:pt>
                <c:pt idx="1589">
                  <c:v>40350</c:v>
                </c:pt>
                <c:pt idx="1590">
                  <c:v>48536</c:v>
                </c:pt>
                <c:pt idx="1591">
                  <c:v>73645</c:v>
                </c:pt>
                <c:pt idx="1592">
                  <c:v>92112</c:v>
                </c:pt>
                <c:pt idx="1593">
                  <c:v>92216</c:v>
                </c:pt>
                <c:pt idx="1594">
                  <c:v>97720</c:v>
                </c:pt>
                <c:pt idx="1595">
                  <c:v>94571</c:v>
                </c:pt>
                <c:pt idx="1596">
                  <c:v>89118</c:v>
                </c:pt>
                <c:pt idx="1597">
                  <c:v>87108</c:v>
                </c:pt>
                <c:pt idx="1598">
                  <c:v>98472</c:v>
                </c:pt>
                <c:pt idx="1599">
                  <c:v>98633</c:v>
                </c:pt>
                <c:pt idx="1600">
                  <c:v>103588</c:v>
                </c:pt>
                <c:pt idx="1601">
                  <c:v>103657</c:v>
                </c:pt>
                <c:pt idx="1602">
                  <c:v>104082</c:v>
                </c:pt>
                <c:pt idx="1603">
                  <c:v>96128</c:v>
                </c:pt>
                <c:pt idx="1604">
                  <c:v>92536</c:v>
                </c:pt>
                <c:pt idx="1605">
                  <c:v>92539</c:v>
                </c:pt>
                <c:pt idx="1606">
                  <c:v>93567</c:v>
                </c:pt>
                <c:pt idx="1607">
                  <c:v>103154</c:v>
                </c:pt>
                <c:pt idx="1608">
                  <c:v>81916</c:v>
                </c:pt>
                <c:pt idx="1609">
                  <c:v>67927</c:v>
                </c:pt>
                <c:pt idx="1610">
                  <c:v>56254</c:v>
                </c:pt>
                <c:pt idx="1611">
                  <c:v>56298</c:v>
                </c:pt>
                <c:pt idx="1612">
                  <c:v>56258</c:v>
                </c:pt>
                <c:pt idx="1613">
                  <c:v>59836</c:v>
                </c:pt>
                <c:pt idx="1614">
                  <c:v>58325</c:v>
                </c:pt>
                <c:pt idx="1615">
                  <c:v>59824</c:v>
                </c:pt>
                <c:pt idx="1616">
                  <c:v>66798</c:v>
                </c:pt>
                <c:pt idx="1617">
                  <c:v>66802</c:v>
                </c:pt>
                <c:pt idx="1618">
                  <c:v>71819</c:v>
                </c:pt>
                <c:pt idx="1619">
                  <c:v>73893</c:v>
                </c:pt>
                <c:pt idx="1620">
                  <c:v>69790</c:v>
                </c:pt>
                <c:pt idx="1621">
                  <c:v>63316</c:v>
                </c:pt>
                <c:pt idx="1622">
                  <c:v>60177</c:v>
                </c:pt>
                <c:pt idx="1623">
                  <c:v>60172</c:v>
                </c:pt>
                <c:pt idx="1624">
                  <c:v>57219</c:v>
                </c:pt>
                <c:pt idx="1625">
                  <c:v>60734</c:v>
                </c:pt>
                <c:pt idx="1626">
                  <c:v>55198</c:v>
                </c:pt>
                <c:pt idx="1627">
                  <c:v>56141</c:v>
                </c:pt>
                <c:pt idx="1628">
                  <c:v>61691</c:v>
                </c:pt>
                <c:pt idx="1629">
                  <c:v>61625</c:v>
                </c:pt>
                <c:pt idx="1630">
                  <c:v>65721</c:v>
                </c:pt>
                <c:pt idx="1631">
                  <c:v>64139</c:v>
                </c:pt>
                <c:pt idx="1632">
                  <c:v>61137</c:v>
                </c:pt>
                <c:pt idx="1633">
                  <c:v>67644</c:v>
                </c:pt>
                <c:pt idx="1634">
                  <c:v>70100</c:v>
                </c:pt>
                <c:pt idx="1635">
                  <c:v>70059</c:v>
                </c:pt>
                <c:pt idx="1636">
                  <c:v>73092</c:v>
                </c:pt>
                <c:pt idx="1637">
                  <c:v>68660</c:v>
                </c:pt>
                <c:pt idx="1638">
                  <c:v>64151</c:v>
                </c:pt>
                <c:pt idx="1639">
                  <c:v>62028</c:v>
                </c:pt>
                <c:pt idx="1640">
                  <c:v>64482</c:v>
                </c:pt>
                <c:pt idx="1641">
                  <c:v>64536</c:v>
                </c:pt>
                <c:pt idx="1642">
                  <c:v>65553</c:v>
                </c:pt>
                <c:pt idx="1643">
                  <c:v>69556</c:v>
                </c:pt>
                <c:pt idx="1644">
                  <c:v>65550</c:v>
                </c:pt>
                <c:pt idx="1645">
                  <c:v>66983</c:v>
                </c:pt>
                <c:pt idx="1646">
                  <c:v>70606</c:v>
                </c:pt>
                <c:pt idx="1647">
                  <c:v>70503</c:v>
                </c:pt>
                <c:pt idx="1648">
                  <c:v>70037</c:v>
                </c:pt>
                <c:pt idx="1649">
                  <c:v>62029</c:v>
                </c:pt>
                <c:pt idx="1650">
                  <c:v>50520</c:v>
                </c:pt>
                <c:pt idx="1651">
                  <c:v>58520</c:v>
                </c:pt>
                <c:pt idx="1652">
                  <c:v>62507</c:v>
                </c:pt>
                <c:pt idx="1653">
                  <c:v>62513</c:v>
                </c:pt>
                <c:pt idx="1654">
                  <c:v>61567</c:v>
                </c:pt>
                <c:pt idx="1655">
                  <c:v>62549</c:v>
                </c:pt>
                <c:pt idx="1656">
                  <c:v>56575</c:v>
                </c:pt>
                <c:pt idx="1657">
                  <c:v>58631</c:v>
                </c:pt>
                <c:pt idx="1658">
                  <c:v>60640</c:v>
                </c:pt>
                <c:pt idx="1659">
                  <c:v>60568</c:v>
                </c:pt>
                <c:pt idx="1660">
                  <c:v>61599</c:v>
                </c:pt>
                <c:pt idx="1661">
                  <c:v>69710</c:v>
                </c:pt>
                <c:pt idx="1662">
                  <c:v>70225</c:v>
                </c:pt>
                <c:pt idx="1663">
                  <c:v>63644</c:v>
                </c:pt>
                <c:pt idx="1664">
                  <c:v>69718</c:v>
                </c:pt>
                <c:pt idx="1665">
                  <c:v>69765</c:v>
                </c:pt>
                <c:pt idx="1666">
                  <c:v>71188</c:v>
                </c:pt>
                <c:pt idx="1667">
                  <c:v>70374</c:v>
                </c:pt>
                <c:pt idx="1668">
                  <c:v>66854</c:v>
                </c:pt>
                <c:pt idx="1669">
                  <c:v>63309</c:v>
                </c:pt>
                <c:pt idx="1670">
                  <c:v>60756</c:v>
                </c:pt>
                <c:pt idx="1671">
                  <c:v>63807</c:v>
                </c:pt>
                <c:pt idx="1672">
                  <c:v>63839</c:v>
                </c:pt>
                <c:pt idx="1673">
                  <c:v>65958</c:v>
                </c:pt>
                <c:pt idx="1674">
                  <c:v>68941</c:v>
                </c:pt>
                <c:pt idx="1675">
                  <c:v>66914</c:v>
                </c:pt>
                <c:pt idx="1676">
                  <c:v>62324</c:v>
                </c:pt>
                <c:pt idx="1677">
                  <c:v>62377</c:v>
                </c:pt>
                <c:pt idx="1678">
                  <c:v>62486</c:v>
                </c:pt>
                <c:pt idx="1679">
                  <c:v>56386</c:v>
                </c:pt>
                <c:pt idx="1680">
                  <c:v>60971</c:v>
                </c:pt>
                <c:pt idx="1681">
                  <c:v>65939</c:v>
                </c:pt>
                <c:pt idx="1682">
                  <c:v>65963</c:v>
                </c:pt>
                <c:pt idx="1683">
                  <c:v>66504</c:v>
                </c:pt>
                <c:pt idx="1684">
                  <c:v>66488</c:v>
                </c:pt>
                <c:pt idx="1685">
                  <c:v>62544</c:v>
                </c:pt>
                <c:pt idx="1686">
                  <c:v>63570</c:v>
                </c:pt>
                <c:pt idx="1687">
                  <c:v>66031</c:v>
                </c:pt>
                <c:pt idx="1688">
                  <c:v>67115</c:v>
                </c:pt>
                <c:pt idx="1689">
                  <c:v>65498</c:v>
                </c:pt>
                <c:pt idx="1690">
                  <c:v>65574</c:v>
                </c:pt>
                <c:pt idx="1691">
                  <c:v>70573</c:v>
                </c:pt>
                <c:pt idx="1692">
                  <c:v>63567</c:v>
                </c:pt>
                <c:pt idx="1693">
                  <c:v>58474</c:v>
                </c:pt>
                <c:pt idx="1694">
                  <c:v>61957</c:v>
                </c:pt>
                <c:pt idx="1695">
                  <c:v>66551</c:v>
                </c:pt>
                <c:pt idx="1696">
                  <c:v>66478</c:v>
                </c:pt>
                <c:pt idx="1697">
                  <c:v>63507</c:v>
                </c:pt>
                <c:pt idx="1698">
                  <c:v>61523</c:v>
                </c:pt>
                <c:pt idx="1699">
                  <c:v>65372</c:v>
                </c:pt>
                <c:pt idx="1700">
                  <c:v>67022</c:v>
                </c:pt>
                <c:pt idx="1701">
                  <c:v>71052</c:v>
                </c:pt>
                <c:pt idx="1702">
                  <c:v>70990</c:v>
                </c:pt>
                <c:pt idx="1703">
                  <c:v>67554</c:v>
                </c:pt>
                <c:pt idx="1704">
                  <c:v>71009</c:v>
                </c:pt>
                <c:pt idx="1705">
                  <c:v>68449</c:v>
                </c:pt>
                <c:pt idx="1706">
                  <c:v>63362</c:v>
                </c:pt>
                <c:pt idx="1707">
                  <c:v>71497</c:v>
                </c:pt>
                <c:pt idx="1708">
                  <c:v>71484</c:v>
                </c:pt>
                <c:pt idx="1709">
                  <c:v>67952</c:v>
                </c:pt>
                <c:pt idx="1710">
                  <c:v>68919</c:v>
                </c:pt>
                <c:pt idx="1711">
                  <c:v>68848</c:v>
                </c:pt>
                <c:pt idx="1712">
                  <c:v>73933</c:v>
                </c:pt>
                <c:pt idx="1713">
                  <c:v>72869</c:v>
                </c:pt>
                <c:pt idx="1714">
                  <c:v>72826</c:v>
                </c:pt>
                <c:pt idx="1715">
                  <c:v>73396</c:v>
                </c:pt>
                <c:pt idx="1716">
                  <c:v>75984</c:v>
                </c:pt>
                <c:pt idx="1717">
                  <c:v>75840</c:v>
                </c:pt>
                <c:pt idx="1718">
                  <c:v>68343</c:v>
                </c:pt>
                <c:pt idx="1719">
                  <c:v>61369</c:v>
                </c:pt>
                <c:pt idx="1720">
                  <c:v>61346</c:v>
                </c:pt>
                <c:pt idx="1721">
                  <c:v>61802</c:v>
                </c:pt>
                <c:pt idx="1722">
                  <c:v>67282</c:v>
                </c:pt>
                <c:pt idx="1723">
                  <c:v>69760</c:v>
                </c:pt>
                <c:pt idx="1724">
                  <c:v>70757</c:v>
                </c:pt>
                <c:pt idx="1725">
                  <c:v>74370</c:v>
                </c:pt>
                <c:pt idx="1726">
                  <c:v>74302</c:v>
                </c:pt>
                <c:pt idx="1727">
                  <c:v>79814</c:v>
                </c:pt>
                <c:pt idx="1728">
                  <c:v>72272</c:v>
                </c:pt>
                <c:pt idx="1729">
                  <c:v>71289</c:v>
                </c:pt>
                <c:pt idx="1730">
                  <c:v>72217</c:v>
                </c:pt>
                <c:pt idx="1731">
                  <c:v>67668</c:v>
                </c:pt>
                <c:pt idx="1732">
                  <c:v>67738</c:v>
                </c:pt>
                <c:pt idx="1733">
                  <c:v>67179</c:v>
                </c:pt>
                <c:pt idx="1734">
                  <c:v>75872</c:v>
                </c:pt>
                <c:pt idx="1735">
                  <c:v>73686</c:v>
                </c:pt>
                <c:pt idx="1736">
                  <c:v>77732</c:v>
                </c:pt>
                <c:pt idx="1737">
                  <c:v>83748</c:v>
                </c:pt>
                <c:pt idx="1738">
                  <c:v>83693</c:v>
                </c:pt>
                <c:pt idx="1739">
                  <c:v>86656</c:v>
                </c:pt>
                <c:pt idx="1740">
                  <c:v>75196</c:v>
                </c:pt>
                <c:pt idx="1741">
                  <c:v>69671</c:v>
                </c:pt>
                <c:pt idx="1742">
                  <c:v>74193</c:v>
                </c:pt>
                <c:pt idx="1743">
                  <c:v>66634</c:v>
                </c:pt>
                <c:pt idx="1744">
                  <c:v>66576</c:v>
                </c:pt>
                <c:pt idx="1745">
                  <c:v>62614</c:v>
                </c:pt>
                <c:pt idx="1746">
                  <c:v>59643</c:v>
                </c:pt>
                <c:pt idx="1747">
                  <c:v>53109</c:v>
                </c:pt>
                <c:pt idx="1748">
                  <c:v>54542</c:v>
                </c:pt>
                <c:pt idx="1749">
                  <c:v>54521</c:v>
                </c:pt>
                <c:pt idx="1750">
                  <c:v>54559</c:v>
                </c:pt>
                <c:pt idx="1751">
                  <c:v>55547</c:v>
                </c:pt>
                <c:pt idx="1752">
                  <c:v>45293</c:v>
                </c:pt>
                <c:pt idx="1753">
                  <c:v>39670</c:v>
                </c:pt>
                <c:pt idx="1754">
                  <c:v>33346</c:v>
                </c:pt>
                <c:pt idx="1755">
                  <c:v>31391</c:v>
                </c:pt>
                <c:pt idx="1756">
                  <c:v>31414</c:v>
                </c:pt>
                <c:pt idx="1757">
                  <c:v>27687</c:v>
                </c:pt>
                <c:pt idx="1758">
                  <c:v>22543</c:v>
                </c:pt>
                <c:pt idx="1759">
                  <c:v>22435</c:v>
                </c:pt>
                <c:pt idx="1760">
                  <c:v>23566</c:v>
                </c:pt>
                <c:pt idx="1761">
                  <c:v>21909</c:v>
                </c:pt>
                <c:pt idx="1762">
                  <c:v>21895</c:v>
                </c:pt>
                <c:pt idx="1763">
                  <c:v>24947</c:v>
                </c:pt>
                <c:pt idx="1764">
                  <c:v>26297</c:v>
                </c:pt>
                <c:pt idx="1765">
                  <c:v>26291</c:v>
                </c:pt>
                <c:pt idx="1766">
                  <c:v>25060</c:v>
                </c:pt>
                <c:pt idx="1767">
                  <c:v>24112</c:v>
                </c:pt>
                <c:pt idx="1768">
                  <c:v>24115</c:v>
                </c:pt>
                <c:pt idx="1769">
                  <c:v>22488</c:v>
                </c:pt>
                <c:pt idx="1770">
                  <c:v>22416</c:v>
                </c:pt>
                <c:pt idx="1771">
                  <c:v>24904</c:v>
                </c:pt>
                <c:pt idx="1772">
                  <c:v>23561</c:v>
                </c:pt>
                <c:pt idx="1773">
                  <c:v>22807</c:v>
                </c:pt>
                <c:pt idx="1774">
                  <c:v>22809</c:v>
                </c:pt>
                <c:pt idx="1775">
                  <c:v>27465</c:v>
                </c:pt>
                <c:pt idx="1776">
                  <c:v>27389</c:v>
                </c:pt>
                <c:pt idx="1777">
                  <c:v>25814</c:v>
                </c:pt>
                <c:pt idx="1778">
                  <c:v>29684</c:v>
                </c:pt>
                <c:pt idx="1779">
                  <c:v>28974</c:v>
                </c:pt>
                <c:pt idx="1780">
                  <c:v>28968</c:v>
                </c:pt>
                <c:pt idx="1781">
                  <c:v>31667</c:v>
                </c:pt>
                <c:pt idx="1782">
                  <c:v>32078</c:v>
                </c:pt>
                <c:pt idx="1783">
                  <c:v>32024</c:v>
                </c:pt>
                <c:pt idx="1784">
                  <c:v>35283</c:v>
                </c:pt>
                <c:pt idx="1785">
                  <c:v>35340</c:v>
                </c:pt>
                <c:pt idx="1786">
                  <c:v>35369</c:v>
                </c:pt>
                <c:pt idx="1787">
                  <c:v>39318</c:v>
                </c:pt>
                <c:pt idx="1788">
                  <c:v>44355</c:v>
                </c:pt>
                <c:pt idx="1789">
                  <c:v>45160</c:v>
                </c:pt>
                <c:pt idx="1790">
                  <c:v>47383</c:v>
                </c:pt>
                <c:pt idx="1791">
                  <c:v>50939</c:v>
                </c:pt>
                <c:pt idx="1792">
                  <c:v>50993</c:v>
                </c:pt>
                <c:pt idx="1793">
                  <c:v>53458</c:v>
                </c:pt>
                <c:pt idx="1794">
                  <c:v>63571</c:v>
                </c:pt>
                <c:pt idx="1795">
                  <c:v>67655</c:v>
                </c:pt>
                <c:pt idx="1796">
                  <c:v>67562</c:v>
                </c:pt>
                <c:pt idx="1797">
                  <c:v>66107</c:v>
                </c:pt>
                <c:pt idx="1798">
                  <c:v>66059</c:v>
                </c:pt>
                <c:pt idx="1799">
                  <c:v>65584</c:v>
                </c:pt>
                <c:pt idx="1800">
                  <c:v>62567</c:v>
                </c:pt>
                <c:pt idx="1801">
                  <c:v>59499</c:v>
                </c:pt>
                <c:pt idx="1802">
                  <c:v>60557</c:v>
                </c:pt>
                <c:pt idx="1803">
                  <c:v>62547</c:v>
                </c:pt>
                <c:pt idx="1804">
                  <c:v>62604</c:v>
                </c:pt>
                <c:pt idx="1805">
                  <c:v>68031</c:v>
                </c:pt>
                <c:pt idx="1806">
                  <c:v>68604</c:v>
                </c:pt>
                <c:pt idx="1807">
                  <c:v>67664</c:v>
                </c:pt>
                <c:pt idx="1808">
                  <c:v>70081</c:v>
                </c:pt>
                <c:pt idx="1809">
                  <c:v>72031</c:v>
                </c:pt>
                <c:pt idx="1810">
                  <c:v>72119</c:v>
                </c:pt>
                <c:pt idx="1811">
                  <c:v>70619</c:v>
                </c:pt>
                <c:pt idx="1812">
                  <c:v>54358</c:v>
                </c:pt>
                <c:pt idx="1813">
                  <c:v>41582</c:v>
                </c:pt>
                <c:pt idx="1814">
                  <c:v>37891</c:v>
                </c:pt>
                <c:pt idx="1815">
                  <c:v>37841</c:v>
                </c:pt>
                <c:pt idx="1816">
                  <c:v>37844</c:v>
                </c:pt>
                <c:pt idx="1817">
                  <c:v>35313</c:v>
                </c:pt>
                <c:pt idx="1818">
                  <c:v>32090</c:v>
                </c:pt>
                <c:pt idx="1819">
                  <c:v>38163</c:v>
                </c:pt>
                <c:pt idx="1820">
                  <c:v>40285</c:v>
                </c:pt>
                <c:pt idx="1821">
                  <c:v>41379</c:v>
                </c:pt>
                <c:pt idx="1822">
                  <c:v>41404</c:v>
                </c:pt>
                <c:pt idx="1823">
                  <c:v>47812</c:v>
                </c:pt>
                <c:pt idx="1824">
                  <c:v>47242</c:v>
                </c:pt>
                <c:pt idx="1825">
                  <c:v>47981</c:v>
                </c:pt>
                <c:pt idx="1826">
                  <c:v>46171</c:v>
                </c:pt>
                <c:pt idx="1827">
                  <c:v>44704</c:v>
                </c:pt>
                <c:pt idx="1828">
                  <c:v>44751</c:v>
                </c:pt>
                <c:pt idx="1829">
                  <c:v>42825</c:v>
                </c:pt>
                <c:pt idx="1830">
                  <c:v>45102</c:v>
                </c:pt>
                <c:pt idx="1831">
                  <c:v>51250</c:v>
                </c:pt>
                <c:pt idx="1832">
                  <c:v>48953</c:v>
                </c:pt>
                <c:pt idx="1833">
                  <c:v>52841</c:v>
                </c:pt>
                <c:pt idx="1834">
                  <c:v>52778</c:v>
                </c:pt>
                <c:pt idx="1835">
                  <c:v>52282</c:v>
                </c:pt>
                <c:pt idx="1836">
                  <c:v>45281</c:v>
                </c:pt>
                <c:pt idx="1837">
                  <c:v>50176</c:v>
                </c:pt>
                <c:pt idx="1838">
                  <c:v>53244</c:v>
                </c:pt>
                <c:pt idx="1839">
                  <c:v>55753</c:v>
                </c:pt>
                <c:pt idx="1840">
                  <c:v>55787</c:v>
                </c:pt>
                <c:pt idx="1841">
                  <c:v>51304</c:v>
                </c:pt>
                <c:pt idx="1842">
                  <c:v>38388</c:v>
                </c:pt>
                <c:pt idx="1843">
                  <c:v>35065</c:v>
                </c:pt>
                <c:pt idx="1844">
                  <c:v>38387</c:v>
                </c:pt>
                <c:pt idx="1845">
                  <c:v>43954</c:v>
                </c:pt>
                <c:pt idx="1846">
                  <c:v>43984</c:v>
                </c:pt>
                <c:pt idx="1847">
                  <c:v>47113</c:v>
                </c:pt>
                <c:pt idx="1848">
                  <c:v>47307</c:v>
                </c:pt>
                <c:pt idx="1849">
                  <c:v>58253</c:v>
                </c:pt>
                <c:pt idx="1850">
                  <c:v>70671</c:v>
                </c:pt>
                <c:pt idx="1851">
                  <c:v>77725</c:v>
                </c:pt>
                <c:pt idx="1852">
                  <c:v>77724</c:v>
                </c:pt>
                <c:pt idx="1853">
                  <c:v>80756</c:v>
                </c:pt>
                <c:pt idx="1854">
                  <c:v>110414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659-445B-AF41-5B1F0AD8F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1622040"/>
        <c:axId val="241614984"/>
      </c:scatterChart>
      <c:scatterChart>
        <c:scatterStyle val="smoothMarker"/>
        <c:varyColors val="0"/>
        <c:ser>
          <c:idx val="3"/>
          <c:order val="1"/>
          <c:tx>
            <c:strRef>
              <c:f>'WHTC-H-CC-YC4G-0303'!$L$1:$L$2</c:f>
              <c:strCache>
                <c:ptCount val="2"/>
                <c:pt idx="0">
                  <c:v>G_exh</c:v>
                </c:pt>
                <c:pt idx="1">
                  <c:v>kg/h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yVal>
            <c:numRef>
              <c:f>'WHTC-H-CC-YC4G-0303'!$L$3:$L$2000</c:f>
              <c:numCache>
                <c:formatCode>General</c:formatCode>
                <c:ptCount val="1998"/>
                <c:pt idx="0">
                  <c:v>0.5</c:v>
                </c:pt>
                <c:pt idx="1">
                  <c:v>0.8</c:v>
                </c:pt>
                <c:pt idx="2">
                  <c:v>0.77400000000000002</c:v>
                </c:pt>
                <c:pt idx="3">
                  <c:v>1.7034</c:v>
                </c:pt>
                <c:pt idx="4">
                  <c:v>1.6192</c:v>
                </c:pt>
                <c:pt idx="5">
                  <c:v>1.0851999999999999</c:v>
                </c:pt>
                <c:pt idx="6">
                  <c:v>1.2486999999999999</c:v>
                </c:pt>
                <c:pt idx="7">
                  <c:v>-7.1800000000000003E-2</c:v>
                </c:pt>
                <c:pt idx="8">
                  <c:v>1.0339</c:v>
                </c:pt>
                <c:pt idx="9">
                  <c:v>1.7</c:v>
                </c:pt>
                <c:pt idx="10">
                  <c:v>0.2</c:v>
                </c:pt>
                <c:pt idx="11">
                  <c:v>0.2</c:v>
                </c:pt>
                <c:pt idx="12">
                  <c:v>1.6</c:v>
                </c:pt>
                <c:pt idx="13">
                  <c:v>0.2</c:v>
                </c:pt>
                <c:pt idx="14">
                  <c:v>2.2999999999999998</c:v>
                </c:pt>
                <c:pt idx="15">
                  <c:v>1.1152</c:v>
                </c:pt>
                <c:pt idx="16">
                  <c:v>0.91449999999999998</c:v>
                </c:pt>
                <c:pt idx="17">
                  <c:v>2</c:v>
                </c:pt>
                <c:pt idx="18">
                  <c:v>1.1311</c:v>
                </c:pt>
                <c:pt idx="19">
                  <c:v>3.2</c:v>
                </c:pt>
                <c:pt idx="20">
                  <c:v>0.82210000000000005</c:v>
                </c:pt>
                <c:pt idx="21">
                  <c:v>2.1</c:v>
                </c:pt>
                <c:pt idx="22">
                  <c:v>0.8</c:v>
                </c:pt>
                <c:pt idx="23">
                  <c:v>1.8349</c:v>
                </c:pt>
                <c:pt idx="24">
                  <c:v>0.62680000000000002</c:v>
                </c:pt>
                <c:pt idx="25">
                  <c:v>0.5</c:v>
                </c:pt>
                <c:pt idx="26">
                  <c:v>1.0197000000000001</c:v>
                </c:pt>
                <c:pt idx="27">
                  <c:v>2.4127999999999998</c:v>
                </c:pt>
                <c:pt idx="28">
                  <c:v>0.60770000000000002</c:v>
                </c:pt>
                <c:pt idx="29">
                  <c:v>0.33160000000000001</c:v>
                </c:pt>
                <c:pt idx="30">
                  <c:v>1.3456999999999999</c:v>
                </c:pt>
                <c:pt idx="31">
                  <c:v>0.67189999999999994</c:v>
                </c:pt>
                <c:pt idx="32">
                  <c:v>1.3</c:v>
                </c:pt>
                <c:pt idx="33">
                  <c:v>0.3</c:v>
                </c:pt>
                <c:pt idx="34">
                  <c:v>0.7</c:v>
                </c:pt>
                <c:pt idx="35">
                  <c:v>0.1</c:v>
                </c:pt>
                <c:pt idx="36">
                  <c:v>1.5375999999999999</c:v>
                </c:pt>
                <c:pt idx="37">
                  <c:v>1.6264000000000001</c:v>
                </c:pt>
                <c:pt idx="38">
                  <c:v>-0.1</c:v>
                </c:pt>
                <c:pt idx="39">
                  <c:v>0.5</c:v>
                </c:pt>
                <c:pt idx="40">
                  <c:v>2</c:v>
                </c:pt>
                <c:pt idx="41">
                  <c:v>2</c:v>
                </c:pt>
                <c:pt idx="42">
                  <c:v>-0.1</c:v>
                </c:pt>
                <c:pt idx="43">
                  <c:v>0.3</c:v>
                </c:pt>
                <c:pt idx="44">
                  <c:v>0.75069999999999992</c:v>
                </c:pt>
                <c:pt idx="45">
                  <c:v>0.6119</c:v>
                </c:pt>
                <c:pt idx="46">
                  <c:v>1.7</c:v>
                </c:pt>
                <c:pt idx="47">
                  <c:v>1.2020999999999999</c:v>
                </c:pt>
                <c:pt idx="48">
                  <c:v>0.72329999999999994</c:v>
                </c:pt>
                <c:pt idx="49">
                  <c:v>1.4</c:v>
                </c:pt>
                <c:pt idx="50">
                  <c:v>1.1266</c:v>
                </c:pt>
                <c:pt idx="51">
                  <c:v>1.6</c:v>
                </c:pt>
                <c:pt idx="52">
                  <c:v>0.7</c:v>
                </c:pt>
                <c:pt idx="53">
                  <c:v>0.50219999999999998</c:v>
                </c:pt>
                <c:pt idx="54">
                  <c:v>1.1000000000000001</c:v>
                </c:pt>
                <c:pt idx="55">
                  <c:v>0.8</c:v>
                </c:pt>
                <c:pt idx="56">
                  <c:v>1.9</c:v>
                </c:pt>
                <c:pt idx="57">
                  <c:v>0.1</c:v>
                </c:pt>
                <c:pt idx="58">
                  <c:v>0.5</c:v>
                </c:pt>
                <c:pt idx="59">
                  <c:v>1</c:v>
                </c:pt>
                <c:pt idx="60">
                  <c:v>1.1748000000000001</c:v>
                </c:pt>
                <c:pt idx="61">
                  <c:v>1</c:v>
                </c:pt>
                <c:pt idx="62">
                  <c:v>0.4</c:v>
                </c:pt>
                <c:pt idx="63">
                  <c:v>0.2</c:v>
                </c:pt>
                <c:pt idx="64">
                  <c:v>-7.4700000000000003E-2</c:v>
                </c:pt>
                <c:pt idx="65">
                  <c:v>2.4</c:v>
                </c:pt>
                <c:pt idx="66">
                  <c:v>0.90980000000000005</c:v>
                </c:pt>
                <c:pt idx="67">
                  <c:v>1.9</c:v>
                </c:pt>
                <c:pt idx="68">
                  <c:v>2.5261999999999998</c:v>
                </c:pt>
                <c:pt idx="69">
                  <c:v>0.5</c:v>
                </c:pt>
                <c:pt idx="70">
                  <c:v>2.9</c:v>
                </c:pt>
                <c:pt idx="71">
                  <c:v>0.9</c:v>
                </c:pt>
                <c:pt idx="72">
                  <c:v>3.4</c:v>
                </c:pt>
                <c:pt idx="73">
                  <c:v>1.0378000000000001</c:v>
                </c:pt>
                <c:pt idx="74">
                  <c:v>0.70609999999999995</c:v>
                </c:pt>
                <c:pt idx="75">
                  <c:v>1.6051000000000002</c:v>
                </c:pt>
                <c:pt idx="76">
                  <c:v>0.84020000000000006</c:v>
                </c:pt>
                <c:pt idx="77">
                  <c:v>1.0763</c:v>
                </c:pt>
                <c:pt idx="78">
                  <c:v>1.6024</c:v>
                </c:pt>
                <c:pt idx="79">
                  <c:v>43.272200000000005</c:v>
                </c:pt>
                <c:pt idx="80">
                  <c:v>116.58</c:v>
                </c:pt>
                <c:pt idx="81">
                  <c:v>102.7064</c:v>
                </c:pt>
                <c:pt idx="82">
                  <c:v>101.77889999999999</c:v>
                </c:pt>
                <c:pt idx="83">
                  <c:v>100.35290000000001</c:v>
                </c:pt>
                <c:pt idx="84">
                  <c:v>97.346099999999993</c:v>
                </c:pt>
                <c:pt idx="85">
                  <c:v>98.819299999999998</c:v>
                </c:pt>
                <c:pt idx="86">
                  <c:v>99.364699999999999</c:v>
                </c:pt>
                <c:pt idx="87">
                  <c:v>132.58500000000001</c:v>
                </c:pt>
                <c:pt idx="88">
                  <c:v>155.46350000000001</c:v>
                </c:pt>
                <c:pt idx="89">
                  <c:v>166.94749999999999</c:v>
                </c:pt>
                <c:pt idx="90">
                  <c:v>160.62990000000002</c:v>
                </c:pt>
                <c:pt idx="91">
                  <c:v>163.5213</c:v>
                </c:pt>
                <c:pt idx="92">
                  <c:v>168.83270000000002</c:v>
                </c:pt>
                <c:pt idx="93">
                  <c:v>174.27979999999999</c:v>
                </c:pt>
                <c:pt idx="94">
                  <c:v>180.4999</c:v>
                </c:pt>
                <c:pt idx="95">
                  <c:v>189.84280000000001</c:v>
                </c:pt>
                <c:pt idx="96">
                  <c:v>198.05980000000002</c:v>
                </c:pt>
                <c:pt idx="97">
                  <c:v>200.3382</c:v>
                </c:pt>
                <c:pt idx="98">
                  <c:v>193.30090000000001</c:v>
                </c:pt>
                <c:pt idx="99">
                  <c:v>170.11160000000001</c:v>
                </c:pt>
                <c:pt idx="100">
                  <c:v>185.8271</c:v>
                </c:pt>
                <c:pt idx="101">
                  <c:v>214.17370000000003</c:v>
                </c:pt>
                <c:pt idx="102">
                  <c:v>225.72239999999999</c:v>
                </c:pt>
                <c:pt idx="103">
                  <c:v>239.62469999999999</c:v>
                </c:pt>
                <c:pt idx="104">
                  <c:v>244.32980000000001</c:v>
                </c:pt>
                <c:pt idx="105">
                  <c:v>238.8904</c:v>
                </c:pt>
                <c:pt idx="106">
                  <c:v>231.98759999999999</c:v>
                </c:pt>
                <c:pt idx="107">
                  <c:v>213.49289999999999</c:v>
                </c:pt>
                <c:pt idx="108">
                  <c:v>194.7971</c:v>
                </c:pt>
                <c:pt idx="109">
                  <c:v>181.58610000000002</c:v>
                </c:pt>
                <c:pt idx="110">
                  <c:v>177.01759999999999</c:v>
                </c:pt>
                <c:pt idx="111">
                  <c:v>170.4804</c:v>
                </c:pt>
                <c:pt idx="112">
                  <c:v>149.9323</c:v>
                </c:pt>
                <c:pt idx="113">
                  <c:v>145.864</c:v>
                </c:pt>
                <c:pt idx="114">
                  <c:v>133.74839999999998</c:v>
                </c:pt>
                <c:pt idx="115">
                  <c:v>132.09270000000001</c:v>
                </c:pt>
                <c:pt idx="116">
                  <c:v>149.38409999999999</c:v>
                </c:pt>
                <c:pt idx="117">
                  <c:v>157.54780000000002</c:v>
                </c:pt>
                <c:pt idx="118">
                  <c:v>159.33619999999999</c:v>
                </c:pt>
                <c:pt idx="119">
                  <c:v>144.29999999999998</c:v>
                </c:pt>
                <c:pt idx="120">
                  <c:v>134.57859999999999</c:v>
                </c:pt>
                <c:pt idx="121">
                  <c:v>115.74079999999999</c:v>
                </c:pt>
                <c:pt idx="122">
                  <c:v>99.626300000000001</c:v>
                </c:pt>
                <c:pt idx="123">
                  <c:v>97.304300000000012</c:v>
                </c:pt>
                <c:pt idx="124">
                  <c:v>97.375</c:v>
                </c:pt>
                <c:pt idx="125">
                  <c:v>94.34920000000001</c:v>
                </c:pt>
                <c:pt idx="126">
                  <c:v>96.258200000000002</c:v>
                </c:pt>
                <c:pt idx="127">
                  <c:v>97.795900000000003</c:v>
                </c:pt>
                <c:pt idx="128">
                  <c:v>101.98020000000001</c:v>
                </c:pt>
                <c:pt idx="129">
                  <c:v>100.3447</c:v>
                </c:pt>
                <c:pt idx="130">
                  <c:v>117.4408</c:v>
                </c:pt>
                <c:pt idx="131">
                  <c:v>154.8492</c:v>
                </c:pt>
                <c:pt idx="132">
                  <c:v>181.12289999999999</c:v>
                </c:pt>
                <c:pt idx="133">
                  <c:v>199.65709999999999</c:v>
                </c:pt>
                <c:pt idx="134">
                  <c:v>204.73990000000001</c:v>
                </c:pt>
                <c:pt idx="135">
                  <c:v>189.7484</c:v>
                </c:pt>
                <c:pt idx="136">
                  <c:v>203.53399999999999</c:v>
                </c:pt>
                <c:pt idx="137">
                  <c:v>227.20359999999999</c:v>
                </c:pt>
                <c:pt idx="138">
                  <c:v>216.6627</c:v>
                </c:pt>
                <c:pt idx="139">
                  <c:v>193.7876</c:v>
                </c:pt>
                <c:pt idx="140">
                  <c:v>200.7799</c:v>
                </c:pt>
                <c:pt idx="141">
                  <c:v>217.928</c:v>
                </c:pt>
                <c:pt idx="142">
                  <c:v>207.99639999999999</c:v>
                </c:pt>
                <c:pt idx="143">
                  <c:v>176.54750000000001</c:v>
                </c:pt>
                <c:pt idx="144">
                  <c:v>201.11750000000001</c:v>
                </c:pt>
                <c:pt idx="145">
                  <c:v>247.4179</c:v>
                </c:pt>
                <c:pt idx="146">
                  <c:v>298.6748</c:v>
                </c:pt>
                <c:pt idx="147">
                  <c:v>315.68429999999995</c:v>
                </c:pt>
                <c:pt idx="148">
                  <c:v>317.9923</c:v>
                </c:pt>
                <c:pt idx="149">
                  <c:v>326.3005</c:v>
                </c:pt>
                <c:pt idx="150">
                  <c:v>279.55739999999997</c:v>
                </c:pt>
                <c:pt idx="151">
                  <c:v>251.86189999999999</c:v>
                </c:pt>
                <c:pt idx="152">
                  <c:v>240.197</c:v>
                </c:pt>
                <c:pt idx="153">
                  <c:v>228.77109999999999</c:v>
                </c:pt>
                <c:pt idx="154">
                  <c:v>225.99930000000001</c:v>
                </c:pt>
                <c:pt idx="155">
                  <c:v>227.73140000000001</c:v>
                </c:pt>
                <c:pt idx="156">
                  <c:v>232.63199999999998</c:v>
                </c:pt>
                <c:pt idx="157">
                  <c:v>236.3613</c:v>
                </c:pt>
                <c:pt idx="158">
                  <c:v>203.73510000000002</c:v>
                </c:pt>
                <c:pt idx="159">
                  <c:v>172.3784</c:v>
                </c:pt>
                <c:pt idx="160">
                  <c:v>179.98669999999998</c:v>
                </c:pt>
                <c:pt idx="161">
                  <c:v>194.41560000000001</c:v>
                </c:pt>
                <c:pt idx="162">
                  <c:v>197.54470000000001</c:v>
                </c:pt>
                <c:pt idx="163">
                  <c:v>199.56100000000001</c:v>
                </c:pt>
                <c:pt idx="164">
                  <c:v>190.02</c:v>
                </c:pt>
                <c:pt idx="165">
                  <c:v>179.19650000000001</c:v>
                </c:pt>
                <c:pt idx="166">
                  <c:v>174.6429</c:v>
                </c:pt>
                <c:pt idx="167">
                  <c:v>178.87880000000001</c:v>
                </c:pt>
                <c:pt idx="168">
                  <c:v>180.0531</c:v>
                </c:pt>
                <c:pt idx="169">
                  <c:v>182.0813</c:v>
                </c:pt>
                <c:pt idx="170">
                  <c:v>185.07389999999998</c:v>
                </c:pt>
                <c:pt idx="171">
                  <c:v>184.05199999999999</c:v>
                </c:pt>
                <c:pt idx="172">
                  <c:v>186.72280000000001</c:v>
                </c:pt>
                <c:pt idx="173">
                  <c:v>188.4813</c:v>
                </c:pt>
                <c:pt idx="174">
                  <c:v>192.71030000000002</c:v>
                </c:pt>
                <c:pt idx="175">
                  <c:v>191.8862</c:v>
                </c:pt>
                <c:pt idx="176">
                  <c:v>191.6584</c:v>
                </c:pt>
                <c:pt idx="177">
                  <c:v>191.59900000000002</c:v>
                </c:pt>
                <c:pt idx="178">
                  <c:v>190.66390000000001</c:v>
                </c:pt>
                <c:pt idx="179">
                  <c:v>190.3904</c:v>
                </c:pt>
                <c:pt idx="180">
                  <c:v>191.95570000000001</c:v>
                </c:pt>
                <c:pt idx="181">
                  <c:v>192.6276</c:v>
                </c:pt>
                <c:pt idx="182">
                  <c:v>193.15690000000001</c:v>
                </c:pt>
                <c:pt idx="183">
                  <c:v>190.959</c:v>
                </c:pt>
                <c:pt idx="184">
                  <c:v>194.2869</c:v>
                </c:pt>
                <c:pt idx="185">
                  <c:v>192.89540000000002</c:v>
                </c:pt>
                <c:pt idx="186">
                  <c:v>190.94320000000002</c:v>
                </c:pt>
                <c:pt idx="187">
                  <c:v>185.2732</c:v>
                </c:pt>
                <c:pt idx="188">
                  <c:v>181.7261</c:v>
                </c:pt>
                <c:pt idx="189">
                  <c:v>179.04640000000001</c:v>
                </c:pt>
                <c:pt idx="190">
                  <c:v>172.34370000000001</c:v>
                </c:pt>
                <c:pt idx="191">
                  <c:v>170.1549</c:v>
                </c:pt>
                <c:pt idx="192">
                  <c:v>170.41640000000001</c:v>
                </c:pt>
                <c:pt idx="193">
                  <c:v>172.96950000000001</c:v>
                </c:pt>
                <c:pt idx="194">
                  <c:v>179.66070000000002</c:v>
                </c:pt>
                <c:pt idx="195">
                  <c:v>184.215</c:v>
                </c:pt>
                <c:pt idx="196">
                  <c:v>186.5633</c:v>
                </c:pt>
                <c:pt idx="197">
                  <c:v>183.3511</c:v>
                </c:pt>
                <c:pt idx="198">
                  <c:v>182.8314</c:v>
                </c:pt>
                <c:pt idx="199">
                  <c:v>183.93979999999999</c:v>
                </c:pt>
                <c:pt idx="200">
                  <c:v>183.3347</c:v>
                </c:pt>
                <c:pt idx="201">
                  <c:v>181.9468</c:v>
                </c:pt>
                <c:pt idx="202">
                  <c:v>189.36670000000001</c:v>
                </c:pt>
                <c:pt idx="203">
                  <c:v>187.91290000000001</c:v>
                </c:pt>
                <c:pt idx="204">
                  <c:v>178.75919999999999</c:v>
                </c:pt>
                <c:pt idx="205">
                  <c:v>177.44799999999998</c:v>
                </c:pt>
                <c:pt idx="206">
                  <c:v>178.8135</c:v>
                </c:pt>
                <c:pt idx="207">
                  <c:v>177.7979</c:v>
                </c:pt>
                <c:pt idx="208">
                  <c:v>151.8982</c:v>
                </c:pt>
                <c:pt idx="209">
                  <c:v>135.32769999999999</c:v>
                </c:pt>
                <c:pt idx="210">
                  <c:v>113.7727</c:v>
                </c:pt>
                <c:pt idx="211">
                  <c:v>96.8</c:v>
                </c:pt>
                <c:pt idx="212">
                  <c:v>97.4101</c:v>
                </c:pt>
                <c:pt idx="213">
                  <c:v>98.0685</c:v>
                </c:pt>
                <c:pt idx="214">
                  <c:v>98.016099999999994</c:v>
                </c:pt>
                <c:pt idx="215">
                  <c:v>98.473400000000012</c:v>
                </c:pt>
                <c:pt idx="216">
                  <c:v>99.160499999999999</c:v>
                </c:pt>
                <c:pt idx="217">
                  <c:v>98.977599999999995</c:v>
                </c:pt>
                <c:pt idx="218">
                  <c:v>101.51520000000001</c:v>
                </c:pt>
                <c:pt idx="219">
                  <c:v>98.132200000000012</c:v>
                </c:pt>
                <c:pt idx="220">
                  <c:v>97.323699999999988</c:v>
                </c:pt>
                <c:pt idx="221">
                  <c:v>98.358199999999997</c:v>
                </c:pt>
                <c:pt idx="222">
                  <c:v>101.3633</c:v>
                </c:pt>
                <c:pt idx="223">
                  <c:v>102.85550000000001</c:v>
                </c:pt>
                <c:pt idx="224">
                  <c:v>121.13130000000001</c:v>
                </c:pt>
                <c:pt idx="225">
                  <c:v>137.12109999999998</c:v>
                </c:pt>
                <c:pt idx="226">
                  <c:v>138.05450000000002</c:v>
                </c:pt>
                <c:pt idx="227">
                  <c:v>134.3099</c:v>
                </c:pt>
                <c:pt idx="228">
                  <c:v>132.89850000000001</c:v>
                </c:pt>
                <c:pt idx="229">
                  <c:v>129.01050000000001</c:v>
                </c:pt>
                <c:pt idx="230">
                  <c:v>126.1536</c:v>
                </c:pt>
                <c:pt idx="231">
                  <c:v>122.20400000000001</c:v>
                </c:pt>
                <c:pt idx="232">
                  <c:v>112.742</c:v>
                </c:pt>
                <c:pt idx="233">
                  <c:v>104.7959</c:v>
                </c:pt>
                <c:pt idx="234">
                  <c:v>107.7585</c:v>
                </c:pt>
                <c:pt idx="235">
                  <c:v>122.58580000000001</c:v>
                </c:pt>
                <c:pt idx="236">
                  <c:v>131.48319999999998</c:v>
                </c:pt>
                <c:pt idx="237">
                  <c:v>139.7097</c:v>
                </c:pt>
                <c:pt idx="238">
                  <c:v>142.61840000000001</c:v>
                </c:pt>
                <c:pt idx="239">
                  <c:v>145</c:v>
                </c:pt>
                <c:pt idx="240">
                  <c:v>153.91380000000001</c:v>
                </c:pt>
                <c:pt idx="241">
                  <c:v>170.34620000000001</c:v>
                </c:pt>
                <c:pt idx="242">
                  <c:v>180.53909999999999</c:v>
                </c:pt>
                <c:pt idx="243">
                  <c:v>177.9504</c:v>
                </c:pt>
                <c:pt idx="244">
                  <c:v>166.904</c:v>
                </c:pt>
                <c:pt idx="245">
                  <c:v>155.7167</c:v>
                </c:pt>
                <c:pt idx="246">
                  <c:v>140.35810000000001</c:v>
                </c:pt>
                <c:pt idx="247">
                  <c:v>130.696</c:v>
                </c:pt>
                <c:pt idx="248">
                  <c:v>123.3561</c:v>
                </c:pt>
                <c:pt idx="249">
                  <c:v>121.655</c:v>
                </c:pt>
                <c:pt idx="250">
                  <c:v>118.5665</c:v>
                </c:pt>
                <c:pt idx="251">
                  <c:v>120.527</c:v>
                </c:pt>
                <c:pt idx="252">
                  <c:v>121.0258</c:v>
                </c:pt>
                <c:pt idx="253">
                  <c:v>125.0805</c:v>
                </c:pt>
                <c:pt idx="254">
                  <c:v>130.87690000000001</c:v>
                </c:pt>
                <c:pt idx="255">
                  <c:v>147.2183</c:v>
                </c:pt>
                <c:pt idx="256">
                  <c:v>170.52790000000002</c:v>
                </c:pt>
                <c:pt idx="257">
                  <c:v>176.41300000000001</c:v>
                </c:pt>
                <c:pt idx="258">
                  <c:v>174.62139999999999</c:v>
                </c:pt>
                <c:pt idx="259">
                  <c:v>181.1455</c:v>
                </c:pt>
                <c:pt idx="260">
                  <c:v>185.5137</c:v>
                </c:pt>
                <c:pt idx="261">
                  <c:v>181.01779999999999</c:v>
                </c:pt>
                <c:pt idx="262">
                  <c:v>188.1651</c:v>
                </c:pt>
                <c:pt idx="263">
                  <c:v>187.321</c:v>
                </c:pt>
                <c:pt idx="264">
                  <c:v>178.62289999999999</c:v>
                </c:pt>
                <c:pt idx="265">
                  <c:v>174.2996</c:v>
                </c:pt>
                <c:pt idx="266">
                  <c:v>169.41399999999999</c:v>
                </c:pt>
                <c:pt idx="267">
                  <c:v>145.42840000000001</c:v>
                </c:pt>
                <c:pt idx="268">
                  <c:v>114.02630000000001</c:v>
                </c:pt>
                <c:pt idx="269">
                  <c:v>100.29259999999999</c:v>
                </c:pt>
                <c:pt idx="270">
                  <c:v>100.6032</c:v>
                </c:pt>
                <c:pt idx="271">
                  <c:v>101.16719999999999</c:v>
                </c:pt>
                <c:pt idx="272">
                  <c:v>96.918599999999998</c:v>
                </c:pt>
                <c:pt idx="273">
                  <c:v>97.876599999999996</c:v>
                </c:pt>
                <c:pt idx="274">
                  <c:v>100.21849999999999</c:v>
                </c:pt>
                <c:pt idx="275">
                  <c:v>99.363500000000002</c:v>
                </c:pt>
                <c:pt idx="276">
                  <c:v>99.584600000000009</c:v>
                </c:pt>
                <c:pt idx="277">
                  <c:v>99.539900000000003</c:v>
                </c:pt>
                <c:pt idx="278">
                  <c:v>98.493500000000012</c:v>
                </c:pt>
                <c:pt idx="279">
                  <c:v>95.721499999999992</c:v>
                </c:pt>
                <c:pt idx="280">
                  <c:v>96.246300000000005</c:v>
                </c:pt>
                <c:pt idx="281">
                  <c:v>98.983599999999996</c:v>
                </c:pt>
                <c:pt idx="282">
                  <c:v>99.121000000000009</c:v>
                </c:pt>
                <c:pt idx="283">
                  <c:v>101.25779999999999</c:v>
                </c:pt>
                <c:pt idx="284">
                  <c:v>97.88300000000001</c:v>
                </c:pt>
                <c:pt idx="285">
                  <c:v>99.604800000000012</c:v>
                </c:pt>
                <c:pt idx="286">
                  <c:v>100.23350000000001</c:v>
                </c:pt>
                <c:pt idx="287">
                  <c:v>100.64720000000001</c:v>
                </c:pt>
                <c:pt idx="288">
                  <c:v>99.718400000000003</c:v>
                </c:pt>
                <c:pt idx="289">
                  <c:v>99.827999999999989</c:v>
                </c:pt>
                <c:pt idx="290">
                  <c:v>98.057400000000001</c:v>
                </c:pt>
                <c:pt idx="291">
                  <c:v>98.130299999999991</c:v>
                </c:pt>
                <c:pt idx="292">
                  <c:v>98.009100000000004</c:v>
                </c:pt>
                <c:pt idx="293">
                  <c:v>100.3573</c:v>
                </c:pt>
                <c:pt idx="294">
                  <c:v>97.965299999999999</c:v>
                </c:pt>
                <c:pt idx="295">
                  <c:v>99.825399999999988</c:v>
                </c:pt>
                <c:pt idx="296">
                  <c:v>98.862200000000001</c:v>
                </c:pt>
                <c:pt idx="297">
                  <c:v>99.689599999999999</c:v>
                </c:pt>
                <c:pt idx="298">
                  <c:v>99.578000000000003</c:v>
                </c:pt>
                <c:pt idx="299">
                  <c:v>100.5033</c:v>
                </c:pt>
                <c:pt idx="300">
                  <c:v>102.6404</c:v>
                </c:pt>
                <c:pt idx="301">
                  <c:v>101.7077</c:v>
                </c:pt>
                <c:pt idx="302">
                  <c:v>98.750699999999995</c:v>
                </c:pt>
                <c:pt idx="303">
                  <c:v>99.3583</c:v>
                </c:pt>
                <c:pt idx="304">
                  <c:v>98.815299999999993</c:v>
                </c:pt>
                <c:pt idx="305">
                  <c:v>99.681700000000006</c:v>
                </c:pt>
                <c:pt idx="306">
                  <c:v>97.014299999999992</c:v>
                </c:pt>
                <c:pt idx="307">
                  <c:v>100.60520000000001</c:v>
                </c:pt>
                <c:pt idx="308">
                  <c:v>98.586600000000004</c:v>
                </c:pt>
                <c:pt idx="309">
                  <c:v>97.913300000000007</c:v>
                </c:pt>
                <c:pt idx="310">
                  <c:v>102.1277</c:v>
                </c:pt>
                <c:pt idx="311">
                  <c:v>101.39840000000001</c:v>
                </c:pt>
                <c:pt idx="312">
                  <c:v>100.39189999999999</c:v>
                </c:pt>
                <c:pt idx="313">
                  <c:v>98.178300000000007</c:v>
                </c:pt>
                <c:pt idx="314">
                  <c:v>100.785</c:v>
                </c:pt>
                <c:pt idx="315">
                  <c:v>98.881399999999999</c:v>
                </c:pt>
                <c:pt idx="316">
                  <c:v>98.329899999999995</c:v>
                </c:pt>
                <c:pt idx="317">
                  <c:v>99.200199999999995</c:v>
                </c:pt>
                <c:pt idx="318">
                  <c:v>98.815599999999989</c:v>
                </c:pt>
                <c:pt idx="319">
                  <c:v>97.163300000000007</c:v>
                </c:pt>
                <c:pt idx="320">
                  <c:v>99.1511</c:v>
                </c:pt>
                <c:pt idx="321">
                  <c:v>100.0742</c:v>
                </c:pt>
                <c:pt idx="322">
                  <c:v>99.916899999999998</c:v>
                </c:pt>
                <c:pt idx="323">
                  <c:v>100.824</c:v>
                </c:pt>
                <c:pt idx="324">
                  <c:v>100.37180000000001</c:v>
                </c:pt>
                <c:pt idx="325">
                  <c:v>98.789000000000001</c:v>
                </c:pt>
                <c:pt idx="326">
                  <c:v>97.982600000000005</c:v>
                </c:pt>
                <c:pt idx="327">
                  <c:v>99.909499999999994</c:v>
                </c:pt>
                <c:pt idx="328">
                  <c:v>99.213400000000007</c:v>
                </c:pt>
                <c:pt idx="329">
                  <c:v>98.894100000000009</c:v>
                </c:pt>
                <c:pt idx="330">
                  <c:v>98.427500000000009</c:v>
                </c:pt>
                <c:pt idx="331">
                  <c:v>99.0398</c:v>
                </c:pt>
                <c:pt idx="332">
                  <c:v>101.7616</c:v>
                </c:pt>
                <c:pt idx="333">
                  <c:v>116.24120000000001</c:v>
                </c:pt>
                <c:pt idx="334">
                  <c:v>144.23260000000002</c:v>
                </c:pt>
                <c:pt idx="335">
                  <c:v>173.3947</c:v>
                </c:pt>
                <c:pt idx="336">
                  <c:v>212.75899999999999</c:v>
                </c:pt>
                <c:pt idx="337">
                  <c:v>218.8767</c:v>
                </c:pt>
                <c:pt idx="338">
                  <c:v>186.34969999999998</c:v>
                </c:pt>
                <c:pt idx="339">
                  <c:v>233.7938</c:v>
                </c:pt>
                <c:pt idx="340">
                  <c:v>306.48309999999998</c:v>
                </c:pt>
                <c:pt idx="341">
                  <c:v>412.55009999999999</c:v>
                </c:pt>
                <c:pt idx="342">
                  <c:v>505.04300000000001</c:v>
                </c:pt>
                <c:pt idx="343">
                  <c:v>261.06150000000002</c:v>
                </c:pt>
                <c:pt idx="344">
                  <c:v>226.48990000000001</c:v>
                </c:pt>
                <c:pt idx="345">
                  <c:v>214.14499999999998</c:v>
                </c:pt>
                <c:pt idx="346">
                  <c:v>197.2688</c:v>
                </c:pt>
                <c:pt idx="347">
                  <c:v>182.0121</c:v>
                </c:pt>
                <c:pt idx="348">
                  <c:v>180.96439999999998</c:v>
                </c:pt>
                <c:pt idx="349">
                  <c:v>177.89789999999999</c:v>
                </c:pt>
                <c:pt idx="350">
                  <c:v>176.56610000000001</c:v>
                </c:pt>
                <c:pt idx="351">
                  <c:v>173.1318</c:v>
                </c:pt>
                <c:pt idx="352">
                  <c:v>158.83279999999999</c:v>
                </c:pt>
                <c:pt idx="353">
                  <c:v>154.5746</c:v>
                </c:pt>
                <c:pt idx="354">
                  <c:v>145.06059999999999</c:v>
                </c:pt>
                <c:pt idx="355">
                  <c:v>129.42140000000001</c:v>
                </c:pt>
                <c:pt idx="356">
                  <c:v>101.15230000000001</c:v>
                </c:pt>
                <c:pt idx="357">
                  <c:v>98.676299999999998</c:v>
                </c:pt>
                <c:pt idx="358">
                  <c:v>99.422299999999993</c:v>
                </c:pt>
                <c:pt idx="359">
                  <c:v>100.0898</c:v>
                </c:pt>
                <c:pt idx="360">
                  <c:v>97.690399999999997</c:v>
                </c:pt>
                <c:pt idx="361">
                  <c:v>98.557099999999991</c:v>
                </c:pt>
                <c:pt idx="362">
                  <c:v>97.853399999999993</c:v>
                </c:pt>
                <c:pt idx="363">
                  <c:v>98.515100000000004</c:v>
                </c:pt>
                <c:pt idx="364">
                  <c:v>98.508600000000001</c:v>
                </c:pt>
                <c:pt idx="365">
                  <c:v>97.706500000000005</c:v>
                </c:pt>
                <c:pt idx="366">
                  <c:v>99.737099999999998</c:v>
                </c:pt>
                <c:pt idx="367">
                  <c:v>99.422700000000006</c:v>
                </c:pt>
                <c:pt idx="368">
                  <c:v>99.184399999999997</c:v>
                </c:pt>
                <c:pt idx="369">
                  <c:v>100.42100000000001</c:v>
                </c:pt>
                <c:pt idx="370">
                  <c:v>98.403500000000008</c:v>
                </c:pt>
                <c:pt idx="371">
                  <c:v>98.261299999999991</c:v>
                </c:pt>
                <c:pt idx="372">
                  <c:v>99.357100000000003</c:v>
                </c:pt>
                <c:pt idx="373">
                  <c:v>98.090299999999999</c:v>
                </c:pt>
                <c:pt idx="374">
                  <c:v>99.974000000000004</c:v>
                </c:pt>
                <c:pt idx="375">
                  <c:v>98.961200000000005</c:v>
                </c:pt>
                <c:pt idx="376">
                  <c:v>98.230099999999993</c:v>
                </c:pt>
                <c:pt idx="377">
                  <c:v>97.859499999999997</c:v>
                </c:pt>
                <c:pt idx="378">
                  <c:v>101.95599999999999</c:v>
                </c:pt>
                <c:pt idx="379">
                  <c:v>100.5865</c:v>
                </c:pt>
                <c:pt idx="380">
                  <c:v>99.666399999999996</c:v>
                </c:pt>
                <c:pt idx="381">
                  <c:v>99.080400000000012</c:v>
                </c:pt>
                <c:pt idx="382">
                  <c:v>99.496299999999991</c:v>
                </c:pt>
                <c:pt idx="383">
                  <c:v>99.635600000000011</c:v>
                </c:pt>
                <c:pt idx="384">
                  <c:v>100.86319999999999</c:v>
                </c:pt>
                <c:pt idx="385">
                  <c:v>97.889600000000002</c:v>
                </c:pt>
                <c:pt idx="386">
                  <c:v>98.557500000000005</c:v>
                </c:pt>
                <c:pt idx="387">
                  <c:v>96.514299999999992</c:v>
                </c:pt>
                <c:pt idx="388">
                  <c:v>98.598799999999997</c:v>
                </c:pt>
                <c:pt idx="389">
                  <c:v>97.309299999999993</c:v>
                </c:pt>
                <c:pt idx="390">
                  <c:v>101.7923</c:v>
                </c:pt>
                <c:pt idx="391">
                  <c:v>95.971499999999992</c:v>
                </c:pt>
                <c:pt idx="392">
                  <c:v>97.701300000000003</c:v>
                </c:pt>
                <c:pt idx="393">
                  <c:v>99.616900000000001</c:v>
                </c:pt>
                <c:pt idx="394">
                  <c:v>100.9787</c:v>
                </c:pt>
                <c:pt idx="395">
                  <c:v>99.288699999999992</c:v>
                </c:pt>
                <c:pt idx="396">
                  <c:v>100.0513</c:v>
                </c:pt>
                <c:pt idx="397">
                  <c:v>100.1713</c:v>
                </c:pt>
                <c:pt idx="398">
                  <c:v>100.53609999999999</c:v>
                </c:pt>
                <c:pt idx="399">
                  <c:v>98.138200000000012</c:v>
                </c:pt>
                <c:pt idx="400">
                  <c:v>98.080600000000004</c:v>
                </c:pt>
                <c:pt idx="401">
                  <c:v>100.4939</c:v>
                </c:pt>
                <c:pt idx="402">
                  <c:v>99.526499999999999</c:v>
                </c:pt>
                <c:pt idx="403">
                  <c:v>101.1075</c:v>
                </c:pt>
                <c:pt idx="404">
                  <c:v>139.25</c:v>
                </c:pt>
                <c:pt idx="405">
                  <c:v>172.0694</c:v>
                </c:pt>
                <c:pt idx="406">
                  <c:v>193.74290000000002</c:v>
                </c:pt>
                <c:pt idx="407">
                  <c:v>232.18630000000002</c:v>
                </c:pt>
                <c:pt idx="408">
                  <c:v>241.8963</c:v>
                </c:pt>
                <c:pt idx="409">
                  <c:v>187.57480000000001</c:v>
                </c:pt>
                <c:pt idx="410">
                  <c:v>176.5916</c:v>
                </c:pt>
                <c:pt idx="411">
                  <c:v>155.54239999999999</c:v>
                </c:pt>
                <c:pt idx="412">
                  <c:v>152.00470000000001</c:v>
                </c:pt>
                <c:pt idx="413">
                  <c:v>134.797</c:v>
                </c:pt>
                <c:pt idx="414">
                  <c:v>123.67700000000001</c:v>
                </c:pt>
                <c:pt idx="415">
                  <c:v>100.3753</c:v>
                </c:pt>
                <c:pt idx="416">
                  <c:v>98.4</c:v>
                </c:pt>
                <c:pt idx="417">
                  <c:v>97.6</c:v>
                </c:pt>
                <c:pt idx="418">
                  <c:v>99.247500000000002</c:v>
                </c:pt>
                <c:pt idx="419">
                  <c:v>97.080399999999997</c:v>
                </c:pt>
                <c:pt idx="420">
                  <c:v>99.743399999999994</c:v>
                </c:pt>
                <c:pt idx="421">
                  <c:v>98.043199999999999</c:v>
                </c:pt>
                <c:pt idx="422">
                  <c:v>98.0411</c:v>
                </c:pt>
                <c:pt idx="423">
                  <c:v>97.242500000000007</c:v>
                </c:pt>
                <c:pt idx="424">
                  <c:v>100.1789</c:v>
                </c:pt>
                <c:pt idx="425">
                  <c:v>97.680700000000002</c:v>
                </c:pt>
                <c:pt idx="426">
                  <c:v>100.5145</c:v>
                </c:pt>
                <c:pt idx="427">
                  <c:v>99.384100000000004</c:v>
                </c:pt>
                <c:pt idx="428">
                  <c:v>99.588999999999999</c:v>
                </c:pt>
                <c:pt idx="429">
                  <c:v>98.856200000000001</c:v>
                </c:pt>
                <c:pt idx="430">
                  <c:v>97.065600000000003</c:v>
                </c:pt>
                <c:pt idx="431">
                  <c:v>99.349299999999999</c:v>
                </c:pt>
                <c:pt idx="432">
                  <c:v>99.841499999999996</c:v>
                </c:pt>
                <c:pt idx="433">
                  <c:v>100.11550000000001</c:v>
                </c:pt>
                <c:pt idx="434">
                  <c:v>100.8205</c:v>
                </c:pt>
                <c:pt idx="435">
                  <c:v>115.1739</c:v>
                </c:pt>
                <c:pt idx="436">
                  <c:v>149.15609999999998</c:v>
                </c:pt>
                <c:pt idx="437">
                  <c:v>187.69669999999999</c:v>
                </c:pt>
                <c:pt idx="438">
                  <c:v>235.77280000000002</c:v>
                </c:pt>
                <c:pt idx="439">
                  <c:v>221.2886</c:v>
                </c:pt>
                <c:pt idx="440">
                  <c:v>175.06719999999999</c:v>
                </c:pt>
                <c:pt idx="441">
                  <c:v>192.83689999999999</c:v>
                </c:pt>
                <c:pt idx="442">
                  <c:v>251.57149999999999</c:v>
                </c:pt>
                <c:pt idx="443">
                  <c:v>310.19970000000001</c:v>
                </c:pt>
                <c:pt idx="444">
                  <c:v>310.37569999999999</c:v>
                </c:pt>
                <c:pt idx="445">
                  <c:v>203.71539999999999</c:v>
                </c:pt>
                <c:pt idx="446">
                  <c:v>234.80839999999998</c:v>
                </c:pt>
                <c:pt idx="447">
                  <c:v>299.70909999999998</c:v>
                </c:pt>
                <c:pt idx="448">
                  <c:v>295.94470000000001</c:v>
                </c:pt>
                <c:pt idx="449">
                  <c:v>226.18209999999999</c:v>
                </c:pt>
                <c:pt idx="450">
                  <c:v>187.84459999999999</c:v>
                </c:pt>
                <c:pt idx="451">
                  <c:v>191.8501</c:v>
                </c:pt>
                <c:pt idx="452">
                  <c:v>242.35810000000001</c:v>
                </c:pt>
                <c:pt idx="453">
                  <c:v>298.55970000000002</c:v>
                </c:pt>
                <c:pt idx="454">
                  <c:v>341.53410000000002</c:v>
                </c:pt>
                <c:pt idx="455">
                  <c:v>326.15139999999997</c:v>
                </c:pt>
                <c:pt idx="456">
                  <c:v>189.16050000000001</c:v>
                </c:pt>
                <c:pt idx="457">
                  <c:v>179.47110000000001</c:v>
                </c:pt>
                <c:pt idx="458">
                  <c:v>168.80350000000001</c:v>
                </c:pt>
                <c:pt idx="459">
                  <c:v>172.75970000000001</c:v>
                </c:pt>
                <c:pt idx="460">
                  <c:v>176.33499999999998</c:v>
                </c:pt>
                <c:pt idx="461">
                  <c:v>197.8845</c:v>
                </c:pt>
                <c:pt idx="462">
                  <c:v>192.8</c:v>
                </c:pt>
                <c:pt idx="463">
                  <c:v>177.10249999999999</c:v>
                </c:pt>
                <c:pt idx="464">
                  <c:v>159.80000000000001</c:v>
                </c:pt>
                <c:pt idx="465">
                  <c:v>155.73049999999998</c:v>
                </c:pt>
                <c:pt idx="466">
                  <c:v>149.0069</c:v>
                </c:pt>
                <c:pt idx="467">
                  <c:v>145.70320000000001</c:v>
                </c:pt>
                <c:pt idx="468">
                  <c:v>158.59440000000001</c:v>
                </c:pt>
                <c:pt idx="469">
                  <c:v>166.351</c:v>
                </c:pt>
                <c:pt idx="470">
                  <c:v>185.0257</c:v>
                </c:pt>
                <c:pt idx="471">
                  <c:v>240.41159999999999</c:v>
                </c:pt>
                <c:pt idx="472">
                  <c:v>305.03230000000002</c:v>
                </c:pt>
                <c:pt idx="473">
                  <c:v>254.04070000000002</c:v>
                </c:pt>
                <c:pt idx="474">
                  <c:v>179.4391</c:v>
                </c:pt>
                <c:pt idx="475">
                  <c:v>202.63379999999998</c:v>
                </c:pt>
                <c:pt idx="476">
                  <c:v>249.54180000000002</c:v>
                </c:pt>
                <c:pt idx="477">
                  <c:v>304.40450000000004</c:v>
                </c:pt>
                <c:pt idx="478">
                  <c:v>349.10809999999998</c:v>
                </c:pt>
                <c:pt idx="479">
                  <c:v>395.88040000000001</c:v>
                </c:pt>
                <c:pt idx="480">
                  <c:v>448.07589999999999</c:v>
                </c:pt>
                <c:pt idx="481">
                  <c:v>503.95169999999996</c:v>
                </c:pt>
                <c:pt idx="482">
                  <c:v>324.7072</c:v>
                </c:pt>
                <c:pt idx="483">
                  <c:v>211.5634</c:v>
                </c:pt>
                <c:pt idx="484">
                  <c:v>221.02</c:v>
                </c:pt>
                <c:pt idx="485">
                  <c:v>284.1508</c:v>
                </c:pt>
                <c:pt idx="486">
                  <c:v>336.34249999999997</c:v>
                </c:pt>
                <c:pt idx="487">
                  <c:v>399.7355</c:v>
                </c:pt>
                <c:pt idx="488">
                  <c:v>306.8116</c:v>
                </c:pt>
                <c:pt idx="489">
                  <c:v>262.10499999999996</c:v>
                </c:pt>
                <c:pt idx="490">
                  <c:v>207.0369</c:v>
                </c:pt>
                <c:pt idx="491">
                  <c:v>189.56819999999999</c:v>
                </c:pt>
                <c:pt idx="492">
                  <c:v>184.0829</c:v>
                </c:pt>
                <c:pt idx="493">
                  <c:v>182.38339999999999</c:v>
                </c:pt>
                <c:pt idx="494">
                  <c:v>180.1602</c:v>
                </c:pt>
                <c:pt idx="495">
                  <c:v>180.03390000000002</c:v>
                </c:pt>
                <c:pt idx="496">
                  <c:v>177.82980000000001</c:v>
                </c:pt>
                <c:pt idx="497">
                  <c:v>176.2268</c:v>
                </c:pt>
                <c:pt idx="498">
                  <c:v>170.3021</c:v>
                </c:pt>
                <c:pt idx="499">
                  <c:v>162.58539999999999</c:v>
                </c:pt>
                <c:pt idx="500">
                  <c:v>157.21729999999999</c:v>
                </c:pt>
                <c:pt idx="501">
                  <c:v>153.19060000000002</c:v>
                </c:pt>
                <c:pt idx="502">
                  <c:v>162.18110000000001</c:v>
                </c:pt>
                <c:pt idx="503">
                  <c:v>182.28519999999997</c:v>
                </c:pt>
                <c:pt idx="504">
                  <c:v>183</c:v>
                </c:pt>
                <c:pt idx="505">
                  <c:v>176.3</c:v>
                </c:pt>
                <c:pt idx="506">
                  <c:v>176</c:v>
                </c:pt>
                <c:pt idx="507">
                  <c:v>179</c:v>
                </c:pt>
                <c:pt idx="508">
                  <c:v>178.2</c:v>
                </c:pt>
                <c:pt idx="509">
                  <c:v>178.4</c:v>
                </c:pt>
                <c:pt idx="510">
                  <c:v>217.8</c:v>
                </c:pt>
                <c:pt idx="511">
                  <c:v>242.42000000000002</c:v>
                </c:pt>
                <c:pt idx="512">
                  <c:v>261.84160000000003</c:v>
                </c:pt>
                <c:pt idx="513">
                  <c:v>238.3717</c:v>
                </c:pt>
                <c:pt idx="514">
                  <c:v>190.12009999999998</c:v>
                </c:pt>
                <c:pt idx="515">
                  <c:v>181.85990000000001</c:v>
                </c:pt>
                <c:pt idx="516">
                  <c:v>226.5419</c:v>
                </c:pt>
                <c:pt idx="517">
                  <c:v>284.20670000000001</c:v>
                </c:pt>
                <c:pt idx="518">
                  <c:v>358.35739999999998</c:v>
                </c:pt>
                <c:pt idx="519">
                  <c:v>307.69960000000003</c:v>
                </c:pt>
                <c:pt idx="520">
                  <c:v>238.25800000000001</c:v>
                </c:pt>
                <c:pt idx="521">
                  <c:v>249.1961</c:v>
                </c:pt>
                <c:pt idx="522">
                  <c:v>315.70159999999998</c:v>
                </c:pt>
                <c:pt idx="523">
                  <c:v>255.28050000000002</c:v>
                </c:pt>
                <c:pt idx="524">
                  <c:v>178.1825</c:v>
                </c:pt>
                <c:pt idx="525">
                  <c:v>170.97309999999999</c:v>
                </c:pt>
                <c:pt idx="526">
                  <c:v>169.94899999999998</c:v>
                </c:pt>
                <c:pt idx="527">
                  <c:v>171.1653</c:v>
                </c:pt>
                <c:pt idx="528">
                  <c:v>187.0513</c:v>
                </c:pt>
                <c:pt idx="529">
                  <c:v>194.42409999999998</c:v>
                </c:pt>
                <c:pt idx="530">
                  <c:v>179.3502</c:v>
                </c:pt>
                <c:pt idx="531">
                  <c:v>178.37279999999998</c:v>
                </c:pt>
                <c:pt idx="532">
                  <c:v>172.1721</c:v>
                </c:pt>
                <c:pt idx="533">
                  <c:v>175.9307</c:v>
                </c:pt>
                <c:pt idx="534">
                  <c:v>184.06800000000001</c:v>
                </c:pt>
                <c:pt idx="535">
                  <c:v>184.2243</c:v>
                </c:pt>
                <c:pt idx="536">
                  <c:v>179.07849999999999</c:v>
                </c:pt>
                <c:pt idx="537">
                  <c:v>173.37660000000002</c:v>
                </c:pt>
                <c:pt idx="538">
                  <c:v>176.34199999999998</c:v>
                </c:pt>
                <c:pt idx="539">
                  <c:v>162.22399999999999</c:v>
                </c:pt>
                <c:pt idx="540">
                  <c:v>151.12620000000001</c:v>
                </c:pt>
                <c:pt idx="541">
                  <c:v>130.14409999999998</c:v>
                </c:pt>
                <c:pt idx="542">
                  <c:v>106.1746</c:v>
                </c:pt>
                <c:pt idx="543">
                  <c:v>97.996700000000004</c:v>
                </c:pt>
                <c:pt idx="544">
                  <c:v>101.7</c:v>
                </c:pt>
                <c:pt idx="545">
                  <c:v>119.70569999999999</c:v>
                </c:pt>
                <c:pt idx="546">
                  <c:v>135.03740000000002</c:v>
                </c:pt>
                <c:pt idx="547">
                  <c:v>150.5068</c:v>
                </c:pt>
                <c:pt idx="548">
                  <c:v>163.0136</c:v>
                </c:pt>
                <c:pt idx="549">
                  <c:v>183.93170000000001</c:v>
                </c:pt>
                <c:pt idx="550">
                  <c:v>208.3468</c:v>
                </c:pt>
                <c:pt idx="551">
                  <c:v>245.7182</c:v>
                </c:pt>
                <c:pt idx="552">
                  <c:v>239.20820000000001</c:v>
                </c:pt>
                <c:pt idx="553">
                  <c:v>207.00309999999999</c:v>
                </c:pt>
                <c:pt idx="554">
                  <c:v>262.48509999999999</c:v>
                </c:pt>
                <c:pt idx="555">
                  <c:v>363.13029999999998</c:v>
                </c:pt>
                <c:pt idx="556">
                  <c:v>527.26179999999999</c:v>
                </c:pt>
                <c:pt idx="557">
                  <c:v>405.39599999999996</c:v>
                </c:pt>
                <c:pt idx="558">
                  <c:v>270.17100000000005</c:v>
                </c:pt>
                <c:pt idx="559">
                  <c:v>315.6703</c:v>
                </c:pt>
                <c:pt idx="560">
                  <c:v>400.0444</c:v>
                </c:pt>
                <c:pt idx="561">
                  <c:v>237.91490000000002</c:v>
                </c:pt>
                <c:pt idx="562">
                  <c:v>198.3974</c:v>
                </c:pt>
                <c:pt idx="563">
                  <c:v>180.07659999999998</c:v>
                </c:pt>
                <c:pt idx="564">
                  <c:v>257.62979999999999</c:v>
                </c:pt>
                <c:pt idx="565">
                  <c:v>315.28870000000001</c:v>
                </c:pt>
                <c:pt idx="566">
                  <c:v>361.43520000000001</c:v>
                </c:pt>
                <c:pt idx="567">
                  <c:v>199.4496</c:v>
                </c:pt>
                <c:pt idx="568">
                  <c:v>185.82169999999999</c:v>
                </c:pt>
                <c:pt idx="569">
                  <c:v>174.5325</c:v>
                </c:pt>
                <c:pt idx="570">
                  <c:v>177.95099999999999</c:v>
                </c:pt>
                <c:pt idx="571">
                  <c:v>184.11959999999999</c:v>
                </c:pt>
                <c:pt idx="572">
                  <c:v>180.69719999999998</c:v>
                </c:pt>
                <c:pt idx="573">
                  <c:v>177.1</c:v>
                </c:pt>
                <c:pt idx="574">
                  <c:v>158.26259999999999</c:v>
                </c:pt>
                <c:pt idx="575">
                  <c:v>155.83160000000001</c:v>
                </c:pt>
                <c:pt idx="576">
                  <c:v>154.3638</c:v>
                </c:pt>
                <c:pt idx="577">
                  <c:v>172.2782</c:v>
                </c:pt>
                <c:pt idx="578">
                  <c:v>183.21639999999999</c:v>
                </c:pt>
                <c:pt idx="579">
                  <c:v>187.84299999999999</c:v>
                </c:pt>
                <c:pt idx="580">
                  <c:v>187.81040000000002</c:v>
                </c:pt>
                <c:pt idx="581">
                  <c:v>179.8554</c:v>
                </c:pt>
                <c:pt idx="582">
                  <c:v>182.14620000000002</c:v>
                </c:pt>
                <c:pt idx="583">
                  <c:v>182.46100000000001</c:v>
                </c:pt>
                <c:pt idx="584">
                  <c:v>197.70079999999999</c:v>
                </c:pt>
                <c:pt idx="585">
                  <c:v>231.34130000000002</c:v>
                </c:pt>
                <c:pt idx="586">
                  <c:v>249.20589999999999</c:v>
                </c:pt>
                <c:pt idx="587">
                  <c:v>240.15129999999999</c:v>
                </c:pt>
                <c:pt idx="588">
                  <c:v>237.16049999999998</c:v>
                </c:pt>
                <c:pt idx="589">
                  <c:v>235.7192</c:v>
                </c:pt>
                <c:pt idx="590">
                  <c:v>236.08679999999998</c:v>
                </c:pt>
                <c:pt idx="591">
                  <c:v>254.85729999999998</c:v>
                </c:pt>
                <c:pt idx="592">
                  <c:v>261.88499999999999</c:v>
                </c:pt>
                <c:pt idx="593">
                  <c:v>255.72239999999999</c:v>
                </c:pt>
                <c:pt idx="594">
                  <c:v>242.18379999999999</c:v>
                </c:pt>
                <c:pt idx="595">
                  <c:v>205.23750000000001</c:v>
                </c:pt>
                <c:pt idx="596">
                  <c:v>166.38580000000002</c:v>
                </c:pt>
                <c:pt idx="597">
                  <c:v>168.8869</c:v>
                </c:pt>
                <c:pt idx="598">
                  <c:v>174.99620000000002</c:v>
                </c:pt>
                <c:pt idx="599">
                  <c:v>184.9171</c:v>
                </c:pt>
                <c:pt idx="600">
                  <c:v>215.1062</c:v>
                </c:pt>
                <c:pt idx="601">
                  <c:v>255.0752</c:v>
                </c:pt>
                <c:pt idx="602">
                  <c:v>301.59469999999999</c:v>
                </c:pt>
                <c:pt idx="603">
                  <c:v>295.47840000000002</c:v>
                </c:pt>
                <c:pt idx="604">
                  <c:v>245.40870000000001</c:v>
                </c:pt>
                <c:pt idx="605">
                  <c:v>225.7647</c:v>
                </c:pt>
                <c:pt idx="606">
                  <c:v>191.0247</c:v>
                </c:pt>
                <c:pt idx="607">
                  <c:v>179.47050000000002</c:v>
                </c:pt>
                <c:pt idx="608">
                  <c:v>176.1671</c:v>
                </c:pt>
                <c:pt idx="609">
                  <c:v>173.04399999999998</c:v>
                </c:pt>
                <c:pt idx="610">
                  <c:v>168.1883</c:v>
                </c:pt>
                <c:pt idx="611">
                  <c:v>162.39840000000001</c:v>
                </c:pt>
                <c:pt idx="612">
                  <c:v>171.77119999999999</c:v>
                </c:pt>
                <c:pt idx="613">
                  <c:v>181.00960000000001</c:v>
                </c:pt>
                <c:pt idx="614">
                  <c:v>177.8</c:v>
                </c:pt>
                <c:pt idx="615">
                  <c:v>163.5</c:v>
                </c:pt>
                <c:pt idx="616">
                  <c:v>165</c:v>
                </c:pt>
                <c:pt idx="617">
                  <c:v>191.49460000000002</c:v>
                </c:pt>
                <c:pt idx="618">
                  <c:v>200.7</c:v>
                </c:pt>
                <c:pt idx="619">
                  <c:v>177.1</c:v>
                </c:pt>
                <c:pt idx="620">
                  <c:v>172.9</c:v>
                </c:pt>
                <c:pt idx="621">
                  <c:v>151.9</c:v>
                </c:pt>
                <c:pt idx="622">
                  <c:v>153.7456</c:v>
                </c:pt>
                <c:pt idx="623">
                  <c:v>177.7527</c:v>
                </c:pt>
                <c:pt idx="624">
                  <c:v>215.685</c:v>
                </c:pt>
                <c:pt idx="625">
                  <c:v>242.06880000000001</c:v>
                </c:pt>
                <c:pt idx="626">
                  <c:v>179.34639999999999</c:v>
                </c:pt>
                <c:pt idx="627">
                  <c:v>190.1557</c:v>
                </c:pt>
                <c:pt idx="628">
                  <c:v>211.62109999999998</c:v>
                </c:pt>
                <c:pt idx="629">
                  <c:v>213.09830000000002</c:v>
                </c:pt>
                <c:pt idx="630">
                  <c:v>218.23870000000002</c:v>
                </c:pt>
                <c:pt idx="631">
                  <c:v>265.39280000000002</c:v>
                </c:pt>
                <c:pt idx="632">
                  <c:v>240.37209999999999</c:v>
                </c:pt>
                <c:pt idx="633">
                  <c:v>169.7867</c:v>
                </c:pt>
                <c:pt idx="634">
                  <c:v>175.4692</c:v>
                </c:pt>
                <c:pt idx="635">
                  <c:v>182.6746</c:v>
                </c:pt>
                <c:pt idx="636">
                  <c:v>216.01570000000001</c:v>
                </c:pt>
                <c:pt idx="637">
                  <c:v>239.1233</c:v>
                </c:pt>
                <c:pt idx="638">
                  <c:v>260.673</c:v>
                </c:pt>
                <c:pt idx="639">
                  <c:v>273.7688</c:v>
                </c:pt>
                <c:pt idx="640">
                  <c:v>281.4298</c:v>
                </c:pt>
                <c:pt idx="641">
                  <c:v>266.70800000000003</c:v>
                </c:pt>
                <c:pt idx="642">
                  <c:v>254.8698</c:v>
                </c:pt>
                <c:pt idx="643">
                  <c:v>233.40940000000001</c:v>
                </c:pt>
                <c:pt idx="644">
                  <c:v>209.80419999999998</c:v>
                </c:pt>
                <c:pt idx="645">
                  <c:v>187.81010000000001</c:v>
                </c:pt>
                <c:pt idx="646">
                  <c:v>181.64590000000001</c:v>
                </c:pt>
                <c:pt idx="647">
                  <c:v>180.6044</c:v>
                </c:pt>
                <c:pt idx="648">
                  <c:v>176.60559999999998</c:v>
                </c:pt>
                <c:pt idx="649">
                  <c:v>168.07859999999999</c:v>
                </c:pt>
                <c:pt idx="650">
                  <c:v>165.88669999999999</c:v>
                </c:pt>
                <c:pt idx="651">
                  <c:v>191.5829</c:v>
                </c:pt>
                <c:pt idx="652">
                  <c:v>214.41800000000001</c:v>
                </c:pt>
                <c:pt idx="653">
                  <c:v>239.5103</c:v>
                </c:pt>
                <c:pt idx="654">
                  <c:v>257.32780000000002</c:v>
                </c:pt>
                <c:pt idx="655">
                  <c:v>254.4769</c:v>
                </c:pt>
                <c:pt idx="656">
                  <c:v>247.88150000000002</c:v>
                </c:pt>
                <c:pt idx="657">
                  <c:v>241.3973</c:v>
                </c:pt>
                <c:pt idx="658">
                  <c:v>204.6806</c:v>
                </c:pt>
                <c:pt idx="659">
                  <c:v>166.36490000000001</c:v>
                </c:pt>
                <c:pt idx="660">
                  <c:v>170.8612</c:v>
                </c:pt>
                <c:pt idx="661">
                  <c:v>175.63660000000002</c:v>
                </c:pt>
                <c:pt idx="662">
                  <c:v>179.3126</c:v>
                </c:pt>
                <c:pt idx="663">
                  <c:v>174.76329999999999</c:v>
                </c:pt>
                <c:pt idx="664">
                  <c:v>174.0121</c:v>
                </c:pt>
                <c:pt idx="665">
                  <c:v>179.5855</c:v>
                </c:pt>
                <c:pt idx="666">
                  <c:v>185.39109999999999</c:v>
                </c:pt>
                <c:pt idx="667">
                  <c:v>220.46379999999999</c:v>
                </c:pt>
                <c:pt idx="668">
                  <c:v>262.46639999999996</c:v>
                </c:pt>
                <c:pt idx="669">
                  <c:v>240.79949999999999</c:v>
                </c:pt>
                <c:pt idx="670">
                  <c:v>233.9393</c:v>
                </c:pt>
                <c:pt idx="671">
                  <c:v>231.19880000000001</c:v>
                </c:pt>
                <c:pt idx="672">
                  <c:v>188.54820000000001</c:v>
                </c:pt>
                <c:pt idx="673">
                  <c:v>178.2253</c:v>
                </c:pt>
                <c:pt idx="674">
                  <c:v>172.8963</c:v>
                </c:pt>
                <c:pt idx="675">
                  <c:v>167.8639</c:v>
                </c:pt>
                <c:pt idx="676">
                  <c:v>165.6096</c:v>
                </c:pt>
                <c:pt idx="677">
                  <c:v>163.6823</c:v>
                </c:pt>
                <c:pt idx="678">
                  <c:v>186.36599999999999</c:v>
                </c:pt>
                <c:pt idx="679">
                  <c:v>193.2629</c:v>
                </c:pt>
                <c:pt idx="680">
                  <c:v>216.23</c:v>
                </c:pt>
                <c:pt idx="681">
                  <c:v>257.41930000000002</c:v>
                </c:pt>
                <c:pt idx="682">
                  <c:v>278.63990000000001</c:v>
                </c:pt>
                <c:pt idx="683">
                  <c:v>306.34539999999998</c:v>
                </c:pt>
                <c:pt idx="684">
                  <c:v>345.4991</c:v>
                </c:pt>
                <c:pt idx="685">
                  <c:v>351.38139999999999</c:v>
                </c:pt>
                <c:pt idx="686">
                  <c:v>201.1567</c:v>
                </c:pt>
                <c:pt idx="687">
                  <c:v>185.50409999999999</c:v>
                </c:pt>
                <c:pt idx="688">
                  <c:v>181.48069999999998</c:v>
                </c:pt>
                <c:pt idx="689">
                  <c:v>178.62889999999999</c:v>
                </c:pt>
                <c:pt idx="690">
                  <c:v>178.61100000000002</c:v>
                </c:pt>
                <c:pt idx="691">
                  <c:v>178.209</c:v>
                </c:pt>
                <c:pt idx="692">
                  <c:v>234.80410000000001</c:v>
                </c:pt>
                <c:pt idx="693">
                  <c:v>302.69499999999999</c:v>
                </c:pt>
                <c:pt idx="694">
                  <c:v>359.97479999999996</c:v>
                </c:pt>
                <c:pt idx="695">
                  <c:v>202.36279999999999</c:v>
                </c:pt>
                <c:pt idx="696">
                  <c:v>187.02209999999999</c:v>
                </c:pt>
                <c:pt idx="697">
                  <c:v>178.57300000000001</c:v>
                </c:pt>
                <c:pt idx="698">
                  <c:v>165.15380000000002</c:v>
                </c:pt>
                <c:pt idx="699">
                  <c:v>154.57240000000002</c:v>
                </c:pt>
                <c:pt idx="700">
                  <c:v>152.83930000000001</c:v>
                </c:pt>
                <c:pt idx="701">
                  <c:v>179.6977</c:v>
                </c:pt>
                <c:pt idx="702">
                  <c:v>197.74530000000001</c:v>
                </c:pt>
                <c:pt idx="703">
                  <c:v>165.45959999999999</c:v>
                </c:pt>
                <c:pt idx="704">
                  <c:v>154.8186</c:v>
                </c:pt>
                <c:pt idx="705">
                  <c:v>186.30380000000002</c:v>
                </c:pt>
                <c:pt idx="706">
                  <c:v>213.58459999999999</c:v>
                </c:pt>
                <c:pt idx="707">
                  <c:v>203.79599999999999</c:v>
                </c:pt>
                <c:pt idx="708">
                  <c:v>171.35109999999997</c:v>
                </c:pt>
                <c:pt idx="709">
                  <c:v>178.47369999999998</c:v>
                </c:pt>
                <c:pt idx="710">
                  <c:v>197.6652</c:v>
                </c:pt>
                <c:pt idx="711">
                  <c:v>188.42699999999999</c:v>
                </c:pt>
                <c:pt idx="712">
                  <c:v>171.46619999999999</c:v>
                </c:pt>
                <c:pt idx="713">
                  <c:v>184.5367</c:v>
                </c:pt>
                <c:pt idx="714">
                  <c:v>212.2398</c:v>
                </c:pt>
                <c:pt idx="715">
                  <c:v>232.46510000000001</c:v>
                </c:pt>
                <c:pt idx="716">
                  <c:v>250.20849999999999</c:v>
                </c:pt>
                <c:pt idx="717">
                  <c:v>230.19450000000001</c:v>
                </c:pt>
                <c:pt idx="718">
                  <c:v>174.8836</c:v>
                </c:pt>
                <c:pt idx="719">
                  <c:v>163.69919999999999</c:v>
                </c:pt>
                <c:pt idx="720">
                  <c:v>155.55609999999999</c:v>
                </c:pt>
                <c:pt idx="721">
                  <c:v>150.09700000000001</c:v>
                </c:pt>
                <c:pt idx="722">
                  <c:v>132.71270000000001</c:v>
                </c:pt>
                <c:pt idx="723">
                  <c:v>118.27119999999999</c:v>
                </c:pt>
                <c:pt idx="724">
                  <c:v>93.766800000000003</c:v>
                </c:pt>
                <c:pt idx="725">
                  <c:v>99.301400000000001</c:v>
                </c:pt>
                <c:pt idx="726">
                  <c:v>99.717600000000004</c:v>
                </c:pt>
                <c:pt idx="727">
                  <c:v>98.727900000000005</c:v>
                </c:pt>
                <c:pt idx="728">
                  <c:v>98.392600000000002</c:v>
                </c:pt>
                <c:pt idx="729">
                  <c:v>100.60650000000001</c:v>
                </c:pt>
                <c:pt idx="730">
                  <c:v>100.3092</c:v>
                </c:pt>
                <c:pt idx="731">
                  <c:v>98.111000000000004</c:v>
                </c:pt>
                <c:pt idx="732">
                  <c:v>98.991500000000002</c:v>
                </c:pt>
                <c:pt idx="733">
                  <c:v>98.842399999999998</c:v>
                </c:pt>
                <c:pt idx="734">
                  <c:v>97.270699999999991</c:v>
                </c:pt>
                <c:pt idx="735">
                  <c:v>103.9329</c:v>
                </c:pt>
                <c:pt idx="736">
                  <c:v>102.12989999999999</c:v>
                </c:pt>
                <c:pt idx="737">
                  <c:v>123.17670000000001</c:v>
                </c:pt>
                <c:pt idx="738">
                  <c:v>147.3329</c:v>
                </c:pt>
                <c:pt idx="739">
                  <c:v>166.58960000000002</c:v>
                </c:pt>
                <c:pt idx="740">
                  <c:v>183.26439999999999</c:v>
                </c:pt>
                <c:pt idx="741">
                  <c:v>260.14590000000004</c:v>
                </c:pt>
                <c:pt idx="742">
                  <c:v>369.42849999999999</c:v>
                </c:pt>
                <c:pt idx="743">
                  <c:v>380.35850000000005</c:v>
                </c:pt>
                <c:pt idx="744">
                  <c:v>266.47739999999999</c:v>
                </c:pt>
                <c:pt idx="745">
                  <c:v>322.19310000000002</c:v>
                </c:pt>
                <c:pt idx="746">
                  <c:v>472.21449999999999</c:v>
                </c:pt>
                <c:pt idx="747">
                  <c:v>348.572</c:v>
                </c:pt>
                <c:pt idx="748">
                  <c:v>236.12649999999999</c:v>
                </c:pt>
                <c:pt idx="749">
                  <c:v>279.44349999999997</c:v>
                </c:pt>
                <c:pt idx="750">
                  <c:v>357.22050000000002</c:v>
                </c:pt>
                <c:pt idx="751">
                  <c:v>442.46640000000002</c:v>
                </c:pt>
                <c:pt idx="752">
                  <c:v>542.77430000000004</c:v>
                </c:pt>
                <c:pt idx="753">
                  <c:v>604.5625</c:v>
                </c:pt>
                <c:pt idx="754">
                  <c:v>631.35570000000007</c:v>
                </c:pt>
                <c:pt idx="755">
                  <c:v>606.88869999999997</c:v>
                </c:pt>
                <c:pt idx="756">
                  <c:v>586.44139999999993</c:v>
                </c:pt>
                <c:pt idx="757">
                  <c:v>595.1413</c:v>
                </c:pt>
                <c:pt idx="758">
                  <c:v>591.31299999999999</c:v>
                </c:pt>
                <c:pt idx="759">
                  <c:v>378.077</c:v>
                </c:pt>
                <c:pt idx="760">
                  <c:v>253.33160000000001</c:v>
                </c:pt>
                <c:pt idx="761">
                  <c:v>246.99719999999999</c:v>
                </c:pt>
                <c:pt idx="762">
                  <c:v>289.3141</c:v>
                </c:pt>
                <c:pt idx="763">
                  <c:v>315.29910000000001</c:v>
                </c:pt>
                <c:pt idx="764">
                  <c:v>386.06919999999997</c:v>
                </c:pt>
                <c:pt idx="765">
                  <c:v>466.56290000000001</c:v>
                </c:pt>
                <c:pt idx="766">
                  <c:v>518.34379999999999</c:v>
                </c:pt>
                <c:pt idx="767">
                  <c:v>516.57690000000002</c:v>
                </c:pt>
                <c:pt idx="768">
                  <c:v>307.26350000000002</c:v>
                </c:pt>
                <c:pt idx="769">
                  <c:v>195.47820000000002</c:v>
                </c:pt>
                <c:pt idx="770">
                  <c:v>195.91050000000001</c:v>
                </c:pt>
                <c:pt idx="771">
                  <c:v>219.87359999999998</c:v>
                </c:pt>
                <c:pt idx="772">
                  <c:v>215.75749999999999</c:v>
                </c:pt>
                <c:pt idx="773">
                  <c:v>163.80680000000001</c:v>
                </c:pt>
                <c:pt idx="774">
                  <c:v>157.38729999999998</c:v>
                </c:pt>
                <c:pt idx="775">
                  <c:v>186.80099999999999</c:v>
                </c:pt>
                <c:pt idx="776">
                  <c:v>201.9</c:v>
                </c:pt>
                <c:pt idx="777">
                  <c:v>184.7</c:v>
                </c:pt>
                <c:pt idx="778">
                  <c:v>179.7</c:v>
                </c:pt>
                <c:pt idx="779">
                  <c:v>178.1</c:v>
                </c:pt>
                <c:pt idx="780">
                  <c:v>182.8</c:v>
                </c:pt>
                <c:pt idx="781">
                  <c:v>179.6</c:v>
                </c:pt>
                <c:pt idx="782">
                  <c:v>160.30000000000001</c:v>
                </c:pt>
                <c:pt idx="783">
                  <c:v>153.80000000000001</c:v>
                </c:pt>
                <c:pt idx="784">
                  <c:v>135.19999999999999</c:v>
                </c:pt>
                <c:pt idx="785">
                  <c:v>122.96130000000001</c:v>
                </c:pt>
                <c:pt idx="786">
                  <c:v>97</c:v>
                </c:pt>
                <c:pt idx="787">
                  <c:v>100.5</c:v>
                </c:pt>
                <c:pt idx="788">
                  <c:v>99.9</c:v>
                </c:pt>
                <c:pt idx="789">
                  <c:v>97.8</c:v>
                </c:pt>
                <c:pt idx="790">
                  <c:v>96.90740000000001</c:v>
                </c:pt>
                <c:pt idx="791">
                  <c:v>97.849499999999992</c:v>
                </c:pt>
                <c:pt idx="792">
                  <c:v>97.903199999999998</c:v>
                </c:pt>
                <c:pt idx="793">
                  <c:v>99.051199999999994</c:v>
                </c:pt>
                <c:pt idx="794">
                  <c:v>99.707299999999989</c:v>
                </c:pt>
                <c:pt idx="795">
                  <c:v>99.9285</c:v>
                </c:pt>
                <c:pt idx="796">
                  <c:v>97.3309</c:v>
                </c:pt>
                <c:pt idx="797">
                  <c:v>96.159000000000006</c:v>
                </c:pt>
                <c:pt idx="798">
                  <c:v>99.326299999999989</c:v>
                </c:pt>
                <c:pt idx="799">
                  <c:v>98.275800000000004</c:v>
                </c:pt>
                <c:pt idx="800">
                  <c:v>99.5625</c:v>
                </c:pt>
                <c:pt idx="801">
                  <c:v>97.445900000000009</c:v>
                </c:pt>
                <c:pt idx="802">
                  <c:v>97.866399999999999</c:v>
                </c:pt>
                <c:pt idx="803">
                  <c:v>98.862099999999998</c:v>
                </c:pt>
                <c:pt idx="804">
                  <c:v>99.416700000000006</c:v>
                </c:pt>
                <c:pt idx="805">
                  <c:v>100.48690000000001</c:v>
                </c:pt>
                <c:pt idx="806">
                  <c:v>99.777600000000007</c:v>
                </c:pt>
                <c:pt idx="807">
                  <c:v>100.36399999999999</c:v>
                </c:pt>
                <c:pt idx="808">
                  <c:v>96.244</c:v>
                </c:pt>
                <c:pt idx="809">
                  <c:v>99.064999999999998</c:v>
                </c:pt>
                <c:pt idx="810">
                  <c:v>99.8703</c:v>
                </c:pt>
                <c:pt idx="811">
                  <c:v>96.559000000000012</c:v>
                </c:pt>
                <c:pt idx="812">
                  <c:v>97.653800000000004</c:v>
                </c:pt>
                <c:pt idx="813">
                  <c:v>98.369099999999989</c:v>
                </c:pt>
                <c:pt idx="814">
                  <c:v>97.155600000000007</c:v>
                </c:pt>
                <c:pt idx="815">
                  <c:v>98.00500000000001</c:v>
                </c:pt>
                <c:pt idx="816">
                  <c:v>99.428699999999992</c:v>
                </c:pt>
                <c:pt idx="817">
                  <c:v>98.837099999999992</c:v>
                </c:pt>
                <c:pt idx="818">
                  <c:v>97.521000000000001</c:v>
                </c:pt>
                <c:pt idx="819">
                  <c:v>100.42010000000001</c:v>
                </c:pt>
                <c:pt idx="820">
                  <c:v>99.752700000000004</c:v>
                </c:pt>
                <c:pt idx="821">
                  <c:v>97.121900000000011</c:v>
                </c:pt>
                <c:pt idx="822">
                  <c:v>96.789599999999993</c:v>
                </c:pt>
                <c:pt idx="823">
                  <c:v>98.351699999999994</c:v>
                </c:pt>
                <c:pt idx="824">
                  <c:v>100.07379999999999</c:v>
                </c:pt>
                <c:pt idx="825">
                  <c:v>98.793899999999994</c:v>
                </c:pt>
                <c:pt idx="826">
                  <c:v>97.324299999999994</c:v>
                </c:pt>
                <c:pt idx="827">
                  <c:v>98.892400000000009</c:v>
                </c:pt>
                <c:pt idx="828">
                  <c:v>99.793299999999988</c:v>
                </c:pt>
                <c:pt idx="829">
                  <c:v>98.906199999999998</c:v>
                </c:pt>
                <c:pt idx="830">
                  <c:v>99.322199999999995</c:v>
                </c:pt>
                <c:pt idx="831">
                  <c:v>95.531300000000002</c:v>
                </c:pt>
                <c:pt idx="832">
                  <c:v>97.939300000000003</c:v>
                </c:pt>
                <c:pt idx="833">
                  <c:v>99.244500000000002</c:v>
                </c:pt>
                <c:pt idx="834">
                  <c:v>97.437200000000004</c:v>
                </c:pt>
                <c:pt idx="835">
                  <c:v>97.5501</c:v>
                </c:pt>
                <c:pt idx="836">
                  <c:v>99.480999999999995</c:v>
                </c:pt>
                <c:pt idx="837">
                  <c:v>100.10769999999999</c:v>
                </c:pt>
                <c:pt idx="838">
                  <c:v>97.749600000000001</c:v>
                </c:pt>
                <c:pt idx="839">
                  <c:v>100.1803</c:v>
                </c:pt>
                <c:pt idx="840">
                  <c:v>97.679699999999997</c:v>
                </c:pt>
                <c:pt idx="841">
                  <c:v>98.561599999999999</c:v>
                </c:pt>
                <c:pt idx="842">
                  <c:v>96.816099999999992</c:v>
                </c:pt>
                <c:pt idx="843">
                  <c:v>96.719200000000001</c:v>
                </c:pt>
                <c:pt idx="844">
                  <c:v>99.622900000000001</c:v>
                </c:pt>
                <c:pt idx="845">
                  <c:v>97.839199999999991</c:v>
                </c:pt>
                <c:pt idx="846">
                  <c:v>99.151600000000002</c:v>
                </c:pt>
                <c:pt idx="847">
                  <c:v>99.030500000000004</c:v>
                </c:pt>
                <c:pt idx="848">
                  <c:v>99.2761</c:v>
                </c:pt>
                <c:pt idx="849">
                  <c:v>101.5463</c:v>
                </c:pt>
                <c:pt idx="850">
                  <c:v>100.33739999999999</c:v>
                </c:pt>
                <c:pt idx="851">
                  <c:v>104.68049999999999</c:v>
                </c:pt>
                <c:pt idx="852">
                  <c:v>132.29010000000002</c:v>
                </c:pt>
                <c:pt idx="853">
                  <c:v>168.24560000000002</c:v>
                </c:pt>
                <c:pt idx="854">
                  <c:v>211.43990000000002</c:v>
                </c:pt>
                <c:pt idx="855">
                  <c:v>244.1465</c:v>
                </c:pt>
                <c:pt idx="856">
                  <c:v>215.23749999999998</c:v>
                </c:pt>
                <c:pt idx="857">
                  <c:v>170.82579999999999</c:v>
                </c:pt>
                <c:pt idx="858">
                  <c:v>180.59209999999999</c:v>
                </c:pt>
                <c:pt idx="859">
                  <c:v>189.70349999999999</c:v>
                </c:pt>
                <c:pt idx="860">
                  <c:v>180.9957</c:v>
                </c:pt>
                <c:pt idx="861">
                  <c:v>173.0111</c:v>
                </c:pt>
                <c:pt idx="862">
                  <c:v>168.2227</c:v>
                </c:pt>
                <c:pt idx="863">
                  <c:v>162.23620000000003</c:v>
                </c:pt>
                <c:pt idx="864">
                  <c:v>211.52979999999999</c:v>
                </c:pt>
                <c:pt idx="865">
                  <c:v>239.93299999999999</c:v>
                </c:pt>
                <c:pt idx="866">
                  <c:v>219.55700000000002</c:v>
                </c:pt>
                <c:pt idx="867">
                  <c:v>160.92009999999999</c:v>
                </c:pt>
                <c:pt idx="868">
                  <c:v>142.3125</c:v>
                </c:pt>
                <c:pt idx="869">
                  <c:v>130.73859999999999</c:v>
                </c:pt>
                <c:pt idx="870">
                  <c:v>145.4254</c:v>
                </c:pt>
                <c:pt idx="871">
                  <c:v>160.01569999999998</c:v>
                </c:pt>
                <c:pt idx="872">
                  <c:v>179.0034</c:v>
                </c:pt>
                <c:pt idx="873">
                  <c:v>175.71950000000001</c:v>
                </c:pt>
                <c:pt idx="874">
                  <c:v>170.4118</c:v>
                </c:pt>
                <c:pt idx="875">
                  <c:v>186.53579999999999</c:v>
                </c:pt>
                <c:pt idx="876">
                  <c:v>237.59739999999999</c:v>
                </c:pt>
                <c:pt idx="877">
                  <c:v>223.5265</c:v>
                </c:pt>
                <c:pt idx="878">
                  <c:v>180.93510000000001</c:v>
                </c:pt>
                <c:pt idx="879">
                  <c:v>185.54560000000001</c:v>
                </c:pt>
                <c:pt idx="880">
                  <c:v>207.09369999999998</c:v>
                </c:pt>
                <c:pt idx="881">
                  <c:v>225.95609999999999</c:v>
                </c:pt>
                <c:pt idx="882">
                  <c:v>260.5027</c:v>
                </c:pt>
                <c:pt idx="883">
                  <c:v>306.65269999999998</c:v>
                </c:pt>
                <c:pt idx="884">
                  <c:v>357.57279999999997</c:v>
                </c:pt>
                <c:pt idx="885">
                  <c:v>265.92290000000003</c:v>
                </c:pt>
                <c:pt idx="886">
                  <c:v>181.762</c:v>
                </c:pt>
                <c:pt idx="887">
                  <c:v>191.3048</c:v>
                </c:pt>
                <c:pt idx="888">
                  <c:v>217.13919999999999</c:v>
                </c:pt>
                <c:pt idx="889">
                  <c:v>260.50099999999998</c:v>
                </c:pt>
                <c:pt idx="890">
                  <c:v>305.8673</c:v>
                </c:pt>
                <c:pt idx="891">
                  <c:v>333.7799</c:v>
                </c:pt>
                <c:pt idx="892">
                  <c:v>360.65560000000005</c:v>
                </c:pt>
                <c:pt idx="893">
                  <c:v>371.16270000000003</c:v>
                </c:pt>
                <c:pt idx="894">
                  <c:v>357.8349</c:v>
                </c:pt>
                <c:pt idx="895">
                  <c:v>340.77890000000002</c:v>
                </c:pt>
                <c:pt idx="896">
                  <c:v>332.43899999999996</c:v>
                </c:pt>
                <c:pt idx="897">
                  <c:v>331.36599999999999</c:v>
                </c:pt>
                <c:pt idx="898">
                  <c:v>339.85239999999999</c:v>
                </c:pt>
                <c:pt idx="899">
                  <c:v>309.22930000000002</c:v>
                </c:pt>
                <c:pt idx="900">
                  <c:v>229.80459999999999</c:v>
                </c:pt>
                <c:pt idx="901">
                  <c:v>175.9393</c:v>
                </c:pt>
                <c:pt idx="902">
                  <c:v>182.18170000000001</c:v>
                </c:pt>
                <c:pt idx="903">
                  <c:v>197.75909999999999</c:v>
                </c:pt>
                <c:pt idx="904">
                  <c:v>205.07240000000002</c:v>
                </c:pt>
                <c:pt idx="905">
                  <c:v>200.33</c:v>
                </c:pt>
                <c:pt idx="906">
                  <c:v>195.0164</c:v>
                </c:pt>
                <c:pt idx="907">
                  <c:v>165.83449999999999</c:v>
                </c:pt>
                <c:pt idx="908">
                  <c:v>157.5633</c:v>
                </c:pt>
                <c:pt idx="909">
                  <c:v>155.05410000000001</c:v>
                </c:pt>
                <c:pt idx="910">
                  <c:v>183.10810000000001</c:v>
                </c:pt>
                <c:pt idx="911">
                  <c:v>196.9</c:v>
                </c:pt>
                <c:pt idx="912">
                  <c:v>195.1</c:v>
                </c:pt>
                <c:pt idx="913">
                  <c:v>187.5</c:v>
                </c:pt>
                <c:pt idx="914">
                  <c:v>181.4</c:v>
                </c:pt>
                <c:pt idx="915">
                  <c:v>180.5</c:v>
                </c:pt>
                <c:pt idx="916">
                  <c:v>178.9</c:v>
                </c:pt>
                <c:pt idx="917">
                  <c:v>173.8</c:v>
                </c:pt>
                <c:pt idx="918">
                  <c:v>163.4</c:v>
                </c:pt>
                <c:pt idx="919">
                  <c:v>160.69999999999999</c:v>
                </c:pt>
                <c:pt idx="920">
                  <c:v>203</c:v>
                </c:pt>
                <c:pt idx="921">
                  <c:v>241.5598</c:v>
                </c:pt>
                <c:pt idx="922">
                  <c:v>248.18299999999999</c:v>
                </c:pt>
                <c:pt idx="923">
                  <c:v>183.35590000000002</c:v>
                </c:pt>
                <c:pt idx="924">
                  <c:v>175.47319999999999</c:v>
                </c:pt>
                <c:pt idx="925">
                  <c:v>170.91839999999999</c:v>
                </c:pt>
                <c:pt idx="926">
                  <c:v>166.42420000000001</c:v>
                </c:pt>
                <c:pt idx="927">
                  <c:v>159.4092</c:v>
                </c:pt>
                <c:pt idx="928">
                  <c:v>156.93190000000001</c:v>
                </c:pt>
                <c:pt idx="929">
                  <c:v>157.0033</c:v>
                </c:pt>
                <c:pt idx="930">
                  <c:v>153.85659999999999</c:v>
                </c:pt>
                <c:pt idx="931">
                  <c:v>181.00009999999997</c:v>
                </c:pt>
                <c:pt idx="932">
                  <c:v>199.57850000000002</c:v>
                </c:pt>
                <c:pt idx="933">
                  <c:v>234.39509999999999</c:v>
                </c:pt>
                <c:pt idx="934">
                  <c:v>263.87330000000003</c:v>
                </c:pt>
                <c:pt idx="935">
                  <c:v>295.72750000000002</c:v>
                </c:pt>
                <c:pt idx="936">
                  <c:v>326.54660000000001</c:v>
                </c:pt>
                <c:pt idx="937">
                  <c:v>354.7475</c:v>
                </c:pt>
                <c:pt idx="938">
                  <c:v>384.80919999999998</c:v>
                </c:pt>
                <c:pt idx="939">
                  <c:v>403.97159999999997</c:v>
                </c:pt>
                <c:pt idx="940">
                  <c:v>275.0924</c:v>
                </c:pt>
                <c:pt idx="941">
                  <c:v>186.57679999999999</c:v>
                </c:pt>
                <c:pt idx="942">
                  <c:v>196.5823</c:v>
                </c:pt>
                <c:pt idx="943">
                  <c:v>224.61840000000001</c:v>
                </c:pt>
                <c:pt idx="944">
                  <c:v>229.8672</c:v>
                </c:pt>
                <c:pt idx="945">
                  <c:v>219.79770000000002</c:v>
                </c:pt>
                <c:pt idx="946">
                  <c:v>174.41219999999998</c:v>
                </c:pt>
                <c:pt idx="947">
                  <c:v>164.4556</c:v>
                </c:pt>
                <c:pt idx="948">
                  <c:v>161.1867</c:v>
                </c:pt>
                <c:pt idx="949">
                  <c:v>158.45700000000002</c:v>
                </c:pt>
                <c:pt idx="950">
                  <c:v>157.30840000000001</c:v>
                </c:pt>
                <c:pt idx="951">
                  <c:v>155.05840000000001</c:v>
                </c:pt>
                <c:pt idx="952">
                  <c:v>156.50749999999999</c:v>
                </c:pt>
                <c:pt idx="953">
                  <c:v>152.64529999999999</c:v>
                </c:pt>
                <c:pt idx="954">
                  <c:v>154.93689999999998</c:v>
                </c:pt>
                <c:pt idx="955">
                  <c:v>150.80339999999998</c:v>
                </c:pt>
                <c:pt idx="956">
                  <c:v>154.4273</c:v>
                </c:pt>
                <c:pt idx="957">
                  <c:v>154.6</c:v>
                </c:pt>
                <c:pt idx="958">
                  <c:v>159.80689999999998</c:v>
                </c:pt>
                <c:pt idx="959">
                  <c:v>183.8</c:v>
                </c:pt>
                <c:pt idx="960">
                  <c:v>190.6</c:v>
                </c:pt>
                <c:pt idx="961">
                  <c:v>178</c:v>
                </c:pt>
                <c:pt idx="962">
                  <c:v>175.9</c:v>
                </c:pt>
                <c:pt idx="963">
                  <c:v>160</c:v>
                </c:pt>
                <c:pt idx="964">
                  <c:v>166</c:v>
                </c:pt>
                <c:pt idx="965">
                  <c:v>181.6</c:v>
                </c:pt>
                <c:pt idx="966">
                  <c:v>181.3</c:v>
                </c:pt>
                <c:pt idx="967">
                  <c:v>178.4</c:v>
                </c:pt>
                <c:pt idx="968">
                  <c:v>167.4</c:v>
                </c:pt>
                <c:pt idx="969">
                  <c:v>155.69999999999999</c:v>
                </c:pt>
                <c:pt idx="970">
                  <c:v>142.6</c:v>
                </c:pt>
                <c:pt idx="971">
                  <c:v>131.69999999999999</c:v>
                </c:pt>
                <c:pt idx="972">
                  <c:v>119</c:v>
                </c:pt>
                <c:pt idx="973">
                  <c:v>95.6</c:v>
                </c:pt>
                <c:pt idx="974">
                  <c:v>98.4</c:v>
                </c:pt>
                <c:pt idx="975">
                  <c:v>99.2</c:v>
                </c:pt>
                <c:pt idx="976">
                  <c:v>100.1</c:v>
                </c:pt>
                <c:pt idx="977">
                  <c:v>99.1</c:v>
                </c:pt>
                <c:pt idx="978">
                  <c:v>100</c:v>
                </c:pt>
                <c:pt idx="979">
                  <c:v>99.125200000000007</c:v>
                </c:pt>
                <c:pt idx="980">
                  <c:v>101.12469999999999</c:v>
                </c:pt>
                <c:pt idx="981">
                  <c:v>99.469700000000003</c:v>
                </c:pt>
                <c:pt idx="982">
                  <c:v>124.9692</c:v>
                </c:pt>
                <c:pt idx="983">
                  <c:v>147.3262</c:v>
                </c:pt>
                <c:pt idx="984">
                  <c:v>170.43020000000001</c:v>
                </c:pt>
                <c:pt idx="985">
                  <c:v>188.97210000000001</c:v>
                </c:pt>
                <c:pt idx="986">
                  <c:v>191.83100000000002</c:v>
                </c:pt>
                <c:pt idx="987">
                  <c:v>176.791</c:v>
                </c:pt>
                <c:pt idx="988">
                  <c:v>165.6421</c:v>
                </c:pt>
                <c:pt idx="989">
                  <c:v>171.43179999999998</c:v>
                </c:pt>
                <c:pt idx="990">
                  <c:v>176.61859999999999</c:v>
                </c:pt>
                <c:pt idx="991">
                  <c:v>192.40180000000001</c:v>
                </c:pt>
                <c:pt idx="992">
                  <c:v>233.94890000000001</c:v>
                </c:pt>
                <c:pt idx="993">
                  <c:v>199.56630000000001</c:v>
                </c:pt>
                <c:pt idx="994">
                  <c:v>178.721</c:v>
                </c:pt>
                <c:pt idx="995">
                  <c:v>192.56</c:v>
                </c:pt>
                <c:pt idx="996">
                  <c:v>242.7379</c:v>
                </c:pt>
                <c:pt idx="997">
                  <c:v>231.25869999999998</c:v>
                </c:pt>
                <c:pt idx="998">
                  <c:v>190.91370000000001</c:v>
                </c:pt>
                <c:pt idx="999">
                  <c:v>216.6859</c:v>
                </c:pt>
                <c:pt idx="1000">
                  <c:v>280.63159999999999</c:v>
                </c:pt>
                <c:pt idx="1001">
                  <c:v>331.57130000000001</c:v>
                </c:pt>
                <c:pt idx="1002">
                  <c:v>383.62020000000001</c:v>
                </c:pt>
                <c:pt idx="1003">
                  <c:v>444.21820000000002</c:v>
                </c:pt>
                <c:pt idx="1004">
                  <c:v>425.62610000000001</c:v>
                </c:pt>
                <c:pt idx="1005">
                  <c:v>366.65989999999999</c:v>
                </c:pt>
                <c:pt idx="1006">
                  <c:v>331.40130000000005</c:v>
                </c:pt>
                <c:pt idx="1007">
                  <c:v>309.4837</c:v>
                </c:pt>
                <c:pt idx="1008">
                  <c:v>301.3125</c:v>
                </c:pt>
                <c:pt idx="1009">
                  <c:v>301.45349999999996</c:v>
                </c:pt>
                <c:pt idx="1010">
                  <c:v>301.49889999999999</c:v>
                </c:pt>
                <c:pt idx="1011">
                  <c:v>305.65940000000001</c:v>
                </c:pt>
                <c:pt idx="1012">
                  <c:v>314.39490000000001</c:v>
                </c:pt>
                <c:pt idx="1013">
                  <c:v>324.99379999999996</c:v>
                </c:pt>
                <c:pt idx="1014">
                  <c:v>339.79480000000001</c:v>
                </c:pt>
                <c:pt idx="1015">
                  <c:v>350.82869999999997</c:v>
                </c:pt>
                <c:pt idx="1016">
                  <c:v>258.44920000000002</c:v>
                </c:pt>
                <c:pt idx="1017">
                  <c:v>189.69910000000002</c:v>
                </c:pt>
                <c:pt idx="1018">
                  <c:v>190.59290000000001</c:v>
                </c:pt>
                <c:pt idx="1019">
                  <c:v>208.16570000000002</c:v>
                </c:pt>
                <c:pt idx="1020">
                  <c:v>226.49850000000001</c:v>
                </c:pt>
                <c:pt idx="1021">
                  <c:v>238.28730000000002</c:v>
                </c:pt>
                <c:pt idx="1022">
                  <c:v>254.75619999999998</c:v>
                </c:pt>
                <c:pt idx="1023">
                  <c:v>276.7081</c:v>
                </c:pt>
                <c:pt idx="1024">
                  <c:v>292.57640000000004</c:v>
                </c:pt>
                <c:pt idx="1025">
                  <c:v>305.94380000000001</c:v>
                </c:pt>
                <c:pt idx="1026">
                  <c:v>308.29669999999999</c:v>
                </c:pt>
                <c:pt idx="1027">
                  <c:v>265.16980000000001</c:v>
                </c:pt>
                <c:pt idx="1028">
                  <c:v>229.8135</c:v>
                </c:pt>
                <c:pt idx="1029">
                  <c:v>219.72279999999998</c:v>
                </c:pt>
                <c:pt idx="1030">
                  <c:v>219.25460000000001</c:v>
                </c:pt>
                <c:pt idx="1031">
                  <c:v>222.16049999999998</c:v>
                </c:pt>
                <c:pt idx="1032">
                  <c:v>223.4512</c:v>
                </c:pt>
                <c:pt idx="1033">
                  <c:v>225.5326</c:v>
                </c:pt>
                <c:pt idx="1034">
                  <c:v>230.57719999999998</c:v>
                </c:pt>
                <c:pt idx="1035">
                  <c:v>234.7704</c:v>
                </c:pt>
                <c:pt idx="1036">
                  <c:v>237.00749999999999</c:v>
                </c:pt>
                <c:pt idx="1037">
                  <c:v>241.13800000000001</c:v>
                </c:pt>
                <c:pt idx="1038">
                  <c:v>232.5642</c:v>
                </c:pt>
                <c:pt idx="1039">
                  <c:v>188.00030000000001</c:v>
                </c:pt>
                <c:pt idx="1040">
                  <c:v>180.9179</c:v>
                </c:pt>
                <c:pt idx="1041">
                  <c:v>178.4676</c:v>
                </c:pt>
                <c:pt idx="1042">
                  <c:v>177.8724</c:v>
                </c:pt>
                <c:pt idx="1043">
                  <c:v>173.6465</c:v>
                </c:pt>
                <c:pt idx="1044">
                  <c:v>169.3536</c:v>
                </c:pt>
                <c:pt idx="1045">
                  <c:v>168.2792</c:v>
                </c:pt>
                <c:pt idx="1046">
                  <c:v>164.48099999999999</c:v>
                </c:pt>
                <c:pt idx="1047">
                  <c:v>159.89169999999999</c:v>
                </c:pt>
                <c:pt idx="1048">
                  <c:v>157.96159999999998</c:v>
                </c:pt>
                <c:pt idx="1049">
                  <c:v>174.61500000000001</c:v>
                </c:pt>
                <c:pt idx="1050">
                  <c:v>189.6969</c:v>
                </c:pt>
                <c:pt idx="1051">
                  <c:v>221.66680000000002</c:v>
                </c:pt>
                <c:pt idx="1052">
                  <c:v>241.387</c:v>
                </c:pt>
                <c:pt idx="1053">
                  <c:v>245.17909999999998</c:v>
                </c:pt>
                <c:pt idx="1054">
                  <c:v>242.15050000000002</c:v>
                </c:pt>
                <c:pt idx="1055">
                  <c:v>240.30550000000002</c:v>
                </c:pt>
                <c:pt idx="1056">
                  <c:v>238.43129999999999</c:v>
                </c:pt>
                <c:pt idx="1057">
                  <c:v>215.32440000000003</c:v>
                </c:pt>
                <c:pt idx="1058">
                  <c:v>181.14599999999999</c:v>
                </c:pt>
                <c:pt idx="1059">
                  <c:v>174.37209999999999</c:v>
                </c:pt>
                <c:pt idx="1060">
                  <c:v>169.9092</c:v>
                </c:pt>
                <c:pt idx="1061">
                  <c:v>166.62639999999999</c:v>
                </c:pt>
                <c:pt idx="1062">
                  <c:v>166.3</c:v>
                </c:pt>
                <c:pt idx="1063">
                  <c:v>164.42399999999998</c:v>
                </c:pt>
                <c:pt idx="1064">
                  <c:v>160.5986</c:v>
                </c:pt>
                <c:pt idx="1065">
                  <c:v>158.91729999999998</c:v>
                </c:pt>
                <c:pt idx="1066">
                  <c:v>154.8468</c:v>
                </c:pt>
                <c:pt idx="1067">
                  <c:v>154.614</c:v>
                </c:pt>
                <c:pt idx="1068">
                  <c:v>156.01180000000002</c:v>
                </c:pt>
                <c:pt idx="1069">
                  <c:v>154.05700000000002</c:v>
                </c:pt>
                <c:pt idx="1070">
                  <c:v>155.51050000000001</c:v>
                </c:pt>
                <c:pt idx="1071">
                  <c:v>154.17169999999999</c:v>
                </c:pt>
                <c:pt idx="1072">
                  <c:v>156.23079999999999</c:v>
                </c:pt>
                <c:pt idx="1073">
                  <c:v>183.7</c:v>
                </c:pt>
                <c:pt idx="1074">
                  <c:v>198.3</c:v>
                </c:pt>
                <c:pt idx="1075">
                  <c:v>185.3</c:v>
                </c:pt>
                <c:pt idx="1076">
                  <c:v>178.2</c:v>
                </c:pt>
                <c:pt idx="1077">
                  <c:v>178.1</c:v>
                </c:pt>
                <c:pt idx="1078">
                  <c:v>163.1</c:v>
                </c:pt>
                <c:pt idx="1079">
                  <c:v>166.7</c:v>
                </c:pt>
                <c:pt idx="1080">
                  <c:v>180.8</c:v>
                </c:pt>
                <c:pt idx="1081">
                  <c:v>177.9</c:v>
                </c:pt>
                <c:pt idx="1082">
                  <c:v>175.9</c:v>
                </c:pt>
                <c:pt idx="1083">
                  <c:v>185.3</c:v>
                </c:pt>
                <c:pt idx="1084">
                  <c:v>184.2</c:v>
                </c:pt>
                <c:pt idx="1085">
                  <c:v>177.7</c:v>
                </c:pt>
                <c:pt idx="1086">
                  <c:v>175.9</c:v>
                </c:pt>
                <c:pt idx="1087">
                  <c:v>178.5</c:v>
                </c:pt>
                <c:pt idx="1088">
                  <c:v>178.2</c:v>
                </c:pt>
                <c:pt idx="1089">
                  <c:v>169.3</c:v>
                </c:pt>
                <c:pt idx="1090">
                  <c:v>152.5</c:v>
                </c:pt>
                <c:pt idx="1091">
                  <c:v>139.5</c:v>
                </c:pt>
                <c:pt idx="1092">
                  <c:v>130.9</c:v>
                </c:pt>
                <c:pt idx="1093">
                  <c:v>135.6</c:v>
                </c:pt>
                <c:pt idx="1094">
                  <c:v>149.80000000000001</c:v>
                </c:pt>
                <c:pt idx="1095">
                  <c:v>172.10720000000001</c:v>
                </c:pt>
                <c:pt idx="1096">
                  <c:v>180.2406</c:v>
                </c:pt>
                <c:pt idx="1097">
                  <c:v>174.69559999999998</c:v>
                </c:pt>
                <c:pt idx="1098">
                  <c:v>184.47020000000001</c:v>
                </c:pt>
                <c:pt idx="1099">
                  <c:v>201.0427</c:v>
                </c:pt>
                <c:pt idx="1100">
                  <c:v>206.87789999999998</c:v>
                </c:pt>
                <c:pt idx="1101">
                  <c:v>218.85580000000002</c:v>
                </c:pt>
                <c:pt idx="1102">
                  <c:v>201.68819999999999</c:v>
                </c:pt>
                <c:pt idx="1103">
                  <c:v>178.43789999999998</c:v>
                </c:pt>
                <c:pt idx="1104">
                  <c:v>183.9873</c:v>
                </c:pt>
                <c:pt idx="1105">
                  <c:v>224.43689999999998</c:v>
                </c:pt>
                <c:pt idx="1106">
                  <c:v>264.74399999999997</c:v>
                </c:pt>
                <c:pt idx="1107">
                  <c:v>232.6798</c:v>
                </c:pt>
                <c:pt idx="1108">
                  <c:v>173.5745</c:v>
                </c:pt>
                <c:pt idx="1109">
                  <c:v>183.47710000000001</c:v>
                </c:pt>
                <c:pt idx="1110">
                  <c:v>198.161</c:v>
                </c:pt>
                <c:pt idx="1111">
                  <c:v>203.60810000000001</c:v>
                </c:pt>
                <c:pt idx="1112">
                  <c:v>178.03059999999999</c:v>
                </c:pt>
                <c:pt idx="1113">
                  <c:v>161.41149999999999</c:v>
                </c:pt>
                <c:pt idx="1114">
                  <c:v>156.02799999999999</c:v>
                </c:pt>
                <c:pt idx="1115">
                  <c:v>153.7131</c:v>
                </c:pt>
                <c:pt idx="1116">
                  <c:v>179.37880000000001</c:v>
                </c:pt>
                <c:pt idx="1117">
                  <c:v>191.863</c:v>
                </c:pt>
                <c:pt idx="1118">
                  <c:v>208.97959999999998</c:v>
                </c:pt>
                <c:pt idx="1119">
                  <c:v>218.73450000000003</c:v>
                </c:pt>
                <c:pt idx="1120">
                  <c:v>236.8879</c:v>
                </c:pt>
                <c:pt idx="1121">
                  <c:v>255.63210000000001</c:v>
                </c:pt>
                <c:pt idx="1122">
                  <c:v>262.50810000000001</c:v>
                </c:pt>
                <c:pt idx="1123">
                  <c:v>263.60550000000001</c:v>
                </c:pt>
                <c:pt idx="1124">
                  <c:v>276.59780000000001</c:v>
                </c:pt>
                <c:pt idx="1125">
                  <c:v>310.95170000000002</c:v>
                </c:pt>
                <c:pt idx="1126">
                  <c:v>321.85109999999997</c:v>
                </c:pt>
                <c:pt idx="1127">
                  <c:v>243.59310000000002</c:v>
                </c:pt>
                <c:pt idx="1128">
                  <c:v>176.595</c:v>
                </c:pt>
                <c:pt idx="1129">
                  <c:v>175.56819999999999</c:v>
                </c:pt>
                <c:pt idx="1130">
                  <c:v>184.05590000000001</c:v>
                </c:pt>
                <c:pt idx="1131">
                  <c:v>204.31880000000001</c:v>
                </c:pt>
                <c:pt idx="1132">
                  <c:v>221.53579999999999</c:v>
                </c:pt>
                <c:pt idx="1133">
                  <c:v>229.26140000000001</c:v>
                </c:pt>
                <c:pt idx="1134">
                  <c:v>199.68440000000001</c:v>
                </c:pt>
                <c:pt idx="1135">
                  <c:v>183.97370000000001</c:v>
                </c:pt>
                <c:pt idx="1136">
                  <c:v>175.4385</c:v>
                </c:pt>
                <c:pt idx="1137">
                  <c:v>176.91070000000002</c:v>
                </c:pt>
                <c:pt idx="1138">
                  <c:v>161.94489999999999</c:v>
                </c:pt>
                <c:pt idx="1139">
                  <c:v>154.7448</c:v>
                </c:pt>
                <c:pt idx="1140">
                  <c:v>156.9769</c:v>
                </c:pt>
                <c:pt idx="1141">
                  <c:v>154.3202</c:v>
                </c:pt>
                <c:pt idx="1142">
                  <c:v>170.7047</c:v>
                </c:pt>
                <c:pt idx="1143">
                  <c:v>178.05430000000001</c:v>
                </c:pt>
                <c:pt idx="1144">
                  <c:v>181.1995</c:v>
                </c:pt>
                <c:pt idx="1145">
                  <c:v>170.59310000000002</c:v>
                </c:pt>
                <c:pt idx="1146">
                  <c:v>157.36879999999999</c:v>
                </c:pt>
                <c:pt idx="1147">
                  <c:v>154.85159999999999</c:v>
                </c:pt>
                <c:pt idx="1148">
                  <c:v>155.55799999999999</c:v>
                </c:pt>
                <c:pt idx="1149">
                  <c:v>154.83330000000001</c:v>
                </c:pt>
                <c:pt idx="1150">
                  <c:v>154.94449999999998</c:v>
                </c:pt>
                <c:pt idx="1151">
                  <c:v>153.8725</c:v>
                </c:pt>
                <c:pt idx="1152">
                  <c:v>182.7</c:v>
                </c:pt>
                <c:pt idx="1153">
                  <c:v>198.5</c:v>
                </c:pt>
                <c:pt idx="1154">
                  <c:v>196.2</c:v>
                </c:pt>
                <c:pt idx="1155">
                  <c:v>190.6</c:v>
                </c:pt>
                <c:pt idx="1156">
                  <c:v>183.8</c:v>
                </c:pt>
                <c:pt idx="1157">
                  <c:v>181.4</c:v>
                </c:pt>
                <c:pt idx="1158">
                  <c:v>179.2</c:v>
                </c:pt>
                <c:pt idx="1159">
                  <c:v>177.3</c:v>
                </c:pt>
                <c:pt idx="1160">
                  <c:v>176.9</c:v>
                </c:pt>
                <c:pt idx="1161">
                  <c:v>175.6</c:v>
                </c:pt>
                <c:pt idx="1162">
                  <c:v>175.6</c:v>
                </c:pt>
                <c:pt idx="1163">
                  <c:v>173.9</c:v>
                </c:pt>
                <c:pt idx="1164">
                  <c:v>172.9</c:v>
                </c:pt>
                <c:pt idx="1165">
                  <c:v>172.1</c:v>
                </c:pt>
                <c:pt idx="1166">
                  <c:v>171</c:v>
                </c:pt>
                <c:pt idx="1167">
                  <c:v>202.2</c:v>
                </c:pt>
                <c:pt idx="1168">
                  <c:v>211.7098</c:v>
                </c:pt>
                <c:pt idx="1169">
                  <c:v>219.56519999999998</c:v>
                </c:pt>
                <c:pt idx="1170">
                  <c:v>220.35340000000002</c:v>
                </c:pt>
                <c:pt idx="1171">
                  <c:v>203.14010000000002</c:v>
                </c:pt>
                <c:pt idx="1172">
                  <c:v>198.59189999999998</c:v>
                </c:pt>
                <c:pt idx="1173">
                  <c:v>184.17940000000002</c:v>
                </c:pt>
                <c:pt idx="1174">
                  <c:v>175.1199</c:v>
                </c:pt>
                <c:pt idx="1175">
                  <c:v>168.6626</c:v>
                </c:pt>
                <c:pt idx="1176">
                  <c:v>164.63630000000001</c:v>
                </c:pt>
                <c:pt idx="1177">
                  <c:v>162.10399999999998</c:v>
                </c:pt>
                <c:pt idx="1178">
                  <c:v>156.94139999999999</c:v>
                </c:pt>
                <c:pt idx="1179">
                  <c:v>178.76140000000001</c:v>
                </c:pt>
                <c:pt idx="1180">
                  <c:v>200.68180000000001</c:v>
                </c:pt>
                <c:pt idx="1181">
                  <c:v>229.0051</c:v>
                </c:pt>
                <c:pt idx="1182">
                  <c:v>241.39180000000002</c:v>
                </c:pt>
                <c:pt idx="1183">
                  <c:v>250.67250000000001</c:v>
                </c:pt>
                <c:pt idx="1184">
                  <c:v>259.0677</c:v>
                </c:pt>
                <c:pt idx="1185">
                  <c:v>269.56</c:v>
                </c:pt>
                <c:pt idx="1186">
                  <c:v>281.33389999999997</c:v>
                </c:pt>
                <c:pt idx="1187">
                  <c:v>290.86059999999998</c:v>
                </c:pt>
                <c:pt idx="1188">
                  <c:v>277.6456</c:v>
                </c:pt>
                <c:pt idx="1189">
                  <c:v>270.70730000000003</c:v>
                </c:pt>
                <c:pt idx="1190">
                  <c:v>264.14149999999995</c:v>
                </c:pt>
                <c:pt idx="1191">
                  <c:v>262.50620000000004</c:v>
                </c:pt>
                <c:pt idx="1192">
                  <c:v>257.68619999999999</c:v>
                </c:pt>
                <c:pt idx="1193">
                  <c:v>257.78909999999996</c:v>
                </c:pt>
                <c:pt idx="1194">
                  <c:v>259.87360000000001</c:v>
                </c:pt>
                <c:pt idx="1195">
                  <c:v>213.9</c:v>
                </c:pt>
                <c:pt idx="1196">
                  <c:v>174.0087</c:v>
                </c:pt>
                <c:pt idx="1197">
                  <c:v>183.37479999999999</c:v>
                </c:pt>
                <c:pt idx="1198">
                  <c:v>197.63510000000002</c:v>
                </c:pt>
                <c:pt idx="1199">
                  <c:v>199.74959999999999</c:v>
                </c:pt>
                <c:pt idx="1200">
                  <c:v>184.19810000000001</c:v>
                </c:pt>
                <c:pt idx="1201">
                  <c:v>177.93379999999999</c:v>
                </c:pt>
                <c:pt idx="1202">
                  <c:v>172.4562</c:v>
                </c:pt>
                <c:pt idx="1203">
                  <c:v>173.99469999999999</c:v>
                </c:pt>
                <c:pt idx="1204">
                  <c:v>176.6523</c:v>
                </c:pt>
                <c:pt idx="1205">
                  <c:v>184.59899999999999</c:v>
                </c:pt>
                <c:pt idx="1206">
                  <c:v>188.26659999999998</c:v>
                </c:pt>
                <c:pt idx="1207">
                  <c:v>191.09479999999999</c:v>
                </c:pt>
                <c:pt idx="1208">
                  <c:v>190.0343</c:v>
                </c:pt>
                <c:pt idx="1209">
                  <c:v>190.84569999999999</c:v>
                </c:pt>
                <c:pt idx="1210">
                  <c:v>177.28379999999999</c:v>
                </c:pt>
                <c:pt idx="1211">
                  <c:v>159.3409</c:v>
                </c:pt>
                <c:pt idx="1212">
                  <c:v>156.1687</c:v>
                </c:pt>
                <c:pt idx="1213">
                  <c:v>154.89360000000002</c:v>
                </c:pt>
                <c:pt idx="1214">
                  <c:v>155.9538</c:v>
                </c:pt>
                <c:pt idx="1215">
                  <c:v>182.4</c:v>
                </c:pt>
                <c:pt idx="1216">
                  <c:v>188.3</c:v>
                </c:pt>
                <c:pt idx="1217">
                  <c:v>178.1</c:v>
                </c:pt>
                <c:pt idx="1218">
                  <c:v>176.7</c:v>
                </c:pt>
                <c:pt idx="1219">
                  <c:v>190.4</c:v>
                </c:pt>
                <c:pt idx="1220">
                  <c:v>178.8</c:v>
                </c:pt>
                <c:pt idx="1221">
                  <c:v>169.3</c:v>
                </c:pt>
                <c:pt idx="1222">
                  <c:v>156</c:v>
                </c:pt>
                <c:pt idx="1223">
                  <c:v>131.80510000000001</c:v>
                </c:pt>
                <c:pt idx="1224">
                  <c:v>116.7</c:v>
                </c:pt>
                <c:pt idx="1225">
                  <c:v>97.7</c:v>
                </c:pt>
                <c:pt idx="1226">
                  <c:v>100.1</c:v>
                </c:pt>
                <c:pt idx="1227">
                  <c:v>96.7</c:v>
                </c:pt>
                <c:pt idx="1228">
                  <c:v>98.705200000000005</c:v>
                </c:pt>
                <c:pt idx="1229">
                  <c:v>98.4328</c:v>
                </c:pt>
                <c:pt idx="1230">
                  <c:v>99.159700000000001</c:v>
                </c:pt>
                <c:pt idx="1231">
                  <c:v>99.885099999999994</c:v>
                </c:pt>
                <c:pt idx="1232">
                  <c:v>98.435199999999995</c:v>
                </c:pt>
                <c:pt idx="1233">
                  <c:v>95.848100000000002</c:v>
                </c:pt>
                <c:pt idx="1234">
                  <c:v>99.149300000000011</c:v>
                </c:pt>
                <c:pt idx="1235">
                  <c:v>98.032899999999998</c:v>
                </c:pt>
                <c:pt idx="1236">
                  <c:v>98.310199999999995</c:v>
                </c:pt>
                <c:pt idx="1237">
                  <c:v>97.529600000000002</c:v>
                </c:pt>
                <c:pt idx="1238">
                  <c:v>99.725499999999997</c:v>
                </c:pt>
                <c:pt idx="1239">
                  <c:v>99.944500000000005</c:v>
                </c:pt>
                <c:pt idx="1240">
                  <c:v>99.730199999999996</c:v>
                </c:pt>
                <c:pt idx="1241">
                  <c:v>101.45819999999999</c:v>
                </c:pt>
                <c:pt idx="1242">
                  <c:v>98.817599999999999</c:v>
                </c:pt>
                <c:pt idx="1243">
                  <c:v>97.089299999999994</c:v>
                </c:pt>
                <c:pt idx="1244">
                  <c:v>99.2958</c:v>
                </c:pt>
                <c:pt idx="1245">
                  <c:v>100.1752</c:v>
                </c:pt>
                <c:pt idx="1246">
                  <c:v>99.201099999999997</c:v>
                </c:pt>
                <c:pt idx="1247">
                  <c:v>99.111200000000011</c:v>
                </c:pt>
                <c:pt idx="1248">
                  <c:v>98.756500000000003</c:v>
                </c:pt>
                <c:pt idx="1249">
                  <c:v>99.668400000000005</c:v>
                </c:pt>
                <c:pt idx="1250">
                  <c:v>100.3918</c:v>
                </c:pt>
                <c:pt idx="1251">
                  <c:v>99.526899999999998</c:v>
                </c:pt>
                <c:pt idx="1252">
                  <c:v>100.9426</c:v>
                </c:pt>
                <c:pt idx="1253">
                  <c:v>98.276799999999994</c:v>
                </c:pt>
                <c:pt idx="1254">
                  <c:v>101.14460000000001</c:v>
                </c:pt>
                <c:pt idx="1255">
                  <c:v>100.7974</c:v>
                </c:pt>
                <c:pt idx="1256">
                  <c:v>98.369</c:v>
                </c:pt>
                <c:pt idx="1257">
                  <c:v>99.844099999999997</c:v>
                </c:pt>
                <c:pt idx="1258">
                  <c:v>98.84859999999999</c:v>
                </c:pt>
                <c:pt idx="1259">
                  <c:v>97.604700000000008</c:v>
                </c:pt>
                <c:pt idx="1260">
                  <c:v>99.555700000000002</c:v>
                </c:pt>
                <c:pt idx="1261">
                  <c:v>99.577799999999996</c:v>
                </c:pt>
                <c:pt idx="1262">
                  <c:v>100.4896</c:v>
                </c:pt>
                <c:pt idx="1263">
                  <c:v>101.27889999999999</c:v>
                </c:pt>
                <c:pt idx="1264">
                  <c:v>100.23860000000001</c:v>
                </c:pt>
                <c:pt idx="1265">
                  <c:v>98.075700000000012</c:v>
                </c:pt>
                <c:pt idx="1266">
                  <c:v>99.855100000000007</c:v>
                </c:pt>
                <c:pt idx="1267">
                  <c:v>98.492699999999999</c:v>
                </c:pt>
                <c:pt idx="1268">
                  <c:v>96.184300000000007</c:v>
                </c:pt>
                <c:pt idx="1269">
                  <c:v>96.6387</c:v>
                </c:pt>
                <c:pt idx="1270">
                  <c:v>98.238299999999995</c:v>
                </c:pt>
                <c:pt idx="1271">
                  <c:v>99.477800000000002</c:v>
                </c:pt>
                <c:pt idx="1272">
                  <c:v>96.665700000000001</c:v>
                </c:pt>
                <c:pt idx="1273">
                  <c:v>98.954800000000006</c:v>
                </c:pt>
                <c:pt idx="1274">
                  <c:v>100.10780000000001</c:v>
                </c:pt>
                <c:pt idx="1275">
                  <c:v>101.2884</c:v>
                </c:pt>
                <c:pt idx="1276">
                  <c:v>127.09650000000001</c:v>
                </c:pt>
                <c:pt idx="1277">
                  <c:v>157.9581</c:v>
                </c:pt>
                <c:pt idx="1278">
                  <c:v>182.90379999999999</c:v>
                </c:pt>
                <c:pt idx="1279">
                  <c:v>185.2852</c:v>
                </c:pt>
                <c:pt idx="1280">
                  <c:v>176.40950000000001</c:v>
                </c:pt>
                <c:pt idx="1281">
                  <c:v>173.24449999999999</c:v>
                </c:pt>
                <c:pt idx="1282">
                  <c:v>194.25980000000001</c:v>
                </c:pt>
                <c:pt idx="1283">
                  <c:v>181.7689</c:v>
                </c:pt>
                <c:pt idx="1284">
                  <c:v>167.2062</c:v>
                </c:pt>
                <c:pt idx="1285">
                  <c:v>180.75399999999999</c:v>
                </c:pt>
                <c:pt idx="1286">
                  <c:v>213.3023</c:v>
                </c:pt>
                <c:pt idx="1287">
                  <c:v>205.47370000000001</c:v>
                </c:pt>
                <c:pt idx="1288">
                  <c:v>189.35550000000001</c:v>
                </c:pt>
                <c:pt idx="1289">
                  <c:v>222.2149</c:v>
                </c:pt>
                <c:pt idx="1290">
                  <c:v>291.25889999999998</c:v>
                </c:pt>
                <c:pt idx="1291">
                  <c:v>363.58010000000002</c:v>
                </c:pt>
                <c:pt idx="1292">
                  <c:v>474.7353</c:v>
                </c:pt>
                <c:pt idx="1293">
                  <c:v>334.33709999999996</c:v>
                </c:pt>
                <c:pt idx="1294">
                  <c:v>218.95740000000001</c:v>
                </c:pt>
                <c:pt idx="1295">
                  <c:v>249.2011</c:v>
                </c:pt>
                <c:pt idx="1296">
                  <c:v>303.8091</c:v>
                </c:pt>
                <c:pt idx="1297">
                  <c:v>345.09399999999999</c:v>
                </c:pt>
                <c:pt idx="1298">
                  <c:v>393.78499999999997</c:v>
                </c:pt>
                <c:pt idx="1299">
                  <c:v>408.08789999999999</c:v>
                </c:pt>
                <c:pt idx="1300">
                  <c:v>424.74649999999997</c:v>
                </c:pt>
                <c:pt idx="1301">
                  <c:v>442.17249999999996</c:v>
                </c:pt>
                <c:pt idx="1302">
                  <c:v>465.13230000000004</c:v>
                </c:pt>
                <c:pt idx="1303">
                  <c:v>499.51569999999998</c:v>
                </c:pt>
                <c:pt idx="1304">
                  <c:v>531.19809999999995</c:v>
                </c:pt>
                <c:pt idx="1305">
                  <c:v>559.72910000000002</c:v>
                </c:pt>
                <c:pt idx="1306">
                  <c:v>585.47499999999991</c:v>
                </c:pt>
                <c:pt idx="1307">
                  <c:v>614.40779999999995</c:v>
                </c:pt>
                <c:pt idx="1308">
                  <c:v>636.18970000000002</c:v>
                </c:pt>
                <c:pt idx="1309">
                  <c:v>658.24919999999997</c:v>
                </c:pt>
                <c:pt idx="1310">
                  <c:v>684.55</c:v>
                </c:pt>
                <c:pt idx="1311">
                  <c:v>713.69619999999998</c:v>
                </c:pt>
                <c:pt idx="1312">
                  <c:v>737.8809</c:v>
                </c:pt>
                <c:pt idx="1313">
                  <c:v>597.27560000000005</c:v>
                </c:pt>
                <c:pt idx="1314">
                  <c:v>284.43809999999996</c:v>
                </c:pt>
                <c:pt idx="1315">
                  <c:v>247.63890000000001</c:v>
                </c:pt>
                <c:pt idx="1316">
                  <c:v>232.15819999999999</c:v>
                </c:pt>
                <c:pt idx="1317">
                  <c:v>214.72220000000002</c:v>
                </c:pt>
                <c:pt idx="1318">
                  <c:v>307.57889999999998</c:v>
                </c:pt>
                <c:pt idx="1319">
                  <c:v>383.55410000000001</c:v>
                </c:pt>
                <c:pt idx="1320">
                  <c:v>464.18239999999997</c:v>
                </c:pt>
                <c:pt idx="1321">
                  <c:v>535.55889999999999</c:v>
                </c:pt>
                <c:pt idx="1322">
                  <c:v>550.84269999999992</c:v>
                </c:pt>
                <c:pt idx="1323">
                  <c:v>553.16280000000006</c:v>
                </c:pt>
                <c:pt idx="1324">
                  <c:v>559.16970000000003</c:v>
                </c:pt>
                <c:pt idx="1325">
                  <c:v>549.64100000000008</c:v>
                </c:pt>
                <c:pt idx="1326">
                  <c:v>339.33109999999999</c:v>
                </c:pt>
                <c:pt idx="1327">
                  <c:v>223.26920000000001</c:v>
                </c:pt>
                <c:pt idx="1328">
                  <c:v>231.23990000000001</c:v>
                </c:pt>
                <c:pt idx="1329">
                  <c:v>282.22190000000001</c:v>
                </c:pt>
                <c:pt idx="1330">
                  <c:v>301.57600000000002</c:v>
                </c:pt>
                <c:pt idx="1331">
                  <c:v>296.78359999999998</c:v>
                </c:pt>
                <c:pt idx="1332">
                  <c:v>289.774</c:v>
                </c:pt>
                <c:pt idx="1333">
                  <c:v>273.33170000000001</c:v>
                </c:pt>
                <c:pt idx="1334">
                  <c:v>256.38409999999999</c:v>
                </c:pt>
                <c:pt idx="1335">
                  <c:v>243.9725</c:v>
                </c:pt>
                <c:pt idx="1336">
                  <c:v>233.7501</c:v>
                </c:pt>
                <c:pt idx="1337">
                  <c:v>197.85219999999998</c:v>
                </c:pt>
                <c:pt idx="1338">
                  <c:v>180.17170000000002</c:v>
                </c:pt>
                <c:pt idx="1339">
                  <c:v>170.41900000000001</c:v>
                </c:pt>
                <c:pt idx="1340">
                  <c:v>167.37480000000002</c:v>
                </c:pt>
                <c:pt idx="1341">
                  <c:v>163.70580000000001</c:v>
                </c:pt>
                <c:pt idx="1342">
                  <c:v>158.9391</c:v>
                </c:pt>
                <c:pt idx="1343">
                  <c:v>159.89689999999999</c:v>
                </c:pt>
                <c:pt idx="1344">
                  <c:v>154.5419</c:v>
                </c:pt>
                <c:pt idx="1345">
                  <c:v>156.94029999999998</c:v>
                </c:pt>
                <c:pt idx="1346">
                  <c:v>157.67420000000001</c:v>
                </c:pt>
                <c:pt idx="1347">
                  <c:v>156.7516</c:v>
                </c:pt>
                <c:pt idx="1348">
                  <c:v>153.21960000000001</c:v>
                </c:pt>
                <c:pt idx="1349">
                  <c:v>183.26309999999998</c:v>
                </c:pt>
                <c:pt idx="1350">
                  <c:v>180.3</c:v>
                </c:pt>
                <c:pt idx="1351">
                  <c:v>180.4</c:v>
                </c:pt>
                <c:pt idx="1352">
                  <c:v>179.3</c:v>
                </c:pt>
                <c:pt idx="1353">
                  <c:v>178.5</c:v>
                </c:pt>
                <c:pt idx="1354">
                  <c:v>177.6</c:v>
                </c:pt>
                <c:pt idx="1355">
                  <c:v>177.1</c:v>
                </c:pt>
                <c:pt idx="1356">
                  <c:v>171.5</c:v>
                </c:pt>
                <c:pt idx="1357">
                  <c:v>167</c:v>
                </c:pt>
                <c:pt idx="1358">
                  <c:v>165.4</c:v>
                </c:pt>
                <c:pt idx="1359">
                  <c:v>162.6</c:v>
                </c:pt>
                <c:pt idx="1360">
                  <c:v>157.4</c:v>
                </c:pt>
                <c:pt idx="1361">
                  <c:v>157.80000000000001</c:v>
                </c:pt>
                <c:pt idx="1362">
                  <c:v>155.5</c:v>
                </c:pt>
                <c:pt idx="1363">
                  <c:v>155.69999999999999</c:v>
                </c:pt>
                <c:pt idx="1364">
                  <c:v>155</c:v>
                </c:pt>
                <c:pt idx="1365">
                  <c:v>154.30000000000001</c:v>
                </c:pt>
                <c:pt idx="1366">
                  <c:v>203.8</c:v>
                </c:pt>
                <c:pt idx="1367">
                  <c:v>267.39999999999998</c:v>
                </c:pt>
                <c:pt idx="1368">
                  <c:v>353.78109999999998</c:v>
                </c:pt>
                <c:pt idx="1369">
                  <c:v>445.34249999999997</c:v>
                </c:pt>
                <c:pt idx="1370">
                  <c:v>514.33249999999998</c:v>
                </c:pt>
                <c:pt idx="1371">
                  <c:v>552.49220000000003</c:v>
                </c:pt>
                <c:pt idx="1372">
                  <c:v>581.41669999999999</c:v>
                </c:pt>
                <c:pt idx="1373">
                  <c:v>612.82560000000001</c:v>
                </c:pt>
                <c:pt idx="1374">
                  <c:v>650.78100000000006</c:v>
                </c:pt>
                <c:pt idx="1375">
                  <c:v>686.35040000000004</c:v>
                </c:pt>
                <c:pt idx="1376">
                  <c:v>701.11429999999996</c:v>
                </c:pt>
                <c:pt idx="1377">
                  <c:v>446.01179999999999</c:v>
                </c:pt>
                <c:pt idx="1378">
                  <c:v>290.54590000000002</c:v>
                </c:pt>
                <c:pt idx="1379">
                  <c:v>322.34530000000001</c:v>
                </c:pt>
                <c:pt idx="1380">
                  <c:v>447.76890000000003</c:v>
                </c:pt>
                <c:pt idx="1381">
                  <c:v>522.80129999999997</c:v>
                </c:pt>
                <c:pt idx="1382">
                  <c:v>551.44349999999997</c:v>
                </c:pt>
                <c:pt idx="1383">
                  <c:v>567.02380000000005</c:v>
                </c:pt>
                <c:pt idx="1384">
                  <c:v>582.98170000000005</c:v>
                </c:pt>
                <c:pt idx="1385">
                  <c:v>594.57859999999994</c:v>
                </c:pt>
                <c:pt idx="1386">
                  <c:v>586.89760000000001</c:v>
                </c:pt>
                <c:pt idx="1387">
                  <c:v>376.55970000000002</c:v>
                </c:pt>
                <c:pt idx="1388">
                  <c:v>236.75640000000001</c:v>
                </c:pt>
                <c:pt idx="1389">
                  <c:v>229.51439999999999</c:v>
                </c:pt>
                <c:pt idx="1390">
                  <c:v>255.54169999999999</c:v>
                </c:pt>
                <c:pt idx="1391">
                  <c:v>295.16180000000003</c:v>
                </c:pt>
                <c:pt idx="1392">
                  <c:v>354.0992</c:v>
                </c:pt>
                <c:pt idx="1393">
                  <c:v>413.31709999999998</c:v>
                </c:pt>
                <c:pt idx="1394">
                  <c:v>453.00650000000002</c:v>
                </c:pt>
                <c:pt idx="1395">
                  <c:v>464.85420000000005</c:v>
                </c:pt>
                <c:pt idx="1396">
                  <c:v>464.46370000000002</c:v>
                </c:pt>
                <c:pt idx="1397">
                  <c:v>280.65379999999999</c:v>
                </c:pt>
                <c:pt idx="1398">
                  <c:v>213.4485</c:v>
                </c:pt>
                <c:pt idx="1399">
                  <c:v>219.73999999999998</c:v>
                </c:pt>
                <c:pt idx="1400">
                  <c:v>243.0909</c:v>
                </c:pt>
                <c:pt idx="1401">
                  <c:v>252.2834</c:v>
                </c:pt>
                <c:pt idx="1402">
                  <c:v>247.51769999999999</c:v>
                </c:pt>
                <c:pt idx="1403">
                  <c:v>224.91</c:v>
                </c:pt>
                <c:pt idx="1404">
                  <c:v>187.27699999999999</c:v>
                </c:pt>
                <c:pt idx="1405">
                  <c:v>181.4194</c:v>
                </c:pt>
                <c:pt idx="1406">
                  <c:v>197.47049999999999</c:v>
                </c:pt>
                <c:pt idx="1407">
                  <c:v>224.5487</c:v>
                </c:pt>
                <c:pt idx="1408">
                  <c:v>252.8827</c:v>
                </c:pt>
                <c:pt idx="1409">
                  <c:v>254.90870000000001</c:v>
                </c:pt>
                <c:pt idx="1410">
                  <c:v>244.39779999999999</c:v>
                </c:pt>
                <c:pt idx="1411">
                  <c:v>211.37819999999999</c:v>
                </c:pt>
                <c:pt idx="1412">
                  <c:v>207.7774</c:v>
                </c:pt>
                <c:pt idx="1413">
                  <c:v>214.8015</c:v>
                </c:pt>
                <c:pt idx="1414">
                  <c:v>177.27619999999999</c:v>
                </c:pt>
                <c:pt idx="1415">
                  <c:v>161.79820000000001</c:v>
                </c:pt>
                <c:pt idx="1416">
                  <c:v>158.67789999999999</c:v>
                </c:pt>
                <c:pt idx="1417">
                  <c:v>156.2012</c:v>
                </c:pt>
                <c:pt idx="1418">
                  <c:v>156.59900000000002</c:v>
                </c:pt>
                <c:pt idx="1419">
                  <c:v>155.53970000000001</c:v>
                </c:pt>
                <c:pt idx="1420">
                  <c:v>154.10769999999999</c:v>
                </c:pt>
                <c:pt idx="1421">
                  <c:v>181.27279999999999</c:v>
                </c:pt>
                <c:pt idx="1422">
                  <c:v>219.3587</c:v>
                </c:pt>
                <c:pt idx="1423">
                  <c:v>254.0145</c:v>
                </c:pt>
                <c:pt idx="1424">
                  <c:v>266.05549999999999</c:v>
                </c:pt>
                <c:pt idx="1425">
                  <c:v>239.0009</c:v>
                </c:pt>
                <c:pt idx="1426">
                  <c:v>255.4247</c:v>
                </c:pt>
                <c:pt idx="1427">
                  <c:v>266.04070000000002</c:v>
                </c:pt>
                <c:pt idx="1428">
                  <c:v>268.30259999999998</c:v>
                </c:pt>
                <c:pt idx="1429">
                  <c:v>268.6123</c:v>
                </c:pt>
                <c:pt idx="1430">
                  <c:v>275.28800000000001</c:v>
                </c:pt>
                <c:pt idx="1431">
                  <c:v>290.1857</c:v>
                </c:pt>
                <c:pt idx="1432">
                  <c:v>282.40140000000002</c:v>
                </c:pt>
                <c:pt idx="1433">
                  <c:v>250.7567</c:v>
                </c:pt>
                <c:pt idx="1434">
                  <c:v>245.92519999999999</c:v>
                </c:pt>
                <c:pt idx="1435">
                  <c:v>250.88589999999999</c:v>
                </c:pt>
                <c:pt idx="1436">
                  <c:v>246.0771</c:v>
                </c:pt>
                <c:pt idx="1437">
                  <c:v>239.59890000000001</c:v>
                </c:pt>
                <c:pt idx="1438">
                  <c:v>233.42740000000001</c:v>
                </c:pt>
                <c:pt idx="1439">
                  <c:v>220.8913</c:v>
                </c:pt>
                <c:pt idx="1440">
                  <c:v>180.99510000000001</c:v>
                </c:pt>
                <c:pt idx="1441">
                  <c:v>163.38800000000001</c:v>
                </c:pt>
                <c:pt idx="1442">
                  <c:v>158.6514</c:v>
                </c:pt>
                <c:pt idx="1443">
                  <c:v>156.8758</c:v>
                </c:pt>
                <c:pt idx="1444">
                  <c:v>154.65710000000001</c:v>
                </c:pt>
                <c:pt idx="1445">
                  <c:v>156.8083</c:v>
                </c:pt>
                <c:pt idx="1446">
                  <c:v>155.7312</c:v>
                </c:pt>
                <c:pt idx="1447">
                  <c:v>154.4623</c:v>
                </c:pt>
                <c:pt idx="1448">
                  <c:v>153.75469999999999</c:v>
                </c:pt>
                <c:pt idx="1449">
                  <c:v>195.6302</c:v>
                </c:pt>
                <c:pt idx="1450">
                  <c:v>234.52099999999999</c:v>
                </c:pt>
                <c:pt idx="1451">
                  <c:v>269.50009999999997</c:v>
                </c:pt>
                <c:pt idx="1452">
                  <c:v>207.07429999999999</c:v>
                </c:pt>
                <c:pt idx="1453">
                  <c:v>165.447</c:v>
                </c:pt>
                <c:pt idx="1454">
                  <c:v>154.36150000000001</c:v>
                </c:pt>
                <c:pt idx="1455">
                  <c:v>183.3244</c:v>
                </c:pt>
                <c:pt idx="1456">
                  <c:v>179.34360000000001</c:v>
                </c:pt>
                <c:pt idx="1457">
                  <c:v>181.2</c:v>
                </c:pt>
                <c:pt idx="1458">
                  <c:v>177.4</c:v>
                </c:pt>
                <c:pt idx="1459">
                  <c:v>173.1</c:v>
                </c:pt>
                <c:pt idx="1460">
                  <c:v>178.2</c:v>
                </c:pt>
                <c:pt idx="1461">
                  <c:v>243.9</c:v>
                </c:pt>
                <c:pt idx="1462">
                  <c:v>346.6</c:v>
                </c:pt>
                <c:pt idx="1463">
                  <c:v>493.0686</c:v>
                </c:pt>
                <c:pt idx="1464">
                  <c:v>587.21659999999997</c:v>
                </c:pt>
                <c:pt idx="1465">
                  <c:v>358.90370000000001</c:v>
                </c:pt>
                <c:pt idx="1466">
                  <c:v>224.82309999999998</c:v>
                </c:pt>
                <c:pt idx="1467">
                  <c:v>254.22550000000001</c:v>
                </c:pt>
                <c:pt idx="1468">
                  <c:v>323.03440000000001</c:v>
                </c:pt>
                <c:pt idx="1469">
                  <c:v>325.399</c:v>
                </c:pt>
                <c:pt idx="1470">
                  <c:v>282.87520000000001</c:v>
                </c:pt>
                <c:pt idx="1471">
                  <c:v>264.2353</c:v>
                </c:pt>
                <c:pt idx="1472">
                  <c:v>317.65120000000002</c:v>
                </c:pt>
                <c:pt idx="1473">
                  <c:v>441.76780000000002</c:v>
                </c:pt>
                <c:pt idx="1474">
                  <c:v>575.42070000000001</c:v>
                </c:pt>
                <c:pt idx="1475">
                  <c:v>540.92970000000003</c:v>
                </c:pt>
                <c:pt idx="1476">
                  <c:v>454.32810000000001</c:v>
                </c:pt>
                <c:pt idx="1477">
                  <c:v>487.06220000000002</c:v>
                </c:pt>
                <c:pt idx="1478">
                  <c:v>327.3895</c:v>
                </c:pt>
                <c:pt idx="1479">
                  <c:v>213.88319999999999</c:v>
                </c:pt>
                <c:pt idx="1480">
                  <c:v>200.54050000000001</c:v>
                </c:pt>
                <c:pt idx="1481">
                  <c:v>205.2261</c:v>
                </c:pt>
                <c:pt idx="1482">
                  <c:v>228.88289999999998</c:v>
                </c:pt>
                <c:pt idx="1483">
                  <c:v>263.50600000000003</c:v>
                </c:pt>
                <c:pt idx="1484">
                  <c:v>295.32509999999996</c:v>
                </c:pt>
                <c:pt idx="1485">
                  <c:v>312.88190000000003</c:v>
                </c:pt>
                <c:pt idx="1486">
                  <c:v>315.4239</c:v>
                </c:pt>
                <c:pt idx="1487">
                  <c:v>290.79700000000003</c:v>
                </c:pt>
                <c:pt idx="1488">
                  <c:v>247.2432</c:v>
                </c:pt>
                <c:pt idx="1489">
                  <c:v>231.834</c:v>
                </c:pt>
                <c:pt idx="1490">
                  <c:v>242.69930000000002</c:v>
                </c:pt>
                <c:pt idx="1491">
                  <c:v>265.1934</c:v>
                </c:pt>
                <c:pt idx="1492">
                  <c:v>282.13779999999997</c:v>
                </c:pt>
                <c:pt idx="1493">
                  <c:v>295.93259999999998</c:v>
                </c:pt>
                <c:pt idx="1494">
                  <c:v>307.08889999999997</c:v>
                </c:pt>
                <c:pt idx="1495">
                  <c:v>324.61770000000001</c:v>
                </c:pt>
                <c:pt idx="1496">
                  <c:v>331.56080000000003</c:v>
                </c:pt>
                <c:pt idx="1497">
                  <c:v>298.96160000000003</c:v>
                </c:pt>
                <c:pt idx="1498">
                  <c:v>289.84809999999999</c:v>
                </c:pt>
                <c:pt idx="1499">
                  <c:v>303.39179999999999</c:v>
                </c:pt>
                <c:pt idx="1500">
                  <c:v>329.57239999999996</c:v>
                </c:pt>
                <c:pt idx="1501">
                  <c:v>350.02949999999998</c:v>
                </c:pt>
                <c:pt idx="1502">
                  <c:v>358.3528</c:v>
                </c:pt>
                <c:pt idx="1503">
                  <c:v>363.05530000000005</c:v>
                </c:pt>
                <c:pt idx="1504">
                  <c:v>369.85660000000001</c:v>
                </c:pt>
                <c:pt idx="1505">
                  <c:v>374.233</c:v>
                </c:pt>
                <c:pt idx="1506">
                  <c:v>378.51869999999997</c:v>
                </c:pt>
                <c:pt idx="1507">
                  <c:v>383.74290000000002</c:v>
                </c:pt>
                <c:pt idx="1508">
                  <c:v>377.58339999999998</c:v>
                </c:pt>
                <c:pt idx="1509">
                  <c:v>271.827</c:v>
                </c:pt>
                <c:pt idx="1510">
                  <c:v>182.2747</c:v>
                </c:pt>
                <c:pt idx="1511">
                  <c:v>195.0377</c:v>
                </c:pt>
                <c:pt idx="1512">
                  <c:v>220.2286</c:v>
                </c:pt>
                <c:pt idx="1513">
                  <c:v>244.19710000000001</c:v>
                </c:pt>
                <c:pt idx="1514">
                  <c:v>263.17680000000001</c:v>
                </c:pt>
                <c:pt idx="1515">
                  <c:v>273.65009999999995</c:v>
                </c:pt>
                <c:pt idx="1516">
                  <c:v>280.26600000000002</c:v>
                </c:pt>
                <c:pt idx="1517">
                  <c:v>290.53030000000001</c:v>
                </c:pt>
                <c:pt idx="1518">
                  <c:v>308.92880000000002</c:v>
                </c:pt>
                <c:pt idx="1519">
                  <c:v>321.89920000000001</c:v>
                </c:pt>
                <c:pt idx="1520">
                  <c:v>339.2199</c:v>
                </c:pt>
                <c:pt idx="1521">
                  <c:v>356.79219999999998</c:v>
                </c:pt>
                <c:pt idx="1522">
                  <c:v>374.04579999999999</c:v>
                </c:pt>
                <c:pt idx="1523">
                  <c:v>396.82850000000002</c:v>
                </c:pt>
                <c:pt idx="1524">
                  <c:v>416.0127</c:v>
                </c:pt>
                <c:pt idx="1525">
                  <c:v>432.23149999999998</c:v>
                </c:pt>
                <c:pt idx="1526">
                  <c:v>443.07560000000001</c:v>
                </c:pt>
                <c:pt idx="1527">
                  <c:v>449.08519999999999</c:v>
                </c:pt>
                <c:pt idx="1528">
                  <c:v>455.2294</c:v>
                </c:pt>
                <c:pt idx="1529">
                  <c:v>458.10790000000003</c:v>
                </c:pt>
                <c:pt idx="1530">
                  <c:v>457.55869999999999</c:v>
                </c:pt>
                <c:pt idx="1531">
                  <c:v>460.75169999999997</c:v>
                </c:pt>
                <c:pt idx="1532">
                  <c:v>456.21590000000003</c:v>
                </c:pt>
                <c:pt idx="1533">
                  <c:v>360.9667</c:v>
                </c:pt>
                <c:pt idx="1534">
                  <c:v>206.9898</c:v>
                </c:pt>
                <c:pt idx="1535">
                  <c:v>191.3407</c:v>
                </c:pt>
                <c:pt idx="1536">
                  <c:v>187.0309</c:v>
                </c:pt>
                <c:pt idx="1537">
                  <c:v>185.85150000000002</c:v>
                </c:pt>
                <c:pt idx="1538">
                  <c:v>184.7458</c:v>
                </c:pt>
                <c:pt idx="1539">
                  <c:v>183.18430000000001</c:v>
                </c:pt>
                <c:pt idx="1540">
                  <c:v>183.8133</c:v>
                </c:pt>
                <c:pt idx="1541">
                  <c:v>182.1037</c:v>
                </c:pt>
                <c:pt idx="1542">
                  <c:v>182.40620000000001</c:v>
                </c:pt>
                <c:pt idx="1543">
                  <c:v>183.50630000000001</c:v>
                </c:pt>
                <c:pt idx="1544">
                  <c:v>183.7</c:v>
                </c:pt>
                <c:pt idx="1545">
                  <c:v>183</c:v>
                </c:pt>
                <c:pt idx="1546">
                  <c:v>183.7</c:v>
                </c:pt>
                <c:pt idx="1547">
                  <c:v>204.3</c:v>
                </c:pt>
                <c:pt idx="1548">
                  <c:v>211.6129</c:v>
                </c:pt>
                <c:pt idx="1549">
                  <c:v>221.88679999999999</c:v>
                </c:pt>
                <c:pt idx="1550">
                  <c:v>225.94380000000001</c:v>
                </c:pt>
                <c:pt idx="1551">
                  <c:v>234.93530000000001</c:v>
                </c:pt>
                <c:pt idx="1552">
                  <c:v>267.36470000000003</c:v>
                </c:pt>
                <c:pt idx="1553">
                  <c:v>337.40600000000001</c:v>
                </c:pt>
                <c:pt idx="1554">
                  <c:v>396.03429999999997</c:v>
                </c:pt>
                <c:pt idx="1555">
                  <c:v>455.41109999999998</c:v>
                </c:pt>
                <c:pt idx="1556">
                  <c:v>476.23869999999999</c:v>
                </c:pt>
                <c:pt idx="1557">
                  <c:v>490.4667</c:v>
                </c:pt>
                <c:pt idx="1558">
                  <c:v>498.35669999999999</c:v>
                </c:pt>
                <c:pt idx="1559">
                  <c:v>504.61089999999996</c:v>
                </c:pt>
                <c:pt idx="1560">
                  <c:v>506.0652</c:v>
                </c:pt>
                <c:pt idx="1561">
                  <c:v>472.92430000000002</c:v>
                </c:pt>
                <c:pt idx="1562">
                  <c:v>402.77710000000002</c:v>
                </c:pt>
                <c:pt idx="1563">
                  <c:v>342.78280000000001</c:v>
                </c:pt>
                <c:pt idx="1564">
                  <c:v>304.52289999999999</c:v>
                </c:pt>
                <c:pt idx="1565">
                  <c:v>275.75800000000004</c:v>
                </c:pt>
                <c:pt idx="1566">
                  <c:v>261.59809999999999</c:v>
                </c:pt>
                <c:pt idx="1567">
                  <c:v>252.0411</c:v>
                </c:pt>
                <c:pt idx="1568">
                  <c:v>248.33510000000001</c:v>
                </c:pt>
                <c:pt idx="1569">
                  <c:v>247.29479999999998</c:v>
                </c:pt>
                <c:pt idx="1570">
                  <c:v>246.31050000000002</c:v>
                </c:pt>
                <c:pt idx="1571">
                  <c:v>245.74520000000001</c:v>
                </c:pt>
                <c:pt idx="1572">
                  <c:v>251.26300000000001</c:v>
                </c:pt>
                <c:pt idx="1573">
                  <c:v>253.40010000000001</c:v>
                </c:pt>
                <c:pt idx="1574">
                  <c:v>255.49420000000001</c:v>
                </c:pt>
                <c:pt idx="1575">
                  <c:v>254.8372</c:v>
                </c:pt>
                <c:pt idx="1576">
                  <c:v>251.1824</c:v>
                </c:pt>
                <c:pt idx="1577">
                  <c:v>251.50729999999999</c:v>
                </c:pt>
                <c:pt idx="1578">
                  <c:v>252.82680000000002</c:v>
                </c:pt>
                <c:pt idx="1579">
                  <c:v>248.80199999999999</c:v>
                </c:pt>
                <c:pt idx="1580">
                  <c:v>249.006</c:v>
                </c:pt>
                <c:pt idx="1581">
                  <c:v>249.34219999999999</c:v>
                </c:pt>
                <c:pt idx="1582">
                  <c:v>251.12209999999999</c:v>
                </c:pt>
                <c:pt idx="1583">
                  <c:v>255.13139999999999</c:v>
                </c:pt>
                <c:pt idx="1584">
                  <c:v>254.45419999999999</c:v>
                </c:pt>
                <c:pt idx="1585">
                  <c:v>253.59859999999998</c:v>
                </c:pt>
                <c:pt idx="1586">
                  <c:v>261.58359999999999</c:v>
                </c:pt>
                <c:pt idx="1587">
                  <c:v>274.79169999999999</c:v>
                </c:pt>
                <c:pt idx="1588">
                  <c:v>267.31040000000002</c:v>
                </c:pt>
                <c:pt idx="1589">
                  <c:v>208.1797</c:v>
                </c:pt>
                <c:pt idx="1590">
                  <c:v>193.22550000000001</c:v>
                </c:pt>
                <c:pt idx="1591">
                  <c:v>188.1713</c:v>
                </c:pt>
                <c:pt idx="1592">
                  <c:v>188.04179999999999</c:v>
                </c:pt>
                <c:pt idx="1593">
                  <c:v>184.87899999999999</c:v>
                </c:pt>
                <c:pt idx="1594">
                  <c:v>184.10410000000002</c:v>
                </c:pt>
                <c:pt idx="1595">
                  <c:v>183.9006</c:v>
                </c:pt>
                <c:pt idx="1596">
                  <c:v>181.5</c:v>
                </c:pt>
                <c:pt idx="1597">
                  <c:v>181.96690000000001</c:v>
                </c:pt>
                <c:pt idx="1598">
                  <c:v>180.5625</c:v>
                </c:pt>
                <c:pt idx="1599">
                  <c:v>182.00729999999999</c:v>
                </c:pt>
                <c:pt idx="1600">
                  <c:v>180.8</c:v>
                </c:pt>
                <c:pt idx="1601">
                  <c:v>179.3279</c:v>
                </c:pt>
                <c:pt idx="1602">
                  <c:v>178.84730000000002</c:v>
                </c:pt>
                <c:pt idx="1603">
                  <c:v>179.8</c:v>
                </c:pt>
                <c:pt idx="1604">
                  <c:v>180.7</c:v>
                </c:pt>
                <c:pt idx="1605">
                  <c:v>195.30380000000002</c:v>
                </c:pt>
                <c:pt idx="1606">
                  <c:v>224.14</c:v>
                </c:pt>
                <c:pt idx="1607">
                  <c:v>293.13010000000003</c:v>
                </c:pt>
                <c:pt idx="1608">
                  <c:v>345.9966</c:v>
                </c:pt>
                <c:pt idx="1609">
                  <c:v>368.17959999999999</c:v>
                </c:pt>
                <c:pt idx="1610">
                  <c:v>378.98</c:v>
                </c:pt>
                <c:pt idx="1611">
                  <c:v>384.23759999999999</c:v>
                </c:pt>
                <c:pt idx="1612">
                  <c:v>386.66860000000003</c:v>
                </c:pt>
                <c:pt idx="1613">
                  <c:v>391.06990000000002</c:v>
                </c:pt>
                <c:pt idx="1614">
                  <c:v>394.6223</c:v>
                </c:pt>
                <c:pt idx="1615">
                  <c:v>397.54899999999998</c:v>
                </c:pt>
                <c:pt idx="1616">
                  <c:v>397.82739999999995</c:v>
                </c:pt>
                <c:pt idx="1617">
                  <c:v>393.66890000000001</c:v>
                </c:pt>
                <c:pt idx="1618">
                  <c:v>384.50599999999997</c:v>
                </c:pt>
                <c:pt idx="1619">
                  <c:v>372.12450000000001</c:v>
                </c:pt>
                <c:pt idx="1620">
                  <c:v>364.9982</c:v>
                </c:pt>
                <c:pt idx="1621">
                  <c:v>373.9083</c:v>
                </c:pt>
                <c:pt idx="1622">
                  <c:v>366.99099999999999</c:v>
                </c:pt>
                <c:pt idx="1623">
                  <c:v>341.25779999999997</c:v>
                </c:pt>
                <c:pt idx="1624">
                  <c:v>317.32319999999999</c:v>
                </c:pt>
                <c:pt idx="1625">
                  <c:v>298.6277</c:v>
                </c:pt>
                <c:pt idx="1626">
                  <c:v>287.34540000000004</c:v>
                </c:pt>
                <c:pt idx="1627">
                  <c:v>279.32900000000001</c:v>
                </c:pt>
                <c:pt idx="1628">
                  <c:v>273.98849999999999</c:v>
                </c:pt>
                <c:pt idx="1629">
                  <c:v>270.79239999999999</c:v>
                </c:pt>
                <c:pt idx="1630">
                  <c:v>269.14949999999999</c:v>
                </c:pt>
                <c:pt idx="1631">
                  <c:v>268.27879999999999</c:v>
                </c:pt>
                <c:pt idx="1632">
                  <c:v>270.45919999999995</c:v>
                </c:pt>
                <c:pt idx="1633">
                  <c:v>271.91140000000001</c:v>
                </c:pt>
                <c:pt idx="1634">
                  <c:v>274.91629999999998</c:v>
                </c:pt>
                <c:pt idx="1635">
                  <c:v>279.23540000000003</c:v>
                </c:pt>
                <c:pt idx="1636">
                  <c:v>283.14789999999999</c:v>
                </c:pt>
                <c:pt idx="1637">
                  <c:v>285.78589999999997</c:v>
                </c:pt>
                <c:pt idx="1638">
                  <c:v>289.79499999999996</c:v>
                </c:pt>
                <c:pt idx="1639">
                  <c:v>288.95069999999998</c:v>
                </c:pt>
                <c:pt idx="1640">
                  <c:v>292.45169999999996</c:v>
                </c:pt>
                <c:pt idx="1641">
                  <c:v>294.91489999999999</c:v>
                </c:pt>
                <c:pt idx="1642">
                  <c:v>293.14350000000002</c:v>
                </c:pt>
                <c:pt idx="1643">
                  <c:v>294.78109999999998</c:v>
                </c:pt>
                <c:pt idx="1644">
                  <c:v>292.67349999999999</c:v>
                </c:pt>
                <c:pt idx="1645">
                  <c:v>293.39759999999995</c:v>
                </c:pt>
                <c:pt idx="1646">
                  <c:v>293.11219999999997</c:v>
                </c:pt>
                <c:pt idx="1647">
                  <c:v>294.65219999999999</c:v>
                </c:pt>
                <c:pt idx="1648">
                  <c:v>294.29609999999997</c:v>
                </c:pt>
                <c:pt idx="1649">
                  <c:v>295.70580000000001</c:v>
                </c:pt>
                <c:pt idx="1650">
                  <c:v>294.80499999999995</c:v>
                </c:pt>
                <c:pt idx="1651">
                  <c:v>294.74880000000002</c:v>
                </c:pt>
                <c:pt idx="1652">
                  <c:v>294.36429999999996</c:v>
                </c:pt>
                <c:pt idx="1653">
                  <c:v>292.77769999999998</c:v>
                </c:pt>
                <c:pt idx="1654">
                  <c:v>293.0496</c:v>
                </c:pt>
                <c:pt idx="1655">
                  <c:v>293.21480000000003</c:v>
                </c:pt>
                <c:pt idx="1656">
                  <c:v>294.03060000000005</c:v>
                </c:pt>
                <c:pt idx="1657">
                  <c:v>295.81690000000003</c:v>
                </c:pt>
                <c:pt idx="1658">
                  <c:v>300.80879999999996</c:v>
                </c:pt>
                <c:pt idx="1659">
                  <c:v>308.12909999999999</c:v>
                </c:pt>
                <c:pt idx="1660">
                  <c:v>314.2056</c:v>
                </c:pt>
                <c:pt idx="1661">
                  <c:v>317.32960000000003</c:v>
                </c:pt>
                <c:pt idx="1662">
                  <c:v>321.36540000000002</c:v>
                </c:pt>
                <c:pt idx="1663">
                  <c:v>322.68579999999997</c:v>
                </c:pt>
                <c:pt idx="1664">
                  <c:v>325.17169999999999</c:v>
                </c:pt>
                <c:pt idx="1665">
                  <c:v>324.93219999999997</c:v>
                </c:pt>
                <c:pt idx="1666">
                  <c:v>323.11880000000002</c:v>
                </c:pt>
                <c:pt idx="1667">
                  <c:v>323.02159999999998</c:v>
                </c:pt>
                <c:pt idx="1668">
                  <c:v>321.67719999999997</c:v>
                </c:pt>
                <c:pt idx="1669">
                  <c:v>319.43270000000001</c:v>
                </c:pt>
                <c:pt idx="1670">
                  <c:v>316.20299999999997</c:v>
                </c:pt>
                <c:pt idx="1671">
                  <c:v>314.238</c:v>
                </c:pt>
                <c:pt idx="1672">
                  <c:v>313.6429</c:v>
                </c:pt>
                <c:pt idx="1673">
                  <c:v>313.17380000000003</c:v>
                </c:pt>
                <c:pt idx="1674">
                  <c:v>312.42090000000002</c:v>
                </c:pt>
                <c:pt idx="1675">
                  <c:v>311.2439</c:v>
                </c:pt>
                <c:pt idx="1676">
                  <c:v>312.64069999999998</c:v>
                </c:pt>
                <c:pt idx="1677">
                  <c:v>312.34339999999997</c:v>
                </c:pt>
                <c:pt idx="1678">
                  <c:v>311.01990000000001</c:v>
                </c:pt>
                <c:pt idx="1679">
                  <c:v>310.17180000000002</c:v>
                </c:pt>
                <c:pt idx="1680">
                  <c:v>312.23070000000001</c:v>
                </c:pt>
                <c:pt idx="1681">
                  <c:v>309.83179999999999</c:v>
                </c:pt>
                <c:pt idx="1682">
                  <c:v>308.22579999999999</c:v>
                </c:pt>
                <c:pt idx="1683">
                  <c:v>309.65620000000001</c:v>
                </c:pt>
                <c:pt idx="1684">
                  <c:v>309.58920000000001</c:v>
                </c:pt>
                <c:pt idx="1685">
                  <c:v>309.97220000000004</c:v>
                </c:pt>
                <c:pt idx="1686">
                  <c:v>311.47030000000001</c:v>
                </c:pt>
                <c:pt idx="1687">
                  <c:v>309.26439999999997</c:v>
                </c:pt>
                <c:pt idx="1688">
                  <c:v>309.91480000000001</c:v>
                </c:pt>
                <c:pt idx="1689">
                  <c:v>309.55970000000002</c:v>
                </c:pt>
                <c:pt idx="1690">
                  <c:v>310.67199999999997</c:v>
                </c:pt>
                <c:pt idx="1691">
                  <c:v>310.50639999999999</c:v>
                </c:pt>
                <c:pt idx="1692">
                  <c:v>309.94439999999997</c:v>
                </c:pt>
                <c:pt idx="1693">
                  <c:v>309.13389999999998</c:v>
                </c:pt>
                <c:pt idx="1694">
                  <c:v>308.04860000000002</c:v>
                </c:pt>
                <c:pt idx="1695">
                  <c:v>308.28960000000001</c:v>
                </c:pt>
                <c:pt idx="1696">
                  <c:v>310.24340000000001</c:v>
                </c:pt>
                <c:pt idx="1697">
                  <c:v>308.94880000000001</c:v>
                </c:pt>
                <c:pt idx="1698">
                  <c:v>308.52260000000001</c:v>
                </c:pt>
                <c:pt idx="1699">
                  <c:v>306.05440000000004</c:v>
                </c:pt>
                <c:pt idx="1700">
                  <c:v>305.2407</c:v>
                </c:pt>
                <c:pt idx="1701">
                  <c:v>307.66059999999999</c:v>
                </c:pt>
                <c:pt idx="1702">
                  <c:v>312.33090000000004</c:v>
                </c:pt>
                <c:pt idx="1703">
                  <c:v>312.5249</c:v>
                </c:pt>
                <c:pt idx="1704">
                  <c:v>312.24130000000002</c:v>
                </c:pt>
                <c:pt idx="1705">
                  <c:v>312.54849999999999</c:v>
                </c:pt>
                <c:pt idx="1706">
                  <c:v>311.80340000000001</c:v>
                </c:pt>
                <c:pt idx="1707">
                  <c:v>313.7561</c:v>
                </c:pt>
                <c:pt idx="1708">
                  <c:v>314.87510000000003</c:v>
                </c:pt>
                <c:pt idx="1709">
                  <c:v>315.05579999999998</c:v>
                </c:pt>
                <c:pt idx="1710">
                  <c:v>316.46300000000002</c:v>
                </c:pt>
                <c:pt idx="1711">
                  <c:v>317.40879999999999</c:v>
                </c:pt>
                <c:pt idx="1712">
                  <c:v>318.2398</c:v>
                </c:pt>
                <c:pt idx="1713">
                  <c:v>319.06710000000004</c:v>
                </c:pt>
                <c:pt idx="1714">
                  <c:v>317.23540000000003</c:v>
                </c:pt>
                <c:pt idx="1715">
                  <c:v>317.54070000000002</c:v>
                </c:pt>
                <c:pt idx="1716">
                  <c:v>318.59479999999996</c:v>
                </c:pt>
                <c:pt idx="1717">
                  <c:v>321.1277</c:v>
                </c:pt>
                <c:pt idx="1718">
                  <c:v>321.85829999999999</c:v>
                </c:pt>
                <c:pt idx="1719">
                  <c:v>327.57620000000003</c:v>
                </c:pt>
                <c:pt idx="1720">
                  <c:v>333.31990000000002</c:v>
                </c:pt>
                <c:pt idx="1721">
                  <c:v>335.47030000000001</c:v>
                </c:pt>
                <c:pt idx="1722">
                  <c:v>339.30380000000002</c:v>
                </c:pt>
                <c:pt idx="1723">
                  <c:v>341.24160000000001</c:v>
                </c:pt>
                <c:pt idx="1724">
                  <c:v>345.23610000000002</c:v>
                </c:pt>
                <c:pt idx="1725">
                  <c:v>349.83710000000002</c:v>
                </c:pt>
                <c:pt idx="1726">
                  <c:v>356.96480000000003</c:v>
                </c:pt>
                <c:pt idx="1727">
                  <c:v>362.64620000000002</c:v>
                </c:pt>
                <c:pt idx="1728">
                  <c:v>369.84030000000001</c:v>
                </c:pt>
                <c:pt idx="1729">
                  <c:v>373.7989</c:v>
                </c:pt>
                <c:pt idx="1730">
                  <c:v>380.33659999999998</c:v>
                </c:pt>
                <c:pt idx="1731">
                  <c:v>383.11939999999998</c:v>
                </c:pt>
                <c:pt idx="1732">
                  <c:v>387.07429999999999</c:v>
                </c:pt>
                <c:pt idx="1733">
                  <c:v>391.15809999999999</c:v>
                </c:pt>
                <c:pt idx="1734">
                  <c:v>394.27359999999999</c:v>
                </c:pt>
                <c:pt idx="1735">
                  <c:v>396.9117</c:v>
                </c:pt>
                <c:pt idx="1736">
                  <c:v>397.28570000000002</c:v>
                </c:pt>
                <c:pt idx="1737">
                  <c:v>399.74170000000004</c:v>
                </c:pt>
                <c:pt idx="1738">
                  <c:v>398.767</c:v>
                </c:pt>
                <c:pt idx="1739">
                  <c:v>396.81619999999998</c:v>
                </c:pt>
                <c:pt idx="1740">
                  <c:v>397.91919999999999</c:v>
                </c:pt>
                <c:pt idx="1741">
                  <c:v>398.64369999999997</c:v>
                </c:pt>
                <c:pt idx="1742">
                  <c:v>399.46860000000004</c:v>
                </c:pt>
                <c:pt idx="1743">
                  <c:v>398.85789999999997</c:v>
                </c:pt>
                <c:pt idx="1744">
                  <c:v>400.43669999999997</c:v>
                </c:pt>
                <c:pt idx="1745">
                  <c:v>401.88929999999999</c:v>
                </c:pt>
                <c:pt idx="1746">
                  <c:v>402.40030000000002</c:v>
                </c:pt>
                <c:pt idx="1747">
                  <c:v>402.84070000000003</c:v>
                </c:pt>
                <c:pt idx="1748">
                  <c:v>404.16460000000001</c:v>
                </c:pt>
                <c:pt idx="1749">
                  <c:v>404.21450000000004</c:v>
                </c:pt>
                <c:pt idx="1750">
                  <c:v>405.98009999999999</c:v>
                </c:pt>
                <c:pt idx="1751">
                  <c:v>406.3809</c:v>
                </c:pt>
                <c:pt idx="1752">
                  <c:v>404.84049999999996</c:v>
                </c:pt>
                <c:pt idx="1753">
                  <c:v>404.16840000000002</c:v>
                </c:pt>
                <c:pt idx="1754">
                  <c:v>402.63809999999995</c:v>
                </c:pt>
                <c:pt idx="1755">
                  <c:v>397.1943</c:v>
                </c:pt>
                <c:pt idx="1756">
                  <c:v>386.96449999999999</c:v>
                </c:pt>
                <c:pt idx="1757">
                  <c:v>375.13310000000001</c:v>
                </c:pt>
                <c:pt idx="1758">
                  <c:v>361.57800000000003</c:v>
                </c:pt>
                <c:pt idx="1759">
                  <c:v>348.32690000000002</c:v>
                </c:pt>
                <c:pt idx="1760">
                  <c:v>335.79300000000001</c:v>
                </c:pt>
                <c:pt idx="1761">
                  <c:v>323.98399999999998</c:v>
                </c:pt>
                <c:pt idx="1762">
                  <c:v>312.1497</c:v>
                </c:pt>
                <c:pt idx="1763">
                  <c:v>303.20229999999998</c:v>
                </c:pt>
                <c:pt idx="1764">
                  <c:v>295.30169999999998</c:v>
                </c:pt>
                <c:pt idx="1765">
                  <c:v>284.33079999999995</c:v>
                </c:pt>
                <c:pt idx="1766">
                  <c:v>273.07229999999998</c:v>
                </c:pt>
                <c:pt idx="1767">
                  <c:v>261.95369999999997</c:v>
                </c:pt>
                <c:pt idx="1768">
                  <c:v>251.4718</c:v>
                </c:pt>
                <c:pt idx="1769">
                  <c:v>242.84789999999998</c:v>
                </c:pt>
                <c:pt idx="1770">
                  <c:v>238.55769999999998</c:v>
                </c:pt>
                <c:pt idx="1771">
                  <c:v>235.30800000000002</c:v>
                </c:pt>
                <c:pt idx="1772">
                  <c:v>230.3776</c:v>
                </c:pt>
                <c:pt idx="1773">
                  <c:v>231.12350000000001</c:v>
                </c:pt>
                <c:pt idx="1774">
                  <c:v>227.9452</c:v>
                </c:pt>
                <c:pt idx="1775">
                  <c:v>227.6524</c:v>
                </c:pt>
                <c:pt idx="1776">
                  <c:v>226.37609999999998</c:v>
                </c:pt>
                <c:pt idx="1777">
                  <c:v>226.1729</c:v>
                </c:pt>
                <c:pt idx="1778">
                  <c:v>225.13129999999998</c:v>
                </c:pt>
                <c:pt idx="1779">
                  <c:v>225.07889999999998</c:v>
                </c:pt>
                <c:pt idx="1780">
                  <c:v>226.02369999999999</c:v>
                </c:pt>
                <c:pt idx="1781">
                  <c:v>224.89189999999999</c:v>
                </c:pt>
                <c:pt idx="1782">
                  <c:v>225.26960000000003</c:v>
                </c:pt>
                <c:pt idx="1783">
                  <c:v>225.59129999999999</c:v>
                </c:pt>
                <c:pt idx="1784">
                  <c:v>226.51300000000001</c:v>
                </c:pt>
                <c:pt idx="1785">
                  <c:v>224.82810000000001</c:v>
                </c:pt>
                <c:pt idx="1786">
                  <c:v>225.42190000000002</c:v>
                </c:pt>
                <c:pt idx="1787">
                  <c:v>226.75140000000002</c:v>
                </c:pt>
                <c:pt idx="1788">
                  <c:v>225.3715</c:v>
                </c:pt>
                <c:pt idx="1789">
                  <c:v>227.6164</c:v>
                </c:pt>
                <c:pt idx="1790">
                  <c:v>225.7817</c:v>
                </c:pt>
                <c:pt idx="1791">
                  <c:v>226.2818</c:v>
                </c:pt>
                <c:pt idx="1792">
                  <c:v>226.21129999999999</c:v>
                </c:pt>
                <c:pt idx="1793">
                  <c:v>226.5634</c:v>
                </c:pt>
                <c:pt idx="1794">
                  <c:v>225.4051</c:v>
                </c:pt>
                <c:pt idx="1795">
                  <c:v>225.00229999999999</c:v>
                </c:pt>
                <c:pt idx="1796">
                  <c:v>227.45749999999998</c:v>
                </c:pt>
                <c:pt idx="1797">
                  <c:v>232.244</c:v>
                </c:pt>
                <c:pt idx="1798">
                  <c:v>233.6833</c:v>
                </c:pt>
                <c:pt idx="1799">
                  <c:v>239.71690000000001</c:v>
                </c:pt>
                <c:pt idx="1800">
                  <c:v>241.9468</c:v>
                </c:pt>
                <c:pt idx="1801">
                  <c:v>246.90600000000001</c:v>
                </c:pt>
                <c:pt idx="1802">
                  <c:v>247.83420000000001</c:v>
                </c:pt>
                <c:pt idx="1803">
                  <c:v>252.75069999999999</c:v>
                </c:pt>
                <c:pt idx="1804">
                  <c:v>255.68189999999998</c:v>
                </c:pt>
                <c:pt idx="1805">
                  <c:v>260.3723</c:v>
                </c:pt>
                <c:pt idx="1806">
                  <c:v>263.8843</c:v>
                </c:pt>
                <c:pt idx="1807">
                  <c:v>270.94650000000001</c:v>
                </c:pt>
                <c:pt idx="1808">
                  <c:v>276.01229999999998</c:v>
                </c:pt>
                <c:pt idx="1809">
                  <c:v>285.17849999999999</c:v>
                </c:pt>
                <c:pt idx="1810">
                  <c:v>291.33199999999999</c:v>
                </c:pt>
                <c:pt idx="1811">
                  <c:v>298.11869999999999</c:v>
                </c:pt>
                <c:pt idx="1812">
                  <c:v>306.17470000000003</c:v>
                </c:pt>
                <c:pt idx="1813">
                  <c:v>308.92739999999998</c:v>
                </c:pt>
                <c:pt idx="1814">
                  <c:v>313.03589999999997</c:v>
                </c:pt>
                <c:pt idx="1815">
                  <c:v>315.3646</c:v>
                </c:pt>
                <c:pt idx="1816">
                  <c:v>315.99109999999996</c:v>
                </c:pt>
                <c:pt idx="1817">
                  <c:v>317.31909999999999</c:v>
                </c:pt>
                <c:pt idx="1818">
                  <c:v>316.80700000000002</c:v>
                </c:pt>
                <c:pt idx="1819">
                  <c:v>317.7346</c:v>
                </c:pt>
                <c:pt idx="1820">
                  <c:v>316.48720000000003</c:v>
                </c:pt>
                <c:pt idx="1821">
                  <c:v>317.67519999999996</c:v>
                </c:pt>
                <c:pt idx="1822">
                  <c:v>318.00880000000001</c:v>
                </c:pt>
                <c:pt idx="1823">
                  <c:v>317.15629999999999</c:v>
                </c:pt>
                <c:pt idx="1824">
                  <c:v>314.91669999999999</c:v>
                </c:pt>
                <c:pt idx="1825">
                  <c:v>315.96820000000002</c:v>
                </c:pt>
                <c:pt idx="1826">
                  <c:v>280.00110000000001</c:v>
                </c:pt>
                <c:pt idx="1827">
                  <c:v>200.65010000000001</c:v>
                </c:pt>
                <c:pt idx="1828">
                  <c:v>192.77420000000001</c:v>
                </c:pt>
                <c:pt idx="1829">
                  <c:v>188.797</c:v>
                </c:pt>
                <c:pt idx="1830">
                  <c:v>184.8707</c:v>
                </c:pt>
                <c:pt idx="1831">
                  <c:v>184.53009999999998</c:v>
                </c:pt>
                <c:pt idx="1832">
                  <c:v>184.1172</c:v>
                </c:pt>
                <c:pt idx="1833">
                  <c:v>182.42760000000001</c:v>
                </c:pt>
                <c:pt idx="1834">
                  <c:v>182.00800000000001</c:v>
                </c:pt>
                <c:pt idx="1835">
                  <c:v>181.01670000000001</c:v>
                </c:pt>
                <c:pt idx="1836">
                  <c:v>180.99600000000001</c:v>
                </c:pt>
                <c:pt idx="1837">
                  <c:v>180.14699999999999</c:v>
                </c:pt>
                <c:pt idx="1838">
                  <c:v>181.4</c:v>
                </c:pt>
                <c:pt idx="1839">
                  <c:v>178.9838</c:v>
                </c:pt>
                <c:pt idx="1840">
                  <c:v>178.97490000000002</c:v>
                </c:pt>
                <c:pt idx="1841">
                  <c:v>179.18279999999999</c:v>
                </c:pt>
                <c:pt idx="1842">
                  <c:v>175.97969999999998</c:v>
                </c:pt>
                <c:pt idx="1843">
                  <c:v>174.6</c:v>
                </c:pt>
                <c:pt idx="1844">
                  <c:v>169.17149999999998</c:v>
                </c:pt>
                <c:pt idx="1845">
                  <c:v>164.8486</c:v>
                </c:pt>
                <c:pt idx="1846">
                  <c:v>158.34479999999999</c:v>
                </c:pt>
                <c:pt idx="1847">
                  <c:v>154.77950000000001</c:v>
                </c:pt>
                <c:pt idx="1848">
                  <c:v>155.5515</c:v>
                </c:pt>
                <c:pt idx="1849">
                  <c:v>180.3879</c:v>
                </c:pt>
                <c:pt idx="1850">
                  <c:v>177.9</c:v>
                </c:pt>
                <c:pt idx="1851">
                  <c:v>176.5</c:v>
                </c:pt>
                <c:pt idx="1852">
                  <c:v>172</c:v>
                </c:pt>
                <c:pt idx="1853">
                  <c:v>163.13809999999998</c:v>
                </c:pt>
                <c:pt idx="1854">
                  <c:v>155.1</c:v>
                </c:pt>
                <c:pt idx="1855">
                  <c:v>155.1</c:v>
                </c:pt>
                <c:pt idx="1856">
                  <c:v>155.94459999999998</c:v>
                </c:pt>
                <c:pt idx="1857">
                  <c:v>181.1146</c:v>
                </c:pt>
                <c:pt idx="1858">
                  <c:v>179.1</c:v>
                </c:pt>
                <c:pt idx="1859">
                  <c:v>179</c:v>
                </c:pt>
                <c:pt idx="1860">
                  <c:v>168.51159999999999</c:v>
                </c:pt>
                <c:pt idx="1861">
                  <c:v>173.8</c:v>
                </c:pt>
                <c:pt idx="1862">
                  <c:v>182.3</c:v>
                </c:pt>
                <c:pt idx="1863">
                  <c:v>177.3</c:v>
                </c:pt>
                <c:pt idx="1864">
                  <c:v>178.4417</c:v>
                </c:pt>
                <c:pt idx="1865">
                  <c:v>159.69999999999999</c:v>
                </c:pt>
                <c:pt idx="1866">
                  <c:v>154.03399999999999</c:v>
                </c:pt>
                <c:pt idx="1867">
                  <c:v>141.6302</c:v>
                </c:pt>
                <c:pt idx="1868">
                  <c:v>131.30199999999999</c:v>
                </c:pt>
                <c:pt idx="1869">
                  <c:v>121.34230000000001</c:v>
                </c:pt>
                <c:pt idx="1870">
                  <c:v>104.152</c:v>
                </c:pt>
                <c:pt idx="1871">
                  <c:v>97.472100000000012</c:v>
                </c:pt>
                <c:pt idx="1872">
                  <c:v>98.801299999999998</c:v>
                </c:pt>
                <c:pt idx="1873">
                  <c:v>98.540300000000002</c:v>
                </c:pt>
                <c:pt idx="1874">
                  <c:v>96.87230000000001</c:v>
                </c:pt>
                <c:pt idx="1875">
                  <c:v>97.326499999999996</c:v>
                </c:pt>
                <c:pt idx="1876">
                  <c:v>97.527200000000008</c:v>
                </c:pt>
                <c:pt idx="1877">
                  <c:v>100.12339999999999</c:v>
                </c:pt>
                <c:pt idx="1878">
                  <c:v>98.9529</c:v>
                </c:pt>
                <c:pt idx="1879">
                  <c:v>100.7128</c:v>
                </c:pt>
                <c:pt idx="1880">
                  <c:v>78.416300000000007</c:v>
                </c:pt>
                <c:pt idx="1881">
                  <c:v>55.173699999999997</c:v>
                </c:pt>
                <c:pt idx="1882">
                  <c:v>4.6725999999999992</c:v>
                </c:pt>
                <c:pt idx="1883">
                  <c:v>4.4000000000000004</c:v>
                </c:pt>
                <c:pt idx="1884">
                  <c:v>1.5</c:v>
                </c:pt>
                <c:pt idx="1885">
                  <c:v>1.9</c:v>
                </c:pt>
                <c:pt idx="1886">
                  <c:v>0.1</c:v>
                </c:pt>
                <c:pt idx="1887">
                  <c:v>0.2</c:v>
                </c:pt>
                <c:pt idx="1888">
                  <c:v>-0.1</c:v>
                </c:pt>
                <c:pt idx="1889">
                  <c:v>1</c:v>
                </c:pt>
                <c:pt idx="1890">
                  <c:v>0.7</c:v>
                </c:pt>
                <c:pt idx="1891">
                  <c:v>0.4</c:v>
                </c:pt>
                <c:pt idx="1892">
                  <c:v>1.2</c:v>
                </c:pt>
                <c:pt idx="1893">
                  <c:v>2.2999999999999998</c:v>
                </c:pt>
                <c:pt idx="1894">
                  <c:v>2.2000000000000002</c:v>
                </c:pt>
                <c:pt idx="1895">
                  <c:v>0.5</c:v>
                </c:pt>
                <c:pt idx="1896">
                  <c:v>-0.1</c:v>
                </c:pt>
                <c:pt idx="1897">
                  <c:v>0.8</c:v>
                </c:pt>
                <c:pt idx="1898">
                  <c:v>0.4</c:v>
                </c:pt>
                <c:pt idx="1899">
                  <c:v>-0.1</c:v>
                </c:pt>
                <c:pt idx="1900">
                  <c:v>0.5</c:v>
                </c:pt>
                <c:pt idx="1901">
                  <c:v>1.7</c:v>
                </c:pt>
                <c:pt idx="1902">
                  <c:v>1</c:v>
                </c:pt>
                <c:pt idx="1903">
                  <c:v>1</c:v>
                </c:pt>
                <c:pt idx="1904">
                  <c:v>1</c:v>
                </c:pt>
                <c:pt idx="1905">
                  <c:v>0.9</c:v>
                </c:pt>
                <c:pt idx="1906">
                  <c:v>0</c:v>
                </c:pt>
                <c:pt idx="1907">
                  <c:v>0.8</c:v>
                </c:pt>
                <c:pt idx="1908">
                  <c:v>1.1000000000000001</c:v>
                </c:pt>
                <c:pt idx="1909">
                  <c:v>0.5</c:v>
                </c:pt>
                <c:pt idx="1910">
                  <c:v>1.5</c:v>
                </c:pt>
                <c:pt idx="1911">
                  <c:v>0.9</c:v>
                </c:pt>
                <c:pt idx="1912">
                  <c:v>0.1</c:v>
                </c:pt>
                <c:pt idx="1913">
                  <c:v>1.9</c:v>
                </c:pt>
                <c:pt idx="1914">
                  <c:v>0.1</c:v>
                </c:pt>
                <c:pt idx="1915">
                  <c:v>0.8</c:v>
                </c:pt>
                <c:pt idx="1916">
                  <c:v>0.7</c:v>
                </c:pt>
                <c:pt idx="1917">
                  <c:v>3.5</c:v>
                </c:pt>
                <c:pt idx="1918">
                  <c:v>0</c:v>
                </c:pt>
                <c:pt idx="1919">
                  <c:v>0</c:v>
                </c:pt>
                <c:pt idx="1920">
                  <c:v>0</c:v>
                </c:pt>
                <c:pt idx="1921">
                  <c:v>0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</c:v>
                </c:pt>
                <c:pt idx="1931">
                  <c:v>0</c:v>
                </c:pt>
                <c:pt idx="1932">
                  <c:v>0</c:v>
                </c:pt>
                <c:pt idx="1933">
                  <c:v>0</c:v>
                </c:pt>
                <c:pt idx="1934">
                  <c:v>0</c:v>
                </c:pt>
                <c:pt idx="1935">
                  <c:v>0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</c:v>
                </c:pt>
                <c:pt idx="1940">
                  <c:v>0</c:v>
                </c:pt>
                <c:pt idx="1941">
                  <c:v>0</c:v>
                </c:pt>
                <c:pt idx="1942">
                  <c:v>0</c:v>
                </c:pt>
                <c:pt idx="1943">
                  <c:v>0</c:v>
                </c:pt>
                <c:pt idx="1944">
                  <c:v>0</c:v>
                </c:pt>
                <c:pt idx="1945">
                  <c:v>0</c:v>
                </c:pt>
                <c:pt idx="1946">
                  <c:v>0</c:v>
                </c:pt>
                <c:pt idx="1947">
                  <c:v>0</c:v>
                </c:pt>
                <c:pt idx="1948">
                  <c:v>0</c:v>
                </c:pt>
                <c:pt idx="1949">
                  <c:v>0</c:v>
                </c:pt>
                <c:pt idx="1950">
                  <c:v>0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</c:v>
                </c:pt>
                <c:pt idx="1957">
                  <c:v>0</c:v>
                </c:pt>
                <c:pt idx="1958">
                  <c:v>0</c:v>
                </c:pt>
                <c:pt idx="1959">
                  <c:v>0</c:v>
                </c:pt>
                <c:pt idx="1960">
                  <c:v>0</c:v>
                </c:pt>
                <c:pt idx="1961">
                  <c:v>0</c:v>
                </c:pt>
                <c:pt idx="1962">
                  <c:v>0</c:v>
                </c:pt>
                <c:pt idx="1963">
                  <c:v>0</c:v>
                </c:pt>
                <c:pt idx="1964">
                  <c:v>0</c:v>
                </c:pt>
                <c:pt idx="1965">
                  <c:v>0</c:v>
                </c:pt>
                <c:pt idx="1966">
                  <c:v>0</c:v>
                </c:pt>
                <c:pt idx="1967">
                  <c:v>0</c:v>
                </c:pt>
                <c:pt idx="1968">
                  <c:v>0</c:v>
                </c:pt>
                <c:pt idx="1969">
                  <c:v>0</c:v>
                </c:pt>
                <c:pt idx="1970">
                  <c:v>0</c:v>
                </c:pt>
                <c:pt idx="1971">
                  <c:v>0</c:v>
                </c:pt>
                <c:pt idx="1972">
                  <c:v>0</c:v>
                </c:pt>
                <c:pt idx="1973">
                  <c:v>0</c:v>
                </c:pt>
                <c:pt idx="1974">
                  <c:v>0</c:v>
                </c:pt>
                <c:pt idx="1975">
                  <c:v>0</c:v>
                </c:pt>
                <c:pt idx="1976">
                  <c:v>0</c:v>
                </c:pt>
                <c:pt idx="1977">
                  <c:v>0</c:v>
                </c:pt>
                <c:pt idx="1978">
                  <c:v>0</c:v>
                </c:pt>
                <c:pt idx="1979">
                  <c:v>0</c:v>
                </c:pt>
                <c:pt idx="1980">
                  <c:v>0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</c:v>
                </c:pt>
                <c:pt idx="1985">
                  <c:v>0</c:v>
                </c:pt>
                <c:pt idx="1986">
                  <c:v>0</c:v>
                </c:pt>
                <c:pt idx="1987">
                  <c:v>0</c:v>
                </c:pt>
                <c:pt idx="1988">
                  <c:v>0</c:v>
                </c:pt>
                <c:pt idx="1989">
                  <c:v>0</c:v>
                </c:pt>
                <c:pt idx="1990">
                  <c:v>0</c:v>
                </c:pt>
                <c:pt idx="1991">
                  <c:v>0</c:v>
                </c:pt>
                <c:pt idx="1992">
                  <c:v>0</c:v>
                </c:pt>
                <c:pt idx="1993">
                  <c:v>0</c:v>
                </c:pt>
                <c:pt idx="1994">
                  <c:v>0</c:v>
                </c:pt>
                <c:pt idx="1995">
                  <c:v>0</c:v>
                </c:pt>
                <c:pt idx="1996">
                  <c:v>0</c:v>
                </c:pt>
                <c:pt idx="1997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659-445B-AF41-5B1F0AD8FF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1618512"/>
        <c:axId val="241618120"/>
      </c:scatterChart>
      <c:valAx>
        <c:axId val="241622040"/>
        <c:scaling>
          <c:orientation val="minMax"/>
          <c:max val="18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time (s)</a:t>
                </a:r>
                <a:endParaRPr lang="zh-CN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1614984"/>
        <c:crosses val="autoZero"/>
        <c:crossBetween val="midCat"/>
      </c:valAx>
      <c:valAx>
        <c:axId val="241614984"/>
        <c:scaling>
          <c:orientation val="minMax"/>
          <c:max val="300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/>
                  <a:t>conc (#/ccm)</a:t>
                </a:r>
                <a:endParaRPr lang="zh-CN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1622040"/>
        <c:crosses val="autoZero"/>
        <c:crossBetween val="midCat"/>
      </c:valAx>
      <c:valAx>
        <c:axId val="241618120"/>
        <c:scaling>
          <c:orientation val="minMax"/>
          <c:max val="800"/>
          <c:min val="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41618512"/>
        <c:crosses val="max"/>
        <c:crossBetween val="midCat"/>
      </c:valAx>
      <c:valAx>
        <c:axId val="241618512"/>
        <c:scaling>
          <c:orientation val="minMax"/>
        </c:scaling>
        <c:delete val="1"/>
        <c:axPos val="b"/>
        <c:majorTickMark val="out"/>
        <c:minorTickMark val="none"/>
        <c:tickLblPos val="nextTo"/>
        <c:crossAx val="2416181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8215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8215"/>
          </a:xfrm>
          <a:prstGeom prst="rect">
            <a:avLst/>
          </a:prstGeom>
        </p:spPr>
        <p:txBody>
          <a:bodyPr vert="horz" lIns="91449" tIns="45725" rIns="91449" bIns="45725" rtlCol="0"/>
          <a:lstStyle>
            <a:lvl1pPr algn="r">
              <a:defRPr sz="1200"/>
            </a:lvl1pPr>
          </a:lstStyle>
          <a:p>
            <a:fld id="{059C76A8-F42B-4E8B-AD5E-1723B8E4F7BE}" type="datetimeFigureOut">
              <a:rPr lang="zh-CN" altLang="en-US" smtClean="0"/>
              <a:pPr/>
              <a:t>2020/11/6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9" tIns="45725" rIns="91449" bIns="45725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927" y="4778723"/>
            <a:ext cx="5439410" cy="3909864"/>
          </a:xfrm>
          <a:prstGeom prst="rect">
            <a:avLst/>
          </a:prstGeom>
        </p:spPr>
        <p:txBody>
          <a:bodyPr vert="horz" lIns="91449" tIns="45725" rIns="91449" bIns="45725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431599"/>
            <a:ext cx="2946347" cy="498214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1343" y="9431599"/>
            <a:ext cx="2946347" cy="498214"/>
          </a:xfrm>
          <a:prstGeom prst="rect">
            <a:avLst/>
          </a:prstGeom>
        </p:spPr>
        <p:txBody>
          <a:bodyPr vert="horz" lIns="91449" tIns="45725" rIns="91449" bIns="45725" rtlCol="0" anchor="b"/>
          <a:lstStyle>
            <a:lvl1pPr algn="r">
              <a:defRPr sz="1200"/>
            </a:lvl1pPr>
          </a:lstStyle>
          <a:p>
            <a:fld id="{830361CD-376E-4C22-8EF6-A949BEADB38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21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4B058-6FBA-477A-B965-EEC78AA71C8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9376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361CD-376E-4C22-8EF6-A949BEADB38F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905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361CD-376E-4C22-8EF6-A949BEADB38F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614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361CD-376E-4C22-8EF6-A949BEADB38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202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361CD-376E-4C22-8EF6-A949BEADB38F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687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361CD-376E-4C22-8EF6-A949BEADB38F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912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361CD-376E-4C22-8EF6-A949BEADB38F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052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361CD-376E-4C22-8EF6-A949BEADB38F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1956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361CD-376E-4C22-8EF6-A949BEADB38F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670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椭圆 3"/>
          <p:cNvSpPr/>
          <p:nvPr userDrawn="1"/>
        </p:nvSpPr>
        <p:spPr>
          <a:xfrm>
            <a:off x="3108960" y="4051335"/>
            <a:ext cx="5974080" cy="5974078"/>
          </a:xfrm>
          <a:prstGeom prst="ellipse">
            <a:avLst/>
          </a:prstGeom>
          <a:solidFill>
            <a:srgbClr val="D2A66C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 userDrawn="1"/>
        </p:nvSpPr>
        <p:spPr>
          <a:xfrm>
            <a:off x="2877953" y="5669279"/>
            <a:ext cx="941121" cy="941121"/>
          </a:xfrm>
          <a:prstGeom prst="ellipse">
            <a:avLst/>
          </a:prstGeom>
          <a:solidFill>
            <a:srgbClr val="E6CDAD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 userDrawn="1"/>
        </p:nvSpPr>
        <p:spPr>
          <a:xfrm flipV="1">
            <a:off x="2506883" y="5483744"/>
            <a:ext cx="371070" cy="371070"/>
          </a:xfrm>
          <a:prstGeom prst="ellipse">
            <a:avLst/>
          </a:prstGeom>
          <a:solidFill>
            <a:srgbClr val="E6CDAD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 flipV="1">
            <a:off x="2759795" y="4785414"/>
            <a:ext cx="698330" cy="698330"/>
          </a:xfrm>
          <a:prstGeom prst="ellipse">
            <a:avLst/>
          </a:prstGeom>
          <a:solidFill>
            <a:srgbClr val="E6CDAD">
              <a:alpha val="9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740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4095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563650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/>
            </a:lvl1pPr>
          </a:lstStyle>
          <a:p>
            <a:r>
              <a:rPr kumimoji="1" lang="en-US" altLang="zh-CN" sz="1600" b="1" dirty="0"/>
              <a:t>LOGO&amp;PIC</a:t>
            </a:r>
            <a:r>
              <a:rPr kumimoji="1" lang="zh-CN" altLang="en-US" sz="1600" b="1" dirty="0"/>
              <a:t> </a:t>
            </a:r>
            <a:r>
              <a:rPr kumimoji="1" lang="en-US" altLang="zh-CN" sz="1600" b="1" dirty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759873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440603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>
                <a:solidFill>
                  <a:srgbClr val="000000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rgbClr val="000000"/>
              </a:solidFill>
              <a:latin typeface="Segoe UI Light"/>
              <a:cs typeface="Segoe UI Ligh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14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780A767-4C1C-3049-B56B-7ABF23DFA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3E31E-E7D5-774E-A8C1-E1F10C6EF6F0}" type="datetimeFigureOut">
              <a:rPr kumimoji="1" lang="zh-CN" altLang="en-US" smtClean="0"/>
              <a:t>2020/11/6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E7161E9-1CD6-6746-B29A-E23E5C5E7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C6A6B9E-46C1-BE4F-8907-5978DA814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9E12-5EAB-D748-BACD-C06D5719F29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12573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3CBDC-3FE3-4FB4-8FB8-29F5ED420231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2020/11/6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7879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0313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62" r:id="rId3"/>
    <p:sldLayoutId id="2147483664" r:id="rId4"/>
    <p:sldLayoutId id="2147483680" r:id="rId5"/>
    <p:sldLayoutId id="214748368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5" Type="http://schemas.openxmlformats.org/officeDocument/2006/relationships/image" Target="../media/image5.emf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8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7.png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1"/>
          <p:cNvSpPr/>
          <p:nvPr/>
        </p:nvSpPr>
        <p:spPr>
          <a:xfrm>
            <a:off x="795" y="3789040"/>
            <a:ext cx="12190413" cy="2952328"/>
          </a:xfrm>
          <a:custGeom>
            <a:avLst/>
            <a:gdLst>
              <a:gd name="connsiteX0" fmla="*/ 0 w 12190413"/>
              <a:gd name="connsiteY0" fmla="*/ 0 h 3429000"/>
              <a:gd name="connsiteX1" fmla="*/ 12190413 w 12190413"/>
              <a:gd name="connsiteY1" fmla="*/ 0 h 3429000"/>
              <a:gd name="connsiteX2" fmla="*/ 12190413 w 12190413"/>
              <a:gd name="connsiteY2" fmla="*/ 3429000 h 3429000"/>
              <a:gd name="connsiteX3" fmla="*/ 0 w 12190413"/>
              <a:gd name="connsiteY3" fmla="*/ 3429000 h 3429000"/>
              <a:gd name="connsiteX4" fmla="*/ 0 w 12190413"/>
              <a:gd name="connsiteY4" fmla="*/ 0 h 3429000"/>
              <a:gd name="connsiteX0" fmla="*/ 0 w 12190413"/>
              <a:gd name="connsiteY0" fmla="*/ 0 h 3429000"/>
              <a:gd name="connsiteX1" fmla="*/ 12190413 w 12190413"/>
              <a:gd name="connsiteY1" fmla="*/ 0 h 3429000"/>
              <a:gd name="connsiteX2" fmla="*/ 12190413 w 12190413"/>
              <a:gd name="connsiteY2" fmla="*/ 3429000 h 3429000"/>
              <a:gd name="connsiteX3" fmla="*/ 0 w 12190413"/>
              <a:gd name="connsiteY3" fmla="*/ 3429000 h 3429000"/>
              <a:gd name="connsiteX4" fmla="*/ 0 w 12190413"/>
              <a:gd name="connsiteY4" fmla="*/ 0 h 3429000"/>
              <a:gd name="connsiteX0" fmla="*/ 0 w 12190413"/>
              <a:gd name="connsiteY0" fmla="*/ 0 h 3429000"/>
              <a:gd name="connsiteX1" fmla="*/ 12190413 w 12190413"/>
              <a:gd name="connsiteY1" fmla="*/ 0 h 3429000"/>
              <a:gd name="connsiteX2" fmla="*/ 12190413 w 12190413"/>
              <a:gd name="connsiteY2" fmla="*/ 3429000 h 3429000"/>
              <a:gd name="connsiteX3" fmla="*/ 0 w 12190413"/>
              <a:gd name="connsiteY3" fmla="*/ 3429000 h 3429000"/>
              <a:gd name="connsiteX4" fmla="*/ 0 w 12190413"/>
              <a:gd name="connsiteY4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0413" h="3429000">
                <a:moveTo>
                  <a:pt x="0" y="0"/>
                </a:moveTo>
                <a:cubicBezTo>
                  <a:pt x="2751506" y="662608"/>
                  <a:pt x="6563185" y="1815548"/>
                  <a:pt x="12190413" y="0"/>
                </a:cubicBezTo>
                <a:lnTo>
                  <a:pt x="12190413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95" y="4149080"/>
            <a:ext cx="12190413" cy="2708920"/>
          </a:xfrm>
          <a:custGeom>
            <a:avLst/>
            <a:gdLst>
              <a:gd name="connsiteX0" fmla="*/ 0 w 12190413"/>
              <a:gd name="connsiteY0" fmla="*/ 0 h 3429000"/>
              <a:gd name="connsiteX1" fmla="*/ 12190413 w 12190413"/>
              <a:gd name="connsiteY1" fmla="*/ 0 h 3429000"/>
              <a:gd name="connsiteX2" fmla="*/ 12190413 w 12190413"/>
              <a:gd name="connsiteY2" fmla="*/ 3429000 h 3429000"/>
              <a:gd name="connsiteX3" fmla="*/ 0 w 12190413"/>
              <a:gd name="connsiteY3" fmla="*/ 3429000 h 3429000"/>
              <a:gd name="connsiteX4" fmla="*/ 0 w 12190413"/>
              <a:gd name="connsiteY4" fmla="*/ 0 h 3429000"/>
              <a:gd name="connsiteX0" fmla="*/ 0 w 12190413"/>
              <a:gd name="connsiteY0" fmla="*/ 0 h 3429000"/>
              <a:gd name="connsiteX1" fmla="*/ 12190413 w 12190413"/>
              <a:gd name="connsiteY1" fmla="*/ 0 h 3429000"/>
              <a:gd name="connsiteX2" fmla="*/ 12190413 w 12190413"/>
              <a:gd name="connsiteY2" fmla="*/ 3429000 h 3429000"/>
              <a:gd name="connsiteX3" fmla="*/ 0 w 12190413"/>
              <a:gd name="connsiteY3" fmla="*/ 3429000 h 3429000"/>
              <a:gd name="connsiteX4" fmla="*/ 0 w 12190413"/>
              <a:gd name="connsiteY4" fmla="*/ 0 h 3429000"/>
              <a:gd name="connsiteX0" fmla="*/ 0 w 12190413"/>
              <a:gd name="connsiteY0" fmla="*/ 0 h 3429000"/>
              <a:gd name="connsiteX1" fmla="*/ 12190413 w 12190413"/>
              <a:gd name="connsiteY1" fmla="*/ 0 h 3429000"/>
              <a:gd name="connsiteX2" fmla="*/ 12190413 w 12190413"/>
              <a:gd name="connsiteY2" fmla="*/ 3429000 h 3429000"/>
              <a:gd name="connsiteX3" fmla="*/ 0 w 12190413"/>
              <a:gd name="connsiteY3" fmla="*/ 3429000 h 3429000"/>
              <a:gd name="connsiteX4" fmla="*/ 0 w 12190413"/>
              <a:gd name="connsiteY4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0413" h="3429000">
                <a:moveTo>
                  <a:pt x="0" y="0"/>
                </a:moveTo>
                <a:cubicBezTo>
                  <a:pt x="2751506" y="662608"/>
                  <a:pt x="6563185" y="1815548"/>
                  <a:pt x="12190413" y="0"/>
                </a:cubicBezTo>
                <a:lnTo>
                  <a:pt x="12190413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59"/>
          <p:cNvSpPr>
            <a:spLocks noChangeArrowheads="1"/>
          </p:cNvSpPr>
          <p:nvPr/>
        </p:nvSpPr>
        <p:spPr bwMode="auto">
          <a:xfrm flipH="1">
            <a:off x="1072188" y="2090462"/>
            <a:ext cx="9937104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4400" b="1" spc="300" dirty="0"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VETC(China) experience with the Golden instruments</a:t>
            </a:r>
          </a:p>
        </p:txBody>
      </p:sp>
      <p:sp>
        <p:nvSpPr>
          <p:cNvPr id="19" name="TextBox 18"/>
          <p:cNvSpPr txBox="1"/>
          <p:nvPr/>
        </p:nvSpPr>
        <p:spPr>
          <a:xfrm rot="2700000">
            <a:off x="11374840" y="200088"/>
            <a:ext cx="7280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微软雅黑" pitchFamily="34" charset="-122"/>
              </a:rPr>
              <a:t>219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微软雅黑" pitchFamily="34" charset="-122"/>
            </a:endParaRPr>
          </a:p>
        </p:txBody>
      </p:sp>
      <p:sp>
        <p:nvSpPr>
          <p:cNvPr id="17" name="TextBox 59">
            <a:extLst>
              <a:ext uri="{FF2B5EF4-FFF2-40B4-BE49-F238E27FC236}">
                <a16:creationId xmlns:a16="http://schemas.microsoft.com/office/drawing/2014/main" id="{34ED1233-83C9-4FFC-AF89-9D45C7BD844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127448" y="5373217"/>
            <a:ext cx="993710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Nov 2020</a:t>
            </a:r>
          </a:p>
          <a:p>
            <a:pPr algn="ctr">
              <a:lnSpc>
                <a:spcPct val="150000"/>
              </a:lnSpc>
            </a:pPr>
            <a:r>
              <a:rPr lang="en-US" altLang="zh-CN" sz="20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PMP </a:t>
            </a:r>
            <a:r>
              <a:rPr lang="en-US" altLang="zh-CN" sz="2000" spc="3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itchFamily="2" charset="-122"/>
              </a:rPr>
              <a:t>Webconference</a:t>
            </a:r>
            <a:endParaRPr lang="en-US" altLang="zh-CN" sz="20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黑_GBK" pitchFamily="2" charset="-122"/>
            </a:endParaRPr>
          </a:p>
        </p:txBody>
      </p:sp>
      <p:pic>
        <p:nvPicPr>
          <p:cNvPr id="20" name="Picture 5">
            <a:extLst>
              <a:ext uri="{FF2B5EF4-FFF2-40B4-BE49-F238E27FC236}">
                <a16:creationId xmlns:a16="http://schemas.microsoft.com/office/drawing/2014/main" id="{6CA83DA7-47E9-40FF-A9EC-A20F04B008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475" b="-1473"/>
          <a:stretch/>
        </p:blipFill>
        <p:spPr bwMode="auto">
          <a:xfrm>
            <a:off x="360834" y="412498"/>
            <a:ext cx="766614" cy="617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对象 2">
            <a:extLst>
              <a:ext uri="{FF2B5EF4-FFF2-40B4-BE49-F238E27FC236}">
                <a16:creationId xmlns:a16="http://schemas.microsoft.com/office/drawing/2014/main" id="{E486A97E-6717-694F-A810-667F7FA86352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794" r="-14565" b="-23485"/>
          <a:stretch>
            <a:fillRect/>
          </a:stretch>
        </p:blipFill>
        <p:spPr bwMode="auto">
          <a:xfrm>
            <a:off x="1127448" y="434991"/>
            <a:ext cx="1057947" cy="59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641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>
            <a:extLst>
              <a:ext uri="{FF2B5EF4-FFF2-40B4-BE49-F238E27FC236}">
                <a16:creationId xmlns:a16="http://schemas.microsoft.com/office/drawing/2014/main" id="{0098FB2B-1C01-444F-A6F8-C79DBC0D56C5}"/>
              </a:ext>
            </a:extLst>
          </p:cNvPr>
          <p:cNvSpPr/>
          <p:nvPr/>
        </p:nvSpPr>
        <p:spPr>
          <a:xfrm>
            <a:off x="11667281" y="1617562"/>
            <a:ext cx="524719" cy="362287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7309793" y="1251594"/>
            <a:ext cx="2005994" cy="1852151"/>
            <a:chOff x="6691497" y="2588112"/>
            <a:chExt cx="2005994" cy="1852151"/>
          </a:xfrm>
        </p:grpSpPr>
        <p:sp>
          <p:nvSpPr>
            <p:cNvPr id="55" name="Freeform 5">
              <a:extLst>
                <a:ext uri="{FF2B5EF4-FFF2-40B4-BE49-F238E27FC236}">
                  <a16:creationId xmlns:a16="http://schemas.microsoft.com/office/drawing/2014/main" id="{265E382C-0B91-4B5A-BE33-81F5937DE46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644211" y="2635398"/>
              <a:ext cx="867667" cy="773095"/>
            </a:xfrm>
            <a:custGeom>
              <a:avLst/>
              <a:gdLst>
                <a:gd name="T0" fmla="*/ 129 w 424"/>
                <a:gd name="T1" fmla="*/ 0 h 379"/>
                <a:gd name="T2" fmla="*/ 294 w 424"/>
                <a:gd name="T3" fmla="*/ 0 h 379"/>
                <a:gd name="T4" fmla="*/ 333 w 424"/>
                <a:gd name="T5" fmla="*/ 23 h 379"/>
                <a:gd name="T6" fmla="*/ 416 w 424"/>
                <a:gd name="T7" fmla="*/ 167 h 379"/>
                <a:gd name="T8" fmla="*/ 416 w 424"/>
                <a:gd name="T9" fmla="*/ 212 h 379"/>
                <a:gd name="T10" fmla="*/ 333 w 424"/>
                <a:gd name="T11" fmla="*/ 357 h 379"/>
                <a:gd name="T12" fmla="*/ 294 w 424"/>
                <a:gd name="T13" fmla="*/ 379 h 379"/>
                <a:gd name="T14" fmla="*/ 130 w 424"/>
                <a:gd name="T15" fmla="*/ 379 h 379"/>
                <a:gd name="T16" fmla="*/ 90 w 424"/>
                <a:gd name="T17" fmla="*/ 357 h 379"/>
                <a:gd name="T18" fmla="*/ 49 w 424"/>
                <a:gd name="T19" fmla="*/ 284 h 379"/>
                <a:gd name="T20" fmla="*/ 8 w 424"/>
                <a:gd name="T21" fmla="*/ 212 h 379"/>
                <a:gd name="T22" fmla="*/ 8 w 424"/>
                <a:gd name="T23" fmla="*/ 167 h 379"/>
                <a:gd name="T24" fmla="*/ 90 w 424"/>
                <a:gd name="T25" fmla="*/ 23 h 379"/>
                <a:gd name="T26" fmla="*/ 129 w 424"/>
                <a:gd name="T2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4" h="379">
                  <a:moveTo>
                    <a:pt x="129" y="0"/>
                  </a:moveTo>
                  <a:cubicBezTo>
                    <a:pt x="184" y="0"/>
                    <a:pt x="239" y="0"/>
                    <a:pt x="294" y="0"/>
                  </a:cubicBezTo>
                  <a:cubicBezTo>
                    <a:pt x="310" y="1"/>
                    <a:pt x="325" y="9"/>
                    <a:pt x="333" y="23"/>
                  </a:cubicBezTo>
                  <a:cubicBezTo>
                    <a:pt x="361" y="71"/>
                    <a:pt x="389" y="118"/>
                    <a:pt x="416" y="167"/>
                  </a:cubicBezTo>
                  <a:cubicBezTo>
                    <a:pt x="423" y="181"/>
                    <a:pt x="424" y="198"/>
                    <a:pt x="416" y="212"/>
                  </a:cubicBezTo>
                  <a:cubicBezTo>
                    <a:pt x="333" y="357"/>
                    <a:pt x="333" y="357"/>
                    <a:pt x="333" y="357"/>
                  </a:cubicBezTo>
                  <a:cubicBezTo>
                    <a:pt x="325" y="370"/>
                    <a:pt x="310" y="379"/>
                    <a:pt x="294" y="379"/>
                  </a:cubicBezTo>
                  <a:cubicBezTo>
                    <a:pt x="130" y="379"/>
                    <a:pt x="130" y="379"/>
                    <a:pt x="130" y="379"/>
                  </a:cubicBezTo>
                  <a:cubicBezTo>
                    <a:pt x="114" y="379"/>
                    <a:pt x="98" y="370"/>
                    <a:pt x="90" y="357"/>
                  </a:cubicBezTo>
                  <a:cubicBezTo>
                    <a:pt x="49" y="284"/>
                    <a:pt x="49" y="284"/>
                    <a:pt x="49" y="284"/>
                  </a:cubicBezTo>
                  <a:cubicBezTo>
                    <a:pt x="8" y="212"/>
                    <a:pt x="8" y="212"/>
                    <a:pt x="8" y="212"/>
                  </a:cubicBezTo>
                  <a:cubicBezTo>
                    <a:pt x="0" y="199"/>
                    <a:pt x="0" y="181"/>
                    <a:pt x="8" y="167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8" y="9"/>
                    <a:pt x="114" y="1"/>
                    <a:pt x="129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">
              <a:extLst>
                <a:ext uri="{FF2B5EF4-FFF2-40B4-BE49-F238E27FC236}">
                  <a16:creationId xmlns:a16="http://schemas.microsoft.com/office/drawing/2014/main" id="{22D24946-39DB-4942-AB64-C008412138E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7780356" y="2814337"/>
              <a:ext cx="969998" cy="864273"/>
            </a:xfrm>
            <a:custGeom>
              <a:avLst/>
              <a:gdLst>
                <a:gd name="T0" fmla="*/ 129 w 424"/>
                <a:gd name="T1" fmla="*/ 0 h 379"/>
                <a:gd name="T2" fmla="*/ 294 w 424"/>
                <a:gd name="T3" fmla="*/ 0 h 379"/>
                <a:gd name="T4" fmla="*/ 333 w 424"/>
                <a:gd name="T5" fmla="*/ 23 h 379"/>
                <a:gd name="T6" fmla="*/ 416 w 424"/>
                <a:gd name="T7" fmla="*/ 167 h 379"/>
                <a:gd name="T8" fmla="*/ 416 w 424"/>
                <a:gd name="T9" fmla="*/ 212 h 379"/>
                <a:gd name="T10" fmla="*/ 333 w 424"/>
                <a:gd name="T11" fmla="*/ 357 h 379"/>
                <a:gd name="T12" fmla="*/ 294 w 424"/>
                <a:gd name="T13" fmla="*/ 379 h 379"/>
                <a:gd name="T14" fmla="*/ 130 w 424"/>
                <a:gd name="T15" fmla="*/ 379 h 379"/>
                <a:gd name="T16" fmla="*/ 90 w 424"/>
                <a:gd name="T17" fmla="*/ 357 h 379"/>
                <a:gd name="T18" fmla="*/ 49 w 424"/>
                <a:gd name="T19" fmla="*/ 284 h 379"/>
                <a:gd name="T20" fmla="*/ 8 w 424"/>
                <a:gd name="T21" fmla="*/ 212 h 379"/>
                <a:gd name="T22" fmla="*/ 8 w 424"/>
                <a:gd name="T23" fmla="*/ 167 h 379"/>
                <a:gd name="T24" fmla="*/ 90 w 424"/>
                <a:gd name="T25" fmla="*/ 23 h 379"/>
                <a:gd name="T26" fmla="*/ 129 w 424"/>
                <a:gd name="T2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4" h="379">
                  <a:moveTo>
                    <a:pt x="129" y="0"/>
                  </a:moveTo>
                  <a:cubicBezTo>
                    <a:pt x="184" y="0"/>
                    <a:pt x="239" y="0"/>
                    <a:pt x="294" y="0"/>
                  </a:cubicBezTo>
                  <a:cubicBezTo>
                    <a:pt x="310" y="1"/>
                    <a:pt x="325" y="9"/>
                    <a:pt x="333" y="23"/>
                  </a:cubicBezTo>
                  <a:cubicBezTo>
                    <a:pt x="361" y="71"/>
                    <a:pt x="389" y="118"/>
                    <a:pt x="416" y="167"/>
                  </a:cubicBezTo>
                  <a:cubicBezTo>
                    <a:pt x="423" y="181"/>
                    <a:pt x="424" y="198"/>
                    <a:pt x="416" y="212"/>
                  </a:cubicBezTo>
                  <a:cubicBezTo>
                    <a:pt x="333" y="357"/>
                    <a:pt x="333" y="357"/>
                    <a:pt x="333" y="357"/>
                  </a:cubicBezTo>
                  <a:cubicBezTo>
                    <a:pt x="325" y="370"/>
                    <a:pt x="310" y="379"/>
                    <a:pt x="294" y="379"/>
                  </a:cubicBezTo>
                  <a:cubicBezTo>
                    <a:pt x="130" y="379"/>
                    <a:pt x="130" y="379"/>
                    <a:pt x="130" y="379"/>
                  </a:cubicBezTo>
                  <a:cubicBezTo>
                    <a:pt x="114" y="379"/>
                    <a:pt x="98" y="370"/>
                    <a:pt x="90" y="357"/>
                  </a:cubicBezTo>
                  <a:cubicBezTo>
                    <a:pt x="49" y="284"/>
                    <a:pt x="49" y="284"/>
                    <a:pt x="49" y="284"/>
                  </a:cubicBezTo>
                  <a:cubicBezTo>
                    <a:pt x="8" y="212"/>
                    <a:pt x="8" y="212"/>
                    <a:pt x="8" y="212"/>
                  </a:cubicBezTo>
                  <a:cubicBezTo>
                    <a:pt x="0" y="199"/>
                    <a:pt x="0" y="181"/>
                    <a:pt x="8" y="167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8" y="9"/>
                    <a:pt x="114" y="1"/>
                    <a:pt x="129" y="0"/>
                  </a:cubicBezTo>
                  <a:close/>
                </a:path>
              </a:pathLst>
            </a:custGeom>
            <a:noFill/>
            <a:ln>
              <a:solidFill>
                <a:schemeClr val="accent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80ED9E7C-B923-45D0-973E-4844C88928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6819802" y="3031869"/>
              <a:ext cx="1489573" cy="1327216"/>
            </a:xfrm>
            <a:custGeom>
              <a:avLst/>
              <a:gdLst>
                <a:gd name="T0" fmla="*/ 129 w 424"/>
                <a:gd name="T1" fmla="*/ 0 h 379"/>
                <a:gd name="T2" fmla="*/ 294 w 424"/>
                <a:gd name="T3" fmla="*/ 0 h 379"/>
                <a:gd name="T4" fmla="*/ 333 w 424"/>
                <a:gd name="T5" fmla="*/ 23 h 379"/>
                <a:gd name="T6" fmla="*/ 416 w 424"/>
                <a:gd name="T7" fmla="*/ 167 h 379"/>
                <a:gd name="T8" fmla="*/ 416 w 424"/>
                <a:gd name="T9" fmla="*/ 212 h 379"/>
                <a:gd name="T10" fmla="*/ 333 w 424"/>
                <a:gd name="T11" fmla="*/ 357 h 379"/>
                <a:gd name="T12" fmla="*/ 294 w 424"/>
                <a:gd name="T13" fmla="*/ 379 h 379"/>
                <a:gd name="T14" fmla="*/ 130 w 424"/>
                <a:gd name="T15" fmla="*/ 379 h 379"/>
                <a:gd name="T16" fmla="*/ 90 w 424"/>
                <a:gd name="T17" fmla="*/ 357 h 379"/>
                <a:gd name="T18" fmla="*/ 49 w 424"/>
                <a:gd name="T19" fmla="*/ 284 h 379"/>
                <a:gd name="T20" fmla="*/ 8 w 424"/>
                <a:gd name="T21" fmla="*/ 212 h 379"/>
                <a:gd name="T22" fmla="*/ 8 w 424"/>
                <a:gd name="T23" fmla="*/ 167 h 379"/>
                <a:gd name="T24" fmla="*/ 90 w 424"/>
                <a:gd name="T25" fmla="*/ 23 h 379"/>
                <a:gd name="T26" fmla="*/ 129 w 424"/>
                <a:gd name="T2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4" h="379">
                  <a:moveTo>
                    <a:pt x="129" y="0"/>
                  </a:moveTo>
                  <a:cubicBezTo>
                    <a:pt x="184" y="0"/>
                    <a:pt x="239" y="0"/>
                    <a:pt x="294" y="0"/>
                  </a:cubicBezTo>
                  <a:cubicBezTo>
                    <a:pt x="310" y="1"/>
                    <a:pt x="325" y="9"/>
                    <a:pt x="333" y="23"/>
                  </a:cubicBezTo>
                  <a:cubicBezTo>
                    <a:pt x="361" y="71"/>
                    <a:pt x="389" y="118"/>
                    <a:pt x="416" y="167"/>
                  </a:cubicBezTo>
                  <a:cubicBezTo>
                    <a:pt x="423" y="181"/>
                    <a:pt x="424" y="198"/>
                    <a:pt x="416" y="212"/>
                  </a:cubicBezTo>
                  <a:cubicBezTo>
                    <a:pt x="333" y="357"/>
                    <a:pt x="333" y="357"/>
                    <a:pt x="333" y="357"/>
                  </a:cubicBezTo>
                  <a:cubicBezTo>
                    <a:pt x="325" y="370"/>
                    <a:pt x="310" y="379"/>
                    <a:pt x="294" y="379"/>
                  </a:cubicBezTo>
                  <a:cubicBezTo>
                    <a:pt x="130" y="379"/>
                    <a:pt x="130" y="379"/>
                    <a:pt x="130" y="379"/>
                  </a:cubicBezTo>
                  <a:cubicBezTo>
                    <a:pt x="114" y="379"/>
                    <a:pt x="98" y="370"/>
                    <a:pt x="90" y="357"/>
                  </a:cubicBezTo>
                  <a:cubicBezTo>
                    <a:pt x="49" y="284"/>
                    <a:pt x="49" y="284"/>
                    <a:pt x="49" y="284"/>
                  </a:cubicBezTo>
                  <a:cubicBezTo>
                    <a:pt x="8" y="212"/>
                    <a:pt x="8" y="212"/>
                    <a:pt x="8" y="212"/>
                  </a:cubicBezTo>
                  <a:cubicBezTo>
                    <a:pt x="0" y="199"/>
                    <a:pt x="0" y="181"/>
                    <a:pt x="8" y="167"/>
                  </a:cubicBezTo>
                  <a:cubicBezTo>
                    <a:pt x="90" y="23"/>
                    <a:pt x="90" y="23"/>
                    <a:pt x="90" y="23"/>
                  </a:cubicBezTo>
                  <a:cubicBezTo>
                    <a:pt x="98" y="9"/>
                    <a:pt x="114" y="1"/>
                    <a:pt x="129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92331778-32B6-44ED-9F22-BF6B799C0A43}"/>
              </a:ext>
            </a:extLst>
          </p:cNvPr>
          <p:cNvGrpSpPr/>
          <p:nvPr/>
        </p:nvGrpSpPr>
        <p:grpSpPr>
          <a:xfrm>
            <a:off x="4958298" y="3533938"/>
            <a:ext cx="6906672" cy="1706500"/>
            <a:chOff x="7392031" y="2088913"/>
            <a:chExt cx="2257424" cy="1706500"/>
          </a:xfrm>
        </p:grpSpPr>
        <p:sp>
          <p:nvSpPr>
            <p:cNvPr id="62" name="文本框 2">
              <a:extLst>
                <a:ext uri="{FF2B5EF4-FFF2-40B4-BE49-F238E27FC236}">
                  <a16:creationId xmlns:a16="http://schemas.microsoft.com/office/drawing/2014/main" id="{C5546FE7-B28F-403E-9E8B-9D914706AD87}"/>
                </a:ext>
              </a:extLst>
            </p:cNvPr>
            <p:cNvSpPr txBox="1"/>
            <p:nvPr/>
          </p:nvSpPr>
          <p:spPr>
            <a:xfrm>
              <a:off x="7593676" y="2088913"/>
              <a:ext cx="1854133" cy="1057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400"/>
              </a:lvl1pPr>
            </a:lstStyle>
            <a:p>
              <a:pPr algn="ctr"/>
              <a:r>
                <a:rPr lang="en-US" altLang="zh-CN" sz="3200" b="1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Thank</a:t>
              </a:r>
              <a:r>
                <a:rPr lang="zh-CN" altLang="en-US" sz="3200" b="1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 </a:t>
              </a:r>
              <a:r>
                <a:rPr lang="en-US" altLang="zh-CN" sz="3200" b="1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you</a:t>
              </a:r>
              <a:r>
                <a:rPr lang="zh-CN" altLang="en-US" sz="3200" b="1" dirty="0">
                  <a:solidFill>
                    <a:schemeClr val="bg2">
                      <a:lumMod val="25000"/>
                    </a:schemeClr>
                  </a:solidFill>
                  <a:latin typeface="+mn-ea"/>
                </a:rPr>
                <a:t>！</a:t>
              </a:r>
              <a:endParaRPr lang="en-US" altLang="zh-CN" sz="3200" b="1" dirty="0">
                <a:solidFill>
                  <a:schemeClr val="bg2">
                    <a:lumMod val="25000"/>
                  </a:schemeClr>
                </a:solidFill>
                <a:latin typeface="+mn-ea"/>
              </a:endParaRPr>
            </a:p>
            <a:p>
              <a:endParaRPr lang="en-US" altLang="zh-CN" sz="1800" dirty="0">
                <a:solidFill>
                  <a:schemeClr val="bg2">
                    <a:lumMod val="25000"/>
                  </a:schemeClr>
                </a:solidFill>
                <a:latin typeface="+mn-ea"/>
              </a:endParaRPr>
            </a:p>
          </p:txBody>
        </p:sp>
        <p:sp>
          <p:nvSpPr>
            <p:cNvPr id="63" name="文本框 3">
              <a:extLst>
                <a:ext uri="{FF2B5EF4-FFF2-40B4-BE49-F238E27FC236}">
                  <a16:creationId xmlns:a16="http://schemas.microsoft.com/office/drawing/2014/main" id="{23257D2A-0021-4C42-A7C5-D23CD55E2257}"/>
                </a:ext>
              </a:extLst>
            </p:cNvPr>
            <p:cNvSpPr txBox="1"/>
            <p:nvPr/>
          </p:nvSpPr>
          <p:spPr>
            <a:xfrm>
              <a:off x="7392031" y="2742817"/>
              <a:ext cx="2257424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400"/>
              </a:lvl1pPr>
            </a:lstStyle>
            <a:p>
              <a:pPr algn="ctr"/>
              <a:endParaRPr lang="zh-CN" altLang="en-US" sz="2400" b="1" dirty="0"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</a:endParaRPr>
            </a:p>
            <a:p>
              <a:pPr algn="ctr"/>
              <a:endParaRPr lang="zh-CN" altLang="en-US" sz="2400" b="1" dirty="0">
                <a:solidFill>
                  <a:schemeClr val="bg2">
                    <a:lumMod val="25000"/>
                  </a:schemeClr>
                </a:solidFill>
                <a:latin typeface="+mn-ea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A77A9720-EA14-4C83-9083-06C38D9AFB2F}"/>
              </a:ext>
            </a:extLst>
          </p:cNvPr>
          <p:cNvSpPr txBox="1"/>
          <p:nvPr/>
        </p:nvSpPr>
        <p:spPr>
          <a:xfrm>
            <a:off x="5234046" y="6090200"/>
            <a:ext cx="6095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altLang="zh-CN" sz="1800" dirty="0">
                <a:solidFill>
                  <a:schemeClr val="bg2">
                    <a:lumMod val="25000"/>
                  </a:schemeClr>
                </a:solidFill>
                <a:latin typeface="+mn-ea"/>
              </a:rPr>
              <a:t>sheng.su@vetc.org.cn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57038DC-AADB-4311-A733-7DAF99AFBB1D}"/>
              </a:ext>
            </a:extLst>
          </p:cNvPr>
          <p:cNvSpPr txBox="1"/>
          <p:nvPr/>
        </p:nvSpPr>
        <p:spPr>
          <a:xfrm>
            <a:off x="865502" y="1413164"/>
            <a:ext cx="4294100" cy="2349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Acknowledgement</a:t>
            </a:r>
          </a:p>
          <a:p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Dr. </a:t>
            </a:r>
            <a:r>
              <a:rPr lang="en-US" altLang="zh-CN" dirty="0" err="1"/>
              <a:t>Barouch.GIECHASKIEL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Dr. </a:t>
            </a:r>
            <a:r>
              <a:rPr lang="en-US" altLang="zh-CN" dirty="0" err="1"/>
              <a:t>Tero.LAHDE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Dr. </a:t>
            </a:r>
            <a:r>
              <a:rPr lang="en-US" altLang="zh-CN" dirty="0" err="1"/>
              <a:t>Giorgio.MARTINI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Dr. </a:t>
            </a:r>
            <a:r>
              <a:rPr lang="en-US" altLang="zh-CN" dirty="0" err="1"/>
              <a:t>Hua.Lu</a:t>
            </a:r>
            <a:r>
              <a:rPr lang="en-US" altLang="zh-CN" dirty="0"/>
              <a:t> Karlsson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2587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65B8EA-EEA1-4950-93BE-A56D07A18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401811"/>
            <a:ext cx="9836472" cy="436751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latin typeface="+mj-ea"/>
              </a:rPr>
              <a:t>JRC golden instruments test at VETC</a:t>
            </a:r>
            <a:endParaRPr lang="zh-CN" altLang="en-US" sz="2400" b="1" dirty="0">
              <a:latin typeface="+mj-ea"/>
            </a:endParaRPr>
          </a:p>
        </p:txBody>
      </p:sp>
      <p:sp>
        <p:nvSpPr>
          <p:cNvPr id="12" name="任意多边形 11"/>
          <p:cNvSpPr/>
          <p:nvPr>
            <p:custDataLst>
              <p:tags r:id="rId1"/>
            </p:custDataLst>
          </p:nvPr>
        </p:nvSpPr>
        <p:spPr>
          <a:xfrm>
            <a:off x="0" y="257712"/>
            <a:ext cx="577850" cy="724951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 dirty="0">
              <a:solidFill>
                <a:srgbClr val="7EC234"/>
              </a:solidFill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>
            <p:custDataLst>
              <p:tags r:id="rId2"/>
            </p:custDataLst>
          </p:nvPr>
        </p:nvSpPr>
        <p:spPr>
          <a:xfrm>
            <a:off x="733425" y="931863"/>
            <a:ext cx="11448000" cy="31750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>
              <a:sym typeface="Arial" panose="020B0604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75225BF-F180-E744-BF52-28E947A6AF7F}"/>
              </a:ext>
            </a:extLst>
          </p:cNvPr>
          <p:cNvSpPr/>
          <p:nvPr/>
        </p:nvSpPr>
        <p:spPr>
          <a:xfrm>
            <a:off x="733425" y="1227761"/>
            <a:ext cx="11142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n"/>
            </a:pPr>
            <a:endParaRPr lang="en-US" altLang="zh-CN" dirty="0"/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n"/>
            </a:pPr>
            <a:endParaRPr lang="en-US" altLang="zh-CN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18834B6-5CF9-8A4A-8DF5-0B8FDA3D5733}"/>
              </a:ext>
            </a:extLst>
          </p:cNvPr>
          <p:cNvSpPr/>
          <p:nvPr/>
        </p:nvSpPr>
        <p:spPr>
          <a:xfrm>
            <a:off x="835378" y="1707340"/>
            <a:ext cx="10623197" cy="3367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n"/>
              <a:defRPr/>
            </a:pPr>
            <a:r>
              <a:rPr lang="en-US" altLang="zh-CN" dirty="0">
                <a:latin typeface="+mj-ea"/>
              </a:rPr>
              <a:t>Light duty vehicle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en-US" altLang="zh-CN" dirty="0">
                <a:latin typeface="+mj-ea"/>
              </a:rPr>
              <a:t>Correlation test between labs with golden instruments and vehicle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en-US" altLang="zh-CN" dirty="0">
                <a:latin typeface="+mj-ea"/>
              </a:rPr>
              <a:t>CS/ET comparison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endParaRPr lang="en-US" altLang="zh-CN" dirty="0">
              <a:latin typeface="+mj-ea"/>
            </a:endParaRPr>
          </a:p>
          <a:p>
            <a:pPr indent="-285750">
              <a:lnSpc>
                <a:spcPct val="150000"/>
              </a:lnSpc>
              <a:buFont typeface="Wingdings" pitchFamily="2" charset="2"/>
              <a:buChar char="n"/>
              <a:defRPr/>
            </a:pPr>
            <a:r>
              <a:rPr lang="en-US" altLang="zh-CN" dirty="0">
                <a:latin typeface="+mj-ea"/>
              </a:rPr>
              <a:t>Heavy duty engines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en-US" altLang="zh-CN" dirty="0">
                <a:latin typeface="+mj-ea"/>
              </a:rPr>
              <a:t>Comparison between CVS/ET and tailpipe/CS SPN measurements.</a:t>
            </a:r>
          </a:p>
          <a:p>
            <a:pPr>
              <a:lnSpc>
                <a:spcPct val="150000"/>
              </a:lnSpc>
              <a:buFontTx/>
              <a:buChar char="-"/>
              <a:defRPr/>
            </a:pPr>
            <a:r>
              <a:rPr lang="en-US" altLang="zh-CN" dirty="0">
                <a:latin typeface="+mj-ea"/>
              </a:rPr>
              <a:t>SPN emission behavior from different stage </a:t>
            </a:r>
          </a:p>
          <a:p>
            <a:pPr>
              <a:lnSpc>
                <a:spcPct val="150000"/>
              </a:lnSpc>
              <a:defRPr/>
            </a:pPr>
            <a:endParaRPr lang="en-US" altLang="zh-CN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3395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65B8EA-EEA1-4950-93BE-A56D07A18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401811"/>
            <a:ext cx="9836472" cy="436751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latin typeface="+mj-ea"/>
              </a:rPr>
              <a:t>PMP-HDE test at VETC</a:t>
            </a:r>
            <a:endParaRPr lang="zh-CN" altLang="en-US" sz="2400" b="1" dirty="0">
              <a:latin typeface="+mj-ea"/>
            </a:endParaRPr>
          </a:p>
        </p:txBody>
      </p:sp>
      <p:sp>
        <p:nvSpPr>
          <p:cNvPr id="12" name="任意多边形 11"/>
          <p:cNvSpPr/>
          <p:nvPr>
            <p:custDataLst>
              <p:tags r:id="rId1"/>
            </p:custDataLst>
          </p:nvPr>
        </p:nvSpPr>
        <p:spPr>
          <a:xfrm>
            <a:off x="0" y="257712"/>
            <a:ext cx="577850" cy="724951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 dirty="0">
              <a:solidFill>
                <a:srgbClr val="7EC234"/>
              </a:solidFill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>
            <p:custDataLst>
              <p:tags r:id="rId2"/>
            </p:custDataLst>
          </p:nvPr>
        </p:nvSpPr>
        <p:spPr>
          <a:xfrm>
            <a:off x="733425" y="931863"/>
            <a:ext cx="11448000" cy="31750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>
              <a:sym typeface="Arial" panose="020B0604020202020204" pitchFamily="34" charset="0"/>
            </a:endParaRP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3C3F6EC8-1CCE-4BBF-8789-259D04736A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3473998"/>
              </p:ext>
            </p:extLst>
          </p:nvPr>
        </p:nvGraphicFramePr>
        <p:xfrm>
          <a:off x="1041536" y="2892805"/>
          <a:ext cx="10024172" cy="26664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14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14279">
                  <a:extLst>
                    <a:ext uri="{9D8B030D-6E8A-4147-A177-3AD203B41FA5}">
                      <a16:colId xmlns:a16="http://schemas.microsoft.com/office/drawing/2014/main" val="1101843802"/>
                    </a:ext>
                  </a:extLst>
                </a:gridCol>
                <a:gridCol w="1510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10890">
                  <a:extLst>
                    <a:ext uri="{9D8B030D-6E8A-4147-A177-3AD203B41FA5}">
                      <a16:colId xmlns:a16="http://schemas.microsoft.com/office/drawing/2014/main" val="2435568789"/>
                    </a:ext>
                  </a:extLst>
                </a:gridCol>
                <a:gridCol w="1510890">
                  <a:extLst>
                    <a:ext uri="{9D8B030D-6E8A-4147-A177-3AD203B41FA5}">
                      <a16:colId xmlns:a16="http://schemas.microsoft.com/office/drawing/2014/main" val="2472459368"/>
                    </a:ext>
                  </a:extLst>
                </a:gridCol>
                <a:gridCol w="2062944">
                  <a:extLst>
                    <a:ext uri="{9D8B030D-6E8A-4147-A177-3AD203B41FA5}">
                      <a16:colId xmlns:a16="http://schemas.microsoft.com/office/drawing/2014/main" val="3831350001"/>
                    </a:ext>
                  </a:extLst>
                </a:gridCol>
              </a:tblGrid>
              <a:tr h="5251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Emission Level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Engine ID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ATS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Crankcase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Retrofit DPF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Regeneration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8002338"/>
                  </a:ext>
                </a:extLst>
              </a:tr>
              <a:tr h="27692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China3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1#</a:t>
                      </a:r>
                    </a:p>
                  </a:txBody>
                  <a:tcPr marL="6350" marR="6350" marT="6350" marB="0" anchor="ctr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w/o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818307"/>
                  </a:ext>
                </a:extLst>
              </a:tr>
              <a:tr h="351621">
                <a:tc vMerge="1">
                  <a:txBody>
                    <a:bodyPr/>
                    <a:lstStyle/>
                    <a:p>
                      <a:pPr algn="ctr" fontAlgn="b"/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2#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√（passive)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3543392"/>
                  </a:ext>
                </a:extLst>
              </a:tr>
              <a:tr h="415735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China</a:t>
                      </a:r>
                      <a:r>
                        <a:rPr lang="en-US" altLang="zh-CN" sz="1600" b="0" i="0" u="none" strike="noStrike" baseline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en-US" altLang="zh-CN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3#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DOC+DPF</a:t>
                      </a:r>
                      <a:endParaRPr lang="zh-CN" alt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6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600" b="0" i="0" u="none" strike="noStrik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318112"/>
                  </a:ext>
                </a:extLst>
              </a:tr>
              <a:tr h="266219">
                <a:tc vMerge="1">
                  <a:txBody>
                    <a:bodyPr/>
                    <a:lstStyle/>
                    <a:p>
                      <a:pPr algn="ctr" fontAlgn="b"/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4#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DOC+SCR</a:t>
                      </a:r>
                      <a:endParaRPr lang="zh-CN" alt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6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7753028"/>
                  </a:ext>
                </a:extLst>
              </a:tr>
              <a:tr h="276922"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China6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5#</a:t>
                      </a:r>
                    </a:p>
                  </a:txBody>
                  <a:tcPr marL="6350" marR="6350" marT="6350" marB="0" anchor="ctr"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DOC+DPF+SCR+ASC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微软雅黑"/>
                          <a:cs typeface="Times New Roman" panose="02020603050405020304" pitchFamily="18" charset="0"/>
                        </a:rPr>
                        <a:t>×</a:t>
                      </a:r>
                      <a:endParaRPr kumimoji="0" lang="en-US" altLang="zh-CN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×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95377"/>
                  </a:ext>
                </a:extLst>
              </a:tr>
              <a:tr h="276922">
                <a:tc vMerge="1">
                  <a:txBody>
                    <a:bodyPr/>
                    <a:lstStyle/>
                    <a:p>
                      <a:pPr algn="ctr" fontAlgn="b"/>
                      <a:endParaRPr lang="en-US" altLang="zh-CN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6#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微软雅黑"/>
                          <a:cs typeface="Times New Roman" panose="02020603050405020304" pitchFamily="18" charset="0"/>
                        </a:rPr>
                        <a:t>×</a:t>
                      </a:r>
                      <a:endParaRPr kumimoji="0" lang="en-US" altLang="zh-CN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√（active)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1553083"/>
                  </a:ext>
                </a:extLst>
              </a:tr>
              <a:tr h="276922">
                <a:tc vMerge="1">
                  <a:txBody>
                    <a:bodyPr/>
                    <a:lstStyle/>
                    <a:p>
                      <a:pPr algn="ctr" fontAlgn="b"/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7#</a:t>
                      </a:r>
                    </a:p>
                  </a:txBody>
                  <a:tcPr marL="6350" marR="6350" marT="6350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zh-CN" alt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微软雅黑"/>
                          <a:cs typeface="Times New Roman" panose="02020603050405020304" pitchFamily="18" charset="0"/>
                        </a:rPr>
                        <a:t>×</a:t>
                      </a:r>
                      <a:endParaRPr kumimoji="0" lang="en-US" altLang="zh-CN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√（active)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>
                    <a:solidFill>
                      <a:srgbClr val="C2DA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402491"/>
                  </a:ext>
                </a:extLst>
              </a:tr>
            </a:tbl>
          </a:graphicData>
        </a:graphic>
      </p:graphicFrame>
      <p:sp>
        <p:nvSpPr>
          <p:cNvPr id="7" name="矩形 6">
            <a:extLst>
              <a:ext uri="{FF2B5EF4-FFF2-40B4-BE49-F238E27FC236}">
                <a16:creationId xmlns:a16="http://schemas.microsoft.com/office/drawing/2014/main" id="{575225BF-F180-E744-BF52-28E947A6AF7F}"/>
              </a:ext>
            </a:extLst>
          </p:cNvPr>
          <p:cNvSpPr/>
          <p:nvPr/>
        </p:nvSpPr>
        <p:spPr>
          <a:xfrm>
            <a:off x="733425" y="1227761"/>
            <a:ext cx="11142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itchFamily="2" charset="2"/>
              <a:buChar char="n"/>
            </a:pPr>
            <a:endParaRPr lang="en-US" altLang="zh-CN" dirty="0"/>
          </a:p>
          <a:p>
            <a:pPr marL="285750" indent="-285750">
              <a:lnSpc>
                <a:spcPct val="200000"/>
              </a:lnSpc>
              <a:buFont typeface="Wingdings" pitchFamily="2" charset="2"/>
              <a:buChar char="n"/>
            </a:pPr>
            <a:endParaRPr lang="en-US" altLang="zh-CN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E18834B6-5CF9-8A4A-8DF5-0B8FDA3D5733}"/>
              </a:ext>
            </a:extLst>
          </p:cNvPr>
          <p:cNvSpPr/>
          <p:nvPr/>
        </p:nvSpPr>
        <p:spPr>
          <a:xfrm>
            <a:off x="664234" y="1012982"/>
            <a:ext cx="8601685" cy="17054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>
              <a:lnSpc>
                <a:spcPct val="150000"/>
              </a:lnSpc>
              <a:buFont typeface="Wingdings" pitchFamily="2" charset="2"/>
              <a:buChar char="n"/>
              <a:defRPr/>
            </a:pPr>
            <a:r>
              <a:rPr lang="en-US" altLang="zh-CN" dirty="0">
                <a:latin typeface="+mj-ea"/>
              </a:rPr>
              <a:t>Test content</a:t>
            </a:r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en-US" altLang="zh-CN" dirty="0">
                <a:latin typeface="+mj-ea"/>
              </a:rPr>
              <a:t>7 heavy-duty engines (China3/5/6) </a:t>
            </a:r>
          </a:p>
          <a:p>
            <a:pPr marL="285750" indent="-285750">
              <a:lnSpc>
                <a:spcPct val="150000"/>
              </a:lnSpc>
              <a:buFontTx/>
              <a:buChar char="-"/>
              <a:defRPr/>
            </a:pPr>
            <a:r>
              <a:rPr lang="en-US" altLang="zh-CN" dirty="0">
                <a:latin typeface="+mj-ea"/>
              </a:rPr>
              <a:t>WHTC-C, WHTC-H, WHSC,NRSC, ETC, ESC</a:t>
            </a:r>
          </a:p>
          <a:p>
            <a:pPr>
              <a:lnSpc>
                <a:spcPct val="150000"/>
              </a:lnSpc>
              <a:defRPr/>
            </a:pPr>
            <a:endParaRPr lang="en-US" altLang="zh-CN" dirty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97739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65B8EA-EEA1-4950-93BE-A56D07A18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401811"/>
            <a:ext cx="9836472" cy="436751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latin typeface="+mj-ea"/>
              </a:rPr>
              <a:t>Instrument and setup</a:t>
            </a:r>
            <a:endParaRPr lang="zh-CN" altLang="en-US" sz="2400" b="1" dirty="0">
              <a:latin typeface="+mj-ea"/>
            </a:endParaRPr>
          </a:p>
        </p:txBody>
      </p:sp>
      <p:sp>
        <p:nvSpPr>
          <p:cNvPr id="12" name="任意多边形 11"/>
          <p:cNvSpPr/>
          <p:nvPr>
            <p:custDataLst>
              <p:tags r:id="rId1"/>
            </p:custDataLst>
          </p:nvPr>
        </p:nvSpPr>
        <p:spPr>
          <a:xfrm>
            <a:off x="0" y="257712"/>
            <a:ext cx="577850" cy="724951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 dirty="0">
              <a:solidFill>
                <a:srgbClr val="7EC234"/>
              </a:solidFill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>
            <p:custDataLst>
              <p:tags r:id="rId2"/>
            </p:custDataLst>
          </p:nvPr>
        </p:nvSpPr>
        <p:spPr>
          <a:xfrm>
            <a:off x="733425" y="931863"/>
            <a:ext cx="11448000" cy="31750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E18834B6-5CF9-8A4A-8DF5-0B8FDA3D5733}"/>
              </a:ext>
            </a:extLst>
          </p:cNvPr>
          <p:cNvSpPr/>
          <p:nvPr/>
        </p:nvSpPr>
        <p:spPr>
          <a:xfrm>
            <a:off x="454755" y="2380373"/>
            <a:ext cx="5799741" cy="2536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dirty="0">
                <a:latin typeface="+mj-ea"/>
              </a:rPr>
              <a:t>Constant Volume Sampling system (CVS)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dirty="0">
                <a:latin typeface="+mj-ea"/>
              </a:rPr>
              <a:t>     - APC with ET and 23 nm CPC (CVS23)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dirty="0">
                <a:latin typeface="+mj-ea"/>
              </a:rPr>
              <a:t>     - 10nm CPC externally (CVS10) provided by JRC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n"/>
              <a:defRPr/>
            </a:pPr>
            <a:r>
              <a:rPr lang="en-US" altLang="zh-CN" dirty="0">
                <a:latin typeface="+mj-ea"/>
              </a:rPr>
              <a:t>Tailpipe (TP)</a:t>
            </a:r>
          </a:p>
          <a:p>
            <a:pPr lvl="1">
              <a:lnSpc>
                <a:spcPct val="150000"/>
              </a:lnSpc>
              <a:defRPr/>
            </a:pPr>
            <a:r>
              <a:rPr lang="en-US" altLang="zh-CN" dirty="0">
                <a:latin typeface="+mj-ea"/>
              </a:rPr>
              <a:t>APC with CS and 23nm (TP23) /10 nm CPCs (TP10) provided by JRC</a:t>
            </a:r>
            <a:endParaRPr lang="en-IE" altLang="zh-CN" dirty="0">
              <a:latin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7425" y="1466801"/>
            <a:ext cx="5167437" cy="4804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358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65B8EA-EEA1-4950-93BE-A56D07A18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401811"/>
            <a:ext cx="9836472" cy="436751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latin typeface="+mj-ea"/>
              </a:rPr>
              <a:t>Emission level</a:t>
            </a:r>
            <a:endParaRPr lang="zh-CN" altLang="en-US" sz="2400" b="1" dirty="0">
              <a:latin typeface="+mj-ea"/>
            </a:endParaRPr>
          </a:p>
        </p:txBody>
      </p:sp>
      <p:sp>
        <p:nvSpPr>
          <p:cNvPr id="12" name="任意多边形 11"/>
          <p:cNvSpPr/>
          <p:nvPr>
            <p:custDataLst>
              <p:tags r:id="rId1"/>
            </p:custDataLst>
          </p:nvPr>
        </p:nvSpPr>
        <p:spPr>
          <a:xfrm>
            <a:off x="0" y="257712"/>
            <a:ext cx="577850" cy="724951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 dirty="0">
              <a:solidFill>
                <a:srgbClr val="7EC234"/>
              </a:solidFill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>
            <p:custDataLst>
              <p:tags r:id="rId2"/>
            </p:custDataLst>
          </p:nvPr>
        </p:nvSpPr>
        <p:spPr>
          <a:xfrm>
            <a:off x="733425" y="931863"/>
            <a:ext cx="11448000" cy="31750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C6FBDB4-99BE-6D4C-8A90-570E82E0ACC4}"/>
              </a:ext>
            </a:extLst>
          </p:cNvPr>
          <p:cNvSpPr txBox="1"/>
          <p:nvPr/>
        </p:nvSpPr>
        <p:spPr>
          <a:xfrm>
            <a:off x="739780" y="1278148"/>
            <a:ext cx="1084154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/>
              <a:t>DPF have high filtration efficiency for both SPN23 and SPN10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dirty="0"/>
              <a:t>SPN10 of the 3 tested China 6 engines can meet current limit (6×10</a:t>
            </a:r>
            <a:r>
              <a:rPr lang="en-US" altLang="zh-CN" baseline="30000" dirty="0"/>
              <a:t>11</a:t>
            </a:r>
            <a:r>
              <a:rPr lang="en-US" altLang="zh-CN" dirty="0"/>
              <a:t> p/kWh)</a:t>
            </a:r>
          </a:p>
          <a:p>
            <a:pPr marL="285750" indent="-285750" defTabSz="713232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n"/>
            </a:pPr>
            <a:endParaRPr lang="en-US" altLang="zh-CN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713232">
              <a:spcAft>
                <a:spcPts val="600"/>
              </a:spcAft>
            </a:pPr>
            <a:endParaRPr lang="en-US" altLang="zh-CN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69BFBE77-F648-4C1F-BB0C-B359D79F0982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158" y="2857072"/>
            <a:ext cx="7242800" cy="36561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4A784D02-061D-4049-8B84-B985ACD6CB44}"/>
              </a:ext>
            </a:extLst>
          </p:cNvPr>
          <p:cNvCxnSpPr>
            <a:endCxn id="11" idx="3"/>
          </p:cNvCxnSpPr>
          <p:nvPr/>
        </p:nvCxnSpPr>
        <p:spPr>
          <a:xfrm flipV="1">
            <a:off x="2950464" y="4685169"/>
            <a:ext cx="6550494" cy="51944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id="{8FBD7B67-2E10-4F3E-A035-40682AB7D2A5}"/>
              </a:ext>
            </a:extLst>
          </p:cNvPr>
          <p:cNvSpPr/>
          <p:nvPr/>
        </p:nvSpPr>
        <p:spPr>
          <a:xfrm>
            <a:off x="6658607" y="2526202"/>
            <a:ext cx="2650293" cy="4125580"/>
          </a:xfrm>
          <a:prstGeom prst="rect">
            <a:avLst/>
          </a:prstGeom>
          <a:solidFill>
            <a:srgbClr val="DEEBF7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00FBD07-09A0-4361-99BE-95D2E97E2433}"/>
              </a:ext>
            </a:extLst>
          </p:cNvPr>
          <p:cNvSpPr txBox="1"/>
          <p:nvPr/>
        </p:nvSpPr>
        <p:spPr>
          <a:xfrm>
            <a:off x="6658607" y="2540433"/>
            <a:ext cx="19021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China 6 engines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1568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65B8EA-EEA1-4950-93BE-A56D07A18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401811"/>
            <a:ext cx="9836472" cy="436751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latin typeface="+mj-ea"/>
              </a:rPr>
              <a:t>TP(CS) vs CVS(ET)</a:t>
            </a:r>
            <a:endParaRPr lang="zh-CN" altLang="en-US" sz="2400" b="1" dirty="0">
              <a:latin typeface="+mj-ea"/>
            </a:endParaRPr>
          </a:p>
        </p:txBody>
      </p:sp>
      <p:sp>
        <p:nvSpPr>
          <p:cNvPr id="12" name="任意多边形 11"/>
          <p:cNvSpPr/>
          <p:nvPr>
            <p:custDataLst>
              <p:tags r:id="rId1"/>
            </p:custDataLst>
          </p:nvPr>
        </p:nvSpPr>
        <p:spPr>
          <a:xfrm>
            <a:off x="0" y="257712"/>
            <a:ext cx="577850" cy="724951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 dirty="0">
              <a:solidFill>
                <a:srgbClr val="7EC234"/>
              </a:solidFill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>
            <p:custDataLst>
              <p:tags r:id="rId2"/>
            </p:custDataLst>
          </p:nvPr>
        </p:nvSpPr>
        <p:spPr>
          <a:xfrm>
            <a:off x="733425" y="931863"/>
            <a:ext cx="11448000" cy="31750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>
              <a:sym typeface="Arial" panose="020B0604020202020204" pitchFamily="34" charset="0"/>
            </a:endParaRPr>
          </a:p>
        </p:txBody>
      </p:sp>
      <p:graphicFrame>
        <p:nvGraphicFramePr>
          <p:cNvPr id="14" name="内容占位符 3">
            <a:extLst>
              <a:ext uri="{FF2B5EF4-FFF2-40B4-BE49-F238E27FC236}">
                <a16:creationId xmlns:a16="http://schemas.microsoft.com/office/drawing/2014/main" id="{369C07C1-1BAD-4819-8D36-6E506312C7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7450402"/>
              </p:ext>
            </p:extLst>
          </p:nvPr>
        </p:nvGraphicFramePr>
        <p:xfrm>
          <a:off x="6777318" y="3913345"/>
          <a:ext cx="4991391" cy="2844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8" name="图片 7">
            <a:extLst>
              <a:ext uri="{FF2B5EF4-FFF2-40B4-BE49-F238E27FC236}">
                <a16:creationId xmlns:a16="http://schemas.microsoft.com/office/drawing/2014/main" id="{1467A4DB-CC60-4164-9521-D1A557AF961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2049794"/>
            <a:ext cx="5029200" cy="2274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6A48891-7087-465D-B847-B234971E6F8F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50" y="4374485"/>
            <a:ext cx="5029200" cy="227457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0C4281F0-C2A2-444C-8315-7D77A660456D}"/>
              </a:ext>
            </a:extLst>
          </p:cNvPr>
          <p:cNvSpPr txBox="1"/>
          <p:nvPr/>
        </p:nvSpPr>
        <p:spPr>
          <a:xfrm>
            <a:off x="1163782" y="1198910"/>
            <a:ext cx="9999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dirty="0"/>
              <a:t>SPN measured at TP(CS) were generally lower than CVS(ET)</a:t>
            </a:r>
          </a:p>
          <a:p>
            <a:pPr marL="285750" indent="-285750">
              <a:buFont typeface="Wingdings" panose="05000000000000000000" pitchFamily="2" charset="2"/>
              <a:buChar char="n"/>
            </a:pPr>
            <a:r>
              <a:rPr lang="en-US" altLang="zh-CN" dirty="0"/>
              <a:t>The gaps (TP vs CVS) of SPN23 were higher than SPN10</a:t>
            </a:r>
          </a:p>
          <a:p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5A1C385-F1D0-4190-A578-B373E6CA2360}"/>
              </a:ext>
            </a:extLst>
          </p:cNvPr>
          <p:cNvSpPr txBox="1"/>
          <p:nvPr/>
        </p:nvSpPr>
        <p:spPr>
          <a:xfrm>
            <a:off x="7048704" y="2175107"/>
            <a:ext cx="47200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rowth of particles after </a:t>
            </a:r>
            <a:r>
              <a:rPr lang="en-US" altLang="zh-CN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dilution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Volatile r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emove efficiency CS and ET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Background level in CVS</a:t>
            </a:r>
            <a:endParaRPr lang="en-US" altLang="zh-CN" sz="1800" dirty="0">
              <a:solidFill>
                <a:srgbClr val="000000"/>
              </a:solidFill>
              <a:effectLst/>
              <a:latin typeface="Palatino Linotype" panose="020405020505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3902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65B8EA-EEA1-4950-93BE-A56D07A18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401811"/>
            <a:ext cx="9836472" cy="436751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latin typeface="+mj-ea"/>
              </a:rPr>
              <a:t>Crankcase emissions</a:t>
            </a:r>
            <a:endParaRPr lang="zh-CN" altLang="en-US" sz="2400" b="1" dirty="0">
              <a:latin typeface="+mj-ea"/>
            </a:endParaRPr>
          </a:p>
        </p:txBody>
      </p:sp>
      <p:sp>
        <p:nvSpPr>
          <p:cNvPr id="12" name="任意多边形 11"/>
          <p:cNvSpPr/>
          <p:nvPr>
            <p:custDataLst>
              <p:tags r:id="rId1"/>
            </p:custDataLst>
          </p:nvPr>
        </p:nvSpPr>
        <p:spPr>
          <a:xfrm>
            <a:off x="0" y="257712"/>
            <a:ext cx="577850" cy="724951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 dirty="0">
              <a:solidFill>
                <a:srgbClr val="7EC234"/>
              </a:solidFill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>
            <p:custDataLst>
              <p:tags r:id="rId2"/>
            </p:custDataLst>
          </p:nvPr>
        </p:nvSpPr>
        <p:spPr>
          <a:xfrm>
            <a:off x="733425" y="931863"/>
            <a:ext cx="11448000" cy="31750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C6FBDB4-99BE-6D4C-8A90-570E82E0ACC4}"/>
              </a:ext>
            </a:extLst>
          </p:cNvPr>
          <p:cNvSpPr txBox="1"/>
          <p:nvPr/>
        </p:nvSpPr>
        <p:spPr>
          <a:xfrm>
            <a:off x="660043" y="1497222"/>
            <a:ext cx="7281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713232"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Crankcase emission impacts greatly on particle emission.</a:t>
            </a:r>
          </a:p>
        </p:txBody>
      </p:sp>
      <p:graphicFrame>
        <p:nvGraphicFramePr>
          <p:cNvPr id="10" name="图表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8876672"/>
              </p:ext>
            </p:extLst>
          </p:nvPr>
        </p:nvGraphicFramePr>
        <p:xfrm>
          <a:off x="733425" y="2326704"/>
          <a:ext cx="4660508" cy="3334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图表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1738041"/>
              </p:ext>
            </p:extLst>
          </p:nvPr>
        </p:nvGraphicFramePr>
        <p:xfrm>
          <a:off x="5925550" y="2326704"/>
          <a:ext cx="4903412" cy="3180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490354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65B8EA-EEA1-4950-93BE-A56D07A18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401811"/>
            <a:ext cx="9836472" cy="436751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latin typeface="+mj-ea"/>
              </a:rPr>
              <a:t>Crankcase emissions</a:t>
            </a:r>
            <a:endParaRPr lang="zh-CN" altLang="en-US" sz="2400" b="1" dirty="0">
              <a:latin typeface="+mj-ea"/>
            </a:endParaRPr>
          </a:p>
        </p:txBody>
      </p:sp>
      <p:sp>
        <p:nvSpPr>
          <p:cNvPr id="12" name="任意多边形 11"/>
          <p:cNvSpPr/>
          <p:nvPr>
            <p:custDataLst>
              <p:tags r:id="rId1"/>
            </p:custDataLst>
          </p:nvPr>
        </p:nvSpPr>
        <p:spPr>
          <a:xfrm>
            <a:off x="0" y="257712"/>
            <a:ext cx="577850" cy="724951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 dirty="0">
              <a:solidFill>
                <a:srgbClr val="7EC234"/>
              </a:solidFill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>
            <p:custDataLst>
              <p:tags r:id="rId2"/>
            </p:custDataLst>
          </p:nvPr>
        </p:nvSpPr>
        <p:spPr>
          <a:xfrm>
            <a:off x="733425" y="931863"/>
            <a:ext cx="11448000" cy="31750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>
              <a:sym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C6FBDB4-99BE-6D4C-8A90-570E82E0ACC4}"/>
              </a:ext>
            </a:extLst>
          </p:cNvPr>
          <p:cNvSpPr txBox="1"/>
          <p:nvPr/>
        </p:nvSpPr>
        <p:spPr>
          <a:xfrm>
            <a:off x="356959" y="2385003"/>
            <a:ext cx="527577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dirty="0"/>
              <a:t>Time alliance is a big challenge for TP testing when introducing crankcase emission to the tailpipe measurement.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dirty="0"/>
              <a:t>Especially on high load/ speed.</a:t>
            </a:r>
          </a:p>
          <a:p>
            <a:pPr marL="285750" indent="-285750" defTabSz="713232">
              <a:spcAft>
                <a:spcPts val="600"/>
              </a:spcAft>
              <a:buFont typeface="Wingdings" panose="05000000000000000000" pitchFamily="2" charset="2"/>
              <a:buChar char="n"/>
            </a:pPr>
            <a:endParaRPr lang="en-US" altLang="zh-CN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3" name="图表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7951619"/>
              </p:ext>
            </p:extLst>
          </p:nvPr>
        </p:nvGraphicFramePr>
        <p:xfrm>
          <a:off x="5632736" y="1413551"/>
          <a:ext cx="5972175" cy="2652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图表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3453900"/>
              </p:ext>
            </p:extLst>
          </p:nvPr>
        </p:nvGraphicFramePr>
        <p:xfrm>
          <a:off x="5776752" y="3861823"/>
          <a:ext cx="5972175" cy="2652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1905123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C65B8EA-EEA1-4950-93BE-A56D07A18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5" y="401811"/>
            <a:ext cx="9836472" cy="436751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latin typeface="+mj-ea"/>
              </a:rPr>
              <a:t>Next step</a:t>
            </a:r>
            <a:endParaRPr lang="zh-CN" altLang="en-US" sz="2400" b="1" dirty="0">
              <a:latin typeface="+mj-ea"/>
            </a:endParaRPr>
          </a:p>
        </p:txBody>
      </p:sp>
      <p:sp>
        <p:nvSpPr>
          <p:cNvPr id="12" name="任意多边形 11"/>
          <p:cNvSpPr/>
          <p:nvPr>
            <p:custDataLst>
              <p:tags r:id="rId1"/>
            </p:custDataLst>
          </p:nvPr>
        </p:nvSpPr>
        <p:spPr>
          <a:xfrm>
            <a:off x="0" y="257712"/>
            <a:ext cx="577850" cy="724951"/>
          </a:xfrm>
          <a:custGeom>
            <a:avLst/>
            <a:gdLst>
              <a:gd name="connsiteX0" fmla="*/ 284734 w 577217"/>
              <a:gd name="connsiteY0" fmla="*/ 0 h 536832"/>
              <a:gd name="connsiteX1" fmla="*/ 577217 w 577217"/>
              <a:gd name="connsiteY1" fmla="*/ 536832 h 536832"/>
              <a:gd name="connsiteX2" fmla="*/ 0 w 577217"/>
              <a:gd name="connsiteY2" fmla="*/ 536832 h 536832"/>
              <a:gd name="connsiteX3" fmla="*/ 0 w 577217"/>
              <a:gd name="connsiteY3" fmla="*/ 184 h 53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217" h="536832">
                <a:moveTo>
                  <a:pt x="284734" y="0"/>
                </a:moveTo>
                <a:lnTo>
                  <a:pt x="577217" y="536832"/>
                </a:lnTo>
                <a:lnTo>
                  <a:pt x="0" y="536832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 dirty="0">
              <a:solidFill>
                <a:srgbClr val="7EC234"/>
              </a:solidFill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>
            <p:custDataLst>
              <p:tags r:id="rId2"/>
            </p:custDataLst>
          </p:nvPr>
        </p:nvSpPr>
        <p:spPr>
          <a:xfrm>
            <a:off x="733425" y="931863"/>
            <a:ext cx="11448000" cy="31750"/>
          </a:xfrm>
          <a:custGeom>
            <a:avLst/>
            <a:gdLst>
              <a:gd name="connsiteX0" fmla="*/ 0 w 12125327"/>
              <a:gd name="connsiteY0" fmla="*/ 0 h 31282"/>
              <a:gd name="connsiteX1" fmla="*/ 12125327 w 12125327"/>
              <a:gd name="connsiteY1" fmla="*/ 0 h 31282"/>
              <a:gd name="connsiteX2" fmla="*/ 12125327 w 12125327"/>
              <a:gd name="connsiteY2" fmla="*/ 31282 h 31282"/>
              <a:gd name="connsiteX3" fmla="*/ 17139 w 12125327"/>
              <a:gd name="connsiteY3" fmla="*/ 31282 h 312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25327" h="31282">
                <a:moveTo>
                  <a:pt x="0" y="0"/>
                </a:moveTo>
                <a:lnTo>
                  <a:pt x="12125327" y="0"/>
                </a:lnTo>
                <a:lnTo>
                  <a:pt x="12125327" y="31282"/>
                </a:lnTo>
                <a:lnTo>
                  <a:pt x="17139" y="3128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5" tIns="48218" rIns="96435" bIns="48218" anchor="ctr"/>
          <a:lstStyle/>
          <a:p>
            <a:pPr algn="ctr">
              <a:defRPr/>
            </a:pPr>
            <a:endParaRPr lang="zh-CN" altLang="en-US" sz="2002">
              <a:sym typeface="Arial" panose="020B0604020202020204" pitchFamily="34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C8A1F28C-01CB-2C43-8194-3E9790657DEF}"/>
              </a:ext>
            </a:extLst>
          </p:cNvPr>
          <p:cNvSpPr/>
          <p:nvPr/>
        </p:nvSpPr>
        <p:spPr>
          <a:xfrm>
            <a:off x="577849" y="1364428"/>
            <a:ext cx="10807545" cy="3436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713232">
              <a:lnSpc>
                <a:spcPct val="250000"/>
              </a:lnSpc>
              <a:buFont typeface="Wingdings" panose="05000000000000000000" pitchFamily="2" charset="2"/>
              <a:buChar char="n"/>
            </a:pP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Detailed test work will be carried out on more China6 engines</a:t>
            </a:r>
          </a:p>
          <a:p>
            <a:pPr marL="285750" indent="-285750" defTabSz="713232">
              <a:lnSpc>
                <a:spcPct val="250000"/>
              </a:lnSpc>
              <a:buFontTx/>
              <a:buChar char="-"/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SPN10 emission level </a:t>
            </a: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 Necessity to interduce SPN10 in HDV regulation</a:t>
            </a:r>
            <a:b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</a:b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(DPF efficiency, DPF regeneration, SPN10-NH3 slip</a:t>
            </a:r>
          </a:p>
          <a:p>
            <a:pPr marL="285750" indent="-285750" defTabSz="713232">
              <a:lnSpc>
                <a:spcPct val="250000"/>
              </a:lnSpc>
              <a:buFontTx/>
              <a:buChar char="-"/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Tailpipe test procedure and correlation to CVS</a:t>
            </a:r>
          </a:p>
          <a:p>
            <a:pPr marL="285750" indent="-285750" defTabSz="713232">
              <a:lnSpc>
                <a:spcPct val="250000"/>
              </a:lnSpc>
              <a:buFontTx/>
              <a:buChar char="-"/>
            </a:pPr>
            <a:r>
              <a:rPr lang="en-US" altLang="zh-CN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Coordinate with Light duty SPN requirements</a:t>
            </a:r>
            <a:endParaRPr lang="en-US" altLang="zh-CN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414298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547"/>
  <p:tag name="MH_LIBRARY" val="CONTENTS"/>
  <p:tag name="MH_TYPE" val="OTHERS"/>
  <p:tag name="ID" val="545840"/>
</p:tagLst>
</file>

<file path=ppt/theme/theme1.xml><?xml version="1.0" encoding="utf-8"?>
<a:theme xmlns:a="http://schemas.openxmlformats.org/drawingml/2006/main" name="Office 主题">
  <a:themeElements>
    <a:clrScheme name="红色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自定义 1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16793</TotalTime>
  <Words>508</Words>
  <Application>Microsoft Office PowerPoint</Application>
  <PresentationFormat>宽屏</PresentationFormat>
  <Paragraphs>121</Paragraphs>
  <Slides>10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等线</vt:lpstr>
      <vt:lpstr>微软雅黑</vt:lpstr>
      <vt:lpstr>Arial</vt:lpstr>
      <vt:lpstr>Palatino Linotype</vt:lpstr>
      <vt:lpstr>Segoe UI Light</vt:lpstr>
      <vt:lpstr>Times New Roman</vt:lpstr>
      <vt:lpstr>Wingdings</vt:lpstr>
      <vt:lpstr>Office 主题</vt:lpstr>
      <vt:lpstr>PowerPoint 演示文稿</vt:lpstr>
      <vt:lpstr>JRC golden instruments test at VETC</vt:lpstr>
      <vt:lpstr>PMP-HDE test at VETC</vt:lpstr>
      <vt:lpstr>Instrument and setup</vt:lpstr>
      <vt:lpstr>Emission level</vt:lpstr>
      <vt:lpstr>TP(CS) vs CVS(ET)</vt:lpstr>
      <vt:lpstr>Crankcase emissions</vt:lpstr>
      <vt:lpstr>Crankcase emissions</vt:lpstr>
      <vt:lpstr>Next step</vt:lpstr>
      <vt:lpstr>PowerPoint 演示文稿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苏 盛</cp:lastModifiedBy>
  <cp:revision>594</cp:revision>
  <cp:lastPrinted>2018-05-14T06:13:28Z</cp:lastPrinted>
  <dcterms:created xsi:type="dcterms:W3CDTF">2015-08-18T02:51:41Z</dcterms:created>
  <dcterms:modified xsi:type="dcterms:W3CDTF">2020-11-06T06:41:37Z</dcterms:modified>
</cp:coreProperties>
</file>