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eter Kooß" initials="DK" lastIdx="1" clrIdx="0">
    <p:extLst>
      <p:ext uri="{19B8F6BF-5375-455C-9EA6-DF929625EA0E}">
        <p15:presenceInfo xmlns:p15="http://schemas.microsoft.com/office/powerpoint/2012/main" userId="S-1-5-21-4221642223-3021098404-2485189453-17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F1C1E0-6856-4813-8B0D-ED9443CA743C}" v="10" dt="2020-12-10T08:33:46.8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MART Antoine" userId="8450d85a-ab21-4d57-aa43-73a1c1ed303a" providerId="ADAL" clId="{B0F1C1E0-6856-4813-8B0D-ED9443CA743C}"/>
    <pc:docChg chg="undo custSel addSld delSld modSld">
      <pc:chgData name="PAMART Antoine" userId="8450d85a-ab21-4d57-aa43-73a1c1ed303a" providerId="ADAL" clId="{B0F1C1E0-6856-4813-8B0D-ED9443CA743C}" dt="2020-12-10T08:54:04.943" v="905" actId="20577"/>
      <pc:docMkLst>
        <pc:docMk/>
      </pc:docMkLst>
      <pc:sldChg chg="addSp delSp modSp">
        <pc:chgData name="PAMART Antoine" userId="8450d85a-ab21-4d57-aa43-73a1c1ed303a" providerId="ADAL" clId="{B0F1C1E0-6856-4813-8B0D-ED9443CA743C}" dt="2020-12-10T08:35:45.720" v="793" actId="478"/>
        <pc:sldMkLst>
          <pc:docMk/>
          <pc:sldMk cId="2834481187" sldId="256"/>
        </pc:sldMkLst>
        <pc:spChg chg="mod">
          <ac:chgData name="PAMART Antoine" userId="8450d85a-ab21-4d57-aa43-73a1c1ed303a" providerId="ADAL" clId="{B0F1C1E0-6856-4813-8B0D-ED9443CA743C}" dt="2020-12-10T08:26:49.016" v="1"/>
          <ac:spMkLst>
            <pc:docMk/>
            <pc:sldMk cId="2834481187" sldId="256"/>
            <ac:spMk id="2" creationId="{5C8D1885-A613-4566-8A27-5392B6C6CD2F}"/>
          </ac:spMkLst>
        </pc:spChg>
        <pc:spChg chg="del">
          <ac:chgData name="PAMART Antoine" userId="8450d85a-ab21-4d57-aa43-73a1c1ed303a" providerId="ADAL" clId="{B0F1C1E0-6856-4813-8B0D-ED9443CA743C}" dt="2020-12-10T08:26:46.859" v="0" actId="478"/>
          <ac:spMkLst>
            <pc:docMk/>
            <pc:sldMk cId="2834481187" sldId="256"/>
            <ac:spMk id="3" creationId="{74E886C2-6A25-49EC-940A-A99A1181B1EF}"/>
          </ac:spMkLst>
        </pc:spChg>
        <pc:spChg chg="add del mod">
          <ac:chgData name="PAMART Antoine" userId="8450d85a-ab21-4d57-aa43-73a1c1ed303a" providerId="ADAL" clId="{B0F1C1E0-6856-4813-8B0D-ED9443CA743C}" dt="2020-12-10T08:35:45.720" v="793" actId="478"/>
          <ac:spMkLst>
            <pc:docMk/>
            <pc:sldMk cId="2834481187" sldId="256"/>
            <ac:spMk id="5" creationId="{0C148E17-918E-41F9-8861-6E9AC1FAA744}"/>
          </ac:spMkLst>
        </pc:spChg>
      </pc:sldChg>
      <pc:sldChg chg="addSp delSp modSp">
        <pc:chgData name="PAMART Antoine" userId="8450d85a-ab21-4d57-aa43-73a1c1ed303a" providerId="ADAL" clId="{B0F1C1E0-6856-4813-8B0D-ED9443CA743C}" dt="2020-12-10T08:45:55.249" v="829" actId="20577"/>
        <pc:sldMkLst>
          <pc:docMk/>
          <pc:sldMk cId="1108074326" sldId="257"/>
        </pc:sldMkLst>
        <pc:spChg chg="del">
          <ac:chgData name="PAMART Antoine" userId="8450d85a-ab21-4d57-aa43-73a1c1ed303a" providerId="ADAL" clId="{B0F1C1E0-6856-4813-8B0D-ED9443CA743C}" dt="2020-12-10T08:26:58.596" v="4" actId="478"/>
          <ac:spMkLst>
            <pc:docMk/>
            <pc:sldMk cId="1108074326" sldId="257"/>
            <ac:spMk id="2" creationId="{41E4EB68-89BC-4933-B020-985D9FFBD561}"/>
          </ac:spMkLst>
        </pc:spChg>
        <pc:spChg chg="del mod">
          <ac:chgData name="PAMART Antoine" userId="8450d85a-ab21-4d57-aa43-73a1c1ed303a" providerId="ADAL" clId="{B0F1C1E0-6856-4813-8B0D-ED9443CA743C}" dt="2020-12-10T08:27:19.541" v="9"/>
          <ac:spMkLst>
            <pc:docMk/>
            <pc:sldMk cId="1108074326" sldId="257"/>
            <ac:spMk id="3" creationId="{FF63A136-0759-419D-B656-01022BFE324A}"/>
          </ac:spMkLst>
        </pc:spChg>
        <pc:spChg chg="add del mod">
          <ac:chgData name="PAMART Antoine" userId="8450d85a-ab21-4d57-aa43-73a1c1ed303a" providerId="ADAL" clId="{B0F1C1E0-6856-4813-8B0D-ED9443CA743C}" dt="2020-12-10T08:27:29.971" v="13" actId="478"/>
          <ac:spMkLst>
            <pc:docMk/>
            <pc:sldMk cId="1108074326" sldId="257"/>
            <ac:spMk id="5" creationId="{E8F4F488-BCA6-4399-A16C-468D8244ACB6}"/>
          </ac:spMkLst>
        </pc:spChg>
        <pc:spChg chg="add mod">
          <ac:chgData name="PAMART Antoine" userId="8450d85a-ab21-4d57-aa43-73a1c1ed303a" providerId="ADAL" clId="{B0F1C1E0-6856-4813-8B0D-ED9443CA743C}" dt="2020-12-10T08:45:55.249" v="829" actId="20577"/>
          <ac:spMkLst>
            <pc:docMk/>
            <pc:sldMk cId="1108074326" sldId="257"/>
            <ac:spMk id="7" creationId="{7DEF3FF2-4B7E-427C-8EBD-CF93C48A7A03}"/>
          </ac:spMkLst>
        </pc:spChg>
        <pc:picChg chg="add mod">
          <ac:chgData name="PAMART Antoine" userId="8450d85a-ab21-4d57-aa43-73a1c1ed303a" providerId="ADAL" clId="{B0F1C1E0-6856-4813-8B0D-ED9443CA743C}" dt="2020-12-10T08:31:29.168" v="340" actId="1035"/>
          <ac:picMkLst>
            <pc:docMk/>
            <pc:sldMk cId="1108074326" sldId="257"/>
            <ac:picMk id="6" creationId="{58767154-FDA2-4319-9398-1B394097E7DD}"/>
          </ac:picMkLst>
        </pc:picChg>
      </pc:sldChg>
      <pc:sldChg chg="add del">
        <pc:chgData name="PAMART Antoine" userId="8450d85a-ab21-4d57-aa43-73a1c1ed303a" providerId="ADAL" clId="{B0F1C1E0-6856-4813-8B0D-ED9443CA743C}" dt="2020-12-10T08:31:34.448" v="342" actId="2696"/>
        <pc:sldMkLst>
          <pc:docMk/>
          <pc:sldMk cId="177959920" sldId="258"/>
        </pc:sldMkLst>
      </pc:sldChg>
      <pc:sldChg chg="addSp delSp modSp add">
        <pc:chgData name="PAMART Antoine" userId="8450d85a-ab21-4d57-aa43-73a1c1ed303a" providerId="ADAL" clId="{B0F1C1E0-6856-4813-8B0D-ED9443CA743C}" dt="2020-12-10T08:54:04.943" v="905" actId="20577"/>
        <pc:sldMkLst>
          <pc:docMk/>
          <pc:sldMk cId="2928112708" sldId="259"/>
        </pc:sldMkLst>
        <pc:spChg chg="add del mod">
          <ac:chgData name="PAMART Antoine" userId="8450d85a-ab21-4d57-aa43-73a1c1ed303a" providerId="ADAL" clId="{B0F1C1E0-6856-4813-8B0D-ED9443CA743C}" dt="2020-12-10T08:31:41.063" v="344" actId="478"/>
          <ac:spMkLst>
            <pc:docMk/>
            <pc:sldMk cId="2928112708" sldId="259"/>
            <ac:spMk id="3" creationId="{6A4321E2-762B-4D4C-8824-41CE2421E823}"/>
          </ac:spMkLst>
        </pc:spChg>
        <pc:spChg chg="mod">
          <ac:chgData name="PAMART Antoine" userId="8450d85a-ab21-4d57-aa43-73a1c1ed303a" providerId="ADAL" clId="{B0F1C1E0-6856-4813-8B0D-ED9443CA743C}" dt="2020-12-10T08:54:04.943" v="905" actId="20577"/>
          <ac:spMkLst>
            <pc:docMk/>
            <pc:sldMk cId="2928112708" sldId="259"/>
            <ac:spMk id="7" creationId="{7DEF3FF2-4B7E-427C-8EBD-CF93C48A7A03}"/>
          </ac:spMkLst>
        </pc:spChg>
        <pc:picChg chg="del">
          <ac:chgData name="PAMART Antoine" userId="8450d85a-ab21-4d57-aa43-73a1c1ed303a" providerId="ADAL" clId="{B0F1C1E0-6856-4813-8B0D-ED9443CA743C}" dt="2020-12-10T08:31:35.919" v="343" actId="478"/>
          <ac:picMkLst>
            <pc:docMk/>
            <pc:sldMk cId="2928112708" sldId="259"/>
            <ac:picMk id="6" creationId="{58767154-FDA2-4319-9398-1B394097E7D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989955-1980-471E-A623-303AD4C4D5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BF33D78-ABB7-49EE-B2B9-D00DA7C2B0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839047-EFFB-4203-9580-C1678FF0C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D0E05D-4494-4B32-89F9-4C59616C0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83D1ED-257B-41EB-BB52-182F0C0E4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37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54855B-EB52-4F0F-A624-2D5990291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0AA0646-DBA1-4987-B654-B2D641094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55F1BB-9D84-45E3-9749-5677F8B53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29748D-D34A-4A37-BE1F-9C6AFE988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5D463C-6DED-48E3-8DA7-1C85066A4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5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DA8CB94-87D7-4829-B107-EE0CB6606D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8910AF3-FE01-436F-A058-1ABF94F291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BFF93A-576B-4F0A-A331-27290334B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3FEABF-6701-4679-BD64-EC3ADB96D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0B7E18-BC1E-4AA7-B336-2ADB645A7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70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99FC01-231D-40D9-A06F-CBF5DC426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4F4429-B7A5-437E-8CCC-29795F133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93C7F9-5565-4344-910C-7EE7D65F6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76B535-949B-407F-BCEE-424C5070F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F27DA9-1DF8-4C1F-86DE-40779F13D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1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2D3B3F-41F9-48FE-A8AB-76AF9A92B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B4A7C19-9BD3-4EC1-9A8A-D120A5876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E112C5-6260-4835-B0A2-4E94DB0F4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064395-0880-4C09-B412-527F65BFF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E14481-36B4-49C5-B000-397676248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322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657D90-ACC1-4A3C-8362-D5A7A1594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615D9C-1839-4EE2-A916-CFF4235C92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67B16A-63BC-4410-9214-0F9CAF1326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C4AB9AD-EC87-4186-BACE-B6CFFA401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CBDFBCE-61F4-47E4-89D8-3A1E2FAF6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1FF7977-BB15-4579-8822-5E43C02C1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16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6BE0DE-3824-4B3C-9E02-987A99F81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4C65D2-6103-4A53-A310-B15AAA8C8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5E6960-3E1B-41FA-950A-28F29A8D6F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03C945B-51C9-4F2D-824F-CA0B8FB455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2E42CF9-9BDD-445F-988E-295DCEBCD4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79E3167-D3D4-4E9A-A242-26327D07B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2995A95-1588-4F18-B713-E4747382B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E3ED078-10CB-4D4E-9A9F-3C509C2B5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4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287AA4-40D0-4F6B-AF00-DCF5BDD37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F77A15D-3978-4221-B242-016065A26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257215E-8A19-4E81-BB50-A3CE65C59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5DA3163-8310-4471-89DD-215F1A740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00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3F283BD-66A5-4184-8616-2DBAFDDB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9113DDB-7AB2-4F40-9F80-857373084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B8B0432-D500-46DB-AE30-F21EF75BD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449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F8FF38-7F00-47AC-BE67-EF02F9377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C31B87-47FA-48C3-90F3-CB4F49B8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DD1142A-8FB7-41F4-A89C-262A69E94B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2AB1AA-EF57-491E-ABC6-139123C7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A74DCA5-2A5F-47E0-8F1D-4698DE173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BA0D961-C04A-49E8-A705-CB9689873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8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2463F2-E0B0-4723-9004-FCF96AC24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51D5A6D-916F-4BB4-92E4-4CD4E465F9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AAFBD7-672F-416C-9D90-12DD4E7BD1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BCFAE50-5939-450C-A6E5-633C95B79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6D83CF5-8F07-4BC9-B580-660D96FEA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21469E0-B13F-4937-950C-D71847344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57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B172414-44D1-456A-8F8F-9786B37BA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964554-B5A1-4DCE-AED5-73A9234E8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F01A6B-BD44-4F1E-B4C6-3DFCD5FA1F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5756F-5564-4174-8494-78DA1435B9A5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3FA54F-E239-4FBD-A4E3-E1D150912B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26C640-0460-4842-9888-D43BEBF12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CCE39-2102-4CCF-B502-443531DF80E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77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8D1885-A613-4566-8A27-5392B6C6CD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48R07 transitional provisions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814E5F-1B12-4CF1-8E91-874AFD2B525B}"/>
              </a:ext>
            </a:extLst>
          </p:cNvPr>
          <p:cNvSpPr txBox="1"/>
          <p:nvPr/>
        </p:nvSpPr>
        <p:spPr>
          <a:xfrm>
            <a:off x="9471804" y="483079"/>
            <a:ext cx="1122423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/>
              <a:t>SLR-43-21</a:t>
            </a:r>
          </a:p>
        </p:txBody>
      </p:sp>
    </p:spTree>
    <p:extLst>
      <p:ext uri="{BB962C8B-B14F-4D97-AF65-F5344CB8AC3E}">
        <p14:creationId xmlns:p14="http://schemas.microsoft.com/office/powerpoint/2010/main" val="2834481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58767154-FDA2-4319-9398-1B394097E7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8070" y="2583312"/>
            <a:ext cx="8027503" cy="3821030"/>
          </a:xfrm>
          <a:prstGeom prst="rect">
            <a:avLst/>
          </a:prstGeo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DEF3FF2-4B7E-427C-8EBD-CF93C48A7A03}"/>
              </a:ext>
            </a:extLst>
          </p:cNvPr>
          <p:cNvSpPr txBox="1">
            <a:spLocks/>
          </p:cNvSpPr>
          <p:nvPr/>
        </p:nvSpPr>
        <p:spPr>
          <a:xfrm>
            <a:off x="838200" y="50040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48R07 make the ESS mandatory with specific TPs</a:t>
            </a:r>
          </a:p>
          <a:p>
            <a:pPr lvl="1"/>
            <a:r>
              <a:rPr lang="en-US" dirty="0"/>
              <a:t>NT= June 2022 &amp; AT= June 2024</a:t>
            </a:r>
          </a:p>
          <a:p>
            <a:r>
              <a:rPr lang="en-US" dirty="0"/>
              <a:t>Question on 12.6.6 : Can we consider that a vehicle already type approved under 48R05 equipped with an ESS can still be accepted ?</a:t>
            </a:r>
          </a:p>
        </p:txBody>
      </p:sp>
    </p:spTree>
    <p:extLst>
      <p:ext uri="{BB962C8B-B14F-4D97-AF65-F5344CB8AC3E}">
        <p14:creationId xmlns:p14="http://schemas.microsoft.com/office/powerpoint/2010/main" val="1108074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DEF3FF2-4B7E-427C-8EBD-CF93C48A7A03}"/>
              </a:ext>
            </a:extLst>
          </p:cNvPr>
          <p:cNvSpPr txBox="1">
            <a:spLocks/>
          </p:cNvSpPr>
          <p:nvPr/>
        </p:nvSpPr>
        <p:spPr>
          <a:xfrm>
            <a:off x="838200" y="500407"/>
            <a:ext cx="10515600" cy="50787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48R07 make the ESS mandatory with specific TPs</a:t>
            </a:r>
          </a:p>
          <a:p>
            <a:pPr lvl="1"/>
            <a:r>
              <a:rPr lang="en-US" dirty="0"/>
              <a:t>NT= June 2022 &amp; AT= June 2024</a:t>
            </a:r>
          </a:p>
          <a:p>
            <a:r>
              <a:rPr lang="en-US" dirty="0"/>
              <a:t>Question on 12.6.6 : Can we consider that a vehicle already type approved under 48R05 equipped with an ESS can still be accepted ?</a:t>
            </a:r>
          </a:p>
          <a:p>
            <a:endParaRPr lang="en-US" dirty="0"/>
          </a:p>
          <a:p>
            <a:r>
              <a:rPr lang="en-US" dirty="0">
                <a:solidFill>
                  <a:schemeClr val="accent1"/>
                </a:solidFill>
              </a:rPr>
              <a:t>Answer proposal to be shared with SLR members :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Yes the 48R05 certificate of the vehicle shall be accepted by CPs without any need to extend the approval to series 06 and 07.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Vehicle already comply with 07 series of amendments</a:t>
            </a:r>
          </a:p>
          <a:p>
            <a:pPr lvl="1"/>
            <a:endParaRPr lang="en-US" dirty="0">
              <a:solidFill>
                <a:schemeClr val="accent1"/>
              </a:solidFill>
            </a:endParaRPr>
          </a:p>
          <a:p>
            <a:pPr lvl="1"/>
            <a:r>
              <a:rPr lang="en-US" dirty="0">
                <a:solidFill>
                  <a:schemeClr val="accent1"/>
                </a:solidFill>
              </a:rPr>
              <a:t>Reason : no “All type” provisions in 06 series of amendments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will be be valid until the next “All type” date that will be introduced through 08 series of amendments</a:t>
            </a:r>
          </a:p>
        </p:txBody>
      </p:sp>
    </p:spTree>
    <p:extLst>
      <p:ext uri="{BB962C8B-B14F-4D97-AF65-F5344CB8AC3E}">
        <p14:creationId xmlns:p14="http://schemas.microsoft.com/office/powerpoint/2010/main" val="2928112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D961710FC3F846A0F0732ACC14BDC8" ma:contentTypeVersion="13" ma:contentTypeDescription="Crée un document." ma:contentTypeScope="" ma:versionID="e18e410938b5c32106958b79d11c8f48">
  <xsd:schema xmlns:xsd="http://www.w3.org/2001/XMLSchema" xmlns:xs="http://www.w3.org/2001/XMLSchema" xmlns:p="http://schemas.microsoft.com/office/2006/metadata/properties" xmlns:ns3="8eda3587-ba2b-44a8-8c68-e0670579f79e" xmlns:ns4="18c4ba6f-d527-4ad4-b72d-26debba0bb1c" targetNamespace="http://schemas.microsoft.com/office/2006/metadata/properties" ma:root="true" ma:fieldsID="ae04462fe7b3fa9af161734cbcda5b3e" ns3:_="" ns4:_="">
    <xsd:import namespace="8eda3587-ba2b-44a8-8c68-e0670579f79e"/>
    <xsd:import namespace="18c4ba6f-d527-4ad4-b72d-26debba0bb1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da3587-ba2b-44a8-8c68-e0670579f7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c4ba6f-d527-4ad4-b72d-26debba0bb1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E38AEA-9C88-48D7-A4F3-457CA0D1EA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da3587-ba2b-44a8-8c68-e0670579f79e"/>
    <ds:schemaRef ds:uri="18c4ba6f-d527-4ad4-b72d-26debba0bb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BB99C0-0766-456D-AD4F-FAB1A8243A0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BAE0A72-E54A-4E11-9FDA-C9254E9577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162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48R07 transitional provisions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Dieter Kooß</dc:creator>
  <cp:lastModifiedBy>Davide Puglisi</cp:lastModifiedBy>
  <cp:revision>32</cp:revision>
  <dcterms:created xsi:type="dcterms:W3CDTF">2020-10-27T08:16:39Z</dcterms:created>
  <dcterms:modified xsi:type="dcterms:W3CDTF">2020-12-11T07:55:25Z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0x0101003AD961710FC3F846A0F0732ACC14BDC8</vt:lpwstr>
  </property>
</Properties>
</file>