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SURIMTOTO, Shunsuke" initials="TS" lastIdx="3" clrIdx="0">
    <p:extLst>
      <p:ext uri="{19B8F6BF-5375-455C-9EA6-DF929625EA0E}">
        <p15:presenceInfo xmlns:p15="http://schemas.microsoft.com/office/powerpoint/2012/main" userId="TSURIMTOTO, Shunsuk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F1DA43-83C7-42B9-A297-4280B48B6BE7}" type="datetimeFigureOut">
              <a:rPr kumimoji="1" lang="ja-JP" altLang="en-US" smtClean="0"/>
              <a:t>2020/11/18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E19A2-9F66-48E2-91DB-7F576DCCFA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178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5923213"/>
            <a:ext cx="2057400" cy="365125"/>
          </a:xfrm>
        </p:spPr>
        <p:txBody>
          <a:bodyPr/>
          <a:lstStyle/>
          <a:p>
            <a:fld id="{5755CDD1-6F02-4E9E-980F-D4F3B7B009EE}" type="datetimeFigureOut">
              <a:rPr kumimoji="1" lang="ja-JP" altLang="en-US" smtClean="0"/>
              <a:t>2020/11/18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923214"/>
            <a:ext cx="3086100" cy="365125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60958" y="5991226"/>
            <a:ext cx="2057400" cy="365125"/>
          </a:xfrm>
          <a:prstGeom prst="rect">
            <a:avLst/>
          </a:prstGeom>
        </p:spPr>
        <p:txBody>
          <a:bodyPr/>
          <a:lstStyle/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0790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162" y="127383"/>
            <a:ext cx="7886700" cy="796162"/>
          </a:xfrm>
        </p:spPr>
        <p:txBody>
          <a:bodyPr>
            <a:normAutofit/>
          </a:bodyPr>
          <a:lstStyle>
            <a:lvl1pPr>
              <a:defRPr sz="3600" i="1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  <a:lvl2pPr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2pPr>
            <a:lvl3pPr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3pPr>
            <a:lvl4pPr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4pPr>
            <a:lvl5pPr>
              <a:defRPr sz="2000">
                <a:latin typeface="Meiryo UI" panose="020B0604030504040204" pitchFamily="50" charset="-128"/>
                <a:ea typeface="Meiryo UI" panose="020B0604030504040204" pitchFamily="50" charset="-128"/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890" y="6511799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755CDD1-6F02-4E9E-980F-D4F3B7B009EE}" type="datetimeFigureOut">
              <a:rPr lang="ja-JP" altLang="en-US" smtClean="0"/>
              <a:pPr/>
              <a:t>2020/11/18</a:t>
            </a:fld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60286" y="6511799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35ED00-674E-4D07-966F-E7A51A94778E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0899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CDD1-6F02-4E9E-980F-D4F3B7B009EE}" type="datetimeFigureOut">
              <a:rPr kumimoji="1" lang="ja-JP" altLang="en-US" smtClean="0"/>
              <a:t>2020/11/18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296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CDD1-6F02-4E9E-980F-D4F3B7B009EE}" type="datetimeFigureOut">
              <a:rPr kumimoji="1" lang="ja-JP" altLang="en-US" smtClean="0"/>
              <a:t>2020/11/18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5626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CDD1-6F02-4E9E-980F-D4F3B7B009EE}" type="datetimeFigureOut">
              <a:rPr kumimoji="1" lang="ja-JP" altLang="en-US" smtClean="0"/>
              <a:t>2020/11/18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243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CDD1-6F02-4E9E-980F-D4F3B7B009EE}" type="datetimeFigureOut">
              <a:rPr kumimoji="1" lang="ja-JP" altLang="en-US" smtClean="0"/>
              <a:t>2020/11/18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5250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CDD1-6F02-4E9E-980F-D4F3B7B009EE}" type="datetimeFigureOut">
              <a:rPr kumimoji="1" lang="ja-JP" altLang="en-US" smtClean="0"/>
              <a:t>2020/11/18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111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18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rgbClr val="339966"/>
              </a:gs>
              <a:gs pos="50000">
                <a:srgbClr val="CBE5D8"/>
              </a:gs>
              <a:gs pos="100000">
                <a:srgbClr val="33996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8" name="AutoShape 19"/>
          <p:cNvSpPr>
            <a:spLocks noChangeArrowheads="1"/>
          </p:cNvSpPr>
          <p:nvPr userDrawn="1"/>
        </p:nvSpPr>
        <p:spPr bwMode="auto">
          <a:xfrm>
            <a:off x="150812" y="122238"/>
            <a:ext cx="8842375" cy="6400800"/>
          </a:xfrm>
          <a:prstGeom prst="roundRect">
            <a:avLst>
              <a:gd name="adj" fmla="val 398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5CDD1-6F02-4E9E-980F-D4F3B7B009EE}" type="datetimeFigureOut">
              <a:rPr kumimoji="1" lang="ja-JP" altLang="en-US" smtClean="0"/>
              <a:t>2020/11/18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49" y="571302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10" name="Text Box 20"/>
          <p:cNvSpPr txBox="1">
            <a:spLocks noChangeArrowheads="1"/>
          </p:cNvSpPr>
          <p:nvPr userDrawn="1"/>
        </p:nvSpPr>
        <p:spPr bwMode="auto">
          <a:xfrm>
            <a:off x="2111375" y="6502400"/>
            <a:ext cx="47298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1600" b="0" dirty="0">
                <a:solidFill>
                  <a:schemeClr val="bg1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Japan Automobile </a:t>
            </a:r>
            <a:r>
              <a:rPr lang="en-US" altLang="ja-JP" sz="1600" b="0" dirty="0" err="1">
                <a:solidFill>
                  <a:schemeClr val="bg1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Tyre</a:t>
            </a:r>
            <a:r>
              <a:rPr lang="en-US" altLang="ja-JP" sz="1600" b="0" dirty="0">
                <a:solidFill>
                  <a:schemeClr val="bg1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Manufacturers</a:t>
            </a:r>
            <a:r>
              <a:rPr lang="en-US" altLang="ja-JP" sz="1600" b="0" baseline="0" dirty="0">
                <a:solidFill>
                  <a:schemeClr val="bg1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 </a:t>
            </a:r>
            <a:r>
              <a:rPr lang="en-US" altLang="ja-JP" sz="1600" b="0" dirty="0">
                <a:solidFill>
                  <a:schemeClr val="bg1"/>
                </a:solidFill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Association</a:t>
            </a:r>
          </a:p>
        </p:txBody>
      </p:sp>
      <p:sp>
        <p:nvSpPr>
          <p:cNvPr id="11" name="円/楕円 10"/>
          <p:cNvSpPr/>
          <p:nvPr userDrawn="1"/>
        </p:nvSpPr>
        <p:spPr>
          <a:xfrm>
            <a:off x="8184356" y="280354"/>
            <a:ext cx="547688" cy="568960"/>
          </a:xfrm>
          <a:prstGeom prst="ellipse">
            <a:avLst/>
          </a:prstGeom>
          <a:noFill/>
          <a:ln w="200025">
            <a:solidFill>
              <a:srgbClr val="BED4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/>
          </a:p>
        </p:txBody>
      </p:sp>
      <p:pic>
        <p:nvPicPr>
          <p:cNvPr id="12" name="図 11" descr="logo透明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970" y="482246"/>
            <a:ext cx="712480" cy="148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6DAFCC78-844C-400C-B261-DFE6894EBF77}"/>
              </a:ext>
            </a:extLst>
          </p:cNvPr>
          <p:cNvSpPr txBox="1">
            <a:spLocks/>
          </p:cNvSpPr>
          <p:nvPr userDrawn="1"/>
        </p:nvSpPr>
        <p:spPr>
          <a:xfrm>
            <a:off x="7020272" y="645333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ja-JP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fld id="{DE2FF35C-2CFB-45B8-BE85-A4B85C638B80}" type="slidenum">
              <a:rPr lang="ja-JP" altLang="en-US" sz="140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>
                <a:defRPr/>
              </a:pPr>
              <a:t>‹#›</a:t>
            </a:fld>
            <a:endParaRPr lang="ja-JP" altLang="en-US" sz="1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21041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itagawa@jatma.or.jp" TargetMode="External"/><Relationship Id="rId2" Type="http://schemas.openxmlformats.org/officeDocument/2006/relationships/hyperlink" Target="mailto:Tsurimoto@jatma.or.j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2343" y="1070686"/>
            <a:ext cx="8934019" cy="5703613"/>
          </a:xfr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ja-JP" sz="2400" dirty="0">
                <a:latin typeface="+mn-lt"/>
              </a:rPr>
              <a:t>JATMA will host cloud storage service and will keep it at least for 1 year. </a:t>
            </a:r>
          </a:p>
          <a:p>
            <a:pPr>
              <a:spcAft>
                <a:spcPts val="600"/>
              </a:spcAft>
              <a:buFont typeface="Calibri" panose="020F0502020204030204" pitchFamily="34" charset="0"/>
              <a:buChar char="→"/>
            </a:pPr>
            <a:r>
              <a:rPr lang="en-US" altLang="ja-JP" sz="2400" dirty="0">
                <a:latin typeface="+mn-lt"/>
              </a:rPr>
              <a:t> “Box”</a:t>
            </a:r>
            <a:r>
              <a:rPr lang="ja-JP" altLang="en-US" sz="2400" dirty="0">
                <a:latin typeface="+mn-lt"/>
              </a:rPr>
              <a:t> </a:t>
            </a:r>
            <a:r>
              <a:rPr lang="en-US" altLang="ja-JP" sz="2400" dirty="0">
                <a:latin typeface="+mn-lt"/>
              </a:rPr>
              <a:t>or “SharePoint” (under selection)</a:t>
            </a:r>
          </a:p>
          <a:p>
            <a:pPr marL="525463" lvl="1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latin typeface="+mn-lt"/>
              </a:rPr>
              <a:t>Procedure</a:t>
            </a:r>
          </a:p>
          <a:p>
            <a:pPr marL="804863" lvl="1" indent="-347663">
              <a:spcAft>
                <a:spcPts val="600"/>
              </a:spcAft>
              <a:buFont typeface="+mj-lt"/>
              <a:buAutoNum type="arabicPeriod"/>
            </a:pPr>
            <a:r>
              <a:rPr lang="en-US" altLang="ja-JP" sz="2400" dirty="0">
                <a:latin typeface="+mn-lt"/>
              </a:rPr>
              <a:t>Each buffing center names buffing report files as “Buffing report </a:t>
            </a:r>
            <a:r>
              <a:rPr lang="en-US" altLang="ja-JP" sz="2400" dirty="0" err="1">
                <a:latin typeface="+mn-lt"/>
              </a:rPr>
              <a:t>Tyre</a:t>
            </a:r>
            <a:r>
              <a:rPr lang="en-US" altLang="ja-JP" sz="2400" dirty="0">
                <a:latin typeface="+mn-lt"/>
              </a:rPr>
              <a:t> ID” </a:t>
            </a:r>
            <a:r>
              <a:rPr lang="en-US" altLang="ja-JP" dirty="0">
                <a:latin typeface="+mn-lt"/>
              </a:rPr>
              <a:t>(ex. Buffing report N35-1)</a:t>
            </a:r>
          </a:p>
          <a:p>
            <a:pPr marL="804863" lvl="1" indent="-347663">
              <a:spcAft>
                <a:spcPts val="600"/>
              </a:spcAft>
              <a:buFont typeface="+mj-lt"/>
              <a:buAutoNum type="arabicPeriod"/>
            </a:pPr>
            <a:r>
              <a:rPr lang="en-US" altLang="ja-JP" sz="2400" dirty="0">
                <a:latin typeface="+mn-lt"/>
              </a:rPr>
              <a:t>Each buffing center uploads reports to the cloud storage </a:t>
            </a:r>
            <a:r>
              <a:rPr lang="en-US" altLang="ja-JP" dirty="0">
                <a:latin typeface="+mn-lt"/>
              </a:rPr>
              <a:t>(Deadline will be determined after launch the cloud storage)</a:t>
            </a:r>
          </a:p>
          <a:p>
            <a:pPr marL="804863" lvl="1" indent="-347663">
              <a:spcAft>
                <a:spcPts val="600"/>
              </a:spcAft>
              <a:buFont typeface="+mj-lt"/>
              <a:buAutoNum type="arabicPeriod"/>
            </a:pPr>
            <a:r>
              <a:rPr lang="en-US" altLang="ja-JP" sz="2400" dirty="0">
                <a:latin typeface="+mn-lt"/>
              </a:rPr>
              <a:t>Each</a:t>
            </a:r>
            <a:r>
              <a:rPr lang="ja-JP" altLang="en-US" sz="2400" dirty="0">
                <a:latin typeface="+mn-lt"/>
              </a:rPr>
              <a:t> </a:t>
            </a:r>
            <a:r>
              <a:rPr lang="en-US" altLang="ja-JP" sz="2400" dirty="0">
                <a:latin typeface="+mn-lt"/>
              </a:rPr>
              <a:t>test center can download buffing reports</a:t>
            </a:r>
          </a:p>
          <a:p>
            <a:pPr marL="525463" lvl="1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latin typeface="+mn-lt"/>
              </a:rPr>
              <a:t>Request for IWG members</a:t>
            </a:r>
          </a:p>
          <a:p>
            <a:pPr marL="457200" lvl="1" indent="0">
              <a:buNone/>
            </a:pPr>
            <a:r>
              <a:rPr lang="en-US" altLang="ja-JP" sz="2400" u="sng" dirty="0">
                <a:latin typeface="+mn-lt"/>
              </a:rPr>
              <a:t>Please contact JATMA with the name and email address of the person who will upload / download buffing reports</a:t>
            </a:r>
            <a:r>
              <a:rPr lang="ja-JP" altLang="en-US" sz="2400" u="sng" dirty="0">
                <a:latin typeface="+mn-lt"/>
              </a:rPr>
              <a:t> </a:t>
            </a:r>
            <a:r>
              <a:rPr lang="en-US" altLang="ja-JP" sz="2400" dirty="0">
                <a:latin typeface="+mn-lt"/>
              </a:rPr>
              <a:t>so that JATMA can grant an access to the storage.</a:t>
            </a:r>
          </a:p>
          <a:p>
            <a:pPr marL="457200" lvl="1" indent="0">
              <a:buNone/>
            </a:pPr>
            <a:r>
              <a:rPr lang="en-US" altLang="ja-JP" sz="2400" dirty="0">
                <a:latin typeface="+mn-lt"/>
              </a:rPr>
              <a:t>Contact: </a:t>
            </a:r>
            <a:r>
              <a:rPr lang="en-US" altLang="ja-JP" sz="2400" dirty="0">
                <a:latin typeface="+mn-lt"/>
                <a:hlinkClick r:id="rId2"/>
              </a:rPr>
              <a:t>tsurimoto@jatma.or.jp</a:t>
            </a:r>
            <a:r>
              <a:rPr lang="en-US" altLang="ja-JP" sz="2400" dirty="0">
                <a:latin typeface="+mn-lt"/>
              </a:rPr>
              <a:t> and </a:t>
            </a:r>
            <a:r>
              <a:rPr lang="en-US" altLang="ja-JP" sz="2400" dirty="0">
                <a:latin typeface="+mn-lt"/>
                <a:hlinkClick r:id="rId3"/>
              </a:rPr>
              <a:t>kitagawa@jatma.or.jp</a:t>
            </a:r>
            <a:endParaRPr lang="en-US" altLang="ja-JP" sz="2400" dirty="0">
              <a:latin typeface="+mn-lt"/>
            </a:endParaRPr>
          </a:p>
          <a:p>
            <a:pPr marL="715963" indent="-266700">
              <a:buNone/>
            </a:pPr>
            <a:endParaRPr lang="en-US" altLang="ja-JP" sz="2400" dirty="0">
              <a:latin typeface="+mn-lt"/>
            </a:endParaRPr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74429D33-18D4-4161-BEF8-C13597637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940" y="224919"/>
            <a:ext cx="7886700" cy="588897"/>
          </a:xfrm>
        </p:spPr>
        <p:txBody>
          <a:bodyPr>
            <a:normAutofit fontScale="90000"/>
          </a:bodyPr>
          <a:lstStyle/>
          <a:p>
            <a:r>
              <a:rPr lang="en-US" altLang="ja-JP" sz="2000" b="1" i="0" dirty="0">
                <a:latin typeface="+mn-lt"/>
              </a:rPr>
              <a:t>Action Item WT-15-03</a:t>
            </a:r>
            <a:br>
              <a:rPr lang="en-US" altLang="ja-JP" sz="2800" b="1" i="0" dirty="0">
                <a:latin typeface="+mn-lt"/>
              </a:rPr>
            </a:br>
            <a:r>
              <a:rPr lang="en-US" altLang="ja-JP" sz="2800" b="1" i="0" dirty="0">
                <a:latin typeface="+mn-lt"/>
              </a:rPr>
              <a:t>Proposals for sharing of the buffing reports</a:t>
            </a:r>
            <a:endParaRPr lang="ja-JP" altLang="en-US" sz="2800" b="1" i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4211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1049</TotalTime>
  <Words>139</Words>
  <Application>Microsoft Office PowerPoint</Application>
  <PresentationFormat>画面に合わせる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游ゴシック</vt:lpstr>
      <vt:lpstr>Arial</vt:lpstr>
      <vt:lpstr>Calibri</vt:lpstr>
      <vt:lpstr>Calibri Light</vt:lpstr>
      <vt:lpstr>Wingdings</vt:lpstr>
      <vt:lpstr>Office テーマ</vt:lpstr>
      <vt:lpstr>Action Item WT-15-03 Proposals for sharing of the buffing reports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jatmauser018</dc:creator>
  <cp:lastModifiedBy>TSURIMTOTO, Shunsuke</cp:lastModifiedBy>
  <cp:revision>57</cp:revision>
  <cp:lastPrinted>2016-11-08T05:58:39Z</cp:lastPrinted>
  <dcterms:created xsi:type="dcterms:W3CDTF">2016-10-11T01:23:11Z</dcterms:created>
  <dcterms:modified xsi:type="dcterms:W3CDTF">2020-11-18T08:23:23Z</dcterms:modified>
</cp:coreProperties>
</file>