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0" r:id="rId7"/>
    <p:sldId id="269" r:id="rId8"/>
    <p:sldId id="261" r:id="rId9"/>
    <p:sldId id="270" r:id="rId10"/>
    <p:sldId id="267" r:id="rId11"/>
    <p:sldId id="265" r:id="rId12"/>
    <p:sldId id="266" r:id="rId13"/>
    <p:sldId id="30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5253" autoAdjust="0"/>
  </p:normalViewPr>
  <p:slideViewPr>
    <p:cSldViewPr snapToGrid="0">
      <p:cViewPr varScale="1">
        <p:scale>
          <a:sx n="79" d="100"/>
          <a:sy n="79" d="100"/>
        </p:scale>
        <p:origin x="71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94"/>
    </p:cViewPr>
  </p:sorterViewPr>
  <p:notesViewPr>
    <p:cSldViewPr snapToGrid="0">
      <p:cViewPr varScale="1">
        <p:scale>
          <a:sx n="60" d="100"/>
          <a:sy n="60" d="100"/>
        </p:scale>
        <p:origin x="3106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 De Visser" userId="4cf9affebc8284f3" providerId="LiveId" clId="{460A0636-F15C-406A-81D2-A0EAA242890E}"/>
    <pc:docChg chg="undo redo custSel addSld delSld modSld sldOrd">
      <pc:chgData name="Ad De Visser" userId="4cf9affebc8284f3" providerId="LiveId" clId="{460A0636-F15C-406A-81D2-A0EAA242890E}" dt="2020-11-20T10:23:06.105" v="3461" actId="403"/>
      <pc:docMkLst>
        <pc:docMk/>
      </pc:docMkLst>
      <pc:sldChg chg="modSp mod modNotesTx">
        <pc:chgData name="Ad De Visser" userId="4cf9affebc8284f3" providerId="LiveId" clId="{460A0636-F15C-406A-81D2-A0EAA242890E}" dt="2020-11-20T10:15:46.643" v="3400" actId="404"/>
        <pc:sldMkLst>
          <pc:docMk/>
          <pc:sldMk cId="59873349" sldId="256"/>
        </pc:sldMkLst>
        <pc:spChg chg="mod">
          <ac:chgData name="Ad De Visser" userId="4cf9affebc8284f3" providerId="LiveId" clId="{460A0636-F15C-406A-81D2-A0EAA242890E}" dt="2020-11-20T10:05:20.094" v="3127" actId="403"/>
          <ac:spMkLst>
            <pc:docMk/>
            <pc:sldMk cId="59873349" sldId="256"/>
            <ac:spMk id="3" creationId="{0FA5CEA8-255A-4012-9ABA-680B7725AB8F}"/>
          </ac:spMkLst>
        </pc:spChg>
      </pc:sldChg>
      <pc:sldChg chg="modSp mod modNotesTx">
        <pc:chgData name="Ad De Visser" userId="4cf9affebc8284f3" providerId="LiveId" clId="{460A0636-F15C-406A-81D2-A0EAA242890E}" dt="2020-11-20T10:15:55.987" v="3403" actId="404"/>
        <pc:sldMkLst>
          <pc:docMk/>
          <pc:sldMk cId="2217962246" sldId="257"/>
        </pc:sldMkLst>
        <pc:spChg chg="mod">
          <ac:chgData name="Ad De Visser" userId="4cf9affebc8284f3" providerId="LiveId" clId="{460A0636-F15C-406A-81D2-A0EAA242890E}" dt="2020-11-20T09:25:05.762" v="1931" actId="20577"/>
          <ac:spMkLst>
            <pc:docMk/>
            <pc:sldMk cId="2217962246" sldId="257"/>
            <ac:spMk id="3" creationId="{E61FC0FD-1556-42A5-B3F1-FA957B6C0FF2}"/>
          </ac:spMkLst>
        </pc:spChg>
        <pc:spChg chg="mod">
          <ac:chgData name="Ad De Visser" userId="4cf9affebc8284f3" providerId="LiveId" clId="{460A0636-F15C-406A-81D2-A0EAA242890E}" dt="2020-11-20T09:24:37.695" v="1913" actId="20577"/>
          <ac:spMkLst>
            <pc:docMk/>
            <pc:sldMk cId="2217962246" sldId="257"/>
            <ac:spMk id="4" creationId="{3EC97910-EA16-4A3E-9CB7-EC726ACA260B}"/>
          </ac:spMkLst>
        </pc:spChg>
      </pc:sldChg>
      <pc:sldChg chg="modSp mod">
        <pc:chgData name="Ad De Visser" userId="4cf9affebc8284f3" providerId="LiveId" clId="{460A0636-F15C-406A-81D2-A0EAA242890E}" dt="2020-11-20T09:27:41.046" v="2032" actId="20577"/>
        <pc:sldMkLst>
          <pc:docMk/>
          <pc:sldMk cId="3399554942" sldId="258"/>
        </pc:sldMkLst>
        <pc:spChg chg="mod">
          <ac:chgData name="Ad De Visser" userId="4cf9affebc8284f3" providerId="LiveId" clId="{460A0636-F15C-406A-81D2-A0EAA242890E}" dt="2020-11-20T09:27:05.706" v="2004" actId="114"/>
          <ac:spMkLst>
            <pc:docMk/>
            <pc:sldMk cId="3399554942" sldId="258"/>
            <ac:spMk id="3" creationId="{9744F88B-CCC8-42D4-BA05-7A65CBFB6655}"/>
          </ac:spMkLst>
        </pc:spChg>
        <pc:spChg chg="mod">
          <ac:chgData name="Ad De Visser" userId="4cf9affebc8284f3" providerId="LiveId" clId="{460A0636-F15C-406A-81D2-A0EAA242890E}" dt="2020-11-20T09:27:41.046" v="2032" actId="20577"/>
          <ac:spMkLst>
            <pc:docMk/>
            <pc:sldMk cId="3399554942" sldId="258"/>
            <ac:spMk id="4" creationId="{CAC82F93-E78C-4D43-BA66-CEAA4C8B51ED}"/>
          </ac:spMkLst>
        </pc:spChg>
      </pc:sldChg>
      <pc:sldChg chg="modNotesTx">
        <pc:chgData name="Ad De Visser" userId="4cf9affebc8284f3" providerId="LiveId" clId="{460A0636-F15C-406A-81D2-A0EAA242890E}" dt="2020-11-20T10:16:14.360" v="3406" actId="404"/>
        <pc:sldMkLst>
          <pc:docMk/>
          <pc:sldMk cId="2850629009" sldId="259"/>
        </pc:sldMkLst>
      </pc:sldChg>
      <pc:sldChg chg="modSp mod modNotesTx">
        <pc:chgData name="Ad De Visser" userId="4cf9affebc8284f3" providerId="LiveId" clId="{460A0636-F15C-406A-81D2-A0EAA242890E}" dt="2020-11-20T10:23:06.105" v="3461" actId="403"/>
        <pc:sldMkLst>
          <pc:docMk/>
          <pc:sldMk cId="3037691454" sldId="260"/>
        </pc:sldMkLst>
        <pc:spChg chg="mod">
          <ac:chgData name="Ad De Visser" userId="4cf9affebc8284f3" providerId="LiveId" clId="{460A0636-F15C-406A-81D2-A0EAA242890E}" dt="2020-11-20T09:29:47.344" v="2115" actId="20577"/>
          <ac:spMkLst>
            <pc:docMk/>
            <pc:sldMk cId="3037691454" sldId="260"/>
            <ac:spMk id="3" creationId="{E7F0957B-6419-4F29-ABEC-6F61B24BC1D2}"/>
          </ac:spMkLst>
        </pc:spChg>
        <pc:spChg chg="mod">
          <ac:chgData name="Ad De Visser" userId="4cf9affebc8284f3" providerId="LiveId" clId="{460A0636-F15C-406A-81D2-A0EAA242890E}" dt="2020-11-20T09:30:01.042" v="2131" actId="20577"/>
          <ac:spMkLst>
            <pc:docMk/>
            <pc:sldMk cId="3037691454" sldId="260"/>
            <ac:spMk id="4" creationId="{89BE22B1-F397-4FB3-81EE-537D7C48304B}"/>
          </ac:spMkLst>
        </pc:spChg>
      </pc:sldChg>
      <pc:sldChg chg="delSp modSp mod modNotesTx">
        <pc:chgData name="Ad De Visser" userId="4cf9affebc8284f3" providerId="LiveId" clId="{460A0636-F15C-406A-81D2-A0EAA242890E}" dt="2020-11-20T10:16:38.586" v="3415" actId="404"/>
        <pc:sldMkLst>
          <pc:docMk/>
          <pc:sldMk cId="4101586591" sldId="261"/>
        </pc:sldMkLst>
        <pc:spChg chg="mod">
          <ac:chgData name="Ad De Visser" userId="4cf9affebc8284f3" providerId="LiveId" clId="{460A0636-F15C-406A-81D2-A0EAA242890E}" dt="2020-11-20T09:32:18.255" v="2136" actId="122"/>
          <ac:spMkLst>
            <pc:docMk/>
            <pc:sldMk cId="4101586591" sldId="261"/>
            <ac:spMk id="2" creationId="{22FBA8D2-9649-4647-9FF8-36B61276CE89}"/>
          </ac:spMkLst>
        </pc:spChg>
        <pc:spChg chg="del">
          <ac:chgData name="Ad De Visser" userId="4cf9affebc8284f3" providerId="LiveId" clId="{460A0636-F15C-406A-81D2-A0EAA242890E}" dt="2020-11-20T09:32:12.212" v="2134" actId="478"/>
          <ac:spMkLst>
            <pc:docMk/>
            <pc:sldMk cId="4101586591" sldId="261"/>
            <ac:spMk id="5" creationId="{4FBFCB99-A2EF-4ED9-8569-4109E5F6706C}"/>
          </ac:spMkLst>
        </pc:spChg>
        <pc:spChg chg="del">
          <ac:chgData name="Ad De Visser" userId="4cf9affebc8284f3" providerId="LiveId" clId="{460A0636-F15C-406A-81D2-A0EAA242890E}" dt="2020-11-20T09:32:09.125" v="2133" actId="478"/>
          <ac:spMkLst>
            <pc:docMk/>
            <pc:sldMk cId="4101586591" sldId="261"/>
            <ac:spMk id="6" creationId="{35B80C92-2ECD-4D1A-A951-7BCEB9588DD6}"/>
          </ac:spMkLst>
        </pc:spChg>
      </pc:sldChg>
      <pc:sldChg chg="modSp mod modNotesTx">
        <pc:chgData name="Ad De Visser" userId="4cf9affebc8284f3" providerId="LiveId" clId="{460A0636-F15C-406A-81D2-A0EAA242890E}" dt="2020-11-20T10:17:02.200" v="3424" actId="404"/>
        <pc:sldMkLst>
          <pc:docMk/>
          <pc:sldMk cId="2773138791" sldId="265"/>
        </pc:sldMkLst>
        <pc:picChg chg="mod">
          <ac:chgData name="Ad De Visser" userId="4cf9affebc8284f3" providerId="LiveId" clId="{460A0636-F15C-406A-81D2-A0EAA242890E}" dt="2020-11-20T09:23:21.333" v="1887" actId="1076"/>
          <ac:picMkLst>
            <pc:docMk/>
            <pc:sldMk cId="2773138791" sldId="265"/>
            <ac:picMk id="33" creationId="{605D4F00-F9F6-405B-92E3-345519CA8755}"/>
          </ac:picMkLst>
        </pc:picChg>
      </pc:sldChg>
      <pc:sldChg chg="modNotesTx">
        <pc:chgData name="Ad De Visser" userId="4cf9affebc8284f3" providerId="LiveId" clId="{460A0636-F15C-406A-81D2-A0EAA242890E}" dt="2020-11-20T10:20:34.125" v="3447" actId="255"/>
        <pc:sldMkLst>
          <pc:docMk/>
          <pc:sldMk cId="366797495" sldId="266"/>
        </pc:sldMkLst>
      </pc:sldChg>
      <pc:sldChg chg="modSp mod modNotesTx">
        <pc:chgData name="Ad De Visser" userId="4cf9affebc8284f3" providerId="LiveId" clId="{460A0636-F15C-406A-81D2-A0EAA242890E}" dt="2020-11-20T10:22:45.799" v="3458" actId="403"/>
        <pc:sldMkLst>
          <pc:docMk/>
          <pc:sldMk cId="289581921" sldId="267"/>
        </pc:sldMkLst>
        <pc:spChg chg="mod">
          <ac:chgData name="Ad De Visser" userId="4cf9affebc8284f3" providerId="LiveId" clId="{460A0636-F15C-406A-81D2-A0EAA242890E}" dt="2020-11-20T10:03:02.914" v="3068" actId="20577"/>
          <ac:spMkLst>
            <pc:docMk/>
            <pc:sldMk cId="289581921" sldId="267"/>
            <ac:spMk id="2" creationId="{ED9D98AB-7C38-4100-9C2A-A4D03B1DF01E}"/>
          </ac:spMkLst>
        </pc:spChg>
        <pc:spChg chg="mod">
          <ac:chgData name="Ad De Visser" userId="4cf9affebc8284f3" providerId="LiveId" clId="{460A0636-F15C-406A-81D2-A0EAA242890E}" dt="2020-11-20T10:20:23.028" v="3443" actId="20577"/>
          <ac:spMkLst>
            <pc:docMk/>
            <pc:sldMk cId="289581921" sldId="267"/>
            <ac:spMk id="3" creationId="{2C3D6F5D-FC0C-46A2-96C8-5683C4F22347}"/>
          </ac:spMkLst>
        </pc:spChg>
      </pc:sldChg>
      <pc:sldChg chg="modSp new mod modNotesTx">
        <pc:chgData name="Ad De Visser" userId="4cf9affebc8284f3" providerId="LiveId" clId="{460A0636-F15C-406A-81D2-A0EAA242890E}" dt="2020-11-20T10:10:28.477" v="3397" actId="27636"/>
        <pc:sldMkLst>
          <pc:docMk/>
          <pc:sldMk cId="3411613693" sldId="268"/>
        </pc:sldMkLst>
        <pc:spChg chg="mod">
          <ac:chgData name="Ad De Visser" userId="4cf9affebc8284f3" providerId="LiveId" clId="{460A0636-F15C-406A-81D2-A0EAA242890E}" dt="2020-11-20T09:13:46.752" v="836" actId="20577"/>
          <ac:spMkLst>
            <pc:docMk/>
            <pc:sldMk cId="3411613693" sldId="268"/>
            <ac:spMk id="2" creationId="{82333A8F-891F-41EA-ACC2-2D39C928BAD7}"/>
          </ac:spMkLst>
        </pc:spChg>
        <pc:spChg chg="mod">
          <ac:chgData name="Ad De Visser" userId="4cf9affebc8284f3" providerId="LiveId" clId="{460A0636-F15C-406A-81D2-A0EAA242890E}" dt="2020-11-20T10:10:28.477" v="3397" actId="27636"/>
          <ac:spMkLst>
            <pc:docMk/>
            <pc:sldMk cId="3411613693" sldId="268"/>
            <ac:spMk id="3" creationId="{F8D89DA1-30D9-4F58-B77E-E49BD1199654}"/>
          </ac:spMkLst>
        </pc:spChg>
      </pc:sldChg>
      <pc:sldChg chg="delSp modSp add mod ord modNotesTx">
        <pc:chgData name="Ad De Visser" userId="4cf9affebc8284f3" providerId="LiveId" clId="{460A0636-F15C-406A-81D2-A0EAA242890E}" dt="2020-11-20T10:16:31.354" v="3412" actId="404"/>
        <pc:sldMkLst>
          <pc:docMk/>
          <pc:sldMk cId="2574195372" sldId="269"/>
        </pc:sldMkLst>
        <pc:spChg chg="mod">
          <ac:chgData name="Ad De Visser" userId="4cf9affebc8284f3" providerId="LiveId" clId="{460A0636-F15C-406A-81D2-A0EAA242890E}" dt="2020-11-20T09:36:46.026" v="2330" actId="207"/>
          <ac:spMkLst>
            <pc:docMk/>
            <pc:sldMk cId="2574195372" sldId="269"/>
            <ac:spMk id="2" creationId="{22FBA8D2-9649-4647-9FF8-36B61276CE89}"/>
          </ac:spMkLst>
        </pc:spChg>
        <pc:spChg chg="mod">
          <ac:chgData name="Ad De Visser" userId="4cf9affebc8284f3" providerId="LiveId" clId="{460A0636-F15C-406A-81D2-A0EAA242890E}" dt="2020-11-20T09:40:10.731" v="2391" actId="403"/>
          <ac:spMkLst>
            <pc:docMk/>
            <pc:sldMk cId="2574195372" sldId="269"/>
            <ac:spMk id="5" creationId="{4FBFCB99-A2EF-4ED9-8569-4109E5F6706C}"/>
          </ac:spMkLst>
        </pc:spChg>
        <pc:spChg chg="del mod">
          <ac:chgData name="Ad De Visser" userId="4cf9affebc8284f3" providerId="LiveId" clId="{460A0636-F15C-406A-81D2-A0EAA242890E}" dt="2020-11-20T09:38:14.759" v="2358" actId="478"/>
          <ac:spMkLst>
            <pc:docMk/>
            <pc:sldMk cId="2574195372" sldId="269"/>
            <ac:spMk id="6" creationId="{35B80C92-2ECD-4D1A-A951-7BCEB9588DD6}"/>
          </ac:spMkLst>
        </pc:spChg>
        <pc:graphicFrameChg chg="del">
          <ac:chgData name="Ad De Visser" userId="4cf9affebc8284f3" providerId="LiveId" clId="{460A0636-F15C-406A-81D2-A0EAA242890E}" dt="2020-11-20T09:36:25.626" v="2323" actId="478"/>
          <ac:graphicFrameMkLst>
            <pc:docMk/>
            <pc:sldMk cId="2574195372" sldId="269"/>
            <ac:graphicFrameMk id="9" creationId="{6C351148-8E8D-417F-BEA4-0B3ED73AAC7E}"/>
          </ac:graphicFrameMkLst>
        </pc:graphicFrameChg>
        <pc:graphicFrameChg chg="del">
          <ac:chgData name="Ad De Visser" userId="4cf9affebc8284f3" providerId="LiveId" clId="{460A0636-F15C-406A-81D2-A0EAA242890E}" dt="2020-11-20T09:36:30.312" v="2324" actId="478"/>
          <ac:graphicFrameMkLst>
            <pc:docMk/>
            <pc:sldMk cId="2574195372" sldId="269"/>
            <ac:graphicFrameMk id="11" creationId="{7BC81C5F-797B-48DD-A9C5-0F883AF1FAD7}"/>
          </ac:graphicFrameMkLst>
        </pc:graphicFrameChg>
      </pc:sldChg>
      <pc:sldChg chg="addSp delSp modSp add mod modNotesTx">
        <pc:chgData name="Ad De Visser" userId="4cf9affebc8284f3" providerId="LiveId" clId="{460A0636-F15C-406A-81D2-A0EAA242890E}" dt="2020-11-20T10:16:46.065" v="3418" actId="404"/>
        <pc:sldMkLst>
          <pc:docMk/>
          <pc:sldMk cId="2437084329" sldId="270"/>
        </pc:sldMkLst>
        <pc:spChg chg="mod">
          <ac:chgData name="Ad De Visser" userId="4cf9affebc8284f3" providerId="LiveId" clId="{460A0636-F15C-406A-81D2-A0EAA242890E}" dt="2020-11-20T09:42:28.468" v="2431" actId="27636"/>
          <ac:spMkLst>
            <pc:docMk/>
            <pc:sldMk cId="2437084329" sldId="270"/>
            <ac:spMk id="2" creationId="{22FBA8D2-9649-4647-9FF8-36B61276CE89}"/>
          </ac:spMkLst>
        </pc:spChg>
        <pc:spChg chg="del">
          <ac:chgData name="Ad De Visser" userId="4cf9affebc8284f3" providerId="LiveId" clId="{460A0636-F15C-406A-81D2-A0EAA242890E}" dt="2020-11-20T09:41:07.896" v="2406" actId="478"/>
          <ac:spMkLst>
            <pc:docMk/>
            <pc:sldMk cId="2437084329" sldId="270"/>
            <ac:spMk id="5" creationId="{4FBFCB99-A2EF-4ED9-8569-4109E5F6706C}"/>
          </ac:spMkLst>
        </pc:spChg>
        <pc:spChg chg="mod">
          <ac:chgData name="Ad De Visser" userId="4cf9affebc8284f3" providerId="LiveId" clId="{460A0636-F15C-406A-81D2-A0EAA242890E}" dt="2020-11-20T10:01:37.498" v="2996" actId="14100"/>
          <ac:spMkLst>
            <pc:docMk/>
            <pc:sldMk cId="2437084329" sldId="270"/>
            <ac:spMk id="6" creationId="{35B80C92-2ECD-4D1A-A951-7BCEB9588DD6}"/>
          </ac:spMkLst>
        </pc:spChg>
        <pc:graphicFrameChg chg="del mod modGraphic">
          <ac:chgData name="Ad De Visser" userId="4cf9affebc8284f3" providerId="LiveId" clId="{460A0636-F15C-406A-81D2-A0EAA242890E}" dt="2020-11-20T09:55:36.093" v="2867" actId="478"/>
          <ac:graphicFrameMkLst>
            <pc:docMk/>
            <pc:sldMk cId="2437084329" sldId="270"/>
            <ac:graphicFrameMk id="9" creationId="{6C351148-8E8D-417F-BEA4-0B3ED73AAC7E}"/>
          </ac:graphicFrameMkLst>
        </pc:graphicFrameChg>
        <pc:graphicFrameChg chg="add mod modGraphic">
          <ac:chgData name="Ad De Visser" userId="4cf9affebc8284f3" providerId="LiveId" clId="{460A0636-F15C-406A-81D2-A0EAA242890E}" dt="2020-11-20T09:56:58.232" v="2886" actId="14100"/>
          <ac:graphicFrameMkLst>
            <pc:docMk/>
            <pc:sldMk cId="2437084329" sldId="270"/>
            <ac:graphicFrameMk id="10" creationId="{E1646F10-C304-4DD4-8B83-0FC72F3A9D1C}"/>
          </ac:graphicFrameMkLst>
        </pc:graphicFrameChg>
        <pc:graphicFrameChg chg="del mod modGraphic">
          <ac:chgData name="Ad De Visser" userId="4cf9affebc8284f3" providerId="LiveId" clId="{460A0636-F15C-406A-81D2-A0EAA242890E}" dt="2020-11-20T09:55:36.093" v="2867" actId="478"/>
          <ac:graphicFrameMkLst>
            <pc:docMk/>
            <pc:sldMk cId="2437084329" sldId="270"/>
            <ac:graphicFrameMk id="11" creationId="{7BC81C5F-797B-48DD-A9C5-0F883AF1FAD7}"/>
          </ac:graphicFrameMkLst>
        </pc:graphicFrameChg>
        <pc:graphicFrameChg chg="add mod modGraphic">
          <ac:chgData name="Ad De Visser" userId="4cf9affebc8284f3" providerId="LiveId" clId="{460A0636-F15C-406A-81D2-A0EAA242890E}" dt="2020-11-20T09:56:54.876" v="2885" actId="14100"/>
          <ac:graphicFrameMkLst>
            <pc:docMk/>
            <pc:sldMk cId="2437084329" sldId="270"/>
            <ac:graphicFrameMk id="12" creationId="{157B62F7-6EAA-4115-A1FD-E3D6FA823706}"/>
          </ac:graphicFrameMkLst>
        </pc:graphicFrameChg>
      </pc:sldChg>
      <pc:sldChg chg="modSp add del mod modNotesTx">
        <pc:chgData name="Ad De Visser" userId="4cf9affebc8284f3" providerId="LiveId" clId="{460A0636-F15C-406A-81D2-A0EAA242890E}" dt="2020-11-20T10:20:37.684" v="3449"/>
        <pc:sldMkLst>
          <pc:docMk/>
          <pc:sldMk cId="2210270613" sldId="271"/>
        </pc:sldMkLst>
        <pc:spChg chg="mod">
          <ac:chgData name="Ad De Visser" userId="4cf9affebc8284f3" providerId="LiveId" clId="{460A0636-F15C-406A-81D2-A0EAA242890E}" dt="2020-11-20T10:20:22.981" v="3438" actId="6549"/>
          <ac:spMkLst>
            <pc:docMk/>
            <pc:sldMk cId="2210270613" sldId="271"/>
            <ac:spMk id="3" creationId="{2C3D6F5D-FC0C-46A2-96C8-5683C4F22347}"/>
          </ac:spMkLst>
        </pc:spChg>
      </pc:sldChg>
      <pc:sldChg chg="add del">
        <pc:chgData name="Ad De Visser" userId="4cf9affebc8284f3" providerId="LiveId" clId="{460A0636-F15C-406A-81D2-A0EAA242890E}" dt="2020-11-20T10:20:23.044" v="3444"/>
        <pc:sldMkLst>
          <pc:docMk/>
          <pc:sldMk cId="2803627629" sldId="272"/>
        </pc:sldMkLst>
      </pc:sldChg>
    </pc:docChg>
  </pc:docChgLst>
  <pc:docChgLst>
    <pc:chgData name="Philipp Plathner" userId="09f7c899-ff69-4bdb-82cd-0b9d127b4d3d" providerId="ADAL" clId="{C0897C2F-5A47-4375-991E-517F031534AD}"/>
    <pc:docChg chg="modSld">
      <pc:chgData name="Philipp Plathner" userId="09f7c899-ff69-4bdb-82cd-0b9d127b4d3d" providerId="ADAL" clId="{C0897C2F-5A47-4375-991E-517F031534AD}" dt="2021-01-15T14:43:20.117" v="10" actId="20577"/>
      <pc:docMkLst>
        <pc:docMk/>
      </pc:docMkLst>
      <pc:sldChg chg="modSp">
        <pc:chgData name="Philipp Plathner" userId="09f7c899-ff69-4bdb-82cd-0b9d127b4d3d" providerId="ADAL" clId="{C0897C2F-5A47-4375-991E-517F031534AD}" dt="2021-01-15T14:43:20.117" v="10" actId="20577"/>
        <pc:sldMkLst>
          <pc:docMk/>
          <pc:sldMk cId="59873349" sldId="256"/>
        </pc:sldMkLst>
        <pc:spChg chg="mod">
          <ac:chgData name="Philipp Plathner" userId="09f7c899-ff69-4bdb-82cd-0b9d127b4d3d" providerId="ADAL" clId="{C0897C2F-5A47-4375-991E-517F031534AD}" dt="2021-01-15T14:43:20.117" v="10" actId="20577"/>
          <ac:spMkLst>
            <pc:docMk/>
            <pc:sldMk cId="59873349" sldId="256"/>
            <ac:spMk id="7" creationId="{C61CB58B-D9A1-442F-B7AA-5079B7F6CBF0}"/>
          </ac:spMkLst>
        </pc:spChg>
      </pc:sldChg>
    </pc:docChg>
  </pc:docChgLst>
  <pc:docChgLst>
    <pc:chgData name="Ad De Visser" userId="4cf9affebc8284f3" providerId="LiveId" clId="{4DD403FD-EA96-44F2-9B48-151EA83922A6}"/>
    <pc:docChg chg="modSld">
      <pc:chgData name="Ad De Visser" userId="4cf9affebc8284f3" providerId="LiveId" clId="{4DD403FD-EA96-44F2-9B48-151EA83922A6}" dt="2020-12-29T13:39:30.487" v="25" actId="1076"/>
      <pc:docMkLst>
        <pc:docMk/>
      </pc:docMkLst>
      <pc:sldChg chg="addSp modSp mod">
        <pc:chgData name="Ad De Visser" userId="4cf9affebc8284f3" providerId="LiveId" clId="{4DD403FD-EA96-44F2-9B48-151EA83922A6}" dt="2020-12-29T13:39:30.487" v="25" actId="1076"/>
        <pc:sldMkLst>
          <pc:docMk/>
          <pc:sldMk cId="59873349" sldId="256"/>
        </pc:sldMkLst>
        <pc:spChg chg="add mod">
          <ac:chgData name="Ad De Visser" userId="4cf9affebc8284f3" providerId="LiveId" clId="{4DD403FD-EA96-44F2-9B48-151EA83922A6}" dt="2020-12-29T13:39:30.487" v="25" actId="1076"/>
          <ac:spMkLst>
            <pc:docMk/>
            <pc:sldMk cId="59873349" sldId="256"/>
            <ac:spMk id="7" creationId="{C61CB58B-D9A1-442F-B7AA-5079B7F6CBF0}"/>
          </ac:spMkLst>
        </pc:spChg>
      </pc:sldChg>
      <pc:sldChg chg="modSp mod">
        <pc:chgData name="Ad De Visser" userId="4cf9affebc8284f3" providerId="LiveId" clId="{4DD403FD-EA96-44F2-9B48-151EA83922A6}" dt="2020-12-29T13:37:46.053" v="5" actId="13926"/>
        <pc:sldMkLst>
          <pc:docMk/>
          <pc:sldMk cId="3799131150" sldId="297"/>
        </pc:sldMkLst>
        <pc:spChg chg="mod">
          <ac:chgData name="Ad De Visser" userId="4cf9affebc8284f3" providerId="LiveId" clId="{4DD403FD-EA96-44F2-9B48-151EA83922A6}" dt="2020-12-29T13:37:22.314" v="1" actId="404"/>
          <ac:spMkLst>
            <pc:docMk/>
            <pc:sldMk cId="3799131150" sldId="297"/>
            <ac:spMk id="18" creationId="{0D619498-E0F8-4711-852F-02FB9E0B3A45}"/>
          </ac:spMkLst>
        </pc:spChg>
        <pc:spChg chg="mod">
          <ac:chgData name="Ad De Visser" userId="4cf9affebc8284f3" providerId="LiveId" clId="{4DD403FD-EA96-44F2-9B48-151EA83922A6}" dt="2020-12-29T13:37:46.053" v="5" actId="13926"/>
          <ac:spMkLst>
            <pc:docMk/>
            <pc:sldMk cId="3799131150" sldId="297"/>
            <ac:spMk id="19" creationId="{9C1AED6C-B161-44DD-91F6-CECAD16BD972}"/>
          </ac:spMkLst>
        </pc:spChg>
      </pc:sldChg>
    </pc:docChg>
  </pc:docChgLst>
  <pc:docChgLst>
    <pc:chgData name="Ad De Visser" userId="4cf9affebc8284f3" providerId="LiveId" clId="{607696BB-B661-4641-977A-26A9D816B34F}"/>
    <pc:docChg chg="undo custSel modSld modShowInfo">
      <pc:chgData name="Ad De Visser" userId="4cf9affebc8284f3" providerId="LiveId" clId="{607696BB-B661-4641-977A-26A9D816B34F}" dt="2020-11-18T09:27:29.373" v="6"/>
      <pc:docMkLst>
        <pc:docMk/>
      </pc:docMkLst>
      <pc:sldChg chg="delSp modAnim">
        <pc:chgData name="Ad De Visser" userId="4cf9affebc8284f3" providerId="LiveId" clId="{607696BB-B661-4641-977A-26A9D816B34F}" dt="2020-11-18T09:27:29.373" v="6"/>
        <pc:sldMkLst>
          <pc:docMk/>
          <pc:sldMk cId="59873349" sldId="256"/>
        </pc:sldMkLst>
        <pc:picChg chg="del">
          <ac:chgData name="Ad De Visser" userId="4cf9affebc8284f3" providerId="LiveId" clId="{607696BB-B661-4641-977A-26A9D816B34F}" dt="2020-11-18T09:27:29.373" v="6"/>
          <ac:picMkLst>
            <pc:docMk/>
            <pc:sldMk cId="59873349" sldId="256"/>
            <ac:picMk id="6" creationId="{742D6178-880E-4F80-932D-D771C8C9740D}"/>
          </ac:picMkLst>
        </pc:picChg>
      </pc:sldChg>
      <pc:sldChg chg="delSp modAnim">
        <pc:chgData name="Ad De Visser" userId="4cf9affebc8284f3" providerId="LiveId" clId="{607696BB-B661-4641-977A-26A9D816B34F}" dt="2020-11-18T09:27:29.373" v="6"/>
        <pc:sldMkLst>
          <pc:docMk/>
          <pc:sldMk cId="2217962246" sldId="257"/>
        </pc:sldMkLst>
        <pc:picChg chg="del">
          <ac:chgData name="Ad De Visser" userId="4cf9affebc8284f3" providerId="LiveId" clId="{607696BB-B661-4641-977A-26A9D816B34F}" dt="2020-11-18T09:27:29.373" v="6"/>
          <ac:picMkLst>
            <pc:docMk/>
            <pc:sldMk cId="2217962246" sldId="257"/>
            <ac:picMk id="7" creationId="{63B6B291-3257-493B-8133-E5A89AFB4C24}"/>
          </ac:picMkLst>
        </pc:picChg>
      </pc:sldChg>
      <pc:sldChg chg="delSp modAnim">
        <pc:chgData name="Ad De Visser" userId="4cf9affebc8284f3" providerId="LiveId" clId="{607696BB-B661-4641-977A-26A9D816B34F}" dt="2020-11-18T09:27:29.373" v="6"/>
        <pc:sldMkLst>
          <pc:docMk/>
          <pc:sldMk cId="3399554942" sldId="258"/>
        </pc:sldMkLst>
        <pc:picChg chg="del">
          <ac:chgData name="Ad De Visser" userId="4cf9affebc8284f3" providerId="LiveId" clId="{607696BB-B661-4641-977A-26A9D816B34F}" dt="2020-11-18T09:27:29.373" v="6"/>
          <ac:picMkLst>
            <pc:docMk/>
            <pc:sldMk cId="3399554942" sldId="258"/>
            <ac:picMk id="7" creationId="{B7FE2019-4EDB-4330-B0CE-C58449EADE72}"/>
          </ac:picMkLst>
        </pc:picChg>
      </pc:sldChg>
      <pc:sldChg chg="delSp modAnim">
        <pc:chgData name="Ad De Visser" userId="4cf9affebc8284f3" providerId="LiveId" clId="{607696BB-B661-4641-977A-26A9D816B34F}" dt="2020-11-18T09:27:29.373" v="6"/>
        <pc:sldMkLst>
          <pc:docMk/>
          <pc:sldMk cId="2850629009" sldId="259"/>
        </pc:sldMkLst>
        <pc:picChg chg="del">
          <ac:chgData name="Ad De Visser" userId="4cf9affebc8284f3" providerId="LiveId" clId="{607696BB-B661-4641-977A-26A9D816B34F}" dt="2020-11-18T09:27:29.373" v="6"/>
          <ac:picMkLst>
            <pc:docMk/>
            <pc:sldMk cId="2850629009" sldId="259"/>
            <ac:picMk id="7" creationId="{19FB6525-0DCC-42B6-BD58-AEB377EA1B89}"/>
          </ac:picMkLst>
        </pc:picChg>
      </pc:sldChg>
      <pc:sldChg chg="delSp modAnim">
        <pc:chgData name="Ad De Visser" userId="4cf9affebc8284f3" providerId="LiveId" clId="{607696BB-B661-4641-977A-26A9D816B34F}" dt="2020-11-18T09:27:29.373" v="6"/>
        <pc:sldMkLst>
          <pc:docMk/>
          <pc:sldMk cId="3037691454" sldId="260"/>
        </pc:sldMkLst>
        <pc:picChg chg="del">
          <ac:chgData name="Ad De Visser" userId="4cf9affebc8284f3" providerId="LiveId" clId="{607696BB-B661-4641-977A-26A9D816B34F}" dt="2020-11-18T09:27:29.373" v="6"/>
          <ac:picMkLst>
            <pc:docMk/>
            <pc:sldMk cId="3037691454" sldId="260"/>
            <ac:picMk id="7" creationId="{91668919-7CA3-4FDB-8E04-717D301B0D49}"/>
          </ac:picMkLst>
        </pc:picChg>
      </pc:sldChg>
      <pc:sldChg chg="delSp modAnim">
        <pc:chgData name="Ad De Visser" userId="4cf9affebc8284f3" providerId="LiveId" clId="{607696BB-B661-4641-977A-26A9D816B34F}" dt="2020-11-18T09:27:29.373" v="6"/>
        <pc:sldMkLst>
          <pc:docMk/>
          <pc:sldMk cId="4101586591" sldId="261"/>
        </pc:sldMkLst>
        <pc:picChg chg="del">
          <ac:chgData name="Ad De Visser" userId="4cf9affebc8284f3" providerId="LiveId" clId="{607696BB-B661-4641-977A-26A9D816B34F}" dt="2020-11-18T09:27:29.373" v="6"/>
          <ac:picMkLst>
            <pc:docMk/>
            <pc:sldMk cId="4101586591" sldId="261"/>
            <ac:picMk id="7" creationId="{FBA8467E-8E1A-4ECC-A5B3-946E9CA7F04E}"/>
          </ac:picMkLst>
        </pc:picChg>
      </pc:sldChg>
      <pc:sldChg chg="delSp modAnim">
        <pc:chgData name="Ad De Visser" userId="4cf9affebc8284f3" providerId="LiveId" clId="{607696BB-B661-4641-977A-26A9D816B34F}" dt="2020-11-18T09:27:29.373" v="6"/>
        <pc:sldMkLst>
          <pc:docMk/>
          <pc:sldMk cId="2773138791" sldId="265"/>
        </pc:sldMkLst>
        <pc:picChg chg="del">
          <ac:chgData name="Ad De Visser" userId="4cf9affebc8284f3" providerId="LiveId" clId="{607696BB-B661-4641-977A-26A9D816B34F}" dt="2020-11-18T09:27:29.373" v="6"/>
          <ac:picMkLst>
            <pc:docMk/>
            <pc:sldMk cId="2773138791" sldId="265"/>
            <ac:picMk id="8" creationId="{402FFEDE-E823-461F-B1FD-EE8F1A087248}"/>
          </ac:picMkLst>
        </pc:picChg>
      </pc:sldChg>
      <pc:sldChg chg="delSp modAnim">
        <pc:chgData name="Ad De Visser" userId="4cf9affebc8284f3" providerId="LiveId" clId="{607696BB-B661-4641-977A-26A9D816B34F}" dt="2020-11-18T09:27:29.373" v="6"/>
        <pc:sldMkLst>
          <pc:docMk/>
          <pc:sldMk cId="366797495" sldId="266"/>
        </pc:sldMkLst>
        <pc:picChg chg="del">
          <ac:chgData name="Ad De Visser" userId="4cf9affebc8284f3" providerId="LiveId" clId="{607696BB-B661-4641-977A-26A9D816B34F}" dt="2020-11-18T09:27:29.373" v="6"/>
          <ac:picMkLst>
            <pc:docMk/>
            <pc:sldMk cId="366797495" sldId="266"/>
            <ac:picMk id="3" creationId="{1CC6680C-DAFC-46EC-8A69-5AECA12831A9}"/>
          </ac:picMkLst>
        </pc:picChg>
      </pc:sldChg>
      <pc:sldChg chg="delSp modAnim">
        <pc:chgData name="Ad De Visser" userId="4cf9affebc8284f3" providerId="LiveId" clId="{607696BB-B661-4641-977A-26A9D816B34F}" dt="2020-11-18T09:27:29.373" v="6"/>
        <pc:sldMkLst>
          <pc:docMk/>
          <pc:sldMk cId="289581921" sldId="267"/>
        </pc:sldMkLst>
        <pc:picChg chg="del">
          <ac:chgData name="Ad De Visser" userId="4cf9affebc8284f3" providerId="LiveId" clId="{607696BB-B661-4641-977A-26A9D816B34F}" dt="2020-11-18T09:27:29.373" v="6"/>
          <ac:picMkLst>
            <pc:docMk/>
            <pc:sldMk cId="289581921" sldId="267"/>
            <ac:picMk id="6" creationId="{AC59B24F-FCCF-4310-B89D-FBCFA4606428}"/>
          </ac:picMkLst>
        </pc:picChg>
      </pc:sldChg>
    </pc:docChg>
  </pc:docChgLst>
  <pc:docChgLst>
    <pc:chgData name="Ad De Visser" userId="4cf9affebc8284f3" providerId="LiveId" clId="{8B5718DD-F04F-4A1C-8EDE-FBA9C1141D5D}"/>
    <pc:docChg chg="undo redo custSel addSld modSld sldOrd">
      <pc:chgData name="Ad De Visser" userId="4cf9affebc8284f3" providerId="LiveId" clId="{8B5718DD-F04F-4A1C-8EDE-FBA9C1141D5D}" dt="2020-11-22T15:04:48.052" v="2118" actId="20577"/>
      <pc:docMkLst>
        <pc:docMk/>
      </pc:docMkLst>
      <pc:sldChg chg="modSp mod">
        <pc:chgData name="Ad De Visser" userId="4cf9affebc8284f3" providerId="LiveId" clId="{8B5718DD-F04F-4A1C-8EDE-FBA9C1141D5D}" dt="2020-11-20T16:14:50.219" v="1" actId="113"/>
        <pc:sldMkLst>
          <pc:docMk/>
          <pc:sldMk cId="3037691454" sldId="260"/>
        </pc:sldMkLst>
        <pc:spChg chg="mod">
          <ac:chgData name="Ad De Visser" userId="4cf9affebc8284f3" providerId="LiveId" clId="{8B5718DD-F04F-4A1C-8EDE-FBA9C1141D5D}" dt="2020-11-20T16:14:50.219" v="1" actId="113"/>
          <ac:spMkLst>
            <pc:docMk/>
            <pc:sldMk cId="3037691454" sldId="260"/>
            <ac:spMk id="3" creationId="{E7F0957B-6419-4F29-ABEC-6F61B24BC1D2}"/>
          </ac:spMkLst>
        </pc:spChg>
      </pc:sldChg>
      <pc:sldChg chg="modSp mod modNotesTx">
        <pc:chgData name="Ad De Visser" userId="4cf9affebc8284f3" providerId="LiveId" clId="{8B5718DD-F04F-4A1C-8EDE-FBA9C1141D5D}" dt="2020-11-22T10:34:03.902" v="99" actId="20577"/>
        <pc:sldMkLst>
          <pc:docMk/>
          <pc:sldMk cId="2773138791" sldId="265"/>
        </pc:sldMkLst>
        <pc:spChg chg="mod">
          <ac:chgData name="Ad De Visser" userId="4cf9affebc8284f3" providerId="LiveId" clId="{8B5718DD-F04F-4A1C-8EDE-FBA9C1141D5D}" dt="2020-11-20T16:26:51.871" v="64" actId="403"/>
          <ac:spMkLst>
            <pc:docMk/>
            <pc:sldMk cId="2773138791" sldId="265"/>
            <ac:spMk id="3" creationId="{1801663E-FB44-4522-B700-8C0BDB08F816}"/>
          </ac:spMkLst>
        </pc:spChg>
        <pc:picChg chg="mod">
          <ac:chgData name="Ad De Visser" userId="4cf9affebc8284f3" providerId="LiveId" clId="{8B5718DD-F04F-4A1C-8EDE-FBA9C1141D5D}" dt="2020-11-20T16:26:58.201" v="65" actId="1076"/>
          <ac:picMkLst>
            <pc:docMk/>
            <pc:sldMk cId="2773138791" sldId="265"/>
            <ac:picMk id="12" creationId="{933338E6-B051-4C52-BCA4-8893AADBEE85}"/>
          </ac:picMkLst>
        </pc:picChg>
      </pc:sldChg>
      <pc:sldChg chg="ord">
        <pc:chgData name="Ad De Visser" userId="4cf9affebc8284f3" providerId="LiveId" clId="{8B5718DD-F04F-4A1C-8EDE-FBA9C1141D5D}" dt="2020-11-22T14:57:55.717" v="2070"/>
        <pc:sldMkLst>
          <pc:docMk/>
          <pc:sldMk cId="366797495" sldId="266"/>
        </pc:sldMkLst>
      </pc:sldChg>
      <pc:sldChg chg="addSp delSp modSp new mod ord modNotesTx">
        <pc:chgData name="Ad De Visser" userId="4cf9affebc8284f3" providerId="LiveId" clId="{8B5718DD-F04F-4A1C-8EDE-FBA9C1141D5D}" dt="2020-11-22T15:04:41.218" v="2115"/>
        <pc:sldMkLst>
          <pc:docMk/>
          <pc:sldMk cId="3476728068" sldId="271"/>
        </pc:sldMkLst>
        <pc:spChg chg="mod">
          <ac:chgData name="Ad De Visser" userId="4cf9affebc8284f3" providerId="LiveId" clId="{8B5718DD-F04F-4A1C-8EDE-FBA9C1141D5D}" dt="2020-11-22T14:53:43.146" v="1550" actId="108"/>
          <ac:spMkLst>
            <pc:docMk/>
            <pc:sldMk cId="3476728068" sldId="271"/>
            <ac:spMk id="2" creationId="{F235A74C-A8B2-4937-BD41-29330462670B}"/>
          </ac:spMkLst>
        </pc:spChg>
        <pc:spChg chg="del">
          <ac:chgData name="Ad De Visser" userId="4cf9affebc8284f3" providerId="LiveId" clId="{8B5718DD-F04F-4A1C-8EDE-FBA9C1141D5D}" dt="2020-11-22T10:33:43.585" v="92" actId="478"/>
          <ac:spMkLst>
            <pc:docMk/>
            <pc:sldMk cId="3476728068" sldId="271"/>
            <ac:spMk id="3" creationId="{C34BDC40-ABA1-4D6F-930B-E6283076AFCD}"/>
          </ac:spMkLst>
        </pc:spChg>
        <pc:spChg chg="add del mod">
          <ac:chgData name="Ad De Visser" userId="4cf9affebc8284f3" providerId="LiveId" clId="{8B5718DD-F04F-4A1C-8EDE-FBA9C1141D5D}" dt="2020-11-22T15:00:49.376" v="2082" actId="478"/>
          <ac:spMkLst>
            <pc:docMk/>
            <pc:sldMk cId="3476728068" sldId="271"/>
            <ac:spMk id="3" creationId="{E6402380-156C-4EE1-9094-09A167F5BA1A}"/>
          </ac:spMkLst>
        </pc:spChg>
        <pc:spChg chg="add mod">
          <ac:chgData name="Ad De Visser" userId="4cf9affebc8284f3" providerId="LiveId" clId="{8B5718DD-F04F-4A1C-8EDE-FBA9C1141D5D}" dt="2020-11-22T14:46:03.508" v="572" actId="1076"/>
          <ac:spMkLst>
            <pc:docMk/>
            <pc:sldMk cId="3476728068" sldId="271"/>
            <ac:spMk id="6" creationId="{B92BC006-B230-4F63-ABA7-942C2E1569CA}"/>
          </ac:spMkLst>
        </pc:spChg>
        <pc:spChg chg="add del mod ord">
          <ac:chgData name="Ad De Visser" userId="4cf9affebc8284f3" providerId="LiveId" clId="{8B5718DD-F04F-4A1C-8EDE-FBA9C1141D5D}" dt="2020-11-22T15:00:51.318" v="2083" actId="478"/>
          <ac:spMkLst>
            <pc:docMk/>
            <pc:sldMk cId="3476728068" sldId="271"/>
            <ac:spMk id="7" creationId="{899904A4-0CF1-4B07-8E2E-5817C5304502}"/>
          </ac:spMkLst>
        </pc:spChg>
        <pc:spChg chg="add mod">
          <ac:chgData name="Ad De Visser" userId="4cf9affebc8284f3" providerId="LiveId" clId="{8B5718DD-F04F-4A1C-8EDE-FBA9C1141D5D}" dt="2020-11-22T14:46:03.508" v="572" actId="1076"/>
          <ac:spMkLst>
            <pc:docMk/>
            <pc:sldMk cId="3476728068" sldId="271"/>
            <ac:spMk id="8" creationId="{7BF613D4-EE03-435C-BB9B-DCEC74E2F843}"/>
          </ac:spMkLst>
        </pc:spChg>
        <pc:spChg chg="add mod">
          <ac:chgData name="Ad De Visser" userId="4cf9affebc8284f3" providerId="LiveId" clId="{8B5718DD-F04F-4A1C-8EDE-FBA9C1141D5D}" dt="2020-11-22T14:46:03.508" v="572" actId="1076"/>
          <ac:spMkLst>
            <pc:docMk/>
            <pc:sldMk cId="3476728068" sldId="271"/>
            <ac:spMk id="9" creationId="{9579540A-3326-491C-8A20-8DDFBFB9322F}"/>
          </ac:spMkLst>
        </pc:spChg>
        <pc:spChg chg="add mod">
          <ac:chgData name="Ad De Visser" userId="4cf9affebc8284f3" providerId="LiveId" clId="{8B5718DD-F04F-4A1C-8EDE-FBA9C1141D5D}" dt="2020-11-22T14:46:03.508" v="572" actId="1076"/>
          <ac:spMkLst>
            <pc:docMk/>
            <pc:sldMk cId="3476728068" sldId="271"/>
            <ac:spMk id="10" creationId="{6D1FF149-89DC-4966-AE15-D2A1CDEF0BE1}"/>
          </ac:spMkLst>
        </pc:spChg>
        <pc:spChg chg="add mod">
          <ac:chgData name="Ad De Visser" userId="4cf9affebc8284f3" providerId="LiveId" clId="{8B5718DD-F04F-4A1C-8EDE-FBA9C1141D5D}" dt="2020-11-22T14:46:03.508" v="572" actId="1076"/>
          <ac:spMkLst>
            <pc:docMk/>
            <pc:sldMk cId="3476728068" sldId="271"/>
            <ac:spMk id="11" creationId="{26075EE8-8692-4EE8-B3BA-99623071AE79}"/>
          </ac:spMkLst>
        </pc:spChg>
        <pc:spChg chg="add del mod ord">
          <ac:chgData name="Ad De Visser" userId="4cf9affebc8284f3" providerId="LiveId" clId="{8B5718DD-F04F-4A1C-8EDE-FBA9C1141D5D}" dt="2020-11-22T15:01:02.091" v="2085" actId="478"/>
          <ac:spMkLst>
            <pc:docMk/>
            <pc:sldMk cId="3476728068" sldId="271"/>
            <ac:spMk id="16" creationId="{42A03BAD-06DF-4E47-BFF4-EB1D860F4B2C}"/>
          </ac:spMkLst>
        </pc:spChg>
        <pc:spChg chg="add mod">
          <ac:chgData name="Ad De Visser" userId="4cf9affebc8284f3" providerId="LiveId" clId="{8B5718DD-F04F-4A1C-8EDE-FBA9C1141D5D}" dt="2020-11-22T14:46:03.508" v="572" actId="1076"/>
          <ac:spMkLst>
            <pc:docMk/>
            <pc:sldMk cId="3476728068" sldId="271"/>
            <ac:spMk id="18" creationId="{0D619498-E0F8-4711-852F-02FB9E0B3A45}"/>
          </ac:spMkLst>
        </pc:spChg>
        <pc:spChg chg="add mod">
          <ac:chgData name="Ad De Visser" userId="4cf9affebc8284f3" providerId="LiveId" clId="{8B5718DD-F04F-4A1C-8EDE-FBA9C1141D5D}" dt="2020-11-22T14:46:03.508" v="572" actId="1076"/>
          <ac:spMkLst>
            <pc:docMk/>
            <pc:sldMk cId="3476728068" sldId="271"/>
            <ac:spMk id="19" creationId="{9C1AED6C-B161-44DD-91F6-CECAD16BD972}"/>
          </ac:spMkLst>
        </pc:spChg>
        <pc:spChg chg="add del mod">
          <ac:chgData name="Ad De Visser" userId="4cf9affebc8284f3" providerId="LiveId" clId="{8B5718DD-F04F-4A1C-8EDE-FBA9C1141D5D}" dt="2020-11-22T15:00:42.291" v="2079" actId="478"/>
          <ac:spMkLst>
            <pc:docMk/>
            <pc:sldMk cId="3476728068" sldId="271"/>
            <ac:spMk id="44" creationId="{66962D78-9527-454D-AE92-4DED88751F02}"/>
          </ac:spMkLst>
        </pc:spChg>
        <pc:spChg chg="add mod">
          <ac:chgData name="Ad De Visser" userId="4cf9affebc8284f3" providerId="LiveId" clId="{8B5718DD-F04F-4A1C-8EDE-FBA9C1141D5D}" dt="2020-11-22T14:46:03.508" v="572" actId="1076"/>
          <ac:spMkLst>
            <pc:docMk/>
            <pc:sldMk cId="3476728068" sldId="271"/>
            <ac:spMk id="45" creationId="{928DD726-AE3F-4C25-BACC-2F34B26CCCB0}"/>
          </ac:spMkLst>
        </pc:spChg>
        <pc:spChg chg="add mod">
          <ac:chgData name="Ad De Visser" userId="4cf9affebc8284f3" providerId="LiveId" clId="{8B5718DD-F04F-4A1C-8EDE-FBA9C1141D5D}" dt="2020-11-22T15:03:47.886" v="2110" actId="1076"/>
          <ac:spMkLst>
            <pc:docMk/>
            <pc:sldMk cId="3476728068" sldId="271"/>
            <ac:spMk id="62" creationId="{67DE71B7-4A3E-40A3-83F3-1DD3F182ECA7}"/>
          </ac:spMkLst>
        </pc:spChg>
        <pc:picChg chg="add del mod">
          <ac:chgData name="Ad De Visser" userId="4cf9affebc8284f3" providerId="LiveId" clId="{8B5718DD-F04F-4A1C-8EDE-FBA9C1141D5D}" dt="2020-11-22T14:39:41.549" v="520" actId="478"/>
          <ac:picMkLst>
            <pc:docMk/>
            <pc:sldMk cId="3476728068" sldId="271"/>
            <ac:picMk id="53" creationId="{79A5A1F8-4869-4FD8-BE18-09ED9740500F}"/>
          </ac:picMkLst>
        </pc:picChg>
        <pc:cxnChg chg="add mod">
          <ac:chgData name="Ad De Visser" userId="4cf9affebc8284f3" providerId="LiveId" clId="{8B5718DD-F04F-4A1C-8EDE-FBA9C1141D5D}" dt="2020-11-22T14:46:03.508" v="572" actId="1076"/>
          <ac:cxnSpMkLst>
            <pc:docMk/>
            <pc:sldMk cId="3476728068" sldId="271"/>
            <ac:cxnSpMk id="13" creationId="{15208709-B033-4712-B45D-26CEA6641C57}"/>
          </ac:cxnSpMkLst>
        </pc:cxnChg>
        <pc:cxnChg chg="add mod">
          <ac:chgData name="Ad De Visser" userId="4cf9affebc8284f3" providerId="LiveId" clId="{8B5718DD-F04F-4A1C-8EDE-FBA9C1141D5D}" dt="2020-11-22T14:46:03.508" v="572" actId="1076"/>
          <ac:cxnSpMkLst>
            <pc:docMk/>
            <pc:sldMk cId="3476728068" sldId="271"/>
            <ac:cxnSpMk id="15" creationId="{39E6F5E7-4DE7-41B2-84ED-0E79E4BF4488}"/>
          </ac:cxnSpMkLst>
        </pc:cxnChg>
        <pc:cxnChg chg="add mod">
          <ac:chgData name="Ad De Visser" userId="4cf9affebc8284f3" providerId="LiveId" clId="{8B5718DD-F04F-4A1C-8EDE-FBA9C1141D5D}" dt="2020-11-22T14:46:03.508" v="572" actId="1076"/>
          <ac:cxnSpMkLst>
            <pc:docMk/>
            <pc:sldMk cId="3476728068" sldId="271"/>
            <ac:cxnSpMk id="25" creationId="{970BABC5-5350-4534-BC42-13A7D55ECF5D}"/>
          </ac:cxnSpMkLst>
        </pc:cxnChg>
        <pc:cxnChg chg="add mod">
          <ac:chgData name="Ad De Visser" userId="4cf9affebc8284f3" providerId="LiveId" clId="{8B5718DD-F04F-4A1C-8EDE-FBA9C1141D5D}" dt="2020-11-22T14:46:03.508" v="572" actId="1076"/>
          <ac:cxnSpMkLst>
            <pc:docMk/>
            <pc:sldMk cId="3476728068" sldId="271"/>
            <ac:cxnSpMk id="28" creationId="{C553CD12-13D5-4C39-8C11-4DD2C2DFD85B}"/>
          </ac:cxnSpMkLst>
        </pc:cxnChg>
        <pc:cxnChg chg="add del mod ord">
          <ac:chgData name="Ad De Visser" userId="4cf9affebc8284f3" providerId="LiveId" clId="{8B5718DD-F04F-4A1C-8EDE-FBA9C1141D5D}" dt="2020-11-22T15:01:07.860" v="2088" actId="478"/>
          <ac:cxnSpMkLst>
            <pc:docMk/>
            <pc:sldMk cId="3476728068" sldId="271"/>
            <ac:cxnSpMk id="33" creationId="{689453D2-2C2F-48EB-8FD5-4E254784F51F}"/>
          </ac:cxnSpMkLst>
        </pc:cxnChg>
        <pc:cxnChg chg="add mod">
          <ac:chgData name="Ad De Visser" userId="4cf9affebc8284f3" providerId="LiveId" clId="{8B5718DD-F04F-4A1C-8EDE-FBA9C1141D5D}" dt="2020-11-22T14:46:03.508" v="572" actId="1076"/>
          <ac:cxnSpMkLst>
            <pc:docMk/>
            <pc:sldMk cId="3476728068" sldId="271"/>
            <ac:cxnSpMk id="47" creationId="{5BAB4F63-415F-400C-B99B-89BF12F717B7}"/>
          </ac:cxnSpMkLst>
        </pc:cxnChg>
        <pc:cxnChg chg="add del mod">
          <ac:chgData name="Ad De Visser" userId="4cf9affebc8284f3" providerId="LiveId" clId="{8B5718DD-F04F-4A1C-8EDE-FBA9C1141D5D}" dt="2020-11-22T15:01:05.793" v="2087" actId="478"/>
          <ac:cxnSpMkLst>
            <pc:docMk/>
            <pc:sldMk cId="3476728068" sldId="271"/>
            <ac:cxnSpMk id="49" creationId="{8AA1A389-D42A-4AD8-921C-474C8CA1B65B}"/>
          </ac:cxnSpMkLst>
        </pc:cxnChg>
        <pc:cxnChg chg="add del mod ord">
          <ac:chgData name="Ad De Visser" userId="4cf9affebc8284f3" providerId="LiveId" clId="{8B5718DD-F04F-4A1C-8EDE-FBA9C1141D5D}" dt="2020-11-22T15:00:52.783" v="2084" actId="478"/>
          <ac:cxnSpMkLst>
            <pc:docMk/>
            <pc:sldMk cId="3476728068" sldId="271"/>
            <ac:cxnSpMk id="51" creationId="{DE8FB8FB-B45B-46A7-8A73-DC34FC501A00}"/>
          </ac:cxnSpMkLst>
        </pc:cxnChg>
        <pc:cxnChg chg="add del mod">
          <ac:chgData name="Ad De Visser" userId="4cf9affebc8284f3" providerId="LiveId" clId="{8B5718DD-F04F-4A1C-8EDE-FBA9C1141D5D}" dt="2020-11-22T14:45:16.989" v="569" actId="11529"/>
          <ac:cxnSpMkLst>
            <pc:docMk/>
            <pc:sldMk cId="3476728068" sldId="271"/>
            <ac:cxnSpMk id="55" creationId="{02828CD7-80B3-4E48-8FCE-6D6659352B35}"/>
          </ac:cxnSpMkLst>
        </pc:cxnChg>
        <pc:cxnChg chg="add del mod">
          <ac:chgData name="Ad De Visser" userId="4cf9affebc8284f3" providerId="LiveId" clId="{8B5718DD-F04F-4A1C-8EDE-FBA9C1141D5D}" dt="2020-11-22T15:00:45.359" v="2080" actId="478"/>
          <ac:cxnSpMkLst>
            <pc:docMk/>
            <pc:sldMk cId="3476728068" sldId="271"/>
            <ac:cxnSpMk id="57" creationId="{3A520851-F592-4F07-ACB4-EBCA2DB26D20}"/>
          </ac:cxnSpMkLst>
        </pc:cxnChg>
        <pc:cxnChg chg="add del mod">
          <ac:chgData name="Ad De Visser" userId="4cf9affebc8284f3" providerId="LiveId" clId="{8B5718DD-F04F-4A1C-8EDE-FBA9C1141D5D}" dt="2020-11-22T15:00:46.948" v="2081" actId="478"/>
          <ac:cxnSpMkLst>
            <pc:docMk/>
            <pc:sldMk cId="3476728068" sldId="271"/>
            <ac:cxnSpMk id="59" creationId="{94C42DD4-BB14-4610-A5BB-B70629723BF6}"/>
          </ac:cxnSpMkLst>
        </pc:cxnChg>
        <pc:cxnChg chg="add mod">
          <ac:chgData name="Ad De Visser" userId="4cf9affebc8284f3" providerId="LiveId" clId="{8B5718DD-F04F-4A1C-8EDE-FBA9C1141D5D}" dt="2020-11-22T15:03:34.272" v="2108"/>
          <ac:cxnSpMkLst>
            <pc:docMk/>
            <pc:sldMk cId="3476728068" sldId="271"/>
            <ac:cxnSpMk id="61" creationId="{730CC02F-E343-47AA-994A-4DC8988D1BCB}"/>
          </ac:cxnSpMkLst>
        </pc:cxnChg>
      </pc:sldChg>
      <pc:sldChg chg="modSp add mod ord modNotesTx">
        <pc:chgData name="Ad De Visser" userId="4cf9affebc8284f3" providerId="LiveId" clId="{8B5718DD-F04F-4A1C-8EDE-FBA9C1141D5D}" dt="2020-11-22T15:04:48.052" v="2118" actId="20577"/>
        <pc:sldMkLst>
          <pc:docMk/>
          <pc:sldMk cId="3203973657" sldId="272"/>
        </pc:sldMkLst>
        <pc:spChg chg="mod">
          <ac:chgData name="Ad De Visser" userId="4cf9affebc8284f3" providerId="LiveId" clId="{8B5718DD-F04F-4A1C-8EDE-FBA9C1141D5D}" dt="2020-11-22T15:03:25.854" v="2107" actId="20577"/>
          <ac:spMkLst>
            <pc:docMk/>
            <pc:sldMk cId="3203973657" sldId="272"/>
            <ac:spMk id="16" creationId="{42A03BAD-06DF-4E47-BFF4-EB1D860F4B2C}"/>
          </ac:spMkLst>
        </pc:spChg>
      </pc:sldChg>
    </pc:docChg>
  </pc:docChgLst>
  <pc:docChgLst>
    <pc:chgData name="Ad De Visser" userId="4cf9affebc8284f3" providerId="LiveId" clId="{A84931EF-B1AB-4902-8B63-E96C58C1139E}"/>
    <pc:docChg chg="addSld delSld modSld">
      <pc:chgData name="Ad De Visser" userId="4cf9affebc8284f3" providerId="LiveId" clId="{A84931EF-B1AB-4902-8B63-E96C58C1139E}" dt="2020-12-04T16:16:55.169" v="13"/>
      <pc:docMkLst>
        <pc:docMk/>
      </pc:docMkLst>
      <pc:sldChg chg="modSp add del mod">
        <pc:chgData name="Ad De Visser" userId="4cf9affebc8284f3" providerId="LiveId" clId="{A84931EF-B1AB-4902-8B63-E96C58C1139E}" dt="2020-12-04T15:04:11.571" v="10" actId="47"/>
        <pc:sldMkLst>
          <pc:docMk/>
          <pc:sldMk cId="3158399143" sldId="271"/>
        </pc:sldMkLst>
        <pc:spChg chg="mod">
          <ac:chgData name="Ad De Visser" userId="4cf9affebc8284f3" providerId="LiveId" clId="{A84931EF-B1AB-4902-8B63-E96C58C1139E}" dt="2020-12-03T09:49:08.419" v="9" actId="1582"/>
          <ac:spMkLst>
            <pc:docMk/>
            <pc:sldMk cId="3158399143" sldId="271"/>
            <ac:spMk id="29" creationId="{1DEC757B-F49C-40F4-A7E6-ED19C835AC7B}"/>
          </ac:spMkLst>
        </pc:spChg>
        <pc:spChg chg="mod">
          <ac:chgData name="Ad De Visser" userId="4cf9affebc8284f3" providerId="LiveId" clId="{A84931EF-B1AB-4902-8B63-E96C58C1139E}" dt="2020-12-03T09:49:08.419" v="9" actId="1582"/>
          <ac:spMkLst>
            <pc:docMk/>
            <pc:sldMk cId="3158399143" sldId="271"/>
            <ac:spMk id="39" creationId="{0A8D808A-FFC8-4C05-99AB-7647BB6EF2BD}"/>
          </ac:spMkLst>
        </pc:spChg>
        <pc:spChg chg="mod ord">
          <ac:chgData name="Ad De Visser" userId="4cf9affebc8284f3" providerId="LiveId" clId="{A84931EF-B1AB-4902-8B63-E96C58C1139E}" dt="2020-12-03T09:49:08.419" v="9" actId="1582"/>
          <ac:spMkLst>
            <pc:docMk/>
            <pc:sldMk cId="3158399143" sldId="271"/>
            <ac:spMk id="45" creationId="{928DD726-AE3F-4C25-BACC-2F34B26CCCB0}"/>
          </ac:spMkLst>
        </pc:spChg>
        <pc:spChg chg="mod">
          <ac:chgData name="Ad De Visser" userId="4cf9affebc8284f3" providerId="LiveId" clId="{A84931EF-B1AB-4902-8B63-E96C58C1139E}" dt="2020-12-03T09:49:08.419" v="9" actId="1582"/>
          <ac:spMkLst>
            <pc:docMk/>
            <pc:sldMk cId="3158399143" sldId="271"/>
            <ac:spMk id="74" creationId="{CA8FEAD7-99C0-456A-9374-5AF226044082}"/>
          </ac:spMkLst>
        </pc:spChg>
        <pc:cxnChg chg="ord">
          <ac:chgData name="Ad De Visser" userId="4cf9affebc8284f3" providerId="LiveId" clId="{A84931EF-B1AB-4902-8B63-E96C58C1139E}" dt="2020-12-03T09:48:06.306" v="6" actId="167"/>
          <ac:cxnSpMkLst>
            <pc:docMk/>
            <pc:sldMk cId="3158399143" sldId="271"/>
            <ac:cxnSpMk id="30" creationId="{2E14932D-1111-439A-AA0E-F9DDBE747093}"/>
          </ac:cxnSpMkLst>
        </pc:cxnChg>
      </pc:sldChg>
      <pc:sldChg chg="del">
        <pc:chgData name="Ad De Visser" userId="4cf9affebc8284f3" providerId="LiveId" clId="{A84931EF-B1AB-4902-8B63-E96C58C1139E}" dt="2020-12-03T07:16:39.061" v="0" actId="47"/>
        <pc:sldMkLst>
          <pc:docMk/>
          <pc:sldMk cId="3476728068" sldId="271"/>
        </pc:sldMkLst>
      </pc:sldChg>
      <pc:sldChg chg="add del">
        <pc:chgData name="Ad De Visser" userId="4cf9affebc8284f3" providerId="LiveId" clId="{A84931EF-B1AB-4902-8B63-E96C58C1139E}" dt="2020-12-04T16:16:55.169" v="13"/>
        <pc:sldMkLst>
          <pc:docMk/>
          <pc:sldMk cId="3799131150" sldId="297"/>
        </pc:sldMkLst>
      </pc:sldChg>
    </pc:docChg>
  </pc:docChgLst>
  <pc:docChgLst>
    <pc:chgData name="Ad De Visser" userId="4cf9affebc8284f3" providerId="LiveId" clId="{EA4AF700-2052-494A-88A9-CA8A247AE9B5}"/>
    <pc:docChg chg="undo redo custSel addSld delSld modSld">
      <pc:chgData name="Ad De Visser" userId="4cf9affebc8284f3" providerId="LiveId" clId="{EA4AF700-2052-494A-88A9-CA8A247AE9B5}" dt="2020-12-01T12:40:39.784" v="720" actId="20577"/>
      <pc:docMkLst>
        <pc:docMk/>
      </pc:docMkLst>
      <pc:sldChg chg="modSp mod modNotesTx">
        <pc:chgData name="Ad De Visser" userId="4cf9affebc8284f3" providerId="LiveId" clId="{EA4AF700-2052-494A-88A9-CA8A247AE9B5}" dt="2020-11-29T10:16:41.189" v="710" actId="20577"/>
        <pc:sldMkLst>
          <pc:docMk/>
          <pc:sldMk cId="3399554942" sldId="258"/>
        </pc:sldMkLst>
        <pc:spChg chg="mod">
          <ac:chgData name="Ad De Visser" userId="4cf9affebc8284f3" providerId="LiveId" clId="{EA4AF700-2052-494A-88A9-CA8A247AE9B5}" dt="2020-11-29T10:01:50.317" v="395" actId="1076"/>
          <ac:spMkLst>
            <pc:docMk/>
            <pc:sldMk cId="3399554942" sldId="258"/>
            <ac:spMk id="3" creationId="{9744F88B-CCC8-42D4-BA05-7A65CBFB6655}"/>
          </ac:spMkLst>
        </pc:spChg>
        <pc:spChg chg="mod">
          <ac:chgData name="Ad De Visser" userId="4cf9affebc8284f3" providerId="LiveId" clId="{EA4AF700-2052-494A-88A9-CA8A247AE9B5}" dt="2020-11-29T10:16:41.189" v="710" actId="20577"/>
          <ac:spMkLst>
            <pc:docMk/>
            <pc:sldMk cId="3399554942" sldId="258"/>
            <ac:spMk id="4" creationId="{CAC82F93-E78C-4D43-BA66-CEAA4C8B51ED}"/>
          </ac:spMkLst>
        </pc:spChg>
      </pc:sldChg>
      <pc:sldChg chg="modNotesTx">
        <pc:chgData name="Ad De Visser" userId="4cf9affebc8284f3" providerId="LiveId" clId="{EA4AF700-2052-494A-88A9-CA8A247AE9B5}" dt="2020-11-29T09:19:27.809" v="215" actId="20577"/>
        <pc:sldMkLst>
          <pc:docMk/>
          <pc:sldMk cId="3037691454" sldId="260"/>
        </pc:sldMkLst>
      </pc:sldChg>
      <pc:sldChg chg="addSp modSp">
        <pc:chgData name="Ad De Visser" userId="4cf9affebc8284f3" providerId="LiveId" clId="{EA4AF700-2052-494A-88A9-CA8A247AE9B5}" dt="2020-12-01T11:08:45.344" v="714"/>
        <pc:sldMkLst>
          <pc:docMk/>
          <pc:sldMk cId="366797495" sldId="266"/>
        </pc:sldMkLst>
        <pc:spChg chg="add mod">
          <ac:chgData name="Ad De Visser" userId="4cf9affebc8284f3" providerId="LiveId" clId="{EA4AF700-2052-494A-88A9-CA8A247AE9B5}" dt="2020-12-01T11:08:45.344" v="714"/>
          <ac:spMkLst>
            <pc:docMk/>
            <pc:sldMk cId="366797495" sldId="266"/>
            <ac:spMk id="8" creationId="{CBBCABFE-31BA-4C78-B1D6-E7D0F80CEF38}"/>
          </ac:spMkLst>
        </pc:spChg>
      </pc:sldChg>
      <pc:sldChg chg="modSp add del mod">
        <pc:chgData name="Ad De Visser" userId="4cf9affebc8284f3" providerId="LiveId" clId="{EA4AF700-2052-494A-88A9-CA8A247AE9B5}" dt="2020-12-01T12:40:39.784" v="720" actId="20577"/>
        <pc:sldMkLst>
          <pc:docMk/>
          <pc:sldMk cId="3476728068" sldId="271"/>
        </pc:sldMkLst>
        <pc:spChg chg="mod">
          <ac:chgData name="Ad De Visser" userId="4cf9affebc8284f3" providerId="LiveId" clId="{EA4AF700-2052-494A-88A9-CA8A247AE9B5}" dt="2020-12-01T12:40:39.784" v="720" actId="20577"/>
          <ac:spMkLst>
            <pc:docMk/>
            <pc:sldMk cId="3476728068" sldId="271"/>
            <ac:spMk id="29" creationId="{1DEC757B-F49C-40F4-A7E6-ED19C835AC7B}"/>
          </ac:spMkLst>
        </pc:spChg>
      </pc:sldChg>
    </pc:docChg>
  </pc:docChgLst>
  <pc:docChgLst>
    <pc:chgData name="Ad De Visser" userId="4cf9affebc8284f3" providerId="LiveId" clId="{7D0678FB-B2EE-42ED-92EF-179E968735FA}"/>
    <pc:docChg chg="undo custSel delSld modSld">
      <pc:chgData name="Ad De Visser" userId="4cf9affebc8284f3" providerId="LiveId" clId="{7D0678FB-B2EE-42ED-92EF-179E968735FA}" dt="2020-11-27T14:09:55.884" v="403" actId="20577"/>
      <pc:docMkLst>
        <pc:docMk/>
      </pc:docMkLst>
      <pc:sldChg chg="modSp mod modNotesTx">
        <pc:chgData name="Ad De Visser" userId="4cf9affebc8284f3" providerId="LiveId" clId="{7D0678FB-B2EE-42ED-92EF-179E968735FA}" dt="2020-11-27T12:29:08.975" v="11" actId="20577"/>
        <pc:sldMkLst>
          <pc:docMk/>
          <pc:sldMk cId="59873349" sldId="256"/>
        </pc:sldMkLst>
        <pc:spChg chg="mod">
          <ac:chgData name="Ad De Visser" userId="4cf9affebc8284f3" providerId="LiveId" clId="{7D0678FB-B2EE-42ED-92EF-179E968735FA}" dt="2020-11-27T09:17:21.129" v="3" actId="27636"/>
          <ac:spMkLst>
            <pc:docMk/>
            <pc:sldMk cId="59873349" sldId="256"/>
            <ac:spMk id="2" creationId="{68EAAF6C-C28C-43FE-9625-5110A17A07A2}"/>
          </ac:spMkLst>
        </pc:spChg>
        <pc:spChg chg="mod">
          <ac:chgData name="Ad De Visser" userId="4cf9affebc8284f3" providerId="LiveId" clId="{7D0678FB-B2EE-42ED-92EF-179E968735FA}" dt="2020-11-27T09:17:26.700" v="9" actId="20577"/>
          <ac:spMkLst>
            <pc:docMk/>
            <pc:sldMk cId="59873349" sldId="256"/>
            <ac:spMk id="3" creationId="{0FA5CEA8-255A-4012-9ABA-680B7725AB8F}"/>
          </ac:spMkLst>
        </pc:spChg>
      </pc:sldChg>
      <pc:sldChg chg="modSp mod">
        <pc:chgData name="Ad De Visser" userId="4cf9affebc8284f3" providerId="LiveId" clId="{7D0678FB-B2EE-42ED-92EF-179E968735FA}" dt="2020-11-27T13:44:22.412" v="68" actId="20577"/>
        <pc:sldMkLst>
          <pc:docMk/>
          <pc:sldMk cId="2217962246" sldId="257"/>
        </pc:sldMkLst>
        <pc:spChg chg="mod">
          <ac:chgData name="Ad De Visser" userId="4cf9affebc8284f3" providerId="LiveId" clId="{7D0678FB-B2EE-42ED-92EF-179E968735FA}" dt="2020-11-27T13:44:22.412" v="68" actId="20577"/>
          <ac:spMkLst>
            <pc:docMk/>
            <pc:sldMk cId="2217962246" sldId="257"/>
            <ac:spMk id="2" creationId="{378E27F3-AE3A-42C1-91D5-B1FD07F10600}"/>
          </ac:spMkLst>
        </pc:spChg>
        <pc:spChg chg="mod">
          <ac:chgData name="Ad De Visser" userId="4cf9affebc8284f3" providerId="LiveId" clId="{7D0678FB-B2EE-42ED-92EF-179E968735FA}" dt="2020-11-27T13:42:38.274" v="30" actId="27636"/>
          <ac:spMkLst>
            <pc:docMk/>
            <pc:sldMk cId="2217962246" sldId="257"/>
            <ac:spMk id="4" creationId="{3EC97910-EA16-4A3E-9CB7-EC726ACA260B}"/>
          </ac:spMkLst>
        </pc:spChg>
      </pc:sldChg>
      <pc:sldChg chg="modSp mod">
        <pc:chgData name="Ad De Visser" userId="4cf9affebc8284f3" providerId="LiveId" clId="{7D0678FB-B2EE-42ED-92EF-179E968735FA}" dt="2020-11-27T14:09:55.884" v="403" actId="20577"/>
        <pc:sldMkLst>
          <pc:docMk/>
          <pc:sldMk cId="3399554942" sldId="258"/>
        </pc:sldMkLst>
        <pc:spChg chg="mod">
          <ac:chgData name="Ad De Visser" userId="4cf9affebc8284f3" providerId="LiveId" clId="{7D0678FB-B2EE-42ED-92EF-179E968735FA}" dt="2020-11-27T13:44:43.438" v="76" actId="20577"/>
          <ac:spMkLst>
            <pc:docMk/>
            <pc:sldMk cId="3399554942" sldId="258"/>
            <ac:spMk id="2" creationId="{1DD17AAF-17FB-4225-8A42-7FB70752A3E2}"/>
          </ac:spMkLst>
        </pc:spChg>
        <pc:spChg chg="mod">
          <ac:chgData name="Ad De Visser" userId="4cf9affebc8284f3" providerId="LiveId" clId="{7D0678FB-B2EE-42ED-92EF-179E968735FA}" dt="2020-11-27T13:49:23.165" v="265" actId="1076"/>
          <ac:spMkLst>
            <pc:docMk/>
            <pc:sldMk cId="3399554942" sldId="258"/>
            <ac:spMk id="3" creationId="{9744F88B-CCC8-42D4-BA05-7A65CBFB6655}"/>
          </ac:spMkLst>
        </pc:spChg>
        <pc:spChg chg="mod">
          <ac:chgData name="Ad De Visser" userId="4cf9affebc8284f3" providerId="LiveId" clId="{7D0678FB-B2EE-42ED-92EF-179E968735FA}" dt="2020-11-27T14:09:55.884" v="403" actId="20577"/>
          <ac:spMkLst>
            <pc:docMk/>
            <pc:sldMk cId="3399554942" sldId="258"/>
            <ac:spMk id="4" creationId="{CAC82F93-E78C-4D43-BA66-CEAA4C8B51ED}"/>
          </ac:spMkLst>
        </pc:spChg>
      </pc:sldChg>
      <pc:sldChg chg="modSp mod">
        <pc:chgData name="Ad De Visser" userId="4cf9affebc8284f3" providerId="LiveId" clId="{7D0678FB-B2EE-42ED-92EF-179E968735FA}" dt="2020-11-27T13:43:18.555" v="43" actId="20577"/>
        <pc:sldMkLst>
          <pc:docMk/>
          <pc:sldMk cId="2850629009" sldId="259"/>
        </pc:sldMkLst>
        <pc:spChg chg="mod">
          <ac:chgData name="Ad De Visser" userId="4cf9affebc8284f3" providerId="LiveId" clId="{7D0678FB-B2EE-42ED-92EF-179E968735FA}" dt="2020-11-27T13:43:18.555" v="43" actId="20577"/>
          <ac:spMkLst>
            <pc:docMk/>
            <pc:sldMk cId="2850629009" sldId="259"/>
            <ac:spMk id="4" creationId="{92440937-7102-4B12-8AE5-A48D4ABC77E6}"/>
          </ac:spMkLst>
        </pc:spChg>
      </pc:sldChg>
      <pc:sldChg chg="modNotesTx">
        <pc:chgData name="Ad De Visser" userId="4cf9affebc8284f3" providerId="LiveId" clId="{7D0678FB-B2EE-42ED-92EF-179E968735FA}" dt="2020-11-27T13:45:24.179" v="104" actId="20577"/>
        <pc:sldMkLst>
          <pc:docMk/>
          <pc:sldMk cId="3037691454" sldId="260"/>
        </pc:sldMkLst>
      </pc:sldChg>
      <pc:sldChg chg="modNotesTx">
        <pc:chgData name="Ad De Visser" userId="4cf9affebc8284f3" providerId="LiveId" clId="{7D0678FB-B2EE-42ED-92EF-179E968735FA}" dt="2020-11-27T13:43:48.380" v="54" actId="20577"/>
        <pc:sldMkLst>
          <pc:docMk/>
          <pc:sldMk cId="289581921" sldId="267"/>
        </pc:sldMkLst>
      </pc:sldChg>
      <pc:sldChg chg="del">
        <pc:chgData name="Ad De Visser" userId="4cf9affebc8284f3" providerId="LiveId" clId="{7D0678FB-B2EE-42ED-92EF-179E968735FA}" dt="2020-11-27T09:15:53.651" v="0" actId="47"/>
        <pc:sldMkLst>
          <pc:docMk/>
          <pc:sldMk cId="3476728068" sldId="271"/>
        </pc:sldMkLst>
      </pc:sldChg>
      <pc:sldChg chg="del">
        <pc:chgData name="Ad De Visser" userId="4cf9affebc8284f3" providerId="LiveId" clId="{7D0678FB-B2EE-42ED-92EF-179E968735FA}" dt="2020-11-27T09:15:53.651" v="0" actId="47"/>
        <pc:sldMkLst>
          <pc:docMk/>
          <pc:sldMk cId="3477785965" sldId="273"/>
        </pc:sldMkLst>
      </pc:sldChg>
      <pc:sldChg chg="del">
        <pc:chgData name="Ad De Visser" userId="4cf9affebc8284f3" providerId="LiveId" clId="{7D0678FB-B2EE-42ED-92EF-179E968735FA}" dt="2020-11-27T09:15:53.651" v="0" actId="47"/>
        <pc:sldMkLst>
          <pc:docMk/>
          <pc:sldMk cId="2729169601" sldId="274"/>
        </pc:sldMkLst>
      </pc:sldChg>
      <pc:sldChg chg="del">
        <pc:chgData name="Ad De Visser" userId="4cf9affebc8284f3" providerId="LiveId" clId="{7D0678FB-B2EE-42ED-92EF-179E968735FA}" dt="2020-11-27T09:15:53.651" v="0" actId="47"/>
        <pc:sldMkLst>
          <pc:docMk/>
          <pc:sldMk cId="2331675371" sldId="275"/>
        </pc:sldMkLst>
      </pc:sldChg>
      <pc:sldChg chg="del">
        <pc:chgData name="Ad De Visser" userId="4cf9affebc8284f3" providerId="LiveId" clId="{7D0678FB-B2EE-42ED-92EF-179E968735FA}" dt="2020-11-27T09:15:53.651" v="0" actId="47"/>
        <pc:sldMkLst>
          <pc:docMk/>
          <pc:sldMk cId="983162969" sldId="276"/>
        </pc:sldMkLst>
      </pc:sldChg>
      <pc:sldChg chg="del">
        <pc:chgData name="Ad De Visser" userId="4cf9affebc8284f3" providerId="LiveId" clId="{7D0678FB-B2EE-42ED-92EF-179E968735FA}" dt="2020-11-27T09:15:53.651" v="0" actId="47"/>
        <pc:sldMkLst>
          <pc:docMk/>
          <pc:sldMk cId="2482432110" sldId="277"/>
        </pc:sldMkLst>
      </pc:sldChg>
      <pc:sldChg chg="del">
        <pc:chgData name="Ad De Visser" userId="4cf9affebc8284f3" providerId="LiveId" clId="{7D0678FB-B2EE-42ED-92EF-179E968735FA}" dt="2020-11-27T09:15:53.651" v="0" actId="47"/>
        <pc:sldMkLst>
          <pc:docMk/>
          <pc:sldMk cId="1408232772" sldId="278"/>
        </pc:sldMkLst>
      </pc:sldChg>
      <pc:sldChg chg="del">
        <pc:chgData name="Ad De Visser" userId="4cf9affebc8284f3" providerId="LiveId" clId="{7D0678FB-B2EE-42ED-92EF-179E968735FA}" dt="2020-11-27T09:15:53.651" v="0" actId="47"/>
        <pc:sldMkLst>
          <pc:docMk/>
          <pc:sldMk cId="3519468181" sldId="279"/>
        </pc:sldMkLst>
      </pc:sldChg>
    </pc:docChg>
  </pc:docChgLst>
  <pc:docChgLst>
    <pc:chgData name="Ad De Visser" userId="4cf9affebc8284f3" providerId="LiveId" clId="{964EDDB7-7782-4FDA-8045-C2F5503ABCCD}"/>
    <pc:docChg chg="undo custSel addSld delSld modSld sldOrd">
      <pc:chgData name="Ad De Visser" userId="4cf9affebc8284f3" providerId="LiveId" clId="{964EDDB7-7782-4FDA-8045-C2F5503ABCCD}" dt="2021-01-11T13:44:24.285" v="609" actId="207"/>
      <pc:docMkLst>
        <pc:docMk/>
      </pc:docMkLst>
      <pc:sldChg chg="modSp mod">
        <pc:chgData name="Ad De Visser" userId="4cf9affebc8284f3" providerId="LiveId" clId="{964EDDB7-7782-4FDA-8045-C2F5503ABCCD}" dt="2021-01-11T13:44:24.285" v="609" actId="207"/>
        <pc:sldMkLst>
          <pc:docMk/>
          <pc:sldMk cId="2773138791" sldId="265"/>
        </pc:sldMkLst>
        <pc:spChg chg="mod">
          <ac:chgData name="Ad De Visser" userId="4cf9affebc8284f3" providerId="LiveId" clId="{964EDDB7-7782-4FDA-8045-C2F5503ABCCD}" dt="2021-01-11T13:44:24.285" v="609" actId="207"/>
          <ac:spMkLst>
            <pc:docMk/>
            <pc:sldMk cId="2773138791" sldId="265"/>
            <ac:spMk id="3" creationId="{1801663E-FB44-4522-B700-8C0BDB08F816}"/>
          </ac:spMkLst>
        </pc:spChg>
      </pc:sldChg>
      <pc:sldChg chg="addSp delSp modSp del mod">
        <pc:chgData name="Ad De Visser" userId="4cf9affebc8284f3" providerId="LiveId" clId="{964EDDB7-7782-4FDA-8045-C2F5503ABCCD}" dt="2021-01-10T10:01:31.741" v="63" actId="47"/>
        <pc:sldMkLst>
          <pc:docMk/>
          <pc:sldMk cId="3799131150" sldId="297"/>
        </pc:sldMkLst>
        <pc:spChg chg="add del">
          <ac:chgData name="Ad De Visser" userId="4cf9affebc8284f3" providerId="LiveId" clId="{964EDDB7-7782-4FDA-8045-C2F5503ABCCD}" dt="2021-01-10T09:56:03.665" v="22" actId="478"/>
          <ac:spMkLst>
            <pc:docMk/>
            <pc:sldMk cId="3799131150" sldId="297"/>
            <ac:spMk id="3" creationId="{A450CC44-7A25-4099-B16A-C563DE7EDB89}"/>
          </ac:spMkLst>
        </pc:spChg>
        <pc:spChg chg="add del mod">
          <ac:chgData name="Ad De Visser" userId="4cf9affebc8284f3" providerId="LiveId" clId="{964EDDB7-7782-4FDA-8045-C2F5503ABCCD}" dt="2021-01-10T10:01:22.604" v="61" actId="21"/>
          <ac:spMkLst>
            <pc:docMk/>
            <pc:sldMk cId="3799131150" sldId="297"/>
            <ac:spMk id="7" creationId="{69313905-67D6-4F4E-A67A-93538CDCBA2B}"/>
          </ac:spMkLst>
        </pc:spChg>
        <pc:spChg chg="add del mod">
          <ac:chgData name="Ad De Visser" userId="4cf9affebc8284f3" providerId="LiveId" clId="{964EDDB7-7782-4FDA-8045-C2F5503ABCCD}" dt="2021-01-10T10:01:22.604" v="61" actId="21"/>
          <ac:spMkLst>
            <pc:docMk/>
            <pc:sldMk cId="3799131150" sldId="297"/>
            <ac:spMk id="12" creationId="{81517F2D-6B77-429C-921A-BC43A94C9C5A}"/>
          </ac:spMkLst>
        </pc:spChg>
        <pc:spChg chg="add del mod">
          <ac:chgData name="Ad De Visser" userId="4cf9affebc8284f3" providerId="LiveId" clId="{964EDDB7-7782-4FDA-8045-C2F5503ABCCD}" dt="2021-01-10T10:01:22.604" v="61" actId="21"/>
          <ac:spMkLst>
            <pc:docMk/>
            <pc:sldMk cId="3799131150" sldId="297"/>
            <ac:spMk id="33" creationId="{FC9BC78C-53AD-4EC4-A2B2-A93FC33362B6}"/>
          </ac:spMkLst>
        </pc:spChg>
      </pc:sldChg>
      <pc:sldChg chg="addSp delSp modSp add mod modNotesTx">
        <pc:chgData name="Ad De Visser" userId="4cf9affebc8284f3" providerId="LiveId" clId="{964EDDB7-7782-4FDA-8045-C2F5503ABCCD}" dt="2021-01-11T09:35:51.612" v="553" actId="6549"/>
        <pc:sldMkLst>
          <pc:docMk/>
          <pc:sldMk cId="1677154035" sldId="298"/>
        </pc:sldMkLst>
        <pc:spChg chg="add mod">
          <ac:chgData name="Ad De Visser" userId="4cf9affebc8284f3" providerId="LiveId" clId="{964EDDB7-7782-4FDA-8045-C2F5503ABCCD}" dt="2021-01-11T09:27:00.762" v="446" actId="1076"/>
          <ac:spMkLst>
            <pc:docMk/>
            <pc:sldMk cId="1677154035" sldId="298"/>
            <ac:spMk id="3" creationId="{27203F8D-6464-47A2-9468-18C739DE5382}"/>
          </ac:spMkLst>
        </pc:spChg>
        <pc:spChg chg="mod">
          <ac:chgData name="Ad De Visser" userId="4cf9affebc8284f3" providerId="LiveId" clId="{964EDDB7-7782-4FDA-8045-C2F5503ABCCD}" dt="2021-01-10T10:00:34.718" v="55" actId="14100"/>
          <ac:spMkLst>
            <pc:docMk/>
            <pc:sldMk cId="1677154035" sldId="298"/>
            <ac:spMk id="18" creationId="{0D619498-E0F8-4711-852F-02FB9E0B3A45}"/>
          </ac:spMkLst>
        </pc:spChg>
        <pc:spChg chg="mod">
          <ac:chgData name="Ad De Visser" userId="4cf9affebc8284f3" providerId="LiveId" clId="{964EDDB7-7782-4FDA-8045-C2F5503ABCCD}" dt="2021-01-10T10:00:43.342" v="56" actId="14100"/>
          <ac:spMkLst>
            <pc:docMk/>
            <pc:sldMk cId="1677154035" sldId="298"/>
            <ac:spMk id="19" creationId="{9C1AED6C-B161-44DD-91F6-CECAD16BD972}"/>
          </ac:spMkLst>
        </pc:spChg>
        <pc:spChg chg="mod">
          <ac:chgData name="Ad De Visser" userId="4cf9affebc8284f3" providerId="LiveId" clId="{964EDDB7-7782-4FDA-8045-C2F5503ABCCD}" dt="2021-01-10T10:01:04.230" v="59" actId="1076"/>
          <ac:spMkLst>
            <pc:docMk/>
            <pc:sldMk cId="1677154035" sldId="298"/>
            <ac:spMk id="29" creationId="{1DEC757B-F49C-40F4-A7E6-ED19C835AC7B}"/>
          </ac:spMkLst>
        </pc:spChg>
        <pc:spChg chg="add del mod">
          <ac:chgData name="Ad De Visser" userId="4cf9affebc8284f3" providerId="LiveId" clId="{964EDDB7-7782-4FDA-8045-C2F5503ABCCD}" dt="2021-01-10T10:02:33.152" v="69" actId="478"/>
          <ac:spMkLst>
            <pc:docMk/>
            <pc:sldMk cId="1677154035" sldId="298"/>
            <ac:spMk id="31" creationId="{DF2E43E1-0597-484D-B0DA-C2E585E1F500}"/>
          </ac:spMkLst>
        </pc:spChg>
        <pc:spChg chg="add del mod">
          <ac:chgData name="Ad De Visser" userId="4cf9affebc8284f3" providerId="LiveId" clId="{964EDDB7-7782-4FDA-8045-C2F5503ABCCD}" dt="2021-01-10T10:02:45.317" v="71" actId="478"/>
          <ac:spMkLst>
            <pc:docMk/>
            <pc:sldMk cId="1677154035" sldId="298"/>
            <ac:spMk id="32" creationId="{0CD7C3A1-1B67-40E2-A4D4-3FE812863ED7}"/>
          </ac:spMkLst>
        </pc:spChg>
        <pc:spChg chg="add del mod">
          <ac:chgData name="Ad De Visser" userId="4cf9affebc8284f3" providerId="LiveId" clId="{964EDDB7-7782-4FDA-8045-C2F5503ABCCD}" dt="2021-01-10T10:02:43.478" v="70" actId="478"/>
          <ac:spMkLst>
            <pc:docMk/>
            <pc:sldMk cId="1677154035" sldId="298"/>
            <ac:spMk id="33" creationId="{A1173497-BD92-4D92-BC4B-B5A5BE8BB09A}"/>
          </ac:spMkLst>
        </pc:spChg>
        <pc:spChg chg="add mod">
          <ac:chgData name="Ad De Visser" userId="4cf9affebc8284f3" providerId="LiveId" clId="{964EDDB7-7782-4FDA-8045-C2F5503ABCCD}" dt="2021-01-11T09:16:18.099" v="331" actId="207"/>
          <ac:spMkLst>
            <pc:docMk/>
            <pc:sldMk cId="1677154035" sldId="298"/>
            <ac:spMk id="37" creationId="{3B1619F7-E69A-4DF9-B81B-6BCAA3AF1473}"/>
          </ac:spMkLst>
        </pc:spChg>
        <pc:spChg chg="add mod">
          <ac:chgData name="Ad De Visser" userId="4cf9affebc8284f3" providerId="LiveId" clId="{964EDDB7-7782-4FDA-8045-C2F5503ABCCD}" dt="2021-01-11T09:27:00.762" v="446" actId="1076"/>
          <ac:spMkLst>
            <pc:docMk/>
            <pc:sldMk cId="1677154035" sldId="298"/>
            <ac:spMk id="38" creationId="{130C610E-0ADF-463D-8B63-CA500CFFD935}"/>
          </ac:spMkLst>
        </pc:spChg>
        <pc:picChg chg="add del mod">
          <ac:chgData name="Ad De Visser" userId="4cf9affebc8284f3" providerId="LiveId" clId="{964EDDB7-7782-4FDA-8045-C2F5503ABCCD}" dt="2021-01-10T10:06:13.345" v="99" actId="21"/>
          <ac:picMkLst>
            <pc:docMk/>
            <pc:sldMk cId="1677154035" sldId="298"/>
            <ac:picMk id="40" creationId="{72757981-6503-4981-A50F-DB1A8402D45C}"/>
          </ac:picMkLst>
        </pc:picChg>
        <pc:picChg chg="add del mod">
          <ac:chgData name="Ad De Visser" userId="4cf9affebc8284f3" providerId="LiveId" clId="{964EDDB7-7782-4FDA-8045-C2F5503ABCCD}" dt="2021-01-10T10:06:13.345" v="99" actId="21"/>
          <ac:picMkLst>
            <pc:docMk/>
            <pc:sldMk cId="1677154035" sldId="298"/>
            <ac:picMk id="41" creationId="{E8838CA1-0818-457B-86BD-9F924F6A56DA}"/>
          </ac:picMkLst>
        </pc:picChg>
        <pc:picChg chg="add del mod">
          <ac:chgData name="Ad De Visser" userId="4cf9affebc8284f3" providerId="LiveId" clId="{964EDDB7-7782-4FDA-8045-C2F5503ABCCD}" dt="2021-01-10T10:06:13.345" v="99" actId="21"/>
          <ac:picMkLst>
            <pc:docMk/>
            <pc:sldMk cId="1677154035" sldId="298"/>
            <ac:picMk id="42" creationId="{B376F594-3080-4F59-9D50-AD8D4FB7B4E6}"/>
          </ac:picMkLst>
        </pc:picChg>
        <pc:picChg chg="add del mod">
          <ac:chgData name="Ad De Visser" userId="4cf9affebc8284f3" providerId="LiveId" clId="{964EDDB7-7782-4FDA-8045-C2F5503ABCCD}" dt="2021-01-10T10:06:13.345" v="99" actId="21"/>
          <ac:picMkLst>
            <pc:docMk/>
            <pc:sldMk cId="1677154035" sldId="298"/>
            <ac:picMk id="43" creationId="{1ADB7977-B113-40E7-B8A5-FE2755975622}"/>
          </ac:picMkLst>
        </pc:picChg>
        <pc:picChg chg="add del mod">
          <ac:chgData name="Ad De Visser" userId="4cf9affebc8284f3" providerId="LiveId" clId="{964EDDB7-7782-4FDA-8045-C2F5503ABCCD}" dt="2021-01-10T10:07:35.977" v="111" actId="21"/>
          <ac:picMkLst>
            <pc:docMk/>
            <pc:sldMk cId="1677154035" sldId="298"/>
            <ac:picMk id="44" creationId="{D4E757E8-5C08-459D-8EB2-46D819D8FA56}"/>
          </ac:picMkLst>
        </pc:picChg>
        <pc:picChg chg="add del mod">
          <ac:chgData name="Ad De Visser" userId="4cf9affebc8284f3" providerId="LiveId" clId="{964EDDB7-7782-4FDA-8045-C2F5503ABCCD}" dt="2021-01-10T10:07:35.977" v="111" actId="21"/>
          <ac:picMkLst>
            <pc:docMk/>
            <pc:sldMk cId="1677154035" sldId="298"/>
            <ac:picMk id="46" creationId="{3A7D0642-08CA-4A1F-B4CB-713CD735F4E1}"/>
          </ac:picMkLst>
        </pc:picChg>
        <pc:picChg chg="add del mod">
          <ac:chgData name="Ad De Visser" userId="4cf9affebc8284f3" providerId="LiveId" clId="{964EDDB7-7782-4FDA-8045-C2F5503ABCCD}" dt="2021-01-10T10:07:35.977" v="111" actId="21"/>
          <ac:picMkLst>
            <pc:docMk/>
            <pc:sldMk cId="1677154035" sldId="298"/>
            <ac:picMk id="47" creationId="{10EB59FF-510A-4D25-9D98-F58894E6125B}"/>
          </ac:picMkLst>
        </pc:picChg>
        <pc:picChg chg="add del mod">
          <ac:chgData name="Ad De Visser" userId="4cf9affebc8284f3" providerId="LiveId" clId="{964EDDB7-7782-4FDA-8045-C2F5503ABCCD}" dt="2021-01-10T10:07:35.977" v="111" actId="21"/>
          <ac:picMkLst>
            <pc:docMk/>
            <pc:sldMk cId="1677154035" sldId="298"/>
            <ac:picMk id="49" creationId="{01890FC2-DE72-446E-984E-9304E4853D37}"/>
          </ac:picMkLst>
        </pc:picChg>
      </pc:sldChg>
      <pc:sldChg chg="addSp delSp modSp new del mod">
        <pc:chgData name="Ad De Visser" userId="4cf9affebc8284f3" providerId="LiveId" clId="{964EDDB7-7782-4FDA-8045-C2F5503ABCCD}" dt="2021-01-10T10:04:07.636" v="84" actId="47"/>
        <pc:sldMkLst>
          <pc:docMk/>
          <pc:sldMk cId="3777620993" sldId="299"/>
        </pc:sldMkLst>
        <pc:spChg chg="mod">
          <ac:chgData name="Ad De Visser" userId="4cf9affebc8284f3" providerId="LiveId" clId="{964EDDB7-7782-4FDA-8045-C2F5503ABCCD}" dt="2021-01-10T09:54:52.201" v="16" actId="122"/>
          <ac:spMkLst>
            <pc:docMk/>
            <pc:sldMk cId="3777620993" sldId="299"/>
            <ac:spMk id="2" creationId="{6DB5D578-4F0E-43FD-A9EF-DF5DED9D7B63}"/>
          </ac:spMkLst>
        </pc:spChg>
        <pc:spChg chg="add del mod">
          <ac:chgData name="Ad De Visser" userId="4cf9affebc8284f3" providerId="LiveId" clId="{964EDDB7-7782-4FDA-8045-C2F5503ABCCD}" dt="2021-01-10T09:55:18.150" v="20" actId="122"/>
          <ac:spMkLst>
            <pc:docMk/>
            <pc:sldMk cId="3777620993" sldId="299"/>
            <ac:spMk id="3" creationId="{CABE7EA2-2098-483D-894B-3B38C4E31CD1}"/>
          </ac:spMkLst>
        </pc:spChg>
      </pc:sldChg>
      <pc:sldChg chg="addSp delSp modSp add mod">
        <pc:chgData name="Ad De Visser" userId="4cf9affebc8284f3" providerId="LiveId" clId="{964EDDB7-7782-4FDA-8045-C2F5503ABCCD}" dt="2021-01-11T09:38:15.278" v="601"/>
        <pc:sldMkLst>
          <pc:docMk/>
          <pc:sldMk cId="3380958442" sldId="300"/>
        </pc:sldMkLst>
        <pc:spChg chg="add mod">
          <ac:chgData name="Ad De Visser" userId="4cf9affebc8284f3" providerId="LiveId" clId="{964EDDB7-7782-4FDA-8045-C2F5503ABCCD}" dt="2021-01-11T09:38:15.278" v="601"/>
          <ac:spMkLst>
            <pc:docMk/>
            <pc:sldMk cId="3380958442" sldId="300"/>
            <ac:spMk id="34" creationId="{6BBF5CE7-B208-4452-BC5B-AA328D407DCB}"/>
          </ac:spMkLst>
        </pc:spChg>
        <pc:spChg chg="del">
          <ac:chgData name="Ad De Visser" userId="4cf9affebc8284f3" providerId="LiveId" clId="{964EDDB7-7782-4FDA-8045-C2F5503ABCCD}" dt="2021-01-11T09:38:14.519" v="600" actId="478"/>
          <ac:spMkLst>
            <pc:docMk/>
            <pc:sldMk cId="3380958442" sldId="300"/>
            <ac:spMk id="36" creationId="{895EABF7-1123-4B4A-AE41-A1A684B82DE9}"/>
          </ac:spMkLst>
        </pc:spChg>
        <pc:picChg chg="add mod">
          <ac:chgData name="Ad De Visser" userId="4cf9affebc8284f3" providerId="LiveId" clId="{964EDDB7-7782-4FDA-8045-C2F5503ABCCD}" dt="2021-01-11T09:32:55.798" v="541"/>
          <ac:picMkLst>
            <pc:docMk/>
            <pc:sldMk cId="3380958442" sldId="300"/>
            <ac:picMk id="31" creationId="{11830638-7D8C-42AC-ABB2-2FB5450DD269}"/>
          </ac:picMkLst>
        </pc:picChg>
        <pc:picChg chg="add mod">
          <ac:chgData name="Ad De Visser" userId="4cf9affebc8284f3" providerId="LiveId" clId="{964EDDB7-7782-4FDA-8045-C2F5503ABCCD}" dt="2021-01-11T09:32:55.798" v="541"/>
          <ac:picMkLst>
            <pc:docMk/>
            <pc:sldMk cId="3380958442" sldId="300"/>
            <ac:picMk id="32" creationId="{7E1C7A26-8F43-4226-9237-761E26CC2970}"/>
          </ac:picMkLst>
        </pc:picChg>
        <pc:cxnChg chg="mod">
          <ac:chgData name="Ad De Visser" userId="4cf9affebc8284f3" providerId="LiveId" clId="{964EDDB7-7782-4FDA-8045-C2F5503ABCCD}" dt="2021-01-11T09:34:34.671" v="551" actId="14100"/>
          <ac:cxnSpMkLst>
            <pc:docMk/>
            <pc:sldMk cId="3380958442" sldId="300"/>
            <ac:cxnSpMk id="78" creationId="{6591FCD8-0616-4490-8B08-A4DFD81D95E4}"/>
          </ac:cxnSpMkLst>
        </pc:cxnChg>
      </pc:sldChg>
      <pc:sldChg chg="addSp delSp modSp add mod modNotesTx">
        <pc:chgData name="Ad De Visser" userId="4cf9affebc8284f3" providerId="LiveId" clId="{964EDDB7-7782-4FDA-8045-C2F5503ABCCD}" dt="2021-01-11T09:38:09.182" v="599"/>
        <pc:sldMkLst>
          <pc:docMk/>
          <pc:sldMk cId="537455194" sldId="301"/>
        </pc:sldMkLst>
        <pc:spChg chg="del mod">
          <ac:chgData name="Ad De Visser" userId="4cf9affebc8284f3" providerId="LiveId" clId="{964EDDB7-7782-4FDA-8045-C2F5503ABCCD}" dt="2021-01-11T09:24:57.914" v="433" actId="478"/>
          <ac:spMkLst>
            <pc:docMk/>
            <pc:sldMk cId="537455194" sldId="301"/>
            <ac:spMk id="3" creationId="{27203F8D-6464-47A2-9468-18C739DE5382}"/>
          </ac:spMkLst>
        </pc:spChg>
        <pc:spChg chg="add del mod">
          <ac:chgData name="Ad De Visser" userId="4cf9affebc8284f3" providerId="LiveId" clId="{964EDDB7-7782-4FDA-8045-C2F5503ABCCD}" dt="2021-01-10T10:32:07.228" v="324" actId="478"/>
          <ac:spMkLst>
            <pc:docMk/>
            <pc:sldMk cId="537455194" sldId="301"/>
            <ac:spMk id="34" creationId="{3DC9BACB-CD5D-407E-9DF5-6D5D0284C1A5}"/>
          </ac:spMkLst>
        </pc:spChg>
        <pc:spChg chg="del">
          <ac:chgData name="Ad De Visser" userId="4cf9affebc8284f3" providerId="LiveId" clId="{964EDDB7-7782-4FDA-8045-C2F5503ABCCD}" dt="2021-01-11T09:38:08.382" v="598" actId="478"/>
          <ac:spMkLst>
            <pc:docMk/>
            <pc:sldMk cId="537455194" sldId="301"/>
            <ac:spMk id="36" creationId="{895EABF7-1123-4B4A-AE41-A1A684B82DE9}"/>
          </ac:spMkLst>
        </pc:spChg>
        <pc:spChg chg="del mod">
          <ac:chgData name="Ad De Visser" userId="4cf9affebc8284f3" providerId="LiveId" clId="{964EDDB7-7782-4FDA-8045-C2F5503ABCCD}" dt="2021-01-11T09:25:06.533" v="437" actId="478"/>
          <ac:spMkLst>
            <pc:docMk/>
            <pc:sldMk cId="537455194" sldId="301"/>
            <ac:spMk id="37" creationId="{3B1619F7-E69A-4DF9-B81B-6BCAA3AF1473}"/>
          </ac:spMkLst>
        </pc:spChg>
        <pc:spChg chg="del">
          <ac:chgData name="Ad De Visser" userId="4cf9affebc8284f3" providerId="LiveId" clId="{964EDDB7-7782-4FDA-8045-C2F5503ABCCD}" dt="2021-01-10T10:04:52.125" v="96" actId="478"/>
          <ac:spMkLst>
            <pc:docMk/>
            <pc:sldMk cId="537455194" sldId="301"/>
            <ac:spMk id="38" creationId="{130C610E-0ADF-463D-8B63-CA500CFFD935}"/>
          </ac:spMkLst>
        </pc:spChg>
        <pc:spChg chg="add del mod">
          <ac:chgData name="Ad De Visser" userId="4cf9affebc8284f3" providerId="LiveId" clId="{964EDDB7-7782-4FDA-8045-C2F5503ABCCD}" dt="2021-01-11T09:34:20.667" v="547" actId="478"/>
          <ac:spMkLst>
            <pc:docMk/>
            <pc:sldMk cId="537455194" sldId="301"/>
            <ac:spMk id="38" creationId="{A7CB6648-A6CA-4A1D-B80B-F72D1373115A}"/>
          </ac:spMkLst>
        </pc:spChg>
        <pc:spChg chg="add del mod">
          <ac:chgData name="Ad De Visser" userId="4cf9affebc8284f3" providerId="LiveId" clId="{964EDDB7-7782-4FDA-8045-C2F5503ABCCD}" dt="2021-01-11T09:25:00.926" v="434" actId="478"/>
          <ac:spMkLst>
            <pc:docMk/>
            <pc:sldMk cId="537455194" sldId="301"/>
            <ac:spMk id="41" creationId="{B8882D59-EF90-4D0F-9AFE-74CCA3B8A62D}"/>
          </ac:spMkLst>
        </pc:spChg>
        <pc:spChg chg="add del mod">
          <ac:chgData name="Ad De Visser" userId="4cf9affebc8284f3" providerId="LiveId" clId="{964EDDB7-7782-4FDA-8045-C2F5503ABCCD}" dt="2021-01-11T09:25:04.704" v="436" actId="478"/>
          <ac:spMkLst>
            <pc:docMk/>
            <pc:sldMk cId="537455194" sldId="301"/>
            <ac:spMk id="43" creationId="{B5E29D4F-723D-4F04-B7D0-E4FDA5AF3878}"/>
          </ac:spMkLst>
        </pc:spChg>
        <pc:spChg chg="add del mod">
          <ac:chgData name="Ad De Visser" userId="4cf9affebc8284f3" providerId="LiveId" clId="{964EDDB7-7782-4FDA-8045-C2F5503ABCCD}" dt="2021-01-11T09:34:20.667" v="547" actId="478"/>
          <ac:spMkLst>
            <pc:docMk/>
            <pc:sldMk cId="537455194" sldId="301"/>
            <ac:spMk id="44" creationId="{1B082E54-C80F-4FD2-8D5E-49FF686E9807}"/>
          </ac:spMkLst>
        </pc:spChg>
        <pc:spChg chg="add del mod">
          <ac:chgData name="Ad De Visser" userId="4cf9affebc8284f3" providerId="LiveId" clId="{964EDDB7-7782-4FDA-8045-C2F5503ABCCD}" dt="2021-01-11T09:34:24.269" v="549" actId="478"/>
          <ac:spMkLst>
            <pc:docMk/>
            <pc:sldMk cId="537455194" sldId="301"/>
            <ac:spMk id="46" creationId="{00716E8E-EB85-4943-8692-B78B6278AE4B}"/>
          </ac:spMkLst>
        </pc:spChg>
        <pc:spChg chg="add mod">
          <ac:chgData name="Ad De Visser" userId="4cf9affebc8284f3" providerId="LiveId" clId="{964EDDB7-7782-4FDA-8045-C2F5503ABCCD}" dt="2021-01-11T09:31:53.959" v="537" actId="14100"/>
          <ac:spMkLst>
            <pc:docMk/>
            <pc:sldMk cId="537455194" sldId="301"/>
            <ac:spMk id="47" creationId="{7FFA64C2-E7CA-4AAD-B2EF-E61F27687F39}"/>
          </ac:spMkLst>
        </pc:spChg>
        <pc:spChg chg="add del mod">
          <ac:chgData name="Ad De Visser" userId="4cf9affebc8284f3" providerId="LiveId" clId="{964EDDB7-7782-4FDA-8045-C2F5503ABCCD}" dt="2021-01-11T09:34:20.667" v="547" actId="478"/>
          <ac:spMkLst>
            <pc:docMk/>
            <pc:sldMk cId="537455194" sldId="301"/>
            <ac:spMk id="51" creationId="{EB269009-96BB-498D-A79B-D060338E7A36}"/>
          </ac:spMkLst>
        </pc:spChg>
        <pc:spChg chg="add mod">
          <ac:chgData name="Ad De Visser" userId="4cf9affebc8284f3" providerId="LiveId" clId="{964EDDB7-7782-4FDA-8045-C2F5503ABCCD}" dt="2021-01-11T09:38:09.182" v="599"/>
          <ac:spMkLst>
            <pc:docMk/>
            <pc:sldMk cId="537455194" sldId="301"/>
            <ac:spMk id="52" creationId="{D94B793A-AA93-44B4-8F3B-7EEC5DC6B020}"/>
          </ac:spMkLst>
        </pc:spChg>
        <pc:picChg chg="add mod">
          <ac:chgData name="Ad De Visser" userId="4cf9affebc8284f3" providerId="LiveId" clId="{964EDDB7-7782-4FDA-8045-C2F5503ABCCD}" dt="2021-01-11T09:31:16.381" v="530" actId="1076"/>
          <ac:picMkLst>
            <pc:docMk/>
            <pc:sldMk cId="537455194" sldId="301"/>
            <ac:picMk id="40" creationId="{BF96C41D-B4E5-4EFE-B99C-F505E0FA2CE9}"/>
          </ac:picMkLst>
        </pc:picChg>
        <pc:picChg chg="add mod">
          <ac:chgData name="Ad De Visser" userId="4cf9affebc8284f3" providerId="LiveId" clId="{964EDDB7-7782-4FDA-8045-C2F5503ABCCD}" dt="2021-01-11T09:31:19.387" v="531" actId="1076"/>
          <ac:picMkLst>
            <pc:docMk/>
            <pc:sldMk cId="537455194" sldId="301"/>
            <ac:picMk id="42" creationId="{532073A3-B657-42EA-B8AB-0A54B04F9416}"/>
          </ac:picMkLst>
        </pc:picChg>
        <pc:picChg chg="add del mod">
          <ac:chgData name="Ad De Visser" userId="4cf9affebc8284f3" providerId="LiveId" clId="{964EDDB7-7782-4FDA-8045-C2F5503ABCCD}" dt="2021-01-11T09:33:35.613" v="543"/>
          <ac:picMkLst>
            <pc:docMk/>
            <pc:sldMk cId="537455194" sldId="301"/>
            <ac:picMk id="49" creationId="{A77E5C7B-E461-4F97-9F50-E6C2521405E1}"/>
          </ac:picMkLst>
        </pc:picChg>
        <pc:picChg chg="add del mod">
          <ac:chgData name="Ad De Visser" userId="4cf9affebc8284f3" providerId="LiveId" clId="{964EDDB7-7782-4FDA-8045-C2F5503ABCCD}" dt="2021-01-11T09:33:35.613" v="543"/>
          <ac:picMkLst>
            <pc:docMk/>
            <pc:sldMk cId="537455194" sldId="301"/>
            <ac:picMk id="50" creationId="{1466C06F-FC8F-46E3-B53F-2E8070E6AB26}"/>
          </ac:picMkLst>
        </pc:picChg>
        <pc:cxnChg chg="mod">
          <ac:chgData name="Ad De Visser" userId="4cf9affebc8284f3" providerId="LiveId" clId="{964EDDB7-7782-4FDA-8045-C2F5503ABCCD}" dt="2021-01-11T09:34:29.664" v="550" actId="14100"/>
          <ac:cxnSpMkLst>
            <pc:docMk/>
            <pc:sldMk cId="537455194" sldId="301"/>
            <ac:cxnSpMk id="78" creationId="{6591FCD8-0616-4490-8B08-A4DFD81D95E4}"/>
          </ac:cxnSpMkLst>
        </pc:cxnChg>
      </pc:sldChg>
      <pc:sldChg chg="addSp delSp modSp add mod modNotesTx">
        <pc:chgData name="Ad De Visser" userId="4cf9affebc8284f3" providerId="LiveId" clId="{964EDDB7-7782-4FDA-8045-C2F5503ABCCD}" dt="2021-01-11T09:38:00.960" v="597"/>
        <pc:sldMkLst>
          <pc:docMk/>
          <pc:sldMk cId="1275804241" sldId="302"/>
        </pc:sldMkLst>
        <pc:spChg chg="mod">
          <ac:chgData name="Ad De Visser" userId="4cf9affebc8284f3" providerId="LiveId" clId="{964EDDB7-7782-4FDA-8045-C2F5503ABCCD}" dt="2021-01-11T09:15:58.166" v="330" actId="207"/>
          <ac:spMkLst>
            <pc:docMk/>
            <pc:sldMk cId="1275804241" sldId="302"/>
            <ac:spMk id="3" creationId="{27203F8D-6464-47A2-9468-18C739DE5382}"/>
          </ac:spMkLst>
        </pc:spChg>
        <pc:spChg chg="mod">
          <ac:chgData name="Ad De Visser" userId="4cf9affebc8284f3" providerId="LiveId" clId="{964EDDB7-7782-4FDA-8045-C2F5503ABCCD}" dt="2021-01-10T10:19:06.646" v="257" actId="1076"/>
          <ac:spMkLst>
            <pc:docMk/>
            <pc:sldMk cId="1275804241" sldId="302"/>
            <ac:spMk id="5" creationId="{8B9FC4C5-D5E9-4D48-99C7-573923A6A8B7}"/>
          </ac:spMkLst>
        </pc:spChg>
        <pc:spChg chg="del">
          <ac:chgData name="Ad De Visser" userId="4cf9affebc8284f3" providerId="LiveId" clId="{964EDDB7-7782-4FDA-8045-C2F5503ABCCD}" dt="2021-01-11T09:37:59.994" v="596" actId="478"/>
          <ac:spMkLst>
            <pc:docMk/>
            <pc:sldMk cId="1275804241" sldId="302"/>
            <ac:spMk id="36" creationId="{895EABF7-1123-4B4A-AE41-A1A684B82DE9}"/>
          </ac:spMkLst>
        </pc:spChg>
        <pc:spChg chg="del">
          <ac:chgData name="Ad De Visser" userId="4cf9affebc8284f3" providerId="LiveId" clId="{964EDDB7-7782-4FDA-8045-C2F5503ABCCD}" dt="2021-01-10T10:04:47.379" v="95" actId="478"/>
          <ac:spMkLst>
            <pc:docMk/>
            <pc:sldMk cId="1275804241" sldId="302"/>
            <ac:spMk id="37" creationId="{3B1619F7-E69A-4DF9-B81B-6BCAA3AF1473}"/>
          </ac:spMkLst>
        </pc:spChg>
        <pc:spChg chg="del">
          <ac:chgData name="Ad De Visser" userId="4cf9affebc8284f3" providerId="LiveId" clId="{964EDDB7-7782-4FDA-8045-C2F5503ABCCD}" dt="2021-01-10T10:10:03.946" v="156" actId="478"/>
          <ac:spMkLst>
            <pc:docMk/>
            <pc:sldMk cId="1275804241" sldId="302"/>
            <ac:spMk id="38" creationId="{130C610E-0ADF-463D-8B63-CA500CFFD935}"/>
          </ac:spMkLst>
        </pc:spChg>
        <pc:spChg chg="add mod">
          <ac:chgData name="Ad De Visser" userId="4cf9affebc8284f3" providerId="LiveId" clId="{964EDDB7-7782-4FDA-8045-C2F5503ABCCD}" dt="2021-01-11T09:20:18.373" v="400" actId="113"/>
          <ac:spMkLst>
            <pc:docMk/>
            <pc:sldMk cId="1275804241" sldId="302"/>
            <ac:spMk id="43" creationId="{0E808BAD-69EF-47B4-8312-1342948D50E2}"/>
          </ac:spMkLst>
        </pc:spChg>
        <pc:spChg chg="add del mod ord">
          <ac:chgData name="Ad De Visser" userId="4cf9affebc8284f3" providerId="LiveId" clId="{964EDDB7-7782-4FDA-8045-C2F5503ABCCD}" dt="2021-01-10T10:10:25.776" v="164"/>
          <ac:spMkLst>
            <pc:docMk/>
            <pc:sldMk cId="1275804241" sldId="302"/>
            <ac:spMk id="43" creationId="{3BFBFF02-1074-48C6-BBCB-79C445AF8107}"/>
          </ac:spMkLst>
        </pc:spChg>
        <pc:spChg chg="add mod">
          <ac:chgData name="Ad De Visser" userId="4cf9affebc8284f3" providerId="LiveId" clId="{964EDDB7-7782-4FDA-8045-C2F5503ABCCD}" dt="2021-01-11T09:15:58.166" v="330" actId="207"/>
          <ac:spMkLst>
            <pc:docMk/>
            <pc:sldMk cId="1275804241" sldId="302"/>
            <ac:spMk id="44" creationId="{8E469219-580B-4BCD-9A57-F0B49F768B09}"/>
          </ac:spMkLst>
        </pc:spChg>
        <pc:spChg chg="add mod">
          <ac:chgData name="Ad De Visser" userId="4cf9affebc8284f3" providerId="LiveId" clId="{964EDDB7-7782-4FDA-8045-C2F5503ABCCD}" dt="2021-01-10T10:20:01.344" v="271" actId="20577"/>
          <ac:spMkLst>
            <pc:docMk/>
            <pc:sldMk cId="1275804241" sldId="302"/>
            <ac:spMk id="47" creationId="{36090C17-19F4-428D-8B0D-4854FC18CE11}"/>
          </ac:spMkLst>
        </pc:spChg>
        <pc:spChg chg="add mod">
          <ac:chgData name="Ad De Visser" userId="4cf9affebc8284f3" providerId="LiveId" clId="{964EDDB7-7782-4FDA-8045-C2F5503ABCCD}" dt="2021-01-10T10:19:03.608" v="256" actId="14100"/>
          <ac:spMkLst>
            <pc:docMk/>
            <pc:sldMk cId="1275804241" sldId="302"/>
            <ac:spMk id="49" creationId="{639D520F-2DE1-4967-8FFE-75784CA86E63}"/>
          </ac:spMkLst>
        </pc:spChg>
        <pc:spChg chg="add mod">
          <ac:chgData name="Ad De Visser" userId="4cf9affebc8284f3" providerId="LiveId" clId="{964EDDB7-7782-4FDA-8045-C2F5503ABCCD}" dt="2021-01-11T09:38:00.960" v="597"/>
          <ac:spMkLst>
            <pc:docMk/>
            <pc:sldMk cId="1275804241" sldId="302"/>
            <ac:spMk id="50" creationId="{00FA9ED0-316C-41E9-8168-CE8C1B12123F}"/>
          </ac:spMkLst>
        </pc:spChg>
        <pc:picChg chg="add del mod">
          <ac:chgData name="Ad De Visser" userId="4cf9affebc8284f3" providerId="LiveId" clId="{964EDDB7-7782-4FDA-8045-C2F5503ABCCD}" dt="2021-01-10T10:07:56.959" v="116" actId="478"/>
          <ac:picMkLst>
            <pc:docMk/>
            <pc:sldMk cId="1275804241" sldId="302"/>
            <ac:picMk id="34" creationId="{3BCFDFE7-6976-4F2C-988C-1624A67E8C8E}"/>
          </ac:picMkLst>
        </pc:picChg>
        <pc:picChg chg="add mod ord">
          <ac:chgData name="Ad De Visser" userId="4cf9affebc8284f3" providerId="LiveId" clId="{964EDDB7-7782-4FDA-8045-C2F5503ABCCD}" dt="2021-01-10T10:18:24.446" v="254" actId="1076"/>
          <ac:picMkLst>
            <pc:docMk/>
            <pc:sldMk cId="1275804241" sldId="302"/>
            <ac:picMk id="40" creationId="{D7461D01-5C88-4FDC-816D-86699ED59F0B}"/>
          </ac:picMkLst>
        </pc:picChg>
        <pc:picChg chg="add mod ord">
          <ac:chgData name="Ad De Visser" userId="4cf9affebc8284f3" providerId="LiveId" clId="{964EDDB7-7782-4FDA-8045-C2F5503ABCCD}" dt="2021-01-10T10:18:24.446" v="254" actId="1076"/>
          <ac:picMkLst>
            <pc:docMk/>
            <pc:sldMk cId="1275804241" sldId="302"/>
            <ac:picMk id="41" creationId="{04B11C05-F450-4D64-9DE4-3535A2DF06B3}"/>
          </ac:picMkLst>
        </pc:picChg>
        <pc:picChg chg="add mod ord">
          <ac:chgData name="Ad De Visser" userId="4cf9affebc8284f3" providerId="LiveId" clId="{964EDDB7-7782-4FDA-8045-C2F5503ABCCD}" dt="2021-01-10T10:18:24.446" v="254" actId="1076"/>
          <ac:picMkLst>
            <pc:docMk/>
            <pc:sldMk cId="1275804241" sldId="302"/>
            <ac:picMk id="42" creationId="{44BB3A3A-6067-4F89-9C03-BFE8B50A9E42}"/>
          </ac:picMkLst>
        </pc:picChg>
        <pc:cxnChg chg="add mod">
          <ac:chgData name="Ad De Visser" userId="4cf9affebc8284f3" providerId="LiveId" clId="{964EDDB7-7782-4FDA-8045-C2F5503ABCCD}" dt="2021-01-10T10:20:10.330" v="272" actId="1582"/>
          <ac:cxnSpMkLst>
            <pc:docMk/>
            <pc:sldMk cId="1275804241" sldId="302"/>
            <ac:cxnSpMk id="46" creationId="{2C57BE04-DD76-4BBC-8D4A-65C349D73EE9}"/>
          </ac:cxnSpMkLst>
        </pc:cxnChg>
      </pc:sldChg>
      <pc:sldChg chg="addSp delSp modSp add mod ord modNotesTx">
        <pc:chgData name="Ad De Visser" userId="4cf9affebc8284f3" providerId="LiveId" clId="{964EDDB7-7782-4FDA-8045-C2F5503ABCCD}" dt="2021-01-11T09:37:50.083" v="595" actId="1076"/>
        <pc:sldMkLst>
          <pc:docMk/>
          <pc:sldMk cId="4244209628" sldId="303"/>
        </pc:sldMkLst>
        <pc:spChg chg="del">
          <ac:chgData name="Ad De Visser" userId="4cf9affebc8284f3" providerId="LiveId" clId="{964EDDB7-7782-4FDA-8045-C2F5503ABCCD}" dt="2021-01-10T10:04:42.514" v="94" actId="478"/>
          <ac:spMkLst>
            <pc:docMk/>
            <pc:sldMk cId="4244209628" sldId="303"/>
            <ac:spMk id="3" creationId="{27203F8D-6464-47A2-9468-18C739DE5382}"/>
          </ac:spMkLst>
        </pc:spChg>
        <pc:spChg chg="add mod">
          <ac:chgData name="Ad De Visser" userId="4cf9affebc8284f3" providerId="LiveId" clId="{964EDDB7-7782-4FDA-8045-C2F5503ABCCD}" dt="2021-01-11T09:20:10.740" v="399" actId="113"/>
          <ac:spMkLst>
            <pc:docMk/>
            <pc:sldMk cId="4244209628" sldId="303"/>
            <ac:spMk id="3" creationId="{60C74D6A-579B-40CC-806E-BE417EEB526D}"/>
          </ac:spMkLst>
        </pc:spChg>
        <pc:spChg chg="mod">
          <ac:chgData name="Ad De Visser" userId="4cf9affebc8284f3" providerId="LiveId" clId="{964EDDB7-7782-4FDA-8045-C2F5503ABCCD}" dt="2021-01-11T09:37:50.083" v="595" actId="1076"/>
          <ac:spMkLst>
            <pc:docMk/>
            <pc:sldMk cId="4244209628" sldId="303"/>
            <ac:spMk id="36" creationId="{895EABF7-1123-4B4A-AE41-A1A684B82DE9}"/>
          </ac:spMkLst>
        </pc:spChg>
        <pc:spChg chg="add del mod">
          <ac:chgData name="Ad De Visser" userId="4cf9affebc8284f3" providerId="LiveId" clId="{964EDDB7-7782-4FDA-8045-C2F5503ABCCD}" dt="2021-01-11T09:15:31.164" v="329" actId="207"/>
          <ac:spMkLst>
            <pc:docMk/>
            <pc:sldMk cId="4244209628" sldId="303"/>
            <ac:spMk id="37" creationId="{3B1619F7-E69A-4DF9-B81B-6BCAA3AF1473}"/>
          </ac:spMkLst>
        </pc:spChg>
        <pc:spChg chg="add del mod">
          <ac:chgData name="Ad De Visser" userId="4cf9affebc8284f3" providerId="LiveId" clId="{964EDDB7-7782-4FDA-8045-C2F5503ABCCD}" dt="2021-01-11T09:37:03.446" v="554" actId="21"/>
          <ac:spMkLst>
            <pc:docMk/>
            <pc:sldMk cId="4244209628" sldId="303"/>
            <ac:spMk id="38" creationId="{130C610E-0ADF-463D-8B63-CA500CFFD935}"/>
          </ac:spMkLst>
        </pc:spChg>
        <pc:spChg chg="add mod">
          <ac:chgData name="Ad De Visser" userId="4cf9affebc8284f3" providerId="LiveId" clId="{964EDDB7-7782-4FDA-8045-C2F5503ABCCD}" dt="2021-01-10T10:19:32.149" v="260" actId="1076"/>
          <ac:spMkLst>
            <pc:docMk/>
            <pc:sldMk cId="4244209628" sldId="303"/>
            <ac:spMk id="44" creationId="{E80FC9BC-3FEF-4938-BB3C-346F4B6411FF}"/>
          </ac:spMkLst>
        </pc:spChg>
        <pc:spChg chg="add mod">
          <ac:chgData name="Ad De Visser" userId="4cf9affebc8284f3" providerId="LiveId" clId="{964EDDB7-7782-4FDA-8045-C2F5503ABCCD}" dt="2021-01-10T10:19:47.172" v="261" actId="207"/>
          <ac:spMkLst>
            <pc:docMk/>
            <pc:sldMk cId="4244209628" sldId="303"/>
            <ac:spMk id="46" creationId="{1389FF31-3A0E-4CBA-B4F1-20EFE366B483}"/>
          </ac:spMkLst>
        </pc:spChg>
        <pc:picChg chg="add mod">
          <ac:chgData name="Ad De Visser" userId="4cf9affebc8284f3" providerId="LiveId" clId="{964EDDB7-7782-4FDA-8045-C2F5503ABCCD}" dt="2021-01-10T10:19:32.149" v="260" actId="1076"/>
          <ac:picMkLst>
            <pc:docMk/>
            <pc:sldMk cId="4244209628" sldId="303"/>
            <ac:picMk id="34" creationId="{9D6E7745-F616-40FE-ADE2-C5D5AC5B4AF1}"/>
          </ac:picMkLst>
        </pc:picChg>
        <pc:picChg chg="add mod">
          <ac:chgData name="Ad De Visser" userId="4cf9affebc8284f3" providerId="LiveId" clId="{964EDDB7-7782-4FDA-8045-C2F5503ABCCD}" dt="2021-01-10T10:19:32.149" v="260" actId="1076"/>
          <ac:picMkLst>
            <pc:docMk/>
            <pc:sldMk cId="4244209628" sldId="303"/>
            <ac:picMk id="40" creationId="{F3D1D89F-3EA7-47E0-AACA-86717D97BAF8}"/>
          </ac:picMkLst>
        </pc:picChg>
        <pc:picChg chg="add del mod">
          <ac:chgData name="Ad De Visser" userId="4cf9affebc8284f3" providerId="LiveId" clId="{964EDDB7-7782-4FDA-8045-C2F5503ABCCD}" dt="2021-01-10T10:06:51.073" v="106" actId="478"/>
          <ac:picMkLst>
            <pc:docMk/>
            <pc:sldMk cId="4244209628" sldId="303"/>
            <ac:picMk id="41" creationId="{3B4F9FC8-ECEC-40D3-A5FD-421B42E4E44B}"/>
          </ac:picMkLst>
        </pc:picChg>
        <pc:picChg chg="add mod">
          <ac:chgData name="Ad De Visser" userId="4cf9affebc8284f3" providerId="LiveId" clId="{964EDDB7-7782-4FDA-8045-C2F5503ABCCD}" dt="2021-01-10T10:07:05.052" v="109" actId="1076"/>
          <ac:picMkLst>
            <pc:docMk/>
            <pc:sldMk cId="4244209628" sldId="303"/>
            <ac:picMk id="42" creationId="{651D808F-246E-477C-825D-81EC4A6FD89F}"/>
          </ac:picMkLst>
        </pc:picChg>
        <pc:cxnChg chg="add mod">
          <ac:chgData name="Ad De Visser" userId="4cf9affebc8284f3" providerId="LiveId" clId="{964EDDB7-7782-4FDA-8045-C2F5503ABCCD}" dt="2021-01-10T10:20:22.793" v="274" actId="1076"/>
          <ac:cxnSpMkLst>
            <pc:docMk/>
            <pc:sldMk cId="4244209628" sldId="303"/>
            <ac:cxnSpMk id="12" creationId="{4EF2F5EF-0BBF-42FA-8722-E84DB4359DF4}"/>
          </ac:cxnSpMkLst>
        </pc:cxnChg>
        <pc:cxnChg chg="add del mod">
          <ac:chgData name="Ad De Visser" userId="4cf9affebc8284f3" providerId="LiveId" clId="{964EDDB7-7782-4FDA-8045-C2F5503ABCCD}" dt="2021-01-10T10:12:17.915" v="178"/>
          <ac:cxnSpMkLst>
            <pc:docMk/>
            <pc:sldMk cId="4244209628" sldId="303"/>
            <ac:cxnSpMk id="43" creationId="{78BB6CA2-AA36-4753-8673-47849939EC6D}"/>
          </ac:cxnSpMkLst>
        </pc:cxnChg>
      </pc:sldChg>
      <pc:sldChg chg="addSp delSp modSp add mod modNotesTx">
        <pc:chgData name="Ad De Visser" userId="4cf9affebc8284f3" providerId="LiveId" clId="{964EDDB7-7782-4FDA-8045-C2F5503ABCCD}" dt="2021-01-11T09:35:45.575" v="552" actId="6549"/>
        <pc:sldMkLst>
          <pc:docMk/>
          <pc:sldMk cId="516745700" sldId="304"/>
        </pc:sldMkLst>
        <pc:spChg chg="mod">
          <ac:chgData name="Ad De Visser" userId="4cf9affebc8284f3" providerId="LiveId" clId="{964EDDB7-7782-4FDA-8045-C2F5503ABCCD}" dt="2021-01-11T09:27:43.496" v="449" actId="207"/>
          <ac:spMkLst>
            <pc:docMk/>
            <pc:sldMk cId="516745700" sldId="304"/>
            <ac:spMk id="3" creationId="{27203F8D-6464-47A2-9468-18C739DE5382}"/>
          </ac:spMkLst>
        </pc:spChg>
        <pc:spChg chg="add mod">
          <ac:chgData name="Ad De Visser" userId="4cf9affebc8284f3" providerId="LiveId" clId="{964EDDB7-7782-4FDA-8045-C2F5503ABCCD}" dt="2021-01-11T09:29:15.851" v="522" actId="20577"/>
          <ac:spMkLst>
            <pc:docMk/>
            <pc:sldMk cId="516745700" sldId="304"/>
            <ac:spMk id="7" creationId="{C3276DF6-5A76-4DB3-88D2-CD0A57232BFE}"/>
          </ac:spMkLst>
        </pc:spChg>
        <pc:spChg chg="add del mod">
          <ac:chgData name="Ad De Visser" userId="4cf9affebc8284f3" providerId="LiveId" clId="{964EDDB7-7782-4FDA-8045-C2F5503ABCCD}" dt="2021-01-11T09:22:20.208" v="423" actId="478"/>
          <ac:spMkLst>
            <pc:docMk/>
            <pc:sldMk cId="516745700" sldId="304"/>
            <ac:spMk id="34" creationId="{2889C0C3-4F78-4132-95A0-90DB416E2EB8}"/>
          </ac:spMkLst>
        </pc:spChg>
        <pc:spChg chg="mod">
          <ac:chgData name="Ad De Visser" userId="4cf9affebc8284f3" providerId="LiveId" clId="{964EDDB7-7782-4FDA-8045-C2F5503ABCCD}" dt="2021-01-11T09:22:39.711" v="426" actId="1076"/>
          <ac:spMkLst>
            <pc:docMk/>
            <pc:sldMk cId="516745700" sldId="304"/>
            <ac:spMk id="37" creationId="{3B1619F7-E69A-4DF9-B81B-6BCAA3AF1473}"/>
          </ac:spMkLst>
        </pc:spChg>
        <pc:spChg chg="mod">
          <ac:chgData name="Ad De Visser" userId="4cf9affebc8284f3" providerId="LiveId" clId="{964EDDB7-7782-4FDA-8045-C2F5503ABCCD}" dt="2021-01-11T09:21:19.802" v="404" actId="207"/>
          <ac:spMkLst>
            <pc:docMk/>
            <pc:sldMk cId="516745700" sldId="304"/>
            <ac:spMk id="38" creationId="{130C610E-0ADF-463D-8B63-CA500CFFD935}"/>
          </ac:spMkLst>
        </pc:spChg>
        <pc:picChg chg="add del mod">
          <ac:chgData name="Ad De Visser" userId="4cf9affebc8284f3" providerId="LiveId" clId="{964EDDB7-7782-4FDA-8045-C2F5503ABCCD}" dt="2021-01-11T09:24:15.980" v="429" actId="478"/>
          <ac:picMkLst>
            <pc:docMk/>
            <pc:sldMk cId="516745700" sldId="304"/>
            <ac:picMk id="40" creationId="{B5BBEDC7-6798-4C51-8775-FF26FA9DB693}"/>
          </ac:picMkLst>
        </pc:picChg>
      </pc:sldChg>
      <pc:sldChg chg="delSp modSp new mod">
        <pc:chgData name="Ad De Visser" userId="4cf9affebc8284f3" providerId="LiveId" clId="{964EDDB7-7782-4FDA-8045-C2F5503ABCCD}" dt="2021-01-11T09:39:13.820" v="607" actId="478"/>
        <pc:sldMkLst>
          <pc:docMk/>
          <pc:sldMk cId="562038359" sldId="305"/>
        </pc:sldMkLst>
        <pc:spChg chg="mod">
          <ac:chgData name="Ad De Visser" userId="4cf9affebc8284f3" providerId="LiveId" clId="{964EDDB7-7782-4FDA-8045-C2F5503ABCCD}" dt="2021-01-11T09:39:11.372" v="606" actId="122"/>
          <ac:spMkLst>
            <pc:docMk/>
            <pc:sldMk cId="562038359" sldId="305"/>
            <ac:spMk id="2" creationId="{3D74DDA4-99F5-49F2-9F11-E357AE4B661F}"/>
          </ac:spMkLst>
        </pc:spChg>
        <pc:spChg chg="del">
          <ac:chgData name="Ad De Visser" userId="4cf9affebc8284f3" providerId="LiveId" clId="{964EDDB7-7782-4FDA-8045-C2F5503ABCCD}" dt="2021-01-11T09:39:13.820" v="607" actId="478"/>
          <ac:spMkLst>
            <pc:docMk/>
            <pc:sldMk cId="562038359" sldId="305"/>
            <ac:spMk id="3" creationId="{37C40BA9-D7D4-45CB-9F9C-8BB24C38CB5E}"/>
          </ac:spMkLst>
        </pc:spChg>
      </pc:sldChg>
    </pc:docChg>
  </pc:docChgLst>
  <pc:docChgLst>
    <pc:chgData name="Ad De Visser" userId="4cf9affebc8284f3" providerId="LiveId" clId="{7F680B98-B00B-462F-883F-5C5568E6AFD8}"/>
    <pc:docChg chg="undo custSel modSld">
      <pc:chgData name="Ad De Visser" userId="4cf9affebc8284f3" providerId="LiveId" clId="{7F680B98-B00B-462F-883F-5C5568E6AFD8}" dt="2020-11-20T15:36:42.926" v="764" actId="207"/>
      <pc:docMkLst>
        <pc:docMk/>
      </pc:docMkLst>
      <pc:sldChg chg="modSp mod modNotesTx">
        <pc:chgData name="Ad De Visser" userId="4cf9affebc8284f3" providerId="LiveId" clId="{7F680B98-B00B-462F-883F-5C5568E6AFD8}" dt="2020-11-20T15:15:22.670" v="279" actId="20577"/>
        <pc:sldMkLst>
          <pc:docMk/>
          <pc:sldMk cId="2217962246" sldId="257"/>
        </pc:sldMkLst>
        <pc:spChg chg="mod">
          <ac:chgData name="Ad De Visser" userId="4cf9affebc8284f3" providerId="LiveId" clId="{7F680B98-B00B-462F-883F-5C5568E6AFD8}" dt="2020-11-20T15:15:22.670" v="279" actId="20577"/>
          <ac:spMkLst>
            <pc:docMk/>
            <pc:sldMk cId="2217962246" sldId="257"/>
            <ac:spMk id="3" creationId="{E61FC0FD-1556-42A5-B3F1-FA957B6C0FF2}"/>
          </ac:spMkLst>
        </pc:spChg>
        <pc:spChg chg="mod">
          <ac:chgData name="Ad De Visser" userId="4cf9affebc8284f3" providerId="LiveId" clId="{7F680B98-B00B-462F-883F-5C5568E6AFD8}" dt="2020-11-20T15:13:49.711" v="239" actId="20577"/>
          <ac:spMkLst>
            <pc:docMk/>
            <pc:sldMk cId="2217962246" sldId="257"/>
            <ac:spMk id="4" creationId="{3EC97910-EA16-4A3E-9CB7-EC726ACA260B}"/>
          </ac:spMkLst>
        </pc:spChg>
      </pc:sldChg>
      <pc:sldChg chg="modSp mod modNotesTx">
        <pc:chgData name="Ad De Visser" userId="4cf9affebc8284f3" providerId="LiveId" clId="{7F680B98-B00B-462F-883F-5C5568E6AFD8}" dt="2020-11-20T15:36:42.926" v="764" actId="207"/>
        <pc:sldMkLst>
          <pc:docMk/>
          <pc:sldMk cId="3037691454" sldId="260"/>
        </pc:sldMkLst>
        <pc:spChg chg="mod">
          <ac:chgData name="Ad De Visser" userId="4cf9affebc8284f3" providerId="LiveId" clId="{7F680B98-B00B-462F-883F-5C5568E6AFD8}" dt="2020-11-20T15:36:42.926" v="764" actId="207"/>
          <ac:spMkLst>
            <pc:docMk/>
            <pc:sldMk cId="3037691454" sldId="260"/>
            <ac:spMk id="3" creationId="{E7F0957B-6419-4F29-ABEC-6F61B24BC1D2}"/>
          </ac:spMkLst>
        </pc:spChg>
      </pc:sldChg>
      <pc:sldChg chg="addSp modSp mod modNotesTx">
        <pc:chgData name="Ad De Visser" userId="4cf9affebc8284f3" providerId="LiveId" clId="{7F680B98-B00B-462F-883F-5C5568E6AFD8}" dt="2020-11-20T15:31:59.822" v="575" actId="113"/>
        <pc:sldMkLst>
          <pc:docMk/>
          <pc:sldMk cId="4101586591" sldId="261"/>
        </pc:sldMkLst>
        <pc:spChg chg="add mod">
          <ac:chgData name="Ad De Visser" userId="4cf9affebc8284f3" providerId="LiveId" clId="{7F680B98-B00B-462F-883F-5C5568E6AFD8}" dt="2020-11-20T15:31:59.822" v="575" actId="113"/>
          <ac:spMkLst>
            <pc:docMk/>
            <pc:sldMk cId="4101586591" sldId="261"/>
            <ac:spMk id="5" creationId="{BE62B1B1-7866-4F3F-B721-5D73843FACE3}"/>
          </ac:spMkLst>
        </pc:spChg>
        <pc:graphicFrameChg chg="modGraphic">
          <ac:chgData name="Ad De Visser" userId="4cf9affebc8284f3" providerId="LiveId" clId="{7F680B98-B00B-462F-883F-5C5568E6AFD8}" dt="2020-11-20T15:29:22.399" v="556" actId="2084"/>
          <ac:graphicFrameMkLst>
            <pc:docMk/>
            <pc:sldMk cId="4101586591" sldId="261"/>
            <ac:graphicFrameMk id="9" creationId="{6C351148-8E8D-417F-BEA4-0B3ED73AAC7E}"/>
          </ac:graphicFrameMkLst>
        </pc:graphicFrameChg>
        <pc:graphicFrameChg chg="modGraphic">
          <ac:chgData name="Ad De Visser" userId="4cf9affebc8284f3" providerId="LiveId" clId="{7F680B98-B00B-462F-883F-5C5568E6AFD8}" dt="2020-11-20T15:28:52.232" v="555" actId="2084"/>
          <ac:graphicFrameMkLst>
            <pc:docMk/>
            <pc:sldMk cId="4101586591" sldId="261"/>
            <ac:graphicFrameMk id="11" creationId="{7BC81C5F-797B-48DD-A9C5-0F883AF1FAD7}"/>
          </ac:graphicFrameMkLst>
        </pc:graphicFrameChg>
      </pc:sldChg>
      <pc:sldChg chg="addSp delSp modSp mod">
        <pc:chgData name="Ad De Visser" userId="4cf9affebc8284f3" providerId="LiveId" clId="{7F680B98-B00B-462F-883F-5C5568E6AFD8}" dt="2020-11-20T13:24:38.170" v="21" actId="6549"/>
        <pc:sldMkLst>
          <pc:docMk/>
          <pc:sldMk cId="2773138791" sldId="265"/>
        </pc:sldMkLst>
        <pc:spChg chg="mod">
          <ac:chgData name="Ad De Visser" userId="4cf9affebc8284f3" providerId="LiveId" clId="{7F680B98-B00B-462F-883F-5C5568E6AFD8}" dt="2020-11-20T13:24:38.170" v="21" actId="6549"/>
          <ac:spMkLst>
            <pc:docMk/>
            <pc:sldMk cId="2773138791" sldId="265"/>
            <ac:spMk id="3" creationId="{1801663E-FB44-4522-B700-8C0BDB08F816}"/>
          </ac:spMkLst>
        </pc:spChg>
        <pc:picChg chg="add mod">
          <ac:chgData name="Ad De Visser" userId="4cf9affebc8284f3" providerId="LiveId" clId="{7F680B98-B00B-462F-883F-5C5568E6AFD8}" dt="2020-11-20T13:24:04.016" v="4" actId="1076"/>
          <ac:picMkLst>
            <pc:docMk/>
            <pc:sldMk cId="2773138791" sldId="265"/>
            <ac:picMk id="12" creationId="{933338E6-B051-4C52-BCA4-8893AADBEE85}"/>
          </ac:picMkLst>
        </pc:picChg>
        <pc:picChg chg="del">
          <ac:chgData name="Ad De Visser" userId="4cf9affebc8284f3" providerId="LiveId" clId="{7F680B98-B00B-462F-883F-5C5568E6AFD8}" dt="2020-11-20T13:23:57.629" v="2" actId="478"/>
          <ac:picMkLst>
            <pc:docMk/>
            <pc:sldMk cId="2773138791" sldId="265"/>
            <ac:picMk id="33" creationId="{605D4F00-F9F6-405B-92E3-345519CA8755}"/>
          </ac:picMkLst>
        </pc:picChg>
      </pc:sldChg>
      <pc:sldChg chg="modSp mod modNotesTx">
        <pc:chgData name="Ad De Visser" userId="4cf9affebc8284f3" providerId="LiveId" clId="{7F680B98-B00B-462F-883F-5C5568E6AFD8}" dt="2020-11-20T15:33:19.635" v="599" actId="20577"/>
        <pc:sldMkLst>
          <pc:docMk/>
          <pc:sldMk cId="3411613693" sldId="268"/>
        </pc:sldMkLst>
        <pc:spChg chg="mod">
          <ac:chgData name="Ad De Visser" userId="4cf9affebc8284f3" providerId="LiveId" clId="{7F680B98-B00B-462F-883F-5C5568E6AFD8}" dt="2020-11-20T15:16:32.562" v="281" actId="115"/>
          <ac:spMkLst>
            <pc:docMk/>
            <pc:sldMk cId="3411613693" sldId="268"/>
            <ac:spMk id="3" creationId="{F8D89DA1-30D9-4F58-B77E-E49BD1199654}"/>
          </ac:spMkLst>
        </pc:spChg>
      </pc:sldChg>
      <pc:sldChg chg="modSp mod">
        <pc:chgData name="Ad De Visser" userId="4cf9affebc8284f3" providerId="LiveId" clId="{7F680B98-B00B-462F-883F-5C5568E6AFD8}" dt="2020-11-20T15:30:32.021" v="573" actId="2084"/>
        <pc:sldMkLst>
          <pc:docMk/>
          <pc:sldMk cId="2437084329" sldId="270"/>
        </pc:sldMkLst>
        <pc:graphicFrameChg chg="modGraphic">
          <ac:chgData name="Ad De Visser" userId="4cf9affebc8284f3" providerId="LiveId" clId="{7F680B98-B00B-462F-883F-5C5568E6AFD8}" dt="2020-11-20T15:30:32.021" v="573" actId="2084"/>
          <ac:graphicFrameMkLst>
            <pc:docMk/>
            <pc:sldMk cId="2437084329" sldId="270"/>
            <ac:graphicFrameMk id="10" creationId="{E1646F10-C304-4DD4-8B83-0FC72F3A9D1C}"/>
          </ac:graphicFrameMkLst>
        </pc:graphicFrameChg>
        <pc:graphicFrameChg chg="modGraphic">
          <ac:chgData name="Ad De Visser" userId="4cf9affebc8284f3" providerId="LiveId" clId="{7F680B98-B00B-462F-883F-5C5568E6AFD8}" dt="2020-11-20T15:30:25.881" v="572" actId="2084"/>
          <ac:graphicFrameMkLst>
            <pc:docMk/>
            <pc:sldMk cId="2437084329" sldId="270"/>
            <ac:graphicFrameMk id="12" creationId="{157B62F7-6EAA-4115-A1FD-E3D6FA823706}"/>
          </ac:graphicFrameMkLst>
        </pc:graphicFrameChg>
      </pc:sldChg>
    </pc:docChg>
  </pc:docChgLst>
  <pc:docChgLst>
    <pc:chgData name="Ad De Visser" userId="4cf9affebc8284f3" providerId="LiveId" clId="{ADF05B0E-43A6-47D4-BE16-38C2B583BF4D}"/>
    <pc:docChg chg="delSld">
      <pc:chgData name="Ad De Visser" userId="4cf9affebc8284f3" providerId="LiveId" clId="{ADF05B0E-43A6-47D4-BE16-38C2B583BF4D}" dt="2021-01-14T08:58:12.333" v="0" actId="47"/>
      <pc:docMkLst>
        <pc:docMk/>
      </pc:docMkLst>
      <pc:sldChg chg="del">
        <pc:chgData name="Ad De Visser" userId="4cf9affebc8284f3" providerId="LiveId" clId="{ADF05B0E-43A6-47D4-BE16-38C2B583BF4D}" dt="2021-01-14T08:58:12.333" v="0" actId="47"/>
        <pc:sldMkLst>
          <pc:docMk/>
          <pc:sldMk cId="1677154035" sldId="298"/>
        </pc:sldMkLst>
      </pc:sldChg>
      <pc:sldChg chg="del">
        <pc:chgData name="Ad De Visser" userId="4cf9affebc8284f3" providerId="LiveId" clId="{ADF05B0E-43A6-47D4-BE16-38C2B583BF4D}" dt="2021-01-14T08:58:12.333" v="0" actId="47"/>
        <pc:sldMkLst>
          <pc:docMk/>
          <pc:sldMk cId="3380958442" sldId="300"/>
        </pc:sldMkLst>
      </pc:sldChg>
      <pc:sldChg chg="del">
        <pc:chgData name="Ad De Visser" userId="4cf9affebc8284f3" providerId="LiveId" clId="{ADF05B0E-43A6-47D4-BE16-38C2B583BF4D}" dt="2021-01-14T08:58:12.333" v="0" actId="47"/>
        <pc:sldMkLst>
          <pc:docMk/>
          <pc:sldMk cId="537455194" sldId="301"/>
        </pc:sldMkLst>
      </pc:sldChg>
      <pc:sldChg chg="del">
        <pc:chgData name="Ad De Visser" userId="4cf9affebc8284f3" providerId="LiveId" clId="{ADF05B0E-43A6-47D4-BE16-38C2B583BF4D}" dt="2021-01-14T08:58:12.333" v="0" actId="47"/>
        <pc:sldMkLst>
          <pc:docMk/>
          <pc:sldMk cId="1275804241" sldId="302"/>
        </pc:sldMkLst>
      </pc:sldChg>
      <pc:sldChg chg="del">
        <pc:chgData name="Ad De Visser" userId="4cf9affebc8284f3" providerId="LiveId" clId="{ADF05B0E-43A6-47D4-BE16-38C2B583BF4D}" dt="2021-01-14T08:58:12.333" v="0" actId="47"/>
        <pc:sldMkLst>
          <pc:docMk/>
          <pc:sldMk cId="4244209628" sldId="303"/>
        </pc:sldMkLst>
      </pc:sldChg>
      <pc:sldChg chg="del">
        <pc:chgData name="Ad De Visser" userId="4cf9affebc8284f3" providerId="LiveId" clId="{ADF05B0E-43A6-47D4-BE16-38C2B583BF4D}" dt="2021-01-14T08:58:12.333" v="0" actId="47"/>
        <pc:sldMkLst>
          <pc:docMk/>
          <pc:sldMk cId="516745700" sldId="304"/>
        </pc:sldMkLst>
      </pc:sldChg>
    </pc:docChg>
  </pc:docChgLst>
  <pc:docChgLst>
    <pc:chgData name="Ad De Visser" userId="4cf9affebc8284f3" providerId="LiveId" clId="{53D797FF-1220-4FCB-8A93-C90FCACA6C0F}"/>
    <pc:docChg chg="modSld">
      <pc:chgData name="Ad De Visser" userId="4cf9affebc8284f3" providerId="LiveId" clId="{53D797FF-1220-4FCB-8A93-C90FCACA6C0F}" dt="2020-11-17T09:56:15.755" v="3" actId="1076"/>
      <pc:docMkLst>
        <pc:docMk/>
      </pc:docMkLst>
      <pc:sldChg chg="addSp modSp mod">
        <pc:chgData name="Ad De Visser" userId="4cf9affebc8284f3" providerId="LiveId" clId="{53D797FF-1220-4FCB-8A93-C90FCACA6C0F}" dt="2020-11-17T09:56:15.755" v="3" actId="1076"/>
        <pc:sldMkLst>
          <pc:docMk/>
          <pc:sldMk cId="2773138791" sldId="265"/>
        </pc:sldMkLst>
        <pc:picChg chg="add mod">
          <ac:chgData name="Ad De Visser" userId="4cf9affebc8284f3" providerId="LiveId" clId="{53D797FF-1220-4FCB-8A93-C90FCACA6C0F}" dt="2020-11-17T09:56:12.141" v="2" actId="1076"/>
          <ac:picMkLst>
            <pc:docMk/>
            <pc:sldMk cId="2773138791" sldId="265"/>
            <ac:picMk id="9" creationId="{1A1D49AD-907F-4599-9717-954DEAE8EFF2}"/>
          </ac:picMkLst>
        </pc:picChg>
        <pc:picChg chg="mod">
          <ac:chgData name="Ad De Visser" userId="4cf9affebc8284f3" providerId="LiveId" clId="{53D797FF-1220-4FCB-8A93-C90FCACA6C0F}" dt="2020-11-17T09:56:15.755" v="3" actId="1076"/>
          <ac:picMkLst>
            <pc:docMk/>
            <pc:sldMk cId="2773138791" sldId="265"/>
            <ac:picMk id="34" creationId="{7EEAA83E-C57C-4F9A-9867-FB1BE204D20C}"/>
          </ac:picMkLst>
        </pc:picChg>
      </pc:sldChg>
    </pc:docChg>
  </pc:docChgLst>
  <pc:docChgLst>
    <pc:chgData name="Ad De Visser" userId="4cf9affebc8284f3" providerId="LiveId" clId="{283C1331-39D5-486C-AD2A-4512D249FB5A}"/>
    <pc:docChg chg="undo redo custSel addSld delSld modSld">
      <pc:chgData name="Ad De Visser" userId="4cf9affebc8284f3" providerId="LiveId" clId="{283C1331-39D5-486C-AD2A-4512D249FB5A}" dt="2020-11-13T10:14:52.174" v="1065" actId="1076"/>
      <pc:docMkLst>
        <pc:docMk/>
      </pc:docMkLst>
      <pc:sldChg chg="modSp mod modNotesTx">
        <pc:chgData name="Ad De Visser" userId="4cf9affebc8284f3" providerId="LiveId" clId="{283C1331-39D5-486C-AD2A-4512D249FB5A}" dt="2020-11-13T09:50:36.877" v="976" actId="5793"/>
        <pc:sldMkLst>
          <pc:docMk/>
          <pc:sldMk cId="59873349" sldId="256"/>
        </pc:sldMkLst>
        <pc:spChg chg="mod">
          <ac:chgData name="Ad De Visser" userId="4cf9affebc8284f3" providerId="LiveId" clId="{283C1331-39D5-486C-AD2A-4512D249FB5A}" dt="2020-11-13T09:48:28.687" v="970" actId="207"/>
          <ac:spMkLst>
            <pc:docMk/>
            <pc:sldMk cId="59873349" sldId="256"/>
            <ac:spMk id="3" creationId="{0FA5CEA8-255A-4012-9ABA-680B7725AB8F}"/>
          </ac:spMkLst>
        </pc:spChg>
      </pc:sldChg>
      <pc:sldChg chg="addSp modSp new mod modNotesTx">
        <pc:chgData name="Ad De Visser" userId="4cf9affebc8284f3" providerId="LiveId" clId="{283C1331-39D5-486C-AD2A-4512D249FB5A}" dt="2020-11-13T10:00:22.213" v="1016" actId="108"/>
        <pc:sldMkLst>
          <pc:docMk/>
          <pc:sldMk cId="2217962246" sldId="257"/>
        </pc:sldMkLst>
        <pc:spChg chg="mod">
          <ac:chgData name="Ad De Visser" userId="4cf9affebc8284f3" providerId="LiveId" clId="{283C1331-39D5-486C-AD2A-4512D249FB5A}" dt="2020-11-13T08:38:22.115" v="390"/>
          <ac:spMkLst>
            <pc:docMk/>
            <pc:sldMk cId="2217962246" sldId="257"/>
            <ac:spMk id="2" creationId="{378E27F3-AE3A-42C1-91D5-B1FD07F10600}"/>
          </ac:spMkLst>
        </pc:spChg>
        <pc:spChg chg="mod">
          <ac:chgData name="Ad De Visser" userId="4cf9affebc8284f3" providerId="LiveId" clId="{283C1331-39D5-486C-AD2A-4512D249FB5A}" dt="2020-11-13T10:00:22.213" v="1016" actId="108"/>
          <ac:spMkLst>
            <pc:docMk/>
            <pc:sldMk cId="2217962246" sldId="257"/>
            <ac:spMk id="3" creationId="{E61FC0FD-1556-42A5-B3F1-FA957B6C0FF2}"/>
          </ac:spMkLst>
        </pc:spChg>
        <pc:spChg chg="add mod">
          <ac:chgData name="Ad De Visser" userId="4cf9affebc8284f3" providerId="LiveId" clId="{283C1331-39D5-486C-AD2A-4512D249FB5A}" dt="2020-11-13T09:48:42.714" v="971" actId="1076"/>
          <ac:spMkLst>
            <pc:docMk/>
            <pc:sldMk cId="2217962246" sldId="257"/>
            <ac:spMk id="4" creationId="{3EC97910-EA16-4A3E-9CB7-EC726ACA260B}"/>
          </ac:spMkLst>
        </pc:spChg>
      </pc:sldChg>
      <pc:sldChg chg="addSp modSp new mod modNotesTx">
        <pc:chgData name="Ad De Visser" userId="4cf9affebc8284f3" providerId="LiveId" clId="{283C1331-39D5-486C-AD2A-4512D249FB5A}" dt="2020-11-13T09:52:26.131" v="981"/>
        <pc:sldMkLst>
          <pc:docMk/>
          <pc:sldMk cId="3399554942" sldId="258"/>
        </pc:sldMkLst>
        <pc:spChg chg="mod">
          <ac:chgData name="Ad De Visser" userId="4cf9affebc8284f3" providerId="LiveId" clId="{283C1331-39D5-486C-AD2A-4512D249FB5A}" dt="2020-11-13T08:36:12.795" v="376"/>
          <ac:spMkLst>
            <pc:docMk/>
            <pc:sldMk cId="3399554942" sldId="258"/>
            <ac:spMk id="2" creationId="{1DD17AAF-17FB-4225-8A42-7FB70752A3E2}"/>
          </ac:spMkLst>
        </pc:spChg>
        <pc:spChg chg="mod">
          <ac:chgData name="Ad De Visser" userId="4cf9affebc8284f3" providerId="LiveId" clId="{283C1331-39D5-486C-AD2A-4512D249FB5A}" dt="2020-11-13T08:36:20.037" v="377" actId="14100"/>
          <ac:spMkLst>
            <pc:docMk/>
            <pc:sldMk cId="3399554942" sldId="258"/>
            <ac:spMk id="3" creationId="{9744F88B-CCC8-42D4-BA05-7A65CBFB6655}"/>
          </ac:spMkLst>
        </pc:spChg>
        <pc:spChg chg="add mod">
          <ac:chgData name="Ad De Visser" userId="4cf9affebc8284f3" providerId="LiveId" clId="{283C1331-39D5-486C-AD2A-4512D249FB5A}" dt="2020-11-13T08:40:39.353" v="406" actId="1076"/>
          <ac:spMkLst>
            <pc:docMk/>
            <pc:sldMk cId="3399554942" sldId="258"/>
            <ac:spMk id="4" creationId="{CAC82F93-E78C-4D43-BA66-CEAA4C8B51ED}"/>
          </ac:spMkLst>
        </pc:spChg>
      </pc:sldChg>
      <pc:sldChg chg="addSp modSp new mod modNotesTx">
        <pc:chgData name="Ad De Visser" userId="4cf9affebc8284f3" providerId="LiveId" clId="{283C1331-39D5-486C-AD2A-4512D249FB5A}" dt="2020-11-13T09:52:10.752" v="980" actId="20577"/>
        <pc:sldMkLst>
          <pc:docMk/>
          <pc:sldMk cId="2850629009" sldId="259"/>
        </pc:sldMkLst>
        <pc:spChg chg="mod">
          <ac:chgData name="Ad De Visser" userId="4cf9affebc8284f3" providerId="LiveId" clId="{283C1331-39D5-486C-AD2A-4512D249FB5A}" dt="2020-11-13T09:29:45.716" v="666" actId="2711"/>
          <ac:spMkLst>
            <pc:docMk/>
            <pc:sldMk cId="2850629009" sldId="259"/>
            <ac:spMk id="2" creationId="{AF9FFA4A-D16D-401F-991B-5C8679A51836}"/>
          </ac:spMkLst>
        </pc:spChg>
        <pc:spChg chg="mod">
          <ac:chgData name="Ad De Visser" userId="4cf9affebc8284f3" providerId="LiveId" clId="{283C1331-39D5-486C-AD2A-4512D249FB5A}" dt="2020-11-13T08:44:22.566" v="412" actId="14100"/>
          <ac:spMkLst>
            <pc:docMk/>
            <pc:sldMk cId="2850629009" sldId="259"/>
            <ac:spMk id="3" creationId="{291F9DED-560A-46A0-B76F-A8BCC0B1D3A4}"/>
          </ac:spMkLst>
        </pc:spChg>
        <pc:spChg chg="add mod">
          <ac:chgData name="Ad De Visser" userId="4cf9affebc8284f3" providerId="LiveId" clId="{283C1331-39D5-486C-AD2A-4512D249FB5A}" dt="2020-11-13T08:46:52.911" v="421" actId="20577"/>
          <ac:spMkLst>
            <pc:docMk/>
            <pc:sldMk cId="2850629009" sldId="259"/>
            <ac:spMk id="4" creationId="{92440937-7102-4B12-8AE5-A48D4ABC77E6}"/>
          </ac:spMkLst>
        </pc:spChg>
      </pc:sldChg>
      <pc:sldChg chg="addSp modSp new mod modNotesTx">
        <pc:chgData name="Ad De Visser" userId="4cf9affebc8284f3" providerId="LiveId" clId="{283C1331-39D5-486C-AD2A-4512D249FB5A}" dt="2020-11-13T09:53:48.856" v="984" actId="20577"/>
        <pc:sldMkLst>
          <pc:docMk/>
          <pc:sldMk cId="3037691454" sldId="260"/>
        </pc:sldMkLst>
        <pc:spChg chg="mod">
          <ac:chgData name="Ad De Visser" userId="4cf9affebc8284f3" providerId="LiveId" clId="{283C1331-39D5-486C-AD2A-4512D249FB5A}" dt="2020-11-12T16:20:14.096" v="284" actId="20577"/>
          <ac:spMkLst>
            <pc:docMk/>
            <pc:sldMk cId="3037691454" sldId="260"/>
            <ac:spMk id="2" creationId="{BF84772E-8891-4A29-B0D9-85DCFEB52B30}"/>
          </ac:spMkLst>
        </pc:spChg>
        <pc:spChg chg="mod">
          <ac:chgData name="Ad De Visser" userId="4cf9affebc8284f3" providerId="LiveId" clId="{283C1331-39D5-486C-AD2A-4512D249FB5A}" dt="2020-11-13T08:49:25.549" v="473" actId="255"/>
          <ac:spMkLst>
            <pc:docMk/>
            <pc:sldMk cId="3037691454" sldId="260"/>
            <ac:spMk id="3" creationId="{E7F0957B-6419-4F29-ABEC-6F61B24BC1D2}"/>
          </ac:spMkLst>
        </pc:spChg>
        <pc:spChg chg="add mod">
          <ac:chgData name="Ad De Visser" userId="4cf9affebc8284f3" providerId="LiveId" clId="{283C1331-39D5-486C-AD2A-4512D249FB5A}" dt="2020-11-13T08:49:35.294" v="475" actId="113"/>
          <ac:spMkLst>
            <pc:docMk/>
            <pc:sldMk cId="3037691454" sldId="260"/>
            <ac:spMk id="4" creationId="{89BE22B1-F397-4FB3-81EE-537D7C48304B}"/>
          </ac:spMkLst>
        </pc:spChg>
      </pc:sldChg>
      <pc:sldChg chg="addSp delSp modSp new mod modNotesTx">
        <pc:chgData name="Ad De Visser" userId="4cf9affebc8284f3" providerId="LiveId" clId="{283C1331-39D5-486C-AD2A-4512D249FB5A}" dt="2020-11-13T10:07:23.962" v="1023" actId="20577"/>
        <pc:sldMkLst>
          <pc:docMk/>
          <pc:sldMk cId="4101586591" sldId="261"/>
        </pc:sldMkLst>
        <pc:spChg chg="mod">
          <ac:chgData name="Ad De Visser" userId="4cf9affebc8284f3" providerId="LiveId" clId="{283C1331-39D5-486C-AD2A-4512D249FB5A}" dt="2020-11-13T09:10:53.338" v="530" actId="207"/>
          <ac:spMkLst>
            <pc:docMk/>
            <pc:sldMk cId="4101586591" sldId="261"/>
            <ac:spMk id="2" creationId="{22FBA8D2-9649-4647-9FF8-36B61276CE89}"/>
          </ac:spMkLst>
        </pc:spChg>
        <pc:spChg chg="add del">
          <ac:chgData name="Ad De Visser" userId="4cf9affebc8284f3" providerId="LiveId" clId="{283C1331-39D5-486C-AD2A-4512D249FB5A}" dt="2020-11-12T16:01:18.128" v="100" actId="478"/>
          <ac:spMkLst>
            <pc:docMk/>
            <pc:sldMk cId="4101586591" sldId="261"/>
            <ac:spMk id="3" creationId="{6CEC31A5-2F94-4BB1-B187-3A550C14DAAF}"/>
          </ac:spMkLst>
        </pc:spChg>
        <pc:spChg chg="add mod">
          <ac:chgData name="Ad De Visser" userId="4cf9affebc8284f3" providerId="LiveId" clId="{283C1331-39D5-486C-AD2A-4512D249FB5A}" dt="2020-11-13T09:11:39.318" v="537" actId="20577"/>
          <ac:spMkLst>
            <pc:docMk/>
            <pc:sldMk cId="4101586591" sldId="261"/>
            <ac:spMk id="5" creationId="{4FBFCB99-A2EF-4ED9-8569-4109E5F6706C}"/>
          </ac:spMkLst>
        </pc:spChg>
        <pc:graphicFrameChg chg="add del mod">
          <ac:chgData name="Ad De Visser" userId="4cf9affebc8284f3" providerId="LiveId" clId="{283C1331-39D5-486C-AD2A-4512D249FB5A}" dt="2020-11-12T16:00:08.620" v="84"/>
          <ac:graphicFrameMkLst>
            <pc:docMk/>
            <pc:sldMk cId="4101586591" sldId="261"/>
            <ac:graphicFrameMk id="4" creationId="{F7A8CF3F-4384-4FDA-B79D-317BC5E79EF3}"/>
          </ac:graphicFrameMkLst>
        </pc:graphicFrameChg>
        <pc:graphicFrameChg chg="add del mod modGraphic">
          <ac:chgData name="Ad De Visser" userId="4cf9affebc8284f3" providerId="LiveId" clId="{283C1331-39D5-486C-AD2A-4512D249FB5A}" dt="2020-11-12T16:01:13.044" v="98"/>
          <ac:graphicFrameMkLst>
            <pc:docMk/>
            <pc:sldMk cId="4101586591" sldId="261"/>
            <ac:graphicFrameMk id="5" creationId="{AE835E0A-2DB3-463F-BEED-50863F59CC2B}"/>
          </ac:graphicFrameMkLst>
        </pc:graphicFrameChg>
        <pc:graphicFrameChg chg="add del mod modGraphic">
          <ac:chgData name="Ad De Visser" userId="4cf9affebc8284f3" providerId="LiveId" clId="{283C1331-39D5-486C-AD2A-4512D249FB5A}" dt="2020-11-12T16:01:11.876" v="96"/>
          <ac:graphicFrameMkLst>
            <pc:docMk/>
            <pc:sldMk cId="4101586591" sldId="261"/>
            <ac:graphicFrameMk id="6" creationId="{67B0BD89-BCEC-4B6A-8D3F-8BE332E17A39}"/>
          </ac:graphicFrameMkLst>
        </pc:graphicFrameChg>
        <pc:graphicFrameChg chg="add del mod">
          <ac:chgData name="Ad De Visser" userId="4cf9affebc8284f3" providerId="LiveId" clId="{283C1331-39D5-486C-AD2A-4512D249FB5A}" dt="2020-11-12T16:01:50.654" v="103" actId="478"/>
          <ac:graphicFrameMkLst>
            <pc:docMk/>
            <pc:sldMk cId="4101586591" sldId="261"/>
            <ac:graphicFrameMk id="7" creationId="{CDC29FCD-9DEA-4098-9DB7-663970674F31}"/>
          </ac:graphicFrameMkLst>
        </pc:graphicFrameChg>
        <pc:graphicFrameChg chg="add del mod">
          <ac:chgData name="Ad De Visser" userId="4cf9affebc8284f3" providerId="LiveId" clId="{283C1331-39D5-486C-AD2A-4512D249FB5A}" dt="2020-11-12T16:02:05.094" v="107"/>
          <ac:graphicFrameMkLst>
            <pc:docMk/>
            <pc:sldMk cId="4101586591" sldId="261"/>
            <ac:graphicFrameMk id="8" creationId="{17E8626B-21BB-40E2-9D88-1A89E211D486}"/>
          </ac:graphicFrameMkLst>
        </pc:graphicFrameChg>
        <pc:graphicFrameChg chg="add mod modGraphic">
          <ac:chgData name="Ad De Visser" userId="4cf9affebc8284f3" providerId="LiveId" clId="{283C1331-39D5-486C-AD2A-4512D249FB5A}" dt="2020-11-13T09:09:44.637" v="522" actId="948"/>
          <ac:graphicFrameMkLst>
            <pc:docMk/>
            <pc:sldMk cId="4101586591" sldId="261"/>
            <ac:graphicFrameMk id="9" creationId="{6C351148-8E8D-417F-BEA4-0B3ED73AAC7E}"/>
          </ac:graphicFrameMkLst>
        </pc:graphicFrameChg>
        <pc:graphicFrameChg chg="add del mod">
          <ac:chgData name="Ad De Visser" userId="4cf9affebc8284f3" providerId="LiveId" clId="{283C1331-39D5-486C-AD2A-4512D249FB5A}" dt="2020-11-12T16:02:30.646" v="112"/>
          <ac:graphicFrameMkLst>
            <pc:docMk/>
            <pc:sldMk cId="4101586591" sldId="261"/>
            <ac:graphicFrameMk id="10" creationId="{4143558E-EF45-4292-BDF9-0FF51B43E7E5}"/>
          </ac:graphicFrameMkLst>
        </pc:graphicFrameChg>
        <pc:graphicFrameChg chg="add mod modGraphic">
          <ac:chgData name="Ad De Visser" userId="4cf9affebc8284f3" providerId="LiveId" clId="{283C1331-39D5-486C-AD2A-4512D249FB5A}" dt="2020-11-13T09:09:38.491" v="521" actId="948"/>
          <ac:graphicFrameMkLst>
            <pc:docMk/>
            <pc:sldMk cId="4101586591" sldId="261"/>
            <ac:graphicFrameMk id="11" creationId="{7BC81C5F-797B-48DD-A9C5-0F883AF1FAD7}"/>
          </ac:graphicFrameMkLst>
        </pc:graphicFrameChg>
      </pc:sldChg>
      <pc:sldChg chg="modSp new mod modNotesTx">
        <pc:chgData name="Ad De Visser" userId="4cf9affebc8284f3" providerId="LiveId" clId="{283C1331-39D5-486C-AD2A-4512D249FB5A}" dt="2020-11-13T09:56:05.290" v="995" actId="6549"/>
        <pc:sldMkLst>
          <pc:docMk/>
          <pc:sldMk cId="4119393752" sldId="262"/>
        </pc:sldMkLst>
        <pc:spChg chg="mod">
          <ac:chgData name="Ad De Visser" userId="4cf9affebc8284f3" providerId="LiveId" clId="{283C1331-39D5-486C-AD2A-4512D249FB5A}" dt="2020-11-13T09:29:24.400" v="665" actId="2711"/>
          <ac:spMkLst>
            <pc:docMk/>
            <pc:sldMk cId="4119393752" sldId="262"/>
            <ac:spMk id="2" creationId="{ED9D98AB-7C38-4100-9C2A-A4D03B1DF01E}"/>
          </ac:spMkLst>
        </pc:spChg>
        <pc:spChg chg="mod">
          <ac:chgData name="Ad De Visser" userId="4cf9affebc8284f3" providerId="LiveId" clId="{283C1331-39D5-486C-AD2A-4512D249FB5A}" dt="2020-11-13T09:38:51.508" v="765" actId="20577"/>
          <ac:spMkLst>
            <pc:docMk/>
            <pc:sldMk cId="4119393752" sldId="262"/>
            <ac:spMk id="3" creationId="{2C3D6F5D-FC0C-46A2-96C8-5683C4F22347}"/>
          </ac:spMkLst>
        </pc:spChg>
      </pc:sldChg>
      <pc:sldChg chg="modSp new del mod">
        <pc:chgData name="Ad De Visser" userId="4cf9affebc8284f3" providerId="LiveId" clId="{283C1331-39D5-486C-AD2A-4512D249FB5A}" dt="2020-11-13T09:14:24.061" v="564" actId="47"/>
        <pc:sldMkLst>
          <pc:docMk/>
          <pc:sldMk cId="1317524222" sldId="263"/>
        </pc:sldMkLst>
        <pc:spChg chg="mod">
          <ac:chgData name="Ad De Visser" userId="4cf9affebc8284f3" providerId="LiveId" clId="{283C1331-39D5-486C-AD2A-4512D249FB5A}" dt="2020-11-13T09:13:36.874" v="554" actId="21"/>
          <ac:spMkLst>
            <pc:docMk/>
            <pc:sldMk cId="1317524222" sldId="263"/>
            <ac:spMk id="2" creationId="{5C16D849-8852-4FD0-A7B8-1811172410CF}"/>
          </ac:spMkLst>
        </pc:spChg>
        <pc:spChg chg="mod">
          <ac:chgData name="Ad De Visser" userId="4cf9affebc8284f3" providerId="LiveId" clId="{283C1331-39D5-486C-AD2A-4512D249FB5A}" dt="2020-11-13T09:13:53.456" v="558" actId="21"/>
          <ac:spMkLst>
            <pc:docMk/>
            <pc:sldMk cId="1317524222" sldId="263"/>
            <ac:spMk id="3" creationId="{502712CF-6834-42C3-9399-245B725F5367}"/>
          </ac:spMkLst>
        </pc:spChg>
      </pc:sldChg>
      <pc:sldChg chg="modSp new del mod">
        <pc:chgData name="Ad De Visser" userId="4cf9affebc8284f3" providerId="LiveId" clId="{283C1331-39D5-486C-AD2A-4512D249FB5A}" dt="2020-11-13T09:19:23.539" v="615" actId="47"/>
        <pc:sldMkLst>
          <pc:docMk/>
          <pc:sldMk cId="1698786339" sldId="264"/>
        </pc:sldMkLst>
        <pc:spChg chg="mod">
          <ac:chgData name="Ad De Visser" userId="4cf9affebc8284f3" providerId="LiveId" clId="{283C1331-39D5-486C-AD2A-4512D249FB5A}" dt="2020-11-13T09:14:28.962" v="565" actId="21"/>
          <ac:spMkLst>
            <pc:docMk/>
            <pc:sldMk cId="1698786339" sldId="264"/>
            <ac:spMk id="2" creationId="{ED382DEF-E896-4C8A-9EC6-07A1973E7F6B}"/>
          </ac:spMkLst>
        </pc:spChg>
        <pc:spChg chg="mod">
          <ac:chgData name="Ad De Visser" userId="4cf9affebc8284f3" providerId="LiveId" clId="{283C1331-39D5-486C-AD2A-4512D249FB5A}" dt="2020-11-13T09:14:40.566" v="568" actId="21"/>
          <ac:spMkLst>
            <pc:docMk/>
            <pc:sldMk cId="1698786339" sldId="264"/>
            <ac:spMk id="3" creationId="{263B4BB7-B094-45D3-9802-A26E77520215}"/>
          </ac:spMkLst>
        </pc:spChg>
      </pc:sldChg>
      <pc:sldChg chg="addSp delSp modSp new add del mod modNotesTx">
        <pc:chgData name="Ad De Visser" userId="4cf9affebc8284f3" providerId="LiveId" clId="{283C1331-39D5-486C-AD2A-4512D249FB5A}" dt="2020-11-13T10:14:52.174" v="1065" actId="1076"/>
        <pc:sldMkLst>
          <pc:docMk/>
          <pc:sldMk cId="2773138791" sldId="265"/>
        </pc:sldMkLst>
        <pc:spChg chg="mod">
          <ac:chgData name="Ad De Visser" userId="4cf9affebc8284f3" providerId="LiveId" clId="{283C1331-39D5-486C-AD2A-4512D249FB5A}" dt="2020-11-13T09:39:21.544" v="781" actId="20577"/>
          <ac:spMkLst>
            <pc:docMk/>
            <pc:sldMk cId="2773138791" sldId="265"/>
            <ac:spMk id="2" creationId="{31FB0116-6330-499A-82B0-46AEBBE3D015}"/>
          </ac:spMkLst>
        </pc:spChg>
        <pc:spChg chg="mod">
          <ac:chgData name="Ad De Visser" userId="4cf9affebc8284f3" providerId="LiveId" clId="{283C1331-39D5-486C-AD2A-4512D249FB5A}" dt="2020-11-13T10:10:51.281" v="1035" actId="403"/>
          <ac:spMkLst>
            <pc:docMk/>
            <pc:sldMk cId="2773138791" sldId="265"/>
            <ac:spMk id="3" creationId="{1801663E-FB44-4522-B700-8C0BDB08F816}"/>
          </ac:spMkLst>
        </pc:spChg>
        <pc:spChg chg="add del">
          <ac:chgData name="Ad De Visser" userId="4cf9affebc8284f3" providerId="LiveId" clId="{283C1331-39D5-486C-AD2A-4512D249FB5A}" dt="2020-11-12T16:08:06.242" v="197"/>
          <ac:spMkLst>
            <pc:docMk/>
            <pc:sldMk cId="2773138791" sldId="265"/>
            <ac:spMk id="4" creationId="{1153DE6C-3231-4A96-9792-80036CCE85CC}"/>
          </ac:spMkLst>
        </pc:spChg>
        <pc:spChg chg="add del">
          <ac:chgData name="Ad De Visser" userId="4cf9affebc8284f3" providerId="LiveId" clId="{283C1331-39D5-486C-AD2A-4512D249FB5A}" dt="2020-11-12T16:08:06.242" v="197"/>
          <ac:spMkLst>
            <pc:docMk/>
            <pc:sldMk cId="2773138791" sldId="265"/>
            <ac:spMk id="5" creationId="{03AB1032-C1ED-4A1D-966B-7E320CA86E05}"/>
          </ac:spMkLst>
        </pc:spChg>
        <pc:spChg chg="add del">
          <ac:chgData name="Ad De Visser" userId="4cf9affebc8284f3" providerId="LiveId" clId="{283C1331-39D5-486C-AD2A-4512D249FB5A}" dt="2020-11-12T16:08:06.242" v="197"/>
          <ac:spMkLst>
            <pc:docMk/>
            <pc:sldMk cId="2773138791" sldId="265"/>
            <ac:spMk id="6" creationId="{3E443AB6-CAEC-459E-8AEB-47512BC6E200}"/>
          </ac:spMkLst>
        </pc:spChg>
        <pc:spChg chg="add mod ord">
          <ac:chgData name="Ad De Visser" userId="4cf9affebc8284f3" providerId="LiveId" clId="{283C1331-39D5-486C-AD2A-4512D249FB5A}" dt="2020-11-13T10:11:20.518" v="1049" actId="403"/>
          <ac:spMkLst>
            <pc:docMk/>
            <pc:sldMk cId="2773138791" sldId="265"/>
            <ac:spMk id="7" creationId="{5AEE2DF1-5B75-4851-BB2E-943761BC6A0F}"/>
          </ac:spMkLst>
        </pc:spChg>
        <pc:spChg chg="add del">
          <ac:chgData name="Ad De Visser" userId="4cf9affebc8284f3" providerId="LiveId" clId="{283C1331-39D5-486C-AD2A-4512D249FB5A}" dt="2020-11-12T16:08:06.242" v="197"/>
          <ac:spMkLst>
            <pc:docMk/>
            <pc:sldMk cId="2773138791" sldId="265"/>
            <ac:spMk id="7" creationId="{6443E8B2-908F-47FF-A7FB-E5D27587B637}"/>
          </ac:spMkLst>
        </pc:spChg>
        <pc:spChg chg="add del">
          <ac:chgData name="Ad De Visser" userId="4cf9affebc8284f3" providerId="LiveId" clId="{283C1331-39D5-486C-AD2A-4512D249FB5A}" dt="2020-11-12T16:08:16.288" v="199"/>
          <ac:spMkLst>
            <pc:docMk/>
            <pc:sldMk cId="2773138791" sldId="265"/>
            <ac:spMk id="8" creationId="{CE7D9560-7772-4D98-ABFC-30410D68EB84}"/>
          </ac:spMkLst>
        </pc:spChg>
        <pc:spChg chg="add del">
          <ac:chgData name="Ad De Visser" userId="4cf9affebc8284f3" providerId="LiveId" clId="{283C1331-39D5-486C-AD2A-4512D249FB5A}" dt="2020-11-12T16:08:16.288" v="199"/>
          <ac:spMkLst>
            <pc:docMk/>
            <pc:sldMk cId="2773138791" sldId="265"/>
            <ac:spMk id="9" creationId="{600CE488-4CBC-477F-8103-92325E07BB11}"/>
          </ac:spMkLst>
        </pc:spChg>
        <pc:spChg chg="add del">
          <ac:chgData name="Ad De Visser" userId="4cf9affebc8284f3" providerId="LiveId" clId="{283C1331-39D5-486C-AD2A-4512D249FB5A}" dt="2020-11-12T16:08:16.288" v="199"/>
          <ac:spMkLst>
            <pc:docMk/>
            <pc:sldMk cId="2773138791" sldId="265"/>
            <ac:spMk id="10" creationId="{CB7A4A0A-6EC6-45B9-AAC5-B12AB07BB1ED}"/>
          </ac:spMkLst>
        </pc:spChg>
        <pc:spChg chg="add del">
          <ac:chgData name="Ad De Visser" userId="4cf9affebc8284f3" providerId="LiveId" clId="{283C1331-39D5-486C-AD2A-4512D249FB5A}" dt="2020-11-12T16:08:16.288" v="199"/>
          <ac:spMkLst>
            <pc:docMk/>
            <pc:sldMk cId="2773138791" sldId="265"/>
            <ac:spMk id="11" creationId="{41FE94C4-CACC-47A0-8AD8-1B8A258EE491}"/>
          </ac:spMkLst>
        </pc:spChg>
        <pc:spChg chg="add del">
          <ac:chgData name="Ad De Visser" userId="4cf9affebc8284f3" providerId="LiveId" clId="{283C1331-39D5-486C-AD2A-4512D249FB5A}" dt="2020-11-12T16:08:48.487" v="201"/>
          <ac:spMkLst>
            <pc:docMk/>
            <pc:sldMk cId="2773138791" sldId="265"/>
            <ac:spMk id="12" creationId="{AFC3DD4A-D058-46C0-BD32-F855ED4949AB}"/>
          </ac:spMkLst>
        </pc:spChg>
        <pc:spChg chg="add del">
          <ac:chgData name="Ad De Visser" userId="4cf9affebc8284f3" providerId="LiveId" clId="{283C1331-39D5-486C-AD2A-4512D249FB5A}" dt="2020-11-12T16:08:48.487" v="201"/>
          <ac:spMkLst>
            <pc:docMk/>
            <pc:sldMk cId="2773138791" sldId="265"/>
            <ac:spMk id="13" creationId="{C38AEC20-6B2F-48AA-96E5-98E16921B627}"/>
          </ac:spMkLst>
        </pc:spChg>
        <pc:spChg chg="add del">
          <ac:chgData name="Ad De Visser" userId="4cf9affebc8284f3" providerId="LiveId" clId="{283C1331-39D5-486C-AD2A-4512D249FB5A}" dt="2020-11-12T16:08:48.487" v="201"/>
          <ac:spMkLst>
            <pc:docMk/>
            <pc:sldMk cId="2773138791" sldId="265"/>
            <ac:spMk id="14" creationId="{22C6C15D-73D2-4F51-8246-1F3276D04C22}"/>
          </ac:spMkLst>
        </pc:spChg>
        <pc:spChg chg="add del">
          <ac:chgData name="Ad De Visser" userId="4cf9affebc8284f3" providerId="LiveId" clId="{283C1331-39D5-486C-AD2A-4512D249FB5A}" dt="2020-11-12T16:08:48.487" v="201"/>
          <ac:spMkLst>
            <pc:docMk/>
            <pc:sldMk cId="2773138791" sldId="265"/>
            <ac:spMk id="15" creationId="{F09BCD1E-7919-481E-9059-785BF0969324}"/>
          </ac:spMkLst>
        </pc:spChg>
        <pc:spChg chg="add del">
          <ac:chgData name="Ad De Visser" userId="4cf9affebc8284f3" providerId="LiveId" clId="{283C1331-39D5-486C-AD2A-4512D249FB5A}" dt="2020-11-12T16:08:59.522" v="203"/>
          <ac:spMkLst>
            <pc:docMk/>
            <pc:sldMk cId="2773138791" sldId="265"/>
            <ac:spMk id="16" creationId="{A0517500-1E6F-48D4-A4D9-8C6C1F98713C}"/>
          </ac:spMkLst>
        </pc:spChg>
        <pc:spChg chg="add del">
          <ac:chgData name="Ad De Visser" userId="4cf9affebc8284f3" providerId="LiveId" clId="{283C1331-39D5-486C-AD2A-4512D249FB5A}" dt="2020-11-12T16:08:59.522" v="203"/>
          <ac:spMkLst>
            <pc:docMk/>
            <pc:sldMk cId="2773138791" sldId="265"/>
            <ac:spMk id="17" creationId="{0DCC8110-3F96-48C7-B81D-67A9131B754C}"/>
          </ac:spMkLst>
        </pc:spChg>
        <pc:spChg chg="add del">
          <ac:chgData name="Ad De Visser" userId="4cf9affebc8284f3" providerId="LiveId" clId="{283C1331-39D5-486C-AD2A-4512D249FB5A}" dt="2020-11-12T16:09:27.482" v="210"/>
          <ac:spMkLst>
            <pc:docMk/>
            <pc:sldMk cId="2773138791" sldId="265"/>
            <ac:spMk id="18" creationId="{B99D7305-0F74-4CA3-BFF9-0F9C969FD2A2}"/>
          </ac:spMkLst>
        </pc:spChg>
        <pc:spChg chg="add del">
          <ac:chgData name="Ad De Visser" userId="4cf9affebc8284f3" providerId="LiveId" clId="{283C1331-39D5-486C-AD2A-4512D249FB5A}" dt="2020-11-12T16:09:27.482" v="210"/>
          <ac:spMkLst>
            <pc:docMk/>
            <pc:sldMk cId="2773138791" sldId="265"/>
            <ac:spMk id="19" creationId="{009E3F19-7C24-4357-BB00-1E1070C72F9E}"/>
          </ac:spMkLst>
        </pc:spChg>
        <pc:spChg chg="add del">
          <ac:chgData name="Ad De Visser" userId="4cf9affebc8284f3" providerId="LiveId" clId="{283C1331-39D5-486C-AD2A-4512D249FB5A}" dt="2020-11-12T16:09:27.482" v="210"/>
          <ac:spMkLst>
            <pc:docMk/>
            <pc:sldMk cId="2773138791" sldId="265"/>
            <ac:spMk id="20" creationId="{F63AA4AA-88B5-44D4-82AB-4A6649E1A759}"/>
          </ac:spMkLst>
        </pc:spChg>
        <pc:picChg chg="add mod">
          <ac:chgData name="Ad De Visser" userId="4cf9affebc8284f3" providerId="LiveId" clId="{283C1331-39D5-486C-AD2A-4512D249FB5A}" dt="2020-11-13T10:14:52.174" v="1065" actId="1076"/>
          <ac:picMkLst>
            <pc:docMk/>
            <pc:sldMk cId="2773138791" sldId="265"/>
            <ac:picMk id="33" creationId="{605D4F00-F9F6-405B-92E3-345519CA8755}"/>
          </ac:picMkLst>
        </pc:picChg>
        <pc:picChg chg="add mod">
          <ac:chgData name="Ad De Visser" userId="4cf9affebc8284f3" providerId="LiveId" clId="{283C1331-39D5-486C-AD2A-4512D249FB5A}" dt="2020-11-13T10:14:04.753" v="1062" actId="1076"/>
          <ac:picMkLst>
            <pc:docMk/>
            <pc:sldMk cId="2773138791" sldId="265"/>
            <ac:picMk id="34" creationId="{7EEAA83E-C57C-4F9A-9867-FB1BE204D20C}"/>
          </ac:picMkLst>
        </pc:picChg>
        <pc:picChg chg="add del mod">
          <ac:chgData name="Ad De Visser" userId="4cf9affebc8284f3" providerId="LiveId" clId="{283C1331-39D5-486C-AD2A-4512D249FB5A}" dt="2020-11-13T09:32:13.779" v="690" actId="478"/>
          <ac:picMkLst>
            <pc:docMk/>
            <pc:sldMk cId="2773138791" sldId="265"/>
            <ac:picMk id="35" creationId="{EB33D9C9-8703-40AE-9B44-E033877796C5}"/>
          </ac:picMkLst>
        </pc:picChg>
        <pc:picChg chg="add del">
          <ac:chgData name="Ad De Visser" userId="4cf9affebc8284f3" providerId="LiveId" clId="{283C1331-39D5-486C-AD2A-4512D249FB5A}" dt="2020-11-12T16:08:06.242" v="197"/>
          <ac:picMkLst>
            <pc:docMk/>
            <pc:sldMk cId="2773138791" sldId="265"/>
            <ac:picMk id="2049" creationId="{421B4EE5-57E5-42E7-A8C6-36B838C62E3F}"/>
          </ac:picMkLst>
        </pc:picChg>
        <pc:picChg chg="add del">
          <ac:chgData name="Ad De Visser" userId="4cf9affebc8284f3" providerId="LiveId" clId="{283C1331-39D5-486C-AD2A-4512D249FB5A}" dt="2020-11-12T16:08:06.242" v="197"/>
          <ac:picMkLst>
            <pc:docMk/>
            <pc:sldMk cId="2773138791" sldId="265"/>
            <ac:picMk id="2050" creationId="{6056F471-F3BA-4AE8-9307-9DB31A631162}"/>
          </ac:picMkLst>
        </pc:picChg>
        <pc:picChg chg="add del">
          <ac:chgData name="Ad De Visser" userId="4cf9affebc8284f3" providerId="LiveId" clId="{283C1331-39D5-486C-AD2A-4512D249FB5A}" dt="2020-11-12T16:08:06.242" v="197"/>
          <ac:picMkLst>
            <pc:docMk/>
            <pc:sldMk cId="2773138791" sldId="265"/>
            <ac:picMk id="2051" creationId="{EDB352C8-7CB9-4546-BEF9-90FB67161EE6}"/>
          </ac:picMkLst>
        </pc:picChg>
        <pc:picChg chg="add del">
          <ac:chgData name="Ad De Visser" userId="4cf9affebc8284f3" providerId="LiveId" clId="{283C1331-39D5-486C-AD2A-4512D249FB5A}" dt="2020-11-12T16:08:16.288" v="199"/>
          <ac:picMkLst>
            <pc:docMk/>
            <pc:sldMk cId="2773138791" sldId="265"/>
            <ac:picMk id="2056" creationId="{4635E659-AAB5-4C51-8839-3C28064DB0C1}"/>
          </ac:picMkLst>
        </pc:picChg>
        <pc:picChg chg="add del">
          <ac:chgData name="Ad De Visser" userId="4cf9affebc8284f3" providerId="LiveId" clId="{283C1331-39D5-486C-AD2A-4512D249FB5A}" dt="2020-11-12T16:08:16.288" v="199"/>
          <ac:picMkLst>
            <pc:docMk/>
            <pc:sldMk cId="2773138791" sldId="265"/>
            <ac:picMk id="2057" creationId="{668DBD68-8936-46DB-845E-B3D39073265B}"/>
          </ac:picMkLst>
        </pc:picChg>
        <pc:picChg chg="add del">
          <ac:chgData name="Ad De Visser" userId="4cf9affebc8284f3" providerId="LiveId" clId="{283C1331-39D5-486C-AD2A-4512D249FB5A}" dt="2020-11-12T16:08:16.288" v="199"/>
          <ac:picMkLst>
            <pc:docMk/>
            <pc:sldMk cId="2773138791" sldId="265"/>
            <ac:picMk id="2058" creationId="{C575F4ED-A6CF-4629-B085-94643E9DC932}"/>
          </ac:picMkLst>
        </pc:picChg>
        <pc:picChg chg="add del">
          <ac:chgData name="Ad De Visser" userId="4cf9affebc8284f3" providerId="LiveId" clId="{283C1331-39D5-486C-AD2A-4512D249FB5A}" dt="2020-11-12T16:08:48.487" v="201"/>
          <ac:picMkLst>
            <pc:docMk/>
            <pc:sldMk cId="2773138791" sldId="265"/>
            <ac:picMk id="2063" creationId="{A672A4AF-53AB-4001-8489-7723DA2DCAED}"/>
          </ac:picMkLst>
        </pc:picChg>
        <pc:picChg chg="add del">
          <ac:chgData name="Ad De Visser" userId="4cf9affebc8284f3" providerId="LiveId" clId="{283C1331-39D5-486C-AD2A-4512D249FB5A}" dt="2020-11-12T16:08:48.487" v="201"/>
          <ac:picMkLst>
            <pc:docMk/>
            <pc:sldMk cId="2773138791" sldId="265"/>
            <ac:picMk id="2064" creationId="{9B3769B0-54C0-42B4-BFF3-54FE55D5A67A}"/>
          </ac:picMkLst>
        </pc:picChg>
        <pc:picChg chg="add del">
          <ac:chgData name="Ad De Visser" userId="4cf9affebc8284f3" providerId="LiveId" clId="{283C1331-39D5-486C-AD2A-4512D249FB5A}" dt="2020-11-12T16:08:48.487" v="201"/>
          <ac:picMkLst>
            <pc:docMk/>
            <pc:sldMk cId="2773138791" sldId="265"/>
            <ac:picMk id="2065" creationId="{CF03B9F7-CAD6-4FAC-8FC3-3B16A26CF8D3}"/>
          </ac:picMkLst>
        </pc:picChg>
        <pc:picChg chg="add del">
          <ac:chgData name="Ad De Visser" userId="4cf9affebc8284f3" providerId="LiveId" clId="{283C1331-39D5-486C-AD2A-4512D249FB5A}" dt="2020-11-12T16:08:59.522" v="203"/>
          <ac:picMkLst>
            <pc:docMk/>
            <pc:sldMk cId="2773138791" sldId="265"/>
            <ac:picMk id="2070" creationId="{D656DEE3-D5EF-4DBE-8074-0591CDDEAE3C}"/>
          </ac:picMkLst>
        </pc:picChg>
        <pc:picChg chg="add del">
          <ac:chgData name="Ad De Visser" userId="4cf9affebc8284f3" providerId="LiveId" clId="{283C1331-39D5-486C-AD2A-4512D249FB5A}" dt="2020-11-12T16:09:27.482" v="210"/>
          <ac:picMkLst>
            <pc:docMk/>
            <pc:sldMk cId="2773138791" sldId="265"/>
            <ac:picMk id="2073" creationId="{A2B90A66-2BBE-484F-8A5F-6F3FDE589019}"/>
          </ac:picMkLst>
        </pc:picChg>
        <pc:picChg chg="add del">
          <ac:chgData name="Ad De Visser" userId="4cf9affebc8284f3" providerId="LiveId" clId="{283C1331-39D5-486C-AD2A-4512D249FB5A}" dt="2020-11-12T16:09:27.482" v="210"/>
          <ac:picMkLst>
            <pc:docMk/>
            <pc:sldMk cId="2773138791" sldId="265"/>
            <ac:picMk id="2074" creationId="{95F0DF99-10DE-4EFC-8A61-89635F2AA451}"/>
          </ac:picMkLst>
        </pc:picChg>
      </pc:sldChg>
      <pc:sldChg chg="addSp delSp modSp new mod modNotesTx">
        <pc:chgData name="Ad De Visser" userId="4cf9affebc8284f3" providerId="LiveId" clId="{283C1331-39D5-486C-AD2A-4512D249FB5A}" dt="2020-11-13T10:14:06.511" v="1064" actId="12"/>
        <pc:sldMkLst>
          <pc:docMk/>
          <pc:sldMk cId="366797495" sldId="266"/>
        </pc:sldMkLst>
        <pc:spChg chg="mod">
          <ac:chgData name="Ad De Visser" userId="4cf9affebc8284f3" providerId="LiveId" clId="{283C1331-39D5-486C-AD2A-4512D249FB5A}" dt="2020-11-12T16:21:13.041" v="306" actId="122"/>
          <ac:spMkLst>
            <pc:docMk/>
            <pc:sldMk cId="366797495" sldId="266"/>
            <ac:spMk id="2" creationId="{AF51FD42-6F2A-4422-9196-6019C0C3AC30}"/>
          </ac:spMkLst>
        </pc:spChg>
        <pc:spChg chg="mod">
          <ac:chgData name="Ad De Visser" userId="4cf9affebc8284f3" providerId="LiveId" clId="{283C1331-39D5-486C-AD2A-4512D249FB5A}" dt="2020-11-13T09:46:10.221" v="969" actId="14100"/>
          <ac:spMkLst>
            <pc:docMk/>
            <pc:sldMk cId="366797495" sldId="266"/>
            <ac:spMk id="3" creationId="{93F0A271-AADF-45E6-9D50-0DD6F64745F3}"/>
          </ac:spMkLst>
        </pc:spChg>
        <pc:spChg chg="add del mod">
          <ac:chgData name="Ad De Visser" userId="4cf9affebc8284f3" providerId="LiveId" clId="{283C1331-39D5-486C-AD2A-4512D249FB5A}" dt="2020-11-13T09:40:37.564" v="785"/>
          <ac:spMkLst>
            <pc:docMk/>
            <pc:sldMk cId="366797495" sldId="266"/>
            <ac:spMk id="4" creationId="{7A839E10-EED7-4F14-B19B-A91D55410363}"/>
          </ac:spMkLst>
        </pc:spChg>
        <pc:spChg chg="add mod">
          <ac:chgData name="Ad De Visser" userId="4cf9affebc8284f3" providerId="LiveId" clId="{283C1331-39D5-486C-AD2A-4512D249FB5A}" dt="2020-11-13T09:45:50.288" v="964" actId="27636"/>
          <ac:spMkLst>
            <pc:docMk/>
            <pc:sldMk cId="366797495" sldId="266"/>
            <ac:spMk id="5" creationId="{1E17E9F6-9C1C-412C-866D-9F570B12740D}"/>
          </ac:spMkLst>
        </pc:spChg>
      </pc:sldChg>
      <pc:sldChg chg="addSp delSp modSp new del mod">
        <pc:chgData name="Ad De Visser" userId="4cf9affebc8284f3" providerId="LiveId" clId="{283C1331-39D5-486C-AD2A-4512D249FB5A}" dt="2020-11-13T09:45:17.502" v="959" actId="47"/>
        <pc:sldMkLst>
          <pc:docMk/>
          <pc:sldMk cId="2618717523" sldId="267"/>
        </pc:sldMkLst>
        <pc:spChg chg="mod">
          <ac:chgData name="Ad De Visser" userId="4cf9affebc8284f3" providerId="LiveId" clId="{283C1331-39D5-486C-AD2A-4512D249FB5A}" dt="2020-11-12T16:21:22.072" v="312" actId="20577"/>
          <ac:spMkLst>
            <pc:docMk/>
            <pc:sldMk cId="2618717523" sldId="267"/>
            <ac:spMk id="2" creationId="{485C09DD-9738-4088-90EF-93BCF2BEB8FA}"/>
          </ac:spMkLst>
        </pc:spChg>
        <pc:spChg chg="del mod">
          <ac:chgData name="Ad De Visser" userId="4cf9affebc8284f3" providerId="LiveId" clId="{283C1331-39D5-486C-AD2A-4512D249FB5A}" dt="2020-11-13T09:40:29.935" v="783" actId="21"/>
          <ac:spMkLst>
            <pc:docMk/>
            <pc:sldMk cId="2618717523" sldId="267"/>
            <ac:spMk id="3" creationId="{E13F3671-88C8-4705-9F4B-53A45703F80A}"/>
          </ac:spMkLst>
        </pc:spChg>
        <pc:spChg chg="add mod">
          <ac:chgData name="Ad De Visser" userId="4cf9affebc8284f3" providerId="LiveId" clId="{283C1331-39D5-486C-AD2A-4512D249FB5A}" dt="2020-11-13T09:40:29.935" v="783" actId="21"/>
          <ac:spMkLst>
            <pc:docMk/>
            <pc:sldMk cId="2618717523" sldId="267"/>
            <ac:spMk id="5" creationId="{95F5DA70-10D0-4510-94D9-A9DE44E176EB}"/>
          </ac:spMkLst>
        </pc:spChg>
      </pc:sldChg>
      <pc:sldChg chg="addSp delSp modSp add del mod">
        <pc:chgData name="Ad De Visser" userId="4cf9affebc8284f3" providerId="LiveId" clId="{283C1331-39D5-486C-AD2A-4512D249FB5A}" dt="2020-11-13T08:38:29.383" v="391" actId="47"/>
        <pc:sldMkLst>
          <pc:docMk/>
          <pc:sldMk cId="904619146" sldId="268"/>
        </pc:sldMkLst>
        <pc:spChg chg="mod">
          <ac:chgData name="Ad De Visser" userId="4cf9affebc8284f3" providerId="LiveId" clId="{283C1331-39D5-486C-AD2A-4512D249FB5A}" dt="2020-11-13T08:38:17.371" v="387" actId="21"/>
          <ac:spMkLst>
            <pc:docMk/>
            <pc:sldMk cId="904619146" sldId="268"/>
            <ac:spMk id="2" creationId="{378E27F3-AE3A-42C1-91D5-B1FD07F10600}"/>
          </ac:spMkLst>
        </pc:spChg>
        <pc:spChg chg="del mod">
          <ac:chgData name="Ad De Visser" userId="4cf9affebc8284f3" providerId="LiveId" clId="{283C1331-39D5-486C-AD2A-4512D249FB5A}" dt="2020-11-13T08:37:39.855" v="382" actId="21"/>
          <ac:spMkLst>
            <pc:docMk/>
            <pc:sldMk cId="904619146" sldId="268"/>
            <ac:spMk id="3" creationId="{E61FC0FD-1556-42A5-B3F1-FA957B6C0FF2}"/>
          </ac:spMkLst>
        </pc:spChg>
        <pc:spChg chg="add mod">
          <ac:chgData name="Ad De Visser" userId="4cf9affebc8284f3" providerId="LiveId" clId="{283C1331-39D5-486C-AD2A-4512D249FB5A}" dt="2020-11-13T08:37:39.855" v="382" actId="21"/>
          <ac:spMkLst>
            <pc:docMk/>
            <pc:sldMk cId="904619146" sldId="268"/>
            <ac:spMk id="5" creationId="{4C4FA241-0D9E-4B15-ADD1-25F28D689794}"/>
          </ac:spMkLst>
        </pc:spChg>
      </pc:sldChg>
      <pc:sldChg chg="addSp delSp modSp add del mod">
        <pc:chgData name="Ad De Visser" userId="4cf9affebc8284f3" providerId="LiveId" clId="{283C1331-39D5-486C-AD2A-4512D249FB5A}" dt="2020-11-13T08:39:48.381" v="398" actId="47"/>
        <pc:sldMkLst>
          <pc:docMk/>
          <pc:sldMk cId="1707836632" sldId="269"/>
        </pc:sldMkLst>
        <pc:spChg chg="del mod">
          <ac:chgData name="Ad De Visser" userId="4cf9affebc8284f3" providerId="LiveId" clId="{283C1331-39D5-486C-AD2A-4512D249FB5A}" dt="2020-11-13T08:39:35.817" v="395" actId="21"/>
          <ac:spMkLst>
            <pc:docMk/>
            <pc:sldMk cId="1707836632" sldId="269"/>
            <ac:spMk id="3" creationId="{9744F88B-CCC8-42D4-BA05-7A65CBFB6655}"/>
          </ac:spMkLst>
        </pc:spChg>
        <pc:spChg chg="add mod">
          <ac:chgData name="Ad De Visser" userId="4cf9affebc8284f3" providerId="LiveId" clId="{283C1331-39D5-486C-AD2A-4512D249FB5A}" dt="2020-11-13T08:39:35.817" v="395" actId="21"/>
          <ac:spMkLst>
            <pc:docMk/>
            <pc:sldMk cId="1707836632" sldId="269"/>
            <ac:spMk id="5" creationId="{7485E980-9696-4F53-9F12-44534D68F55B}"/>
          </ac:spMkLst>
        </pc:spChg>
      </pc:sldChg>
      <pc:sldChg chg="addSp delSp modSp add del mod">
        <pc:chgData name="Ad De Visser" userId="4cf9affebc8284f3" providerId="LiveId" clId="{283C1331-39D5-486C-AD2A-4512D249FB5A}" dt="2020-11-13T08:47:27.074" v="433" actId="47"/>
        <pc:sldMkLst>
          <pc:docMk/>
          <pc:sldMk cId="1836508120" sldId="270"/>
        </pc:sldMkLst>
        <pc:spChg chg="del mod">
          <ac:chgData name="Ad De Visser" userId="4cf9affebc8284f3" providerId="LiveId" clId="{283C1331-39D5-486C-AD2A-4512D249FB5A}" dt="2020-11-13T08:44:29.104" v="413" actId="21"/>
          <ac:spMkLst>
            <pc:docMk/>
            <pc:sldMk cId="1836508120" sldId="270"/>
            <ac:spMk id="3" creationId="{291F9DED-560A-46A0-B76F-A8BCC0B1D3A4}"/>
          </ac:spMkLst>
        </pc:spChg>
        <pc:spChg chg="add mod">
          <ac:chgData name="Ad De Visser" userId="4cf9affebc8284f3" providerId="LiveId" clId="{283C1331-39D5-486C-AD2A-4512D249FB5A}" dt="2020-11-13T08:44:29.104" v="413" actId="21"/>
          <ac:spMkLst>
            <pc:docMk/>
            <pc:sldMk cId="1836508120" sldId="270"/>
            <ac:spMk id="5" creationId="{CE8D8945-DEBF-401B-B674-A311999A8971}"/>
          </ac:spMkLst>
        </pc:spChg>
      </pc:sldChg>
    </pc:docChg>
  </pc:docChgLst>
  <pc:docChgLst>
    <pc:chgData name="Plathner, Dr. Philipp" userId="09f7c899-ff69-4bdb-82cd-0b9d127b4d3d" providerId="ADAL" clId="{C0897C2F-5A47-4375-991E-517F031534AD}"/>
    <pc:docChg chg="custSel modSld">
      <pc:chgData name="Plathner, Dr. Philipp" userId="09f7c899-ff69-4bdb-82cd-0b9d127b4d3d" providerId="ADAL" clId="{C0897C2F-5A47-4375-991E-517F031534AD}" dt="2021-01-15T14:47:35.027" v="11" actId="478"/>
      <pc:docMkLst>
        <pc:docMk/>
      </pc:docMkLst>
      <pc:sldChg chg="modNotes">
        <pc:chgData name="Plathner, Dr. Philipp" userId="09f7c899-ff69-4bdb-82cd-0b9d127b4d3d" providerId="ADAL" clId="{C0897C2F-5A47-4375-991E-517F031534AD}" dt="2021-01-15T14:47:10.099" v="0" actId="478"/>
        <pc:sldMkLst>
          <pc:docMk/>
          <pc:sldMk cId="59873349" sldId="256"/>
        </pc:sldMkLst>
      </pc:sldChg>
      <pc:sldChg chg="modNotes">
        <pc:chgData name="Plathner, Dr. Philipp" userId="09f7c899-ff69-4bdb-82cd-0b9d127b4d3d" providerId="ADAL" clId="{C0897C2F-5A47-4375-991E-517F031534AD}" dt="2021-01-15T14:47:14.632" v="2" actId="478"/>
        <pc:sldMkLst>
          <pc:docMk/>
          <pc:sldMk cId="2217962246" sldId="257"/>
        </pc:sldMkLst>
      </pc:sldChg>
      <pc:sldChg chg="modNotes">
        <pc:chgData name="Plathner, Dr. Philipp" userId="09f7c899-ff69-4bdb-82cd-0b9d127b4d3d" providerId="ADAL" clId="{C0897C2F-5A47-4375-991E-517F031534AD}" dt="2021-01-15T14:47:16.490" v="3" actId="478"/>
        <pc:sldMkLst>
          <pc:docMk/>
          <pc:sldMk cId="3399554942" sldId="258"/>
        </pc:sldMkLst>
      </pc:sldChg>
      <pc:sldChg chg="modNotes">
        <pc:chgData name="Plathner, Dr. Philipp" userId="09f7c899-ff69-4bdb-82cd-0b9d127b4d3d" providerId="ADAL" clId="{C0897C2F-5A47-4375-991E-517F031534AD}" dt="2021-01-15T14:47:18.537" v="4" actId="478"/>
        <pc:sldMkLst>
          <pc:docMk/>
          <pc:sldMk cId="2850629009" sldId="259"/>
        </pc:sldMkLst>
      </pc:sldChg>
      <pc:sldChg chg="modNotes">
        <pc:chgData name="Plathner, Dr. Philipp" userId="09f7c899-ff69-4bdb-82cd-0b9d127b4d3d" providerId="ADAL" clId="{C0897C2F-5A47-4375-991E-517F031534AD}" dt="2021-01-15T14:47:20.611" v="5" actId="478"/>
        <pc:sldMkLst>
          <pc:docMk/>
          <pc:sldMk cId="3037691454" sldId="260"/>
        </pc:sldMkLst>
      </pc:sldChg>
      <pc:sldChg chg="modNotes">
        <pc:chgData name="Plathner, Dr. Philipp" userId="09f7c899-ff69-4bdb-82cd-0b9d127b4d3d" providerId="ADAL" clId="{C0897C2F-5A47-4375-991E-517F031534AD}" dt="2021-01-15T14:47:24.424" v="7" actId="478"/>
        <pc:sldMkLst>
          <pc:docMk/>
          <pc:sldMk cId="4101586591" sldId="261"/>
        </pc:sldMkLst>
      </pc:sldChg>
      <pc:sldChg chg="modNotes">
        <pc:chgData name="Plathner, Dr. Philipp" userId="09f7c899-ff69-4bdb-82cd-0b9d127b4d3d" providerId="ADAL" clId="{C0897C2F-5A47-4375-991E-517F031534AD}" dt="2021-01-15T14:47:32.520" v="10" actId="478"/>
        <pc:sldMkLst>
          <pc:docMk/>
          <pc:sldMk cId="2773138791" sldId="265"/>
        </pc:sldMkLst>
      </pc:sldChg>
      <pc:sldChg chg="modNotes">
        <pc:chgData name="Plathner, Dr. Philipp" userId="09f7c899-ff69-4bdb-82cd-0b9d127b4d3d" providerId="ADAL" clId="{C0897C2F-5A47-4375-991E-517F031534AD}" dt="2021-01-15T14:47:35.027" v="11" actId="478"/>
        <pc:sldMkLst>
          <pc:docMk/>
          <pc:sldMk cId="366797495" sldId="266"/>
        </pc:sldMkLst>
      </pc:sldChg>
      <pc:sldChg chg="modNotes">
        <pc:chgData name="Plathner, Dr. Philipp" userId="09f7c899-ff69-4bdb-82cd-0b9d127b4d3d" providerId="ADAL" clId="{C0897C2F-5A47-4375-991E-517F031534AD}" dt="2021-01-15T14:47:30.014" v="9" actId="478"/>
        <pc:sldMkLst>
          <pc:docMk/>
          <pc:sldMk cId="289581921" sldId="267"/>
        </pc:sldMkLst>
      </pc:sldChg>
      <pc:sldChg chg="modNotes">
        <pc:chgData name="Plathner, Dr. Philipp" userId="09f7c899-ff69-4bdb-82cd-0b9d127b4d3d" providerId="ADAL" clId="{C0897C2F-5A47-4375-991E-517F031534AD}" dt="2021-01-15T14:47:12.527" v="1" actId="478"/>
        <pc:sldMkLst>
          <pc:docMk/>
          <pc:sldMk cId="3411613693" sldId="268"/>
        </pc:sldMkLst>
      </pc:sldChg>
      <pc:sldChg chg="modNotes">
        <pc:chgData name="Plathner, Dr. Philipp" userId="09f7c899-ff69-4bdb-82cd-0b9d127b4d3d" providerId="ADAL" clId="{C0897C2F-5A47-4375-991E-517F031534AD}" dt="2021-01-15T14:47:22.473" v="6" actId="478"/>
        <pc:sldMkLst>
          <pc:docMk/>
          <pc:sldMk cId="2574195372" sldId="269"/>
        </pc:sldMkLst>
      </pc:sldChg>
      <pc:sldChg chg="modNotes">
        <pc:chgData name="Plathner, Dr. Philipp" userId="09f7c899-ff69-4bdb-82cd-0b9d127b4d3d" providerId="ADAL" clId="{C0897C2F-5A47-4375-991E-517F031534AD}" dt="2021-01-15T14:47:26.630" v="8" actId="478"/>
        <pc:sldMkLst>
          <pc:docMk/>
          <pc:sldMk cId="2437084329" sldId="270"/>
        </pc:sldMkLst>
      </pc:sldChg>
    </pc:docChg>
  </pc:docChgLst>
  <pc:docChgLst>
    <pc:chgData name="Ad De Visser" userId="4cf9affebc8284f3" providerId="LiveId" clId="{DAEE69F8-D4AB-454F-88DF-3051CA52270B}"/>
    <pc:docChg chg="undo redo custSel addSld delSld modSld">
      <pc:chgData name="Ad De Visser" userId="4cf9affebc8284f3" providerId="LiveId" clId="{DAEE69F8-D4AB-454F-88DF-3051CA52270B}" dt="2020-11-17T14:08:16.992" v="5000" actId="6549"/>
      <pc:docMkLst>
        <pc:docMk/>
      </pc:docMkLst>
      <pc:sldChg chg="modNotesTx">
        <pc:chgData name="Ad De Visser" userId="4cf9affebc8284f3" providerId="LiveId" clId="{DAEE69F8-D4AB-454F-88DF-3051CA52270B}" dt="2020-11-17T12:39:03.166" v="1958" actId="20577"/>
        <pc:sldMkLst>
          <pc:docMk/>
          <pc:sldMk cId="59873349" sldId="256"/>
        </pc:sldMkLst>
      </pc:sldChg>
      <pc:sldChg chg="modSp mod modNotesTx">
        <pc:chgData name="Ad De Visser" userId="4cf9affebc8284f3" providerId="LiveId" clId="{DAEE69F8-D4AB-454F-88DF-3051CA52270B}" dt="2020-11-17T13:00:10.098" v="2359" actId="20577"/>
        <pc:sldMkLst>
          <pc:docMk/>
          <pc:sldMk cId="2217962246" sldId="257"/>
        </pc:sldMkLst>
        <pc:spChg chg="mod">
          <ac:chgData name="Ad De Visser" userId="4cf9affebc8284f3" providerId="LiveId" clId="{DAEE69F8-D4AB-454F-88DF-3051CA52270B}" dt="2020-11-17T12:49:20.854" v="1986" actId="20577"/>
          <ac:spMkLst>
            <pc:docMk/>
            <pc:sldMk cId="2217962246" sldId="257"/>
            <ac:spMk id="2" creationId="{378E27F3-AE3A-42C1-91D5-B1FD07F10600}"/>
          </ac:spMkLst>
        </pc:spChg>
        <pc:spChg chg="mod">
          <ac:chgData name="Ad De Visser" userId="4cf9affebc8284f3" providerId="LiveId" clId="{DAEE69F8-D4AB-454F-88DF-3051CA52270B}" dt="2020-11-17T12:59:10.708" v="2357" actId="20577"/>
          <ac:spMkLst>
            <pc:docMk/>
            <pc:sldMk cId="2217962246" sldId="257"/>
            <ac:spMk id="3" creationId="{E61FC0FD-1556-42A5-B3F1-FA957B6C0FF2}"/>
          </ac:spMkLst>
        </pc:spChg>
      </pc:sldChg>
      <pc:sldChg chg="modSp mod modNotesTx">
        <pc:chgData name="Ad De Visser" userId="4cf9affebc8284f3" providerId="LiveId" clId="{DAEE69F8-D4AB-454F-88DF-3051CA52270B}" dt="2020-11-17T13:04:01.348" v="2675" actId="20577"/>
        <pc:sldMkLst>
          <pc:docMk/>
          <pc:sldMk cId="3399554942" sldId="258"/>
        </pc:sldMkLst>
        <pc:spChg chg="mod">
          <ac:chgData name="Ad De Visser" userId="4cf9affebc8284f3" providerId="LiveId" clId="{DAEE69F8-D4AB-454F-88DF-3051CA52270B}" dt="2020-11-17T13:01:24.267" v="2366" actId="948"/>
          <ac:spMkLst>
            <pc:docMk/>
            <pc:sldMk cId="3399554942" sldId="258"/>
            <ac:spMk id="3" creationId="{9744F88B-CCC8-42D4-BA05-7A65CBFB6655}"/>
          </ac:spMkLst>
        </pc:spChg>
        <pc:spChg chg="mod">
          <ac:chgData name="Ad De Visser" userId="4cf9affebc8284f3" providerId="LiveId" clId="{DAEE69F8-D4AB-454F-88DF-3051CA52270B}" dt="2020-11-17T13:02:10.680" v="2372" actId="20577"/>
          <ac:spMkLst>
            <pc:docMk/>
            <pc:sldMk cId="3399554942" sldId="258"/>
            <ac:spMk id="4" creationId="{CAC82F93-E78C-4D43-BA66-CEAA4C8B51ED}"/>
          </ac:spMkLst>
        </pc:spChg>
      </pc:sldChg>
      <pc:sldChg chg="modSp mod modNotesTx">
        <pc:chgData name="Ad De Visser" userId="4cf9affebc8284f3" providerId="LiveId" clId="{DAEE69F8-D4AB-454F-88DF-3051CA52270B}" dt="2020-11-17T13:06:40.264" v="2757" actId="20577"/>
        <pc:sldMkLst>
          <pc:docMk/>
          <pc:sldMk cId="2850629009" sldId="259"/>
        </pc:sldMkLst>
        <pc:spChg chg="mod">
          <ac:chgData name="Ad De Visser" userId="4cf9affebc8284f3" providerId="LiveId" clId="{DAEE69F8-D4AB-454F-88DF-3051CA52270B}" dt="2020-11-17T13:05:48.410" v="2704" actId="20577"/>
          <ac:spMkLst>
            <pc:docMk/>
            <pc:sldMk cId="2850629009" sldId="259"/>
            <ac:spMk id="4" creationId="{92440937-7102-4B12-8AE5-A48D4ABC77E6}"/>
          </ac:spMkLst>
        </pc:spChg>
      </pc:sldChg>
      <pc:sldChg chg="modSp mod modNotesTx">
        <pc:chgData name="Ad De Visser" userId="4cf9affebc8284f3" providerId="LiveId" clId="{DAEE69F8-D4AB-454F-88DF-3051CA52270B}" dt="2020-11-17T13:18:10.775" v="3370" actId="20577"/>
        <pc:sldMkLst>
          <pc:docMk/>
          <pc:sldMk cId="3037691454" sldId="260"/>
        </pc:sldMkLst>
        <pc:spChg chg="mod">
          <ac:chgData name="Ad De Visser" userId="4cf9affebc8284f3" providerId="LiveId" clId="{DAEE69F8-D4AB-454F-88DF-3051CA52270B}" dt="2020-11-17T11:59:32.956" v="453" actId="207"/>
          <ac:spMkLst>
            <pc:docMk/>
            <pc:sldMk cId="3037691454" sldId="260"/>
            <ac:spMk id="3" creationId="{E7F0957B-6419-4F29-ABEC-6F61B24BC1D2}"/>
          </ac:spMkLst>
        </pc:spChg>
      </pc:sldChg>
      <pc:sldChg chg="addSp modSp mod modNotesTx">
        <pc:chgData name="Ad De Visser" userId="4cf9affebc8284f3" providerId="LiveId" clId="{DAEE69F8-D4AB-454F-88DF-3051CA52270B}" dt="2020-11-17T13:35:49.356" v="4016" actId="20577"/>
        <pc:sldMkLst>
          <pc:docMk/>
          <pc:sldMk cId="4101586591" sldId="261"/>
        </pc:sldMkLst>
        <pc:spChg chg="mod">
          <ac:chgData name="Ad De Visser" userId="4cf9affebc8284f3" providerId="LiveId" clId="{DAEE69F8-D4AB-454F-88DF-3051CA52270B}" dt="2020-11-17T13:27:52.673" v="3671" actId="122"/>
          <ac:spMkLst>
            <pc:docMk/>
            <pc:sldMk cId="4101586591" sldId="261"/>
            <ac:spMk id="2" creationId="{22FBA8D2-9649-4647-9FF8-36B61276CE89}"/>
          </ac:spMkLst>
        </pc:spChg>
        <pc:spChg chg="add mod">
          <ac:chgData name="Ad De Visser" userId="4cf9affebc8284f3" providerId="LiveId" clId="{DAEE69F8-D4AB-454F-88DF-3051CA52270B}" dt="2020-11-17T13:35:20.514" v="3999" actId="20577"/>
          <ac:spMkLst>
            <pc:docMk/>
            <pc:sldMk cId="4101586591" sldId="261"/>
            <ac:spMk id="6" creationId="{35B80C92-2ECD-4D1A-A951-7BCEB9588DD6}"/>
          </ac:spMkLst>
        </pc:spChg>
        <pc:graphicFrameChg chg="modGraphic">
          <ac:chgData name="Ad De Visser" userId="4cf9affebc8284f3" providerId="LiveId" clId="{DAEE69F8-D4AB-454F-88DF-3051CA52270B}" dt="2020-11-17T13:26:31.095" v="3669" actId="14100"/>
          <ac:graphicFrameMkLst>
            <pc:docMk/>
            <pc:sldMk cId="4101586591" sldId="261"/>
            <ac:graphicFrameMk id="9" creationId="{6C351148-8E8D-417F-BEA4-0B3ED73AAC7E}"/>
          </ac:graphicFrameMkLst>
        </pc:graphicFrameChg>
      </pc:sldChg>
      <pc:sldChg chg="modSp del mod modNotesTx">
        <pc:chgData name="Ad De Visser" userId="4cf9affebc8284f3" providerId="LiveId" clId="{DAEE69F8-D4AB-454F-88DF-3051CA52270B}" dt="2020-11-17T10:52:56.085" v="180" actId="47"/>
        <pc:sldMkLst>
          <pc:docMk/>
          <pc:sldMk cId="4119393752" sldId="262"/>
        </pc:sldMkLst>
        <pc:spChg chg="mod">
          <ac:chgData name="Ad De Visser" userId="4cf9affebc8284f3" providerId="LiveId" clId="{DAEE69F8-D4AB-454F-88DF-3051CA52270B}" dt="2020-11-17T10:48:39.274" v="40"/>
          <ac:spMkLst>
            <pc:docMk/>
            <pc:sldMk cId="4119393752" sldId="262"/>
            <ac:spMk id="2" creationId="{ED9D98AB-7C38-4100-9C2A-A4D03B1DF01E}"/>
          </ac:spMkLst>
        </pc:spChg>
        <pc:spChg chg="mod">
          <ac:chgData name="Ad De Visser" userId="4cf9affebc8284f3" providerId="LiveId" clId="{DAEE69F8-D4AB-454F-88DF-3051CA52270B}" dt="2020-11-17T10:48:57.306" v="44" actId="20577"/>
          <ac:spMkLst>
            <pc:docMk/>
            <pc:sldMk cId="4119393752" sldId="262"/>
            <ac:spMk id="3" creationId="{2C3D6F5D-FC0C-46A2-96C8-5683C4F22347}"/>
          </ac:spMkLst>
        </pc:spChg>
      </pc:sldChg>
      <pc:sldChg chg="addSp delSp modSp mod modNotesTx">
        <pc:chgData name="Ad De Visser" userId="4cf9affebc8284f3" providerId="LiveId" clId="{DAEE69F8-D4AB-454F-88DF-3051CA52270B}" dt="2020-11-17T14:07:49.101" v="4997" actId="20577"/>
        <pc:sldMkLst>
          <pc:docMk/>
          <pc:sldMk cId="2773138791" sldId="265"/>
        </pc:sldMkLst>
        <pc:spChg chg="mod">
          <ac:chgData name="Ad De Visser" userId="4cf9affebc8284f3" providerId="LiveId" clId="{DAEE69F8-D4AB-454F-88DF-3051CA52270B}" dt="2020-11-17T12:17:22.062" v="1141" actId="20577"/>
          <ac:spMkLst>
            <pc:docMk/>
            <pc:sldMk cId="2773138791" sldId="265"/>
            <ac:spMk id="2" creationId="{31FB0116-6330-499A-82B0-46AEBBE3D015}"/>
          </ac:spMkLst>
        </pc:spChg>
        <pc:spChg chg="mod">
          <ac:chgData name="Ad De Visser" userId="4cf9affebc8284f3" providerId="LiveId" clId="{DAEE69F8-D4AB-454F-88DF-3051CA52270B}" dt="2020-11-17T14:04:52.685" v="4887" actId="20577"/>
          <ac:spMkLst>
            <pc:docMk/>
            <pc:sldMk cId="2773138791" sldId="265"/>
            <ac:spMk id="3" creationId="{1801663E-FB44-4522-B700-8C0BDB08F816}"/>
          </ac:spMkLst>
        </pc:spChg>
        <pc:spChg chg="add del mod">
          <ac:chgData name="Ad De Visser" userId="4cf9affebc8284f3" providerId="LiveId" clId="{DAEE69F8-D4AB-454F-88DF-3051CA52270B}" dt="2020-11-17T14:03:53.720" v="4865" actId="20577"/>
          <ac:spMkLst>
            <pc:docMk/>
            <pc:sldMk cId="2773138791" sldId="265"/>
            <ac:spMk id="7" creationId="{5AEE2DF1-5B75-4851-BB2E-943761BC6A0F}"/>
          </ac:spMkLst>
        </pc:spChg>
        <pc:picChg chg="add mod">
          <ac:chgData name="Ad De Visser" userId="4cf9affebc8284f3" providerId="LiveId" clId="{DAEE69F8-D4AB-454F-88DF-3051CA52270B}" dt="2020-11-17T12:13:39.538" v="1108" actId="1076"/>
          <ac:picMkLst>
            <pc:docMk/>
            <pc:sldMk cId="2773138791" sldId="265"/>
            <ac:picMk id="6" creationId="{CCF84150-95DE-45ED-A711-B54CEED540CC}"/>
          </ac:picMkLst>
        </pc:picChg>
        <pc:picChg chg="del mod">
          <ac:chgData name="Ad De Visser" userId="4cf9affebc8284f3" providerId="LiveId" clId="{DAEE69F8-D4AB-454F-88DF-3051CA52270B}" dt="2020-11-17T12:13:32.877" v="1106" actId="478"/>
          <ac:picMkLst>
            <pc:docMk/>
            <pc:sldMk cId="2773138791" sldId="265"/>
            <ac:picMk id="9" creationId="{1A1D49AD-907F-4599-9717-954DEAE8EFF2}"/>
          </ac:picMkLst>
        </pc:picChg>
        <pc:picChg chg="mod">
          <ac:chgData name="Ad De Visser" userId="4cf9affebc8284f3" providerId="LiveId" clId="{DAEE69F8-D4AB-454F-88DF-3051CA52270B}" dt="2020-11-17T12:09:27.971" v="987" actId="1076"/>
          <ac:picMkLst>
            <pc:docMk/>
            <pc:sldMk cId="2773138791" sldId="265"/>
            <ac:picMk id="33" creationId="{605D4F00-F9F6-405B-92E3-345519CA8755}"/>
          </ac:picMkLst>
        </pc:picChg>
        <pc:picChg chg="add del mod">
          <ac:chgData name="Ad De Visser" userId="4cf9affebc8284f3" providerId="LiveId" clId="{DAEE69F8-D4AB-454F-88DF-3051CA52270B}" dt="2020-11-17T12:14:09.806" v="1110" actId="1076"/>
          <ac:picMkLst>
            <pc:docMk/>
            <pc:sldMk cId="2773138791" sldId="265"/>
            <ac:picMk id="34" creationId="{7EEAA83E-C57C-4F9A-9867-FB1BE204D20C}"/>
          </ac:picMkLst>
        </pc:picChg>
        <pc:cxnChg chg="add mod">
          <ac:chgData name="Ad De Visser" userId="4cf9affebc8284f3" providerId="LiveId" clId="{DAEE69F8-D4AB-454F-88DF-3051CA52270B}" dt="2020-11-17T12:16:34.553" v="1118" actId="1076"/>
          <ac:cxnSpMkLst>
            <pc:docMk/>
            <pc:sldMk cId="2773138791" sldId="265"/>
            <ac:cxnSpMk id="11" creationId="{C86012A5-F432-4E1F-9340-212E5D19AD33}"/>
          </ac:cxnSpMkLst>
        </pc:cxnChg>
      </pc:sldChg>
      <pc:sldChg chg="addSp delSp modSp mod modNotesTx">
        <pc:chgData name="Ad De Visser" userId="4cf9affebc8284f3" providerId="LiveId" clId="{DAEE69F8-D4AB-454F-88DF-3051CA52270B}" dt="2020-11-17T14:08:16.992" v="5000" actId="6549"/>
        <pc:sldMkLst>
          <pc:docMk/>
          <pc:sldMk cId="366797495" sldId="266"/>
        </pc:sldMkLst>
        <pc:spChg chg="mod">
          <ac:chgData name="Ad De Visser" userId="4cf9affebc8284f3" providerId="LiveId" clId="{DAEE69F8-D4AB-454F-88DF-3051CA52270B}" dt="2020-11-17T14:07:14.499" v="4983" actId="20577"/>
          <ac:spMkLst>
            <pc:docMk/>
            <pc:sldMk cId="366797495" sldId="266"/>
            <ac:spMk id="2" creationId="{AF51FD42-6F2A-4422-9196-6019C0C3AC30}"/>
          </ac:spMkLst>
        </pc:spChg>
        <pc:spChg chg="del">
          <ac:chgData name="Ad De Visser" userId="4cf9affebc8284f3" providerId="LiveId" clId="{DAEE69F8-D4AB-454F-88DF-3051CA52270B}" dt="2020-11-17T14:07:18.229" v="4984" actId="478"/>
          <ac:spMkLst>
            <pc:docMk/>
            <pc:sldMk cId="366797495" sldId="266"/>
            <ac:spMk id="3" creationId="{93F0A271-AADF-45E6-9D50-0DD6F64745F3}"/>
          </ac:spMkLst>
        </pc:spChg>
        <pc:spChg chg="mod">
          <ac:chgData name="Ad De Visser" userId="4cf9affebc8284f3" providerId="LiveId" clId="{DAEE69F8-D4AB-454F-88DF-3051CA52270B}" dt="2020-11-17T14:08:01.518" v="4999" actId="20577"/>
          <ac:spMkLst>
            <pc:docMk/>
            <pc:sldMk cId="366797495" sldId="266"/>
            <ac:spMk id="5" creationId="{1E17E9F6-9C1C-412C-866D-9F570B12740D}"/>
          </ac:spMkLst>
        </pc:spChg>
        <pc:spChg chg="add del mod">
          <ac:chgData name="Ad De Visser" userId="4cf9affebc8284f3" providerId="LiveId" clId="{DAEE69F8-D4AB-454F-88DF-3051CA52270B}" dt="2020-11-17T14:07:21.779" v="4985" actId="478"/>
          <ac:spMkLst>
            <pc:docMk/>
            <pc:sldMk cId="366797495" sldId="266"/>
            <ac:spMk id="8" creationId="{837C452E-144E-4DFE-868F-403780605EE5}"/>
          </ac:spMkLst>
        </pc:spChg>
      </pc:sldChg>
      <pc:sldChg chg="add modNotesTx">
        <pc:chgData name="Ad De Visser" userId="4cf9affebc8284f3" providerId="LiveId" clId="{DAEE69F8-D4AB-454F-88DF-3051CA52270B}" dt="2020-11-17T13:50:56.314" v="4700" actId="20577"/>
        <pc:sldMkLst>
          <pc:docMk/>
          <pc:sldMk cId="289581921" sldId="267"/>
        </pc:sldMkLst>
      </pc:sldChg>
    </pc:docChg>
  </pc:docChgLst>
  <pc:docChgLst>
    <pc:chgData name="Ad De Visser" userId="4cf9affebc8284f3" providerId="LiveId" clId="{8F5AE834-B961-4A28-BE07-350CD4D46CE7}"/>
    <pc:docChg chg="custSel modSld">
      <pc:chgData name="Ad De Visser" userId="4cf9affebc8284f3" providerId="LiveId" clId="{8F5AE834-B961-4A28-BE07-350CD4D46CE7}" dt="2020-11-27T14:56:06.588" v="44" actId="20577"/>
      <pc:docMkLst>
        <pc:docMk/>
      </pc:docMkLst>
      <pc:sldChg chg="modSp mod">
        <pc:chgData name="Ad De Visser" userId="4cf9affebc8284f3" providerId="LiveId" clId="{8F5AE834-B961-4A28-BE07-350CD4D46CE7}" dt="2020-11-27T14:56:06.588" v="44" actId="20577"/>
        <pc:sldMkLst>
          <pc:docMk/>
          <pc:sldMk cId="2850629009" sldId="259"/>
        </pc:sldMkLst>
        <pc:spChg chg="mod">
          <ac:chgData name="Ad De Visser" userId="4cf9affebc8284f3" providerId="LiveId" clId="{8F5AE834-B961-4A28-BE07-350CD4D46CE7}" dt="2020-11-27T14:56:06.588" v="44" actId="20577"/>
          <ac:spMkLst>
            <pc:docMk/>
            <pc:sldMk cId="2850629009" sldId="259"/>
            <ac:spMk id="4" creationId="{92440937-7102-4B12-8AE5-A48D4ABC77E6}"/>
          </ac:spMkLst>
        </pc:spChg>
      </pc:sldChg>
    </pc:docChg>
  </pc:docChgLst>
  <pc:docChgLst>
    <pc:chgData name="Ad De Visser" userId="4cf9affebc8284f3" providerId="LiveId" clId="{21819EC6-5E15-4641-B382-855D9BE506CA}"/>
    <pc:docChg chg="modSld">
      <pc:chgData name="Ad De Visser" userId="4cf9affebc8284f3" providerId="LiveId" clId="{21819EC6-5E15-4641-B382-855D9BE506CA}" dt="2020-11-17T15:32:18.262" v="6"/>
      <pc:docMkLst>
        <pc:docMk/>
      </pc:docMkLst>
      <pc:sldChg chg="addSp modSp">
        <pc:chgData name="Ad De Visser" userId="4cf9affebc8284f3" providerId="LiveId" clId="{21819EC6-5E15-4641-B382-855D9BE506CA}" dt="2020-11-17T15:32:18.262" v="6"/>
        <pc:sldMkLst>
          <pc:docMk/>
          <pc:sldMk cId="59873349" sldId="256"/>
        </pc:sldMkLst>
        <pc:picChg chg="add mod">
          <ac:chgData name="Ad De Visser" userId="4cf9affebc8284f3" providerId="LiveId" clId="{21819EC6-5E15-4641-B382-855D9BE506CA}" dt="2020-11-17T15:32:18.262" v="6"/>
          <ac:picMkLst>
            <pc:docMk/>
            <pc:sldMk cId="59873349" sldId="256"/>
            <ac:picMk id="6" creationId="{742D6178-880E-4F80-932D-D771C8C9740D}"/>
          </ac:picMkLst>
        </pc:picChg>
      </pc:sldChg>
      <pc:sldChg chg="addSp modSp">
        <pc:chgData name="Ad De Visser" userId="4cf9affebc8284f3" providerId="LiveId" clId="{21819EC6-5E15-4641-B382-855D9BE506CA}" dt="2020-11-17T15:32:18.262" v="6"/>
        <pc:sldMkLst>
          <pc:docMk/>
          <pc:sldMk cId="2217962246" sldId="257"/>
        </pc:sldMkLst>
        <pc:picChg chg="add mod">
          <ac:chgData name="Ad De Visser" userId="4cf9affebc8284f3" providerId="LiveId" clId="{21819EC6-5E15-4641-B382-855D9BE506CA}" dt="2020-11-17T15:32:18.262" v="6"/>
          <ac:picMkLst>
            <pc:docMk/>
            <pc:sldMk cId="2217962246" sldId="257"/>
            <ac:picMk id="7" creationId="{63B6B291-3257-493B-8133-E5A89AFB4C24}"/>
          </ac:picMkLst>
        </pc:picChg>
      </pc:sldChg>
      <pc:sldChg chg="addSp modSp">
        <pc:chgData name="Ad De Visser" userId="4cf9affebc8284f3" providerId="LiveId" clId="{21819EC6-5E15-4641-B382-855D9BE506CA}" dt="2020-11-17T15:32:18.262" v="6"/>
        <pc:sldMkLst>
          <pc:docMk/>
          <pc:sldMk cId="3399554942" sldId="258"/>
        </pc:sldMkLst>
        <pc:picChg chg="add mod">
          <ac:chgData name="Ad De Visser" userId="4cf9affebc8284f3" providerId="LiveId" clId="{21819EC6-5E15-4641-B382-855D9BE506CA}" dt="2020-11-17T15:32:18.262" v="6"/>
          <ac:picMkLst>
            <pc:docMk/>
            <pc:sldMk cId="3399554942" sldId="258"/>
            <ac:picMk id="7" creationId="{B7FE2019-4EDB-4330-B0CE-C58449EADE72}"/>
          </ac:picMkLst>
        </pc:picChg>
      </pc:sldChg>
      <pc:sldChg chg="addSp modSp">
        <pc:chgData name="Ad De Visser" userId="4cf9affebc8284f3" providerId="LiveId" clId="{21819EC6-5E15-4641-B382-855D9BE506CA}" dt="2020-11-17T15:32:18.262" v="6"/>
        <pc:sldMkLst>
          <pc:docMk/>
          <pc:sldMk cId="2850629009" sldId="259"/>
        </pc:sldMkLst>
        <pc:picChg chg="add mod">
          <ac:chgData name="Ad De Visser" userId="4cf9affebc8284f3" providerId="LiveId" clId="{21819EC6-5E15-4641-B382-855D9BE506CA}" dt="2020-11-17T15:32:18.262" v="6"/>
          <ac:picMkLst>
            <pc:docMk/>
            <pc:sldMk cId="2850629009" sldId="259"/>
            <ac:picMk id="7" creationId="{19FB6525-0DCC-42B6-BD58-AEB377EA1B89}"/>
          </ac:picMkLst>
        </pc:picChg>
      </pc:sldChg>
      <pc:sldChg chg="addSp modSp">
        <pc:chgData name="Ad De Visser" userId="4cf9affebc8284f3" providerId="LiveId" clId="{21819EC6-5E15-4641-B382-855D9BE506CA}" dt="2020-11-17T15:32:18.262" v="6"/>
        <pc:sldMkLst>
          <pc:docMk/>
          <pc:sldMk cId="3037691454" sldId="260"/>
        </pc:sldMkLst>
        <pc:picChg chg="add mod">
          <ac:chgData name="Ad De Visser" userId="4cf9affebc8284f3" providerId="LiveId" clId="{21819EC6-5E15-4641-B382-855D9BE506CA}" dt="2020-11-17T15:32:18.262" v="6"/>
          <ac:picMkLst>
            <pc:docMk/>
            <pc:sldMk cId="3037691454" sldId="260"/>
            <ac:picMk id="7" creationId="{91668919-7CA3-4FDB-8E04-717D301B0D49}"/>
          </ac:picMkLst>
        </pc:picChg>
      </pc:sldChg>
      <pc:sldChg chg="addSp modSp">
        <pc:chgData name="Ad De Visser" userId="4cf9affebc8284f3" providerId="LiveId" clId="{21819EC6-5E15-4641-B382-855D9BE506CA}" dt="2020-11-17T15:32:18.262" v="6"/>
        <pc:sldMkLst>
          <pc:docMk/>
          <pc:sldMk cId="4101586591" sldId="261"/>
        </pc:sldMkLst>
        <pc:picChg chg="add mod">
          <ac:chgData name="Ad De Visser" userId="4cf9affebc8284f3" providerId="LiveId" clId="{21819EC6-5E15-4641-B382-855D9BE506CA}" dt="2020-11-17T15:32:18.262" v="6"/>
          <ac:picMkLst>
            <pc:docMk/>
            <pc:sldMk cId="4101586591" sldId="261"/>
            <ac:picMk id="7" creationId="{FBA8467E-8E1A-4ECC-A5B3-946E9CA7F04E}"/>
          </ac:picMkLst>
        </pc:picChg>
      </pc:sldChg>
      <pc:sldChg chg="addSp modSp">
        <pc:chgData name="Ad De Visser" userId="4cf9affebc8284f3" providerId="LiveId" clId="{21819EC6-5E15-4641-B382-855D9BE506CA}" dt="2020-11-17T15:32:18.262" v="6"/>
        <pc:sldMkLst>
          <pc:docMk/>
          <pc:sldMk cId="2773138791" sldId="265"/>
        </pc:sldMkLst>
        <pc:picChg chg="add mod">
          <ac:chgData name="Ad De Visser" userId="4cf9affebc8284f3" providerId="LiveId" clId="{21819EC6-5E15-4641-B382-855D9BE506CA}" dt="2020-11-17T15:32:18.262" v="6"/>
          <ac:picMkLst>
            <pc:docMk/>
            <pc:sldMk cId="2773138791" sldId="265"/>
            <ac:picMk id="8" creationId="{402FFEDE-E823-461F-B1FD-EE8F1A087248}"/>
          </ac:picMkLst>
        </pc:picChg>
      </pc:sldChg>
      <pc:sldChg chg="addSp modSp">
        <pc:chgData name="Ad De Visser" userId="4cf9affebc8284f3" providerId="LiveId" clId="{21819EC6-5E15-4641-B382-855D9BE506CA}" dt="2020-11-17T15:32:18.262" v="6"/>
        <pc:sldMkLst>
          <pc:docMk/>
          <pc:sldMk cId="366797495" sldId="266"/>
        </pc:sldMkLst>
        <pc:picChg chg="add mod">
          <ac:chgData name="Ad De Visser" userId="4cf9affebc8284f3" providerId="LiveId" clId="{21819EC6-5E15-4641-B382-855D9BE506CA}" dt="2020-11-17T15:32:18.262" v="6"/>
          <ac:picMkLst>
            <pc:docMk/>
            <pc:sldMk cId="366797495" sldId="266"/>
            <ac:picMk id="3" creationId="{1CC6680C-DAFC-46EC-8A69-5AECA12831A9}"/>
          </ac:picMkLst>
        </pc:picChg>
      </pc:sldChg>
      <pc:sldChg chg="addSp modSp modNotesTx">
        <pc:chgData name="Ad De Visser" userId="4cf9affebc8284f3" providerId="LiveId" clId="{21819EC6-5E15-4641-B382-855D9BE506CA}" dt="2020-11-17T15:32:18.262" v="6"/>
        <pc:sldMkLst>
          <pc:docMk/>
          <pc:sldMk cId="289581921" sldId="267"/>
        </pc:sldMkLst>
        <pc:picChg chg="add mod">
          <ac:chgData name="Ad De Visser" userId="4cf9affebc8284f3" providerId="LiveId" clId="{21819EC6-5E15-4641-B382-855D9BE506CA}" dt="2020-11-17T15:32:18.262" v="6"/>
          <ac:picMkLst>
            <pc:docMk/>
            <pc:sldMk cId="289581921" sldId="267"/>
            <ac:picMk id="6" creationId="{AC59B24F-FCCF-4310-B89D-FBCFA4606428}"/>
          </ac:picMkLst>
        </pc:picChg>
      </pc:sldChg>
    </pc:docChg>
  </pc:docChgLst>
  <pc:docChgLst>
    <pc:chgData name="Ad De Visser" userId="4cf9affebc8284f3" providerId="LiveId" clId="{CC3C7D67-453A-4492-9D5A-156936434938}"/>
    <pc:docChg chg="undo redo custSel addSld delSld modSld sldOrd">
      <pc:chgData name="Ad De Visser" userId="4cf9affebc8284f3" providerId="LiveId" clId="{CC3C7D67-453A-4492-9D5A-156936434938}" dt="2020-11-24T13:43:40.081" v="2407" actId="20577"/>
      <pc:docMkLst>
        <pc:docMk/>
      </pc:docMkLst>
      <pc:sldChg chg="addSp delSp modSp mod ord modNotesTx">
        <pc:chgData name="Ad De Visser" userId="4cf9affebc8284f3" providerId="LiveId" clId="{CC3C7D67-453A-4492-9D5A-156936434938}" dt="2020-11-24T13:43:40.081" v="2407" actId="20577"/>
        <pc:sldMkLst>
          <pc:docMk/>
          <pc:sldMk cId="3476728068" sldId="271"/>
        </pc:sldMkLst>
        <pc:spChg chg="mod">
          <ac:chgData name="Ad De Visser" userId="4cf9affebc8284f3" providerId="LiveId" clId="{CC3C7D67-453A-4492-9D5A-156936434938}" dt="2020-11-24T13:17:05.453" v="1285" actId="20577"/>
          <ac:spMkLst>
            <pc:docMk/>
            <pc:sldMk cId="3476728068" sldId="271"/>
            <ac:spMk id="2" creationId="{F235A74C-A8B2-4937-BD41-29330462670B}"/>
          </ac:spMkLst>
        </pc:spChg>
        <pc:spChg chg="mod">
          <ac:chgData name="Ad De Visser" userId="4cf9affebc8284f3" providerId="LiveId" clId="{CC3C7D67-453A-4492-9D5A-156936434938}" dt="2020-11-24T10:01:18.562" v="928" actId="1076"/>
          <ac:spMkLst>
            <pc:docMk/>
            <pc:sldMk cId="3476728068" sldId="271"/>
            <ac:spMk id="8" creationId="{7BF613D4-EE03-435C-BB9B-DCEC74E2F843}"/>
          </ac:spMkLst>
        </pc:spChg>
        <pc:spChg chg="mod">
          <ac:chgData name="Ad De Visser" userId="4cf9affebc8284f3" providerId="LiveId" clId="{CC3C7D67-453A-4492-9D5A-156936434938}" dt="2020-11-24T10:01:18.562" v="928" actId="1076"/>
          <ac:spMkLst>
            <pc:docMk/>
            <pc:sldMk cId="3476728068" sldId="271"/>
            <ac:spMk id="9" creationId="{9579540A-3326-491C-8A20-8DDFBFB9322F}"/>
          </ac:spMkLst>
        </pc:spChg>
        <pc:spChg chg="mod">
          <ac:chgData name="Ad De Visser" userId="4cf9affebc8284f3" providerId="LiveId" clId="{CC3C7D67-453A-4492-9D5A-156936434938}" dt="2020-11-24T10:06:13.322" v="1065" actId="20577"/>
          <ac:spMkLst>
            <pc:docMk/>
            <pc:sldMk cId="3476728068" sldId="271"/>
            <ac:spMk id="10" creationId="{6D1FF149-89DC-4966-AE15-D2A1CDEF0BE1}"/>
          </ac:spMkLst>
        </pc:spChg>
        <pc:spChg chg="mod">
          <ac:chgData name="Ad De Visser" userId="4cf9affebc8284f3" providerId="LiveId" clId="{CC3C7D67-453A-4492-9D5A-156936434938}" dt="2020-11-24T10:06:17.895" v="1074" actId="20577"/>
          <ac:spMkLst>
            <pc:docMk/>
            <pc:sldMk cId="3476728068" sldId="271"/>
            <ac:spMk id="11" creationId="{26075EE8-8692-4EE8-B3BA-99623071AE79}"/>
          </ac:spMkLst>
        </pc:spChg>
        <pc:spChg chg="mod">
          <ac:chgData name="Ad De Visser" userId="4cf9affebc8284f3" providerId="LiveId" clId="{CC3C7D67-453A-4492-9D5A-156936434938}" dt="2020-11-24T10:01:18.562" v="928" actId="1076"/>
          <ac:spMkLst>
            <pc:docMk/>
            <pc:sldMk cId="3476728068" sldId="271"/>
            <ac:spMk id="18" creationId="{0D619498-E0F8-4711-852F-02FB9E0B3A45}"/>
          </ac:spMkLst>
        </pc:spChg>
        <pc:spChg chg="mod">
          <ac:chgData name="Ad De Visser" userId="4cf9affebc8284f3" providerId="LiveId" clId="{CC3C7D67-453A-4492-9D5A-156936434938}" dt="2020-11-24T10:01:18.562" v="928" actId="1076"/>
          <ac:spMkLst>
            <pc:docMk/>
            <pc:sldMk cId="3476728068" sldId="271"/>
            <ac:spMk id="19" creationId="{9C1AED6C-B161-44DD-91F6-CECAD16BD972}"/>
          </ac:spMkLst>
        </pc:spChg>
        <pc:spChg chg="add del mod">
          <ac:chgData name="Ad De Visser" userId="4cf9affebc8284f3" providerId="LiveId" clId="{CC3C7D67-453A-4492-9D5A-156936434938}" dt="2020-11-24T09:24:54.523" v="25" actId="478"/>
          <ac:spMkLst>
            <pc:docMk/>
            <pc:sldMk cId="3476728068" sldId="271"/>
            <ac:spMk id="21" creationId="{AA19ECDD-BB1C-42AB-90BA-17BD69EBB103}"/>
          </ac:spMkLst>
        </pc:spChg>
        <pc:spChg chg="add del mod">
          <ac:chgData name="Ad De Visser" userId="4cf9affebc8284f3" providerId="LiveId" clId="{CC3C7D67-453A-4492-9D5A-156936434938}" dt="2020-11-24T09:55:25.606" v="540" actId="478"/>
          <ac:spMkLst>
            <pc:docMk/>
            <pc:sldMk cId="3476728068" sldId="271"/>
            <ac:spMk id="22" creationId="{BC3CDAA1-CF58-4917-8B6D-B8DE24D7B9C5}"/>
          </ac:spMkLst>
        </pc:spChg>
        <pc:spChg chg="add mod">
          <ac:chgData name="Ad De Visser" userId="4cf9affebc8284f3" providerId="LiveId" clId="{CC3C7D67-453A-4492-9D5A-156936434938}" dt="2020-11-24T13:43:40.081" v="2407" actId="20577"/>
          <ac:spMkLst>
            <pc:docMk/>
            <pc:sldMk cId="3476728068" sldId="271"/>
            <ac:spMk id="26" creationId="{162F5758-B797-4719-B432-BC77FEAABEF4}"/>
          </ac:spMkLst>
        </pc:spChg>
        <pc:spChg chg="mod">
          <ac:chgData name="Ad De Visser" userId="4cf9affebc8284f3" providerId="LiveId" clId="{CC3C7D67-453A-4492-9D5A-156936434938}" dt="2020-11-24T10:03:28.372" v="955" actId="12788"/>
          <ac:spMkLst>
            <pc:docMk/>
            <pc:sldMk cId="3476728068" sldId="271"/>
            <ac:spMk id="45" creationId="{928DD726-AE3F-4C25-BACC-2F34B26CCCB0}"/>
          </ac:spMkLst>
        </pc:spChg>
        <pc:spChg chg="mod">
          <ac:chgData name="Ad De Visser" userId="4cf9affebc8284f3" providerId="LiveId" clId="{CC3C7D67-453A-4492-9D5A-156936434938}" dt="2020-11-24T10:03:28.372" v="955" actId="12788"/>
          <ac:spMkLst>
            <pc:docMk/>
            <pc:sldMk cId="3476728068" sldId="271"/>
            <ac:spMk id="62" creationId="{67DE71B7-4A3E-40A3-83F3-1DD3F182ECA7}"/>
          </ac:spMkLst>
        </pc:spChg>
        <pc:cxnChg chg="mod">
          <ac:chgData name="Ad De Visser" userId="4cf9affebc8284f3" providerId="LiveId" clId="{CC3C7D67-453A-4492-9D5A-156936434938}" dt="2020-11-24T10:06:12.851" v="1063" actId="20577"/>
          <ac:cxnSpMkLst>
            <pc:docMk/>
            <pc:sldMk cId="3476728068" sldId="271"/>
            <ac:cxnSpMk id="13" creationId="{15208709-B033-4712-B45D-26CEA6641C57}"/>
          </ac:cxnSpMkLst>
        </pc:cxnChg>
        <pc:cxnChg chg="add del mod">
          <ac:chgData name="Ad De Visser" userId="4cf9affebc8284f3" providerId="LiveId" clId="{CC3C7D67-453A-4492-9D5A-156936434938}" dt="2020-11-24T10:02:05.970" v="941" actId="478"/>
          <ac:cxnSpMkLst>
            <pc:docMk/>
            <pc:sldMk cId="3476728068" sldId="271"/>
            <ac:cxnSpMk id="14" creationId="{6A110DF1-D386-4109-AFF2-26277218897C}"/>
          </ac:cxnSpMkLst>
        </pc:cxnChg>
        <pc:cxnChg chg="mod">
          <ac:chgData name="Ad De Visser" userId="4cf9affebc8284f3" providerId="LiveId" clId="{CC3C7D67-453A-4492-9D5A-156936434938}" dt="2020-11-24T10:06:16.658" v="1068" actId="20577"/>
          <ac:cxnSpMkLst>
            <pc:docMk/>
            <pc:sldMk cId="3476728068" sldId="271"/>
            <ac:cxnSpMk id="15" creationId="{39E6F5E7-4DE7-41B2-84ED-0E79E4BF4488}"/>
          </ac:cxnSpMkLst>
        </pc:cxnChg>
        <pc:cxnChg chg="add del mod">
          <ac:chgData name="Ad De Visser" userId="4cf9affebc8284f3" providerId="LiveId" clId="{CC3C7D67-453A-4492-9D5A-156936434938}" dt="2020-11-24T10:02:51.262" v="948" actId="478"/>
          <ac:cxnSpMkLst>
            <pc:docMk/>
            <pc:sldMk cId="3476728068" sldId="271"/>
            <ac:cxnSpMk id="23" creationId="{2D26EE3A-A201-4CC9-B960-C7F12FCD1819}"/>
          </ac:cxnSpMkLst>
        </pc:cxnChg>
        <pc:cxnChg chg="mod">
          <ac:chgData name="Ad De Visser" userId="4cf9affebc8284f3" providerId="LiveId" clId="{CC3C7D67-453A-4492-9D5A-156936434938}" dt="2020-11-24T10:01:18.562" v="928" actId="1076"/>
          <ac:cxnSpMkLst>
            <pc:docMk/>
            <pc:sldMk cId="3476728068" sldId="271"/>
            <ac:cxnSpMk id="25" creationId="{970BABC5-5350-4534-BC42-13A7D55ECF5D}"/>
          </ac:cxnSpMkLst>
        </pc:cxnChg>
        <pc:cxnChg chg="mod">
          <ac:chgData name="Ad De Visser" userId="4cf9affebc8284f3" providerId="LiveId" clId="{CC3C7D67-453A-4492-9D5A-156936434938}" dt="2020-11-24T10:01:18.562" v="928" actId="1076"/>
          <ac:cxnSpMkLst>
            <pc:docMk/>
            <pc:sldMk cId="3476728068" sldId="271"/>
            <ac:cxnSpMk id="28" creationId="{C553CD12-13D5-4C39-8C11-4DD2C2DFD85B}"/>
          </ac:cxnSpMkLst>
        </pc:cxnChg>
        <pc:cxnChg chg="add mod ord">
          <ac:chgData name="Ad De Visser" userId="4cf9affebc8284f3" providerId="LiveId" clId="{CC3C7D67-453A-4492-9D5A-156936434938}" dt="2020-11-24T13:43:34.475" v="2401" actId="20577"/>
          <ac:cxnSpMkLst>
            <pc:docMk/>
            <pc:sldMk cId="3476728068" sldId="271"/>
            <ac:cxnSpMk id="30" creationId="{2E14932D-1111-439A-AA0E-F9DDBE747093}"/>
          </ac:cxnSpMkLst>
        </pc:cxnChg>
        <pc:cxnChg chg="mod">
          <ac:chgData name="Ad De Visser" userId="4cf9affebc8284f3" providerId="LiveId" clId="{CC3C7D67-453A-4492-9D5A-156936434938}" dt="2020-11-24T10:03:28.372" v="955" actId="12788"/>
          <ac:cxnSpMkLst>
            <pc:docMk/>
            <pc:sldMk cId="3476728068" sldId="271"/>
            <ac:cxnSpMk id="47" creationId="{5BAB4F63-415F-400C-B99B-89BF12F717B7}"/>
          </ac:cxnSpMkLst>
        </pc:cxnChg>
        <pc:cxnChg chg="mod">
          <ac:chgData name="Ad De Visser" userId="4cf9affebc8284f3" providerId="LiveId" clId="{CC3C7D67-453A-4492-9D5A-156936434938}" dt="2020-11-24T10:03:28.372" v="955" actId="12788"/>
          <ac:cxnSpMkLst>
            <pc:docMk/>
            <pc:sldMk cId="3476728068" sldId="271"/>
            <ac:cxnSpMk id="49" creationId="{8AA1A389-D42A-4AD8-921C-474C8CA1B65B}"/>
          </ac:cxnSpMkLst>
        </pc:cxnChg>
        <pc:cxnChg chg="mod">
          <ac:chgData name="Ad De Visser" userId="4cf9affebc8284f3" providerId="LiveId" clId="{CC3C7D67-453A-4492-9D5A-156936434938}" dt="2020-11-24T10:01:18.562" v="928" actId="1076"/>
          <ac:cxnSpMkLst>
            <pc:docMk/>
            <pc:sldMk cId="3476728068" sldId="271"/>
            <ac:cxnSpMk id="61" creationId="{730CC02F-E343-47AA-994A-4DC8988D1BCB}"/>
          </ac:cxnSpMkLst>
        </pc:cxnChg>
      </pc:sldChg>
      <pc:sldChg chg="del modNotesTx">
        <pc:chgData name="Ad De Visser" userId="4cf9affebc8284f3" providerId="LiveId" clId="{CC3C7D67-453A-4492-9D5A-156936434938}" dt="2020-11-24T10:00:30.219" v="922" actId="47"/>
        <pc:sldMkLst>
          <pc:docMk/>
          <pc:sldMk cId="3203973657" sldId="272"/>
        </pc:sldMkLst>
      </pc:sldChg>
      <pc:sldChg chg="delSp modSp new mod">
        <pc:chgData name="Ad De Visser" userId="4cf9affebc8284f3" providerId="LiveId" clId="{CC3C7D67-453A-4492-9D5A-156936434938}" dt="2020-11-24T09:26:01.110" v="78" actId="20577"/>
        <pc:sldMkLst>
          <pc:docMk/>
          <pc:sldMk cId="3477785965" sldId="273"/>
        </pc:sldMkLst>
        <pc:spChg chg="mod">
          <ac:chgData name="Ad De Visser" userId="4cf9affebc8284f3" providerId="LiveId" clId="{CC3C7D67-453A-4492-9D5A-156936434938}" dt="2020-11-24T09:26:01.110" v="78" actId="20577"/>
          <ac:spMkLst>
            <pc:docMk/>
            <pc:sldMk cId="3477785965" sldId="273"/>
            <ac:spMk id="2" creationId="{9DE73735-01C7-4199-806E-70BF0104918D}"/>
          </ac:spMkLst>
        </pc:spChg>
        <pc:spChg chg="del">
          <ac:chgData name="Ad De Visser" userId="4cf9affebc8284f3" providerId="LiveId" clId="{CC3C7D67-453A-4492-9D5A-156936434938}" dt="2020-11-24T09:25:30.253" v="48" actId="478"/>
          <ac:spMkLst>
            <pc:docMk/>
            <pc:sldMk cId="3477785965" sldId="273"/>
            <ac:spMk id="3" creationId="{7FAEEDF6-5FCD-4815-96BD-7473CD75C3C3}"/>
          </ac:spMkLst>
        </pc:spChg>
      </pc:sldChg>
      <pc:sldChg chg="modSp new del mod">
        <pc:chgData name="Ad De Visser" userId="4cf9affebc8284f3" providerId="LiveId" clId="{CC3C7D67-453A-4492-9D5A-156936434938}" dt="2020-11-24T09:59:55.140" v="917" actId="47"/>
        <pc:sldMkLst>
          <pc:docMk/>
          <pc:sldMk cId="801572346" sldId="274"/>
        </pc:sldMkLst>
        <pc:spChg chg="mod">
          <ac:chgData name="Ad De Visser" userId="4cf9affebc8284f3" providerId="LiveId" clId="{CC3C7D67-453A-4492-9D5A-156936434938}" dt="2020-11-24T09:36:13.398" v="225" actId="14100"/>
          <ac:spMkLst>
            <pc:docMk/>
            <pc:sldMk cId="801572346" sldId="274"/>
            <ac:spMk id="2" creationId="{C24C082C-E367-4620-AC88-AE76DC459292}"/>
          </ac:spMkLst>
        </pc:spChg>
        <pc:spChg chg="mod">
          <ac:chgData name="Ad De Visser" userId="4cf9affebc8284f3" providerId="LiveId" clId="{CC3C7D67-453A-4492-9D5A-156936434938}" dt="2020-11-24T09:49:20.868" v="465" actId="27636"/>
          <ac:spMkLst>
            <pc:docMk/>
            <pc:sldMk cId="801572346" sldId="274"/>
            <ac:spMk id="3" creationId="{21511C06-8D6B-44B0-B487-28C736D32664}"/>
          </ac:spMkLst>
        </pc:spChg>
      </pc:sldChg>
      <pc:sldChg chg="addSp delSp modSp add mod modNotesTx">
        <pc:chgData name="Ad De Visser" userId="4cf9affebc8284f3" providerId="LiveId" clId="{CC3C7D67-453A-4492-9D5A-156936434938}" dt="2020-11-24T13:33:47.149" v="2023" actId="13926"/>
        <pc:sldMkLst>
          <pc:docMk/>
          <pc:sldMk cId="2729169601" sldId="274"/>
        </pc:sldMkLst>
        <pc:spChg chg="mod">
          <ac:chgData name="Ad De Visser" userId="4cf9affebc8284f3" providerId="LiveId" clId="{CC3C7D67-453A-4492-9D5A-156936434938}" dt="2020-11-24T10:07:22.872" v="1115" actId="207"/>
          <ac:spMkLst>
            <pc:docMk/>
            <pc:sldMk cId="2729169601" sldId="274"/>
            <ac:spMk id="2" creationId="{F235A74C-A8B2-4937-BD41-29330462670B}"/>
          </ac:spMkLst>
        </pc:spChg>
        <pc:spChg chg="del">
          <ac:chgData name="Ad De Visser" userId="4cf9affebc8284f3" providerId="LiveId" clId="{CC3C7D67-453A-4492-9D5A-156936434938}" dt="2020-11-24T10:08:56.877" v="1167" actId="478"/>
          <ac:spMkLst>
            <pc:docMk/>
            <pc:sldMk cId="2729169601" sldId="274"/>
            <ac:spMk id="8" creationId="{7BF613D4-EE03-435C-BB9B-DCEC74E2F843}"/>
          </ac:spMkLst>
        </pc:spChg>
        <pc:spChg chg="del mod">
          <ac:chgData name="Ad De Visser" userId="4cf9affebc8284f3" providerId="LiveId" clId="{CC3C7D67-453A-4492-9D5A-156936434938}" dt="2020-11-24T10:08:58.270" v="1169" actId="478"/>
          <ac:spMkLst>
            <pc:docMk/>
            <pc:sldMk cId="2729169601" sldId="274"/>
            <ac:spMk id="9" creationId="{9579540A-3326-491C-8A20-8DDFBFB9322F}"/>
          </ac:spMkLst>
        </pc:spChg>
        <pc:spChg chg="mod">
          <ac:chgData name="Ad De Visser" userId="4cf9affebc8284f3" providerId="LiveId" clId="{CC3C7D67-453A-4492-9D5A-156936434938}" dt="2020-11-24T10:11:04.994" v="1193" actId="20577"/>
          <ac:spMkLst>
            <pc:docMk/>
            <pc:sldMk cId="2729169601" sldId="274"/>
            <ac:spMk id="10" creationId="{6D1FF149-89DC-4966-AE15-D2A1CDEF0BE1}"/>
          </ac:spMkLst>
        </pc:spChg>
        <pc:spChg chg="mod">
          <ac:chgData name="Ad De Visser" userId="4cf9affebc8284f3" providerId="LiveId" clId="{CC3C7D67-453A-4492-9D5A-156936434938}" dt="2020-11-24T10:11:08.363" v="1197" actId="20577"/>
          <ac:spMkLst>
            <pc:docMk/>
            <pc:sldMk cId="2729169601" sldId="274"/>
            <ac:spMk id="11" creationId="{26075EE8-8692-4EE8-B3BA-99623071AE79}"/>
          </ac:spMkLst>
        </pc:spChg>
        <pc:spChg chg="mod ord">
          <ac:chgData name="Ad De Visser" userId="4cf9affebc8284f3" providerId="LiveId" clId="{CC3C7D67-453A-4492-9D5A-156936434938}" dt="2020-11-24T13:31:12.923" v="1970" actId="207"/>
          <ac:spMkLst>
            <pc:docMk/>
            <pc:sldMk cId="2729169601" sldId="274"/>
            <ac:spMk id="18" creationId="{0D619498-E0F8-4711-852F-02FB9E0B3A45}"/>
          </ac:spMkLst>
        </pc:spChg>
        <pc:spChg chg="del">
          <ac:chgData name="Ad De Visser" userId="4cf9affebc8284f3" providerId="LiveId" clId="{CC3C7D67-453A-4492-9D5A-156936434938}" dt="2020-11-24T10:08:05.564" v="1124" actId="478"/>
          <ac:spMkLst>
            <pc:docMk/>
            <pc:sldMk cId="2729169601" sldId="274"/>
            <ac:spMk id="19" creationId="{9C1AED6C-B161-44DD-91F6-CECAD16BD972}"/>
          </ac:spMkLst>
        </pc:spChg>
        <pc:spChg chg="mod">
          <ac:chgData name="Ad De Visser" userId="4cf9affebc8284f3" providerId="LiveId" clId="{CC3C7D67-453A-4492-9D5A-156936434938}" dt="2020-11-24T13:33:47.149" v="2023" actId="13926"/>
          <ac:spMkLst>
            <pc:docMk/>
            <pc:sldMk cId="2729169601" sldId="274"/>
            <ac:spMk id="26" creationId="{162F5758-B797-4719-B432-BC77FEAABEF4}"/>
          </ac:spMkLst>
        </pc:spChg>
        <pc:spChg chg="add mod">
          <ac:chgData name="Ad De Visser" userId="4cf9affebc8284f3" providerId="LiveId" clId="{CC3C7D67-453A-4492-9D5A-156936434938}" dt="2020-11-24T10:09:47.494" v="1177" actId="12788"/>
          <ac:spMkLst>
            <pc:docMk/>
            <pc:sldMk cId="2729169601" sldId="274"/>
            <ac:spMk id="29" creationId="{DF07B85E-4B34-410C-8FF5-FEDAB1C6B3EA}"/>
          </ac:spMkLst>
        </pc:spChg>
        <pc:spChg chg="del">
          <ac:chgData name="Ad De Visser" userId="4cf9affebc8284f3" providerId="LiveId" clId="{CC3C7D67-453A-4492-9D5A-156936434938}" dt="2020-11-24T10:07:36.141" v="1117" actId="478"/>
          <ac:spMkLst>
            <pc:docMk/>
            <pc:sldMk cId="2729169601" sldId="274"/>
            <ac:spMk id="45" creationId="{928DD726-AE3F-4C25-BACC-2F34B26CCCB0}"/>
          </ac:spMkLst>
        </pc:spChg>
        <pc:spChg chg="del">
          <ac:chgData name="Ad De Visser" userId="4cf9affebc8284f3" providerId="LiveId" clId="{CC3C7D67-453A-4492-9D5A-156936434938}" dt="2020-11-24T10:07:34.610" v="1116" actId="478"/>
          <ac:spMkLst>
            <pc:docMk/>
            <pc:sldMk cId="2729169601" sldId="274"/>
            <ac:spMk id="62" creationId="{67DE71B7-4A3E-40A3-83F3-1DD3F182ECA7}"/>
          </ac:spMkLst>
        </pc:spChg>
        <pc:cxnChg chg="mod ord">
          <ac:chgData name="Ad De Visser" userId="4cf9affebc8284f3" providerId="LiveId" clId="{CC3C7D67-453A-4492-9D5A-156936434938}" dt="2020-11-24T13:31:43.598" v="1975" actId="14100"/>
          <ac:cxnSpMkLst>
            <pc:docMk/>
            <pc:sldMk cId="2729169601" sldId="274"/>
            <ac:cxnSpMk id="13" creationId="{15208709-B033-4712-B45D-26CEA6641C57}"/>
          </ac:cxnSpMkLst>
        </pc:cxnChg>
        <pc:cxnChg chg="mod ord">
          <ac:chgData name="Ad De Visser" userId="4cf9affebc8284f3" providerId="LiveId" clId="{CC3C7D67-453A-4492-9D5A-156936434938}" dt="2020-11-24T13:31:35.205" v="1973" actId="166"/>
          <ac:cxnSpMkLst>
            <pc:docMk/>
            <pc:sldMk cId="2729169601" sldId="274"/>
            <ac:cxnSpMk id="15" creationId="{39E6F5E7-4DE7-41B2-84ED-0E79E4BF4488}"/>
          </ac:cxnSpMkLst>
        </pc:cxnChg>
        <pc:cxnChg chg="del mod">
          <ac:chgData name="Ad De Visser" userId="4cf9affebc8284f3" providerId="LiveId" clId="{CC3C7D67-453A-4492-9D5A-156936434938}" dt="2020-11-24T10:08:08.582" v="1125" actId="478"/>
          <ac:cxnSpMkLst>
            <pc:docMk/>
            <pc:sldMk cId="2729169601" sldId="274"/>
            <ac:cxnSpMk id="25" creationId="{970BABC5-5350-4534-BC42-13A7D55ECF5D}"/>
          </ac:cxnSpMkLst>
        </pc:cxnChg>
        <pc:cxnChg chg="del mod">
          <ac:chgData name="Ad De Visser" userId="4cf9affebc8284f3" providerId="LiveId" clId="{CC3C7D67-453A-4492-9D5A-156936434938}" dt="2020-11-24T10:08:59.757" v="1171" actId="478"/>
          <ac:cxnSpMkLst>
            <pc:docMk/>
            <pc:sldMk cId="2729169601" sldId="274"/>
            <ac:cxnSpMk id="28" creationId="{C553CD12-13D5-4C39-8C11-4DD2C2DFD85B}"/>
          </ac:cxnSpMkLst>
        </pc:cxnChg>
        <pc:cxnChg chg="mod ord">
          <ac:chgData name="Ad De Visser" userId="4cf9affebc8284f3" providerId="LiveId" clId="{CC3C7D67-453A-4492-9D5A-156936434938}" dt="2020-11-24T13:31:21.372" v="1971" actId="1076"/>
          <ac:cxnSpMkLst>
            <pc:docMk/>
            <pc:sldMk cId="2729169601" sldId="274"/>
            <ac:cxnSpMk id="30" creationId="{2E14932D-1111-439A-AA0E-F9DDBE747093}"/>
          </ac:cxnSpMkLst>
        </pc:cxnChg>
        <pc:cxnChg chg="add del mod">
          <ac:chgData name="Ad De Visser" userId="4cf9affebc8284f3" providerId="LiveId" clId="{CC3C7D67-453A-4492-9D5A-156936434938}" dt="2020-11-24T13:17:23.709" v="1288" actId="478"/>
          <ac:cxnSpMkLst>
            <pc:docMk/>
            <pc:sldMk cId="2729169601" sldId="274"/>
            <ac:cxnSpMk id="33" creationId="{17A9C704-4894-4E67-8DAE-4039F3DD31A7}"/>
          </ac:cxnSpMkLst>
        </pc:cxnChg>
        <pc:cxnChg chg="add del mod">
          <ac:chgData name="Ad De Visser" userId="4cf9affebc8284f3" providerId="LiveId" clId="{CC3C7D67-453A-4492-9D5A-156936434938}" dt="2020-11-24T13:17:25.025" v="1289" actId="478"/>
          <ac:cxnSpMkLst>
            <pc:docMk/>
            <pc:sldMk cId="2729169601" sldId="274"/>
            <ac:cxnSpMk id="36" creationId="{50716D8E-4E06-4FA1-AF5A-9F8ED5040F6C}"/>
          </ac:cxnSpMkLst>
        </pc:cxnChg>
        <pc:cxnChg chg="del mod">
          <ac:chgData name="Ad De Visser" userId="4cf9affebc8284f3" providerId="LiveId" clId="{CC3C7D67-453A-4492-9D5A-156936434938}" dt="2020-11-24T10:07:43.588" v="1119" actId="478"/>
          <ac:cxnSpMkLst>
            <pc:docMk/>
            <pc:sldMk cId="2729169601" sldId="274"/>
            <ac:cxnSpMk id="47" creationId="{5BAB4F63-415F-400C-B99B-89BF12F717B7}"/>
          </ac:cxnSpMkLst>
        </pc:cxnChg>
        <pc:cxnChg chg="del mod">
          <ac:chgData name="Ad De Visser" userId="4cf9affebc8284f3" providerId="LiveId" clId="{CC3C7D67-453A-4492-9D5A-156936434938}" dt="2020-11-24T10:07:44.406" v="1120" actId="478"/>
          <ac:cxnSpMkLst>
            <pc:docMk/>
            <pc:sldMk cId="2729169601" sldId="274"/>
            <ac:cxnSpMk id="49" creationId="{8AA1A389-D42A-4AD8-921C-474C8CA1B65B}"/>
          </ac:cxnSpMkLst>
        </pc:cxnChg>
        <pc:cxnChg chg="del">
          <ac:chgData name="Ad De Visser" userId="4cf9affebc8284f3" providerId="LiveId" clId="{CC3C7D67-453A-4492-9D5A-156936434938}" dt="2020-11-24T10:07:42.430" v="1118" actId="478"/>
          <ac:cxnSpMkLst>
            <pc:docMk/>
            <pc:sldMk cId="2729169601" sldId="274"/>
            <ac:cxnSpMk id="61" creationId="{730CC02F-E343-47AA-994A-4DC8988D1BCB}"/>
          </ac:cxnSpMkLst>
        </pc:cxnChg>
      </pc:sldChg>
      <pc:sldChg chg="add del">
        <pc:chgData name="Ad De Visser" userId="4cf9affebc8284f3" providerId="LiveId" clId="{CC3C7D67-453A-4492-9D5A-156936434938}" dt="2020-11-24T10:01:04.636" v="927" actId="47"/>
        <pc:sldMkLst>
          <pc:docMk/>
          <pc:sldMk cId="3569465846" sldId="274"/>
        </pc:sldMkLst>
      </pc:sldChg>
      <pc:sldChg chg="new del">
        <pc:chgData name="Ad De Visser" userId="4cf9affebc8284f3" providerId="LiveId" clId="{CC3C7D67-453A-4492-9D5A-156936434938}" dt="2020-11-24T09:29:36.391" v="144" actId="680"/>
        <pc:sldMkLst>
          <pc:docMk/>
          <pc:sldMk cId="140819937" sldId="275"/>
        </pc:sldMkLst>
      </pc:sldChg>
      <pc:sldChg chg="modSp add del mod">
        <pc:chgData name="Ad De Visser" userId="4cf9affebc8284f3" providerId="LiveId" clId="{CC3C7D67-453A-4492-9D5A-156936434938}" dt="2020-11-24T10:00:24.767" v="920" actId="47"/>
        <pc:sldMkLst>
          <pc:docMk/>
          <pc:sldMk cId="1815464609" sldId="275"/>
        </pc:sldMkLst>
        <pc:spChg chg="mod">
          <ac:chgData name="Ad De Visser" userId="4cf9affebc8284f3" providerId="LiveId" clId="{CC3C7D67-453A-4492-9D5A-156936434938}" dt="2020-11-24T09:36:35.446" v="236" actId="14100"/>
          <ac:spMkLst>
            <pc:docMk/>
            <pc:sldMk cId="1815464609" sldId="275"/>
            <ac:spMk id="2" creationId="{C24C082C-E367-4620-AC88-AE76DC459292}"/>
          </ac:spMkLst>
        </pc:spChg>
        <pc:spChg chg="mod">
          <ac:chgData name="Ad De Visser" userId="4cf9affebc8284f3" providerId="LiveId" clId="{CC3C7D67-453A-4492-9D5A-156936434938}" dt="2020-11-24T09:51:53.413" v="494" actId="13926"/>
          <ac:spMkLst>
            <pc:docMk/>
            <pc:sldMk cId="1815464609" sldId="275"/>
            <ac:spMk id="3" creationId="{21511C06-8D6B-44B0-B487-28C736D32664}"/>
          </ac:spMkLst>
        </pc:spChg>
      </pc:sldChg>
      <pc:sldChg chg="modSp new mod">
        <pc:chgData name="Ad De Visser" userId="4cf9affebc8284f3" providerId="LiveId" clId="{CC3C7D67-453A-4492-9D5A-156936434938}" dt="2020-11-24T13:41:19.388" v="2331" actId="113"/>
        <pc:sldMkLst>
          <pc:docMk/>
          <pc:sldMk cId="2331675371" sldId="275"/>
        </pc:sldMkLst>
        <pc:spChg chg="mod">
          <ac:chgData name="Ad De Visser" userId="4cf9affebc8284f3" providerId="LiveId" clId="{CC3C7D67-453A-4492-9D5A-156936434938}" dt="2020-11-24T13:34:54.095" v="2024" actId="122"/>
          <ac:spMkLst>
            <pc:docMk/>
            <pc:sldMk cId="2331675371" sldId="275"/>
            <ac:spMk id="2" creationId="{192D0641-00C3-4C84-8813-AA06CCAB0130}"/>
          </ac:spMkLst>
        </pc:spChg>
        <pc:spChg chg="mod">
          <ac:chgData name="Ad De Visser" userId="4cf9affebc8284f3" providerId="LiveId" clId="{CC3C7D67-453A-4492-9D5A-156936434938}" dt="2020-11-24T13:41:19.388" v="2331" actId="113"/>
          <ac:spMkLst>
            <pc:docMk/>
            <pc:sldMk cId="2331675371" sldId="275"/>
            <ac:spMk id="3" creationId="{D8490AE5-C57E-4F85-B3FF-841220440FB9}"/>
          </ac:spMkLst>
        </pc:spChg>
      </pc:sldChg>
      <pc:sldChg chg="addSp delSp modSp new del mod ord">
        <pc:chgData name="Ad De Visser" userId="4cf9affebc8284f3" providerId="LiveId" clId="{CC3C7D67-453A-4492-9D5A-156936434938}" dt="2020-11-24T10:00:03.604" v="918" actId="47"/>
        <pc:sldMkLst>
          <pc:docMk/>
          <pc:sldMk cId="1193246498" sldId="276"/>
        </pc:sldMkLst>
        <pc:spChg chg="mod">
          <ac:chgData name="Ad De Visser" userId="4cf9affebc8284f3" providerId="LiveId" clId="{CC3C7D67-453A-4492-9D5A-156936434938}" dt="2020-11-24T09:44:06.011" v="361" actId="20577"/>
          <ac:spMkLst>
            <pc:docMk/>
            <pc:sldMk cId="1193246498" sldId="276"/>
            <ac:spMk id="2" creationId="{FD55DD67-97A5-4CB6-9263-4459B373C830}"/>
          </ac:spMkLst>
        </pc:spChg>
        <pc:spChg chg="mod">
          <ac:chgData name="Ad De Visser" userId="4cf9affebc8284f3" providerId="LiveId" clId="{CC3C7D67-453A-4492-9D5A-156936434938}" dt="2020-11-24T09:46:53.040" v="429" actId="27636"/>
          <ac:spMkLst>
            <pc:docMk/>
            <pc:sldMk cId="1193246498" sldId="276"/>
            <ac:spMk id="3" creationId="{CA03E662-7C9D-4178-A2DD-6705C84403D1}"/>
          </ac:spMkLst>
        </pc:spChg>
        <pc:spChg chg="add del mod">
          <ac:chgData name="Ad De Visser" userId="4cf9affebc8284f3" providerId="LiveId" clId="{CC3C7D67-453A-4492-9D5A-156936434938}" dt="2020-11-24T09:45:50.071" v="409"/>
          <ac:spMkLst>
            <pc:docMk/>
            <pc:sldMk cId="1193246498" sldId="276"/>
            <ac:spMk id="7" creationId="{7B86B857-7B34-4E56-B18A-BA7A4EDE8A69}"/>
          </ac:spMkLst>
        </pc:spChg>
        <pc:graphicFrameChg chg="add del mod">
          <ac:chgData name="Ad De Visser" userId="4cf9affebc8284f3" providerId="LiveId" clId="{CC3C7D67-453A-4492-9D5A-156936434938}" dt="2020-11-24T09:45:50.071" v="409"/>
          <ac:graphicFrameMkLst>
            <pc:docMk/>
            <pc:sldMk cId="1193246498" sldId="276"/>
            <ac:graphicFrameMk id="6" creationId="{4F31DFAF-36D0-4394-93C1-B41E6E29E502}"/>
          </ac:graphicFrameMkLst>
        </pc:graphicFrameChg>
        <pc:picChg chg="add del mod">
          <ac:chgData name="Ad De Visser" userId="4cf9affebc8284f3" providerId="LiveId" clId="{CC3C7D67-453A-4492-9D5A-156936434938}" dt="2020-11-24T09:46:43.699" v="423" actId="478"/>
          <ac:picMkLst>
            <pc:docMk/>
            <pc:sldMk cId="1193246498" sldId="276"/>
            <ac:picMk id="8" creationId="{FBA2F47C-C65D-48B6-9ACA-63DE0C269C33}"/>
          </ac:picMkLst>
        </pc:picChg>
      </pc:sldChg>
      <pc:sldChg chg="modSp add del mod">
        <pc:chgData name="Ad De Visser" userId="4cf9affebc8284f3" providerId="LiveId" clId="{CC3C7D67-453A-4492-9D5A-156936434938}" dt="2020-11-24T09:59:50.820" v="916" actId="47"/>
        <pc:sldMkLst>
          <pc:docMk/>
          <pc:sldMk cId="1573706524" sldId="277"/>
        </pc:sldMkLst>
        <pc:spChg chg="mod">
          <ac:chgData name="Ad De Visser" userId="4cf9affebc8284f3" providerId="LiveId" clId="{CC3C7D67-453A-4492-9D5A-156936434938}" dt="2020-11-24T09:49:25.382" v="469" actId="20577"/>
          <ac:spMkLst>
            <pc:docMk/>
            <pc:sldMk cId="1573706524" sldId="277"/>
            <ac:spMk id="2" creationId="{C24C082C-E367-4620-AC88-AE76DC459292}"/>
          </ac:spMkLst>
        </pc:spChg>
        <pc:spChg chg="mod">
          <ac:chgData name="Ad De Visser" userId="4cf9affebc8284f3" providerId="LiveId" clId="{CC3C7D67-453A-4492-9D5A-156936434938}" dt="2020-11-24T09:51:17.888" v="492" actId="179"/>
          <ac:spMkLst>
            <pc:docMk/>
            <pc:sldMk cId="1573706524" sldId="277"/>
            <ac:spMk id="3" creationId="{21511C06-8D6B-44B0-B487-28C736D32664}"/>
          </ac:spMkLst>
        </pc:spChg>
      </pc:sldChg>
      <pc:sldChg chg="modSp add del mod">
        <pc:chgData name="Ad De Visser" userId="4cf9affebc8284f3" providerId="LiveId" clId="{CC3C7D67-453A-4492-9D5A-156936434938}" dt="2020-11-24T10:00:26.972" v="921" actId="47"/>
        <pc:sldMkLst>
          <pc:docMk/>
          <pc:sldMk cId="2163134769" sldId="278"/>
        </pc:sldMkLst>
        <pc:spChg chg="mod">
          <ac:chgData name="Ad De Visser" userId="4cf9affebc8284f3" providerId="LiveId" clId="{CC3C7D67-453A-4492-9D5A-156936434938}" dt="2020-11-24T09:50:09.118" v="481" actId="20577"/>
          <ac:spMkLst>
            <pc:docMk/>
            <pc:sldMk cId="2163134769" sldId="278"/>
            <ac:spMk id="2" creationId="{C24C082C-E367-4620-AC88-AE76DC459292}"/>
          </ac:spMkLst>
        </pc:spChg>
        <pc:spChg chg="mod">
          <ac:chgData name="Ad De Visser" userId="4cf9affebc8284f3" providerId="LiveId" clId="{CC3C7D67-453A-4492-9D5A-156936434938}" dt="2020-11-24T09:53:26.462" v="500" actId="13926"/>
          <ac:spMkLst>
            <pc:docMk/>
            <pc:sldMk cId="2163134769" sldId="278"/>
            <ac:spMk id="3" creationId="{21511C06-8D6B-44B0-B487-28C736D32664}"/>
          </ac:spMkLst>
        </pc:spChg>
      </pc:sldChg>
    </pc:docChg>
  </pc:docChgLst>
  <pc:docChgLst>
    <pc:chgData name="Ad De Visser" userId="4cf9affebc8284f3" providerId="LiveId" clId="{33979B8B-BCE8-4EE8-B7CA-98A16B2E734B}"/>
    <pc:docChg chg="modSld">
      <pc:chgData name="Ad De Visser" userId="4cf9affebc8284f3" providerId="LiveId" clId="{33979B8B-BCE8-4EE8-B7CA-98A16B2E734B}" dt="2020-12-16T13:57:45.192" v="7" actId="20577"/>
      <pc:docMkLst>
        <pc:docMk/>
      </pc:docMkLst>
      <pc:sldChg chg="modSp mod">
        <pc:chgData name="Ad De Visser" userId="4cf9affebc8284f3" providerId="LiveId" clId="{33979B8B-BCE8-4EE8-B7CA-98A16B2E734B}" dt="2020-12-16T13:57:45.192" v="7" actId="20577"/>
        <pc:sldMkLst>
          <pc:docMk/>
          <pc:sldMk cId="3399554942" sldId="258"/>
        </pc:sldMkLst>
        <pc:spChg chg="mod">
          <ac:chgData name="Ad De Visser" userId="4cf9affebc8284f3" providerId="LiveId" clId="{33979B8B-BCE8-4EE8-B7CA-98A16B2E734B}" dt="2020-12-16T13:57:45.192" v="7" actId="20577"/>
          <ac:spMkLst>
            <pc:docMk/>
            <pc:sldMk cId="3399554942" sldId="258"/>
            <ac:spMk id="4" creationId="{CAC82F93-E78C-4D43-BA66-CEAA4C8B51ED}"/>
          </ac:spMkLst>
        </pc:spChg>
      </pc:sldChg>
    </pc:docChg>
  </pc:docChgLst>
  <pc:docChgLst>
    <pc:chgData name="Ad De Visser" userId="4cf9affebc8284f3" providerId="LiveId" clId="{8725061A-A2CE-446E-81B3-9F8CB2B4C990}"/>
    <pc:docChg chg="undo redo custSel addSld modSld sldOrd">
      <pc:chgData name="Ad De Visser" userId="4cf9affebc8284f3" providerId="LiveId" clId="{8725061A-A2CE-446E-81B3-9F8CB2B4C990}" dt="2020-11-25T16:22:16.291" v="548" actId="207"/>
      <pc:docMkLst>
        <pc:docMk/>
      </pc:docMkLst>
      <pc:sldChg chg="modSp mod modNotesTx">
        <pc:chgData name="Ad De Visser" userId="4cf9affebc8284f3" providerId="LiveId" clId="{8725061A-A2CE-446E-81B3-9F8CB2B4C990}" dt="2020-11-25T16:17:29.010" v="473" actId="20577"/>
        <pc:sldMkLst>
          <pc:docMk/>
          <pc:sldMk cId="2850629009" sldId="259"/>
        </pc:sldMkLst>
        <pc:spChg chg="mod">
          <ac:chgData name="Ad De Visser" userId="4cf9affebc8284f3" providerId="LiveId" clId="{8725061A-A2CE-446E-81B3-9F8CB2B4C990}" dt="2020-11-25T16:17:07.088" v="471" actId="20577"/>
          <ac:spMkLst>
            <pc:docMk/>
            <pc:sldMk cId="2850629009" sldId="259"/>
            <ac:spMk id="4" creationId="{92440937-7102-4B12-8AE5-A48D4ABC77E6}"/>
          </ac:spMkLst>
        </pc:spChg>
      </pc:sldChg>
      <pc:sldChg chg="modSp mod">
        <pc:chgData name="Ad De Visser" userId="4cf9affebc8284f3" providerId="LiveId" clId="{8725061A-A2CE-446E-81B3-9F8CB2B4C990}" dt="2020-11-25T16:18:21.022" v="474" actId="1076"/>
        <pc:sldMkLst>
          <pc:docMk/>
          <pc:sldMk cId="2773138791" sldId="265"/>
        </pc:sldMkLst>
        <pc:cxnChg chg="mod">
          <ac:chgData name="Ad De Visser" userId="4cf9affebc8284f3" providerId="LiveId" clId="{8725061A-A2CE-446E-81B3-9F8CB2B4C990}" dt="2020-11-25T16:18:21.022" v="474" actId="1076"/>
          <ac:cxnSpMkLst>
            <pc:docMk/>
            <pc:sldMk cId="2773138791" sldId="265"/>
            <ac:cxnSpMk id="11" creationId="{C86012A5-F432-4E1F-9340-212E5D19AD33}"/>
          </ac:cxnSpMkLst>
        </pc:cxnChg>
      </pc:sldChg>
      <pc:sldChg chg="addSp delSp modSp mod modNotesTx">
        <pc:chgData name="Ad De Visser" userId="4cf9affebc8284f3" providerId="LiveId" clId="{8725061A-A2CE-446E-81B3-9F8CB2B4C990}" dt="2020-11-25T16:05:49.899" v="324" actId="1076"/>
        <pc:sldMkLst>
          <pc:docMk/>
          <pc:sldMk cId="3476728068" sldId="271"/>
        </pc:sldMkLst>
        <pc:spChg chg="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6" creationId="{B92BC006-B230-4F63-ABA7-942C2E1569CA}"/>
          </ac:spMkLst>
        </pc:spChg>
        <pc:spChg chg="add 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7" creationId="{44821367-F83E-43D2-A6F8-3983770C793E}"/>
          </ac:spMkLst>
        </pc:spChg>
        <pc:spChg chg="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8" creationId="{7BF613D4-EE03-435C-BB9B-DCEC74E2F843}"/>
          </ac:spMkLst>
        </pc:spChg>
        <pc:spChg chg="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9" creationId="{9579540A-3326-491C-8A20-8DDFBFB9322F}"/>
          </ac:spMkLst>
        </pc:spChg>
        <pc:spChg chg="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10" creationId="{6D1FF149-89DC-4966-AE15-D2A1CDEF0BE1}"/>
          </ac:spMkLst>
        </pc:spChg>
        <pc:spChg chg="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11" creationId="{26075EE8-8692-4EE8-B3BA-99623071AE79}"/>
          </ac:spMkLst>
        </pc:spChg>
        <pc:spChg chg="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18" creationId="{0D619498-E0F8-4711-852F-02FB9E0B3A45}"/>
          </ac:spMkLst>
        </pc:spChg>
        <pc:spChg chg="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19" creationId="{9C1AED6C-B161-44DD-91F6-CECAD16BD972}"/>
          </ac:spMkLst>
        </pc:spChg>
        <pc:spChg chg="add del 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26" creationId="{162F5758-B797-4719-B432-BC77FEAABEF4}"/>
          </ac:spMkLst>
        </pc:spChg>
        <pc:spChg chg="add del mod">
          <ac:chgData name="Ad De Visser" userId="4cf9affebc8284f3" providerId="LiveId" clId="{8725061A-A2CE-446E-81B3-9F8CB2B4C990}" dt="2020-11-25T16:03:13.742" v="273" actId="21"/>
          <ac:spMkLst>
            <pc:docMk/>
            <pc:sldMk cId="3476728068" sldId="271"/>
            <ac:spMk id="27" creationId="{E0F6FA29-A5ED-45CB-971C-908016BBED59}"/>
          </ac:spMkLst>
        </pc:spChg>
        <pc:spChg chg="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45" creationId="{928DD726-AE3F-4C25-BACC-2F34B26CCCB0}"/>
          </ac:spMkLst>
        </pc:spChg>
        <pc:spChg chg="mod">
          <ac:chgData name="Ad De Visser" userId="4cf9affebc8284f3" providerId="LiveId" clId="{8725061A-A2CE-446E-81B3-9F8CB2B4C990}" dt="2020-11-25T16:05:49.899" v="324" actId="1076"/>
          <ac:spMkLst>
            <pc:docMk/>
            <pc:sldMk cId="3476728068" sldId="271"/>
            <ac:spMk id="62" creationId="{67DE71B7-4A3E-40A3-83F3-1DD3F182ECA7}"/>
          </ac:spMkLst>
        </pc:spChg>
        <pc:cxnChg chg="mod">
          <ac:chgData name="Ad De Visser" userId="4cf9affebc8284f3" providerId="LiveId" clId="{8725061A-A2CE-446E-81B3-9F8CB2B4C990}" dt="2020-11-25T16:05:49.899" v="324" actId="1076"/>
          <ac:cxnSpMkLst>
            <pc:docMk/>
            <pc:sldMk cId="3476728068" sldId="271"/>
            <ac:cxnSpMk id="13" creationId="{15208709-B033-4712-B45D-26CEA6641C57}"/>
          </ac:cxnSpMkLst>
        </pc:cxnChg>
        <pc:cxnChg chg="mod">
          <ac:chgData name="Ad De Visser" userId="4cf9affebc8284f3" providerId="LiveId" clId="{8725061A-A2CE-446E-81B3-9F8CB2B4C990}" dt="2020-11-25T16:05:49.899" v="324" actId="1076"/>
          <ac:cxnSpMkLst>
            <pc:docMk/>
            <pc:sldMk cId="3476728068" sldId="271"/>
            <ac:cxnSpMk id="15" creationId="{39E6F5E7-4DE7-41B2-84ED-0E79E4BF4488}"/>
          </ac:cxnSpMkLst>
        </pc:cxnChg>
        <pc:cxnChg chg="mod">
          <ac:chgData name="Ad De Visser" userId="4cf9affebc8284f3" providerId="LiveId" clId="{8725061A-A2CE-446E-81B3-9F8CB2B4C990}" dt="2020-11-25T16:05:49.899" v="324" actId="1076"/>
          <ac:cxnSpMkLst>
            <pc:docMk/>
            <pc:sldMk cId="3476728068" sldId="271"/>
            <ac:cxnSpMk id="25" creationId="{970BABC5-5350-4534-BC42-13A7D55ECF5D}"/>
          </ac:cxnSpMkLst>
        </pc:cxnChg>
        <pc:cxnChg chg="mod">
          <ac:chgData name="Ad De Visser" userId="4cf9affebc8284f3" providerId="LiveId" clId="{8725061A-A2CE-446E-81B3-9F8CB2B4C990}" dt="2020-11-25T16:05:49.899" v="324" actId="1076"/>
          <ac:cxnSpMkLst>
            <pc:docMk/>
            <pc:sldMk cId="3476728068" sldId="271"/>
            <ac:cxnSpMk id="28" creationId="{C553CD12-13D5-4C39-8C11-4DD2C2DFD85B}"/>
          </ac:cxnSpMkLst>
        </pc:cxnChg>
        <pc:cxnChg chg="add del mod">
          <ac:chgData name="Ad De Visser" userId="4cf9affebc8284f3" providerId="LiveId" clId="{8725061A-A2CE-446E-81B3-9F8CB2B4C990}" dt="2020-11-25T16:05:49.899" v="324" actId="1076"/>
          <ac:cxnSpMkLst>
            <pc:docMk/>
            <pc:sldMk cId="3476728068" sldId="271"/>
            <ac:cxnSpMk id="30" creationId="{2E14932D-1111-439A-AA0E-F9DDBE747093}"/>
          </ac:cxnSpMkLst>
        </pc:cxnChg>
        <pc:cxnChg chg="mod">
          <ac:chgData name="Ad De Visser" userId="4cf9affebc8284f3" providerId="LiveId" clId="{8725061A-A2CE-446E-81B3-9F8CB2B4C990}" dt="2020-11-25T16:05:49.899" v="324" actId="1076"/>
          <ac:cxnSpMkLst>
            <pc:docMk/>
            <pc:sldMk cId="3476728068" sldId="271"/>
            <ac:cxnSpMk id="47" creationId="{5BAB4F63-415F-400C-B99B-89BF12F717B7}"/>
          </ac:cxnSpMkLst>
        </pc:cxnChg>
        <pc:cxnChg chg="mod">
          <ac:chgData name="Ad De Visser" userId="4cf9affebc8284f3" providerId="LiveId" clId="{8725061A-A2CE-446E-81B3-9F8CB2B4C990}" dt="2020-11-25T16:05:49.899" v="324" actId="1076"/>
          <ac:cxnSpMkLst>
            <pc:docMk/>
            <pc:sldMk cId="3476728068" sldId="271"/>
            <ac:cxnSpMk id="49" creationId="{8AA1A389-D42A-4AD8-921C-474C8CA1B65B}"/>
          </ac:cxnSpMkLst>
        </pc:cxnChg>
        <pc:cxnChg chg="mod">
          <ac:chgData name="Ad De Visser" userId="4cf9affebc8284f3" providerId="LiveId" clId="{8725061A-A2CE-446E-81B3-9F8CB2B4C990}" dt="2020-11-25T16:05:49.899" v="324" actId="1076"/>
          <ac:cxnSpMkLst>
            <pc:docMk/>
            <pc:sldMk cId="3476728068" sldId="271"/>
            <ac:cxnSpMk id="61" creationId="{730CC02F-E343-47AA-994A-4DC8988D1BCB}"/>
          </ac:cxnSpMkLst>
        </pc:cxnChg>
      </pc:sldChg>
      <pc:sldChg chg="addSp delSp modSp mod">
        <pc:chgData name="Ad De Visser" userId="4cf9affebc8284f3" providerId="LiveId" clId="{8725061A-A2CE-446E-81B3-9F8CB2B4C990}" dt="2020-11-25T15:49:18.343" v="186" actId="20578"/>
        <pc:sldMkLst>
          <pc:docMk/>
          <pc:sldMk cId="2729169601" sldId="274"/>
        </pc:sldMkLst>
        <pc:spChg chg="mod">
          <ac:chgData name="Ad De Visser" userId="4cf9affebc8284f3" providerId="LiveId" clId="{8725061A-A2CE-446E-81B3-9F8CB2B4C990}" dt="2020-11-25T15:45:44.384" v="141" actId="1076"/>
          <ac:spMkLst>
            <pc:docMk/>
            <pc:sldMk cId="2729169601" sldId="274"/>
            <ac:spMk id="5" creationId="{8B9FC4C5-D5E9-4D48-99C7-573923A6A8B7}"/>
          </ac:spMkLst>
        </pc:spChg>
        <pc:spChg chg="add del mod">
          <ac:chgData name="Ad De Visser" userId="4cf9affebc8284f3" providerId="LiveId" clId="{8725061A-A2CE-446E-81B3-9F8CB2B4C990}" dt="2020-11-25T15:48:04.388" v="173" actId="478"/>
          <ac:spMkLst>
            <pc:docMk/>
            <pc:sldMk cId="2729169601" sldId="274"/>
            <ac:spMk id="14" creationId="{D7EE6FF1-E3FD-47C4-A43D-57A86A97BDA1}"/>
          </ac:spMkLst>
        </pc:spChg>
        <pc:spChg chg="add mod">
          <ac:chgData name="Ad De Visser" userId="4cf9affebc8284f3" providerId="LiveId" clId="{8725061A-A2CE-446E-81B3-9F8CB2B4C990}" dt="2020-11-25T15:49:18.343" v="186" actId="20578"/>
          <ac:spMkLst>
            <pc:docMk/>
            <pc:sldMk cId="2729169601" sldId="274"/>
            <ac:spMk id="17" creationId="{E519FAC9-3F8E-42C5-9017-BC471082C9CD}"/>
          </ac:spMkLst>
        </pc:spChg>
        <pc:spChg chg="mod">
          <ac:chgData name="Ad De Visser" userId="4cf9affebc8284f3" providerId="LiveId" clId="{8725061A-A2CE-446E-81B3-9F8CB2B4C990}" dt="2020-11-25T15:47:47.565" v="170" actId="14100"/>
          <ac:spMkLst>
            <pc:docMk/>
            <pc:sldMk cId="2729169601" sldId="274"/>
            <ac:spMk id="26" creationId="{162F5758-B797-4719-B432-BC77FEAABEF4}"/>
          </ac:spMkLst>
        </pc:spChg>
        <pc:cxnChg chg="mod">
          <ac:chgData name="Ad De Visser" userId="4cf9affebc8284f3" providerId="LiveId" clId="{8725061A-A2CE-446E-81B3-9F8CB2B4C990}" dt="2020-11-25T15:48:42.637" v="180" actId="14100"/>
          <ac:cxnSpMkLst>
            <pc:docMk/>
            <pc:sldMk cId="2729169601" sldId="274"/>
            <ac:cxnSpMk id="30" creationId="{2E14932D-1111-439A-AA0E-F9DDBE747093}"/>
          </ac:cxnSpMkLst>
        </pc:cxnChg>
      </pc:sldChg>
      <pc:sldChg chg="modSp mod">
        <pc:chgData name="Ad De Visser" userId="4cf9affebc8284f3" providerId="LiveId" clId="{8725061A-A2CE-446E-81B3-9F8CB2B4C990}" dt="2020-11-25T16:08:52.623" v="375" actId="20577"/>
        <pc:sldMkLst>
          <pc:docMk/>
          <pc:sldMk cId="2331675371" sldId="275"/>
        </pc:sldMkLst>
        <pc:spChg chg="mod">
          <ac:chgData name="Ad De Visser" userId="4cf9affebc8284f3" providerId="LiveId" clId="{8725061A-A2CE-446E-81B3-9F8CB2B4C990}" dt="2020-11-25T16:08:52.623" v="375" actId="20577"/>
          <ac:spMkLst>
            <pc:docMk/>
            <pc:sldMk cId="2331675371" sldId="275"/>
            <ac:spMk id="2" creationId="{192D0641-00C3-4C84-8813-AA06CCAB0130}"/>
          </ac:spMkLst>
        </pc:spChg>
        <pc:spChg chg="mod">
          <ac:chgData name="Ad De Visser" userId="4cf9affebc8284f3" providerId="LiveId" clId="{8725061A-A2CE-446E-81B3-9F8CB2B4C990}" dt="2020-11-25T16:08:40.780" v="363" actId="14100"/>
          <ac:spMkLst>
            <pc:docMk/>
            <pc:sldMk cId="2331675371" sldId="275"/>
            <ac:spMk id="3" creationId="{D8490AE5-C57E-4F85-B3FF-841220440FB9}"/>
          </ac:spMkLst>
        </pc:spChg>
      </pc:sldChg>
      <pc:sldChg chg="addSp delSp modSp new mod ord">
        <pc:chgData name="Ad De Visser" userId="4cf9affebc8284f3" providerId="LiveId" clId="{8725061A-A2CE-446E-81B3-9F8CB2B4C990}" dt="2020-11-25T16:22:16.291" v="548" actId="207"/>
        <pc:sldMkLst>
          <pc:docMk/>
          <pc:sldMk cId="983162969" sldId="276"/>
        </pc:sldMkLst>
        <pc:spChg chg="mod">
          <ac:chgData name="Ad De Visser" userId="4cf9affebc8284f3" providerId="LiveId" clId="{8725061A-A2CE-446E-81B3-9F8CB2B4C990}" dt="2020-11-25T16:05:32.428" v="323" actId="20577"/>
          <ac:spMkLst>
            <pc:docMk/>
            <pc:sldMk cId="983162969" sldId="276"/>
            <ac:spMk id="2" creationId="{FD87B2C2-0626-4840-BA22-1DA373FC4672}"/>
          </ac:spMkLst>
        </pc:spChg>
        <pc:spChg chg="mod">
          <ac:chgData name="Ad De Visser" userId="4cf9affebc8284f3" providerId="LiveId" clId="{8725061A-A2CE-446E-81B3-9F8CB2B4C990}" dt="2020-11-25T16:22:16.291" v="548" actId="207"/>
          <ac:spMkLst>
            <pc:docMk/>
            <pc:sldMk cId="983162969" sldId="276"/>
            <ac:spMk id="3" creationId="{86BE9D9C-E264-4B4D-B78C-D513429829F1}"/>
          </ac:spMkLst>
        </pc:spChg>
        <pc:spChg chg="add del mod">
          <ac:chgData name="Ad De Visser" userId="4cf9affebc8284f3" providerId="LiveId" clId="{8725061A-A2CE-446E-81B3-9F8CB2B4C990}" dt="2020-11-25T16:03:55.268" v="293" actId="478"/>
          <ac:spMkLst>
            <pc:docMk/>
            <pc:sldMk cId="983162969" sldId="276"/>
            <ac:spMk id="6" creationId="{9629D9F1-0D79-4DD6-B4A4-0CE31D804A44}"/>
          </ac:spMkLst>
        </pc:spChg>
      </pc:sldChg>
      <pc:sldChg chg="modSp add mod ord">
        <pc:chgData name="Ad De Visser" userId="4cf9affebc8284f3" providerId="LiveId" clId="{8725061A-A2CE-446E-81B3-9F8CB2B4C990}" dt="2020-11-25T16:07:44.305" v="352" actId="20578"/>
        <pc:sldMkLst>
          <pc:docMk/>
          <pc:sldMk cId="2482432110" sldId="277"/>
        </pc:sldMkLst>
        <pc:spChg chg="mod">
          <ac:chgData name="Ad De Visser" userId="4cf9affebc8284f3" providerId="LiveId" clId="{8725061A-A2CE-446E-81B3-9F8CB2B4C990}" dt="2020-11-25T16:06:00.019" v="325" actId="20577"/>
          <ac:spMkLst>
            <pc:docMk/>
            <pc:sldMk cId="2482432110" sldId="277"/>
            <ac:spMk id="2" creationId="{FD87B2C2-0626-4840-BA22-1DA373FC4672}"/>
          </ac:spMkLst>
        </pc:spChg>
        <pc:spChg chg="mod">
          <ac:chgData name="Ad De Visser" userId="4cf9affebc8284f3" providerId="LiveId" clId="{8725061A-A2CE-446E-81B3-9F8CB2B4C990}" dt="2020-11-25T16:06:05.955" v="327" actId="20577"/>
          <ac:spMkLst>
            <pc:docMk/>
            <pc:sldMk cId="2482432110" sldId="277"/>
            <ac:spMk id="3" creationId="{86BE9D9C-E264-4B4D-B78C-D513429829F1}"/>
          </ac:spMkLst>
        </pc:spChg>
      </pc:sldChg>
      <pc:sldChg chg="addSp modSp new mod">
        <pc:chgData name="Ad De Visser" userId="4cf9affebc8284f3" providerId="LiveId" clId="{8725061A-A2CE-446E-81B3-9F8CB2B4C990}" dt="2020-11-25T16:21:48.969" v="547" actId="14100"/>
        <pc:sldMkLst>
          <pc:docMk/>
          <pc:sldMk cId="1408232772" sldId="278"/>
        </pc:sldMkLst>
        <pc:spChg chg="mod">
          <ac:chgData name="Ad De Visser" userId="4cf9affebc8284f3" providerId="LiveId" clId="{8725061A-A2CE-446E-81B3-9F8CB2B4C990}" dt="2020-11-25T16:11:26.520" v="388" actId="122"/>
          <ac:spMkLst>
            <pc:docMk/>
            <pc:sldMk cId="1408232772" sldId="278"/>
            <ac:spMk id="2" creationId="{B851791C-3319-4854-BA17-22F5CF3A05C7}"/>
          </ac:spMkLst>
        </pc:spChg>
        <pc:spChg chg="mod">
          <ac:chgData name="Ad De Visser" userId="4cf9affebc8284f3" providerId="LiveId" clId="{8725061A-A2CE-446E-81B3-9F8CB2B4C990}" dt="2020-11-25T16:15:55.111" v="453" actId="207"/>
          <ac:spMkLst>
            <pc:docMk/>
            <pc:sldMk cId="1408232772" sldId="278"/>
            <ac:spMk id="3" creationId="{E78408AB-27C8-4872-AFE5-F701BBBC3683}"/>
          </ac:spMkLst>
        </pc:spChg>
        <pc:spChg chg="add mod">
          <ac:chgData name="Ad De Visser" userId="4cf9affebc8284f3" providerId="LiveId" clId="{8725061A-A2CE-446E-81B3-9F8CB2B4C990}" dt="2020-11-25T16:21:48.969" v="547" actId="14100"/>
          <ac:spMkLst>
            <pc:docMk/>
            <pc:sldMk cId="1408232772" sldId="278"/>
            <ac:spMk id="6" creationId="{645E128E-BE19-44C1-9528-07BADBEA445E}"/>
          </ac:spMkLst>
        </pc:spChg>
      </pc:sldChg>
      <pc:sldChg chg="modSp new mod">
        <pc:chgData name="Ad De Visser" userId="4cf9affebc8284f3" providerId="LiveId" clId="{8725061A-A2CE-446E-81B3-9F8CB2B4C990}" dt="2020-11-25T16:20:36.137" v="492" actId="207"/>
        <pc:sldMkLst>
          <pc:docMk/>
          <pc:sldMk cId="3519468181" sldId="279"/>
        </pc:sldMkLst>
        <pc:spChg chg="mod">
          <ac:chgData name="Ad De Visser" userId="4cf9affebc8284f3" providerId="LiveId" clId="{8725061A-A2CE-446E-81B3-9F8CB2B4C990}" dt="2020-11-25T16:16:32.991" v="469" actId="20577"/>
          <ac:spMkLst>
            <pc:docMk/>
            <pc:sldMk cId="3519468181" sldId="279"/>
            <ac:spMk id="2" creationId="{073378B8-A87F-414B-9542-AEF60319037F}"/>
          </ac:spMkLst>
        </pc:spChg>
        <pc:spChg chg="mod">
          <ac:chgData name="Ad De Visser" userId="4cf9affebc8284f3" providerId="LiveId" clId="{8725061A-A2CE-446E-81B3-9F8CB2B4C990}" dt="2020-11-25T16:20:36.137" v="492" actId="207"/>
          <ac:spMkLst>
            <pc:docMk/>
            <pc:sldMk cId="3519468181" sldId="279"/>
            <ac:spMk id="3" creationId="{4B6F1FEB-3C7B-4F93-8848-5DCC97D172C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CCE62-8E7C-4EA9-83F5-7B82323016DD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E35EB-9E6D-4656-9241-5BF14D376E3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67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1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0A06F4A6-B22D-4CB5-8094-A11CB07425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644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10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9098106B-3CCA-4717-921C-635A05F61A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6068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11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D96CA0B3-7529-43C1-B6AB-42673C5583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1263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12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A551E353-8FC5-493A-921D-C8293B0A4E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76606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465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2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457AC093-1635-4D7E-AF1E-F07E0541C9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840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3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629A61E8-4FB3-45EA-A80E-459380AB13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4192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4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E5C208C0-719E-412A-9647-32AC26CD1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008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5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0A22D282-5039-4200-A477-8CDE3A29A5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8262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6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BBA81D6D-4289-4DE7-92BA-27B6FDE5D8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529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7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4AF3C1D1-809C-4046-AA94-37DD8B6880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730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8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66A391ED-C25C-4D12-8B08-E60C794D32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9019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E35EB-9E6D-4656-9241-5BF14D376E33}" type="slidenum">
              <a:rPr lang="en-GB" smtClean="0"/>
              <a:t>9</a:t>
            </a:fld>
            <a:endParaRPr lang="en-GB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EF3E7FC0-8DD9-42C0-8167-7E36AF456C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789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89DB7-5FB5-4357-9671-A64C2FE583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E6D5276-01CF-48FB-B8F4-E14D01901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553F83-326D-4117-BD03-2F6A1216B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C012C-1481-445E-8C31-613FC788875A}" type="datetime1">
              <a:rPr lang="en-GB" smtClean="0"/>
              <a:t>15/01/2021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431227-C473-47B8-BD18-79787603D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B154A3-F69B-4465-ADA4-9132ABC55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790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A80DA-507E-484A-9BF1-E90F003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8DAADDC-4B70-4A67-B6BD-AFD1369CB1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257416-70E1-4FAE-A004-270BC5CBF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808A-CA91-48F5-A8F4-2A4E25606F0D}" type="datetime1">
              <a:rPr lang="en-GB" smtClean="0"/>
              <a:t>15/01/2021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AA1896-C0A3-4062-A21B-65290925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216BD4F-BEF8-4A6A-B82D-F0801CCCD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43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E20C919-023E-459A-B488-E6E402C990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BEE214D-4089-4040-A37B-86CE67B9B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460FCA8-F406-4C53-974F-136BD4DDD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986-8C3E-4A71-BE0B-A8D921B19916}" type="datetime1">
              <a:rPr lang="en-GB" smtClean="0"/>
              <a:t>15/01/2021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FB51D80-FC3A-4B1A-A927-FE9DD1573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791306-A6F8-4351-ADA7-E9E43FBFF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309020-94F9-49F3-8476-556C7E62E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95D213-8D61-4B16-A686-ADE992FA8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D8EE43-E4B2-42D4-BAD6-AA3602466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7B52-7A86-47DC-BDED-34A9E2448442}" type="datetime1">
              <a:rPr lang="en-GB" smtClean="0"/>
              <a:t>15/01/2021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A4E3956-15CE-465E-A2C3-7084939ED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F7E0DB-136D-461A-8C98-86A515E92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365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5E2AD2-615E-414E-80C9-3DDB60BF2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C9985C4-C184-4EFF-AF3E-E1E63B44A8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F12811-D3FA-4102-AA6C-7C870E5AD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6CCFD-F364-4388-8623-EB31C9EF84E9}" type="datetime1">
              <a:rPr lang="en-GB" smtClean="0"/>
              <a:t>15/01/2021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F84635A-6E95-478F-AB0C-EA46B0235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5A7EEA-E8F9-4767-82ED-A68289933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143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43CC5-8751-4E3B-B6E1-AA447C75F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F5707B-A774-436A-BA87-D85D71BE15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49721A8-6E69-4862-BDC9-FA01E9F391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F228D87-B4EB-4E62-AC6B-BEB632C8E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9101B-4B75-4A52-8798-2284A1B342AB}" type="datetime1">
              <a:rPr lang="en-GB" smtClean="0"/>
              <a:t>15/01/2021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96A14F0-D40C-4A91-A798-F805E0E18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BD169F8-E136-447B-8379-E7334BADC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322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A875AB-BCAC-48F7-8421-F32F6142C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BAC003B-AE9E-4468-99CF-38B998BC9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94428F-3843-4769-A20A-BCB4689132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478DDB6-2CC6-4D0D-A8DF-E04AC57E5D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936E4EA-0C8F-437E-90D4-289D074E44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8811645-294A-43F0-B474-19CA7304F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11BB-A64D-47EE-A489-4F15F6F49BFC}" type="datetime1">
              <a:rPr lang="en-GB" smtClean="0"/>
              <a:t>15/01/2021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9A71091-88DB-4101-9108-C9306FA23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5D1B3CA-2765-49CC-88A6-FCEB6C270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101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FC3E5-EA77-473A-AD08-73D068484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6E89801-BDE3-496F-8216-B310AD244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9D53-3DF1-480C-8862-1682845C124A}" type="datetime1">
              <a:rPr lang="en-GB" smtClean="0"/>
              <a:t>15/01/2021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5E8375A-2CA1-4075-8CC0-B28F52AAA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8C365C3-7681-45F2-AA9D-4073FF30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45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EA99BDC-1DDF-44B9-BD69-CC4655879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3E2F3-8ADD-40A8-A208-155B21AFFEA8}" type="datetime1">
              <a:rPr lang="en-GB" smtClean="0"/>
              <a:t>15/01/2021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94DA97D-4DA5-4C49-8566-03C81B97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2D83B03-7F23-43A4-8D9E-6A67D04D4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024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0DACBE-677D-4182-BBDE-C58B8FBB9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8F8BE9-C49D-4F43-8B69-47602F8CD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18700D-73C6-438E-BAE7-01AD60981E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4655C3D-D427-4B5E-85EE-4D57D9F59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D88E-843E-4AF0-B28C-4D2E92936FB6}" type="datetime1">
              <a:rPr lang="en-GB" smtClean="0"/>
              <a:t>15/01/2021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382DBD-6C98-4BBF-AC0D-0885A45CA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19F27E-1AE6-49A0-90ED-242D02F85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28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1987EA-A6EA-4B9B-9FE7-F90C57711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61B2137-9E63-4BBA-B715-48BC623A55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DA47259-1702-41BD-9C42-D2D185A9A0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CF5A084-7627-49CE-A1A7-B9BE62B46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929F-68EB-42E9-A6CC-1814E1BC0FD7}" type="datetime1">
              <a:rPr lang="en-GB" smtClean="0"/>
              <a:t>15/01/2021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C63F17-D932-4C53-9105-864ED618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3BDE40-8917-4B04-A3C0-8CF5D5CB0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40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45D9068-05E3-40F0-BF6C-0B0D9FD50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96079-FF5F-4C5F-AD99-F03AE2529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855D51-7D2B-4882-8FC2-C6DD1DC75C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7DCE1-873D-4C7D-B7C6-979F80BC072F}" type="datetime1">
              <a:rPr lang="en-GB" smtClean="0"/>
              <a:t>15/01/2021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C80DC7-DCA8-449C-972B-3423652ED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72790F-2288-47F9-8410-FD6F6D2E2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B902D-8BCF-4E6A-935F-7886ED31F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10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trans/main/wp29/wp29wgs/wp29gre/infpape_83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unece.org/pages/viewpage.action?pageId=54429128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EAAF6C-C28C-43FE-9625-5110A17A0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LED replacement light sources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FA5CEA8-255A-4012-9ABA-680B7725AB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Basics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4D8CA45-F98C-4AEC-BD67-139E32885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D4FB411-7C61-4A1F-8F61-93682E385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1</a:t>
            </a:fld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61CB58B-D9A1-442F-B7AA-5079B7F6CBF0}"/>
              </a:ext>
            </a:extLst>
          </p:cNvPr>
          <p:cNvSpPr txBox="1"/>
          <p:nvPr/>
        </p:nvSpPr>
        <p:spPr>
          <a:xfrm>
            <a:off x="8542506" y="427553"/>
            <a:ext cx="28793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GB" sz="2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TFSR-15-02rev1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987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844"/>
    </mc:Choice>
    <mc:Fallback xmlns="">
      <p:transition spd="slow" advTm="2584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D98AB-7C38-4100-9C2A-A4D03B1DF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OPTIONS</a:t>
            </a:r>
            <a:br>
              <a:rPr lang="en-GB" sz="4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3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practical in production ― at request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3D6F5D-FC0C-46A2-96C8-5683C4F2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21277"/>
            <a:ext cx="10862569" cy="4555686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1: electrical current and monitoring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0"/>
              </a:spcBef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LED requires lower electrical current</a:t>
            </a: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0"/>
              </a:spcBef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Failure detection and monitoring use calculated electrical current from the corresponding incandescent filament lamp</a:t>
            </a: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0"/>
              </a:spcBef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LED replacement light sources</a:t>
            </a: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Default: same electrical current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High-efficiency: lower current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 device to increase the electrical current where needed for failure detection and monitoring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2: voltage polarity and insertion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0"/>
              </a:spcBef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Some incandescent filament light sources can be inserted in more than one way</a:t>
            </a: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0"/>
              </a:spcBef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LED replacement too, but voltage polarity matters</a:t>
            </a: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0"/>
              </a:spcBef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 size too small:</a:t>
            </a: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+/- marks on the light source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Light source category data sheet (if adopted by GRE) specifies which terminal shall be marked plus or minus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3: cap dimensions and insertion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0"/>
              </a:spcBef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Geometric dimensions relevant for interchangeability shall be the same</a:t>
            </a: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0"/>
              </a:spcBef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 more space in the cap is needed:</a:t>
            </a: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Light source category data sheet (if adopted by GRE) specifies maximum deviations to the IEC cap sheet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Only for part of the cap, </a:t>
            </a:r>
            <a:r>
              <a:rPr lang="en-GB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relevant for interchangeability</a:t>
            </a:r>
            <a:endParaRPr lang="en-GB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2C22346-0A2C-40B7-95BD-11035E36E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EA93604-D8F5-4291-9280-2F8DA2185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8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489"/>
    </mc:Choice>
    <mc:Fallback xmlns="">
      <p:transition spd="slow" advTm="201489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5AEE2DF1-5B75-4851-BB2E-943761BC6A0F}"/>
              </a:ext>
            </a:extLst>
          </p:cNvPr>
          <p:cNvSpPr txBox="1">
            <a:spLocks/>
          </p:cNvSpPr>
          <p:nvPr/>
        </p:nvSpPr>
        <p:spPr>
          <a:xfrm>
            <a:off x="6307652" y="1600200"/>
            <a:ext cx="5416118" cy="4756149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2400" b="1" dirty="0">
                <a:latin typeface="Calibri" panose="020F0502020204030204" pitchFamily="34" charset="0"/>
                <a:cs typeface="Arial" panose="020B0604020202020204" pitchFamily="34" charset="0"/>
              </a:rPr>
              <a:t>Package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>
              <a:spcBef>
                <a:spcPts val="0"/>
              </a:spcBef>
              <a:buAutoNum type="alphaUcPeriod"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Trade name/mark, rated voltage, approval code, category name and </a:t>
            </a:r>
            <a:r>
              <a:rPr lang="en-GB" sz="2000" dirty="0" err="1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LEDr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mark</a:t>
            </a:r>
          </a:p>
          <a:p>
            <a:pPr marL="457200" lvl="0" indent="-457200">
              <a:spcBef>
                <a:spcPts val="0"/>
              </a:spcBef>
              <a:buAutoNum type="alphaUcPeriod"/>
            </a:pP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spcBef>
                <a:spcPts val="0"/>
              </a:spcBef>
              <a:buAutoNum type="alphaUcPeriod"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Additional to A.: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Information symbol on the package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Instructions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package</a:t>
            </a:r>
            <a:endParaRPr lang="en-GB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Display at the point of sales</a:t>
            </a:r>
            <a:endParaRPr lang="en-GB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Reference to web site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Listed applications</a:t>
            </a:r>
            <a:endParaRPr lang="en-GB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 for installation and proper functioning</a:t>
            </a:r>
            <a:endParaRPr lang="en-GB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FB0116-6330-499A-82B0-46AEBBE3D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OPTIONS</a:t>
            </a:r>
            <a:br>
              <a:rPr lang="en-GB" sz="4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3200" dirty="0">
                <a:ea typeface="Calibri" panose="020F0502020204030204" pitchFamily="34" charset="0"/>
                <a:cs typeface="Arial" panose="020B0604020202020204" pitchFamily="34" charset="0"/>
              </a:rPr>
              <a:t>summary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01663E-FB44-4522-B700-8C0BDB08F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382" y="1600201"/>
            <a:ext cx="5416118" cy="4756148"/>
          </a:xfrm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GB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Light source</a:t>
            </a:r>
            <a:endParaRPr lang="en-GB" sz="20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spcBef>
                <a:spcPts val="0"/>
              </a:spcBef>
              <a:buAutoNum type="alphaUcPeriod"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Default –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universally applicable</a:t>
            </a:r>
          </a:p>
          <a:p>
            <a:pPr marL="457200" lvl="0" indent="-457200">
              <a:spcBef>
                <a:spcPts val="0"/>
              </a:spcBef>
              <a:buAutoNum type="alphaUcPeriod"/>
            </a:pPr>
            <a:endParaRPr lang="en-GB" sz="20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spcBef>
                <a:spcPts val="0"/>
              </a:spcBef>
              <a:buAutoNum type="alphaUcPeriod"/>
            </a:pP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spcBef>
                <a:spcPts val="0"/>
              </a:spcBef>
              <a:buAutoNum type="alphaUcPeriod"/>
            </a:pP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Non-default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limited applicable (2.2.2.2.2.)</a:t>
            </a: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Information symbol on the light source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Depending on the option: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High-efficiency light source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lvl="2" indent="0">
              <a:spcBef>
                <a:spcPts val="0"/>
              </a:spcBef>
              <a:buNone/>
            </a:pPr>
            <a:r>
              <a:rPr lang="nl-NL" spc="-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Ͱ</a:t>
            </a:r>
            <a:r>
              <a:rPr lang="en-GB" spc="-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 </a:t>
            </a:r>
            <a:r>
              <a:rPr lang="en-GB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</a:t>
            </a:r>
            <a:endParaRPr lang="en-GB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 device included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lvl="2" indent="0">
              <a:spcBef>
                <a:spcPts val="0"/>
              </a:spcBef>
              <a:buNone/>
            </a:pPr>
            <a:r>
              <a:rPr lang="en-US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Æ </a:t>
            </a:r>
            <a:r>
              <a:rPr lang="en-GB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</a:t>
            </a:r>
            <a:endParaRPr lang="en-GB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Voltage polarity matters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lvl="2" indent="0">
              <a:spcBef>
                <a:spcPts val="0"/>
              </a:spcBef>
              <a:buNone/>
            </a:pPr>
            <a:r>
              <a:rPr lang="en-GB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+/- mark</a:t>
            </a:r>
            <a:endParaRPr lang="en-GB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Larger dimensions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GB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Actual dimensions mark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followed by an           exclamation mark           </a:t>
            </a:r>
            <a:r>
              <a:rPr lang="en-GB" sz="2800" b="1" dirty="0">
                <a:latin typeface="Calibri" panose="020F0502020204030204" pitchFamily="34" charset="0"/>
                <a:cs typeface="Arial" panose="020B0604020202020204" pitchFamily="34" charset="0"/>
              </a:rPr>
              <a:t>!</a:t>
            </a:r>
            <a:endParaRPr lang="en-GB" b="1" dirty="0">
              <a:highlight>
                <a:srgbClr val="FFFF00"/>
              </a:highlight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Grafik 2">
            <a:extLst>
              <a:ext uri="{FF2B5EF4-FFF2-40B4-BE49-F238E27FC236}">
                <a16:creationId xmlns:a16="http://schemas.microsoft.com/office/drawing/2014/main" id="{7EEAA83E-C57C-4F9A-9867-FB1BE204D20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739" y="3549027"/>
            <a:ext cx="613716" cy="42924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8FF5886-41E9-4972-ACBC-12787EFBC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 TF SR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98CD30A-2459-461A-BBFC-51FDF9BF7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11</a:t>
            </a:fld>
            <a:endParaRPr lang="en-GB"/>
          </a:p>
        </p:txBody>
      </p:sp>
      <p:pic>
        <p:nvPicPr>
          <p:cNvPr id="6" name="Grafik 2">
            <a:extLst>
              <a:ext uri="{FF2B5EF4-FFF2-40B4-BE49-F238E27FC236}">
                <a16:creationId xmlns:a16="http://schemas.microsoft.com/office/drawing/2014/main" id="{CCF84150-95DE-45ED-A711-B54CEED540C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411" y="3678626"/>
            <a:ext cx="613716" cy="4292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86012A5-F432-4E1F-9340-212E5D19AD33}"/>
              </a:ext>
            </a:extLst>
          </p:cNvPr>
          <p:cNvCxnSpPr>
            <a:cxnSpLocks/>
          </p:cNvCxnSpPr>
          <p:nvPr/>
        </p:nvCxnSpPr>
        <p:spPr>
          <a:xfrm>
            <a:off x="539887" y="2853299"/>
            <a:ext cx="112983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933338E6-B051-4C52-BCA4-8893AADBEE8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592574" y="5808662"/>
            <a:ext cx="534789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13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337"/>
    </mc:Choice>
    <mc:Fallback xmlns="">
      <p:transition spd="slow" advTm="10433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1FD42-6F2A-4422-9196-6019C0C3A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MORE INFORMATION</a:t>
            </a:r>
            <a:endParaRPr lang="en-GB" dirty="0"/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1E17E9F6-9C1C-412C-866D-9F570B12740D}"/>
              </a:ext>
            </a:extLst>
          </p:cNvPr>
          <p:cNvSpPr txBox="1">
            <a:spLocks/>
          </p:cNvSpPr>
          <p:nvPr/>
        </p:nvSpPr>
        <p:spPr>
          <a:xfrm>
            <a:off x="838200" y="2107660"/>
            <a:ext cx="10515600" cy="4293139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800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  <a:hlinkClick r:id="rId3"/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GRE inf. 83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GRE-83-15e (TF SR) - Equivalence criteria</a:t>
            </a:r>
          </a:p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GRE-83-16e (TF SR) - Equivalence report for H11 </a:t>
            </a:r>
            <a:r>
              <a:rPr lang="en-GB" sz="18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LEDr</a:t>
            </a:r>
            <a:endParaRPr lang="en-GB" sz="18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GRE-83-14e (TF SR) - Supporting information for GRE_2020_15, GRE-83-11, GRE-83-12 and GRE-83-13</a:t>
            </a: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TF SR</a:t>
            </a:r>
            <a:r>
              <a:rPr lang="en-GB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TFSR-13-08 - SAE J575 Humidity Test-with-</a:t>
            </a:r>
            <a:r>
              <a:rPr lang="en-GB" sz="18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LEDr</a:t>
            </a:r>
            <a:endParaRPr lang="en-GB" sz="18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TFSR-11-02rev1 </a:t>
            </a:r>
            <a:r>
              <a:rPr lang="en-GB" sz="18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Technical_Requirements_open</a:t>
            </a:r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topics 2020-05-25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350D7C-2F9E-4363-924B-3A075D890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14E71-1CE3-4548-9DEB-6B93D7DCC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9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319"/>
    </mc:Choice>
    <mc:Fallback xmlns="">
      <p:transition spd="slow" advTm="25319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74DDA4-99F5-49F2-9F11-E357AE4B6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END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EA7CF61-F914-430F-9775-85E9395F9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2EF1125-79A0-4F06-95A1-1E0CFC261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03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333A8F-891F-41EA-ACC2-2D39C928B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TERMINOLOGY ― OVERVIEW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D89DA1-30D9-4F58-B77E-E49BD1199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77664" cy="4667250"/>
          </a:xfrm>
        </p:spPr>
        <p:txBody>
          <a:bodyPr>
            <a:normAutofit/>
          </a:bodyPr>
          <a:lstStyle/>
          <a:p>
            <a:r>
              <a:rPr lang="en-GB" dirty="0"/>
              <a:t>LED substitute light sources</a:t>
            </a:r>
          </a:p>
          <a:p>
            <a:pPr lvl="1"/>
            <a:r>
              <a:rPr lang="en-GB" dirty="0"/>
              <a:t>Intended as </a:t>
            </a:r>
            <a:r>
              <a:rPr lang="en-GB" u="sng" dirty="0"/>
              <a:t>alternative</a:t>
            </a:r>
            <a:r>
              <a:rPr lang="en-GB" dirty="0"/>
              <a:t> to incandescent filament light sources in </a:t>
            </a:r>
            <a:r>
              <a:rPr lang="en-GB" u="sng" dirty="0"/>
              <a:t>new applications</a:t>
            </a:r>
          </a:p>
          <a:p>
            <a:pPr lvl="1"/>
            <a:r>
              <a:rPr lang="en-GB" dirty="0"/>
              <a:t>Almost equivalent to the incandescent filament light sources</a:t>
            </a:r>
          </a:p>
          <a:p>
            <a:r>
              <a:rPr lang="en-GB" dirty="0"/>
              <a:t>LED replacement light sources</a:t>
            </a:r>
          </a:p>
          <a:p>
            <a:pPr lvl="1"/>
            <a:r>
              <a:rPr lang="en-GB" dirty="0"/>
              <a:t>Intended to </a:t>
            </a:r>
            <a:r>
              <a:rPr lang="en-GB" u="sng" dirty="0"/>
              <a:t>replace</a:t>
            </a:r>
            <a:r>
              <a:rPr lang="en-GB" dirty="0"/>
              <a:t> incandescent filament light sources in </a:t>
            </a:r>
            <a:r>
              <a:rPr lang="en-GB" u="sng" dirty="0"/>
              <a:t>existing applications</a:t>
            </a:r>
          </a:p>
          <a:p>
            <a:pPr lvl="1"/>
            <a:r>
              <a:rPr lang="en-GB" dirty="0"/>
              <a:t>Fully equivalent to incandescent filament light sources</a:t>
            </a:r>
          </a:p>
          <a:p>
            <a:r>
              <a:rPr lang="en-GB" dirty="0"/>
              <a:t>LED retrofit</a:t>
            </a:r>
          </a:p>
          <a:p>
            <a:pPr lvl="1"/>
            <a:r>
              <a:rPr lang="en-GB" u="sng" dirty="0"/>
              <a:t>No longer used </a:t>
            </a:r>
            <a:r>
              <a:rPr lang="en-GB" dirty="0"/>
              <a:t>for regulated and approved light sources</a:t>
            </a:r>
          </a:p>
          <a:p>
            <a:pPr lvl="1"/>
            <a:r>
              <a:rPr lang="en-GB" dirty="0"/>
              <a:t>Used in the market for “other” light sources</a:t>
            </a:r>
          </a:p>
          <a:p>
            <a:pPr lvl="2"/>
            <a:r>
              <a:rPr lang="en-GB" dirty="0"/>
              <a:t>Not standardised</a:t>
            </a:r>
          </a:p>
          <a:p>
            <a:pPr lvl="2"/>
            <a:r>
              <a:rPr lang="en-GB" dirty="0"/>
              <a:t>Not approved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176B2C-2E55-4BA9-B776-6651A39A2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1D00364-6346-40C2-97F0-1DB25850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613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8E27F3-AE3A-42C1-91D5-B1FD07F10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SITUATION</a:t>
            </a:r>
            <a:br>
              <a:rPr lang="en-GB" dirty="0"/>
            </a:br>
            <a:r>
              <a:rPr lang="en-GB" sz="3200" dirty="0"/>
              <a:t>need for LED replacements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1FC0FD-1556-42A5-B3F1-FA957B6C0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12511" cy="4351338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endParaRPr lang="en-GB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general lighting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energy saving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life time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consumer have accepted led light sources as replacement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sales of incandescent light sources is often forbidden 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(incandescent) filament technology will be scarcely available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automotive</a:t>
            </a:r>
            <a:r>
              <a:rPr lang="en-GB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fewer failure, less exchanges on the vehicle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ore robust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energy saving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iverse performance</a:t>
            </a:r>
          </a:p>
          <a:p>
            <a:pPr lvl="1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 always permitted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7030A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continued availability of (incandescent) filament technology is driven by general lighting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3EC97910-EA16-4A3E-9CB7-EC726ACA260B}"/>
              </a:ext>
            </a:extLst>
          </p:cNvPr>
          <p:cNvSpPr txBox="1">
            <a:spLocks/>
          </p:cNvSpPr>
          <p:nvPr/>
        </p:nvSpPr>
        <p:spPr>
          <a:xfrm>
            <a:off x="7717277" y="2749542"/>
            <a:ext cx="4280894" cy="20761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 for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automotive LED replacement light sources 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capable to replace filament light sources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approved, permitted for use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consumers are asking for it</a:t>
            </a:r>
          </a:p>
          <a:p>
            <a:pPr marL="28575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future availability of spare parts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87F184-4DA5-4DDA-9CE2-F6440FC12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682EF4-C510-4928-B7BD-43304778F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96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402"/>
    </mc:Choice>
    <mc:Fallback xmlns="">
      <p:transition spd="slow" advTm="7740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17AAF-17FB-4225-8A42-7FB70752A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SOLUTION</a:t>
            </a:r>
            <a:br>
              <a:rPr lang="en-GB" dirty="0"/>
            </a:br>
            <a:r>
              <a:rPr lang="en-GB" sz="3600" dirty="0"/>
              <a:t>replacement parts ― insert into R37 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44F88B-CCC8-42D4-BA05-7A65CBFB6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496" y="1825625"/>
            <a:ext cx="5502219" cy="3978545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Light source regulations are about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approved light sources for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new vehicles/lamps to be put on the market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vehicles-in-use, replacement parts</a:t>
            </a: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Solution is to develop LED light sources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corresponding filament light sources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replacement part</a:t>
            </a:r>
          </a:p>
          <a:p>
            <a:pPr lvl="2"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cs typeface="Arial" panose="020B0604020202020204" pitchFamily="34" charset="0"/>
              </a:rPr>
              <a:t>equivalent performance in an approved lamp</a:t>
            </a:r>
            <a:br>
              <a:rPr lang="en-GB" sz="1800" dirty="0"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800" i="1" dirty="0">
                <a:latin typeface="Calibri" panose="020F0502020204030204" pitchFamily="34" charset="0"/>
                <a:cs typeface="Arial" panose="020B0604020202020204" pitchFamily="34" charset="0"/>
              </a:rPr>
              <a:t>technical equivalence</a:t>
            </a:r>
            <a:endParaRPr lang="en-GB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cs typeface="Arial" panose="020B0604020202020204" pitchFamily="34" charset="0"/>
              </a:rPr>
              <a:t>same name</a:t>
            </a:r>
          </a:p>
          <a:p>
            <a:pPr lvl="2"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cs typeface="Arial" panose="020B0604020202020204" pitchFamily="34" charset="0"/>
              </a:rPr>
              <a:t>approved according to the same regulation</a:t>
            </a:r>
            <a:br>
              <a:rPr lang="en-GB" sz="1800" dirty="0"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800" i="1" dirty="0">
                <a:latin typeface="Calibri" panose="020F0502020204030204" pitchFamily="34" charset="0"/>
                <a:cs typeface="Arial" panose="020B0604020202020204" pitchFamily="34" charset="0"/>
              </a:rPr>
              <a:t>legal equivalence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CAC82F93-E78C-4D43-BA66-CEAA4C8B51ED}"/>
              </a:ext>
            </a:extLst>
          </p:cNvPr>
          <p:cNvSpPr txBox="1">
            <a:spLocks/>
          </p:cNvSpPr>
          <p:nvPr/>
        </p:nvSpPr>
        <p:spPr>
          <a:xfrm>
            <a:off x="6193277" y="1825624"/>
            <a:ext cx="5843080" cy="4328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Amend </a:t>
            </a: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Regulation 37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(incandescent) filament technology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new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replacement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New: LED technology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Replacement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Equivalent counterpart light sources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Technical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Equivalent performance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Legal (administrative)</a:t>
            </a:r>
            <a:endParaRPr lang="en-GB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1800" dirty="0">
                <a:latin typeface="Calibri" panose="020F0502020204030204" pitchFamily="34" charset="0"/>
                <a:cs typeface="Arial" panose="020B0604020202020204" pitchFamily="34" charset="0"/>
              </a:rPr>
              <a:t>Same name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1800" dirty="0">
                <a:latin typeface="Calibri" panose="020F0502020204030204" pitchFamily="34" charset="0"/>
                <a:cs typeface="Arial" panose="020B0604020202020204" pitchFamily="34" charset="0"/>
              </a:rPr>
              <a:t>Approved according to R37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E2A15D-E7E1-4738-B3D9-1FC655FD2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42D720-9E81-43EF-BF0B-0C84FF33B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55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42"/>
    </mc:Choice>
    <mc:Fallback xmlns="">
      <p:transition spd="slow" advTm="4654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9FFA4A-D16D-401F-991B-5C8679A51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CATEGORIES</a:t>
            </a:r>
            <a:br>
              <a:rPr lang="nl-NL" sz="4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3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standardized</a:t>
            </a:r>
            <a:r>
              <a:rPr lang="nl-NL" sz="3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basic design ― </a:t>
            </a:r>
            <a:r>
              <a:rPr lang="en-GB" sz="3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different technologies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1F9DED-560A-46A0-B76F-A8BCC0B1D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11680" cy="4351338"/>
          </a:xfrm>
        </p:spPr>
        <p:txBody>
          <a:bodyPr>
            <a:noAutofit/>
          </a:bodyPr>
          <a:lstStyle/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Category definition by parameters 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photometric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colorimetric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geometric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electrical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thermal (LED)</a:t>
            </a: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Types: variation within a category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manufacturer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voltage</a:t>
            </a:r>
          </a:p>
          <a:p>
            <a:pPr marL="742950" lvl="1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design of supports (bulb, cap) if changing optical output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92440937-7102-4B12-8AE5-A48D4ABC77E6}"/>
              </a:ext>
            </a:extLst>
          </p:cNvPr>
          <p:cNvSpPr txBox="1">
            <a:spLocks/>
          </p:cNvSpPr>
          <p:nvPr/>
        </p:nvSpPr>
        <p:spPr>
          <a:xfrm>
            <a:off x="6297227" y="1825625"/>
            <a:ext cx="5056573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LED replacement c</a:t>
            </a: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ategories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compared to the corresponding category in incandescent filament technology:</a:t>
            </a:r>
          </a:p>
          <a:p>
            <a:pPr lvl="2"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equivalent technical performance in the lamp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the same name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FCD3C3-1C2D-4534-8745-0C8907931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7817B-08C3-435D-957C-BAE43A7B7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62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310"/>
    </mc:Choice>
    <mc:Fallback xmlns="">
      <p:transition spd="slow" advTm="6131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84772E-8891-4A29-B0D9-85DCFEB52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EQUIVALENCE GRADE</a:t>
            </a:r>
            <a:br>
              <a:rPr lang="en-GB" dirty="0"/>
            </a:br>
            <a:r>
              <a:rPr lang="en-GB" sz="3200" dirty="0"/>
              <a:t>SUBSTITUTES ↔ REPLACEMENTS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F0957B-6419-4F29-ABEC-6F61B24BC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4328" cy="43513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LED substitutes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GRE 82-03, Guide supporting the definition of LED substitute categories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GRE informal documents: equivalence reports for new categories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R128, requirements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R.E.5, Annex 3, Group 4, Sheets for LED light sources 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additional lamp (luminaire) approval if approved with filament light source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Additional keying (interlock)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 H11/LED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b="1" dirty="0">
                <a:latin typeface="Calibri" panose="020F0502020204030204" pitchFamily="34" charset="0"/>
                <a:cs typeface="Arial" panose="020B0604020202020204" pitchFamily="34" charset="0"/>
              </a:rPr>
              <a:t>Lamp and installation regulations</a:t>
            </a:r>
          </a:p>
          <a:p>
            <a:pPr marL="0" lvl="0" indent="0">
              <a:buNone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89BE22B1-F397-4FB3-81EE-537D7C48304B}"/>
              </a:ext>
            </a:extLst>
          </p:cNvPr>
          <p:cNvSpPr txBox="1">
            <a:spLocks/>
          </p:cNvSpPr>
          <p:nvPr/>
        </p:nvSpPr>
        <p:spPr>
          <a:xfrm>
            <a:off x="6279472" y="1825625"/>
            <a:ext cx="50743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LED replacements</a:t>
            </a:r>
            <a:endParaRPr lang="en-GB" sz="1800" b="1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GRE 83-15, Guide supporting the definition of LED replacement categories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GRE informal documents: equivalence reports for new categories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R37, requirements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R.E.5, Annex 3, Group 5, Sheets for LED light sources </a:t>
            </a:r>
          </a:p>
          <a:p>
            <a:pPr lvl="2"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 for additional lamp (luminaire) approval</a:t>
            </a:r>
          </a:p>
          <a:p>
            <a:pPr lvl="2"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Standard keying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 H11 (mark: </a:t>
            </a:r>
            <a:r>
              <a:rPr lang="en-GB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LEDr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6964BB-ED66-4615-86C9-80EFFF043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BF0FCC-5BE9-4451-BDD8-5AB9F38D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69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812"/>
    </mc:Choice>
    <mc:Fallback xmlns="">
      <p:transition spd="slow" advTm="12781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BA8D2-9649-4647-9FF8-36B61276C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877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OTHER REQUIREMENTS</a:t>
            </a:r>
          </a:p>
        </p:txBody>
      </p:sp>
      <p:sp>
        <p:nvSpPr>
          <p:cNvPr id="5" name="Tekstvak 17">
            <a:extLst>
              <a:ext uri="{FF2B5EF4-FFF2-40B4-BE49-F238E27FC236}">
                <a16:creationId xmlns:a16="http://schemas.microsoft.com/office/drawing/2014/main" id="{4FBFCB99-A2EF-4ED9-8569-4109E5F67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101" y="1460090"/>
            <a:ext cx="9826830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lvl="0"/>
            <a:r>
              <a:rPr lang="en-GB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all LED light sources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Correlated colour temperature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UV radiation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EMC/EMI as for an electronic sub assembly (ESA) in R10</a:t>
            </a:r>
          </a:p>
          <a:p>
            <a:pPr marL="457200" lvl="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light from 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≤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</a:t>
            </a:r>
            <a:r>
              <a:rPr lang="en-GB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ms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flashes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8BB5253-BBE2-4980-A228-AADD5D1A2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A61322-DF15-485E-9CD9-3C696F1AF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19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182"/>
    </mc:Choice>
    <mc:Fallback xmlns="">
      <p:transition spd="slow" advTm="99182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BA8D2-9649-4647-9FF8-36B61276C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877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EQUIVALENCE CRITERIA</a:t>
            </a:r>
            <a:br>
              <a:rPr lang="en-GB" dirty="0"/>
            </a:br>
            <a:r>
              <a:rPr lang="en-GB" sz="2400" dirty="0"/>
              <a:t>GRE-82-03 vs. GRE 83-15</a:t>
            </a:r>
            <a:endParaRPr lang="en-GB" dirty="0"/>
          </a:p>
        </p:txBody>
      </p:sp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6C351148-8E8D-417F-BEA4-0B3ED73AA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11469"/>
              </p:ext>
            </p:extLst>
          </p:nvPr>
        </p:nvGraphicFramePr>
        <p:xfrm>
          <a:off x="968558" y="1398559"/>
          <a:ext cx="4673198" cy="4693920"/>
        </p:xfrm>
        <a:graphic>
          <a:graphicData uri="http://schemas.openxmlformats.org/drawingml/2006/table">
            <a:tbl>
              <a:tblPr firstRow="1" firstCol="1" bandRow="1"/>
              <a:tblGrid>
                <a:gridCol w="3281229">
                  <a:extLst>
                    <a:ext uri="{9D8B030D-6E8A-4147-A177-3AD203B41FA5}">
                      <a16:colId xmlns:a16="http://schemas.microsoft.com/office/drawing/2014/main" val="1079793212"/>
                    </a:ext>
                  </a:extLst>
                </a:gridCol>
                <a:gridCol w="770356">
                  <a:extLst>
                    <a:ext uri="{9D8B030D-6E8A-4147-A177-3AD203B41FA5}">
                      <a16:colId xmlns:a16="http://schemas.microsoft.com/office/drawing/2014/main" val="186150347"/>
                    </a:ext>
                  </a:extLst>
                </a:gridCol>
                <a:gridCol w="621613">
                  <a:extLst>
                    <a:ext uri="{9D8B030D-6E8A-4147-A177-3AD203B41FA5}">
                      <a16:colId xmlns:a16="http://schemas.microsoft.com/office/drawing/2014/main" val="1521634225"/>
                    </a:ext>
                  </a:extLst>
                </a:gridCol>
              </a:tblGrid>
              <a:tr h="365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Parameters, main changes</a:t>
                      </a:r>
                      <a:endParaRPr lang="en-GB" sz="19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LED subst.</a:t>
                      </a:r>
                      <a:endParaRPr lang="en-GB" sz="1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LED repl.</a:t>
                      </a:r>
                      <a:endParaRPr lang="en-GB" sz="19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291770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Photometry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075089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Objective luminous flux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7090278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Light centre length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7025623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Distortion free zone (if any)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8373531"/>
                  </a:ext>
                </a:extLst>
              </a:tr>
              <a:tr h="365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Normalized luminous intensity distribution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368820"/>
                  </a:ext>
                </a:extLst>
              </a:tr>
              <a:tr h="365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Size and position of the light-emitting-area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268761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Homogeneity of the light-emitting-area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2062151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Contrast of the light-emitting area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566986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Colorimetry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079345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Colour of emitted light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187828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spectral content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0563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Geometry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818052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Maximum lamp outline dimensions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5634700"/>
                  </a:ext>
                </a:extLst>
              </a:tr>
              <a:tr h="365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Cap/holder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 holder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 cap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731658"/>
                  </a:ext>
                </a:extLst>
              </a:tr>
              <a:tr h="365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Functional interlock between light source and application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5561150"/>
                  </a:ext>
                </a:extLst>
              </a:tr>
              <a:tr h="182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Electrical connector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9883" marR="1198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259381"/>
                  </a:ext>
                </a:extLst>
              </a:tr>
            </a:tbl>
          </a:graphicData>
        </a:graphic>
      </p:graphicFrame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BC81C5F-797B-48DD-A9C5-0F883AF1F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456279"/>
              </p:ext>
            </p:extLst>
          </p:nvPr>
        </p:nvGraphicFramePr>
        <p:xfrm>
          <a:off x="6139502" y="1398559"/>
          <a:ext cx="5083940" cy="3945058"/>
        </p:xfrm>
        <a:graphic>
          <a:graphicData uri="http://schemas.openxmlformats.org/drawingml/2006/table">
            <a:tbl>
              <a:tblPr firstRow="1" firstCol="1" bandRow="1"/>
              <a:tblGrid>
                <a:gridCol w="3290651">
                  <a:extLst>
                    <a:ext uri="{9D8B030D-6E8A-4147-A177-3AD203B41FA5}">
                      <a16:colId xmlns:a16="http://schemas.microsoft.com/office/drawing/2014/main" val="715824248"/>
                    </a:ext>
                  </a:extLst>
                </a:gridCol>
                <a:gridCol w="949911">
                  <a:extLst>
                    <a:ext uri="{9D8B030D-6E8A-4147-A177-3AD203B41FA5}">
                      <a16:colId xmlns:a16="http://schemas.microsoft.com/office/drawing/2014/main" val="2000121626"/>
                    </a:ext>
                  </a:extLst>
                </a:gridCol>
                <a:gridCol w="843378">
                  <a:extLst>
                    <a:ext uri="{9D8B030D-6E8A-4147-A177-3AD203B41FA5}">
                      <a16:colId xmlns:a16="http://schemas.microsoft.com/office/drawing/2014/main" val="3023141345"/>
                    </a:ext>
                  </a:extLst>
                </a:gridCol>
              </a:tblGrid>
              <a:tr h="357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Parameters, main changes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743" marR="11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LED subst.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743" marR="11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LED repl.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743" marR="11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2145631"/>
                  </a:ext>
                </a:extLst>
              </a:tr>
              <a:tr h="178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Electrical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721997"/>
                  </a:ext>
                </a:extLst>
              </a:tr>
              <a:tr h="178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Test voltage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66941"/>
                  </a:ext>
                </a:extLst>
              </a:tr>
              <a:tr h="2916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Electrical power consumption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max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246118"/>
                  </a:ext>
                </a:extLst>
              </a:tr>
              <a:tr h="178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minimum voltage range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027375"/>
                  </a:ext>
                </a:extLst>
              </a:tr>
              <a:tr h="357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Dependency of the luminous flux on the applied voltage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047692"/>
                  </a:ext>
                </a:extLst>
              </a:tr>
              <a:tr h="357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Dependency of the luminous flux on elevated ambient temperatures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072983"/>
                  </a:ext>
                </a:extLst>
              </a:tr>
              <a:tr h="357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PWM operation to stabilize the applied voltage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159350"/>
                  </a:ext>
                </a:extLst>
              </a:tr>
              <a:tr h="178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PWM operation to dim light sources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91966"/>
                  </a:ext>
                </a:extLst>
              </a:tr>
              <a:tr h="178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Voltage polarity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315907"/>
                  </a:ext>
                </a:extLst>
              </a:tr>
              <a:tr h="178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Failure detection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248791"/>
                  </a:ext>
                </a:extLst>
              </a:tr>
              <a:tr h="178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Failure behaviour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495919"/>
                  </a:ext>
                </a:extLst>
              </a:tr>
              <a:tr h="178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Thermal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572368"/>
                  </a:ext>
                </a:extLst>
              </a:tr>
              <a:tr h="178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 temperature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636607"/>
                  </a:ext>
                </a:extLst>
              </a:tr>
              <a:tr h="219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Thermal behaviour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 run-up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6877" marR="116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802593"/>
                  </a:ext>
                </a:extLst>
              </a:tr>
            </a:tbl>
          </a:graphicData>
        </a:graphic>
      </p:graphicFrame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8BB5253-BBE2-4980-A228-AADD5D1A2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 TF SR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A61322-DF15-485E-9CD9-3C696F1AF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8</a:t>
            </a:fld>
            <a:endParaRPr lang="en-GB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E62B1B1-7866-4F3F-B721-5D73843FACE3}"/>
              </a:ext>
            </a:extLst>
          </p:cNvPr>
          <p:cNvSpPr txBox="1"/>
          <p:nvPr/>
        </p:nvSpPr>
        <p:spPr>
          <a:xfrm>
            <a:off x="6096000" y="5459441"/>
            <a:ext cx="50839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=, 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≠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+ are compared to filament light sources</a:t>
            </a:r>
            <a:endParaRPr lang="en-GB" sz="1400" dirty="0"/>
          </a:p>
          <a:p>
            <a:r>
              <a:rPr lang="en-GB" sz="1400" b="1" dirty="0">
                <a:solidFill>
                  <a:srgbClr val="FF0000"/>
                </a:solidFill>
              </a:rPr>
              <a:t>All coloured cells for LED replacement are additional to the LED substitutes </a:t>
            </a:r>
          </a:p>
        </p:txBody>
      </p:sp>
    </p:spTree>
    <p:extLst>
      <p:ext uri="{BB962C8B-B14F-4D97-AF65-F5344CB8AC3E}">
        <p14:creationId xmlns:p14="http://schemas.microsoft.com/office/powerpoint/2010/main" val="410158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182"/>
    </mc:Choice>
    <mc:Fallback xmlns="">
      <p:transition spd="slow" advTm="9918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BA8D2-9649-4647-9FF8-36B61276C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877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EQUIVALENCE CRITERIA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8BB5253-BBE2-4980-A228-AADD5D1A2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 TF SR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A61322-DF15-485E-9CD9-3C696F1AF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902D-8BCF-4E6A-935F-7886ED31F543}" type="slidenum">
              <a:rPr lang="en-GB" smtClean="0"/>
              <a:t>9</a:t>
            </a:fld>
            <a:endParaRPr lang="en-GB"/>
          </a:p>
        </p:txBody>
      </p:sp>
      <p:sp>
        <p:nvSpPr>
          <p:cNvPr id="6" name="Tekstvak 17">
            <a:extLst>
              <a:ext uri="{FF2B5EF4-FFF2-40B4-BE49-F238E27FC236}">
                <a16:creationId xmlns:a16="http://schemas.microsoft.com/office/drawing/2014/main" id="{35B80C92-2ECD-4D1A-A951-7BCEB9588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072" y="4254851"/>
            <a:ext cx="11221128" cy="19389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lvl="0">
              <a:tabLst>
                <a:tab pos="5110163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Equivalent in all aspects:	</a:t>
            </a:r>
            <a:r>
              <a:rPr lang="en-GB" sz="24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default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LED replacement light source</a:t>
            </a:r>
          </a:p>
          <a:p>
            <a:pPr lvl="0">
              <a:tabLst>
                <a:tab pos="5110163" algn="l"/>
              </a:tabLs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-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 cells right column above</a:t>
            </a:r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tabLst>
                <a:tab pos="5110163" algn="l"/>
              </a:tabLs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Equivalent, practical in production :	</a:t>
            </a:r>
            <a:r>
              <a:rPr lang="en-GB" sz="2400" u="sng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options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at the request of the applicant</a:t>
            </a:r>
          </a:p>
          <a:p>
            <a:pPr lvl="0">
              <a:tabLst>
                <a:tab pos="5110163" algn="l"/>
              </a:tabLs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	-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yellow cells right column above</a:t>
            </a:r>
          </a:p>
          <a:p>
            <a:pPr lvl="0">
              <a:tabLst>
                <a:tab pos="5110163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- due to outer dimensions of the cap too small</a:t>
            </a:r>
          </a:p>
        </p:txBody>
      </p:sp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E1646F10-C304-4DD4-8B83-0FC72F3A9D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895472"/>
              </p:ext>
            </p:extLst>
          </p:nvPr>
        </p:nvGraphicFramePr>
        <p:xfrm>
          <a:off x="2006174" y="1476403"/>
          <a:ext cx="2552855" cy="2356315"/>
        </p:xfrm>
        <a:graphic>
          <a:graphicData uri="http://schemas.openxmlformats.org/drawingml/2006/table">
            <a:tbl>
              <a:tblPr firstRow="1" firstCol="1" bandRow="1"/>
              <a:tblGrid>
                <a:gridCol w="1792456">
                  <a:extLst>
                    <a:ext uri="{9D8B030D-6E8A-4147-A177-3AD203B41FA5}">
                      <a16:colId xmlns:a16="http://schemas.microsoft.com/office/drawing/2014/main" val="1079793212"/>
                    </a:ext>
                  </a:extLst>
                </a:gridCol>
                <a:gridCol w="420827">
                  <a:extLst>
                    <a:ext uri="{9D8B030D-6E8A-4147-A177-3AD203B41FA5}">
                      <a16:colId xmlns:a16="http://schemas.microsoft.com/office/drawing/2014/main" val="186150347"/>
                    </a:ext>
                  </a:extLst>
                </a:gridCol>
                <a:gridCol w="339572">
                  <a:extLst>
                    <a:ext uri="{9D8B030D-6E8A-4147-A177-3AD203B41FA5}">
                      <a16:colId xmlns:a16="http://schemas.microsoft.com/office/drawing/2014/main" val="1521634225"/>
                    </a:ext>
                  </a:extLst>
                </a:gridCol>
              </a:tblGrid>
              <a:tr h="2142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Parameters, main changes</a:t>
                      </a:r>
                      <a:endParaRPr lang="en-GB" sz="1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LED subst.</a:t>
                      </a:r>
                      <a:endParaRPr lang="en-GB" sz="10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LED repl.</a:t>
                      </a:r>
                      <a:endParaRPr lang="en-GB" sz="1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291770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Photometry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075089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Objective luminous flux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7090278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Light centre length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7025623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Distortion free zone (if any)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8373531"/>
                  </a:ext>
                </a:extLst>
              </a:tr>
              <a:tr h="21421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Normalized luminous intensity distribution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368820"/>
                  </a:ext>
                </a:extLst>
              </a:tr>
              <a:tr h="21421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Size and position of the light-emitting-area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268761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Homogeneity of the light-emitting-area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2062151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Contrast of the light-emitting area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≈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566986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Colorimetry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079345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Colour of emitted light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187828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spectral content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0563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Geometry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818052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Maximum lamp outline dimensions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5634700"/>
                  </a:ext>
                </a:extLst>
              </a:tr>
              <a:tr h="21421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Cap/holder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 holder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 cap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731658"/>
                  </a:ext>
                </a:extLst>
              </a:tr>
              <a:tr h="21421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Functional interlock between light source and application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5561150"/>
                  </a:ext>
                </a:extLst>
              </a:tr>
              <a:tr h="10710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Electrical connector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181" marR="601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259381"/>
                  </a:ext>
                </a:extLst>
              </a:tr>
            </a:tbl>
          </a:graphicData>
        </a:graphic>
      </p:graphicFrame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157B62F7-6EAA-4115-A1FD-E3D6FA823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588516"/>
              </p:ext>
            </p:extLst>
          </p:nvPr>
        </p:nvGraphicFramePr>
        <p:xfrm>
          <a:off x="6444303" y="1476403"/>
          <a:ext cx="2252226" cy="2143655"/>
        </p:xfrm>
        <a:graphic>
          <a:graphicData uri="http://schemas.openxmlformats.org/drawingml/2006/table">
            <a:tbl>
              <a:tblPr firstRow="1" firstCol="1" bandRow="1"/>
              <a:tblGrid>
                <a:gridCol w="1457785">
                  <a:extLst>
                    <a:ext uri="{9D8B030D-6E8A-4147-A177-3AD203B41FA5}">
                      <a16:colId xmlns:a16="http://schemas.microsoft.com/office/drawing/2014/main" val="715824248"/>
                    </a:ext>
                  </a:extLst>
                </a:gridCol>
                <a:gridCol w="420818">
                  <a:extLst>
                    <a:ext uri="{9D8B030D-6E8A-4147-A177-3AD203B41FA5}">
                      <a16:colId xmlns:a16="http://schemas.microsoft.com/office/drawing/2014/main" val="2000121626"/>
                    </a:ext>
                  </a:extLst>
                </a:gridCol>
                <a:gridCol w="373623">
                  <a:extLst>
                    <a:ext uri="{9D8B030D-6E8A-4147-A177-3AD203B41FA5}">
                      <a16:colId xmlns:a16="http://schemas.microsoft.com/office/drawing/2014/main" val="3023141345"/>
                    </a:ext>
                  </a:extLst>
                </a:gridCol>
              </a:tblGrid>
              <a:tr h="19744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Parameters, main changes</a:t>
                      </a: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832" marR="508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LED subst.</a:t>
                      </a: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832" marR="508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LED repl.</a:t>
                      </a: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832" marR="508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2145631"/>
                  </a:ext>
                </a:extLst>
              </a:tr>
              <a:tr h="987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Electrical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721997"/>
                  </a:ext>
                </a:extLst>
              </a:tr>
              <a:tr h="987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Test voltage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66941"/>
                  </a:ext>
                </a:extLst>
              </a:tr>
              <a:tr h="26795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Electrical power consumption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 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max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246118"/>
                  </a:ext>
                </a:extLst>
              </a:tr>
              <a:tr h="987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minimum voltage range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027375"/>
                  </a:ext>
                </a:extLst>
              </a:tr>
              <a:tr h="19744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Dependency of the luminous flux on the applied voltage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047692"/>
                  </a:ext>
                </a:extLst>
              </a:tr>
              <a:tr h="19744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Dependency of the luminous flux on elevated ambient temperatures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072983"/>
                  </a:ext>
                </a:extLst>
              </a:tr>
              <a:tr h="19744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PWM operation to stabilize the applied voltage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159350"/>
                  </a:ext>
                </a:extLst>
              </a:tr>
              <a:tr h="987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PWM operation to dim light sources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91966"/>
                  </a:ext>
                </a:extLst>
              </a:tr>
              <a:tr h="987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Voltage polarity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315907"/>
                  </a:ext>
                </a:extLst>
              </a:tr>
              <a:tr h="987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Failure detection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248791"/>
                  </a:ext>
                </a:extLst>
              </a:tr>
              <a:tr h="987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Failure behaviour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495919"/>
                  </a:ext>
                </a:extLst>
              </a:tr>
              <a:tr h="987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Thermal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572368"/>
                  </a:ext>
                </a:extLst>
              </a:tr>
              <a:tr h="9872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 temperature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636607"/>
                  </a:ext>
                </a:extLst>
              </a:tr>
              <a:tr h="19744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Thermal behaviour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 run-up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778" marR="51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8025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70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182"/>
    </mc:Choice>
    <mc:Fallback xmlns="">
      <p:transition spd="slow" advTm="99182"/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1242</Words>
  <Application>Microsoft Office PowerPoint</Application>
  <PresentationFormat>Breitbild</PresentationFormat>
  <Paragraphs>403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Times New Roman</vt:lpstr>
      <vt:lpstr>Wingdings</vt:lpstr>
      <vt:lpstr>Kantoorthema</vt:lpstr>
      <vt:lpstr>LED replacement light sources</vt:lpstr>
      <vt:lpstr>TERMINOLOGY ― OVERVIEW</vt:lpstr>
      <vt:lpstr>SITUATION need for LED replacements</vt:lpstr>
      <vt:lpstr>SOLUTION replacement parts ― insert into R37 </vt:lpstr>
      <vt:lpstr>CATEGORIES standardized basic design ― different technologies</vt:lpstr>
      <vt:lpstr>EQUIVALENCE GRADE SUBSTITUTES ↔ REPLACEMENTS</vt:lpstr>
      <vt:lpstr>OTHER REQUIREMENTS</vt:lpstr>
      <vt:lpstr>EQUIVALENCE CRITERIA GRE-82-03 vs. GRE 83-15</vt:lpstr>
      <vt:lpstr>EQUIVALENCE CRITERIA</vt:lpstr>
      <vt:lpstr>OPTIONS practical in production ― at request</vt:lpstr>
      <vt:lpstr>OPTIONS summary</vt:lpstr>
      <vt:lpstr>MORE INFORMATION</vt:lpstr>
      <vt:lpstr>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of  LED replacement light sources</dc:title>
  <dc:creator>Ad De Visser</dc:creator>
  <cp:lastModifiedBy>Plathner, Dr. Philipp</cp:lastModifiedBy>
  <cp:revision>2</cp:revision>
  <cp:lastPrinted>2020-11-20T10:22:00Z</cp:lastPrinted>
  <dcterms:created xsi:type="dcterms:W3CDTF">2020-11-12T15:55:27Z</dcterms:created>
  <dcterms:modified xsi:type="dcterms:W3CDTF">2021-01-15T14:53:58Z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c8e0fde-d954-47be-ab67-d16694a3feef_Enabled">
    <vt:lpwstr>True</vt:lpwstr>
  </property>
  <property fmtid="{D5CDD505-2E9C-101B-9397-08002B2CF9AE}" pid="3" name="MSIP_Label_1c8e0fde-d954-47be-ab67-d16694a3feef_SiteId">
    <vt:lpwstr>ec1ca250-c234-4d56-a76b-7dfb9eee0c46</vt:lpwstr>
  </property>
  <property fmtid="{D5CDD505-2E9C-101B-9397-08002B2CF9AE}" pid="4" name="MSIP_Label_1c8e0fde-d954-47be-ab67-d16694a3feef_Owner">
    <vt:lpwstr>p.plathner@osram.com</vt:lpwstr>
  </property>
  <property fmtid="{D5CDD505-2E9C-101B-9397-08002B2CF9AE}" pid="5" name="MSIP_Label_1c8e0fde-d954-47be-ab67-d16694a3feef_SetDate">
    <vt:lpwstr>2021-01-15T14:53:57.6689698Z</vt:lpwstr>
  </property>
  <property fmtid="{D5CDD505-2E9C-101B-9397-08002B2CF9AE}" pid="6" name="MSIP_Label_1c8e0fde-d954-47be-ab67-d16694a3feef_Name">
    <vt:lpwstr>Internal Use</vt:lpwstr>
  </property>
  <property fmtid="{D5CDD505-2E9C-101B-9397-08002B2CF9AE}" pid="7" name="MSIP_Label_1c8e0fde-d954-47be-ab67-d16694a3feef_Application">
    <vt:lpwstr>Microsoft Azure Information Protection</vt:lpwstr>
  </property>
  <property fmtid="{D5CDD505-2E9C-101B-9397-08002B2CF9AE}" pid="8" name="MSIP_Label_1c8e0fde-d954-47be-ab67-d16694a3feef_ActionId">
    <vt:lpwstr>124acfd3-5661-4646-b386-9b6e54e3bacd</vt:lpwstr>
  </property>
  <property fmtid="{D5CDD505-2E9C-101B-9397-08002B2CF9AE}" pid="9" name="MSIP_Label_1c8e0fde-d954-47be-ab67-d16694a3feef_Extended_MSFT_Method">
    <vt:lpwstr>Automatic</vt:lpwstr>
  </property>
  <property fmtid="{D5CDD505-2E9C-101B-9397-08002B2CF9AE}" pid="10" name="MSIP_Label_f9dda1df-3fca-45c7-91be-5629a3733338_Enabled">
    <vt:lpwstr>True</vt:lpwstr>
  </property>
  <property fmtid="{D5CDD505-2E9C-101B-9397-08002B2CF9AE}" pid="11" name="MSIP_Label_f9dda1df-3fca-45c7-91be-5629a3733338_SiteId">
    <vt:lpwstr>ec1ca250-c234-4d56-a76b-7dfb9eee0c46</vt:lpwstr>
  </property>
  <property fmtid="{D5CDD505-2E9C-101B-9397-08002B2CF9AE}" pid="12" name="MSIP_Label_f9dda1df-3fca-45c7-91be-5629a3733338_Owner">
    <vt:lpwstr>p.plathner@osram.com</vt:lpwstr>
  </property>
  <property fmtid="{D5CDD505-2E9C-101B-9397-08002B2CF9AE}" pid="13" name="MSIP_Label_f9dda1df-3fca-45c7-91be-5629a3733338_SetDate">
    <vt:lpwstr>2021-01-15T14:53:57.6689698Z</vt:lpwstr>
  </property>
  <property fmtid="{D5CDD505-2E9C-101B-9397-08002B2CF9AE}" pid="14" name="MSIP_Label_f9dda1df-3fca-45c7-91be-5629a3733338_Name">
    <vt:lpwstr>All employees (unprotected)</vt:lpwstr>
  </property>
  <property fmtid="{D5CDD505-2E9C-101B-9397-08002B2CF9AE}" pid="15" name="MSIP_Label_f9dda1df-3fca-45c7-91be-5629a3733338_Application">
    <vt:lpwstr>Microsoft Azure Information Protection</vt:lpwstr>
  </property>
  <property fmtid="{D5CDD505-2E9C-101B-9397-08002B2CF9AE}" pid="16" name="MSIP_Label_f9dda1df-3fca-45c7-91be-5629a3733338_ActionId">
    <vt:lpwstr>124acfd3-5661-4646-b386-9b6e54e3bacd</vt:lpwstr>
  </property>
  <property fmtid="{D5CDD505-2E9C-101B-9397-08002B2CF9AE}" pid="17" name="MSIP_Label_f9dda1df-3fca-45c7-91be-5629a3733338_Parent">
    <vt:lpwstr>1c8e0fde-d954-47be-ab67-d16694a3feef</vt:lpwstr>
  </property>
  <property fmtid="{D5CDD505-2E9C-101B-9397-08002B2CF9AE}" pid="18" name="MSIP_Label_f9dda1df-3fca-45c7-91be-5629a3733338_Extended_MSFT_Method">
    <vt:lpwstr>Automatic</vt:lpwstr>
  </property>
  <property fmtid="{D5CDD505-2E9C-101B-9397-08002B2CF9AE}" pid="19" name="Sensitivity">
    <vt:lpwstr>Internal Use All employees (unprotected)</vt:lpwstr>
  </property>
</Properties>
</file>