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70" r:id="rId3"/>
    <p:sldMasterId id="2147483672" r:id="rId4"/>
  </p:sldMasterIdLst>
  <p:notesMasterIdLst>
    <p:notesMasterId r:id="rId13"/>
  </p:notesMasterIdLst>
  <p:sldIdLst>
    <p:sldId id="260" r:id="rId5"/>
    <p:sldId id="2134803974" r:id="rId6"/>
    <p:sldId id="2134803975" r:id="rId7"/>
    <p:sldId id="2134803971" r:id="rId8"/>
    <p:sldId id="2134803978" r:id="rId9"/>
    <p:sldId id="2134803976" r:id="rId10"/>
    <p:sldId id="2134803972" r:id="rId11"/>
    <p:sldId id="2134803968" r:id="rId12"/>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111F070-5D6B-46DF-8608-27A239DC2849}">
          <p14:sldIdLst>
            <p14:sldId id="260"/>
            <p14:sldId id="2134803974"/>
            <p14:sldId id="2134803975"/>
            <p14:sldId id="2134803971"/>
            <p14:sldId id="2134803978"/>
            <p14:sldId id="2134803976"/>
            <p14:sldId id="2134803972"/>
            <p14:sldId id="21348039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47" autoAdjust="0"/>
    <p:restoredTop sz="94660"/>
  </p:normalViewPr>
  <p:slideViewPr>
    <p:cSldViewPr snapToGrid="0">
      <p:cViewPr>
        <p:scale>
          <a:sx n="90" d="100"/>
          <a:sy n="90" d="100"/>
        </p:scale>
        <p:origin x="42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C6B07AB7-0544-4602-9F1B-F8F5A59C72B4}" type="datetimeFigureOut">
              <a:rPr lang="en-GB" smtClean="0"/>
              <a:t>12/02/2021</a:t>
            </a:fld>
            <a:endParaRPr lang="en-GB"/>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92A8D3CD-3C67-4BB6-826E-2EE61BECA1D8}" type="slidenum">
              <a:rPr lang="en-GB" smtClean="0"/>
              <a:t>‹#›</a:t>
            </a:fld>
            <a:endParaRPr lang="en-GB"/>
          </a:p>
        </p:txBody>
      </p:sp>
    </p:spTree>
    <p:extLst>
      <p:ext uri="{BB962C8B-B14F-4D97-AF65-F5344CB8AC3E}">
        <p14:creationId xmlns:p14="http://schemas.microsoft.com/office/powerpoint/2010/main" val="4162848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BE2369-6DB4-4B0B-9492-4D0A64C2DB8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0713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BCBB1-CDB5-40FF-A9DF-3BFD033E82ED}"/>
              </a:ext>
            </a:extLst>
          </p:cNvPr>
          <p:cNvSpPr>
            <a:spLocks noGrp="1"/>
          </p:cNvSpPr>
          <p:nvPr>
            <p:ph type="ctrTitle" hasCustomPrompt="1"/>
          </p:nvPr>
        </p:nvSpPr>
        <p:spPr>
          <a:xfrm>
            <a:off x="682168" y="3498744"/>
            <a:ext cx="10697031" cy="1417637"/>
          </a:xfrm>
          <a:prstGeom prst="rect">
            <a:avLst/>
          </a:prstGeom>
        </p:spPr>
        <p:txBody>
          <a:bodyPr anchor="ctr">
            <a:normAutofit/>
          </a:bodyPr>
          <a:lstStyle>
            <a:lvl1pPr algn="l">
              <a:lnSpc>
                <a:spcPts val="5200"/>
              </a:lnSpc>
              <a:defRPr sz="4800">
                <a:latin typeface="+mj-lt"/>
              </a:defRPr>
            </a:lvl1pPr>
          </a:lstStyle>
          <a:p>
            <a:r>
              <a:rPr lang="sl-SI"/>
              <a:t>Click to edit the title of the presentation</a:t>
            </a:r>
            <a:endParaRPr lang="x-none"/>
          </a:p>
        </p:txBody>
      </p:sp>
      <p:sp>
        <p:nvSpPr>
          <p:cNvPr id="3" name="Subtitle 2">
            <a:extLst>
              <a:ext uri="{FF2B5EF4-FFF2-40B4-BE49-F238E27FC236}">
                <a16:creationId xmlns:a16="http://schemas.microsoft.com/office/drawing/2014/main" id="{84FED768-FECF-403D-A61E-596817A225C0}"/>
              </a:ext>
            </a:extLst>
          </p:cNvPr>
          <p:cNvSpPr>
            <a:spLocks noGrp="1"/>
          </p:cNvSpPr>
          <p:nvPr>
            <p:ph type="subTitle" idx="1" hasCustomPrompt="1"/>
          </p:nvPr>
        </p:nvSpPr>
        <p:spPr>
          <a:xfrm>
            <a:off x="682169" y="5011242"/>
            <a:ext cx="10697029" cy="1173163"/>
          </a:xfrm>
          <a:prstGeom prst="rect">
            <a:avLst/>
          </a:prstGeom>
        </p:spPr>
        <p:txBody>
          <a:bodyPr/>
          <a:lstStyle>
            <a:lvl1pPr marL="0" indent="0" algn="l">
              <a:spcBef>
                <a:spcPts val="0"/>
              </a:spcBef>
              <a:buNone/>
              <a:defRPr sz="2400" b="0" i="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Click to edit the subtitle of the presentation</a:t>
            </a:r>
          </a:p>
          <a:p>
            <a:r>
              <a:rPr lang="sl-SI"/>
              <a:t>Brussels, 10.10.2019 </a:t>
            </a:r>
            <a:endParaRPr lang="x-none"/>
          </a:p>
        </p:txBody>
      </p:sp>
    </p:spTree>
    <p:extLst>
      <p:ext uri="{BB962C8B-B14F-4D97-AF65-F5344CB8AC3E}">
        <p14:creationId xmlns:p14="http://schemas.microsoft.com/office/powerpoint/2010/main" val="1065386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Slid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24418" y="1196976"/>
            <a:ext cx="11040533" cy="4824413"/>
          </a:xfrm>
          <a:prstGeom prst="rect">
            <a:avLst/>
          </a:prstGeo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3" name="Title 2"/>
          <p:cNvSpPr>
            <a:spLocks noGrp="1"/>
          </p:cNvSpPr>
          <p:nvPr>
            <p:ph type="title"/>
          </p:nvPr>
        </p:nvSpPr>
        <p:spPr/>
        <p:txBody>
          <a:bodyPr vert="horz" wrap="none" lIns="91440" tIns="45720" rIns="91440" bIns="45720" rtlCol="0" anchor="ctr">
            <a:noAutofit/>
          </a:bodyPr>
          <a:lstStyle>
            <a:lvl1pPr>
              <a:defRPr lang="en-GB" sz="3400" b="1" cap="all" baseline="0">
                <a:gradFill>
                  <a:gsLst>
                    <a:gs pos="0">
                      <a:srgbClr val="011744"/>
                    </a:gs>
                    <a:gs pos="100000">
                      <a:srgbClr val="276F9E"/>
                    </a:gs>
                  </a:gsLst>
                  <a:lin ang="0" scaled="0"/>
                </a:gradFill>
              </a:defRPr>
            </a:lvl1pPr>
          </a:lstStyle>
          <a:p>
            <a:pPr marL="0" marR="0" lvl="0" indent="0" fontAlgn="auto">
              <a:lnSpc>
                <a:spcPct val="100000"/>
              </a:lnSpc>
              <a:spcBef>
                <a:spcPts val="0"/>
              </a:spcBef>
              <a:spcAft>
                <a:spcPts val="0"/>
              </a:spcAft>
              <a:buClrTx/>
              <a:buSzTx/>
              <a:buFontTx/>
              <a:tabLst/>
            </a:pPr>
            <a:r>
              <a:rPr lang="en-US"/>
              <a:t>Click to edit Master title style</a:t>
            </a:r>
            <a:endParaRPr lang="en-GB"/>
          </a:p>
        </p:txBody>
      </p:sp>
      <p:sp>
        <p:nvSpPr>
          <p:cNvPr id="4" name="Espace réservé de la date 3"/>
          <p:cNvSpPr>
            <a:spLocks noGrp="1"/>
          </p:cNvSpPr>
          <p:nvPr>
            <p:ph type="dt" sz="half" idx="14"/>
          </p:nvPr>
        </p:nvSpPr>
        <p:spPr>
          <a:xfrm>
            <a:off x="9410700" y="6477000"/>
            <a:ext cx="1714501" cy="365125"/>
          </a:xfrm>
          <a:prstGeom prst="rect">
            <a:avLst/>
          </a:prstGeom>
        </p:spPr>
        <p:txBody>
          <a:bodyPr/>
          <a:lstStyle>
            <a:lvl1pPr>
              <a:defRPr sz="1100">
                <a:solidFill>
                  <a:schemeClr val="bg1">
                    <a:alpha val="55000"/>
                  </a:schemeClr>
                </a:solidFill>
              </a:defRPr>
            </a:lvl1pPr>
          </a:lstStyle>
          <a:p>
            <a:pPr>
              <a:defRPr/>
            </a:pPr>
            <a:fld id="{96572C32-D564-4742-8BDE-4374C00E82FC}" type="datetime1">
              <a:rPr lang="en-GB" smtClean="0"/>
              <a:pPr>
                <a:defRPr/>
              </a:pPr>
              <a:t>12/02/2021</a:t>
            </a:fld>
            <a:endParaRPr lang="en-GB"/>
          </a:p>
        </p:txBody>
      </p:sp>
      <p:sp>
        <p:nvSpPr>
          <p:cNvPr id="5" name="Espace réservé du pied de page 4"/>
          <p:cNvSpPr>
            <a:spLocks noGrp="1"/>
          </p:cNvSpPr>
          <p:nvPr>
            <p:ph type="ftr" sz="quarter" idx="15"/>
          </p:nvPr>
        </p:nvSpPr>
        <p:spPr>
          <a:xfrm>
            <a:off x="4876800" y="6478588"/>
            <a:ext cx="4332816" cy="365125"/>
          </a:xfrm>
          <a:prstGeom prst="rect">
            <a:avLst/>
          </a:prstGeom>
        </p:spPr>
        <p:txBody>
          <a:bodyPr/>
          <a:lstStyle>
            <a:lvl1pPr>
              <a:defRPr sz="1100">
                <a:solidFill>
                  <a:schemeClr val="bg1">
                    <a:alpha val="55000"/>
                  </a:schemeClr>
                </a:solidFill>
              </a:defRPr>
            </a:lvl1pPr>
          </a:lstStyle>
          <a:p>
            <a:pPr>
              <a:defRPr/>
            </a:pPr>
            <a:endParaRPr lang="en-GB"/>
          </a:p>
        </p:txBody>
      </p:sp>
      <p:sp>
        <p:nvSpPr>
          <p:cNvPr id="6"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719729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Layout: Subtitl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09600" y="1423358"/>
            <a:ext cx="11040533" cy="4761782"/>
          </a:xfrm>
          <a:prstGeom prst="rect">
            <a:avLst/>
          </a:prstGeom>
        </p:spPr>
        <p:txBody>
          <a:bodyPr/>
          <a:lstStyle>
            <a:lvl1pPr>
              <a:defRPr sz="2400">
                <a:solidFill>
                  <a:schemeClr val="tx1">
                    <a:lumMod val="75000"/>
                  </a:schemeClr>
                </a:solidFill>
                <a:latin typeface="+mn-lt"/>
              </a:defRPr>
            </a:lvl1pPr>
            <a:lvl2pPr>
              <a:defRPr sz="2000">
                <a:solidFill>
                  <a:schemeClr val="tx1">
                    <a:lumMod val="75000"/>
                  </a:schemeClr>
                </a:solidFill>
                <a:latin typeface="+mn-lt"/>
              </a:defRPr>
            </a:lvl2pPr>
            <a:lvl3pPr>
              <a:defRPr sz="1800">
                <a:solidFill>
                  <a:schemeClr val="tx1">
                    <a:lumMod val="75000"/>
                  </a:schemeClr>
                </a:solidFill>
                <a:latin typeface="+mn-lt"/>
              </a:defRPr>
            </a:lvl3pPr>
            <a:lvl4pPr>
              <a:defRPr sz="1600">
                <a:solidFill>
                  <a:schemeClr val="tx1">
                    <a:lumMod val="75000"/>
                  </a:schemeClr>
                </a:solidFill>
                <a:latin typeface="+mn-lt"/>
              </a:defRPr>
            </a:lvl4pPr>
            <a:lvl5pPr>
              <a:defRPr sz="1600">
                <a:solidFill>
                  <a:schemeClr val="tx1">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8" name="Title Placeholder 2"/>
          <p:cNvSpPr>
            <a:spLocks noGrp="1"/>
          </p:cNvSpPr>
          <p:nvPr>
            <p:ph type="title" hasCustomPrompt="1"/>
          </p:nvPr>
        </p:nvSpPr>
        <p:spPr>
          <a:xfrm>
            <a:off x="609600" y="229461"/>
            <a:ext cx="9590856" cy="555541"/>
          </a:xfrm>
          <a:prstGeom prst="rect">
            <a:avLst/>
          </a:prstGeom>
        </p:spPr>
        <p:txBody>
          <a:bodyPr vert="horz" wrap="none" lIns="91440" tIns="45720" rIns="91440" bIns="45720" rtlCol="0" anchor="ctr">
            <a:noAutofit/>
          </a:bodyPr>
          <a:lstStyle>
            <a:lvl1pPr>
              <a:defRPr sz="3400" b="1" cap="all" baseline="0">
                <a:gradFill>
                  <a:gsLst>
                    <a:gs pos="0">
                      <a:srgbClr val="011744"/>
                    </a:gs>
                    <a:gs pos="100000">
                      <a:srgbClr val="276F9E"/>
                    </a:gs>
                  </a:gsLst>
                  <a:lin ang="0" scaled="0"/>
                </a:gra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CLICK HERE TO EDIT TITLE</a:t>
            </a:r>
            <a:endParaRPr lang="en-GB"/>
          </a:p>
        </p:txBody>
      </p:sp>
      <p:sp>
        <p:nvSpPr>
          <p:cNvPr id="17" name="Content Placeholder 16"/>
          <p:cNvSpPr>
            <a:spLocks noGrp="1"/>
          </p:cNvSpPr>
          <p:nvPr>
            <p:ph sz="quarter" idx="12" hasCustomPrompt="1"/>
          </p:nvPr>
        </p:nvSpPr>
        <p:spPr>
          <a:xfrm>
            <a:off x="609600" y="753856"/>
            <a:ext cx="9590088" cy="416790"/>
          </a:xfrm>
          <a:prstGeom prst="rect">
            <a:avLst/>
          </a:prstGeom>
          <a:solidFill>
            <a:schemeClr val="bg1"/>
          </a:solidFill>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400" b="0">
                <a:solidFill>
                  <a:schemeClr val="accent4"/>
                </a:solidFill>
                <a:latin typeface="+mj-l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Subtitle</a:t>
            </a:r>
            <a:endParaRPr lang="en-GB">
              <a:solidFill>
                <a:schemeClr val="accent3"/>
              </a:solidFill>
            </a:endParaRPr>
          </a:p>
        </p:txBody>
      </p:sp>
      <p:sp>
        <p:nvSpPr>
          <p:cNvPr id="7"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3940095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tabl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39630"/>
            <a:ext cx="5159129" cy="4630808"/>
          </a:xfrm>
          <a:prstGeom prst="rect">
            <a:avLst/>
          </a:prstGeom>
        </p:spPr>
        <p:txBody>
          <a:bodyPr/>
          <a:lstStyle>
            <a:lvl1pPr>
              <a:defRPr sz="1799">
                <a:latin typeface="+mj-lt"/>
              </a:defRPr>
            </a:lvl1pPr>
            <a:lvl2pPr>
              <a:defRPr sz="1599">
                <a:latin typeface="+mj-lt"/>
              </a:defRPr>
            </a:lvl2pPr>
            <a:lvl3pPr>
              <a:defRPr sz="1399">
                <a:latin typeface="+mj-lt"/>
              </a:defRPr>
            </a:lvl3pPr>
            <a:lvl4pPr>
              <a:defRPr sz="1299">
                <a:latin typeface="+mj-lt"/>
              </a:defRPr>
            </a:lvl4pPr>
            <a:lvl5pPr>
              <a:defRPr sz="1299">
                <a:latin typeface="+mj-lt"/>
              </a:defRPr>
            </a:lvl5pPr>
            <a:lvl6pPr>
              <a:defRPr sz="1299"/>
            </a:lvl6pPr>
            <a:lvl7pPr>
              <a:defRPr sz="1299"/>
            </a:lvl7pPr>
            <a:lvl8pPr>
              <a:defRPr sz="1299" baseline="0"/>
            </a:lvl8pPr>
            <a:lvl9pPr>
              <a:defRPr sz="1299" baseline="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6388104" y="1439630"/>
            <a:ext cx="5384799" cy="4630808"/>
          </a:xfrm>
          <a:prstGeom prst="rect">
            <a:avLst/>
          </a:prstGeom>
        </p:spPr>
        <p:txBody>
          <a:bodyPr/>
          <a:lstStyle>
            <a:lvl1pPr>
              <a:defRPr sz="1799">
                <a:latin typeface="+mn-lt"/>
              </a:defRPr>
            </a:lvl1pPr>
            <a:lvl2pPr>
              <a:defRPr sz="1599">
                <a:latin typeface="+mn-lt"/>
              </a:defRPr>
            </a:lvl2pPr>
            <a:lvl3pPr>
              <a:defRPr sz="1399">
                <a:latin typeface="+mn-lt"/>
              </a:defRPr>
            </a:lvl3pPr>
            <a:lvl4pPr>
              <a:defRPr sz="1299">
                <a:latin typeface="+mn-lt"/>
              </a:defRPr>
            </a:lvl4pPr>
            <a:lvl5pPr>
              <a:defRPr sz="1299">
                <a:latin typeface="+mn-lt"/>
              </a:defRPr>
            </a:lvl5pPr>
            <a:lvl6pPr>
              <a:defRPr sz="1299" baseline="0"/>
            </a:lvl6pPr>
            <a:lvl7pPr>
              <a:defRPr sz="1299" baseline="0"/>
            </a:lvl7pPr>
            <a:lvl8pPr>
              <a:defRPr sz="1299" baseline="0"/>
            </a:lvl8pPr>
            <a:lvl9pPr>
              <a:defRPr sz="1299"/>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itle Placeholder 2"/>
          <p:cNvSpPr>
            <a:spLocks noGrp="1"/>
          </p:cNvSpPr>
          <p:nvPr>
            <p:ph type="title" hasCustomPrompt="1"/>
          </p:nvPr>
        </p:nvSpPr>
        <p:spPr>
          <a:xfrm>
            <a:off x="609600" y="194957"/>
            <a:ext cx="9590856" cy="679665"/>
          </a:xfrm>
          <a:prstGeom prst="rect">
            <a:avLst/>
          </a:prstGeom>
        </p:spPr>
        <p:txBody>
          <a:bodyPr vert="horz" wrap="none" lIns="91440" tIns="45720" rIns="91440" bIns="45720" rtlCol="0" anchor="ctr">
            <a:noAutofit/>
          </a:bodyPr>
          <a:lstStyle>
            <a:lvl1pPr>
              <a:defRPr lang="en-GB" sz="3400" b="1" cap="all" baseline="0">
                <a:gradFill>
                  <a:gsLst>
                    <a:gs pos="0">
                      <a:srgbClr val="011744"/>
                    </a:gs>
                    <a:gs pos="100000">
                      <a:srgbClr val="276F9E"/>
                    </a:gs>
                  </a:gsLst>
                  <a:lin ang="0" scaled="0"/>
                </a:gradFill>
              </a:defRPr>
            </a:lvl1pPr>
          </a:lstStyle>
          <a:p>
            <a:pPr marL="0" marR="0" lvl="0" indent="0" fontAlgn="auto">
              <a:lnSpc>
                <a:spcPct val="100000"/>
              </a:lnSpc>
              <a:spcBef>
                <a:spcPts val="0"/>
              </a:spcBef>
              <a:spcAft>
                <a:spcPts val="0"/>
              </a:spcAft>
              <a:buClrTx/>
              <a:buSzTx/>
              <a:buFontTx/>
              <a:tabLst/>
            </a:pPr>
            <a:r>
              <a:rPr lang="en-US"/>
              <a:t>Click to edit Title</a:t>
            </a:r>
            <a:endParaRPr lang="en-GB"/>
          </a:p>
        </p:txBody>
      </p:sp>
      <p:sp>
        <p:nvSpPr>
          <p:cNvPr id="6" name="Content Placeholder 16"/>
          <p:cNvSpPr>
            <a:spLocks noGrp="1"/>
          </p:cNvSpPr>
          <p:nvPr>
            <p:ph sz="quarter" idx="12" hasCustomPrompt="1"/>
          </p:nvPr>
        </p:nvSpPr>
        <p:spPr>
          <a:xfrm>
            <a:off x="634444" y="874622"/>
            <a:ext cx="9590088" cy="415712"/>
          </a:xfrm>
          <a:prstGeom prst="rect">
            <a:avLst/>
          </a:prstGeom>
          <a:solidFill>
            <a:schemeClr val="bg1"/>
          </a:solidFill>
        </p:spPr>
        <p:txBody>
          <a:bodyPr/>
          <a:lstStyle>
            <a:lvl1pPr>
              <a:defRPr lang="en-GB" sz="2400" b="0">
                <a:solidFill>
                  <a:schemeClr val="accent4"/>
                </a:solidFill>
                <a:latin typeface="+mj-lt"/>
              </a:defRPr>
            </a:lvl1pPr>
          </a:lstStyle>
          <a:p>
            <a:pPr marL="0" marR="0" lvl="0" indent="0" fontAlgn="auto">
              <a:lnSpc>
                <a:spcPct val="100000"/>
              </a:lnSpc>
              <a:spcAft>
                <a:spcPts val="0"/>
              </a:spcAft>
              <a:buClrTx/>
              <a:buSzTx/>
              <a:buNone/>
              <a:tabLst/>
            </a:pPr>
            <a:r>
              <a:rPr lang="en-GB">
                <a:solidFill>
                  <a:schemeClr val="accent3"/>
                </a:solidFill>
              </a:rPr>
              <a:t>Click to edit Subtitle</a:t>
            </a:r>
          </a:p>
        </p:txBody>
      </p:sp>
      <p:sp>
        <p:nvSpPr>
          <p:cNvPr id="7" name="Espace réservé de la date 3"/>
          <p:cNvSpPr>
            <a:spLocks noGrp="1"/>
          </p:cNvSpPr>
          <p:nvPr>
            <p:ph type="dt" sz="half" idx="14"/>
          </p:nvPr>
        </p:nvSpPr>
        <p:spPr>
          <a:xfrm>
            <a:off x="9410700" y="6477000"/>
            <a:ext cx="1714501" cy="365125"/>
          </a:xfrm>
          <a:prstGeom prst="rect">
            <a:avLst/>
          </a:prstGeom>
        </p:spPr>
        <p:txBody>
          <a:bodyPr/>
          <a:lstStyle>
            <a:lvl1pPr>
              <a:defRPr sz="1100">
                <a:solidFill>
                  <a:schemeClr val="bg1">
                    <a:alpha val="55000"/>
                  </a:schemeClr>
                </a:solidFill>
              </a:defRPr>
            </a:lvl1pPr>
          </a:lstStyle>
          <a:p>
            <a:pPr>
              <a:defRPr/>
            </a:pPr>
            <a:fld id="{184A3C1B-39CB-4A40-B13A-458C07FEE233}" type="datetime1">
              <a:rPr lang="en-GB" smtClean="0"/>
              <a:pPr>
                <a:defRPr/>
              </a:pPr>
              <a:t>12/02/2021</a:t>
            </a:fld>
            <a:endParaRPr lang="en-GB"/>
          </a:p>
        </p:txBody>
      </p:sp>
      <p:sp>
        <p:nvSpPr>
          <p:cNvPr id="8" name="Espace réservé du pied de page 4"/>
          <p:cNvSpPr>
            <a:spLocks noGrp="1"/>
          </p:cNvSpPr>
          <p:nvPr>
            <p:ph type="ftr" sz="quarter" idx="15"/>
          </p:nvPr>
        </p:nvSpPr>
        <p:spPr>
          <a:xfrm>
            <a:off x="4876800" y="6478588"/>
            <a:ext cx="4332816" cy="365125"/>
          </a:xfrm>
          <a:prstGeom prst="rect">
            <a:avLst/>
          </a:prstGeom>
        </p:spPr>
        <p:txBody>
          <a:bodyPr/>
          <a:lstStyle>
            <a:lvl1pPr>
              <a:defRPr sz="1100">
                <a:solidFill>
                  <a:schemeClr val="bg1">
                    <a:alpha val="55000"/>
                  </a:schemeClr>
                </a:solidFill>
              </a:defRPr>
            </a:lvl1pPr>
          </a:lstStyle>
          <a:p>
            <a:pPr>
              <a:defRPr/>
            </a:pPr>
            <a:endParaRPr lang="en-GB"/>
          </a:p>
        </p:txBody>
      </p:sp>
      <p:sp>
        <p:nvSpPr>
          <p:cNvPr id="9"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2045786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hapter Slide - Title ">
    <p:spTree>
      <p:nvGrpSpPr>
        <p:cNvPr id="1" name=""/>
        <p:cNvGrpSpPr/>
        <p:nvPr/>
      </p:nvGrpSpPr>
      <p:grpSpPr>
        <a:xfrm>
          <a:off x="0" y="0"/>
          <a:ext cx="0" cy="0"/>
          <a:chOff x="0" y="0"/>
          <a:chExt cx="0" cy="0"/>
        </a:xfrm>
      </p:grpSpPr>
      <p:sp>
        <p:nvSpPr>
          <p:cNvPr id="3" name="Title Placeholder 8"/>
          <p:cNvSpPr>
            <a:spLocks noGrp="1"/>
          </p:cNvSpPr>
          <p:nvPr>
            <p:ph type="title" hasCustomPrompt="1"/>
          </p:nvPr>
        </p:nvSpPr>
        <p:spPr>
          <a:xfrm>
            <a:off x="376382" y="2641022"/>
            <a:ext cx="9405793" cy="1359478"/>
          </a:xfrm>
          <a:prstGeom prst="rect">
            <a:avLst/>
          </a:prstGeom>
        </p:spPr>
        <p:txBody>
          <a:bodyPr vert="horz" lIns="360000" tIns="45720" rIns="360000" bIns="45720" rtlCol="0" anchor="b">
            <a:normAutofit/>
          </a:bodyPr>
          <a:lstStyle>
            <a:lvl1pPr algn="l">
              <a:defRPr sz="4000">
                <a:solidFill>
                  <a:schemeClr val="tx2">
                    <a:lumMod val="75000"/>
                  </a:schemeClr>
                </a:solidFill>
                <a:latin typeface="+mj-lt"/>
                <a:cs typeface="Arial" panose="020B0604020202020204" pitchFamily="34" charset="0"/>
              </a:defRPr>
            </a:lvl1pPr>
          </a:lstStyle>
          <a:p>
            <a:r>
              <a:rPr lang="sl-SI"/>
              <a:t>Click here to edit the section title</a:t>
            </a:r>
            <a:r>
              <a:rPr lang="en-US"/>
              <a:t> longer title </a:t>
            </a:r>
            <a:endParaRPr lang="nl-BE"/>
          </a:p>
        </p:txBody>
      </p:sp>
      <p:sp>
        <p:nvSpPr>
          <p:cNvPr id="6" name="Text Placeholder 5">
            <a:extLst>
              <a:ext uri="{FF2B5EF4-FFF2-40B4-BE49-F238E27FC236}">
                <a16:creationId xmlns:a16="http://schemas.microsoft.com/office/drawing/2014/main" id="{BED2CF94-D8D5-45C0-99FF-BD2DAF382670}"/>
              </a:ext>
            </a:extLst>
          </p:cNvPr>
          <p:cNvSpPr>
            <a:spLocks noGrp="1"/>
          </p:cNvSpPr>
          <p:nvPr>
            <p:ph type="body" sz="quarter" idx="10" hasCustomPrompt="1"/>
          </p:nvPr>
        </p:nvSpPr>
        <p:spPr>
          <a:xfrm>
            <a:off x="9127346" y="5080809"/>
            <a:ext cx="2449513" cy="647700"/>
          </a:xfrm>
          <a:prstGeom prst="rect">
            <a:avLst/>
          </a:prstGeom>
          <a:noFill/>
        </p:spPr>
        <p:txBody>
          <a:bodyPr/>
          <a:lstStyle>
            <a:lvl1pPr marL="0" indent="0">
              <a:buNone/>
              <a:defRPr sz="2100" b="1" i="1">
                <a:solidFill>
                  <a:schemeClr val="bg1">
                    <a:lumMod val="50000"/>
                  </a:schemeClr>
                </a:solidFill>
              </a:defRPr>
            </a:lvl1pPr>
          </a:lstStyle>
          <a:p>
            <a:pPr lvl="0"/>
            <a:r>
              <a:rPr lang="en-US"/>
              <a:t>For Information</a:t>
            </a:r>
            <a:endParaRPr lang="x-none"/>
          </a:p>
        </p:txBody>
      </p:sp>
    </p:spTree>
    <p:extLst>
      <p:ext uri="{BB962C8B-B14F-4D97-AF65-F5344CB8AC3E}">
        <p14:creationId xmlns:p14="http://schemas.microsoft.com/office/powerpoint/2010/main" val="2369803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Chapter slide">
    <p:bg>
      <p:bgPr>
        <a:solidFill>
          <a:schemeClr val="bg1"/>
        </a:solidFill>
        <a:effectLst/>
      </p:bgPr>
    </p:bg>
    <p:spTree>
      <p:nvGrpSpPr>
        <p:cNvPr id="1" name=""/>
        <p:cNvGrpSpPr/>
        <p:nvPr/>
      </p:nvGrpSpPr>
      <p:grpSpPr>
        <a:xfrm>
          <a:off x="0" y="0"/>
          <a:ext cx="0" cy="0"/>
          <a:chOff x="0" y="0"/>
          <a:chExt cx="0" cy="0"/>
        </a:xfrm>
      </p:grpSpPr>
      <p:sp>
        <p:nvSpPr>
          <p:cNvPr id="16" name="Rechteck 15"/>
          <p:cNvSpPr/>
          <p:nvPr userDrawn="1"/>
        </p:nvSpPr>
        <p:spPr>
          <a:xfrm>
            <a:off x="0" y="0"/>
            <a:ext cx="12192000" cy="6859200"/>
          </a:xfrm>
          <a:prstGeom prst="rect">
            <a:avLst/>
          </a:prstGeom>
          <a:gradFill>
            <a:gsLst>
              <a:gs pos="0">
                <a:srgbClr val="1179BF"/>
              </a:gs>
              <a:gs pos="50000">
                <a:srgbClr val="004D7A"/>
              </a:gs>
              <a:gs pos="100000">
                <a:srgbClr val="001024"/>
              </a:gs>
            </a:gsLst>
            <a:lin ang="5400000" scaled="0"/>
          </a:gra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9963" tIns="119963" rIns="119963" bIns="119963" numCol="1" spcCol="0" rtlCol="0" fromWordArt="0" anchor="ctr" anchorCtr="0" forceAA="0" compatLnSpc="1">
            <a:prstTxWarp prst="textNoShape">
              <a:avLst/>
            </a:prstTxWarp>
            <a:noAutofit/>
          </a:bodyPr>
          <a:lstStyle/>
          <a:p>
            <a:pPr algn="ctr" fontAlgn="base">
              <a:spcAft>
                <a:spcPct val="0"/>
              </a:spcAft>
            </a:pPr>
            <a:endParaRPr lang="de-DE" sz="1599" dirty="0" err="1">
              <a:solidFill>
                <a:srgbClr val="000000"/>
              </a:solidFill>
              <a:cs typeface="Tahoma" pitchFamily="34" charset="0"/>
            </a:endParaRPr>
          </a:p>
        </p:txBody>
      </p:sp>
      <p:grpSp>
        <p:nvGrpSpPr>
          <p:cNvPr id="2" name="Gruppieren 1"/>
          <p:cNvGrpSpPr/>
          <p:nvPr/>
        </p:nvGrpSpPr>
        <p:grpSpPr>
          <a:xfrm>
            <a:off x="480003" y="6296401"/>
            <a:ext cx="11232000" cy="488471"/>
            <a:chOff x="360001" y="4722299"/>
            <a:chExt cx="8424000" cy="366353"/>
          </a:xfrm>
        </p:grpSpPr>
        <p:sp>
          <p:nvSpPr>
            <p:cNvPr id="14" name="Text Box 10"/>
            <p:cNvSpPr txBox="1">
              <a:spLocks noChangeArrowheads="1"/>
            </p:cNvSpPr>
            <p:nvPr userDrawn="1"/>
          </p:nvSpPr>
          <p:spPr bwMode="black">
            <a:xfrm>
              <a:off x="7607032" y="4894807"/>
              <a:ext cx="900000" cy="99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nchorCtr="0">
              <a:spAutoFit/>
            </a:bodyPr>
            <a:lstStyle/>
            <a:p>
              <a:pPr algn="r" fontAlgn="base">
                <a:lnSpc>
                  <a:spcPts val="1066"/>
                </a:lnSpc>
                <a:spcBef>
                  <a:spcPct val="0"/>
                </a:spcBef>
                <a:spcAft>
                  <a:spcPct val="0"/>
                </a:spcAft>
              </a:pPr>
              <a:r>
                <a:rPr lang="de-DE" sz="800" dirty="0">
                  <a:solidFill>
                    <a:srgbClr val="FFFFFF"/>
                  </a:solidFill>
                </a:rPr>
                <a:t>© ZF Friedrichshafen AG</a:t>
              </a:r>
            </a:p>
          </p:txBody>
        </p:sp>
        <p:cxnSp>
          <p:nvCxnSpPr>
            <p:cNvPr id="15" name="Gerade Verbindung 14"/>
            <p:cNvCxnSpPr/>
            <p:nvPr userDrawn="1"/>
          </p:nvCxnSpPr>
          <p:spPr>
            <a:xfrm>
              <a:off x="360001" y="4722299"/>
              <a:ext cx="8424000" cy="53"/>
            </a:xfrm>
            <a:prstGeom prst="line">
              <a:avLst/>
            </a:prstGeom>
            <a:ln w="19050"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1" y="4800652"/>
              <a:ext cx="288000" cy="288000"/>
            </a:xfrm>
            <a:prstGeom prst="rect">
              <a:avLst/>
            </a:prstGeom>
          </p:spPr>
        </p:pic>
      </p:grpSp>
      <p:sp>
        <p:nvSpPr>
          <p:cNvPr id="22" name="Fußzeilenplatzhalter 2"/>
          <p:cNvSpPr>
            <a:spLocks noGrp="1"/>
          </p:cNvSpPr>
          <p:nvPr>
            <p:ph type="ftr" sz="quarter" idx="10"/>
          </p:nvPr>
        </p:nvSpPr>
        <p:spPr>
          <a:xfrm>
            <a:off x="1239188" y="6520870"/>
            <a:ext cx="6960000" cy="144000"/>
          </a:xfrm>
        </p:spPr>
        <p:txBody>
          <a:bodyPr/>
          <a:lstStyle>
            <a:lvl1pPr>
              <a:defRPr>
                <a:solidFill>
                  <a:schemeClr val="bg1"/>
                </a:solidFill>
              </a:defRPr>
            </a:lvl1pPr>
          </a:lstStyle>
          <a:p>
            <a:pPr>
              <a:lnSpc>
                <a:spcPts val="1066"/>
              </a:lnSpc>
            </a:pPr>
            <a:endParaRPr lang="en-GB" dirty="0">
              <a:solidFill>
                <a:srgbClr val="FFFFFF"/>
              </a:solidFill>
            </a:endParaRPr>
          </a:p>
        </p:txBody>
      </p:sp>
      <p:sp>
        <p:nvSpPr>
          <p:cNvPr id="23" name="Foliennummernplatzhalter 3"/>
          <p:cNvSpPr>
            <a:spLocks noGrp="1"/>
          </p:cNvSpPr>
          <p:nvPr>
            <p:ph type="sldNum" sz="quarter" idx="11"/>
          </p:nvPr>
        </p:nvSpPr>
        <p:spPr>
          <a:xfrm>
            <a:off x="11472001" y="6520870"/>
            <a:ext cx="240000" cy="144000"/>
          </a:xfrm>
        </p:spPr>
        <p:txBody>
          <a:bodyPr/>
          <a:lstStyle>
            <a:lvl1pPr>
              <a:defRPr>
                <a:solidFill>
                  <a:schemeClr val="bg1"/>
                </a:solidFill>
              </a:defRPr>
            </a:lvl1pPr>
          </a:lstStyle>
          <a:p>
            <a:pPr>
              <a:lnSpc>
                <a:spcPts val="1066"/>
              </a:lnSpc>
            </a:pPr>
            <a:fld id="{D985BC7C-F6A2-4FED-9217-735A5E10A319}" type="slidenum">
              <a:rPr lang="en-GB" smtClean="0">
                <a:solidFill>
                  <a:srgbClr val="FFFFFF"/>
                </a:solidFill>
              </a:rPr>
              <a:pPr>
                <a:lnSpc>
                  <a:spcPts val="1066"/>
                </a:lnSpc>
              </a:pPr>
              <a:t>‹#›</a:t>
            </a:fld>
            <a:endParaRPr lang="en-GB" dirty="0">
              <a:solidFill>
                <a:srgbClr val="FFFFFF"/>
              </a:solidFill>
            </a:endParaRPr>
          </a:p>
        </p:txBody>
      </p:sp>
      <p:sp>
        <p:nvSpPr>
          <p:cNvPr id="24" name="Textplatzhalter 13"/>
          <p:cNvSpPr>
            <a:spLocks noGrp="1"/>
          </p:cNvSpPr>
          <p:nvPr>
            <p:ph type="body" sz="quarter" idx="12"/>
          </p:nvPr>
        </p:nvSpPr>
        <p:spPr>
          <a:xfrm>
            <a:off x="480002" y="432856"/>
            <a:ext cx="1706153" cy="1410643"/>
          </a:xfrm>
        </p:spPr>
        <p:txBody>
          <a:bodyPr wrap="none" lIns="0" tIns="0" rIns="0" bIns="0">
            <a:noAutofit/>
          </a:bodyPr>
          <a:lstStyle>
            <a:lvl1pPr>
              <a:defRPr lang="de-DE" sz="9597" b="1" kern="0" dirty="0">
                <a:solidFill>
                  <a:schemeClr val="tx2"/>
                </a:solidFill>
              </a:defRPr>
            </a:lvl1pPr>
          </a:lstStyle>
          <a:p>
            <a:pPr lvl="0"/>
            <a:r>
              <a:rPr lang="de-DE"/>
              <a:t>Mastertextformat bearbeiten</a:t>
            </a:r>
          </a:p>
        </p:txBody>
      </p:sp>
      <p:sp>
        <p:nvSpPr>
          <p:cNvPr id="25" name="Textplatzhalter 12"/>
          <p:cNvSpPr>
            <a:spLocks noGrp="1"/>
          </p:cNvSpPr>
          <p:nvPr>
            <p:ph type="body" sz="quarter" idx="13"/>
          </p:nvPr>
        </p:nvSpPr>
        <p:spPr>
          <a:xfrm>
            <a:off x="479999" y="1784790"/>
            <a:ext cx="11232000" cy="615554"/>
          </a:xfrm>
          <a:noFill/>
        </p:spPr>
        <p:txBody>
          <a:bodyPr wrap="square" lIns="0" tIns="0" rIns="0" bIns="0" rtlCol="0">
            <a:noAutofit/>
          </a:bodyPr>
          <a:lstStyle>
            <a:lvl1pPr>
              <a:defRPr lang="de-DE" sz="3999" b="1" kern="1200" dirty="0">
                <a:solidFill>
                  <a:schemeClr val="bg1"/>
                </a:solidFill>
                <a:latin typeface="Tahoma" charset="0"/>
                <a:ea typeface="Tahoma" charset="0"/>
                <a:cs typeface="Tahoma" charset="0"/>
              </a:defRPr>
            </a:lvl1pPr>
          </a:lstStyle>
          <a:p>
            <a:pPr lvl="0">
              <a:spcBef>
                <a:spcPct val="0"/>
              </a:spcBef>
            </a:pPr>
            <a:r>
              <a:rPr lang="de-DE"/>
              <a:t>Mastertextformat bearbeiten</a:t>
            </a:r>
          </a:p>
        </p:txBody>
      </p:sp>
      <p:sp>
        <p:nvSpPr>
          <p:cNvPr id="6" name="novaPathPPTBox">
            <a:extLst>
              <a:ext uri="{FF2B5EF4-FFF2-40B4-BE49-F238E27FC236}">
                <a16:creationId xmlns:a16="http://schemas.microsoft.com/office/drawing/2014/main" id="{C126FB4E-BC8B-4840-9BB6-E05BCE98C7E0}"/>
              </a:ext>
            </a:extLst>
          </p:cNvPr>
          <p:cNvSpPr/>
          <p:nvPr userDrawn="1"/>
        </p:nvSpPr>
        <p:spPr>
          <a:xfrm>
            <a:off x="8585200" y="6618890"/>
            <a:ext cx="524933" cy="135425"/>
          </a:xfrm>
          <a:prstGeom prst="rect">
            <a:avLst/>
          </a:prstGeom>
          <a:noFill/>
          <a:ln w="12700" cap="flat" cmpd="sng" algn="ctr">
            <a:noFill/>
            <a:prstDash val="solid"/>
          </a:ln>
          <a:effectLst/>
          <a:extLst>
            <a:ext uri="{909E8E84-426E-40DD-AFC4-6F175D3DCCD1}">
              <a14:hiddenFill xmlns:a14="http://schemas.microsoft.com/office/drawing/2010/main">
                <a:solidFill>
                  <a:srgbClr val="7FD5F3"/>
                </a:solidFill>
              </a14:hiddenFill>
            </a:ext>
          </a:ex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l" defTabSz="1218804" eaLnBrk="1" fontAlgn="t" latinLnBrk="0" hangingPunct="1">
              <a:lnSpc>
                <a:spcPct val="100000"/>
              </a:lnSpc>
              <a:spcBef>
                <a:spcPts val="0"/>
              </a:spcBef>
              <a:spcAft>
                <a:spcPct val="0"/>
              </a:spcAft>
              <a:buClrTx/>
              <a:buSzTx/>
              <a:buFontTx/>
              <a:buNone/>
              <a:tabLst/>
            </a:pPr>
            <a:r>
              <a:rPr kumimoji="0" lang="en-US" sz="800" b="0" i="0" u="none" strike="noStrike" kern="0" cap="none" spc="0" normalizeH="0" baseline="0" noProof="0">
                <a:ln>
                  <a:noFill/>
                </a:ln>
                <a:solidFill>
                  <a:srgbClr val="000000"/>
                </a:solidFill>
                <a:effectLst/>
                <a:uLnTx/>
                <a:uFillTx/>
                <a:latin typeface="Tahoma" panose="020B0604030504040204" pitchFamily="34" charset="0"/>
                <a:ea typeface="+mn-ea"/>
                <a:cs typeface="Tahoma" pitchFamily="34" charset="0"/>
              </a:rPr>
              <a:t>Internal</a:t>
            </a:r>
            <a:endParaRPr kumimoji="0" lang="en-US" sz="800" b="0" i="0" u="none" strike="noStrike" kern="0" cap="none" spc="0" normalizeH="0" baseline="0" noProof="0" dirty="0" err="1">
              <a:ln>
                <a:noFill/>
              </a:ln>
              <a:solidFill>
                <a:srgbClr val="000000"/>
              </a:solidFill>
              <a:effectLst/>
              <a:uLnTx/>
              <a:uFillTx/>
              <a:latin typeface="Tahoma" panose="020B0604030504040204" pitchFamily="34" charset="0"/>
              <a:ea typeface="+mn-ea"/>
              <a:cs typeface="Tahoma" pitchFamily="34" charset="0"/>
            </a:endParaRPr>
          </a:p>
        </p:txBody>
      </p:sp>
    </p:spTree>
    <p:extLst>
      <p:ext uri="{BB962C8B-B14F-4D97-AF65-F5344CB8AC3E}">
        <p14:creationId xmlns:p14="http://schemas.microsoft.com/office/powerpoint/2010/main" val="1905248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BCBB1-CDB5-40FF-A9DF-3BFD033E82ED}"/>
              </a:ext>
            </a:extLst>
          </p:cNvPr>
          <p:cNvSpPr>
            <a:spLocks noGrp="1"/>
          </p:cNvSpPr>
          <p:nvPr>
            <p:ph type="ctrTitle" hasCustomPrompt="1"/>
          </p:nvPr>
        </p:nvSpPr>
        <p:spPr>
          <a:xfrm>
            <a:off x="682168" y="3498744"/>
            <a:ext cx="10697031" cy="1417637"/>
          </a:xfrm>
          <a:prstGeom prst="rect">
            <a:avLst/>
          </a:prstGeom>
        </p:spPr>
        <p:txBody>
          <a:bodyPr anchor="ctr">
            <a:normAutofit/>
          </a:bodyPr>
          <a:lstStyle>
            <a:lvl1pPr algn="l">
              <a:lnSpc>
                <a:spcPts val="5200"/>
              </a:lnSpc>
              <a:defRPr sz="4800">
                <a:latin typeface="+mj-lt"/>
              </a:defRPr>
            </a:lvl1pPr>
          </a:lstStyle>
          <a:p>
            <a:r>
              <a:rPr lang="sl-SI"/>
              <a:t>Click to edit the title of the presentation</a:t>
            </a:r>
            <a:endParaRPr lang="x-none"/>
          </a:p>
        </p:txBody>
      </p:sp>
      <p:sp>
        <p:nvSpPr>
          <p:cNvPr id="3" name="Subtitle 2">
            <a:extLst>
              <a:ext uri="{FF2B5EF4-FFF2-40B4-BE49-F238E27FC236}">
                <a16:creationId xmlns:a16="http://schemas.microsoft.com/office/drawing/2014/main" id="{84FED768-FECF-403D-A61E-596817A225C0}"/>
              </a:ext>
            </a:extLst>
          </p:cNvPr>
          <p:cNvSpPr>
            <a:spLocks noGrp="1"/>
          </p:cNvSpPr>
          <p:nvPr>
            <p:ph type="subTitle" idx="1" hasCustomPrompt="1"/>
          </p:nvPr>
        </p:nvSpPr>
        <p:spPr>
          <a:xfrm>
            <a:off x="682169" y="5011242"/>
            <a:ext cx="10697029" cy="1173163"/>
          </a:xfrm>
          <a:prstGeom prst="rect">
            <a:avLst/>
          </a:prstGeom>
        </p:spPr>
        <p:txBody>
          <a:bodyPr/>
          <a:lstStyle>
            <a:lvl1pPr marL="0" indent="0" algn="l">
              <a:spcBef>
                <a:spcPts val="0"/>
              </a:spcBef>
              <a:buNone/>
              <a:defRPr sz="2400" b="0" i="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Click to edit the subtitle of the presentation</a:t>
            </a:r>
          </a:p>
          <a:p>
            <a:r>
              <a:rPr lang="sl-SI"/>
              <a:t>Brussels, 10.10.2019 </a:t>
            </a:r>
            <a:endParaRPr lang="x-none"/>
          </a:p>
        </p:txBody>
      </p:sp>
    </p:spTree>
    <p:extLst>
      <p:ext uri="{BB962C8B-B14F-4D97-AF65-F5344CB8AC3E}">
        <p14:creationId xmlns:p14="http://schemas.microsoft.com/office/powerpoint/2010/main" val="31790987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7.xml"/><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70000">
              <a:srgbClr val="006699">
                <a:lumMod val="70000"/>
              </a:srgbClr>
            </a:gs>
            <a:gs pos="10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 name="Content Placeholder 5"/>
          <p:cNvPicPr>
            <a:picLocks noChangeAspect="1"/>
          </p:cNvPicPr>
          <p:nvPr userDrawn="1"/>
        </p:nvPicPr>
        <p:blipFill rotWithShape="1">
          <a:blip r:embed="rId3">
            <a:extLst>
              <a:ext uri="{28A0092B-C50C-407E-A947-70E740481C1C}">
                <a14:useLocalDpi xmlns:a14="http://schemas.microsoft.com/office/drawing/2010/main" val="0"/>
              </a:ext>
            </a:extLst>
          </a:blip>
          <a:srcRect l="-108" t="8328" b="12673"/>
          <a:stretch/>
        </p:blipFill>
        <p:spPr bwMode="auto">
          <a:xfrm>
            <a:off x="-19597" y="0"/>
            <a:ext cx="1223119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CB37FAB4-8DE8-4C3F-BDD7-493684EC8023}"/>
              </a:ext>
            </a:extLst>
          </p:cNvPr>
          <p:cNvSpPr/>
          <p:nvPr userDrawn="1"/>
        </p:nvSpPr>
        <p:spPr>
          <a:xfrm rot="10800000">
            <a:off x="-19598" y="-1"/>
            <a:ext cx="12198531" cy="1538511"/>
          </a:xfrm>
          <a:prstGeom prst="rect">
            <a:avLst/>
          </a:prstGeom>
          <a:gradFill flip="none" rotWithShape="1">
            <a:gsLst>
              <a:gs pos="0">
                <a:schemeClr val="tx1">
                  <a:alpha val="2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x-none"/>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594" y="-1157515"/>
            <a:ext cx="5602035" cy="3958771"/>
          </a:xfrm>
          <a:prstGeom prst="rect">
            <a:avLst/>
          </a:prstGeom>
        </p:spPr>
      </p:pic>
      <p:sp>
        <p:nvSpPr>
          <p:cNvPr id="3" name="Rectangle 2">
            <a:extLst>
              <a:ext uri="{FF2B5EF4-FFF2-40B4-BE49-F238E27FC236}">
                <a16:creationId xmlns:a16="http://schemas.microsoft.com/office/drawing/2014/main" id="{B095E8CC-579D-498E-9B71-A9C441EC9E15}"/>
              </a:ext>
            </a:extLst>
          </p:cNvPr>
          <p:cNvSpPr/>
          <p:nvPr userDrawn="1"/>
        </p:nvSpPr>
        <p:spPr>
          <a:xfrm rot="10800000">
            <a:off x="-23229" y="3429004"/>
            <a:ext cx="12231193" cy="3846945"/>
          </a:xfrm>
          <a:prstGeom prst="rect">
            <a:avLst/>
          </a:prstGeom>
          <a:gradFill flip="none" rotWithShape="1">
            <a:gsLst>
              <a:gs pos="0">
                <a:schemeClr val="tx1">
                  <a:alpha val="5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494861757"/>
      </p:ext>
    </p:extLst>
  </p:cSld>
  <p:clrMap bg1="lt1" tx1="dk1" bg2="lt2" tx2="dk2" accent1="accent1" accent2="accent2" accent3="accent3" accent4="accent4" accent5="accent5" accent6="accent6" hlink="hlink" folHlink="folHlink"/>
  <p:sldLayoutIdLst>
    <p:sldLayoutId id="2147483661" r:id="rId1"/>
  </p:sldLayoutIdLst>
  <p:hf hdr="0"/>
  <p:txStyles>
    <p:titleStyle>
      <a:lvl1pPr algn="l" defTabSz="914400" rtl="0" eaLnBrk="1" latinLnBrk="0" hangingPunct="1">
        <a:spcBef>
          <a:spcPct val="0"/>
        </a:spcBef>
        <a:buNone/>
        <a:defRPr sz="2800" b="1" kern="1200" spc="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511161" y="188136"/>
            <a:ext cx="1416513" cy="843374"/>
          </a:xfrm>
          <a:prstGeom prst="rect">
            <a:avLst/>
          </a:prstGeom>
        </p:spPr>
      </p:pic>
      <p:sp>
        <p:nvSpPr>
          <p:cNvPr id="8" name="Title Placeholder 7"/>
          <p:cNvSpPr>
            <a:spLocks noGrp="1"/>
          </p:cNvSpPr>
          <p:nvPr>
            <p:ph type="title"/>
          </p:nvPr>
        </p:nvSpPr>
        <p:spPr>
          <a:xfrm>
            <a:off x="609600" y="274639"/>
            <a:ext cx="9326827" cy="568771"/>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10" name="Rectangle 9"/>
          <p:cNvSpPr/>
          <p:nvPr/>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2" name="TextBox 11"/>
          <p:cNvSpPr txBox="1"/>
          <p:nvPr/>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2020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6" name="Espace réservé de la date 3"/>
          <p:cNvSpPr>
            <a:spLocks noGrp="1"/>
          </p:cNvSpPr>
          <p:nvPr>
            <p:ph type="dt" sz="half" idx="2"/>
          </p:nvPr>
        </p:nvSpPr>
        <p:spPr>
          <a:xfrm>
            <a:off x="9410700" y="6480175"/>
            <a:ext cx="1714501" cy="365125"/>
          </a:xfrm>
          <a:prstGeom prst="rect">
            <a:avLst/>
          </a:prstGeom>
        </p:spPr>
        <p:txBody>
          <a:bodyPr anchor="ctr"/>
          <a:lstStyle>
            <a:lvl1pPr>
              <a:defRPr sz="1100">
                <a:solidFill>
                  <a:schemeClr val="bg1">
                    <a:alpha val="55000"/>
                  </a:schemeClr>
                </a:solidFill>
              </a:defRPr>
            </a:lvl1pPr>
          </a:lstStyle>
          <a:p>
            <a:pPr>
              <a:defRPr/>
            </a:pPr>
            <a:fld id="{B6D15CE5-B2E2-487D-84F5-B3A21175D02E}" type="datetime1">
              <a:rPr lang="en-GB" smtClean="0"/>
              <a:pPr>
                <a:defRPr/>
              </a:pPr>
              <a:t>12/02/2021</a:t>
            </a:fld>
            <a:endParaRPr lang="en-GB"/>
          </a:p>
        </p:txBody>
      </p:sp>
      <p:sp>
        <p:nvSpPr>
          <p:cNvPr id="9" name="Espace réservé du pied de page 4"/>
          <p:cNvSpPr>
            <a:spLocks noGrp="1"/>
          </p:cNvSpPr>
          <p:nvPr>
            <p:ph type="ftr" sz="quarter" idx="3"/>
          </p:nvPr>
        </p:nvSpPr>
        <p:spPr>
          <a:xfrm>
            <a:off x="4876800" y="6478588"/>
            <a:ext cx="4332816" cy="365125"/>
          </a:xfrm>
          <a:prstGeom prst="rect">
            <a:avLst/>
          </a:prstGeom>
        </p:spPr>
        <p:txBody>
          <a:bodyPr anchor="ctr"/>
          <a:lstStyle>
            <a:lvl1pPr>
              <a:defRPr sz="1100">
                <a:solidFill>
                  <a:schemeClr val="bg1">
                    <a:alpha val="55000"/>
                  </a:schemeClr>
                </a:solidFill>
              </a:defRPr>
            </a:lvl1pPr>
          </a:lstStyle>
          <a:p>
            <a:pPr>
              <a:defRPr/>
            </a:pPr>
            <a:endParaRPr lang="en-GB"/>
          </a:p>
        </p:txBody>
      </p:sp>
      <p:sp>
        <p:nvSpPr>
          <p:cNvPr id="11" name="Espace réservé du numéro de diapositive 5"/>
          <p:cNvSpPr>
            <a:spLocks noGrp="1"/>
          </p:cNvSpPr>
          <p:nvPr>
            <p:ph type="sldNum" sz="quarter" idx="4"/>
          </p:nvPr>
        </p:nvSpPr>
        <p:spPr>
          <a:xfrm>
            <a:off x="11326285" y="6477001"/>
            <a:ext cx="662516" cy="365125"/>
          </a:xfrm>
          <a:prstGeom prst="rect">
            <a:avLst/>
          </a:prstGeom>
        </p:spPr>
        <p:txBody>
          <a:bodyPr anchor="ctr"/>
          <a:lstStyle>
            <a:lvl1pPr algn="r">
              <a:defRPr sz="1600">
                <a:solidFill>
                  <a:schemeClr val="bg1"/>
                </a:solidFill>
              </a:defRPr>
            </a:lvl1pPr>
          </a:lstStyle>
          <a:p>
            <a:pPr>
              <a:defRPr/>
            </a:pPr>
            <a:fld id="{43D8B839-6290-49FC-AD74-F2CFABDC98A0}" type="slidenum">
              <a:rPr lang="en-GB" smtClean="0"/>
              <a:pPr>
                <a:defRPr/>
              </a:pPr>
              <a:t>‹#›</a:t>
            </a:fld>
            <a:endParaRPr lang="en-GB"/>
          </a:p>
        </p:txBody>
      </p:sp>
      <p:sp>
        <p:nvSpPr>
          <p:cNvPr id="2" name="Rectangle 1">
            <a:extLst>
              <a:ext uri="{FF2B5EF4-FFF2-40B4-BE49-F238E27FC236}">
                <a16:creationId xmlns:a16="http://schemas.microsoft.com/office/drawing/2014/main" id="{354F4221-3BAC-4B5C-A588-077F685BCB16}"/>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Rectangle 13">
            <a:extLst>
              <a:ext uri="{FF2B5EF4-FFF2-40B4-BE49-F238E27FC236}">
                <a16:creationId xmlns:a16="http://schemas.microsoft.com/office/drawing/2014/main" id="{63345F34-56E6-4052-871E-B4BAD36C9B97}"/>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5" name="Rectangle 14">
            <a:extLst>
              <a:ext uri="{FF2B5EF4-FFF2-40B4-BE49-F238E27FC236}">
                <a16:creationId xmlns:a16="http://schemas.microsoft.com/office/drawing/2014/main" id="{B5562F16-E5CC-4D13-ADE6-FDAE7D7BA9EA}"/>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6" name="Rectangle 15">
            <a:extLst>
              <a:ext uri="{FF2B5EF4-FFF2-40B4-BE49-F238E27FC236}">
                <a16:creationId xmlns:a16="http://schemas.microsoft.com/office/drawing/2014/main" id="{2C51324F-3438-45FF-BF8F-47BFCD31D366}"/>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137849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8" r:id="rId5"/>
  </p:sldLayoutIdLst>
  <p:hf hdr="0"/>
  <p:txStyles>
    <p:titleStyle>
      <a:lvl1pPr algn="l" defTabSz="914400" rtl="0" eaLnBrk="1" latinLnBrk="0" hangingPunct="1">
        <a:spcBef>
          <a:spcPct val="0"/>
        </a:spcBef>
        <a:buNone/>
        <a:defRPr sz="2800" kern="1200" spc="0">
          <a:solidFill>
            <a:srgbClr val="006699"/>
          </a:solidFill>
          <a:latin typeface="+mj-lt"/>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67737A"/>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67737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67737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70000">
              <a:srgbClr val="006699">
                <a:lumMod val="70000"/>
              </a:srgbClr>
            </a:gs>
            <a:gs pos="10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 name="Content Placeholder 5"/>
          <p:cNvPicPr>
            <a:picLocks noChangeAspect="1"/>
          </p:cNvPicPr>
          <p:nvPr userDrawn="1"/>
        </p:nvPicPr>
        <p:blipFill rotWithShape="1">
          <a:blip r:embed="rId3" cstate="screen">
            <a:extLst>
              <a:ext uri="{28A0092B-C50C-407E-A947-70E740481C1C}">
                <a14:useLocalDpi xmlns:a14="http://schemas.microsoft.com/office/drawing/2010/main"/>
              </a:ext>
            </a:extLst>
          </a:blip>
          <a:srcRect l="-108"/>
          <a:stretch/>
        </p:blipFill>
        <p:spPr bwMode="auto">
          <a:xfrm>
            <a:off x="-19597" y="0"/>
            <a:ext cx="1223119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CB37FAB4-8DE8-4C3F-BDD7-493684EC8023}"/>
              </a:ext>
            </a:extLst>
          </p:cNvPr>
          <p:cNvSpPr/>
          <p:nvPr userDrawn="1"/>
        </p:nvSpPr>
        <p:spPr>
          <a:xfrm rot="10800000">
            <a:off x="-19598" y="-1"/>
            <a:ext cx="12198531" cy="1538511"/>
          </a:xfrm>
          <a:prstGeom prst="rect">
            <a:avLst/>
          </a:prstGeom>
          <a:gradFill flip="none" rotWithShape="1">
            <a:gsLst>
              <a:gs pos="0">
                <a:schemeClr val="tx1">
                  <a:alpha val="2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x-none"/>
          </a:p>
        </p:txBody>
      </p:sp>
      <p:pic>
        <p:nvPicPr>
          <p:cNvPr id="2" name="Picture 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594" y="-1157515"/>
            <a:ext cx="5602035" cy="3958771"/>
          </a:xfrm>
          <a:prstGeom prst="rect">
            <a:avLst/>
          </a:prstGeom>
        </p:spPr>
      </p:pic>
      <p:sp>
        <p:nvSpPr>
          <p:cNvPr id="3" name="Rectangle 2">
            <a:extLst>
              <a:ext uri="{FF2B5EF4-FFF2-40B4-BE49-F238E27FC236}">
                <a16:creationId xmlns:a16="http://schemas.microsoft.com/office/drawing/2014/main" id="{B095E8CC-579D-498E-9B71-A9C441EC9E15}"/>
              </a:ext>
            </a:extLst>
          </p:cNvPr>
          <p:cNvSpPr/>
          <p:nvPr userDrawn="1"/>
        </p:nvSpPr>
        <p:spPr>
          <a:xfrm rot="10800000">
            <a:off x="-23229" y="3429004"/>
            <a:ext cx="12231193" cy="3846945"/>
          </a:xfrm>
          <a:prstGeom prst="rect">
            <a:avLst/>
          </a:prstGeom>
          <a:gradFill flip="none" rotWithShape="1">
            <a:gsLst>
              <a:gs pos="0">
                <a:schemeClr val="tx1">
                  <a:alpha val="53000"/>
                </a:schemeClr>
              </a:gs>
              <a:gs pos="100000">
                <a:schemeClr val="tx1">
                  <a:alpha val="0"/>
                </a:schemeClr>
              </a:gs>
            </a:gsLst>
            <a:lin ang="162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2394374188"/>
      </p:ext>
    </p:extLst>
  </p:cSld>
  <p:clrMap bg1="lt1" tx1="dk1" bg2="lt2" tx2="dk2" accent1="accent1" accent2="accent2" accent3="accent3" accent4="accent4" accent5="accent5" accent6="accent6" hlink="hlink" folHlink="folHlink"/>
  <p:sldLayoutIdLst>
    <p:sldLayoutId id="2147483671" r:id="rId1"/>
  </p:sldLayoutIdLst>
  <p:hf hdr="0" ftr="0" dt="0"/>
  <p:txStyles>
    <p:titleStyle>
      <a:lvl1pPr algn="l" defTabSz="914400" rtl="0" eaLnBrk="1" latinLnBrk="0" hangingPunct="1">
        <a:spcBef>
          <a:spcPct val="0"/>
        </a:spcBef>
        <a:buNone/>
        <a:defRPr sz="2800" b="1" kern="1200" spc="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511161" y="188136"/>
            <a:ext cx="1416513" cy="843374"/>
          </a:xfrm>
          <a:prstGeom prst="rect">
            <a:avLst/>
          </a:prstGeom>
        </p:spPr>
      </p:pic>
      <p:sp>
        <p:nvSpPr>
          <p:cNvPr id="8" name="Title Placeholder 7"/>
          <p:cNvSpPr>
            <a:spLocks noGrp="1"/>
          </p:cNvSpPr>
          <p:nvPr>
            <p:ph type="title"/>
          </p:nvPr>
        </p:nvSpPr>
        <p:spPr>
          <a:xfrm>
            <a:off x="609600" y="274639"/>
            <a:ext cx="9326827" cy="568771"/>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10" name="Rectangle 9"/>
          <p:cNvSpPr/>
          <p:nvPr/>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2" name="TextBox 11"/>
          <p:cNvSpPr txBox="1"/>
          <p:nvPr/>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2020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6" name="Espace réservé de la date 3"/>
          <p:cNvSpPr>
            <a:spLocks noGrp="1"/>
          </p:cNvSpPr>
          <p:nvPr>
            <p:ph type="dt" sz="half" idx="2"/>
          </p:nvPr>
        </p:nvSpPr>
        <p:spPr>
          <a:xfrm>
            <a:off x="9410700" y="6480175"/>
            <a:ext cx="1714501" cy="365125"/>
          </a:xfrm>
          <a:prstGeom prst="rect">
            <a:avLst/>
          </a:prstGeom>
        </p:spPr>
        <p:txBody>
          <a:bodyPr anchor="ctr"/>
          <a:lstStyle>
            <a:lvl1pPr>
              <a:defRPr sz="1100">
                <a:solidFill>
                  <a:schemeClr val="bg1">
                    <a:alpha val="55000"/>
                  </a:schemeClr>
                </a:solidFill>
              </a:defRPr>
            </a:lvl1pPr>
          </a:lstStyle>
          <a:p>
            <a:pPr>
              <a:defRPr/>
            </a:pPr>
            <a:endParaRPr lang="en-GB"/>
          </a:p>
        </p:txBody>
      </p:sp>
      <p:sp>
        <p:nvSpPr>
          <p:cNvPr id="9" name="Espace réservé du pied de page 4"/>
          <p:cNvSpPr>
            <a:spLocks noGrp="1"/>
          </p:cNvSpPr>
          <p:nvPr>
            <p:ph type="ftr" sz="quarter" idx="3"/>
          </p:nvPr>
        </p:nvSpPr>
        <p:spPr>
          <a:xfrm>
            <a:off x="4876800" y="6478588"/>
            <a:ext cx="4332816" cy="365125"/>
          </a:xfrm>
          <a:prstGeom prst="rect">
            <a:avLst/>
          </a:prstGeom>
        </p:spPr>
        <p:txBody>
          <a:bodyPr anchor="ctr"/>
          <a:lstStyle>
            <a:lvl1pPr>
              <a:defRPr sz="1100">
                <a:solidFill>
                  <a:schemeClr val="bg1">
                    <a:alpha val="55000"/>
                  </a:schemeClr>
                </a:solidFill>
              </a:defRPr>
            </a:lvl1pPr>
          </a:lstStyle>
          <a:p>
            <a:pPr>
              <a:defRPr/>
            </a:pPr>
            <a:endParaRPr lang="en-GB"/>
          </a:p>
        </p:txBody>
      </p:sp>
      <p:sp>
        <p:nvSpPr>
          <p:cNvPr id="11" name="Espace réservé du numéro de diapositive 5"/>
          <p:cNvSpPr>
            <a:spLocks noGrp="1"/>
          </p:cNvSpPr>
          <p:nvPr>
            <p:ph type="sldNum" sz="quarter" idx="4"/>
          </p:nvPr>
        </p:nvSpPr>
        <p:spPr>
          <a:xfrm>
            <a:off x="11326285" y="6477001"/>
            <a:ext cx="662516" cy="365125"/>
          </a:xfrm>
          <a:prstGeom prst="rect">
            <a:avLst/>
          </a:prstGeom>
        </p:spPr>
        <p:txBody>
          <a:bodyPr anchor="ctr"/>
          <a:lstStyle>
            <a:lvl1pPr algn="r">
              <a:defRPr sz="1600">
                <a:solidFill>
                  <a:schemeClr val="bg1"/>
                </a:solidFill>
              </a:defRPr>
            </a:lvl1pPr>
          </a:lstStyle>
          <a:p>
            <a:pPr>
              <a:defRPr/>
            </a:pPr>
            <a:fld id="{43D8B839-6290-49FC-AD74-F2CFABDC98A0}" type="slidenum">
              <a:rPr lang="en-GB" smtClean="0"/>
              <a:pPr>
                <a:defRPr/>
              </a:pPr>
              <a:t>‹#›</a:t>
            </a:fld>
            <a:endParaRPr lang="en-GB"/>
          </a:p>
        </p:txBody>
      </p:sp>
      <p:sp>
        <p:nvSpPr>
          <p:cNvPr id="2" name="Rectangle 1">
            <a:extLst>
              <a:ext uri="{FF2B5EF4-FFF2-40B4-BE49-F238E27FC236}">
                <a16:creationId xmlns:a16="http://schemas.microsoft.com/office/drawing/2014/main" id="{354F4221-3BAC-4B5C-A588-077F685BCB16}"/>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Rectangle 13">
            <a:extLst>
              <a:ext uri="{FF2B5EF4-FFF2-40B4-BE49-F238E27FC236}">
                <a16:creationId xmlns:a16="http://schemas.microsoft.com/office/drawing/2014/main" id="{63345F34-56E6-4052-871E-B4BAD36C9B97}"/>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5" name="Rectangle 14">
            <a:extLst>
              <a:ext uri="{FF2B5EF4-FFF2-40B4-BE49-F238E27FC236}">
                <a16:creationId xmlns:a16="http://schemas.microsoft.com/office/drawing/2014/main" id="{B5562F16-E5CC-4D13-ADE6-FDAE7D7BA9EA}"/>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6" name="Rectangle 15">
            <a:extLst>
              <a:ext uri="{FF2B5EF4-FFF2-40B4-BE49-F238E27FC236}">
                <a16:creationId xmlns:a16="http://schemas.microsoft.com/office/drawing/2014/main" id="{2C51324F-3438-45FF-BF8F-47BFCD31D366}"/>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951887100"/>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spcBef>
          <a:spcPct val="0"/>
        </a:spcBef>
        <a:buNone/>
        <a:defRPr sz="2800" kern="1200" spc="0">
          <a:solidFill>
            <a:srgbClr val="006699"/>
          </a:solidFill>
          <a:latin typeface="+mj-lt"/>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67737A"/>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67737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67737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3.xml"/><Relationship Id="rId7" Type="http://schemas.openxmlformats.org/officeDocument/2006/relationships/image" Target="../media/image1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slideLayout" Target="../slideLayouts/slideLayout3.xml"/><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tags" Target="../tags/tag11.xml"/><Relationship Id="rId3" Type="http://schemas.openxmlformats.org/officeDocument/2006/relationships/tags" Target="../tags/tag6.xml"/><Relationship Id="rId7" Type="http://schemas.openxmlformats.org/officeDocument/2006/relationships/tags" Target="../tags/tag1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image" Target="../media/image14.png"/><Relationship Id="rId5" Type="http://schemas.openxmlformats.org/officeDocument/2006/relationships/tags" Target="../tags/tag8.xml"/><Relationship Id="rId10" Type="http://schemas.openxmlformats.org/officeDocument/2006/relationships/slideLayout" Target="../slideLayouts/slideLayout3.xml"/><Relationship Id="rId4" Type="http://schemas.openxmlformats.org/officeDocument/2006/relationships/tags" Target="../tags/tag7.xml"/><Relationship Id="rId9" Type="http://schemas.openxmlformats.org/officeDocument/2006/relationships/tags" Target="../tags/tag1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image" Target="NULL"/><Relationship Id="rId3" Type="http://schemas.openxmlformats.org/officeDocument/2006/relationships/tags" Target="../tags/tag16.xml"/><Relationship Id="rId21" Type="http://schemas.openxmlformats.org/officeDocument/2006/relationships/image" Target="../media/image17.png"/><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tags" Target="NULL"/><Relationship Id="rId2" Type="http://schemas.openxmlformats.org/officeDocument/2006/relationships/tags" Target="../tags/tag15.xml"/><Relationship Id="rId16" Type="http://schemas.openxmlformats.org/officeDocument/2006/relationships/image" Target="NULL"/><Relationship Id="rId20" Type="http://schemas.openxmlformats.org/officeDocument/2006/relationships/image" Target="../media/image18.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tags" Target="NULL"/><Relationship Id="rId10" Type="http://schemas.openxmlformats.org/officeDocument/2006/relationships/tags" Target="../tags/tag23.xml"/><Relationship Id="rId19" Type="http://schemas.openxmlformats.org/officeDocument/2006/relationships/tags" Target="../tags/tag22.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14F9C-24DA-4318-8E46-A870BF1C20CA}"/>
              </a:ext>
            </a:extLst>
          </p:cNvPr>
          <p:cNvSpPr>
            <a:spLocks noGrp="1"/>
          </p:cNvSpPr>
          <p:nvPr>
            <p:ph type="ctrTitle"/>
          </p:nvPr>
        </p:nvSpPr>
        <p:spPr>
          <a:xfrm>
            <a:off x="682168" y="3498745"/>
            <a:ext cx="10958448" cy="1298408"/>
          </a:xfrm>
        </p:spPr>
        <p:txBody>
          <a:bodyPr>
            <a:noAutofit/>
          </a:bodyPr>
          <a:lstStyle/>
          <a:p>
            <a:pPr>
              <a:lnSpc>
                <a:spcPct val="100000"/>
              </a:lnSpc>
            </a:pPr>
            <a:r>
              <a:rPr lang="en-US" dirty="0"/>
              <a:t>R100-3 48V Issue</a:t>
            </a:r>
            <a:br>
              <a:rPr lang="en-US" dirty="0"/>
            </a:br>
            <a:r>
              <a:rPr lang="en-US" sz="3200" dirty="0"/>
              <a:t>Risk for AC 48V Motor Generators</a:t>
            </a:r>
            <a:endParaRPr lang="x-none" sz="3200" dirty="0"/>
          </a:p>
        </p:txBody>
      </p:sp>
      <p:sp>
        <p:nvSpPr>
          <p:cNvPr id="3" name="Subtitle 2">
            <a:extLst>
              <a:ext uri="{FF2B5EF4-FFF2-40B4-BE49-F238E27FC236}">
                <a16:creationId xmlns:a16="http://schemas.microsoft.com/office/drawing/2014/main" id="{57991B8B-C42F-4BD6-B2C7-868DBDBF4F9E}"/>
              </a:ext>
            </a:extLst>
          </p:cNvPr>
          <p:cNvSpPr>
            <a:spLocks noGrp="1"/>
          </p:cNvSpPr>
          <p:nvPr>
            <p:ph type="subTitle" idx="1"/>
          </p:nvPr>
        </p:nvSpPr>
        <p:spPr>
          <a:xfrm>
            <a:off x="682169" y="5011242"/>
            <a:ext cx="10697029" cy="1173163"/>
          </a:xfrm>
        </p:spPr>
        <p:txBody>
          <a:bodyPr anchor="t"/>
          <a:lstStyle/>
          <a:p>
            <a:r>
              <a:rPr lang="fr-BE" dirty="0"/>
              <a:t>12.02.2021</a:t>
            </a:r>
          </a:p>
        </p:txBody>
      </p:sp>
    </p:spTree>
    <p:extLst>
      <p:ext uri="{BB962C8B-B14F-4D97-AF65-F5344CB8AC3E}">
        <p14:creationId xmlns:p14="http://schemas.microsoft.com/office/powerpoint/2010/main" val="3645450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R100-3 Issue Risk for AC 48V Motor Generators</a:t>
            </a:r>
            <a:endParaRPr lang="de-DE" dirty="0"/>
          </a:p>
        </p:txBody>
      </p:sp>
      <p:sp>
        <p:nvSpPr>
          <p:cNvPr id="3" name="Textplatzhalter 2"/>
          <p:cNvSpPr>
            <a:spLocks noGrp="1"/>
          </p:cNvSpPr>
          <p:nvPr>
            <p:ph sz="quarter" idx="12"/>
          </p:nvPr>
        </p:nvSpPr>
        <p:spPr/>
        <p:txBody>
          <a:bodyPr/>
          <a:lstStyle/>
          <a:p>
            <a:r>
              <a:rPr lang="en-US" dirty="0"/>
              <a:t>Management Summary</a:t>
            </a:r>
            <a:endParaRPr lang="de-DE" dirty="0"/>
          </a:p>
        </p:txBody>
      </p:sp>
      <p:sp>
        <p:nvSpPr>
          <p:cNvPr id="4" name="Foliennummernplatzhalter 3"/>
          <p:cNvSpPr>
            <a:spLocks noGrp="1"/>
          </p:cNvSpPr>
          <p:nvPr>
            <p:ph type="sldNum" sz="quarter" idx="16"/>
          </p:nvPr>
        </p:nvSpPr>
        <p:spPr/>
        <p:txBody>
          <a:bodyPr/>
          <a:lstStyle/>
          <a:p>
            <a:fld id="{4898AEC0-503E-4FA4-859C-D0F72D6E3F79}" type="slidenum">
              <a:rPr lang="en-US" noProof="1" smtClean="0"/>
              <a:pPr/>
              <a:t>2</a:t>
            </a:fld>
            <a:endParaRPr lang="en-US" noProof="1"/>
          </a:p>
        </p:txBody>
      </p:sp>
      <p:sp>
        <p:nvSpPr>
          <p:cNvPr id="34" name="Inhaltsplatzhalter 4">
            <a:extLst>
              <a:ext uri="{FF2B5EF4-FFF2-40B4-BE49-F238E27FC236}">
                <a16:creationId xmlns:a16="http://schemas.microsoft.com/office/drawing/2014/main" id="{9D403A37-6742-4930-9948-274122400AE9}"/>
              </a:ext>
            </a:extLst>
          </p:cNvPr>
          <p:cNvSpPr>
            <a:spLocks noGrp="1"/>
          </p:cNvSpPr>
          <p:nvPr>
            <p:ph sz="quarter" idx="10"/>
          </p:nvPr>
        </p:nvSpPr>
        <p:spPr>
          <a:xfrm>
            <a:off x="609600" y="1423358"/>
            <a:ext cx="11040533" cy="4761782"/>
          </a:xfrm>
        </p:spPr>
        <p:txBody>
          <a:bodyPr/>
          <a:lstStyle/>
          <a:p>
            <a:r>
              <a:rPr lang="en-US" sz="1600" b="1" dirty="0"/>
              <a:t>Topic</a:t>
            </a:r>
          </a:p>
          <a:p>
            <a:pPr lvl="1">
              <a:spcBef>
                <a:spcPts val="200"/>
              </a:spcBef>
            </a:pPr>
            <a:r>
              <a:rPr lang="en-US" sz="1400" dirty="0"/>
              <a:t>The 03 series of amendments to UN Regulation no. R100 “Electric Vehicles Safety” was recently established and is applicable from 2023 for new approvals and from 2025 for all vehicles. It is mandatory for vehicle approval in the European Union.</a:t>
            </a:r>
          </a:p>
          <a:p>
            <a:pPr lvl="1">
              <a:spcBef>
                <a:spcPts val="200"/>
              </a:spcBef>
            </a:pPr>
            <a:r>
              <a:rPr lang="en-US" sz="1400" dirty="0"/>
              <a:t>For 48V systems a new “special voltage condition” is included in this amendment: In case certain voltage thresholds are exceeded an isolation resistance test (not new) after </a:t>
            </a:r>
            <a:r>
              <a:rPr lang="en-US" sz="1400" u="sng" dirty="0"/>
              <a:t>exposure to water (new</a:t>
            </a:r>
            <a:r>
              <a:rPr lang="en-US" sz="1400" dirty="0"/>
              <a:t>) has to be passed successfully. </a:t>
            </a:r>
          </a:p>
          <a:p>
            <a:pPr lvl="1">
              <a:spcBef>
                <a:spcPts val="200"/>
              </a:spcBef>
            </a:pPr>
            <a:r>
              <a:rPr lang="en-US" sz="1400" dirty="0"/>
              <a:t>Compared to the 02 series of R100 the new “specific voltage condition” is more severe </a:t>
            </a:r>
            <a:r>
              <a:rPr lang="en-US" sz="1400" i="1" dirty="0"/>
              <a:t>“…  ≤ 30 V AC (rms) </a:t>
            </a:r>
            <a:r>
              <a:rPr lang="en-US" sz="1400" b="1" i="1" strike="sngStrike" dirty="0">
                <a:solidFill>
                  <a:schemeClr val="tx1"/>
                </a:solidFill>
              </a:rPr>
              <a:t>or</a:t>
            </a:r>
            <a:r>
              <a:rPr lang="en-US" sz="1400" b="1" i="1" dirty="0">
                <a:solidFill>
                  <a:schemeClr val="tx1"/>
                </a:solidFill>
              </a:rPr>
              <a:t> </a:t>
            </a:r>
            <a:r>
              <a:rPr lang="en-US" sz="1400" b="1" i="1" dirty="0">
                <a:solidFill>
                  <a:srgbClr val="FF0000"/>
                </a:solidFill>
              </a:rPr>
              <a:t>and</a:t>
            </a:r>
            <a:r>
              <a:rPr lang="en-US" sz="1400" b="1" i="1" dirty="0">
                <a:solidFill>
                  <a:schemeClr val="tx1"/>
                </a:solidFill>
              </a:rPr>
              <a:t> </a:t>
            </a:r>
            <a:r>
              <a:rPr lang="en-US" sz="1400" i="1" dirty="0"/>
              <a:t>≤ 60 V DC.</a:t>
            </a:r>
            <a:r>
              <a:rPr lang="en-US" sz="1400" dirty="0"/>
              <a:t>” </a:t>
            </a:r>
            <a:r>
              <a:rPr lang="en-US" sz="1400" u="sng" dirty="0"/>
              <a:t>moreover </a:t>
            </a:r>
            <a:r>
              <a:rPr lang="en-US" sz="1400" dirty="0"/>
              <a:t> the “water test” is newly introduced.</a:t>
            </a:r>
          </a:p>
          <a:p>
            <a:pPr>
              <a:spcBef>
                <a:spcPts val="200"/>
              </a:spcBef>
            </a:pPr>
            <a:r>
              <a:rPr lang="en-US" sz="1600" b="1" dirty="0"/>
              <a:t>Issue</a:t>
            </a:r>
          </a:p>
          <a:p>
            <a:pPr lvl="1">
              <a:spcBef>
                <a:spcPts val="200"/>
              </a:spcBef>
            </a:pPr>
            <a:r>
              <a:rPr lang="en-US" sz="1400" dirty="0"/>
              <a:t>Already with R100-02 there is a risk for  </a:t>
            </a:r>
            <a:br>
              <a:rPr lang="en-US" sz="1400" dirty="0"/>
            </a:br>
            <a:r>
              <a:rPr lang="en-US" sz="1400" dirty="0"/>
              <a:t>mis-interpreted in a way that 48V air </a:t>
            </a:r>
            <a:br>
              <a:rPr lang="en-US" sz="1400" dirty="0"/>
            </a:br>
            <a:r>
              <a:rPr lang="en-US" sz="1400" dirty="0"/>
              <a:t>cooled Motor Generators can´t meet it.</a:t>
            </a:r>
            <a:br>
              <a:rPr lang="en-US" sz="1400" dirty="0"/>
            </a:br>
            <a:r>
              <a:rPr lang="en-US" sz="1400" dirty="0"/>
              <a:t>(But the isolation resistance test (w/o water) can be passed)</a:t>
            </a:r>
          </a:p>
          <a:p>
            <a:pPr lvl="1">
              <a:spcBef>
                <a:spcPts val="200"/>
              </a:spcBef>
            </a:pPr>
            <a:r>
              <a:rPr lang="en-US" sz="1400" dirty="0"/>
              <a:t>The new “specific voltage condition” increases the risk of </a:t>
            </a:r>
            <a:br>
              <a:rPr lang="en-US" sz="1400" dirty="0"/>
            </a:br>
            <a:r>
              <a:rPr lang="en-US" sz="1400" dirty="0" err="1"/>
              <a:t>mis</a:t>
            </a:r>
            <a:r>
              <a:rPr lang="en-US" sz="1400" dirty="0"/>
              <a:t>-interpretation. In this case the new “water isolation resistance </a:t>
            </a:r>
            <a:br>
              <a:rPr lang="en-US" sz="1400" dirty="0"/>
            </a:br>
            <a:r>
              <a:rPr lang="en-US" sz="1400" dirty="0"/>
              <a:t>test applies”. </a:t>
            </a:r>
          </a:p>
          <a:p>
            <a:pPr lvl="1">
              <a:spcBef>
                <a:spcPts val="200"/>
              </a:spcBef>
            </a:pPr>
            <a:r>
              <a:rPr lang="en-US" sz="1400" dirty="0"/>
              <a:t>Air cooled 48V Motor Generators are expected not to pass this test, </a:t>
            </a:r>
            <a:br>
              <a:rPr lang="en-US" sz="1400" dirty="0"/>
            </a:br>
            <a:r>
              <a:rPr lang="en-US" sz="1400" dirty="0"/>
              <a:t>which will be mandatory in Europe</a:t>
            </a:r>
          </a:p>
          <a:p>
            <a:pPr>
              <a:spcBef>
                <a:spcPts val="200"/>
              </a:spcBef>
            </a:pPr>
            <a:r>
              <a:rPr lang="en-US" sz="1600" b="1" dirty="0"/>
              <a:t>Approach</a:t>
            </a:r>
          </a:p>
          <a:p>
            <a:pPr lvl="1">
              <a:spcBef>
                <a:spcPts val="200"/>
              </a:spcBef>
            </a:pPr>
            <a:r>
              <a:rPr lang="en-US" sz="1400" dirty="0"/>
              <a:t>Amend paragraph 2.42 by additional a footnote regarding the (correct) interpretation of composite voltages:</a:t>
            </a:r>
            <a:br>
              <a:rPr lang="en-US" sz="1400" dirty="0"/>
            </a:br>
            <a:r>
              <a:rPr lang="en-US" sz="1400" dirty="0"/>
              <a:t>“</a:t>
            </a:r>
            <a:r>
              <a:rPr lang="en-US" sz="1400" i="1" dirty="0"/>
              <a:t>Note 2: For pulsating DC voltages (alternating voltages without change of polarity) the DC 60V threshold have to be applied.”</a:t>
            </a:r>
            <a:endParaRPr lang="en-US" sz="1400" dirty="0"/>
          </a:p>
        </p:txBody>
      </p:sp>
      <p:pic>
        <p:nvPicPr>
          <p:cNvPr id="5" name="Picture 4"/>
          <p:cNvPicPr>
            <a:picLocks noChangeAspect="1"/>
          </p:cNvPicPr>
          <p:nvPr/>
        </p:nvPicPr>
        <p:blipFill>
          <a:blip r:embed="rId2"/>
          <a:stretch>
            <a:fillRect/>
          </a:stretch>
        </p:blipFill>
        <p:spPr>
          <a:xfrm>
            <a:off x="6419896" y="3131820"/>
            <a:ext cx="5518451" cy="2407357"/>
          </a:xfrm>
          <a:prstGeom prst="rect">
            <a:avLst/>
          </a:prstGeom>
        </p:spPr>
      </p:pic>
    </p:spTree>
    <p:extLst>
      <p:ext uri="{BB962C8B-B14F-4D97-AF65-F5344CB8AC3E}">
        <p14:creationId xmlns:p14="http://schemas.microsoft.com/office/powerpoint/2010/main" val="1293567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dirty="0"/>
              <a:t>Summary</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3</a:t>
            </a:fld>
            <a:endParaRPr lang="en-GB"/>
          </a:p>
        </p:txBody>
      </p:sp>
      <p:sp>
        <p:nvSpPr>
          <p:cNvPr id="6" name="Content Placeholder 2"/>
          <p:cNvSpPr>
            <a:spLocks noGrp="1"/>
          </p:cNvSpPr>
          <p:nvPr>
            <p:ph idx="4294967295"/>
            <p:custDataLst>
              <p:tags r:id="rId1"/>
            </p:custDataLst>
          </p:nvPr>
        </p:nvSpPr>
        <p:spPr>
          <a:xfrm>
            <a:off x="5455826" y="1671161"/>
            <a:ext cx="6564540" cy="41681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180000" tIns="0" rIns="180000" bIns="0" anchor="t">
            <a:noAutofit/>
          </a:bodyPr>
          <a:lstStyle/>
          <a:p>
            <a:pPr marL="177800" indent="-177800"/>
            <a:r>
              <a:rPr lang="en-US" sz="1300" dirty="0">
                <a:solidFill>
                  <a:schemeClr val="tx1">
                    <a:lumMod val="75000"/>
                  </a:schemeClr>
                </a:solidFill>
                <a:latin typeface="+mn-lt"/>
              </a:rPr>
              <a:t>Current version of the introduction of the “specific voltage condition” in ECE-TRANS-WP.29-GRSP-2020-06e, chapter 2.42 can be a risk for especially 48V air cooled components like e.g. 48V motor generators which are sold from various suppliers and are in series since years with different OEMs.</a:t>
            </a:r>
          </a:p>
          <a:p>
            <a:pPr marL="177800" indent="-177800"/>
            <a:r>
              <a:rPr lang="en-US" sz="1300" dirty="0">
                <a:solidFill>
                  <a:schemeClr val="tx1">
                    <a:lumMod val="75000"/>
                  </a:schemeClr>
                </a:solidFill>
                <a:latin typeface="+mn-lt"/>
              </a:rPr>
              <a:t>Although this was not intended (according to discussions with experts from e.g. OICA), the currently proposed text of paragraph 2.42 48V air cooled components can be interpreted in a way that it do not fulfil the “specific voltage condition” even if it is connected to chassis ground. The reason is, that it is not clear if the voltages between “a DC life part and an AC life part” have to be interpreted as a composite voltage or ‘pure’ AC voltage.  Especially the use case, which is possible according to the current text of paragraph 2.42 has not been considered and evaluated sufficiently: “AC condition between a DC life part and an AC life part” (e.g. the B+ bolt of a 48V motor generator to a phase of the same device). If the voltage is a composite/mixed signal, it is &gt; 30V AC (</a:t>
            </a:r>
            <a:r>
              <a:rPr lang="en-US" sz="1300" dirty="0" err="1">
                <a:solidFill>
                  <a:schemeClr val="tx1">
                    <a:lumMod val="75000"/>
                  </a:schemeClr>
                </a:solidFill>
                <a:latin typeface="+mn-lt"/>
              </a:rPr>
              <a:t>rms</a:t>
            </a:r>
            <a:r>
              <a:rPr lang="en-US" sz="1300" dirty="0">
                <a:solidFill>
                  <a:schemeClr val="tx1">
                    <a:lumMod val="75000"/>
                  </a:schemeClr>
                </a:solidFill>
                <a:latin typeface="+mn-lt"/>
              </a:rPr>
              <a:t>) and the “specific voltage condition” is not fulfilled.</a:t>
            </a:r>
          </a:p>
          <a:p>
            <a:pPr marL="177800" indent="-177800"/>
            <a:r>
              <a:rPr lang="en-US" sz="1300" dirty="0">
                <a:solidFill>
                  <a:schemeClr val="tx1">
                    <a:lumMod val="75000"/>
                  </a:schemeClr>
                </a:solidFill>
                <a:latin typeface="+mn-lt"/>
              </a:rPr>
              <a:t>If the “special voltage condition” is not fulfilled the new “water isolation resistance </a:t>
            </a:r>
            <a:br>
              <a:rPr lang="en-US" sz="1300" dirty="0">
                <a:solidFill>
                  <a:schemeClr val="tx1">
                    <a:lumMod val="75000"/>
                  </a:schemeClr>
                </a:solidFill>
                <a:latin typeface="+mn-lt"/>
              </a:rPr>
            </a:br>
            <a:r>
              <a:rPr lang="en-US" sz="1300" dirty="0">
                <a:solidFill>
                  <a:schemeClr val="tx1">
                    <a:lumMod val="75000"/>
                  </a:schemeClr>
                </a:solidFill>
                <a:latin typeface="+mn-lt"/>
              </a:rPr>
              <a:t>test” applies. Air cooled 48V Motor Generators are expected not to pass this test. </a:t>
            </a:r>
          </a:p>
          <a:p>
            <a:pPr marL="177800" indent="-177800"/>
            <a:r>
              <a:rPr lang="en-US" sz="1300" dirty="0">
                <a:solidFill>
                  <a:schemeClr val="tx1">
                    <a:lumMod val="75000"/>
                  </a:schemeClr>
                </a:solidFill>
                <a:latin typeface="+mn-lt"/>
              </a:rPr>
              <a:t>Already with the old (R100-2), less stronger specification there have been a remaining (actually occurred) risk, that the specification can be </a:t>
            </a:r>
            <a:r>
              <a:rPr lang="en-US" sz="1300" dirty="0" err="1">
                <a:solidFill>
                  <a:schemeClr val="tx1">
                    <a:lumMod val="75000"/>
                  </a:schemeClr>
                </a:solidFill>
                <a:latin typeface="+mn-lt"/>
              </a:rPr>
              <a:t>mis</a:t>
            </a:r>
            <a:r>
              <a:rPr lang="en-US" sz="1300" dirty="0">
                <a:solidFill>
                  <a:schemeClr val="tx1">
                    <a:lumMod val="75000"/>
                  </a:schemeClr>
                </a:solidFill>
                <a:latin typeface="+mn-lt"/>
              </a:rPr>
              <a:t>-interpreted in a way, that 48V air cooled Motor Generators can´t meet it. But the isolation resistance test (w/o water) can be passed.</a:t>
            </a:r>
          </a:p>
          <a:p>
            <a:pPr marL="177800" indent="-177800"/>
            <a:r>
              <a:rPr lang="en-US" sz="1300" dirty="0">
                <a:solidFill>
                  <a:schemeClr val="tx1">
                    <a:lumMod val="75000"/>
                  </a:schemeClr>
                </a:solidFill>
                <a:latin typeface="+mn-lt"/>
              </a:rPr>
              <a:t>CLEPA proposes to add a 2</a:t>
            </a:r>
            <a:r>
              <a:rPr lang="en-US" sz="1300" baseline="30000" dirty="0">
                <a:solidFill>
                  <a:schemeClr val="tx1">
                    <a:lumMod val="75000"/>
                  </a:schemeClr>
                </a:solidFill>
                <a:latin typeface="+mn-lt"/>
              </a:rPr>
              <a:t>nd</a:t>
            </a:r>
            <a:r>
              <a:rPr lang="en-US" sz="1300" dirty="0">
                <a:solidFill>
                  <a:schemeClr val="tx1">
                    <a:lumMod val="75000"/>
                  </a:schemeClr>
                </a:solidFill>
                <a:latin typeface="+mn-lt"/>
              </a:rPr>
              <a:t> footnote to paragraph 2.42 regarding the (correct) interpretation of composite voltages, to avoid any mis-interpretation.</a:t>
            </a:r>
          </a:p>
        </p:txBody>
      </p:sp>
      <p:grpSp>
        <p:nvGrpSpPr>
          <p:cNvPr id="7" name="Google Shape;291;p25"/>
          <p:cNvGrpSpPr>
            <a:grpSpLocks noChangeAspect="1"/>
          </p:cNvGrpSpPr>
          <p:nvPr/>
        </p:nvGrpSpPr>
        <p:grpSpPr>
          <a:xfrm>
            <a:off x="730771" y="3841357"/>
            <a:ext cx="4440057" cy="1447566"/>
            <a:chOff x="4693025" y="1200501"/>
            <a:chExt cx="4293575" cy="1359775"/>
          </a:xfrm>
        </p:grpSpPr>
        <p:pic>
          <p:nvPicPr>
            <p:cNvPr id="8" name="Google Shape;292;p25"/>
            <p:cNvPicPr preferRelativeResize="0"/>
            <p:nvPr/>
          </p:nvPicPr>
          <p:blipFill rotWithShape="1">
            <a:blip r:embed="rId5">
              <a:alphaModFix/>
            </a:blip>
            <a:srcRect l="13993" t="16680"/>
            <a:stretch/>
          </p:blipFill>
          <p:spPr>
            <a:xfrm>
              <a:off x="4949175" y="1494450"/>
              <a:ext cx="4037425" cy="1065825"/>
            </a:xfrm>
            <a:prstGeom prst="rect">
              <a:avLst/>
            </a:prstGeom>
            <a:noFill/>
            <a:ln>
              <a:noFill/>
            </a:ln>
          </p:spPr>
        </p:pic>
        <p:pic>
          <p:nvPicPr>
            <p:cNvPr id="9" name="Google Shape;293;p25"/>
            <p:cNvPicPr preferRelativeResize="0"/>
            <p:nvPr/>
          </p:nvPicPr>
          <p:blipFill>
            <a:blip r:embed="rId6">
              <a:alphaModFix/>
            </a:blip>
            <a:stretch>
              <a:fillRect/>
            </a:stretch>
          </p:blipFill>
          <p:spPr>
            <a:xfrm>
              <a:off x="4693025" y="1448600"/>
              <a:ext cx="332350" cy="155100"/>
            </a:xfrm>
            <a:prstGeom prst="rect">
              <a:avLst/>
            </a:prstGeom>
            <a:noFill/>
            <a:ln>
              <a:noFill/>
            </a:ln>
          </p:spPr>
        </p:pic>
        <p:pic>
          <p:nvPicPr>
            <p:cNvPr id="10" name="Google Shape;294;p25"/>
            <p:cNvPicPr preferRelativeResize="0"/>
            <p:nvPr/>
          </p:nvPicPr>
          <p:blipFill>
            <a:blip r:embed="rId7">
              <a:alphaModFix/>
            </a:blip>
            <a:stretch>
              <a:fillRect/>
            </a:stretch>
          </p:blipFill>
          <p:spPr>
            <a:xfrm>
              <a:off x="4693025" y="1200501"/>
              <a:ext cx="3119609" cy="236775"/>
            </a:xfrm>
            <a:prstGeom prst="rect">
              <a:avLst/>
            </a:prstGeom>
            <a:noFill/>
            <a:ln>
              <a:noFill/>
            </a:ln>
          </p:spPr>
        </p:pic>
      </p:grpSp>
      <p:grpSp>
        <p:nvGrpSpPr>
          <p:cNvPr id="11" name="Google Shape;295;p25"/>
          <p:cNvGrpSpPr>
            <a:grpSpLocks noChangeAspect="1"/>
          </p:cNvGrpSpPr>
          <p:nvPr/>
        </p:nvGrpSpPr>
        <p:grpSpPr>
          <a:xfrm>
            <a:off x="652961" y="1996013"/>
            <a:ext cx="4658343" cy="1692683"/>
            <a:chOff x="239725" y="1189175"/>
            <a:chExt cx="4345396" cy="1515494"/>
          </a:xfrm>
        </p:grpSpPr>
        <p:pic>
          <p:nvPicPr>
            <p:cNvPr id="12" name="Google Shape;296;p25"/>
            <p:cNvPicPr preferRelativeResize="0"/>
            <p:nvPr/>
          </p:nvPicPr>
          <p:blipFill rotWithShape="1">
            <a:blip r:embed="rId8">
              <a:alphaModFix/>
            </a:blip>
            <a:srcRect t="1808" r="57992" b="94756"/>
            <a:stretch/>
          </p:blipFill>
          <p:spPr>
            <a:xfrm>
              <a:off x="239725" y="1189175"/>
              <a:ext cx="2836800" cy="155100"/>
            </a:xfrm>
            <a:prstGeom prst="rect">
              <a:avLst/>
            </a:prstGeom>
            <a:noFill/>
            <a:ln>
              <a:noFill/>
            </a:ln>
          </p:spPr>
        </p:pic>
        <p:grpSp>
          <p:nvGrpSpPr>
            <p:cNvPr id="13" name="Google Shape;297;p25"/>
            <p:cNvGrpSpPr/>
            <p:nvPr/>
          </p:nvGrpSpPr>
          <p:grpSpPr>
            <a:xfrm>
              <a:off x="547695" y="1364148"/>
              <a:ext cx="4037426" cy="1340521"/>
              <a:chOff x="5187378" y="705200"/>
              <a:chExt cx="4164871" cy="1448429"/>
            </a:xfrm>
          </p:grpSpPr>
          <p:pic>
            <p:nvPicPr>
              <p:cNvPr id="15" name="Google Shape;298;p25"/>
              <p:cNvPicPr preferRelativeResize="0"/>
              <p:nvPr/>
            </p:nvPicPr>
            <p:blipFill rotWithShape="1">
              <a:blip r:embed="rId8">
                <a:alphaModFix/>
              </a:blip>
              <a:srcRect l="16874" t="5353" b="80628"/>
              <a:stretch/>
            </p:blipFill>
            <p:spPr>
              <a:xfrm>
                <a:off x="5295550" y="705200"/>
                <a:ext cx="4056699" cy="606250"/>
              </a:xfrm>
              <a:prstGeom prst="rect">
                <a:avLst/>
              </a:prstGeom>
              <a:noFill/>
              <a:ln>
                <a:noFill/>
              </a:ln>
            </p:spPr>
          </p:pic>
          <p:pic>
            <p:nvPicPr>
              <p:cNvPr id="16" name="Google Shape;299;p25"/>
              <p:cNvPicPr preferRelativeResize="0"/>
              <p:nvPr/>
            </p:nvPicPr>
            <p:blipFill rotWithShape="1">
              <a:blip r:embed="rId8">
                <a:alphaModFix/>
              </a:blip>
              <a:srcRect l="15059" t="74218"/>
              <a:stretch/>
            </p:blipFill>
            <p:spPr>
              <a:xfrm>
                <a:off x="5187378" y="1038628"/>
                <a:ext cx="4145093" cy="1115001"/>
              </a:xfrm>
              <a:prstGeom prst="rect">
                <a:avLst/>
              </a:prstGeom>
              <a:noFill/>
              <a:ln>
                <a:noFill/>
              </a:ln>
            </p:spPr>
          </p:pic>
        </p:grpSp>
        <p:pic>
          <p:nvPicPr>
            <p:cNvPr id="14" name="Google Shape;300;p25"/>
            <p:cNvPicPr preferRelativeResize="0"/>
            <p:nvPr/>
          </p:nvPicPr>
          <p:blipFill>
            <a:blip r:embed="rId9">
              <a:alphaModFix/>
            </a:blip>
            <a:stretch>
              <a:fillRect/>
            </a:stretch>
          </p:blipFill>
          <p:spPr>
            <a:xfrm>
              <a:off x="395300" y="1364150"/>
              <a:ext cx="332350" cy="171905"/>
            </a:xfrm>
            <a:prstGeom prst="rect">
              <a:avLst/>
            </a:prstGeom>
            <a:noFill/>
            <a:ln>
              <a:noFill/>
            </a:ln>
          </p:spPr>
        </p:pic>
      </p:grpSp>
      <p:sp>
        <p:nvSpPr>
          <p:cNvPr id="17" name="Google Shape;288;p25"/>
          <p:cNvSpPr txBox="1"/>
          <p:nvPr>
            <p:custDataLst>
              <p:tags r:id="rId2"/>
            </p:custDataLst>
          </p:nvPr>
        </p:nvSpPr>
        <p:spPr>
          <a:xfrm>
            <a:off x="652961" y="1464914"/>
            <a:ext cx="4839159" cy="408122"/>
          </a:xfrm>
          <a:prstGeom prst="rect">
            <a:avLst/>
          </a:prstGeom>
          <a:noFill/>
          <a:ln>
            <a:noFill/>
          </a:ln>
        </p:spPr>
        <p:txBody>
          <a:bodyPr spcFirstLastPara="1" wrap="square" lIns="109678" tIns="109678" rIns="109678" bIns="109678" anchor="t" anchorCtr="0">
            <a:noAutofit/>
          </a:bodyPr>
          <a:lstStyle/>
          <a:p>
            <a:pPr defTabSz="1097006" fontAlgn="auto">
              <a:spcBef>
                <a:spcPts val="0"/>
              </a:spcBef>
              <a:spcAft>
                <a:spcPts val="0"/>
              </a:spcAft>
              <a:buClr>
                <a:srgbClr val="000000"/>
              </a:buClr>
            </a:pPr>
            <a:r>
              <a:rPr lang="en-GB" sz="1440" b="1" kern="0" dirty="0">
                <a:solidFill>
                  <a:srgbClr val="000000"/>
                </a:solidFill>
                <a:latin typeface="Arial"/>
                <a:cs typeface="Arial"/>
                <a:sym typeface="Arial"/>
              </a:rPr>
              <a:t>References</a:t>
            </a:r>
            <a:endParaRPr sz="1440" b="1" kern="0" dirty="0">
              <a:solidFill>
                <a:srgbClr val="000000"/>
              </a:solidFill>
              <a:latin typeface="Arial"/>
              <a:cs typeface="Arial"/>
              <a:sym typeface="Arial"/>
            </a:endParaRPr>
          </a:p>
        </p:txBody>
      </p:sp>
      <p:cxnSp>
        <p:nvCxnSpPr>
          <p:cNvPr id="18" name="Straight Connector 17"/>
          <p:cNvCxnSpPr/>
          <p:nvPr>
            <p:custDataLst>
              <p:tags r:id="rId3"/>
            </p:custDataLst>
          </p:nvPr>
        </p:nvCxnSpPr>
        <p:spPr>
          <a:xfrm>
            <a:off x="5408201" y="1643865"/>
            <a:ext cx="47625" cy="4538274"/>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320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609600" y="1521013"/>
            <a:ext cx="11040533" cy="609628"/>
          </a:xfrm>
        </p:spPr>
        <p:txBody>
          <a:bodyPr/>
          <a:lstStyle/>
          <a:p>
            <a:r>
              <a:rPr lang="en-US" sz="1600" dirty="0"/>
              <a:t>The following figure is based on document “EVS-08-06e_48V_Integration_in_GTR_20_EVS.pdf” from</a:t>
            </a:r>
            <a:br>
              <a:rPr lang="en-US" sz="1600" dirty="0"/>
            </a:br>
            <a:r>
              <a:rPr lang="en-US" sz="1600" dirty="0"/>
              <a:t>48 V System – Integration in GTR EVS, Input for OICA / GTR EVS-Meeting, OICA proposal version 2-2, May 25th 2015;</a:t>
            </a:r>
            <a:br>
              <a:rPr lang="en-US" sz="1600" dirty="0"/>
            </a:br>
            <a:r>
              <a:rPr lang="en-US" sz="1600" dirty="0"/>
              <a:t>see also “EVS-06-24e_OICA-proposal_Amendment_to_GTR_EVS.pdf” from 6</a:t>
            </a:r>
            <a:r>
              <a:rPr lang="en-US" sz="1600" baseline="30000" dirty="0"/>
              <a:t>th</a:t>
            </a:r>
            <a:r>
              <a:rPr lang="en-US" sz="1600" dirty="0"/>
              <a:t> EVS-</a:t>
            </a:r>
            <a:r>
              <a:rPr lang="en-US" sz="1600" dirty="0" err="1"/>
              <a:t>gtr</a:t>
            </a:r>
            <a:r>
              <a:rPr lang="en-US" sz="1600" dirty="0"/>
              <a:t> meeting Seoul, Nov. 2014).</a:t>
            </a:r>
          </a:p>
        </p:txBody>
      </p:sp>
      <p:sp>
        <p:nvSpPr>
          <p:cNvPr id="3" name="Title 2"/>
          <p:cNvSpPr>
            <a:spLocks noGrp="1"/>
          </p:cNvSpPr>
          <p:nvPr>
            <p:ph type="title"/>
          </p:nvPr>
        </p:nvSpPr>
        <p:spPr/>
        <p:txBody>
          <a:bodyPr/>
          <a:lstStyle/>
          <a:p>
            <a:r>
              <a:rPr lang="en-US" sz="36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dirty="0"/>
              <a:t>Concern / CLEPA Evaluation</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4</a:t>
            </a:fld>
            <a:endParaRPr lang="en-GB"/>
          </a:p>
        </p:txBody>
      </p:sp>
      <p:pic>
        <p:nvPicPr>
          <p:cNvPr id="6" name="Picture 5"/>
          <p:cNvPicPr>
            <a:picLocks noChangeAspect="1"/>
          </p:cNvPicPr>
          <p:nvPr>
            <p:custDataLst>
              <p:tags r:id="rId1"/>
            </p:custDataLst>
          </p:nvPr>
        </p:nvPicPr>
        <p:blipFill rotWithShape="1">
          <a:blip r:embed="rId11"/>
          <a:srcRect r="24622"/>
          <a:stretch/>
        </p:blipFill>
        <p:spPr>
          <a:xfrm>
            <a:off x="947561" y="2979191"/>
            <a:ext cx="5624732" cy="1659697"/>
          </a:xfrm>
          <a:prstGeom prst="rect">
            <a:avLst/>
          </a:prstGeom>
        </p:spPr>
      </p:pic>
      <p:pic>
        <p:nvPicPr>
          <p:cNvPr id="7" name="Picture 6"/>
          <p:cNvPicPr>
            <a:picLocks noChangeAspect="1"/>
          </p:cNvPicPr>
          <p:nvPr>
            <p:custDataLst>
              <p:tags r:id="rId2"/>
            </p:custDataLst>
          </p:nvPr>
        </p:nvPicPr>
        <p:blipFill rotWithShape="1">
          <a:blip r:embed="rId11"/>
          <a:srcRect l="75802" t="38337" r="-84" b="34116"/>
          <a:stretch/>
        </p:blipFill>
        <p:spPr>
          <a:xfrm>
            <a:off x="6704975" y="3620329"/>
            <a:ext cx="1811867" cy="457200"/>
          </a:xfrm>
          <a:prstGeom prst="rect">
            <a:avLst/>
          </a:prstGeom>
        </p:spPr>
      </p:pic>
      <p:sp>
        <p:nvSpPr>
          <p:cNvPr id="8" name="Content Placeholder 2_"/>
          <p:cNvSpPr txBox="1">
            <a:spLocks/>
          </p:cNvSpPr>
          <p:nvPr>
            <p:custDataLst>
              <p:tags r:id="rId3"/>
            </p:custDataLst>
          </p:nvPr>
        </p:nvSpPr>
        <p:spPr>
          <a:xfrm>
            <a:off x="783256" y="5204570"/>
            <a:ext cx="10249200" cy="1119426"/>
          </a:xfrm>
          <a:prstGeom prst="rect">
            <a:avLst/>
          </a:prstGeom>
          <a:solidFill>
            <a:schemeClr val="accent3">
              <a:lumMod val="60000"/>
              <a:lumOff val="40000"/>
            </a:schemeClr>
          </a:solidFill>
          <a:effectLst/>
          <a:extLst>
            <a:ext uri="{53640926-AAD7-44D8-BBD7-CCE9431645EC}">
              <a14:shadowObscured xmlns:a14="http://schemas.microsoft.com/office/drawing/2010/main"/>
            </a:ext>
          </a:extLst>
        </p:spPr>
        <p:txBody>
          <a:bodyPr vert="horz" wrap="square" lIns="180000" tIns="0" rIns="180000" bIns="0" rtlCol="0" anchor="ctr">
            <a:noAutofit/>
          </a:bodyPr>
          <a:lstStyle>
            <a:lvl1pPr marL="251460" indent="-251460" algn="l" defTabSz="822716" rtl="0" eaLnBrk="1" latinLnBrk="0" hangingPunct="1">
              <a:lnSpc>
                <a:spcPct val="107000"/>
              </a:lnSpc>
              <a:spcBef>
                <a:spcPts val="500"/>
              </a:spcBef>
              <a:buClrTx/>
              <a:buSzPct val="100000"/>
              <a:buFont typeface="Wingdings 3" panose="05040102010807070707" pitchFamily="18" charset="2"/>
              <a:buChar char=""/>
              <a:defRPr sz="1800" b="0" i="0" u="none" kern="1200">
                <a:solidFill>
                  <a:schemeClr val="tx1"/>
                </a:solidFill>
                <a:latin typeface="Calibri" panose="020F0502020204030204" pitchFamily="34" charset="0"/>
                <a:ea typeface="+mn-ea"/>
                <a:cs typeface="+mn-cs"/>
              </a:defRPr>
            </a:lvl1pPr>
            <a:lvl2pPr marL="508000" indent="-274320" algn="l" defTabSz="822716" rtl="0" eaLnBrk="1" latinLnBrk="0" hangingPunct="1">
              <a:lnSpc>
                <a:spcPct val="103000"/>
              </a:lnSpc>
              <a:spcBef>
                <a:spcPts val="500"/>
              </a:spcBef>
              <a:buClrTx/>
              <a:buSzPct val="100000"/>
              <a:buFont typeface="Wingdings 3" panose="05040102010807070707" pitchFamily="18" charset="2"/>
              <a:buChar char=""/>
              <a:defRPr sz="1600" b="0" i="0" u="none" kern="1200">
                <a:solidFill>
                  <a:schemeClr val="tx1"/>
                </a:solidFill>
                <a:latin typeface="Calibri" panose="020F0502020204030204" pitchFamily="34" charset="0"/>
                <a:ea typeface="+mn-ea"/>
                <a:cs typeface="+mn-cs"/>
              </a:defRPr>
            </a:lvl2pPr>
            <a:lvl3pPr marL="730250" indent="-204470" algn="l" defTabSz="822716" rtl="0" eaLnBrk="1" latinLnBrk="0" hangingPunct="1">
              <a:lnSpc>
                <a:spcPct val="102000"/>
              </a:lnSpc>
              <a:spcBef>
                <a:spcPts val="500"/>
              </a:spcBef>
              <a:buClrTx/>
              <a:buSzPct val="100000"/>
              <a:buFontTx/>
              <a:buChar char="‒"/>
              <a:defRPr sz="1400" b="0" i="0" u="none" kern="1200">
                <a:solidFill>
                  <a:schemeClr val="tx1"/>
                </a:solidFill>
                <a:latin typeface="Calibri" panose="020F0502020204030204" pitchFamily="34" charset="0"/>
                <a:ea typeface="+mn-ea"/>
                <a:cs typeface="+mn-cs"/>
              </a:defRPr>
            </a:lvl3pPr>
            <a:lvl4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Calibri" panose="020F0502020204030204" pitchFamily="34" charset="0"/>
                <a:ea typeface="+mn-ea"/>
                <a:cs typeface="+mn-cs"/>
              </a:defRPr>
            </a:lvl4pPr>
            <a:lvl5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Calibri" panose="020F0502020204030204" pitchFamily="34" charset="0"/>
                <a:ea typeface="+mn-ea"/>
                <a:cs typeface="+mn-cs"/>
              </a:defRPr>
            </a:lvl5pPr>
            <a:lvl6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Calibri" panose="020F0502020204030204" pitchFamily="34" charset="0"/>
                <a:ea typeface="+mn-ea"/>
                <a:cs typeface="+mn-cs"/>
              </a:defRPr>
            </a:lvl6pPr>
            <a:lvl7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Calibri" panose="020F0502020204030204" pitchFamily="34" charset="0"/>
                <a:ea typeface="+mn-ea"/>
                <a:cs typeface="+mn-cs"/>
              </a:defRPr>
            </a:lvl7pPr>
            <a:lvl8pPr marL="932180" indent="-184150" algn="l" defTabSz="822716" rtl="0" eaLnBrk="1" latinLnBrk="0" hangingPunct="1">
              <a:lnSpc>
                <a:spcPct val="103000"/>
              </a:lnSpc>
              <a:spcBef>
                <a:spcPts val="500"/>
              </a:spcBef>
              <a:buClrTx/>
              <a:buSzPct val="100000"/>
              <a:buFontTx/>
              <a:buChar char="‒"/>
              <a:defRPr sz="1300" b="0" i="0" u="none" kern="1200">
                <a:solidFill>
                  <a:schemeClr val="tx1"/>
                </a:solidFill>
                <a:latin typeface="Calibri" panose="020F0502020204030204" pitchFamily="34" charset="0"/>
                <a:ea typeface="+mn-ea"/>
                <a:cs typeface="+mn-cs"/>
              </a:defRPr>
            </a:lvl8pPr>
            <a:lvl9pPr marL="932180" indent="-184150" algn="l" defTabSz="822716" rtl="0" eaLnBrk="1" latinLnBrk="0" hangingPunct="1">
              <a:lnSpc>
                <a:spcPct val="103000"/>
              </a:lnSpc>
              <a:spcBef>
                <a:spcPts val="500"/>
              </a:spcBef>
              <a:buClrTx/>
              <a:buSzPct val="100000"/>
              <a:buFontTx/>
              <a:buChar char="‒"/>
              <a:defRPr sz="1300" b="0" i="0" u="none" kern="1200" baseline="0">
                <a:solidFill>
                  <a:schemeClr val="tx1"/>
                </a:solidFill>
                <a:latin typeface="Calibri" panose="020F0502020204030204" pitchFamily="34" charset="0"/>
                <a:ea typeface="+mn-ea"/>
                <a:cs typeface="+mn-cs"/>
              </a:defRPr>
            </a:lvl9pPr>
          </a:lstStyle>
          <a:p>
            <a:pPr marL="177800" indent="-177800" fontAlgn="auto">
              <a:spcAft>
                <a:spcPts val="0"/>
              </a:spcAft>
              <a:buNone/>
            </a:pPr>
            <a:r>
              <a:rPr lang="en-US" sz="1600" b="1" dirty="0">
                <a:solidFill>
                  <a:schemeClr val="accent6"/>
                </a:solidFill>
              </a:rPr>
              <a:t>*	Voltage B between a DC life part (e.g. B+ bolt of an 48V Motor Generator (MG)) and an AC live part (e.g. phase of an 48V MG) has been not considered so far in the referenced document (see above). Voltages A and B can be evaluated as composite/mixed voltage and would in that case be  &gt; 30V AC (</a:t>
            </a:r>
            <a:r>
              <a:rPr lang="en-US" sz="1600" b="1" dirty="0" err="1">
                <a:solidFill>
                  <a:schemeClr val="accent6"/>
                </a:solidFill>
              </a:rPr>
              <a:t>rms</a:t>
            </a:r>
            <a:r>
              <a:rPr lang="en-US" sz="1600" b="1" dirty="0">
                <a:solidFill>
                  <a:schemeClr val="accent6"/>
                </a:solidFill>
              </a:rPr>
              <a:t>), which would be in conflict with the “special voltage condition” in ECE-TRANS-WP.29-GRSP-2020-06e, paragraph 2.4.</a:t>
            </a:r>
          </a:p>
        </p:txBody>
      </p:sp>
      <p:sp>
        <p:nvSpPr>
          <p:cNvPr id="9" name="Freeform 8"/>
          <p:cNvSpPr/>
          <p:nvPr>
            <p:custDataLst>
              <p:tags r:id="rId4"/>
            </p:custDataLst>
          </p:nvPr>
        </p:nvSpPr>
        <p:spPr>
          <a:xfrm>
            <a:off x="3529862" y="3285270"/>
            <a:ext cx="1100667" cy="382268"/>
          </a:xfrm>
          <a:custGeom>
            <a:avLst/>
            <a:gdLst>
              <a:gd name="connsiteX0" fmla="*/ 0 w 1100667"/>
              <a:gd name="connsiteY0" fmla="*/ 270944 h 279410"/>
              <a:gd name="connsiteX1" fmla="*/ 558800 w 1100667"/>
              <a:gd name="connsiteY1" fmla="*/ 10 h 279410"/>
              <a:gd name="connsiteX2" fmla="*/ 1100667 w 1100667"/>
              <a:gd name="connsiteY2" fmla="*/ 279410 h 279410"/>
            </a:gdLst>
            <a:ahLst/>
            <a:cxnLst>
              <a:cxn ang="0">
                <a:pos x="connsiteX0" y="connsiteY0"/>
              </a:cxn>
              <a:cxn ang="0">
                <a:pos x="connsiteX1" y="connsiteY1"/>
              </a:cxn>
              <a:cxn ang="0">
                <a:pos x="connsiteX2" y="connsiteY2"/>
              </a:cxn>
            </a:cxnLst>
            <a:rect l="l" t="t" r="r" b="b"/>
            <a:pathLst>
              <a:path w="1100667" h="279410">
                <a:moveTo>
                  <a:pt x="0" y="270944"/>
                </a:moveTo>
                <a:cubicBezTo>
                  <a:pt x="187678" y="134771"/>
                  <a:pt x="375356" y="-1401"/>
                  <a:pt x="558800" y="10"/>
                </a:cubicBezTo>
                <a:cubicBezTo>
                  <a:pt x="742244" y="1421"/>
                  <a:pt x="921455" y="140415"/>
                  <a:pt x="1100667" y="279410"/>
                </a:cubicBezTo>
              </a:path>
            </a:pathLst>
          </a:custGeom>
          <a:noFill/>
          <a:ln w="38100" cap="flat" cmpd="sng" algn="ctr">
            <a:solidFill>
              <a:srgbClr val="C00000"/>
            </a:solidFill>
            <a:prstDash val="solid"/>
            <a:headEnd type="arrow" w="med" len="med"/>
            <a:tailEnd type="arrow" w="med" len="med"/>
          </a:ln>
          <a:effectLst/>
        </p:spPr>
        <p:txBody>
          <a:bodyPr rtlCol="0" anchor="ctr"/>
          <a:lstStyle/>
          <a:p>
            <a:pPr algn="ctr"/>
            <a:endParaRPr lang="en-US"/>
          </a:p>
        </p:txBody>
      </p:sp>
      <p:sp>
        <p:nvSpPr>
          <p:cNvPr id="10" name="TextBox 9"/>
          <p:cNvSpPr txBox="1"/>
          <p:nvPr>
            <p:custDataLst>
              <p:tags r:id="rId5"/>
            </p:custDataLst>
          </p:nvPr>
        </p:nvSpPr>
        <p:spPr>
          <a:xfrm>
            <a:off x="4245955" y="2616731"/>
            <a:ext cx="1362137" cy="285006"/>
          </a:xfrm>
          <a:prstGeom prst="rect">
            <a:avLst/>
          </a:prstGeom>
          <a:noFill/>
          <a:ln w="28575">
            <a:solidFill>
              <a:srgbClr val="C00000"/>
            </a:solidFill>
          </a:ln>
        </p:spPr>
        <p:txBody>
          <a:bodyPr wrap="none" lIns="0" tIns="0" rIns="0" bIns="0" rtlCol="0">
            <a:noAutofit/>
          </a:bodyPr>
          <a:lstStyle/>
          <a:p>
            <a:pPr algn="ctr" fontAlgn="auto">
              <a:lnSpc>
                <a:spcPct val="107000"/>
              </a:lnSpc>
              <a:spcBef>
                <a:spcPts val="500"/>
              </a:spcBef>
              <a:spcAft>
                <a:spcPts val="0"/>
              </a:spcAft>
            </a:pPr>
            <a:r>
              <a:rPr lang="en-US" sz="1600" kern="0" dirty="0">
                <a:solidFill>
                  <a:srgbClr val="C00000"/>
                </a:solidFill>
              </a:rPr>
              <a:t> Voltage B </a:t>
            </a:r>
            <a:r>
              <a:rPr lang="en-US" sz="1600" kern="0" baseline="30000" dirty="0">
                <a:solidFill>
                  <a:srgbClr val="C00000"/>
                </a:solidFill>
              </a:rPr>
              <a:t>*</a:t>
            </a:r>
          </a:p>
        </p:txBody>
      </p:sp>
      <p:cxnSp>
        <p:nvCxnSpPr>
          <p:cNvPr id="11" name="Straight Connector 10"/>
          <p:cNvCxnSpPr/>
          <p:nvPr>
            <p:custDataLst>
              <p:tags r:id="rId6"/>
            </p:custDataLst>
          </p:nvPr>
        </p:nvCxnSpPr>
        <p:spPr>
          <a:xfrm flipV="1">
            <a:off x="4114722" y="2931104"/>
            <a:ext cx="262467" cy="2896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Freeform 11"/>
          <p:cNvSpPr/>
          <p:nvPr>
            <p:custDataLst>
              <p:tags r:id="rId7"/>
            </p:custDataLst>
          </p:nvPr>
        </p:nvSpPr>
        <p:spPr>
          <a:xfrm flipV="1">
            <a:off x="3428892" y="3975113"/>
            <a:ext cx="1270030" cy="310350"/>
          </a:xfrm>
          <a:custGeom>
            <a:avLst/>
            <a:gdLst>
              <a:gd name="connsiteX0" fmla="*/ 0 w 1100667"/>
              <a:gd name="connsiteY0" fmla="*/ 270944 h 279410"/>
              <a:gd name="connsiteX1" fmla="*/ 558800 w 1100667"/>
              <a:gd name="connsiteY1" fmla="*/ 10 h 279410"/>
              <a:gd name="connsiteX2" fmla="*/ 1100667 w 1100667"/>
              <a:gd name="connsiteY2" fmla="*/ 279410 h 279410"/>
            </a:gdLst>
            <a:ahLst/>
            <a:cxnLst>
              <a:cxn ang="0">
                <a:pos x="connsiteX0" y="connsiteY0"/>
              </a:cxn>
              <a:cxn ang="0">
                <a:pos x="connsiteX1" y="connsiteY1"/>
              </a:cxn>
              <a:cxn ang="0">
                <a:pos x="connsiteX2" y="connsiteY2"/>
              </a:cxn>
            </a:cxnLst>
            <a:rect l="l" t="t" r="r" b="b"/>
            <a:pathLst>
              <a:path w="1100667" h="279410">
                <a:moveTo>
                  <a:pt x="0" y="270944"/>
                </a:moveTo>
                <a:cubicBezTo>
                  <a:pt x="187678" y="134771"/>
                  <a:pt x="375356" y="-1401"/>
                  <a:pt x="558800" y="10"/>
                </a:cubicBezTo>
                <a:cubicBezTo>
                  <a:pt x="742244" y="1421"/>
                  <a:pt x="921455" y="140415"/>
                  <a:pt x="1100667" y="279410"/>
                </a:cubicBezTo>
              </a:path>
            </a:pathLst>
          </a:custGeom>
          <a:noFill/>
          <a:ln w="38100" cap="flat" cmpd="sng" algn="ctr">
            <a:solidFill>
              <a:srgbClr val="C00000"/>
            </a:solidFill>
            <a:prstDash val="solid"/>
            <a:headEnd type="arrow" w="med" len="med"/>
            <a:tailEnd type="arrow" w="med" len="med"/>
          </a:ln>
          <a:effectLst/>
        </p:spPr>
        <p:txBody>
          <a:bodyPr rtlCol="0" anchor="ctr"/>
          <a:lstStyle/>
          <a:p>
            <a:pPr algn="ctr"/>
            <a:endParaRPr lang="en-US"/>
          </a:p>
        </p:txBody>
      </p:sp>
      <p:sp>
        <p:nvSpPr>
          <p:cNvPr id="13" name="TextBox 12"/>
          <p:cNvSpPr txBox="1"/>
          <p:nvPr>
            <p:custDataLst>
              <p:tags r:id="rId8"/>
            </p:custDataLst>
          </p:nvPr>
        </p:nvSpPr>
        <p:spPr>
          <a:xfrm>
            <a:off x="2315619" y="4523750"/>
            <a:ext cx="1046705" cy="268851"/>
          </a:xfrm>
          <a:prstGeom prst="rect">
            <a:avLst/>
          </a:prstGeom>
          <a:noFill/>
          <a:ln w="28575">
            <a:solidFill>
              <a:srgbClr val="C00000"/>
            </a:solidFill>
          </a:ln>
        </p:spPr>
        <p:txBody>
          <a:bodyPr wrap="none" lIns="0" tIns="0" rIns="0" bIns="0" rtlCol="0">
            <a:noAutofit/>
          </a:bodyPr>
          <a:lstStyle/>
          <a:p>
            <a:pPr marR="0" algn="ctr" defTabSz="914400" eaLnBrk="1" fontAlgn="auto" latinLnBrk="0" hangingPunct="1">
              <a:lnSpc>
                <a:spcPct val="107000"/>
              </a:lnSpc>
              <a:spcBef>
                <a:spcPts val="500"/>
              </a:spcBef>
              <a:spcAft>
                <a:spcPts val="0"/>
              </a:spcAft>
              <a:buClrTx/>
              <a:buSzTx/>
              <a:buFontTx/>
              <a:buNone/>
              <a:tabLst/>
            </a:pPr>
            <a:r>
              <a:rPr kumimoji="0" lang="en-US" sz="1600" b="0" i="0" u="none" strike="noStrike" kern="0" cap="none" spc="0" normalizeH="0" baseline="0" noProof="0" dirty="0">
                <a:ln>
                  <a:noFill/>
                </a:ln>
                <a:solidFill>
                  <a:srgbClr val="C00000"/>
                </a:solidFill>
                <a:effectLst/>
                <a:uLnTx/>
                <a:uFillTx/>
              </a:rPr>
              <a:t> Voltage A</a:t>
            </a:r>
            <a:r>
              <a:rPr kumimoji="0" lang="en-US" sz="1600" b="0" i="0" u="none" strike="noStrike" kern="0" cap="none" spc="0" normalizeH="0" noProof="0" dirty="0">
                <a:ln>
                  <a:noFill/>
                </a:ln>
                <a:solidFill>
                  <a:srgbClr val="C00000"/>
                </a:solidFill>
                <a:effectLst/>
                <a:uLnTx/>
                <a:uFillTx/>
              </a:rPr>
              <a:t> </a:t>
            </a:r>
            <a:r>
              <a:rPr kumimoji="0" lang="en-US" sz="1600" b="0" i="0" u="none" strike="noStrike" kern="0" cap="none" spc="0" normalizeH="0" baseline="30000" noProof="0" dirty="0">
                <a:ln>
                  <a:noFill/>
                </a:ln>
                <a:solidFill>
                  <a:srgbClr val="C00000"/>
                </a:solidFill>
                <a:effectLst/>
                <a:uLnTx/>
                <a:uFillTx/>
              </a:rPr>
              <a:t>*</a:t>
            </a:r>
          </a:p>
        </p:txBody>
      </p:sp>
      <p:cxnSp>
        <p:nvCxnSpPr>
          <p:cNvPr id="14" name="Straight Connector 13"/>
          <p:cNvCxnSpPr/>
          <p:nvPr>
            <p:custDataLst>
              <p:tags r:id="rId9"/>
            </p:custDataLst>
          </p:nvPr>
        </p:nvCxnSpPr>
        <p:spPr>
          <a:xfrm flipV="1">
            <a:off x="3395054" y="4209572"/>
            <a:ext cx="262467" cy="2896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912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609600" y="1401966"/>
            <a:ext cx="11040533" cy="332477"/>
          </a:xfrm>
        </p:spPr>
        <p:txBody>
          <a:bodyPr/>
          <a:lstStyle/>
          <a:p>
            <a:pPr marL="0" indent="0">
              <a:buNone/>
            </a:pPr>
            <a:r>
              <a:rPr lang="en-US" sz="1500" dirty="0"/>
              <a:t>Explanation of Voltages A / B using a 3 phase example looking at one representative point P1. This valid also for other phase numbers.</a:t>
            </a:r>
          </a:p>
          <a:p>
            <a:endParaRPr lang="en-US" sz="1600" dirty="0"/>
          </a:p>
        </p:txBody>
      </p:sp>
      <p:sp>
        <p:nvSpPr>
          <p:cNvPr id="3" name="Title 2"/>
          <p:cNvSpPr>
            <a:spLocks noGrp="1"/>
          </p:cNvSpPr>
          <p:nvPr>
            <p:ph type="title"/>
          </p:nvPr>
        </p:nvSpPr>
        <p:spPr/>
        <p:txBody>
          <a:bodyPr/>
          <a:lstStyle/>
          <a:p>
            <a:r>
              <a:rPr lang="en-US" sz="32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dirty="0"/>
              <a:t>Detailed Explanation of Voltages A / B</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5</a:t>
            </a:fld>
            <a:endParaRPr lang="en-GB"/>
          </a:p>
        </p:txBody>
      </p:sp>
      <p:pic>
        <p:nvPicPr>
          <p:cNvPr id="7" name="Picture 6"/>
          <p:cNvPicPr>
            <a:picLocks noChangeAspect="1"/>
          </p:cNvPicPr>
          <p:nvPr/>
        </p:nvPicPr>
        <p:blipFill>
          <a:blip r:embed="rId3"/>
          <a:stretch>
            <a:fillRect/>
          </a:stretch>
        </p:blipFill>
        <p:spPr>
          <a:xfrm>
            <a:off x="656060" y="1856361"/>
            <a:ext cx="3404342" cy="1801135"/>
          </a:xfrm>
          <a:prstGeom prst="rect">
            <a:avLst/>
          </a:prstGeom>
        </p:spPr>
      </p:pic>
      <p:cxnSp>
        <p:nvCxnSpPr>
          <p:cNvPr id="8" name="Straight Arrow Connector 7"/>
          <p:cNvCxnSpPr/>
          <p:nvPr/>
        </p:nvCxnSpPr>
        <p:spPr>
          <a:xfrm>
            <a:off x="3038425" y="2709864"/>
            <a:ext cx="0" cy="515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83152" y="2882036"/>
            <a:ext cx="1060314" cy="261610"/>
          </a:xfrm>
          <a:prstGeom prst="rect">
            <a:avLst/>
          </a:prstGeom>
          <a:noFill/>
        </p:spPr>
        <p:txBody>
          <a:bodyPr wrap="square" rtlCol="0">
            <a:spAutoFit/>
          </a:bodyPr>
          <a:lstStyle/>
          <a:p>
            <a:r>
              <a:rPr lang="en-US" sz="1100" dirty="0">
                <a:solidFill>
                  <a:srgbClr val="FF0000"/>
                </a:solidFill>
              </a:rPr>
              <a:t>Voltage A</a:t>
            </a:r>
          </a:p>
        </p:txBody>
      </p:sp>
      <p:cxnSp>
        <p:nvCxnSpPr>
          <p:cNvPr id="12" name="Straight Arrow Connector 11"/>
          <p:cNvCxnSpPr/>
          <p:nvPr/>
        </p:nvCxnSpPr>
        <p:spPr>
          <a:xfrm>
            <a:off x="3026681" y="2084110"/>
            <a:ext cx="11744" cy="56720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983152" y="2175843"/>
            <a:ext cx="1060314" cy="261610"/>
          </a:xfrm>
          <a:prstGeom prst="rect">
            <a:avLst/>
          </a:prstGeom>
          <a:noFill/>
          <a:ln>
            <a:noFill/>
          </a:ln>
        </p:spPr>
        <p:txBody>
          <a:bodyPr wrap="square" rtlCol="0">
            <a:spAutoFit/>
          </a:bodyPr>
          <a:lstStyle/>
          <a:p>
            <a:r>
              <a:rPr lang="en-US" sz="1100" dirty="0">
                <a:solidFill>
                  <a:srgbClr val="C00000"/>
                </a:solidFill>
              </a:rPr>
              <a:t>Voltage B</a:t>
            </a:r>
          </a:p>
        </p:txBody>
      </p:sp>
      <p:cxnSp>
        <p:nvCxnSpPr>
          <p:cNvPr id="14" name="Straight Connector 13"/>
          <p:cNvCxnSpPr/>
          <p:nvPr/>
        </p:nvCxnSpPr>
        <p:spPr>
          <a:xfrm>
            <a:off x="2636725" y="2756927"/>
            <a:ext cx="1636" cy="4142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2623277" y="2079026"/>
            <a:ext cx="85154" cy="450476"/>
            <a:chOff x="2740024" y="4787153"/>
            <a:chExt cx="85154" cy="450476"/>
          </a:xfrm>
        </p:grpSpPr>
        <p:cxnSp>
          <p:nvCxnSpPr>
            <p:cNvPr id="17" name="Straight Connector 16"/>
            <p:cNvCxnSpPr/>
            <p:nvPr/>
          </p:nvCxnSpPr>
          <p:spPr>
            <a:xfrm>
              <a:off x="2748722" y="5090130"/>
              <a:ext cx="0" cy="14749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748722" y="4787153"/>
              <a:ext cx="0" cy="17278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740024" y="4966659"/>
              <a:ext cx="85154" cy="13019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pic>
        <p:nvPicPr>
          <p:cNvPr id="36" name="Picture 35"/>
          <p:cNvPicPr>
            <a:picLocks noChangeAspect="1"/>
          </p:cNvPicPr>
          <p:nvPr/>
        </p:nvPicPr>
        <p:blipFill>
          <a:blip r:embed="rId3"/>
          <a:stretch>
            <a:fillRect/>
          </a:stretch>
        </p:blipFill>
        <p:spPr>
          <a:xfrm>
            <a:off x="4378652" y="1856360"/>
            <a:ext cx="3404342" cy="1801135"/>
          </a:xfrm>
          <a:prstGeom prst="rect">
            <a:avLst/>
          </a:prstGeom>
        </p:spPr>
      </p:pic>
      <p:pic>
        <p:nvPicPr>
          <p:cNvPr id="37" name="Picture 36"/>
          <p:cNvPicPr>
            <a:picLocks noChangeAspect="1"/>
          </p:cNvPicPr>
          <p:nvPr/>
        </p:nvPicPr>
        <p:blipFill>
          <a:blip r:embed="rId3"/>
          <a:stretch>
            <a:fillRect/>
          </a:stretch>
        </p:blipFill>
        <p:spPr>
          <a:xfrm>
            <a:off x="8184976" y="1856360"/>
            <a:ext cx="3404342" cy="1801135"/>
          </a:xfrm>
          <a:prstGeom prst="rect">
            <a:avLst/>
          </a:prstGeom>
        </p:spPr>
      </p:pic>
      <p:grpSp>
        <p:nvGrpSpPr>
          <p:cNvPr id="45" name="Group 44"/>
          <p:cNvGrpSpPr/>
          <p:nvPr/>
        </p:nvGrpSpPr>
        <p:grpSpPr>
          <a:xfrm>
            <a:off x="6345871" y="2720721"/>
            <a:ext cx="85154" cy="450476"/>
            <a:chOff x="2740024" y="4787153"/>
            <a:chExt cx="85154" cy="450476"/>
          </a:xfrm>
        </p:grpSpPr>
        <p:cxnSp>
          <p:nvCxnSpPr>
            <p:cNvPr id="46" name="Straight Connector 45"/>
            <p:cNvCxnSpPr/>
            <p:nvPr/>
          </p:nvCxnSpPr>
          <p:spPr>
            <a:xfrm>
              <a:off x="2748722" y="5090130"/>
              <a:ext cx="0" cy="14749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748722" y="4787153"/>
              <a:ext cx="0" cy="17278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740024" y="4966659"/>
              <a:ext cx="85154" cy="13019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a:xfrm>
            <a:off x="6352933" y="2095466"/>
            <a:ext cx="1636" cy="41427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10149778" y="2709864"/>
            <a:ext cx="85154" cy="450476"/>
            <a:chOff x="2740024" y="4787153"/>
            <a:chExt cx="85154" cy="450476"/>
          </a:xfrm>
        </p:grpSpPr>
        <p:cxnSp>
          <p:nvCxnSpPr>
            <p:cNvPr id="51" name="Straight Connector 50"/>
            <p:cNvCxnSpPr/>
            <p:nvPr/>
          </p:nvCxnSpPr>
          <p:spPr>
            <a:xfrm>
              <a:off x="2748722" y="5090130"/>
              <a:ext cx="0" cy="14749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748722" y="4787153"/>
              <a:ext cx="0" cy="17278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40024" y="4966659"/>
              <a:ext cx="85154" cy="13019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0158476" y="2082773"/>
            <a:ext cx="85154" cy="450476"/>
            <a:chOff x="2740024" y="4787153"/>
            <a:chExt cx="85154" cy="450476"/>
          </a:xfrm>
        </p:grpSpPr>
        <p:cxnSp>
          <p:nvCxnSpPr>
            <p:cNvPr id="55" name="Straight Connector 54"/>
            <p:cNvCxnSpPr/>
            <p:nvPr/>
          </p:nvCxnSpPr>
          <p:spPr>
            <a:xfrm>
              <a:off x="2748722" y="5090130"/>
              <a:ext cx="0" cy="14749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748722" y="4787153"/>
              <a:ext cx="0" cy="17278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2740024" y="4966659"/>
              <a:ext cx="85154" cy="13019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p:cNvCxnSpPr/>
          <p:nvPr/>
        </p:nvCxnSpPr>
        <p:spPr>
          <a:xfrm>
            <a:off x="6754250" y="2687216"/>
            <a:ext cx="0" cy="515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698977" y="2859388"/>
            <a:ext cx="1060314" cy="261610"/>
          </a:xfrm>
          <a:prstGeom prst="rect">
            <a:avLst/>
          </a:prstGeom>
          <a:noFill/>
        </p:spPr>
        <p:txBody>
          <a:bodyPr wrap="square" rtlCol="0">
            <a:spAutoFit/>
          </a:bodyPr>
          <a:lstStyle/>
          <a:p>
            <a:r>
              <a:rPr lang="en-US" sz="1100" dirty="0">
                <a:solidFill>
                  <a:srgbClr val="FF0000"/>
                </a:solidFill>
              </a:rPr>
              <a:t>Voltage A</a:t>
            </a:r>
          </a:p>
        </p:txBody>
      </p:sp>
      <p:cxnSp>
        <p:nvCxnSpPr>
          <p:cNvPr id="64" name="Straight Arrow Connector 63"/>
          <p:cNvCxnSpPr/>
          <p:nvPr/>
        </p:nvCxnSpPr>
        <p:spPr>
          <a:xfrm>
            <a:off x="6742506" y="2061462"/>
            <a:ext cx="11744" cy="56720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698977" y="2153195"/>
            <a:ext cx="1060314" cy="261610"/>
          </a:xfrm>
          <a:prstGeom prst="rect">
            <a:avLst/>
          </a:prstGeom>
          <a:noFill/>
          <a:ln>
            <a:noFill/>
          </a:ln>
        </p:spPr>
        <p:txBody>
          <a:bodyPr wrap="square" rtlCol="0">
            <a:spAutoFit/>
          </a:bodyPr>
          <a:lstStyle/>
          <a:p>
            <a:r>
              <a:rPr lang="en-US" sz="1100" dirty="0">
                <a:solidFill>
                  <a:srgbClr val="C00000"/>
                </a:solidFill>
              </a:rPr>
              <a:t>Voltage B</a:t>
            </a:r>
          </a:p>
        </p:txBody>
      </p:sp>
      <p:cxnSp>
        <p:nvCxnSpPr>
          <p:cNvPr id="66" name="Straight Arrow Connector 65"/>
          <p:cNvCxnSpPr/>
          <p:nvPr/>
        </p:nvCxnSpPr>
        <p:spPr>
          <a:xfrm>
            <a:off x="10547072" y="2705504"/>
            <a:ext cx="0" cy="515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0491799" y="2877676"/>
            <a:ext cx="1060314" cy="261610"/>
          </a:xfrm>
          <a:prstGeom prst="rect">
            <a:avLst/>
          </a:prstGeom>
          <a:noFill/>
        </p:spPr>
        <p:txBody>
          <a:bodyPr wrap="square" rtlCol="0">
            <a:spAutoFit/>
          </a:bodyPr>
          <a:lstStyle/>
          <a:p>
            <a:r>
              <a:rPr lang="en-US" sz="1100" dirty="0">
                <a:solidFill>
                  <a:srgbClr val="FF0000"/>
                </a:solidFill>
              </a:rPr>
              <a:t>Voltage A</a:t>
            </a:r>
          </a:p>
        </p:txBody>
      </p:sp>
      <p:cxnSp>
        <p:nvCxnSpPr>
          <p:cNvPr id="68" name="Straight Arrow Connector 67"/>
          <p:cNvCxnSpPr/>
          <p:nvPr/>
        </p:nvCxnSpPr>
        <p:spPr>
          <a:xfrm>
            <a:off x="10535328" y="2079750"/>
            <a:ext cx="11744" cy="56720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0491799" y="2171483"/>
            <a:ext cx="1060314" cy="261610"/>
          </a:xfrm>
          <a:prstGeom prst="rect">
            <a:avLst/>
          </a:prstGeom>
          <a:noFill/>
          <a:ln>
            <a:noFill/>
          </a:ln>
        </p:spPr>
        <p:txBody>
          <a:bodyPr wrap="square" rtlCol="0">
            <a:spAutoFit/>
          </a:bodyPr>
          <a:lstStyle/>
          <a:p>
            <a:r>
              <a:rPr lang="en-US" sz="1100" dirty="0">
                <a:solidFill>
                  <a:srgbClr val="C00000"/>
                </a:solidFill>
              </a:rPr>
              <a:t>Voltage B</a:t>
            </a:r>
          </a:p>
        </p:txBody>
      </p:sp>
      <p:pic>
        <p:nvPicPr>
          <p:cNvPr id="70" name="Picture 69"/>
          <p:cNvPicPr>
            <a:picLocks noChangeAspect="1"/>
          </p:cNvPicPr>
          <p:nvPr/>
        </p:nvPicPr>
        <p:blipFill>
          <a:blip r:embed="rId4"/>
          <a:stretch>
            <a:fillRect/>
          </a:stretch>
        </p:blipFill>
        <p:spPr>
          <a:xfrm>
            <a:off x="10951123" y="3714593"/>
            <a:ext cx="520563" cy="1007229"/>
          </a:xfrm>
          <a:prstGeom prst="rect">
            <a:avLst/>
          </a:prstGeom>
        </p:spPr>
      </p:pic>
      <p:sp>
        <p:nvSpPr>
          <p:cNvPr id="71" name="Content Placeholder 1_"/>
          <p:cNvSpPr txBox="1">
            <a:spLocks/>
          </p:cNvSpPr>
          <p:nvPr/>
        </p:nvSpPr>
        <p:spPr>
          <a:xfrm>
            <a:off x="656061" y="3757863"/>
            <a:ext cx="3404342" cy="99859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75000"/>
                  </a:schemeClr>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schemeClr>
                </a:solidFill>
                <a:latin typeface="+mn-lt"/>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schemeClr>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t>T3 open, T4 closed</a:t>
            </a:r>
          </a:p>
          <a:p>
            <a:pPr marL="179388" indent="-179388">
              <a:buFont typeface="Wingdings" panose="05000000000000000000" pitchFamily="2" charset="2"/>
              <a:buChar char="à"/>
            </a:pPr>
            <a:r>
              <a:rPr lang="en-US" sz="1200" dirty="0">
                <a:sym typeface="Wingdings" panose="05000000000000000000" pitchFamily="2" charset="2"/>
              </a:rPr>
              <a:t>P1 is connected directly to ground</a:t>
            </a:r>
          </a:p>
          <a:p>
            <a:pPr marL="179388" indent="-179388">
              <a:buFont typeface="Wingdings" panose="05000000000000000000" pitchFamily="2" charset="2"/>
              <a:buChar char="à"/>
            </a:pPr>
            <a:r>
              <a:rPr lang="en-US" sz="1200" dirty="0">
                <a:sym typeface="Wingdings" panose="05000000000000000000" pitchFamily="2" charset="2"/>
              </a:rPr>
              <a:t>Voltage A = Ground</a:t>
            </a:r>
          </a:p>
          <a:p>
            <a:pPr marL="179388" indent="-179388">
              <a:buFont typeface="Wingdings" panose="05000000000000000000" pitchFamily="2" charset="2"/>
              <a:buChar char="à"/>
            </a:pPr>
            <a:r>
              <a:rPr lang="en-US" sz="1200" dirty="0">
                <a:sym typeface="Wingdings" panose="05000000000000000000" pitchFamily="2" charset="2"/>
              </a:rPr>
              <a:t>Voltage B = B+</a:t>
            </a:r>
          </a:p>
          <a:p>
            <a:pPr marL="179388" indent="-179388">
              <a:buFont typeface="Wingdings" panose="05000000000000000000" pitchFamily="2" charset="2"/>
              <a:buChar char="à"/>
            </a:pPr>
            <a:endParaRPr lang="en-US" sz="1200" dirty="0"/>
          </a:p>
        </p:txBody>
      </p:sp>
      <p:sp>
        <p:nvSpPr>
          <p:cNvPr id="72" name="Content Placeholder 1__"/>
          <p:cNvSpPr txBox="1">
            <a:spLocks/>
          </p:cNvSpPr>
          <p:nvPr/>
        </p:nvSpPr>
        <p:spPr>
          <a:xfrm>
            <a:off x="4378652" y="3757863"/>
            <a:ext cx="3404342" cy="99859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75000"/>
                  </a:schemeClr>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schemeClr>
                </a:solidFill>
                <a:latin typeface="+mn-lt"/>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schemeClr>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t>T3 closed, T4 open</a:t>
            </a:r>
          </a:p>
          <a:p>
            <a:pPr marL="179388" indent="-179388">
              <a:buFont typeface="Wingdings" panose="05000000000000000000" pitchFamily="2" charset="2"/>
              <a:buChar char="à"/>
            </a:pPr>
            <a:r>
              <a:rPr lang="en-US" sz="1200" dirty="0">
                <a:sym typeface="Wingdings" panose="05000000000000000000" pitchFamily="2" charset="2"/>
              </a:rPr>
              <a:t>P1 is connected directly to B+</a:t>
            </a:r>
          </a:p>
          <a:p>
            <a:pPr marL="179388" indent="-179388">
              <a:buFont typeface="Wingdings" panose="05000000000000000000" pitchFamily="2" charset="2"/>
              <a:buChar char="à"/>
            </a:pPr>
            <a:r>
              <a:rPr lang="en-US" sz="1200" dirty="0">
                <a:sym typeface="Wingdings" panose="05000000000000000000" pitchFamily="2" charset="2"/>
              </a:rPr>
              <a:t>Voltage A = B+</a:t>
            </a:r>
          </a:p>
          <a:p>
            <a:pPr marL="179388" indent="-179388">
              <a:buFont typeface="Wingdings" panose="05000000000000000000" pitchFamily="2" charset="2"/>
              <a:buChar char="à"/>
            </a:pPr>
            <a:r>
              <a:rPr lang="en-US" sz="1200" dirty="0">
                <a:sym typeface="Wingdings" panose="05000000000000000000" pitchFamily="2" charset="2"/>
              </a:rPr>
              <a:t>Voltage B = Ground</a:t>
            </a:r>
          </a:p>
          <a:p>
            <a:pPr marL="179388" indent="-179388">
              <a:buFont typeface="Wingdings" panose="05000000000000000000" pitchFamily="2" charset="2"/>
              <a:buChar char="à"/>
            </a:pPr>
            <a:endParaRPr lang="en-US" sz="1200" dirty="0"/>
          </a:p>
        </p:txBody>
      </p:sp>
      <p:sp>
        <p:nvSpPr>
          <p:cNvPr id="73" name="Content Placeholder 1___"/>
          <p:cNvSpPr txBox="1">
            <a:spLocks/>
          </p:cNvSpPr>
          <p:nvPr/>
        </p:nvSpPr>
        <p:spPr>
          <a:xfrm>
            <a:off x="8184976" y="3757863"/>
            <a:ext cx="3404342" cy="121592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75000"/>
                  </a:schemeClr>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schemeClr>
                </a:solidFill>
                <a:latin typeface="+mn-lt"/>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schemeClr>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t>T3 open, T4 open</a:t>
            </a:r>
          </a:p>
          <a:p>
            <a:pPr marL="179388" indent="-179388">
              <a:buFont typeface="Wingdings" panose="05000000000000000000" pitchFamily="2" charset="2"/>
              <a:buChar char="à"/>
            </a:pPr>
            <a:r>
              <a:rPr lang="en-US" sz="1200" dirty="0">
                <a:sym typeface="Wingdings" panose="05000000000000000000" pitchFamily="2" charset="2"/>
              </a:rPr>
              <a:t>Parallel circuit</a:t>
            </a:r>
          </a:p>
          <a:p>
            <a:pPr marL="179388" indent="-179388">
              <a:buFont typeface="Wingdings" panose="05000000000000000000" pitchFamily="2" charset="2"/>
              <a:buChar char="à"/>
            </a:pPr>
            <a:r>
              <a:rPr lang="en-US" sz="1200" dirty="0">
                <a:sym typeface="Wingdings" panose="05000000000000000000" pitchFamily="2" charset="2"/>
              </a:rPr>
              <a:t>Ground </a:t>
            </a:r>
            <a:r>
              <a:rPr lang="en-US" sz="1200" dirty="0">
                <a:sym typeface="Symbol" panose="05050102010706020507" pitchFamily="18" charset="2"/>
              </a:rPr>
              <a:t> </a:t>
            </a:r>
            <a:r>
              <a:rPr lang="en-US" sz="1200" dirty="0">
                <a:sym typeface="Wingdings" panose="05000000000000000000" pitchFamily="2" charset="2"/>
              </a:rPr>
              <a:t>U</a:t>
            </a:r>
            <a:r>
              <a:rPr lang="en-US" sz="1200" baseline="-25000" dirty="0">
                <a:sym typeface="Wingdings" panose="05000000000000000000" pitchFamily="2" charset="2"/>
              </a:rPr>
              <a:t>P3-P2</a:t>
            </a:r>
            <a:r>
              <a:rPr lang="en-US" sz="1200" dirty="0">
                <a:sym typeface="Wingdings" panose="05000000000000000000" pitchFamily="2" charset="2"/>
              </a:rPr>
              <a:t> </a:t>
            </a:r>
            <a:r>
              <a:rPr lang="en-US" sz="1200" dirty="0">
                <a:sym typeface="Symbol" panose="05050102010706020507" pitchFamily="18" charset="2"/>
              </a:rPr>
              <a:t> B+</a:t>
            </a:r>
            <a:endParaRPr lang="en-US" sz="1200" dirty="0">
              <a:sym typeface="Wingdings" panose="05000000000000000000" pitchFamily="2" charset="2"/>
            </a:endParaRPr>
          </a:p>
          <a:p>
            <a:pPr marL="179388" indent="-179388">
              <a:buFont typeface="Wingdings" panose="05000000000000000000" pitchFamily="2" charset="2"/>
              <a:buChar char="à"/>
            </a:pPr>
            <a:r>
              <a:rPr lang="en-US" sz="1200" dirty="0">
                <a:sym typeface="Wingdings" panose="05000000000000000000" pitchFamily="2" charset="2"/>
              </a:rPr>
              <a:t>Voltage A/B </a:t>
            </a:r>
            <a:r>
              <a:rPr lang="en-US" sz="1200" baseline="-25000" dirty="0">
                <a:sym typeface="Wingdings" panose="05000000000000000000" pitchFamily="2" charset="2"/>
              </a:rPr>
              <a:t>max</a:t>
            </a:r>
            <a:r>
              <a:rPr lang="en-US" sz="1200" dirty="0">
                <a:sym typeface="Wingdings" panose="05000000000000000000" pitchFamily="2" charset="2"/>
              </a:rPr>
              <a:t> = U</a:t>
            </a:r>
            <a:r>
              <a:rPr lang="en-US" sz="1200" baseline="-25000" dirty="0">
                <a:sym typeface="Wingdings" panose="05000000000000000000" pitchFamily="2" charset="2"/>
              </a:rPr>
              <a:t>P3-P2</a:t>
            </a:r>
            <a:br>
              <a:rPr lang="en-US" sz="1200" baseline="-25000" dirty="0">
                <a:sym typeface="Wingdings" panose="05000000000000000000" pitchFamily="2" charset="2"/>
              </a:rPr>
            </a:br>
            <a:r>
              <a:rPr lang="en-US" sz="1200" dirty="0">
                <a:sym typeface="Wingdings" panose="05000000000000000000" pitchFamily="2" charset="2"/>
              </a:rPr>
              <a:t>if symmetric Voltage A/B </a:t>
            </a:r>
            <a:r>
              <a:rPr lang="en-US" sz="1200" baseline="-25000" dirty="0">
                <a:sym typeface="Wingdings" panose="05000000000000000000" pitchFamily="2" charset="2"/>
              </a:rPr>
              <a:t>max</a:t>
            </a:r>
            <a:r>
              <a:rPr lang="en-US" sz="1200" dirty="0">
                <a:sym typeface="Wingdings" panose="05000000000000000000" pitchFamily="2" charset="2"/>
              </a:rPr>
              <a:t> = 0.5 * U</a:t>
            </a:r>
            <a:r>
              <a:rPr lang="en-US" sz="1200" baseline="-25000" dirty="0">
                <a:sym typeface="Wingdings" panose="05000000000000000000" pitchFamily="2" charset="2"/>
              </a:rPr>
              <a:t>P3-P2</a:t>
            </a:r>
            <a:endParaRPr lang="en-US" sz="1200" dirty="0"/>
          </a:p>
        </p:txBody>
      </p:sp>
      <p:sp>
        <p:nvSpPr>
          <p:cNvPr id="75" name="Rectangle 74"/>
          <p:cNvSpPr/>
          <p:nvPr/>
        </p:nvSpPr>
        <p:spPr>
          <a:xfrm>
            <a:off x="642206" y="1794163"/>
            <a:ext cx="11189577" cy="31172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ontent Placeholder 1____"/>
          <p:cNvSpPr txBox="1">
            <a:spLocks/>
          </p:cNvSpPr>
          <p:nvPr/>
        </p:nvSpPr>
        <p:spPr>
          <a:xfrm>
            <a:off x="642206" y="5083608"/>
            <a:ext cx="6631430" cy="99859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75000"/>
                  </a:schemeClr>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schemeClr>
                </a:solidFill>
                <a:latin typeface="+mn-lt"/>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schemeClr>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schemeClr>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sz="1600" dirty="0"/>
          </a:p>
          <a:p>
            <a:pPr marL="0" indent="0">
              <a:buNone/>
            </a:pPr>
            <a:r>
              <a:rPr lang="en-US" sz="1600" dirty="0"/>
              <a:t>Voltages A and B are pulsating / switched DC voltages with U</a:t>
            </a:r>
            <a:r>
              <a:rPr lang="en-US" sz="1600" baseline="-25000" dirty="0"/>
              <a:t>0</a:t>
            </a:r>
            <a:r>
              <a:rPr lang="en-US" sz="1600" dirty="0"/>
              <a:t> </a:t>
            </a:r>
            <a:r>
              <a:rPr lang="en-US" sz="1600" dirty="0">
                <a:sym typeface="Symbol" panose="05050102010706020507" pitchFamily="18" charset="2"/>
              </a:rPr>
              <a:t> B+  60V</a:t>
            </a:r>
            <a:endParaRPr lang="en-US" sz="1600" dirty="0"/>
          </a:p>
        </p:txBody>
      </p:sp>
      <p:sp>
        <p:nvSpPr>
          <p:cNvPr id="77" name="Rectangle 76"/>
          <p:cNvSpPr/>
          <p:nvPr/>
        </p:nvSpPr>
        <p:spPr>
          <a:xfrm>
            <a:off x="642206" y="4993788"/>
            <a:ext cx="11189577" cy="13534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p:cNvGrpSpPr/>
          <p:nvPr/>
        </p:nvGrpSpPr>
        <p:grpSpPr>
          <a:xfrm>
            <a:off x="7273641" y="4973633"/>
            <a:ext cx="2590801" cy="1391602"/>
            <a:chOff x="7439889" y="4973633"/>
            <a:chExt cx="2590801" cy="1391602"/>
          </a:xfrm>
        </p:grpSpPr>
        <p:pic>
          <p:nvPicPr>
            <p:cNvPr id="74" name="Picture 73"/>
            <p:cNvPicPr>
              <a:picLocks noChangeAspect="1"/>
            </p:cNvPicPr>
            <p:nvPr>
              <p:custDataLst>
                <p:tags r:id="rId1"/>
              </p:custDataLst>
            </p:nvPr>
          </p:nvPicPr>
          <p:blipFill rotWithShape="1">
            <a:blip r:embed="rId5"/>
            <a:srcRect t="16112" r="55843" b="43435"/>
            <a:stretch/>
          </p:blipFill>
          <p:spPr>
            <a:xfrm>
              <a:off x="7439889" y="4973633"/>
              <a:ext cx="2590801" cy="1309250"/>
            </a:xfrm>
            <a:prstGeom prst="rect">
              <a:avLst/>
            </a:prstGeom>
          </p:spPr>
        </p:pic>
        <p:sp>
          <p:nvSpPr>
            <p:cNvPr id="78" name="TextBox 77"/>
            <p:cNvSpPr txBox="1"/>
            <p:nvPr/>
          </p:nvSpPr>
          <p:spPr>
            <a:xfrm>
              <a:off x="9739744" y="6149791"/>
              <a:ext cx="290946" cy="215444"/>
            </a:xfrm>
            <a:prstGeom prst="rect">
              <a:avLst/>
            </a:prstGeom>
            <a:noFill/>
          </p:spPr>
          <p:txBody>
            <a:bodyPr wrap="square" rtlCol="0">
              <a:spAutoFit/>
            </a:bodyPr>
            <a:lstStyle/>
            <a:p>
              <a:r>
                <a:rPr lang="en-US" sz="800" dirty="0"/>
                <a:t>t</a:t>
              </a:r>
            </a:p>
          </p:txBody>
        </p:sp>
      </p:grpSp>
    </p:spTree>
    <p:extLst>
      <p:ext uri="{BB962C8B-B14F-4D97-AF65-F5344CB8AC3E}">
        <p14:creationId xmlns:p14="http://schemas.microsoft.com/office/powerpoint/2010/main" val="506026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609600" y="1306580"/>
            <a:ext cx="11040533" cy="889926"/>
          </a:xfrm>
        </p:spPr>
        <p:txBody>
          <a:bodyPr/>
          <a:lstStyle/>
          <a:p>
            <a:r>
              <a:rPr lang="en-US" sz="1800" b="1" u="sng" dirty="0"/>
              <a:t>Key issue: </a:t>
            </a:r>
            <a:r>
              <a:rPr lang="en-US" sz="1800" b="1" dirty="0"/>
              <a:t>Interpretation of the “red signal”: </a:t>
            </a:r>
          </a:p>
          <a:p>
            <a:pPr lvl="1"/>
            <a:r>
              <a:rPr lang="en-US" sz="1600" i="1" dirty="0"/>
              <a:t>Composite AC </a:t>
            </a:r>
            <a:r>
              <a:rPr lang="en-US" sz="1600" dirty="0"/>
              <a:t>would be a problem</a:t>
            </a:r>
          </a:p>
          <a:p>
            <a:pPr lvl="1">
              <a:spcBef>
                <a:spcPts val="0"/>
              </a:spcBef>
            </a:pPr>
            <a:r>
              <a:rPr lang="en-US" sz="1600" i="1" dirty="0"/>
              <a:t>Pure AC </a:t>
            </a:r>
            <a:r>
              <a:rPr lang="en-US" sz="1600" dirty="0"/>
              <a:t>with </a:t>
            </a:r>
            <a:r>
              <a:rPr lang="en-US" sz="1600" i="1" dirty="0"/>
              <a:t>DC offset </a:t>
            </a:r>
            <a:r>
              <a:rPr lang="en-US" sz="1600" dirty="0"/>
              <a:t>evaluated separately (blue/green) OR </a:t>
            </a:r>
            <a:r>
              <a:rPr lang="en-US" sz="1600" i="1" dirty="0"/>
              <a:t>pulsating (switched) DC with DC threshold </a:t>
            </a:r>
          </a:p>
        </p:txBody>
      </p:sp>
      <p:sp>
        <p:nvSpPr>
          <p:cNvPr id="3" name="Title 2"/>
          <p:cNvSpPr>
            <a:spLocks noGrp="1"/>
          </p:cNvSpPr>
          <p:nvPr>
            <p:ph type="title"/>
          </p:nvPr>
        </p:nvSpPr>
        <p:spPr/>
        <p:txBody>
          <a:bodyPr/>
          <a:lstStyle/>
          <a:p>
            <a:r>
              <a:rPr lang="en-US" sz="36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dirty="0"/>
              <a:t>Composite, AC &amp; DC Voltages in 48V Systems</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6</a:t>
            </a:fld>
            <a:endParaRPr lang="en-GB"/>
          </a:p>
        </p:txBody>
      </p:sp>
      <p:grpSp>
        <p:nvGrpSpPr>
          <p:cNvPr id="30" name="Group 29"/>
          <p:cNvGrpSpPr>
            <a:grpSpLocks noChangeAspect="1"/>
          </p:cNvGrpSpPr>
          <p:nvPr/>
        </p:nvGrpSpPr>
        <p:grpSpPr>
          <a:xfrm>
            <a:off x="1118805" y="2345561"/>
            <a:ext cx="10099160" cy="3794560"/>
            <a:chOff x="648290" y="1253543"/>
            <a:chExt cx="10099322" cy="3794621"/>
          </a:xfrm>
        </p:grpSpPr>
        <mc:AlternateContent xmlns:mc="http://schemas.openxmlformats.org/markup-compatibility/2006" xmlns:a14="http://schemas.microsoft.com/office/drawing/2010/main">
          <mc:Choice Requires="a14">
            <p:sp>
              <p:nvSpPr>
                <p:cNvPr id="21" name="Rectangle 20"/>
                <p:cNvSpPr/>
                <p:nvPr>
                  <p:custDataLst>
                    <p:tags r:id="rId7"/>
                  </p:custDataLst>
                </p:nvPr>
              </p:nvSpPr>
              <p:spPr>
                <a:xfrm>
                  <a:off x="7330971" y="3492689"/>
                  <a:ext cx="3416641" cy="468141"/>
                </a:xfrm>
                <a:prstGeom prst="rect">
                  <a:avLst/>
                </a:prstGeom>
              </p:spPr>
              <p:txBody>
                <a:bodyPr wrap="none">
                  <a:spAutoFit/>
                </a:bodyPr>
                <a:lstStyle/>
                <a:p>
                  <a:r>
                    <a:rPr lang="en-US" sz="1200" b="1" i="1" dirty="0" err="1"/>
                    <a:t>U</a:t>
                  </a:r>
                  <a:r>
                    <a:rPr lang="en-US" sz="1200" b="1" i="1" baseline="-25000" dirty="0" err="1"/>
                    <a:t>AC_rms</a:t>
                  </a:r>
                  <a:r>
                    <a:rPr lang="en-US" sz="1200" b="1" i="1" dirty="0"/>
                    <a:t> = </a:t>
                  </a:r>
                  <a14:m>
                    <m:oMath xmlns:m="http://schemas.openxmlformats.org/officeDocument/2006/math">
                      <m:rad>
                        <m:radPr>
                          <m:degHide m:val="on"/>
                          <m:ctrlPr>
                            <a:rPr lang="en-US" sz="1200" b="1" i="1">
                              <a:latin typeface="Cambria Math" panose="02040503050406030204" pitchFamily="18" charset="0"/>
                              <a:ea typeface="Cambria Math" panose="02040503050406030204" pitchFamily="18" charset="0"/>
                            </a:rPr>
                          </m:ctrlPr>
                        </m:radPr>
                        <m:deg/>
                        <m:e>
                          <m:f>
                            <m:fPr>
                              <m:ctrlPr>
                                <a:rPr lang="en-US" sz="1200" b="1" i="1">
                                  <a:latin typeface="Cambria Math" panose="02040503050406030204" pitchFamily="18" charset="0"/>
                                  <a:ea typeface="Cambria Math" panose="02040503050406030204" pitchFamily="18" charset="0"/>
                                </a:rPr>
                              </m:ctrlPr>
                            </m:fPr>
                            <m:num>
                              <m:r>
                                <a:rPr lang="de-DE" sz="1200" b="1" i="1">
                                  <a:latin typeface="Cambria Math" panose="02040503050406030204" pitchFamily="18" charset="0"/>
                                  <a:ea typeface="Cambria Math" panose="02040503050406030204" pitchFamily="18" charset="0"/>
                                </a:rPr>
                                <m:t>𝟏</m:t>
                              </m:r>
                            </m:num>
                            <m:den>
                              <m:r>
                                <a:rPr lang="de-DE" sz="1200" b="1" i="1">
                                  <a:latin typeface="Cambria Math" panose="02040503050406030204" pitchFamily="18" charset="0"/>
                                  <a:ea typeface="Cambria Math" panose="02040503050406030204" pitchFamily="18" charset="0"/>
                                </a:rPr>
                                <m:t>𝑻</m:t>
                              </m:r>
                            </m:den>
                          </m:f>
                          <m:nary>
                            <m:naryPr>
                              <m:ctrlPr>
                                <a:rPr lang="en-US" sz="1200" b="1" i="1">
                                  <a:latin typeface="Cambria Math" panose="02040503050406030204" pitchFamily="18" charset="0"/>
                                  <a:ea typeface="Cambria Math" panose="02040503050406030204" pitchFamily="18" charset="0"/>
                                </a:rPr>
                              </m:ctrlPr>
                            </m:naryPr>
                            <m:sub>
                              <m:r>
                                <m:rPr>
                                  <m:brk m:alnAt="23"/>
                                </m:rP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sub>
                            <m:sup>
                              <m: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𝑻</m:t>
                              </m:r>
                            </m:sup>
                            <m:e>
                              <m:sSup>
                                <m:sSupPr>
                                  <m:ctrlPr>
                                    <a:rPr lang="de-DE" sz="1200" b="1" i="1">
                                      <a:latin typeface="Cambria Math" panose="02040503050406030204" pitchFamily="18" charset="0"/>
                                      <a:ea typeface="Cambria Math" panose="02040503050406030204" pitchFamily="18" charset="0"/>
                                    </a:rPr>
                                  </m:ctrlPr>
                                </m:sSupPr>
                                <m:e>
                                  <m:d>
                                    <m:dPr>
                                      <m:begChr m:val="["/>
                                      <m:endChr m:val="]"/>
                                      <m:ctrlPr>
                                        <a:rPr lang="de-DE" sz="1200" b="1" i="1">
                                          <a:latin typeface="Cambria Math" panose="02040503050406030204" pitchFamily="18" charset="0"/>
                                          <a:ea typeface="Cambria Math" panose="02040503050406030204" pitchFamily="18" charset="0"/>
                                        </a:rPr>
                                      </m:ctrlPr>
                                    </m:dPr>
                                    <m:e>
                                      <m:r>
                                        <a:rPr lang="de-DE" sz="1200" b="1" i="1">
                                          <a:latin typeface="Cambria Math" panose="02040503050406030204" pitchFamily="18" charset="0"/>
                                          <a:ea typeface="Cambria Math" panose="02040503050406030204" pitchFamily="18" charset="0"/>
                                        </a:rPr>
                                        <m:t>𝒖</m:t>
                                      </m:r>
                                      <m:d>
                                        <m:dPr>
                                          <m:ctrlPr>
                                            <a:rPr lang="de-DE" sz="1200" b="1" i="1">
                                              <a:latin typeface="Cambria Math" panose="02040503050406030204" pitchFamily="18" charset="0"/>
                                              <a:ea typeface="Cambria Math" panose="02040503050406030204" pitchFamily="18" charset="0"/>
                                            </a:rPr>
                                          </m:ctrlPr>
                                        </m:dPr>
                                        <m:e>
                                          <m:r>
                                            <a:rPr lang="de-DE" sz="1200" b="1" i="1">
                                              <a:latin typeface="Cambria Math" panose="02040503050406030204" pitchFamily="18" charset="0"/>
                                              <a:ea typeface="Cambria Math" panose="02040503050406030204" pitchFamily="18" charset="0"/>
                                            </a:rPr>
                                            <m:t>𝒕</m:t>
                                          </m:r>
                                        </m:e>
                                      </m:d>
                                      <m:r>
                                        <a:rPr lang="de-DE" sz="1200" b="1" i="1">
                                          <a:latin typeface="Cambria Math" panose="02040503050406030204" pitchFamily="18" charset="0"/>
                                          <a:ea typeface="Cambria Math" panose="02040503050406030204" pitchFamily="18" charset="0"/>
                                        </a:rPr>
                                        <m:t>−</m:t>
                                      </m:r>
                                      <m:d>
                                        <m:dPr>
                                          <m:ctrlPr>
                                            <a:rPr lang="de-DE" sz="1200" b="1" i="1">
                                              <a:latin typeface="Cambria Math" panose="02040503050406030204" pitchFamily="18" charset="0"/>
                                              <a:ea typeface="Cambria Math" panose="02040503050406030204" pitchFamily="18" charset="0"/>
                                            </a:rPr>
                                          </m:ctrlPr>
                                        </m:dPr>
                                        <m:e>
                                          <m:f>
                                            <m:fPr>
                                              <m:ctrlPr>
                                                <a:rPr lang="de-DE" sz="1200" b="1" i="1">
                                                  <a:latin typeface="Cambria Math" panose="02040503050406030204" pitchFamily="18" charset="0"/>
                                                  <a:ea typeface="Cambria Math" panose="02040503050406030204" pitchFamily="18" charset="0"/>
                                                </a:rPr>
                                              </m:ctrlPr>
                                            </m:fPr>
                                            <m:num>
                                              <m:r>
                                                <a:rPr lang="de-DE" sz="1200" b="1" i="1">
                                                  <a:latin typeface="Cambria Math" panose="02040503050406030204" pitchFamily="18" charset="0"/>
                                                  <a:ea typeface="Cambria Math" panose="02040503050406030204" pitchFamily="18" charset="0"/>
                                                </a:rPr>
                                                <m:t>𝟏</m:t>
                                              </m:r>
                                            </m:num>
                                            <m:den>
                                              <m:r>
                                                <a:rPr lang="de-DE" sz="1200" b="1" i="1">
                                                  <a:latin typeface="Cambria Math" panose="02040503050406030204" pitchFamily="18" charset="0"/>
                                                  <a:ea typeface="Cambria Math" panose="02040503050406030204" pitchFamily="18" charset="0"/>
                                                </a:rPr>
                                                <m:t>𝑻</m:t>
                                              </m:r>
                                            </m:den>
                                          </m:f>
                                          <m:nary>
                                            <m:naryPr>
                                              <m:ctrlPr>
                                                <a:rPr lang="de-DE" sz="1200" b="1" i="1">
                                                  <a:latin typeface="Cambria Math" panose="02040503050406030204" pitchFamily="18" charset="0"/>
                                                  <a:ea typeface="Cambria Math" panose="02040503050406030204" pitchFamily="18" charset="0"/>
                                                </a:rPr>
                                              </m:ctrlPr>
                                            </m:naryPr>
                                            <m:sub>
                                              <m:r>
                                                <m:rPr>
                                                  <m:brk m:alnAt="23"/>
                                                </m:rP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sub>
                                            <m:sup>
                                              <m: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𝑻</m:t>
                                              </m:r>
                                            </m:sup>
                                            <m:e>
                                              <m:r>
                                                <a:rPr lang="de-DE" sz="1200" b="1" i="1">
                                                  <a:latin typeface="Cambria Math" panose="02040503050406030204" pitchFamily="18" charset="0"/>
                                                  <a:ea typeface="Cambria Math" panose="02040503050406030204" pitchFamily="18" charset="0"/>
                                                </a:rPr>
                                                <m:t>𝒖</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𝒕</m:t>
                                              </m:r>
                                              <m:r>
                                                <a:rPr lang="de-DE" sz="1200" b="1" i="1">
                                                  <a:latin typeface="Cambria Math" panose="02040503050406030204" pitchFamily="18" charset="0"/>
                                                  <a:ea typeface="Cambria Math" panose="02040503050406030204" pitchFamily="18" charset="0"/>
                                                </a:rPr>
                                                <m:t>)⋅ⅆ</m:t>
                                              </m:r>
                                              <m:r>
                                                <a:rPr lang="de-DE" sz="1200" b="1" i="1">
                                                  <a:latin typeface="Cambria Math" panose="02040503050406030204" pitchFamily="18" charset="0"/>
                                                  <a:ea typeface="Cambria Math" panose="02040503050406030204" pitchFamily="18" charset="0"/>
                                                </a:rPr>
                                                <m:t>𝒕</m:t>
                                              </m:r>
                                              <m:r>
                                                <a:rPr lang="de-DE" sz="1200" b="1" i="1">
                                                  <a:latin typeface="Cambria Math" panose="02040503050406030204" pitchFamily="18" charset="0"/>
                                                  <a:ea typeface="Cambria Math" panose="02040503050406030204" pitchFamily="18" charset="0"/>
                                                </a:rPr>
                                                <m:t>)</m:t>
                                              </m:r>
                                            </m:e>
                                          </m:nary>
                                        </m:e>
                                      </m:d>
                                    </m:e>
                                  </m:d>
                                </m:e>
                                <m:sup>
                                  <m:r>
                                    <a:rPr lang="de-DE" sz="1200" b="1" i="1">
                                      <a:latin typeface="Cambria Math" panose="02040503050406030204" pitchFamily="18" charset="0"/>
                                      <a:ea typeface="Cambria Math" panose="02040503050406030204" pitchFamily="18" charset="0"/>
                                    </a:rPr>
                                    <m:t>𝟐</m:t>
                                  </m:r>
                                </m:sup>
                              </m:sSup>
                              <m:r>
                                <a:rPr lang="de-DE" sz="1200" b="1" i="1">
                                  <a:latin typeface="Cambria Math" panose="02040503050406030204" pitchFamily="18" charset="0"/>
                                  <a:ea typeface="Cambria Math" panose="02040503050406030204" pitchFamily="18" charset="0"/>
                                </a:rPr>
                                <m:t>ⅆ</m:t>
                              </m:r>
                              <m:r>
                                <a:rPr lang="de-DE" sz="1200" b="1" i="1">
                                  <a:latin typeface="Cambria Math" panose="02040503050406030204" pitchFamily="18" charset="0"/>
                                  <a:ea typeface="Cambria Math" panose="02040503050406030204" pitchFamily="18" charset="0"/>
                                </a:rPr>
                                <m:t>𝒕</m:t>
                              </m:r>
                            </m:e>
                          </m:nary>
                        </m:e>
                      </m:rad>
                    </m:oMath>
                  </a14:m>
                  <a:endParaRPr lang="en-US" sz="1200" dirty="0"/>
                </a:p>
              </p:txBody>
            </p:sp>
          </mc:Choice>
          <mc:Fallback xmlns="">
            <p:sp>
              <p:nvSpPr>
                <p:cNvPr id="21" name="Rectangle 20"/>
                <p:cNvSpPr>
                  <a:spLocks noRot="1" noChangeAspect="1" noMove="1" noResize="1" noEditPoints="1" noAdjustHandles="1" noChangeArrowheads="1" noChangeShapeType="1" noTextEdit="1"/>
                </p:cNvSpPr>
                <p:nvPr>
                  <p:custDataLst>
                    <p:tags r:id="rId15"/>
                  </p:custDataLst>
                </p:nvPr>
              </p:nvSpPr>
              <p:spPr>
                <a:xfrm>
                  <a:off x="7330971" y="3492689"/>
                  <a:ext cx="3416641" cy="468141"/>
                </a:xfrm>
                <a:prstGeom prst="rect">
                  <a:avLst/>
                </a:prstGeom>
                <a:blipFill>
                  <a:blip r:embed="rId16"/>
                  <a:stretch>
                    <a:fillRect l="-167" t="-42683" b="-890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custDataLst>
                    <p:tags r:id="rId8"/>
                  </p:custDataLst>
                </p:nvPr>
              </p:nvSpPr>
              <p:spPr>
                <a:xfrm>
                  <a:off x="1165264" y="4351702"/>
                  <a:ext cx="1717650" cy="468141"/>
                </a:xfrm>
                <a:prstGeom prst="rect">
                  <a:avLst/>
                </a:prstGeom>
                <a:noFill/>
              </p:spPr>
              <p:txBody>
                <a:bodyPr wrap="none">
                  <a:spAutoFit/>
                </a:bodyPr>
                <a:lstStyle/>
                <a:p>
                  <a:r>
                    <a:rPr lang="en-US" sz="1200" b="1" i="1" dirty="0"/>
                    <a:t>U</a:t>
                  </a:r>
                  <a:r>
                    <a:rPr lang="en-US" sz="1200" b="1" i="1" baseline="-25000" dirty="0" err="1"/>
                    <a:t>rms</a:t>
                  </a:r>
                  <a:r>
                    <a:rPr lang="en-US" sz="1200" b="1" i="1" dirty="0"/>
                    <a:t> = </a:t>
                  </a:r>
                  <a14:m>
                    <m:oMath xmlns:m="http://schemas.openxmlformats.org/officeDocument/2006/math">
                      <m:rad>
                        <m:radPr>
                          <m:degHide m:val="on"/>
                          <m:ctrlPr>
                            <a:rPr lang="en-US" sz="1200" b="1" i="1">
                              <a:latin typeface="Cambria Math" panose="02040503050406030204" pitchFamily="18" charset="0"/>
                              <a:ea typeface="Cambria Math" panose="02040503050406030204" pitchFamily="18" charset="0"/>
                            </a:rPr>
                          </m:ctrlPr>
                        </m:radPr>
                        <m:deg/>
                        <m:e>
                          <m:f>
                            <m:fPr>
                              <m:ctrlPr>
                                <a:rPr lang="en-US" sz="1200" b="1" i="1">
                                  <a:latin typeface="Cambria Math" panose="02040503050406030204" pitchFamily="18" charset="0"/>
                                  <a:ea typeface="Cambria Math" panose="02040503050406030204" pitchFamily="18" charset="0"/>
                                </a:rPr>
                              </m:ctrlPr>
                            </m:fPr>
                            <m:num>
                              <m:r>
                                <a:rPr lang="de-DE" sz="1200" b="1" i="1">
                                  <a:latin typeface="Cambria Math" panose="02040503050406030204" pitchFamily="18" charset="0"/>
                                  <a:ea typeface="Cambria Math" panose="02040503050406030204" pitchFamily="18" charset="0"/>
                                </a:rPr>
                                <m:t>𝟏</m:t>
                              </m:r>
                            </m:num>
                            <m:den>
                              <m:r>
                                <a:rPr lang="de-DE" sz="1200" b="1" i="1">
                                  <a:latin typeface="Cambria Math" panose="02040503050406030204" pitchFamily="18" charset="0"/>
                                  <a:ea typeface="Cambria Math" panose="02040503050406030204" pitchFamily="18" charset="0"/>
                                </a:rPr>
                                <m:t>𝑻</m:t>
                              </m:r>
                            </m:den>
                          </m:f>
                          <m:nary>
                            <m:naryPr>
                              <m:ctrlPr>
                                <a:rPr lang="en-US" sz="1200" b="1" i="1">
                                  <a:latin typeface="Cambria Math" panose="02040503050406030204" pitchFamily="18" charset="0"/>
                                  <a:ea typeface="Cambria Math" panose="02040503050406030204" pitchFamily="18" charset="0"/>
                                </a:rPr>
                              </m:ctrlPr>
                            </m:naryPr>
                            <m:sub>
                              <m:r>
                                <m:rPr>
                                  <m:brk m:alnAt="23"/>
                                </m:rP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sub>
                            <m:sup>
                              <m: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𝑻</m:t>
                              </m:r>
                            </m:sup>
                            <m:e>
                              <m:sSup>
                                <m:sSupPr>
                                  <m:ctrlPr>
                                    <a:rPr lang="de-DE" sz="1200" b="1" i="1">
                                      <a:latin typeface="Cambria Math" panose="02040503050406030204" pitchFamily="18" charset="0"/>
                                      <a:ea typeface="Cambria Math" panose="02040503050406030204" pitchFamily="18" charset="0"/>
                                    </a:rPr>
                                  </m:ctrlPr>
                                </m:sSupPr>
                                <m:e>
                                  <m:r>
                                    <a:rPr lang="de-DE" sz="1200" b="1" i="1" smtClean="0">
                                      <a:latin typeface="Cambria Math" panose="02040503050406030204" pitchFamily="18" charset="0"/>
                                      <a:ea typeface="Cambria Math" panose="02040503050406030204" pitchFamily="18" charset="0"/>
                                    </a:rPr>
                                    <m:t>𝒖</m:t>
                                  </m:r>
                                  <m:r>
                                    <a:rPr lang="de-DE" sz="1200" b="1" i="1" smtClean="0">
                                      <a:latin typeface="Cambria Math" panose="02040503050406030204" pitchFamily="18" charset="0"/>
                                      <a:ea typeface="Cambria Math" panose="02040503050406030204" pitchFamily="18" charset="0"/>
                                    </a:rPr>
                                    <m:t>(</m:t>
                                  </m:r>
                                  <m:r>
                                    <a:rPr lang="de-DE" sz="1200" b="1" i="1" smtClean="0">
                                      <a:latin typeface="Cambria Math" panose="02040503050406030204" pitchFamily="18" charset="0"/>
                                      <a:ea typeface="Cambria Math" panose="02040503050406030204" pitchFamily="18" charset="0"/>
                                    </a:rPr>
                                    <m:t>𝒕</m:t>
                                  </m:r>
                                  <m:r>
                                    <a:rPr lang="de-DE" sz="1200" b="1" i="1" smtClean="0">
                                      <a:latin typeface="Cambria Math" panose="02040503050406030204" pitchFamily="18" charset="0"/>
                                      <a:ea typeface="Cambria Math" panose="02040503050406030204" pitchFamily="18" charset="0"/>
                                    </a:rPr>
                                    <m:t>)</m:t>
                                  </m:r>
                                </m:e>
                                <m:sup>
                                  <m:r>
                                    <a:rPr lang="de-DE" sz="1200" b="1" i="1">
                                      <a:latin typeface="Cambria Math" panose="02040503050406030204" pitchFamily="18" charset="0"/>
                                      <a:ea typeface="Cambria Math" panose="02040503050406030204" pitchFamily="18" charset="0"/>
                                    </a:rPr>
                                    <m:t>𝟐</m:t>
                                  </m:r>
                                </m:sup>
                              </m:sSup>
                              <m:r>
                                <a:rPr lang="de-DE" sz="1200" b="1" i="1">
                                  <a:latin typeface="Cambria Math" panose="02040503050406030204" pitchFamily="18" charset="0"/>
                                  <a:ea typeface="Cambria Math" panose="02040503050406030204" pitchFamily="18" charset="0"/>
                                </a:rPr>
                                <m:t>ⅆ</m:t>
                              </m:r>
                              <m:r>
                                <a:rPr lang="de-DE" sz="1200" b="1" i="1">
                                  <a:latin typeface="Cambria Math" panose="02040503050406030204" pitchFamily="18" charset="0"/>
                                  <a:ea typeface="Cambria Math" panose="02040503050406030204" pitchFamily="18" charset="0"/>
                                </a:rPr>
                                <m:t>𝒕</m:t>
                              </m:r>
                            </m:e>
                          </m:nary>
                        </m:e>
                      </m:rad>
                    </m:oMath>
                  </a14:m>
                  <a:endParaRPr lang="en-US" sz="1200" dirty="0"/>
                </a:p>
              </p:txBody>
            </p:sp>
          </mc:Choice>
          <mc:Fallback xmlns="">
            <p:sp>
              <p:nvSpPr>
                <p:cNvPr id="22" name="Rectangle 21"/>
                <p:cNvSpPr>
                  <a:spLocks noRot="1" noChangeAspect="1" noMove="1" noResize="1" noEditPoints="1" noAdjustHandles="1" noChangeArrowheads="1" noChangeShapeType="1" noTextEdit="1"/>
                </p:cNvSpPr>
                <p:nvPr>
                  <p:custDataLst>
                    <p:tags r:id="rId17"/>
                  </p:custDataLst>
                </p:nvPr>
              </p:nvSpPr>
              <p:spPr>
                <a:xfrm>
                  <a:off x="1165264" y="4351702"/>
                  <a:ext cx="1717650" cy="468141"/>
                </a:xfrm>
                <a:prstGeom prst="rect">
                  <a:avLst/>
                </a:prstGeom>
                <a:blipFill>
                  <a:blip r:embed="rId18"/>
                  <a:stretch>
                    <a:fillRect t="-46341" b="-853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custDataLst>
                    <p:tags r:id="rId9"/>
                  </p:custDataLst>
                </p:nvPr>
              </p:nvSpPr>
              <p:spPr>
                <a:xfrm>
                  <a:off x="7330971" y="1848432"/>
                  <a:ext cx="1572738" cy="359907"/>
                </a:xfrm>
                <a:prstGeom prst="rect">
                  <a:avLst/>
                </a:prstGeom>
              </p:spPr>
              <p:txBody>
                <a:bodyPr wrap="none">
                  <a:spAutoFit/>
                </a:bodyPr>
                <a:lstStyle/>
                <a:p>
                  <a:r>
                    <a:rPr lang="en-US" sz="1200" b="1" i="1" dirty="0"/>
                    <a:t>U</a:t>
                  </a:r>
                  <a:r>
                    <a:rPr lang="en-US" sz="1200" b="1" i="1" baseline="-25000" dirty="0"/>
                    <a:t>DC</a:t>
                  </a:r>
                  <a:r>
                    <a:rPr lang="en-US" sz="1200" b="1" i="1" dirty="0"/>
                    <a:t> = </a:t>
                  </a:r>
                  <a14:m>
                    <m:oMath xmlns:m="http://schemas.openxmlformats.org/officeDocument/2006/math">
                      <m:f>
                        <m:fPr>
                          <m:ctrlPr>
                            <a:rPr lang="en-US" sz="1200" b="1" i="1">
                              <a:latin typeface="Cambria Math" panose="02040503050406030204" pitchFamily="18" charset="0"/>
                              <a:ea typeface="Cambria Math" panose="02040503050406030204" pitchFamily="18" charset="0"/>
                            </a:rPr>
                          </m:ctrlPr>
                        </m:fPr>
                        <m:num>
                          <m:r>
                            <a:rPr lang="de-DE" sz="1200" b="1" i="1">
                              <a:latin typeface="Cambria Math" panose="02040503050406030204" pitchFamily="18" charset="0"/>
                              <a:ea typeface="Cambria Math" panose="02040503050406030204" pitchFamily="18" charset="0"/>
                            </a:rPr>
                            <m:t>𝟏</m:t>
                          </m:r>
                        </m:num>
                        <m:den>
                          <m:r>
                            <a:rPr lang="de-DE" sz="1200" b="1" i="1">
                              <a:latin typeface="Cambria Math" panose="02040503050406030204" pitchFamily="18" charset="0"/>
                              <a:ea typeface="Cambria Math" panose="02040503050406030204" pitchFamily="18" charset="0"/>
                            </a:rPr>
                            <m:t>𝑻</m:t>
                          </m:r>
                        </m:den>
                      </m:f>
                      <m:nary>
                        <m:naryPr>
                          <m:ctrlPr>
                            <a:rPr lang="en-US" sz="1200" b="1" i="1">
                              <a:latin typeface="Cambria Math" panose="02040503050406030204" pitchFamily="18" charset="0"/>
                              <a:ea typeface="Cambria Math" panose="02040503050406030204" pitchFamily="18" charset="0"/>
                            </a:rPr>
                          </m:ctrlPr>
                        </m:naryPr>
                        <m:sub>
                          <m:r>
                            <m:rPr>
                              <m:brk m:alnAt="23"/>
                            </m:rP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sub>
                        <m:sup>
                          <m:r>
                            <a:rPr lang="de-DE" sz="1200" b="1" i="1">
                              <a:latin typeface="Cambria Math" panose="02040503050406030204" pitchFamily="18" charset="0"/>
                              <a:ea typeface="Cambria Math" panose="02040503050406030204" pitchFamily="18" charset="0"/>
                            </a:rPr>
                            <m:t>𝒕</m:t>
                          </m:r>
                          <m:r>
                            <a:rPr lang="de-DE" sz="1200" b="1" i="1" baseline="-25000">
                              <a:latin typeface="Cambria Math" panose="02040503050406030204" pitchFamily="18" charset="0"/>
                              <a:ea typeface="Cambria Math" panose="02040503050406030204" pitchFamily="18" charset="0"/>
                            </a:rPr>
                            <m:t>𝟎</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𝑻</m:t>
                          </m:r>
                        </m:sup>
                        <m:e>
                          <m:r>
                            <a:rPr lang="de-DE" sz="1200" b="1" i="1">
                              <a:latin typeface="Cambria Math" panose="02040503050406030204" pitchFamily="18" charset="0"/>
                              <a:ea typeface="Cambria Math" panose="02040503050406030204" pitchFamily="18" charset="0"/>
                            </a:rPr>
                            <m:t>𝒖</m:t>
                          </m:r>
                          <m:r>
                            <a:rPr lang="de-DE" sz="1200" b="1" i="1">
                              <a:latin typeface="Cambria Math" panose="02040503050406030204" pitchFamily="18" charset="0"/>
                              <a:ea typeface="Cambria Math" panose="02040503050406030204" pitchFamily="18" charset="0"/>
                            </a:rPr>
                            <m:t>(</m:t>
                          </m:r>
                          <m:r>
                            <a:rPr lang="de-DE" sz="1200" b="1" i="1">
                              <a:latin typeface="Cambria Math" panose="02040503050406030204" pitchFamily="18" charset="0"/>
                              <a:ea typeface="Cambria Math" panose="02040503050406030204" pitchFamily="18" charset="0"/>
                            </a:rPr>
                            <m:t>𝒕</m:t>
                          </m:r>
                          <m:r>
                            <a:rPr lang="de-DE" sz="1200" b="1" i="1">
                              <a:latin typeface="Cambria Math" panose="02040503050406030204" pitchFamily="18" charset="0"/>
                              <a:ea typeface="Cambria Math" panose="02040503050406030204" pitchFamily="18" charset="0"/>
                            </a:rPr>
                            <m:t>)⋅ⅆ</m:t>
                          </m:r>
                          <m:r>
                            <a:rPr lang="de-DE" sz="1200" b="1" i="1">
                              <a:latin typeface="Cambria Math" panose="02040503050406030204" pitchFamily="18" charset="0"/>
                              <a:ea typeface="Cambria Math" panose="02040503050406030204" pitchFamily="18" charset="0"/>
                            </a:rPr>
                            <m:t>𝒕</m:t>
                          </m:r>
                        </m:e>
                      </m:nary>
                    </m:oMath>
                  </a14:m>
                  <a:endParaRPr lang="en-US" sz="1200" dirty="0"/>
                </a:p>
              </p:txBody>
            </p:sp>
          </mc:Choice>
          <mc:Fallback xmlns="">
            <p:sp>
              <p:nvSpPr>
                <p:cNvPr id="23" name="Rectangle 22"/>
                <p:cNvSpPr>
                  <a:spLocks noRot="1" noChangeAspect="1" noMove="1" noResize="1" noEditPoints="1" noAdjustHandles="1" noChangeArrowheads="1" noChangeShapeType="1" noTextEdit="1"/>
                </p:cNvSpPr>
                <p:nvPr>
                  <p:custDataLst>
                    <p:tags r:id="rId19"/>
                  </p:custDataLst>
                </p:nvPr>
              </p:nvSpPr>
              <p:spPr>
                <a:xfrm>
                  <a:off x="7330971" y="1848432"/>
                  <a:ext cx="1572738" cy="359907"/>
                </a:xfrm>
                <a:prstGeom prst="rect">
                  <a:avLst/>
                </a:prstGeom>
                <a:blipFill>
                  <a:blip r:embed="rId20"/>
                  <a:stretch>
                    <a:fillRect l="-388" t="-83051" b="-138983"/>
                  </a:stretch>
                </a:blipFill>
              </p:spPr>
              <p:txBody>
                <a:bodyPr/>
                <a:lstStyle/>
                <a:p>
                  <a:r>
                    <a:rPr lang="en-US">
                      <a:noFill/>
                    </a:rPr>
                    <a:t> </a:t>
                  </a:r>
                </a:p>
              </p:txBody>
            </p:sp>
          </mc:Fallback>
        </mc:AlternateContent>
        <p:grpSp>
          <p:nvGrpSpPr>
            <p:cNvPr id="24" name="Group 23"/>
            <p:cNvGrpSpPr/>
            <p:nvPr/>
          </p:nvGrpSpPr>
          <p:grpSpPr>
            <a:xfrm>
              <a:off x="648290" y="1253543"/>
              <a:ext cx="6879076" cy="3794621"/>
              <a:chOff x="648290" y="1253543"/>
              <a:chExt cx="6879076" cy="3794621"/>
            </a:xfrm>
          </p:grpSpPr>
          <p:pic>
            <p:nvPicPr>
              <p:cNvPr id="25" name="Picture 24"/>
              <p:cNvPicPr>
                <a:picLocks noChangeAspect="1"/>
              </p:cNvPicPr>
              <p:nvPr>
                <p:custDataLst>
                  <p:tags r:id="rId10"/>
                </p:custDataLst>
              </p:nvPr>
            </p:nvPicPr>
            <p:blipFill>
              <a:blip r:embed="rId21"/>
              <a:stretch>
                <a:fillRect/>
              </a:stretch>
            </p:blipFill>
            <p:spPr>
              <a:xfrm>
                <a:off x="648290" y="1253543"/>
                <a:ext cx="6879076" cy="3794621"/>
              </a:xfrm>
              <a:prstGeom prst="rect">
                <a:avLst/>
              </a:prstGeom>
            </p:spPr>
          </p:pic>
          <p:grpSp>
            <p:nvGrpSpPr>
              <p:cNvPr id="26" name="Group 25"/>
              <p:cNvGrpSpPr/>
              <p:nvPr/>
            </p:nvGrpSpPr>
            <p:grpSpPr>
              <a:xfrm>
                <a:off x="3022452" y="3311973"/>
                <a:ext cx="83150" cy="80117"/>
                <a:chOff x="3237896" y="1236133"/>
                <a:chExt cx="110672" cy="106636"/>
              </a:xfrm>
            </p:grpSpPr>
            <p:sp>
              <p:nvSpPr>
                <p:cNvPr id="27" name="Rectangle 26"/>
                <p:cNvSpPr/>
                <p:nvPr>
                  <p:custDataLst>
                    <p:tags r:id="rId11"/>
                  </p:custDataLst>
                </p:nvPr>
              </p:nvSpPr>
              <p:spPr>
                <a:xfrm>
                  <a:off x="3237896" y="1236133"/>
                  <a:ext cx="110672" cy="106636"/>
                </a:xfrm>
                <a:prstGeom prst="rect">
                  <a:avLst/>
                </a:prstGeom>
                <a:solidFill>
                  <a:schemeClr val="bg1"/>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cxnSp>
              <p:nvCxnSpPr>
                <p:cNvPr id="28" name="Straight Connector 27"/>
                <p:cNvCxnSpPr/>
                <p:nvPr>
                  <p:custDataLst>
                    <p:tags r:id="rId12"/>
                  </p:custDataLst>
                </p:nvPr>
              </p:nvCxnSpPr>
              <p:spPr>
                <a:xfrm flipH="1">
                  <a:off x="3251200" y="1236133"/>
                  <a:ext cx="59267" cy="787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custDataLst>
                    <p:tags r:id="rId13"/>
                  </p:custDataLst>
                </p:nvPr>
              </p:nvCxnSpPr>
              <p:spPr>
                <a:xfrm flipH="1">
                  <a:off x="3283857" y="1241575"/>
                  <a:ext cx="59267" cy="787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31" name="Oval 30"/>
          <p:cNvSpPr/>
          <p:nvPr>
            <p:custDataLst>
              <p:tags r:id="rId1"/>
            </p:custDataLst>
          </p:nvPr>
        </p:nvSpPr>
        <p:spPr>
          <a:xfrm>
            <a:off x="735712" y="2597425"/>
            <a:ext cx="3524862" cy="3467067"/>
          </a:xfrm>
          <a:prstGeom prst="ellipse">
            <a:avLst/>
          </a:prstGeom>
          <a:noFill/>
          <a:ln w="28575"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2" name="TextBox 31"/>
          <p:cNvSpPr txBox="1"/>
          <p:nvPr>
            <p:custDataLst>
              <p:tags r:id="rId2"/>
            </p:custDataLst>
          </p:nvPr>
        </p:nvSpPr>
        <p:spPr>
          <a:xfrm>
            <a:off x="1522408" y="5837233"/>
            <a:ext cx="2480735" cy="455495"/>
          </a:xfrm>
          <a:prstGeom prst="rect">
            <a:avLst/>
          </a:prstGeom>
          <a:solidFill>
            <a:schemeClr val="bg1"/>
          </a:solidFill>
        </p:spPr>
        <p:txBody>
          <a:bodyPr wrap="square" lIns="0" tIns="0" rIns="0" bIns="0" rtlCol="0" anchor="ctr">
            <a:noAutofit/>
          </a:bodyPr>
          <a:lstStyle/>
          <a:p>
            <a:pPr marR="0" algn="ctr" defTabSz="914400" eaLnBrk="1" fontAlgn="auto" latinLnBrk="0" hangingPunct="1">
              <a:lnSpc>
                <a:spcPct val="107000"/>
              </a:lnSpc>
              <a:spcBef>
                <a:spcPts val="500"/>
              </a:spcBef>
              <a:spcAft>
                <a:spcPts val="0"/>
              </a:spcAft>
              <a:buClrTx/>
              <a:buSzTx/>
              <a:buFontTx/>
              <a:buNone/>
              <a:tabLst/>
            </a:pPr>
            <a:r>
              <a:rPr lang="en-US" kern="0" dirty="0">
                <a:solidFill>
                  <a:srgbClr val="FF0000"/>
                </a:solidFill>
              </a:rPr>
              <a:t>c</a:t>
            </a:r>
            <a:r>
              <a:rPr kumimoji="0" lang="en-US" b="0" i="0" u="none" strike="noStrike" kern="0" cap="none" spc="0" normalizeH="0" baseline="0" noProof="0" dirty="0">
                <a:ln>
                  <a:noFill/>
                </a:ln>
                <a:solidFill>
                  <a:srgbClr val="FF0000"/>
                </a:solidFill>
                <a:effectLst/>
                <a:uLnTx/>
                <a:uFillTx/>
              </a:rPr>
              <a:t>an be ≥ 30V ≤ 60 V (</a:t>
            </a:r>
            <a:r>
              <a:rPr kumimoji="0" lang="en-US" b="0" i="0" u="none" strike="noStrike" kern="0" cap="none" spc="0" normalizeH="0" baseline="0" noProof="0" dirty="0" err="1">
                <a:ln>
                  <a:noFill/>
                </a:ln>
                <a:solidFill>
                  <a:srgbClr val="FF0000"/>
                </a:solidFill>
                <a:effectLst/>
                <a:uLnTx/>
                <a:uFillTx/>
              </a:rPr>
              <a:t>rms</a:t>
            </a:r>
            <a:r>
              <a:rPr kumimoji="0" lang="en-US" b="0" i="0" u="none" strike="noStrike" kern="0" cap="none" spc="0" normalizeH="0" baseline="0" noProof="0" dirty="0">
                <a:ln>
                  <a:noFill/>
                </a:ln>
                <a:solidFill>
                  <a:srgbClr val="FF0000"/>
                </a:solidFill>
                <a:effectLst/>
                <a:uLnTx/>
                <a:uFillTx/>
              </a:rPr>
              <a:t>)</a:t>
            </a:r>
          </a:p>
        </p:txBody>
      </p:sp>
      <p:sp>
        <p:nvSpPr>
          <p:cNvPr id="33" name="Rectangle 32"/>
          <p:cNvSpPr/>
          <p:nvPr>
            <p:custDataLst>
              <p:tags r:id="rId3"/>
            </p:custDataLst>
          </p:nvPr>
        </p:nvSpPr>
        <p:spPr>
          <a:xfrm>
            <a:off x="4777540" y="4013020"/>
            <a:ext cx="6493434" cy="2051472"/>
          </a:xfrm>
          <a:prstGeom prst="rect">
            <a:avLst/>
          </a:prstGeom>
          <a:noFill/>
          <a:ln w="28575" cap="flat" cmpd="sng" algn="ctr">
            <a:solidFill>
              <a:srgbClr val="92D05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4" name="Rounded Rectangle 33"/>
          <p:cNvSpPr/>
          <p:nvPr>
            <p:custDataLst>
              <p:tags r:id="rId4"/>
            </p:custDataLst>
          </p:nvPr>
        </p:nvSpPr>
        <p:spPr>
          <a:xfrm>
            <a:off x="4777540" y="2346238"/>
            <a:ext cx="6493434" cy="1570254"/>
          </a:xfrm>
          <a:prstGeom prst="roundRect">
            <a:avLst/>
          </a:prstGeom>
          <a:noFill/>
          <a:ln w="28575" cap="flat" cmpd="sng" algn="ctr">
            <a:solidFill>
              <a:srgbClr val="00B0F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35" name="TextBox 34"/>
          <p:cNvSpPr txBox="1"/>
          <p:nvPr>
            <p:custDataLst>
              <p:tags r:id="rId5"/>
            </p:custDataLst>
          </p:nvPr>
        </p:nvSpPr>
        <p:spPr>
          <a:xfrm>
            <a:off x="8296114" y="3406216"/>
            <a:ext cx="3030171" cy="305989"/>
          </a:xfrm>
          <a:prstGeom prst="rect">
            <a:avLst/>
          </a:prstGeom>
          <a:noFill/>
        </p:spPr>
        <p:txBody>
          <a:bodyPr wrap="square" lIns="0" tIns="0" rIns="0" bIns="0" rtlCol="0">
            <a:noAutofit/>
          </a:bodyPr>
          <a:lstStyle/>
          <a:p>
            <a:pPr marR="0" defTabSz="914400" eaLnBrk="1" fontAlgn="auto" latinLnBrk="0" hangingPunct="1">
              <a:lnSpc>
                <a:spcPct val="107000"/>
              </a:lnSpc>
              <a:spcBef>
                <a:spcPts val="500"/>
              </a:spcBef>
              <a:spcAft>
                <a:spcPts val="0"/>
              </a:spcAft>
              <a:buClrTx/>
              <a:buSzTx/>
              <a:buFontTx/>
              <a:buNone/>
              <a:tabLst/>
            </a:pPr>
            <a:r>
              <a:rPr kumimoji="0" lang="en-US" b="0" i="0" u="none" strike="noStrike" kern="0" cap="none" spc="0" normalizeH="0" baseline="0" noProof="0" dirty="0">
                <a:ln>
                  <a:noFill/>
                </a:ln>
                <a:solidFill>
                  <a:srgbClr val="00B0F0"/>
                </a:solidFill>
                <a:effectLst/>
                <a:uLnTx/>
                <a:uFillTx/>
              </a:rPr>
              <a:t>≤ 60 V</a:t>
            </a:r>
          </a:p>
        </p:txBody>
      </p:sp>
      <p:sp>
        <p:nvSpPr>
          <p:cNvPr id="36" name="TextBox 35"/>
          <p:cNvSpPr txBox="1"/>
          <p:nvPr>
            <p:custDataLst>
              <p:tags r:id="rId6"/>
            </p:custDataLst>
          </p:nvPr>
        </p:nvSpPr>
        <p:spPr>
          <a:xfrm>
            <a:off x="8296114" y="5224219"/>
            <a:ext cx="2756695" cy="400236"/>
          </a:xfrm>
          <a:prstGeom prst="rect">
            <a:avLst/>
          </a:prstGeom>
          <a:noFill/>
        </p:spPr>
        <p:txBody>
          <a:bodyPr wrap="square" lIns="0" tIns="0" rIns="0" bIns="0" rtlCol="0">
            <a:noAutofit/>
          </a:bodyPr>
          <a:lstStyle/>
          <a:p>
            <a:pPr marR="0" defTabSz="914400" eaLnBrk="1" fontAlgn="auto" latinLnBrk="0" hangingPunct="1">
              <a:lnSpc>
                <a:spcPct val="107000"/>
              </a:lnSpc>
              <a:spcBef>
                <a:spcPts val="500"/>
              </a:spcBef>
              <a:spcAft>
                <a:spcPts val="0"/>
              </a:spcAft>
              <a:buClrTx/>
              <a:buSzTx/>
              <a:buFontTx/>
              <a:buNone/>
              <a:tabLst/>
            </a:pPr>
            <a:r>
              <a:rPr kumimoji="0" lang="en-US" b="0" i="0" u="none" strike="noStrike" kern="0" cap="none" spc="0" normalizeH="0" baseline="0" noProof="0" dirty="0">
                <a:ln>
                  <a:noFill/>
                </a:ln>
                <a:solidFill>
                  <a:srgbClr val="92D050"/>
                </a:solidFill>
                <a:effectLst/>
                <a:uLnTx/>
                <a:uFillTx/>
              </a:rPr>
              <a:t>≤ 30 V (</a:t>
            </a:r>
            <a:r>
              <a:rPr kumimoji="0" lang="en-US" b="0" i="0" u="none" strike="noStrike" kern="0" cap="none" spc="0" normalizeH="0" baseline="0" noProof="0" dirty="0" err="1">
                <a:ln>
                  <a:noFill/>
                </a:ln>
                <a:solidFill>
                  <a:srgbClr val="92D050"/>
                </a:solidFill>
                <a:effectLst/>
                <a:uLnTx/>
                <a:uFillTx/>
              </a:rPr>
              <a:t>rms</a:t>
            </a:r>
            <a:r>
              <a:rPr lang="en-US" kern="0" dirty="0">
                <a:solidFill>
                  <a:srgbClr val="92D050"/>
                </a:solidFill>
              </a:rPr>
              <a:t>)</a:t>
            </a:r>
            <a:endParaRPr kumimoji="0" lang="en-US" b="0" i="0" u="none" strike="noStrike" kern="0" cap="none" spc="0" normalizeH="0" baseline="0" noProof="0" dirty="0">
              <a:ln>
                <a:noFill/>
              </a:ln>
              <a:solidFill>
                <a:srgbClr val="92D050"/>
              </a:solidFill>
              <a:effectLst/>
              <a:uLnTx/>
              <a:uFillTx/>
            </a:endParaRPr>
          </a:p>
        </p:txBody>
      </p:sp>
    </p:spTree>
    <p:extLst>
      <p:ext uri="{BB962C8B-B14F-4D97-AF65-F5344CB8AC3E}">
        <p14:creationId xmlns:p14="http://schemas.microsoft.com/office/powerpoint/2010/main" val="1100919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609600" y="1423358"/>
            <a:ext cx="11446276" cy="4761782"/>
          </a:xfrm>
        </p:spPr>
        <p:txBody>
          <a:bodyPr/>
          <a:lstStyle/>
          <a:p>
            <a:endParaRPr lang="en-US" sz="1600" dirty="0"/>
          </a:p>
          <a:p>
            <a:r>
              <a:rPr lang="en-US" sz="1600" dirty="0"/>
              <a:t>Approach: </a:t>
            </a:r>
            <a:br>
              <a:rPr lang="en-US" sz="1600" dirty="0"/>
            </a:br>
            <a:r>
              <a:rPr lang="en-US" sz="1600" dirty="0"/>
              <a:t>AC is interpreted as a pure AC “alternating around ground w/o DC offset” according to scientific understanding of AC. There have to be added a 2</a:t>
            </a:r>
            <a:r>
              <a:rPr lang="en-US" sz="1600" baseline="30000" dirty="0"/>
              <a:t>nd</a:t>
            </a:r>
            <a:r>
              <a:rPr lang="en-US" sz="1600" dirty="0"/>
              <a:t> note in paragraph 2.42 to make this crystal clear. </a:t>
            </a:r>
            <a:r>
              <a:rPr lang="en-GB" sz="1600" dirty="0"/>
              <a:t>To be noted the feedback from Japan, to delete the first sentence originally proposed by CLEPA : </a:t>
            </a:r>
            <a:r>
              <a:rPr lang="en-GB" sz="1600" i="1" dirty="0"/>
              <a:t>AC „Voltage AC (rms)“ is an AC without DC offset, which means its average over a very long time is zero (no composite signal). </a:t>
            </a:r>
          </a:p>
          <a:p>
            <a:pPr>
              <a:spcBef>
                <a:spcPts val="1800"/>
              </a:spcBef>
            </a:pPr>
            <a:r>
              <a:rPr lang="en-US" sz="1600" i="1" dirty="0"/>
              <a:t>Amend paragraph 2.42 to add a new footnote 2, as follows:</a:t>
            </a:r>
          </a:p>
          <a:p>
            <a:pPr>
              <a:spcBef>
                <a:spcPts val="1800"/>
              </a:spcBef>
            </a:pPr>
            <a:endParaRPr lang="en-US" sz="1600" i="1" dirty="0"/>
          </a:p>
          <a:p>
            <a:pPr marL="358775" lvl="1" indent="0">
              <a:buNone/>
            </a:pPr>
            <a:r>
              <a:rPr lang="en-US" sz="1400" i="1" dirty="0"/>
              <a:t>"Specific voltage condition" means the condition that the maximum voltage of a galvanically connected electrical circuit between a DC live part and any other live part (DC or AC) is ≤ 30 V AC (rms) and ≤ 60 V DC.</a:t>
            </a:r>
          </a:p>
          <a:p>
            <a:pPr marL="358775" lvl="1" indent="0">
              <a:buNone/>
            </a:pPr>
            <a:r>
              <a:rPr lang="en-US" sz="1400" i="1" dirty="0"/>
              <a:t>Note 1: When a DC live part of such an electrical circuit is connected to chassis and the specific voltage condition applies, the maximum voltage between any live part and the electrical chassis is ≤ 30 V AC (rms) and ≤ 60 V DC.“</a:t>
            </a:r>
            <a:endParaRPr lang="en-US" sz="1400" b="1" i="1" dirty="0"/>
          </a:p>
          <a:p>
            <a:pPr marL="358775" lvl="1" indent="0">
              <a:buNone/>
            </a:pPr>
            <a:r>
              <a:rPr lang="en-US" sz="1400" b="1" i="1" dirty="0"/>
              <a:t>Note 2: For pulsating DC voltages (alternating voltages without change of polarity) the DC 60V threshold have to be applied. </a:t>
            </a:r>
            <a:endParaRPr lang="en-US" sz="1200" dirty="0">
              <a:solidFill>
                <a:schemeClr val="bg1">
                  <a:lumMod val="50000"/>
                </a:schemeClr>
              </a:solidFill>
            </a:endParaRPr>
          </a:p>
          <a:p>
            <a:pPr marL="358775" lvl="1" indent="0">
              <a:buNone/>
            </a:pPr>
            <a:endParaRPr lang="en-US" sz="1200" dirty="0">
              <a:solidFill>
                <a:schemeClr val="bg1">
                  <a:lumMod val="50000"/>
                </a:schemeClr>
              </a:solidFill>
            </a:endParaRPr>
          </a:p>
          <a:p>
            <a:pPr marL="358775" lvl="1" indent="0">
              <a:buNone/>
            </a:pPr>
            <a:endParaRPr lang="en-US" sz="1200" dirty="0">
              <a:solidFill>
                <a:schemeClr val="bg1">
                  <a:lumMod val="50000"/>
                </a:schemeClr>
              </a:solidFill>
            </a:endParaRPr>
          </a:p>
          <a:p>
            <a:pPr marL="358775" lvl="1" indent="0">
              <a:buNone/>
            </a:pPr>
            <a:endParaRPr lang="en-US" sz="1200" dirty="0">
              <a:solidFill>
                <a:schemeClr val="bg1">
                  <a:lumMod val="50000"/>
                </a:schemeClr>
              </a:solidFill>
            </a:endParaRPr>
          </a:p>
          <a:p>
            <a:pPr marL="358775" lvl="1" indent="0">
              <a:buNone/>
            </a:pPr>
            <a:endParaRPr lang="en-US" sz="1200" dirty="0">
              <a:solidFill>
                <a:schemeClr val="bg1">
                  <a:lumMod val="50000"/>
                </a:schemeClr>
              </a:solidFill>
            </a:endParaRPr>
          </a:p>
          <a:p>
            <a:pPr marL="358775" lvl="1" indent="0">
              <a:buNone/>
            </a:pPr>
            <a:endParaRPr lang="en-US" sz="1200" dirty="0">
              <a:solidFill>
                <a:schemeClr val="bg1">
                  <a:lumMod val="50000"/>
                </a:schemeClr>
              </a:solidFill>
            </a:endParaRPr>
          </a:p>
        </p:txBody>
      </p:sp>
      <p:sp>
        <p:nvSpPr>
          <p:cNvPr id="3" name="Title 2"/>
          <p:cNvSpPr>
            <a:spLocks noGrp="1"/>
          </p:cNvSpPr>
          <p:nvPr>
            <p:ph type="title"/>
          </p:nvPr>
        </p:nvSpPr>
        <p:spPr/>
        <p:txBody>
          <a:bodyPr/>
          <a:lstStyle/>
          <a:p>
            <a:r>
              <a:rPr lang="en-US" sz="32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a:t>CLEPA </a:t>
            </a:r>
            <a:r>
              <a:rPr lang="en-US" dirty="0"/>
              <a:t>proposal</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7</a:t>
            </a:fld>
            <a:endParaRPr lang="en-GB"/>
          </a:p>
        </p:txBody>
      </p:sp>
    </p:spTree>
    <p:extLst>
      <p:ext uri="{BB962C8B-B14F-4D97-AF65-F5344CB8AC3E}">
        <p14:creationId xmlns:p14="http://schemas.microsoft.com/office/powerpoint/2010/main" val="621190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sz="1600" dirty="0"/>
              <a:t>CLEPA discussed this problem and its proposal with relevant experts of the EVS IWG. </a:t>
            </a:r>
          </a:p>
          <a:p>
            <a:pPr>
              <a:spcBef>
                <a:spcPts val="600"/>
              </a:spcBef>
            </a:pPr>
            <a:r>
              <a:rPr lang="en-US" sz="1600" dirty="0"/>
              <a:t>Experts from OICA considered that components like BRM are not subject to the “special voltage condition”. CLEPA believes a risk for mis-interpretation still remains.</a:t>
            </a:r>
          </a:p>
          <a:p>
            <a:pPr>
              <a:spcBef>
                <a:spcPts val="600"/>
              </a:spcBef>
            </a:pPr>
            <a:r>
              <a:rPr lang="en-US" sz="1600" dirty="0"/>
              <a:t>In the absence of support from Contracting Parties, a possible solution could be to reflect this doubt in the technical report of </a:t>
            </a:r>
            <a:r>
              <a:rPr lang="en-US" sz="1600" dirty="0" err="1"/>
              <a:t>of</a:t>
            </a:r>
            <a:r>
              <a:rPr lang="en-US" sz="1600" dirty="0"/>
              <a:t> GTR20. CLEPA believes this will not create regulatory certainty in relation with R100 and its application in Europe.</a:t>
            </a:r>
          </a:p>
          <a:p>
            <a:pPr>
              <a:spcBef>
                <a:spcPts val="600"/>
              </a:spcBef>
            </a:pPr>
            <a:r>
              <a:rPr lang="en-US" sz="1600" dirty="0"/>
              <a:t>Interest expressed by the European Commission during </a:t>
            </a:r>
            <a:r>
              <a:rPr lang="en-US" sz="1600"/>
              <a:t>the 20</a:t>
            </a:r>
            <a:r>
              <a:rPr lang="en-US" sz="1600" baseline="30000"/>
              <a:t>th</a:t>
            </a:r>
            <a:r>
              <a:rPr lang="en-US" sz="1600"/>
              <a:t> </a:t>
            </a:r>
            <a:r>
              <a:rPr lang="en-US" sz="1600" dirty="0"/>
              <a:t>EVS IWG meeting, where it was agreed to continue discussion at 21</a:t>
            </a:r>
            <a:r>
              <a:rPr lang="en-US" sz="1600" baseline="30000" dirty="0"/>
              <a:t>st</a:t>
            </a:r>
            <a:r>
              <a:rPr lang="en-US" sz="1600" dirty="0"/>
              <a:t> EVS IWG and in the meantime CLEPA to submit an informal document to next GRSP session, subject to withdrawal in case of rejection by the 21</a:t>
            </a:r>
            <a:r>
              <a:rPr lang="en-US" sz="1600" baseline="30000" dirty="0"/>
              <a:t>st</a:t>
            </a:r>
            <a:r>
              <a:rPr lang="en-US" sz="1600" dirty="0"/>
              <a:t> EVS IWG.</a:t>
            </a:r>
          </a:p>
          <a:p>
            <a:pPr marL="457200" lvl="1" indent="0">
              <a:spcBef>
                <a:spcPts val="300"/>
              </a:spcBef>
              <a:buNone/>
            </a:pPr>
            <a:endParaRPr lang="en-US" sz="1600" dirty="0"/>
          </a:p>
        </p:txBody>
      </p:sp>
      <p:sp>
        <p:nvSpPr>
          <p:cNvPr id="3" name="Title 2"/>
          <p:cNvSpPr>
            <a:spLocks noGrp="1"/>
          </p:cNvSpPr>
          <p:nvPr>
            <p:ph type="title"/>
          </p:nvPr>
        </p:nvSpPr>
        <p:spPr/>
        <p:txBody>
          <a:bodyPr/>
          <a:lstStyle/>
          <a:p>
            <a:r>
              <a:rPr lang="en-US" sz="3200" dirty="0"/>
              <a:t>R100-3 Issue Risk for AC 48V Motor Generators</a:t>
            </a:r>
            <a:endParaRPr lang="en-US" dirty="0"/>
          </a:p>
        </p:txBody>
      </p:sp>
      <p:sp>
        <p:nvSpPr>
          <p:cNvPr id="4" name="Content Placeholder 3"/>
          <p:cNvSpPr>
            <a:spLocks noGrp="1"/>
          </p:cNvSpPr>
          <p:nvPr>
            <p:ph sz="quarter" idx="12"/>
          </p:nvPr>
        </p:nvSpPr>
        <p:spPr/>
        <p:txBody>
          <a:bodyPr/>
          <a:lstStyle/>
          <a:p>
            <a:r>
              <a:rPr lang="en-US" dirty="0"/>
              <a:t>Overview of Activities</a:t>
            </a:r>
          </a:p>
        </p:txBody>
      </p:sp>
      <p:sp>
        <p:nvSpPr>
          <p:cNvPr id="5" name="Slide Number Placeholder 4"/>
          <p:cNvSpPr>
            <a:spLocks noGrp="1"/>
          </p:cNvSpPr>
          <p:nvPr>
            <p:ph type="sldNum" sz="quarter" idx="16"/>
          </p:nvPr>
        </p:nvSpPr>
        <p:spPr/>
        <p:txBody>
          <a:bodyPr/>
          <a:lstStyle/>
          <a:p>
            <a:pPr>
              <a:defRPr/>
            </a:pPr>
            <a:fld id="{43D8B839-6290-49FC-AD74-F2CFABDC98A0}" type="slidenum">
              <a:rPr lang="en-GB" smtClean="0"/>
              <a:pPr>
                <a:defRPr/>
              </a:pPr>
              <a:t>8</a:t>
            </a:fld>
            <a:endParaRPr lang="en-GB"/>
          </a:p>
        </p:txBody>
      </p:sp>
    </p:spTree>
    <p:extLst>
      <p:ext uri="{BB962C8B-B14F-4D97-AF65-F5344CB8AC3E}">
        <p14:creationId xmlns:p14="http://schemas.microsoft.com/office/powerpoint/2010/main" val="31426802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1"/>
  <p:tag name="FONTSETGROUPCLASSNAME" val="FontSetGroup1"/>
  <p:tag name="SHAPECLASSNAME" val="ObjectFull"/>
  <p:tag name="SHAPECLASSPROTECTIONTYPE" val="0"/>
  <p:tag name="COLORS" val="-2;-2;-2;-2;-1;-2"/>
</p:tagLst>
</file>

<file path=ppt/tags/tag10.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1.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2.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5.xml><?xml version="1.0" encoding="utf-8"?>
<p:tagLst xmlns:a="http://schemas.openxmlformats.org/drawingml/2006/main" xmlns:r="http://schemas.openxmlformats.org/officeDocument/2006/relationships" xmlns:p="http://schemas.openxmlformats.org/presentationml/2006/main">
  <p:tag name="COLORSETCLASSNAME" val="ColorSet2"/>
  <p:tag name="COLORS" val="White;White;-2;-2;-1;-2"/>
</p:tagLst>
</file>

<file path=ppt/tags/tag16.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7.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1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4.xml><?xml version="1.0" encoding="utf-8"?>
<p:tagLst xmlns:a="http://schemas.openxmlformats.org/drawingml/2006/main" xmlns:r="http://schemas.openxmlformats.org/officeDocument/2006/relationships" xmlns:p="http://schemas.openxmlformats.org/presentationml/2006/main">
  <p:tag name="COLORSETCLASSNAME" val="ColorSet2"/>
  <p:tag name="COLORS" val="White;White;-2;-2;-1;-2"/>
</p:tagLst>
</file>

<file path=ppt/tags/tag2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White;-1;-2"/>
</p:tagLst>
</file>

<file path=ppt/tags/tag2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White;-1;-2"/>
</p:tagLst>
</file>

<file path=ppt/tags/tag3.xml><?xml version="1.0" encoding="utf-8"?>
<p:tagLst xmlns:a="http://schemas.openxmlformats.org/drawingml/2006/main" xmlns:r="http://schemas.openxmlformats.org/officeDocument/2006/relationships" xmlns:p="http://schemas.openxmlformats.org/presentationml/2006/main">
  <p:tag name="COLORSETCLASSNAME" val="ColorSet2"/>
  <p:tag name="COLORS" val="-2;-2;SegBlue;White;-1;-2"/>
</p:tagLst>
</file>

<file path=ppt/tags/tag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6.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1"/>
  <p:tag name="FONTSETGROUPCLASSNAME" val="FontSetGroup1"/>
  <p:tag name="SHAPECLASSNAME" val="ObjectFull"/>
  <p:tag name="SHAPECLASSPROTECTIONTYPE" val="0"/>
  <p:tag name="COLORS" val="-1;White;-2;-2;-1;-2"/>
</p:tagLst>
</file>

<file path=ppt/tags/tag7.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8.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ags/tag9.xml><?xml version="1.0" encoding="utf-8"?>
<p:tagLst xmlns:a="http://schemas.openxmlformats.org/drawingml/2006/main" xmlns:r="http://schemas.openxmlformats.org/officeDocument/2006/relationships" xmlns:p="http://schemas.openxmlformats.org/presentationml/2006/main">
  <p:tag name="COLORSETCLASSNAME" val="ColorSet2"/>
  <p:tag name="COLORS" val="-2;-2;-1;White;-1;-2"/>
</p:tagLst>
</file>

<file path=ppt/theme/theme1.xml><?xml version="1.0" encoding="utf-8"?>
<a:theme xmlns:a="http://schemas.openxmlformats.org/drawingml/2006/main" name="Chapter Slide - Ph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pptx" id="{00CA06CC-6FC9-4A48-94D7-62FD76B44F17}" vid="{A6AD0A26-BB3C-4978-8565-550F7BF06F0D}"/>
    </a:ext>
  </a:extLst>
</a:theme>
</file>

<file path=ppt/theme/theme2.xml><?xml version="1.0" encoding="utf-8"?>
<a:theme xmlns:a="http://schemas.openxmlformats.org/drawingml/2006/main" name="1_Default Slide">
  <a:themeElements>
    <a:clrScheme name="CLEPA Colors">
      <a:dk1>
        <a:srgbClr val="67737A"/>
      </a:dk1>
      <a:lt1>
        <a:sysClr val="window" lastClr="FFFFFF"/>
      </a:lt1>
      <a:dk2>
        <a:srgbClr val="67737A"/>
      </a:dk2>
      <a:lt2>
        <a:srgbClr val="EEECE1"/>
      </a:lt2>
      <a:accent1>
        <a:srgbClr val="DBE5F1"/>
      </a:accent1>
      <a:accent2>
        <a:srgbClr val="B8CCE4"/>
      </a:accent2>
      <a:accent3>
        <a:srgbClr val="95B3D7"/>
      </a:accent3>
      <a:accent4>
        <a:srgbClr val="366092"/>
      </a:accent4>
      <a:accent5>
        <a:srgbClr val="244061"/>
      </a:accent5>
      <a:accent6>
        <a:srgbClr val="002060"/>
      </a:accent6>
      <a:hlink>
        <a:srgbClr val="00578E"/>
      </a:hlink>
      <a:folHlink>
        <a:srgbClr val="0057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hapter Slide - Ph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pptx" id="{00CA06CC-6FC9-4A48-94D7-62FD76B44F17}" vid="{A6AD0A26-BB3C-4978-8565-550F7BF06F0D}"/>
    </a:ext>
  </a:extLst>
</a:theme>
</file>

<file path=ppt/theme/theme4.xml><?xml version="1.0" encoding="utf-8"?>
<a:theme xmlns:a="http://schemas.openxmlformats.org/drawingml/2006/main" name="5_Default Slide">
  <a:themeElements>
    <a:clrScheme name="CLEPA Colors">
      <a:dk1>
        <a:srgbClr val="67737A"/>
      </a:dk1>
      <a:lt1>
        <a:sysClr val="window" lastClr="FFFFFF"/>
      </a:lt1>
      <a:dk2>
        <a:srgbClr val="67737A"/>
      </a:dk2>
      <a:lt2>
        <a:srgbClr val="EEECE1"/>
      </a:lt2>
      <a:accent1>
        <a:srgbClr val="DBE5F1"/>
      </a:accent1>
      <a:accent2>
        <a:srgbClr val="B8CCE4"/>
      </a:accent2>
      <a:accent3>
        <a:srgbClr val="95B3D7"/>
      </a:accent3>
      <a:accent4>
        <a:srgbClr val="366092"/>
      </a:accent4>
      <a:accent5>
        <a:srgbClr val="244061"/>
      </a:accent5>
      <a:accent6>
        <a:srgbClr val="002060"/>
      </a:accent6>
      <a:hlink>
        <a:srgbClr val="00578E"/>
      </a:hlink>
      <a:folHlink>
        <a:srgbClr val="0057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1470</Words>
  <Application>Microsoft Office PowerPoint</Application>
  <PresentationFormat>Widescreen</PresentationFormat>
  <Paragraphs>89</Paragraphs>
  <Slides>8</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8</vt:i4>
      </vt:variant>
    </vt:vector>
  </HeadingPairs>
  <TitlesOfParts>
    <vt:vector size="18" baseType="lpstr">
      <vt:lpstr>Arial</vt:lpstr>
      <vt:lpstr>Calibri</vt:lpstr>
      <vt:lpstr>Cambria Math</vt:lpstr>
      <vt:lpstr>Tahoma</vt:lpstr>
      <vt:lpstr>Wingdings</vt:lpstr>
      <vt:lpstr>Wingdings 3</vt:lpstr>
      <vt:lpstr>Chapter Slide - Photo</vt:lpstr>
      <vt:lpstr>1_Default Slide</vt:lpstr>
      <vt:lpstr>1_Chapter Slide - Photo</vt:lpstr>
      <vt:lpstr>5_Default Slide</vt:lpstr>
      <vt:lpstr>R100-3 48V Issue Risk for AC 48V Motor Generators</vt:lpstr>
      <vt:lpstr>R100-3 Issue Risk for AC 48V Motor Generators</vt:lpstr>
      <vt:lpstr>R100-3 Issue Risk for AC 48V Motor Generators</vt:lpstr>
      <vt:lpstr>R100-3 Issue Risk for AC 48V Motor Generators</vt:lpstr>
      <vt:lpstr>R100-3 Issue Risk for AC 48V Motor Generators</vt:lpstr>
      <vt:lpstr>R100-3 Issue Risk for AC 48V Motor Generators</vt:lpstr>
      <vt:lpstr>R100-3 Issue Risk for AC 48V Motor Generators</vt:lpstr>
      <vt:lpstr>R100-3 Issue Risk for AC 48V Motor Generators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standard Values for Efficiency</dc:title>
  <dc:creator>Erik Postma</dc:creator>
  <cp:lastModifiedBy>Paolo Alburno</cp:lastModifiedBy>
  <cp:revision>52</cp:revision>
  <cp:lastPrinted>2020-12-23T09:27:10Z</cp:lastPrinted>
  <dcterms:created xsi:type="dcterms:W3CDTF">2020-10-15T21:01:24Z</dcterms:created>
  <dcterms:modified xsi:type="dcterms:W3CDTF">2021-02-12T09:07:48Z</dcterms:modified>
</cp:coreProperties>
</file>