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64" r:id="rId3"/>
    <p:sldId id="268" r:id="rId4"/>
    <p:sldId id="259" r:id="rId5"/>
    <p:sldId id="265" r:id="rId6"/>
    <p:sldId id="266" r:id="rId7"/>
    <p:sldId id="267" r:id="rId8"/>
  </p:sldIdLst>
  <p:sldSz cx="12192000" cy="6858000"/>
  <p:notesSz cx="7559675" cy="106918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990000"/>
    <a:srgbClr val="00FF00"/>
    <a:srgbClr val="808000"/>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1" autoAdjust="0"/>
    <p:restoredTop sz="94660"/>
  </p:normalViewPr>
  <p:slideViewPr>
    <p:cSldViewPr snapToGrid="0">
      <p:cViewPr varScale="1">
        <p:scale>
          <a:sx n="105" d="100"/>
          <a:sy n="105" d="100"/>
        </p:scale>
        <p:origin x="7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3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7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1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1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2" descr="\\DROBO-FS\QuickDrops\JB\PPTX NG\Droplets\LightingOverlay.png"/>
          <p:cNvPicPr/>
          <p:nvPr/>
        </p:nvPicPr>
        <p:blipFill>
          <a:blip r:embed="rId14"/>
          <a:stretch/>
        </p:blipFill>
        <p:spPr>
          <a:xfrm>
            <a:off x="0" y="0"/>
            <a:ext cx="12191040" cy="6856920"/>
          </a:xfrm>
          <a:prstGeom prst="rect">
            <a:avLst/>
          </a:prstGeom>
          <a:ln>
            <a:noFill/>
          </a:ln>
        </p:spPr>
      </p:pic>
      <p:pic>
        <p:nvPicPr>
          <p:cNvPr id="5" name="Picture 6" descr="Droplets-HD-Title-R1d.png"/>
          <p:cNvPicPr/>
          <p:nvPr/>
        </p:nvPicPr>
        <p:blipFill>
          <a:blip r:embed="rId15"/>
          <a:stretch/>
        </p:blipFill>
        <p:spPr>
          <a:xfrm>
            <a:off x="0" y="0"/>
            <a:ext cx="12191040" cy="6856920"/>
          </a:xfrm>
          <a:prstGeom prst="rect">
            <a:avLst/>
          </a:prstGeom>
          <a:ln>
            <a:noFill/>
          </a:ln>
        </p:spPr>
      </p:pic>
      <p:sp>
        <p:nvSpPr>
          <p:cNvPr id="2" name="PlaceHolder 1"/>
          <p:cNvSpPr>
            <a:spLocks noGrp="1"/>
          </p:cNvSpPr>
          <p:nvPr>
            <p:ph type="title"/>
          </p:nvPr>
        </p:nvSpPr>
        <p:spPr>
          <a:xfrm>
            <a:off x="609480" y="273600"/>
            <a:ext cx="10972080" cy="1144440"/>
          </a:xfrm>
          <a:prstGeom prst="rect">
            <a:avLst/>
          </a:prstGeom>
        </p:spPr>
        <p:txBody>
          <a:bodyPr lIns="0" tIns="0" rIns="0" bIns="0" anchor="ctr">
            <a:noAutofit/>
          </a:bodyPr>
          <a:lstStyle/>
          <a:p>
            <a:pPr algn="ctr"/>
            <a:r>
              <a:rPr lang="de-DE" sz="4400" b="0" strike="noStrike" spc="-1">
                <a:solidFill>
                  <a:srgbClr val="000000"/>
                </a:solidFill>
                <a:latin typeface="Arial"/>
              </a:rPr>
              <a:t>Format des Titeltextes durch Klicken bearbeiten</a:t>
            </a:r>
          </a:p>
        </p:txBody>
      </p:sp>
      <p:sp>
        <p:nvSpPr>
          <p:cNvPr id="3" name="PlaceHolder 2"/>
          <p:cNvSpPr>
            <a:spLocks noGrp="1"/>
          </p:cNvSpPr>
          <p:nvPr>
            <p:ph type="body"/>
          </p:nvPr>
        </p:nvSpPr>
        <p:spPr>
          <a:xfrm>
            <a:off x="609480" y="1604520"/>
            <a:ext cx="10972080" cy="3976920"/>
          </a:xfrm>
          <a:prstGeom prst="rect">
            <a:avLst/>
          </a:prstGeom>
        </p:spPr>
        <p:txBody>
          <a:bodyPr lIns="0" tIns="0" rIns="0" bIns="0">
            <a:normAutofit/>
          </a:bodyPr>
          <a:lstStyle/>
          <a:p>
            <a:pPr marL="432000" indent="-324000" algn="ctr">
              <a:spcBef>
                <a:spcPts val="1417"/>
              </a:spcBef>
              <a:buClr>
                <a:srgbClr val="000000"/>
              </a:buClr>
              <a:buSzPct val="45000"/>
              <a:buFont typeface="Wingdings" charset="2"/>
              <a:buChar char=""/>
            </a:pPr>
            <a:r>
              <a:rPr lang="de-DE" sz="2800" b="0" strike="noStrike" spc="-1">
                <a:solidFill>
                  <a:srgbClr val="000000"/>
                </a:solidFill>
                <a:latin typeface="Arial"/>
              </a:rPr>
              <a:t>Format des Gliederungstextes durch Klicken bearbeiten</a:t>
            </a:r>
          </a:p>
          <a:p>
            <a:pPr marL="864000" lvl="1" indent="-324000" algn="ctr">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96000" lvl="2" indent="-288000" algn="ctr">
              <a:spcBef>
                <a:spcPts val="850"/>
              </a:spcBef>
              <a:buClr>
                <a:srgbClr val="000000"/>
              </a:buClr>
              <a:buSzPct val="45000"/>
              <a:buFont typeface="Wingdings" charset="2"/>
              <a:buChar char=""/>
            </a:pPr>
            <a:r>
              <a:rPr lang="de-DE" sz="2800" b="0" strike="noStrike" spc="-1">
                <a:solidFill>
                  <a:srgbClr val="000000"/>
                </a:solidFill>
                <a:latin typeface="Arial"/>
              </a:rPr>
              <a:t>Dritte Gliederungsebene</a:t>
            </a:r>
          </a:p>
          <a:p>
            <a:pPr marL="1728000" lvl="3" indent="-216000" algn="ctr">
              <a:spcBef>
                <a:spcPts val="567"/>
              </a:spcBef>
              <a:buClr>
                <a:srgbClr val="000000"/>
              </a:buClr>
              <a:buSzPct val="75000"/>
              <a:buFont typeface="Symbol" charset="2"/>
              <a:buChar char=""/>
            </a:pPr>
            <a:r>
              <a:rPr lang="de-DE" sz="2800" b="0" strike="noStrike" spc="-1">
                <a:solidFill>
                  <a:srgbClr val="000000"/>
                </a:solidFill>
                <a:latin typeface="Arial"/>
              </a:rPr>
              <a:t>Vierte Gliederungsebene</a:t>
            </a:r>
          </a:p>
          <a:p>
            <a:pPr marL="2160000" lvl="4" indent="-216000" algn="ctr">
              <a:spcBef>
                <a:spcPts val="283"/>
              </a:spcBef>
              <a:buClr>
                <a:srgbClr val="000000"/>
              </a:buClr>
              <a:buSzPct val="45000"/>
              <a:buFont typeface="Wingdings" charset="2"/>
              <a:buChar char=""/>
            </a:pPr>
            <a:r>
              <a:rPr lang="de-DE" sz="2800" b="0" strike="noStrike" spc="-1">
                <a:solidFill>
                  <a:srgbClr val="000000"/>
                </a:solidFill>
                <a:latin typeface="Arial"/>
              </a:rPr>
              <a:t>Fünfte Gliederungsebene</a:t>
            </a:r>
          </a:p>
          <a:p>
            <a:pPr marL="2592000" lvl="5" indent="-216000" algn="ctr">
              <a:spcBef>
                <a:spcPts val="283"/>
              </a:spcBef>
              <a:buClr>
                <a:srgbClr val="000000"/>
              </a:buClr>
              <a:buSzPct val="45000"/>
              <a:buFont typeface="Wingdings" charset="2"/>
              <a:buChar char=""/>
            </a:pPr>
            <a:r>
              <a:rPr lang="de-DE" sz="2800" b="0" strike="noStrike" spc="-1">
                <a:solidFill>
                  <a:srgbClr val="000000"/>
                </a:solidFill>
                <a:latin typeface="Arial"/>
              </a:rPr>
              <a:t>Sechste Gliederungsebene</a:t>
            </a:r>
          </a:p>
          <a:p>
            <a:pPr marL="3024000" lvl="6" indent="-216000" algn="ctr">
              <a:spcBef>
                <a:spcPts val="283"/>
              </a:spcBef>
              <a:buClr>
                <a:srgbClr val="000000"/>
              </a:buClr>
              <a:buSzPct val="45000"/>
              <a:buFont typeface="Wingdings" charset="2"/>
              <a:buChar char=""/>
            </a:pPr>
            <a:r>
              <a:rPr lang="de-DE" sz="28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Picture 2" descr="\\DROBO-FS\QuickDrops\JB\PPTX NG\Droplets\LightingOverlay.png"/>
          <p:cNvPicPr/>
          <p:nvPr/>
        </p:nvPicPr>
        <p:blipFill>
          <a:blip r:embed="rId14"/>
          <a:stretch/>
        </p:blipFill>
        <p:spPr>
          <a:xfrm>
            <a:off x="0" y="0"/>
            <a:ext cx="12191040" cy="6856920"/>
          </a:xfrm>
          <a:prstGeom prst="rect">
            <a:avLst/>
          </a:prstGeom>
          <a:ln>
            <a:noFill/>
          </a:ln>
        </p:spPr>
      </p:pic>
      <p:pic>
        <p:nvPicPr>
          <p:cNvPr id="41" name="Picture 6" descr="Droplets-HD-Content-R1d.png"/>
          <p:cNvPicPr/>
          <p:nvPr/>
        </p:nvPicPr>
        <p:blipFill>
          <a:blip r:embed="rId15"/>
          <a:stretch/>
        </p:blipFill>
        <p:spPr>
          <a:xfrm>
            <a:off x="0" y="0"/>
            <a:ext cx="12191040" cy="6856920"/>
          </a:xfrm>
          <a:prstGeom prst="rect">
            <a:avLst/>
          </a:prstGeom>
          <a:ln>
            <a:noFill/>
          </a:ln>
        </p:spPr>
      </p:pic>
      <p:sp>
        <p:nvSpPr>
          <p:cNvPr id="42" name="PlaceHolder 1"/>
          <p:cNvSpPr>
            <a:spLocks noGrp="1"/>
          </p:cNvSpPr>
          <p:nvPr>
            <p:ph type="title"/>
          </p:nvPr>
        </p:nvSpPr>
        <p:spPr>
          <a:xfrm>
            <a:off x="609480" y="273600"/>
            <a:ext cx="10972440" cy="1144800"/>
          </a:xfrm>
          <a:prstGeom prst="rect">
            <a:avLst/>
          </a:prstGeom>
        </p:spPr>
        <p:txBody>
          <a:bodyPr lIns="0" tIns="0" rIns="0" bIns="0" anchor="ctr">
            <a:noAutofit/>
          </a:bodyPr>
          <a:lstStyle/>
          <a:p>
            <a:r>
              <a:rPr lang="de-DE" sz="1800" b="0" strike="noStrike" spc="-1">
                <a:solidFill>
                  <a:srgbClr val="000000"/>
                </a:solidFill>
                <a:latin typeface="Arial"/>
              </a:rPr>
              <a:t>Format des Titeltextes durch Klicken bearbeiten</a:t>
            </a:r>
          </a:p>
        </p:txBody>
      </p:sp>
      <p:sp>
        <p:nvSpPr>
          <p:cNvPr id="43"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2800" b="0" strike="noStrike" spc="-1">
                <a:solidFill>
                  <a:srgbClr val="000000"/>
                </a:solid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000" b="0" strike="noStrike" spc="-1">
                <a:solidFill>
                  <a:srgbClr val="000000"/>
                </a:solid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3"/>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1</a:t>
            </a:fld>
            <a:endParaRPr lang="de-DE" sz="1000" b="0" strike="noStrike" spc="-1">
              <a:latin typeface="Arial"/>
            </a:endParaRPr>
          </a:p>
        </p:txBody>
      </p:sp>
      <p:sp>
        <p:nvSpPr>
          <p:cNvPr id="96" name="CustomShape 17"/>
          <p:cNvSpPr/>
          <p:nvPr/>
        </p:nvSpPr>
        <p:spPr>
          <a:xfrm>
            <a:off x="600392" y="2121514"/>
            <a:ext cx="10782000" cy="3445643"/>
          </a:xfrm>
          <a:prstGeom prst="rect">
            <a:avLst/>
          </a:prstGeom>
          <a:solidFill>
            <a:schemeClr val="accent2">
              <a:lumMod val="20000"/>
              <a:lumOff val="80000"/>
            </a:schemeClr>
          </a:solidFill>
          <a:ln>
            <a:solidFill>
              <a:schemeClr val="tx1">
                <a:lumMod val="75000"/>
                <a:lumOff val="25000"/>
              </a:schemeClr>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spcBef>
                <a:spcPts val="601"/>
              </a:spcBef>
              <a:spcAft>
                <a:spcPts val="601"/>
              </a:spcAft>
            </a:pPr>
            <a:r>
              <a:rPr lang="en-GB" sz="2800" strike="noStrike" spc="-1" dirty="0">
                <a:solidFill>
                  <a:srgbClr val="000000"/>
                </a:solidFill>
                <a:latin typeface="Times New Roman"/>
                <a:ea typeface="Times New Roman"/>
              </a:rPr>
              <a:t>This presentation supports the draft proposal for a </a:t>
            </a:r>
          </a:p>
          <a:p>
            <a:pPr algn="ctr">
              <a:lnSpc>
                <a:spcPct val="100000"/>
              </a:lnSpc>
              <a:spcBef>
                <a:spcPts val="601"/>
              </a:spcBef>
              <a:spcAft>
                <a:spcPts val="601"/>
              </a:spcAft>
            </a:pPr>
            <a:r>
              <a:rPr lang="en-GB" sz="2800" strike="noStrike" spc="-1" dirty="0">
                <a:solidFill>
                  <a:srgbClr val="000000"/>
                </a:solidFill>
                <a:latin typeface="Times New Roman"/>
                <a:ea typeface="Times New Roman"/>
              </a:rPr>
              <a:t>new series of amendments to UN-Regulation No. 148</a:t>
            </a:r>
          </a:p>
          <a:p>
            <a:pPr algn="ctr">
              <a:lnSpc>
                <a:spcPct val="100000"/>
              </a:lnSpc>
              <a:spcBef>
                <a:spcPts val="601"/>
              </a:spcBef>
              <a:spcAft>
                <a:spcPts val="601"/>
              </a:spcAft>
            </a:pPr>
            <a:endParaRPr lang="en-GB" sz="2800" spc="-1" dirty="0">
              <a:solidFill>
                <a:srgbClr val="000000"/>
              </a:solidFill>
              <a:latin typeface="Times New Roman"/>
            </a:endParaRPr>
          </a:p>
          <a:p>
            <a:pPr algn="ctr">
              <a:lnSpc>
                <a:spcPct val="100000"/>
              </a:lnSpc>
              <a:spcBef>
                <a:spcPts val="601"/>
              </a:spcBef>
              <a:spcAft>
                <a:spcPts val="601"/>
              </a:spcAft>
            </a:pPr>
            <a:endParaRPr lang="en-GB" sz="2800" spc="-1" dirty="0">
              <a:solidFill>
                <a:srgbClr val="000000"/>
              </a:solidFill>
              <a:latin typeface="Times New Roman"/>
            </a:endParaRPr>
          </a:p>
          <a:p>
            <a:pPr algn="ctr">
              <a:lnSpc>
                <a:spcPct val="100000"/>
              </a:lnSpc>
              <a:spcBef>
                <a:spcPts val="601"/>
              </a:spcBef>
              <a:spcAft>
                <a:spcPts val="601"/>
              </a:spcAft>
            </a:pPr>
            <a:r>
              <a:rPr lang="en-GB" sz="2800" strike="noStrike" spc="-1" dirty="0">
                <a:solidFill>
                  <a:srgbClr val="000000"/>
                </a:solidFill>
                <a:latin typeface="Times New Roman"/>
              </a:rPr>
              <a:t>It correspondents with the marked, coloured and commented </a:t>
            </a:r>
          </a:p>
          <a:p>
            <a:pPr algn="ctr">
              <a:lnSpc>
                <a:spcPct val="100000"/>
              </a:lnSpc>
              <a:spcBef>
                <a:spcPts val="601"/>
              </a:spcBef>
              <a:spcAft>
                <a:spcPts val="601"/>
              </a:spcAft>
            </a:pPr>
            <a:r>
              <a:rPr lang="en-GB" sz="2800" strike="noStrike" spc="-1" dirty="0">
                <a:solidFill>
                  <a:srgbClr val="000000"/>
                </a:solidFill>
                <a:latin typeface="Times New Roman"/>
              </a:rPr>
              <a:t>changes in the draft document GRE-83-xx</a:t>
            </a:r>
            <a:endParaRPr lang="en-GB" sz="2800" strike="noStrike" spc="-1" dirty="0">
              <a:latin typeface="Arial"/>
            </a:endParaRPr>
          </a:p>
        </p:txBody>
      </p:sp>
      <p:sp>
        <p:nvSpPr>
          <p:cNvPr id="108" name="CustomShape 29"/>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sp>
        <p:nvSpPr>
          <p:cNvPr id="45" name="CustomShape 14">
            <a:extLst>
              <a:ext uri="{FF2B5EF4-FFF2-40B4-BE49-F238E27FC236}">
                <a16:creationId xmlns:a16="http://schemas.microsoft.com/office/drawing/2014/main" id="{DE2EB65A-6FB5-4094-94A9-66A9D4B25017}"/>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a:t>
            </a:r>
            <a:r>
              <a:rPr lang="de-DE" sz="1800" b="1" strike="noStrike" spc="-1" dirty="0" err="1">
                <a:solidFill>
                  <a:srgbClr val="000000"/>
                </a:solidFill>
                <a:latin typeface="Tw Cen MT"/>
                <a:ea typeface="DejaVu Sans"/>
              </a:rPr>
              <a:t>Step</a:t>
            </a:r>
            <a:r>
              <a:rPr lang="de-DE" sz="1800" b="1" strike="noStrike" spc="-1" dirty="0">
                <a:solidFill>
                  <a:srgbClr val="000000"/>
                </a:solidFill>
                <a:latin typeface="Tw Cen MT"/>
                <a:ea typeface="DejaVu Sans"/>
              </a:rPr>
              <a:t> 1 – Summary</a:t>
            </a:r>
            <a:endParaRPr lang="de-DE" sz="1800" b="0" strike="noStrike" spc="-1" dirty="0">
              <a:latin typeface="Arial"/>
            </a:endParaRPr>
          </a:p>
        </p:txBody>
      </p:sp>
      <p:grpSp>
        <p:nvGrpSpPr>
          <p:cNvPr id="46" name="Group 45">
            <a:extLst>
              <a:ext uri="{FF2B5EF4-FFF2-40B4-BE49-F238E27FC236}">
                <a16:creationId xmlns:a16="http://schemas.microsoft.com/office/drawing/2014/main" id="{DF4CEBCA-EDCC-44BB-89A6-12B5449232BD}"/>
              </a:ext>
            </a:extLst>
          </p:cNvPr>
          <p:cNvGrpSpPr/>
          <p:nvPr/>
        </p:nvGrpSpPr>
        <p:grpSpPr>
          <a:xfrm>
            <a:off x="689880" y="173403"/>
            <a:ext cx="576000" cy="585125"/>
            <a:chOff x="689880" y="173403"/>
            <a:chExt cx="576000" cy="585125"/>
          </a:xfrm>
        </p:grpSpPr>
        <p:sp>
          <p:nvSpPr>
            <p:cNvPr id="47" name="CustomShape 4">
              <a:extLst>
                <a:ext uri="{FF2B5EF4-FFF2-40B4-BE49-F238E27FC236}">
                  <a16:creationId xmlns:a16="http://schemas.microsoft.com/office/drawing/2014/main" id="{74974B84-20FA-46DF-84AF-DE74E6DECC81}"/>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8" name="CustomShape 5">
              <a:extLst>
                <a:ext uri="{FF2B5EF4-FFF2-40B4-BE49-F238E27FC236}">
                  <a16:creationId xmlns:a16="http://schemas.microsoft.com/office/drawing/2014/main" id="{4F462318-955D-43CE-A4AB-E7CB92D05480}"/>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Tree>
    <p:extLst>
      <p:ext uri="{BB962C8B-B14F-4D97-AF65-F5344CB8AC3E}">
        <p14:creationId xmlns:p14="http://schemas.microsoft.com/office/powerpoint/2010/main" val="3782089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3"/>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2</a:t>
            </a:fld>
            <a:endParaRPr lang="de-DE" sz="1000" b="0" strike="noStrike" spc="-1">
              <a:latin typeface="Arial"/>
            </a:endParaRPr>
          </a:p>
        </p:txBody>
      </p:sp>
      <p:sp>
        <p:nvSpPr>
          <p:cNvPr id="96" name="CustomShape 17"/>
          <p:cNvSpPr/>
          <p:nvPr/>
        </p:nvSpPr>
        <p:spPr>
          <a:xfrm>
            <a:off x="585000" y="1222920"/>
            <a:ext cx="10809360"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just">
              <a:lnSpc>
                <a:spcPct val="100000"/>
              </a:lnSpc>
              <a:spcBef>
                <a:spcPts val="601"/>
              </a:spcBef>
              <a:spcAft>
                <a:spcPts val="601"/>
              </a:spcAft>
            </a:pPr>
            <a:r>
              <a:rPr lang="en-GB" sz="1600" b="0" strike="noStrike" spc="-1" dirty="0">
                <a:solidFill>
                  <a:srgbClr val="000000"/>
                </a:solidFill>
                <a:latin typeface="Times New Roman"/>
                <a:ea typeface="Times New Roman"/>
              </a:rPr>
              <a:t>A summary of the documents/SLR sessions taken into account as basis for this proposal is provided below with different colours:</a:t>
            </a:r>
            <a:endParaRPr lang="en-GB" sz="1600" b="0" strike="noStrike" spc="-1" dirty="0">
              <a:latin typeface="Arial"/>
            </a:endParaRPr>
          </a:p>
        </p:txBody>
      </p:sp>
      <p:sp>
        <p:nvSpPr>
          <p:cNvPr id="45" name="CustomShape 14">
            <a:extLst>
              <a:ext uri="{FF2B5EF4-FFF2-40B4-BE49-F238E27FC236}">
                <a16:creationId xmlns:a16="http://schemas.microsoft.com/office/drawing/2014/main" id="{DE2EB65A-6FB5-4094-94A9-66A9D4B25017}"/>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a:t>
            </a:r>
            <a:r>
              <a:rPr lang="de-DE" sz="1800" b="1" strike="noStrike" spc="-1" dirty="0" err="1">
                <a:solidFill>
                  <a:srgbClr val="000000"/>
                </a:solidFill>
                <a:latin typeface="Tw Cen MT"/>
                <a:ea typeface="DejaVu Sans"/>
              </a:rPr>
              <a:t>Step</a:t>
            </a:r>
            <a:r>
              <a:rPr lang="de-DE" sz="1800" b="1" strike="noStrike" spc="-1" dirty="0">
                <a:solidFill>
                  <a:srgbClr val="000000"/>
                </a:solidFill>
                <a:latin typeface="Tw Cen MT"/>
                <a:ea typeface="DejaVu Sans"/>
              </a:rPr>
              <a:t> 1 – Summary</a:t>
            </a:r>
            <a:endParaRPr lang="de-DE" sz="1800" b="0" strike="noStrike" spc="-1" dirty="0">
              <a:latin typeface="Arial"/>
            </a:endParaRPr>
          </a:p>
        </p:txBody>
      </p:sp>
      <p:grpSp>
        <p:nvGrpSpPr>
          <p:cNvPr id="46" name="Group 45">
            <a:extLst>
              <a:ext uri="{FF2B5EF4-FFF2-40B4-BE49-F238E27FC236}">
                <a16:creationId xmlns:a16="http://schemas.microsoft.com/office/drawing/2014/main" id="{DF4CEBCA-EDCC-44BB-89A6-12B5449232BD}"/>
              </a:ext>
            </a:extLst>
          </p:cNvPr>
          <p:cNvGrpSpPr/>
          <p:nvPr/>
        </p:nvGrpSpPr>
        <p:grpSpPr>
          <a:xfrm>
            <a:off x="689880" y="173403"/>
            <a:ext cx="576000" cy="585125"/>
            <a:chOff x="689880" y="173403"/>
            <a:chExt cx="576000" cy="585125"/>
          </a:xfrm>
        </p:grpSpPr>
        <p:sp>
          <p:nvSpPr>
            <p:cNvPr id="47" name="CustomShape 4">
              <a:extLst>
                <a:ext uri="{FF2B5EF4-FFF2-40B4-BE49-F238E27FC236}">
                  <a16:creationId xmlns:a16="http://schemas.microsoft.com/office/drawing/2014/main" id="{74974B84-20FA-46DF-84AF-DE74E6DECC81}"/>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8" name="CustomShape 5">
              <a:extLst>
                <a:ext uri="{FF2B5EF4-FFF2-40B4-BE49-F238E27FC236}">
                  <a16:creationId xmlns:a16="http://schemas.microsoft.com/office/drawing/2014/main" id="{4F462318-955D-43CE-A4AB-E7CB92D05480}"/>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49" name="CustomShape 29">
            <a:extLst>
              <a:ext uri="{FF2B5EF4-FFF2-40B4-BE49-F238E27FC236}">
                <a16:creationId xmlns:a16="http://schemas.microsoft.com/office/drawing/2014/main" id="{8AE7CCF9-0A83-4545-8954-BD8C99D01807}"/>
              </a:ext>
            </a:extLst>
          </p:cNvPr>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graphicFrame>
        <p:nvGraphicFramePr>
          <p:cNvPr id="2" name="Table 2">
            <a:extLst>
              <a:ext uri="{FF2B5EF4-FFF2-40B4-BE49-F238E27FC236}">
                <a16:creationId xmlns:a16="http://schemas.microsoft.com/office/drawing/2014/main" id="{216E06D9-54C3-4815-B838-430640042F6E}"/>
              </a:ext>
            </a:extLst>
          </p:cNvPr>
          <p:cNvGraphicFramePr>
            <a:graphicFrameLocks noGrp="1"/>
          </p:cNvGraphicFramePr>
          <p:nvPr>
            <p:extLst>
              <p:ext uri="{D42A27DB-BD31-4B8C-83A1-F6EECF244321}">
                <p14:modId xmlns:p14="http://schemas.microsoft.com/office/powerpoint/2010/main" val="4203240437"/>
              </p:ext>
            </p:extLst>
          </p:nvPr>
        </p:nvGraphicFramePr>
        <p:xfrm>
          <a:off x="689879" y="1695567"/>
          <a:ext cx="10704481" cy="4195572"/>
        </p:xfrm>
        <a:graphic>
          <a:graphicData uri="http://schemas.openxmlformats.org/drawingml/2006/table">
            <a:tbl>
              <a:tblPr firstRow="1" bandRow="1">
                <a:tableStyleId>{5940675A-B579-460E-94D1-54222C63F5DA}</a:tableStyleId>
              </a:tblPr>
              <a:tblGrid>
                <a:gridCol w="2215451">
                  <a:extLst>
                    <a:ext uri="{9D8B030D-6E8A-4147-A177-3AD203B41FA5}">
                      <a16:colId xmlns:a16="http://schemas.microsoft.com/office/drawing/2014/main" val="3442973059"/>
                    </a:ext>
                  </a:extLst>
                </a:gridCol>
                <a:gridCol w="8489030">
                  <a:extLst>
                    <a:ext uri="{9D8B030D-6E8A-4147-A177-3AD203B41FA5}">
                      <a16:colId xmlns:a16="http://schemas.microsoft.com/office/drawing/2014/main" val="3604086710"/>
                    </a:ext>
                  </a:extLst>
                </a:gridCol>
              </a:tblGrid>
              <a:tr h="3496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bg1"/>
                          </a:solidFill>
                          <a:latin typeface="Times New Roman" panose="02020603050405020304" pitchFamily="18" charset="0"/>
                          <a:ea typeface="Times New Roman"/>
                          <a:cs typeface="Times New Roman" panose="02020603050405020304" pitchFamily="18" charset="0"/>
                        </a:rPr>
                        <a:t>SLR-33-02</a:t>
                      </a:r>
                      <a:endParaRPr lang="de-DE" sz="1400" dirty="0">
                        <a:solidFill>
                          <a:schemeClr val="bg1"/>
                        </a:solidFill>
                        <a:latin typeface="Times New Roman" panose="02020603050405020304" pitchFamily="18" charset="0"/>
                        <a:cs typeface="Times New Roman" panose="02020603050405020304" pitchFamily="18" charset="0"/>
                      </a:endParaRPr>
                    </a:p>
                  </a:txBody>
                  <a:tcPr anchor="ctr">
                    <a:solidFill>
                      <a:srgbClr val="009999"/>
                    </a:solidFill>
                  </a:tcPr>
                </a:tc>
                <a:tc>
                  <a:txBody>
                    <a:bodyPr/>
                    <a:lstStyle/>
                    <a:p>
                      <a:r>
                        <a:rPr lang="en-GB" sz="1400" b="0" strike="noStrike" spc="-1" dirty="0">
                          <a:solidFill>
                            <a:schemeClr val="bg1"/>
                          </a:solidFill>
                          <a:latin typeface="Times New Roman" panose="02020603050405020304" pitchFamily="18" charset="0"/>
                          <a:ea typeface="Times New Roman"/>
                          <a:cs typeface="Times New Roman" panose="02020603050405020304" pitchFamily="18" charset="0"/>
                        </a:rPr>
                        <a:t>Alignment max intensities direction indicator</a:t>
                      </a:r>
                      <a:endParaRPr lang="de-DE" sz="1400" dirty="0">
                        <a:solidFill>
                          <a:schemeClr val="bg1"/>
                        </a:solidFill>
                        <a:latin typeface="Times New Roman" panose="02020603050405020304" pitchFamily="18" charset="0"/>
                        <a:cs typeface="Times New Roman" panose="02020603050405020304" pitchFamily="18" charset="0"/>
                      </a:endParaRPr>
                    </a:p>
                  </a:txBody>
                  <a:tcPr anchor="ctr">
                    <a:solidFill>
                      <a:srgbClr val="009999"/>
                    </a:solidFill>
                  </a:tcPr>
                </a:tc>
                <a:extLst>
                  <a:ext uri="{0D108BD9-81ED-4DB2-BD59-A6C34878D82A}">
                    <a16:rowId xmlns:a16="http://schemas.microsoft.com/office/drawing/2014/main" val="503924052"/>
                  </a:ext>
                </a:extLst>
              </a:tr>
              <a:tr h="349631">
                <a:tc>
                  <a:txBody>
                    <a:bodyPr/>
                    <a:lstStyle/>
                    <a:p>
                      <a:r>
                        <a:rPr lang="de-DE" sz="1400" dirty="0">
                          <a:solidFill>
                            <a:schemeClr val="bg1"/>
                          </a:solidFill>
                          <a:latin typeface="Times New Roman" panose="02020603050405020304" pitchFamily="18" charset="0"/>
                          <a:cs typeface="Times New Roman" panose="02020603050405020304" pitchFamily="18" charset="0"/>
                        </a:rPr>
                        <a:t>SLR-35-01</a:t>
                      </a:r>
                    </a:p>
                  </a:txBody>
                  <a:tcPr anchor="ctr">
                    <a:solidFill>
                      <a:srgbClr val="808000"/>
                    </a:solidFill>
                  </a:tcPr>
                </a:tc>
                <a:tc>
                  <a:txBody>
                    <a:bodyPr/>
                    <a:lstStyle/>
                    <a:p>
                      <a:r>
                        <a:rPr lang="en-GB" sz="1400" b="0" strike="noStrike" spc="-1" dirty="0">
                          <a:solidFill>
                            <a:schemeClr val="bg1"/>
                          </a:solidFill>
                          <a:latin typeface="Times New Roman" panose="02020603050405020304" pitchFamily="18" charset="0"/>
                          <a:ea typeface="Times New Roman"/>
                          <a:cs typeface="Times New Roman" panose="02020603050405020304" pitchFamily="18" charset="0"/>
                        </a:rPr>
                        <a:t>Different corrections to series 00 and 01, failure provisions and missing text</a:t>
                      </a:r>
                      <a:endParaRPr lang="de-DE" sz="1400" dirty="0">
                        <a:solidFill>
                          <a:schemeClr val="bg1"/>
                        </a:solidFill>
                        <a:latin typeface="Times New Roman" panose="02020603050405020304" pitchFamily="18" charset="0"/>
                        <a:cs typeface="Times New Roman" panose="02020603050405020304" pitchFamily="18" charset="0"/>
                      </a:endParaRPr>
                    </a:p>
                  </a:txBody>
                  <a:tcPr anchor="ctr">
                    <a:solidFill>
                      <a:srgbClr val="808000"/>
                    </a:solidFill>
                  </a:tcPr>
                </a:tc>
                <a:extLst>
                  <a:ext uri="{0D108BD9-81ED-4DB2-BD59-A6C34878D82A}">
                    <a16:rowId xmlns:a16="http://schemas.microsoft.com/office/drawing/2014/main" val="3526317204"/>
                  </a:ext>
                </a:extLst>
              </a:tr>
              <a:tr h="349631">
                <a:tc>
                  <a:txBody>
                    <a:bodyPr/>
                    <a:lstStyle/>
                    <a:p>
                      <a:r>
                        <a:rPr lang="de-DE" sz="1400" dirty="0">
                          <a:latin typeface="Times New Roman" panose="02020603050405020304" pitchFamily="18" charset="0"/>
                          <a:cs typeface="Times New Roman" panose="02020603050405020304" pitchFamily="18" charset="0"/>
                        </a:rPr>
                        <a:t>SLR-37-05-Rev.1</a:t>
                      </a:r>
                    </a:p>
                  </a:txBody>
                  <a:tcPr anchor="ctr">
                    <a:solidFill>
                      <a:srgbClr val="00FF00"/>
                    </a:solidFill>
                  </a:tcPr>
                </a:tc>
                <a:tc>
                  <a:txBody>
                    <a:bodyPr/>
                    <a:lstStyle/>
                    <a:p>
                      <a:r>
                        <a:rPr lang="en-GB" sz="1400" b="0" strike="noStrike" spc="-1" dirty="0">
                          <a:latin typeface="Times New Roman" panose="02020603050405020304" pitchFamily="18" charset="0"/>
                          <a:ea typeface="Times New Roman"/>
                          <a:cs typeface="Times New Roman" panose="02020603050405020304" pitchFamily="18" charset="0"/>
                        </a:rPr>
                        <a:t>Clarification of failure provisions</a:t>
                      </a:r>
                      <a:endParaRPr lang="de-DE" sz="1400" dirty="0">
                        <a:latin typeface="Times New Roman" panose="02020603050405020304" pitchFamily="18" charset="0"/>
                        <a:cs typeface="Times New Roman" panose="02020603050405020304" pitchFamily="18" charset="0"/>
                      </a:endParaRPr>
                    </a:p>
                  </a:txBody>
                  <a:tcPr anchor="ctr">
                    <a:solidFill>
                      <a:srgbClr val="00FF00"/>
                    </a:solidFill>
                  </a:tcPr>
                </a:tc>
                <a:extLst>
                  <a:ext uri="{0D108BD9-81ED-4DB2-BD59-A6C34878D82A}">
                    <a16:rowId xmlns:a16="http://schemas.microsoft.com/office/drawing/2014/main" val="1366837641"/>
                  </a:ext>
                </a:extLst>
              </a:tr>
              <a:tr h="349631">
                <a:tc>
                  <a:txBody>
                    <a:bodyPr/>
                    <a:lstStyle/>
                    <a:p>
                      <a:r>
                        <a:rPr lang="de-DE" sz="1400" dirty="0">
                          <a:solidFill>
                            <a:schemeClr val="bg1"/>
                          </a:solidFill>
                          <a:latin typeface="Times New Roman" panose="02020603050405020304" pitchFamily="18" charset="0"/>
                          <a:cs typeface="Times New Roman" panose="02020603050405020304" pitchFamily="18" charset="0"/>
                        </a:rPr>
                        <a:t>SLR-37-06</a:t>
                      </a:r>
                    </a:p>
                  </a:txBody>
                  <a:tcPr anchor="ctr">
                    <a:solidFill>
                      <a:schemeClr val="tx1"/>
                    </a:solidFill>
                  </a:tcPr>
                </a:tc>
                <a:tc>
                  <a:txBody>
                    <a:bodyPr/>
                    <a:lstStyle/>
                    <a:p>
                      <a:r>
                        <a:rPr lang="de-DE" sz="1400" dirty="0">
                          <a:solidFill>
                            <a:schemeClr val="bg1"/>
                          </a:solidFill>
                          <a:latin typeface="Times New Roman" panose="02020603050405020304" pitchFamily="18" charset="0"/>
                          <a:cs typeface="Times New Roman" panose="02020603050405020304" pitchFamily="18" charset="0"/>
                        </a:rPr>
                        <a:t>Added D-lamp option for DRL</a:t>
                      </a:r>
                    </a:p>
                  </a:txBody>
                  <a:tcPr anchor="ctr">
                    <a:solidFill>
                      <a:schemeClr val="tx1"/>
                    </a:solidFill>
                  </a:tcPr>
                </a:tc>
                <a:extLst>
                  <a:ext uri="{0D108BD9-81ED-4DB2-BD59-A6C34878D82A}">
                    <a16:rowId xmlns:a16="http://schemas.microsoft.com/office/drawing/2014/main" val="3536748448"/>
                  </a:ext>
                </a:extLst>
              </a:tr>
              <a:tr h="349631">
                <a:tc>
                  <a:txBody>
                    <a:bodyPr/>
                    <a:lstStyle/>
                    <a:p>
                      <a:r>
                        <a:rPr lang="de-DE" sz="1400" dirty="0">
                          <a:solidFill>
                            <a:schemeClr val="bg1"/>
                          </a:solidFill>
                          <a:latin typeface="Times New Roman" panose="02020603050405020304" pitchFamily="18" charset="0"/>
                          <a:cs typeface="Times New Roman" panose="02020603050405020304" pitchFamily="18" charset="0"/>
                        </a:rPr>
                        <a:t>SLR-40</a:t>
                      </a:r>
                    </a:p>
                  </a:txBody>
                  <a:tcPr anchor="ctr">
                    <a:solidFill>
                      <a:srgbClr val="990000"/>
                    </a:solidFill>
                  </a:tcPr>
                </a:tc>
                <a:tc>
                  <a:txBody>
                    <a:bodyPr/>
                    <a:lstStyle/>
                    <a:p>
                      <a:r>
                        <a:rPr lang="de-DE" sz="1400" dirty="0">
                          <a:solidFill>
                            <a:schemeClr val="bg1"/>
                          </a:solidFill>
                          <a:latin typeface="Times New Roman" panose="02020603050405020304" pitchFamily="18" charset="0"/>
                          <a:cs typeface="Times New Roman" panose="02020603050405020304" pitchFamily="18" charset="0"/>
                        </a:rPr>
                        <a:t>Simplify the marking requirements</a:t>
                      </a:r>
                    </a:p>
                  </a:txBody>
                  <a:tcPr anchor="ctr">
                    <a:solidFill>
                      <a:srgbClr val="990000"/>
                    </a:solidFill>
                  </a:tcPr>
                </a:tc>
                <a:extLst>
                  <a:ext uri="{0D108BD9-81ED-4DB2-BD59-A6C34878D82A}">
                    <a16:rowId xmlns:a16="http://schemas.microsoft.com/office/drawing/2014/main" val="908565041"/>
                  </a:ext>
                </a:extLst>
              </a:tr>
              <a:tr h="349631">
                <a:tc>
                  <a:txBody>
                    <a:bodyPr/>
                    <a:lstStyle/>
                    <a:p>
                      <a:r>
                        <a:rPr lang="de-DE" sz="1400" dirty="0">
                          <a:latin typeface="Times New Roman" panose="02020603050405020304" pitchFamily="18" charset="0"/>
                          <a:cs typeface="Times New Roman" panose="02020603050405020304" pitchFamily="18" charset="0"/>
                        </a:rPr>
                        <a:t>SLR-44-07</a:t>
                      </a:r>
                    </a:p>
                  </a:txBody>
                  <a:tcPr anchor="ctr">
                    <a:solidFill>
                      <a:srgbClr val="00FFFF"/>
                    </a:solidFill>
                  </a:tcPr>
                </a:tc>
                <a:tc>
                  <a:txBody>
                    <a:bodyPr/>
                    <a:lstStyle/>
                    <a:p>
                      <a:r>
                        <a:rPr lang="en-GB" sz="1400" spc="-1" dirty="0">
                          <a:latin typeface="Times New Roman" panose="02020603050405020304" pitchFamily="18" charset="0"/>
                          <a:ea typeface="Times New Roman"/>
                          <a:cs typeface="Times New Roman" panose="02020603050405020304" pitchFamily="18" charset="0"/>
                        </a:rPr>
                        <a:t>Added optional tests with regard to red light to the front &amp; white light to the rear</a:t>
                      </a:r>
                      <a:endParaRPr lang="de-DE" sz="1400" dirty="0">
                        <a:latin typeface="Times New Roman" panose="02020603050405020304" pitchFamily="18" charset="0"/>
                        <a:cs typeface="Times New Roman" panose="02020603050405020304" pitchFamily="18" charset="0"/>
                      </a:endParaRPr>
                    </a:p>
                  </a:txBody>
                  <a:tcPr anchor="ctr">
                    <a:solidFill>
                      <a:srgbClr val="00FFFF"/>
                    </a:solidFill>
                  </a:tcPr>
                </a:tc>
                <a:extLst>
                  <a:ext uri="{0D108BD9-81ED-4DB2-BD59-A6C34878D82A}">
                    <a16:rowId xmlns:a16="http://schemas.microsoft.com/office/drawing/2014/main" val="1157138606"/>
                  </a:ext>
                </a:extLst>
              </a:tr>
              <a:tr h="349631">
                <a:tc>
                  <a:txBody>
                    <a:bodyPr/>
                    <a:lstStyle/>
                    <a:p>
                      <a:r>
                        <a:rPr lang="de-DE" sz="1400" dirty="0">
                          <a:latin typeface="Times New Roman" panose="02020603050405020304" pitchFamily="18" charset="0"/>
                          <a:cs typeface="Times New Roman" panose="02020603050405020304" pitchFamily="18" charset="0"/>
                        </a:rPr>
                        <a:t>SLR-43-09</a:t>
                      </a:r>
                    </a:p>
                  </a:txBody>
                  <a:tcPr anchor="ctr">
                    <a:solidFill>
                      <a:schemeClr val="bg1">
                        <a:lumMod val="75000"/>
                      </a:schemeClr>
                    </a:solidFill>
                  </a:tcPr>
                </a:tc>
                <a:tc>
                  <a:txBody>
                    <a:bodyPr/>
                    <a:lstStyle/>
                    <a:p>
                      <a:r>
                        <a:rPr lang="en-GB" sz="1400" spc="-1" dirty="0">
                          <a:latin typeface="Times New Roman" panose="02020603050405020304" pitchFamily="18" charset="0"/>
                          <a:ea typeface="Times New Roman"/>
                          <a:cs typeface="Times New Roman" panose="02020603050405020304" pitchFamily="18" charset="0"/>
                        </a:rPr>
                        <a:t>Clarification failure provisions, failure for CoP values, clarification 700 cd DRL</a:t>
                      </a:r>
                      <a:endParaRPr lang="de-DE" sz="1400" dirty="0">
                        <a:latin typeface="Times New Roman" panose="02020603050405020304" pitchFamily="18" charset="0"/>
                        <a:cs typeface="Times New Roman" panose="02020603050405020304" pitchFamily="18" charset="0"/>
                      </a:endParaRPr>
                    </a:p>
                  </a:txBody>
                  <a:tcPr anchor="ctr">
                    <a:solidFill>
                      <a:schemeClr val="bg1">
                        <a:lumMod val="75000"/>
                      </a:schemeClr>
                    </a:solidFill>
                  </a:tcPr>
                </a:tc>
                <a:extLst>
                  <a:ext uri="{0D108BD9-81ED-4DB2-BD59-A6C34878D82A}">
                    <a16:rowId xmlns:a16="http://schemas.microsoft.com/office/drawing/2014/main" val="4138362274"/>
                  </a:ext>
                </a:extLst>
              </a:tr>
              <a:tr h="3496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latin typeface="Times New Roman" panose="02020603050405020304" pitchFamily="18" charset="0"/>
                          <a:cs typeface="Times New Roman" panose="02020603050405020304" pitchFamily="18" charset="0"/>
                        </a:rPr>
                        <a:t>SLR-45-xx</a:t>
                      </a:r>
                    </a:p>
                  </a:txBody>
                  <a:tcPr anchor="ctr">
                    <a:solidFill>
                      <a:srgbClr val="FFFF00"/>
                    </a:solidFill>
                  </a:tcPr>
                </a:tc>
                <a:tc>
                  <a:txBody>
                    <a:bodyPr/>
                    <a:lstStyle/>
                    <a:p>
                      <a:r>
                        <a:rPr lang="de-DE" sz="1400" dirty="0">
                          <a:latin typeface="Times New Roman" panose="02020603050405020304" pitchFamily="18" charset="0"/>
                          <a:cs typeface="Times New Roman" panose="02020603050405020304" pitchFamily="18" charset="0"/>
                        </a:rPr>
                        <a:t>Change index</a:t>
                      </a:r>
                    </a:p>
                  </a:txBody>
                  <a:tcPr anchor="ctr">
                    <a:solidFill>
                      <a:srgbClr val="FFFF00"/>
                    </a:solidFill>
                  </a:tcPr>
                </a:tc>
                <a:extLst>
                  <a:ext uri="{0D108BD9-81ED-4DB2-BD59-A6C34878D82A}">
                    <a16:rowId xmlns:a16="http://schemas.microsoft.com/office/drawing/2014/main" val="121115480"/>
                  </a:ext>
                </a:extLst>
              </a:tr>
              <a:tr h="349631">
                <a:tc>
                  <a:txBody>
                    <a:bodyPr/>
                    <a:lstStyle/>
                    <a:p>
                      <a:r>
                        <a:rPr lang="de-DE" sz="1400" dirty="0">
                          <a:latin typeface="Times New Roman" panose="02020603050405020304" pitchFamily="18" charset="0"/>
                          <a:cs typeface="Times New Roman" panose="02020603050405020304" pitchFamily="18" charset="0"/>
                        </a:rPr>
                        <a:t>SLR-45-xx</a:t>
                      </a:r>
                    </a:p>
                  </a:txBody>
                  <a:tcPr anchor="ctr">
                    <a:solidFill>
                      <a:srgbClr val="FFFF00"/>
                    </a:solidFill>
                  </a:tcPr>
                </a:tc>
                <a:tc>
                  <a:txBody>
                    <a:bodyPr/>
                    <a:lstStyle/>
                    <a:p>
                      <a:r>
                        <a:rPr lang="de-DE" sz="1400" dirty="0">
                          <a:latin typeface="Times New Roman" panose="02020603050405020304" pitchFamily="18" charset="0"/>
                          <a:cs typeface="Times New Roman" panose="02020603050405020304" pitchFamily="18" charset="0"/>
                        </a:rPr>
                        <a:t>Improvement of the marking provisions</a:t>
                      </a:r>
                    </a:p>
                  </a:txBody>
                  <a:tcPr anchor="ctr">
                    <a:solidFill>
                      <a:srgbClr val="FFFF00"/>
                    </a:solidFill>
                  </a:tcPr>
                </a:tc>
                <a:extLst>
                  <a:ext uri="{0D108BD9-81ED-4DB2-BD59-A6C34878D82A}">
                    <a16:rowId xmlns:a16="http://schemas.microsoft.com/office/drawing/2014/main" val="1524557603"/>
                  </a:ext>
                </a:extLst>
              </a:tr>
              <a:tr h="349631">
                <a:tc>
                  <a:txBody>
                    <a:bodyPr/>
                    <a:lstStyle/>
                    <a:p>
                      <a:r>
                        <a:rPr lang="de-DE" sz="1400" dirty="0">
                          <a:latin typeface="Times New Roman" panose="02020603050405020304" pitchFamily="18" charset="0"/>
                          <a:cs typeface="Times New Roman" panose="02020603050405020304" pitchFamily="18" charset="0"/>
                        </a:rPr>
                        <a:t>SLR-45-xx</a:t>
                      </a:r>
                    </a:p>
                  </a:txBody>
                  <a:tcPr anchor="ctr">
                    <a:solidFill>
                      <a:srgbClr val="FFFF00"/>
                    </a:solidFill>
                  </a:tcPr>
                </a:tc>
                <a:tc>
                  <a:txBody>
                    <a:bodyPr/>
                    <a:lstStyle/>
                    <a:p>
                      <a:r>
                        <a:rPr lang="de-DE" sz="1400" dirty="0">
                          <a:latin typeface="Times New Roman" panose="02020603050405020304" pitchFamily="18" charset="0"/>
                          <a:cs typeface="Times New Roman" panose="02020603050405020304" pitchFamily="18" charset="0"/>
                        </a:rPr>
                        <a:t>Improvement and rearrangement of Par. 4</a:t>
                      </a:r>
                    </a:p>
                  </a:txBody>
                  <a:tcPr anchor="ctr">
                    <a:solidFill>
                      <a:srgbClr val="FFFF00"/>
                    </a:solidFill>
                  </a:tcPr>
                </a:tc>
                <a:extLst>
                  <a:ext uri="{0D108BD9-81ED-4DB2-BD59-A6C34878D82A}">
                    <a16:rowId xmlns:a16="http://schemas.microsoft.com/office/drawing/2014/main" val="2624402773"/>
                  </a:ext>
                </a:extLst>
              </a:tr>
              <a:tr h="349631">
                <a:tc>
                  <a:txBody>
                    <a:bodyPr/>
                    <a:lstStyle/>
                    <a:p>
                      <a:r>
                        <a:rPr lang="de-DE" sz="1400" dirty="0">
                          <a:latin typeface="Times New Roman" panose="02020603050405020304" pitchFamily="18" charset="0"/>
                          <a:cs typeface="Times New Roman" panose="02020603050405020304" pitchFamily="18" charset="0"/>
                        </a:rPr>
                        <a:t>SLR-45-xx</a:t>
                      </a:r>
                    </a:p>
                  </a:txBody>
                  <a:tcPr anchor="ctr">
                    <a:solidFill>
                      <a:srgbClr val="FFFF00"/>
                    </a:solidFill>
                  </a:tcPr>
                </a:tc>
                <a:tc>
                  <a:txBody>
                    <a:bodyPr/>
                    <a:lstStyle/>
                    <a:p>
                      <a:r>
                        <a:rPr lang="en-GB" sz="1400" b="0" strike="noStrike" spc="-1" dirty="0">
                          <a:latin typeface="Times New Roman" panose="02020603050405020304" pitchFamily="18" charset="0"/>
                          <a:ea typeface="Times New Roman"/>
                          <a:cs typeface="Times New Roman" panose="02020603050405020304" pitchFamily="18" charset="0"/>
                        </a:rPr>
                        <a:t>Light source issue</a:t>
                      </a:r>
                      <a:endParaRPr lang="de-DE" sz="1400" dirty="0">
                        <a:latin typeface="Times New Roman" panose="02020603050405020304" pitchFamily="18" charset="0"/>
                        <a:cs typeface="Times New Roman" panose="02020603050405020304" pitchFamily="18" charset="0"/>
                      </a:endParaRPr>
                    </a:p>
                  </a:txBody>
                  <a:tcPr anchor="ctr">
                    <a:solidFill>
                      <a:srgbClr val="FFFF00"/>
                    </a:solidFill>
                  </a:tcPr>
                </a:tc>
                <a:extLst>
                  <a:ext uri="{0D108BD9-81ED-4DB2-BD59-A6C34878D82A}">
                    <a16:rowId xmlns:a16="http://schemas.microsoft.com/office/drawing/2014/main" val="819459485"/>
                  </a:ext>
                </a:extLst>
              </a:tr>
              <a:tr h="349631">
                <a:tc>
                  <a:txBody>
                    <a:bodyPr/>
                    <a:lstStyle/>
                    <a:p>
                      <a:r>
                        <a:rPr lang="de-DE" sz="1400" dirty="0">
                          <a:latin typeface="Times New Roman" panose="02020603050405020304" pitchFamily="18" charset="0"/>
                          <a:cs typeface="Times New Roman" panose="02020603050405020304" pitchFamily="18" charset="0"/>
                        </a:rPr>
                        <a:t>SLR-45-xx</a:t>
                      </a:r>
                    </a:p>
                  </a:txBody>
                  <a:tcPr anchor="ctr">
                    <a:solidFill>
                      <a:srgbClr val="FFFF00"/>
                    </a:solidFill>
                  </a:tcPr>
                </a:tc>
                <a:tc>
                  <a:txBody>
                    <a:bodyPr/>
                    <a:lstStyle/>
                    <a:p>
                      <a:r>
                        <a:rPr lang="de-DE" sz="1400" dirty="0">
                          <a:latin typeface="Times New Roman" panose="02020603050405020304" pitchFamily="18" charset="0"/>
                          <a:cs typeface="Times New Roman" panose="02020603050405020304" pitchFamily="18" charset="0"/>
                        </a:rPr>
                        <a:t>Transitional provisions</a:t>
                      </a:r>
                    </a:p>
                  </a:txBody>
                  <a:tcPr anchor="ctr">
                    <a:solidFill>
                      <a:srgbClr val="FFFF00"/>
                    </a:solidFill>
                  </a:tcPr>
                </a:tc>
                <a:extLst>
                  <a:ext uri="{0D108BD9-81ED-4DB2-BD59-A6C34878D82A}">
                    <a16:rowId xmlns:a16="http://schemas.microsoft.com/office/drawing/2014/main" val="1630212139"/>
                  </a:ext>
                </a:extLst>
              </a:tr>
            </a:tbl>
          </a:graphicData>
        </a:graphic>
      </p:graphicFrame>
    </p:spTree>
    <p:extLst>
      <p:ext uri="{BB962C8B-B14F-4D97-AF65-F5344CB8AC3E}">
        <p14:creationId xmlns:p14="http://schemas.microsoft.com/office/powerpoint/2010/main" val="345684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CustomShape 6"/>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a:solidFill>
                  <a:srgbClr val="000000"/>
                </a:solidFill>
                <a:latin typeface="Tw Cen MT"/>
                <a:ea typeface="DejaVu Sans"/>
              </a:rPr>
              <a:t>Page </a:t>
            </a:r>
            <a:fld id="{7E295DA1-AEA5-4444-973E-D033F642DFF8}" type="slidenum">
              <a:rPr lang="de-DE" sz="1000" b="0" strike="noStrike" spc="-1">
                <a:solidFill>
                  <a:srgbClr val="000000"/>
                </a:solidFill>
                <a:latin typeface="Tw Cen MT"/>
                <a:ea typeface="DejaVu Sans"/>
              </a:rPr>
              <a:t>3</a:t>
            </a:fld>
            <a:endParaRPr lang="de-DE" sz="1000" b="0" strike="noStrike" spc="-1">
              <a:latin typeface="Arial"/>
            </a:endParaRPr>
          </a:p>
        </p:txBody>
      </p:sp>
      <p:sp>
        <p:nvSpPr>
          <p:cNvPr id="183" name="CustomShape 19"/>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Step 1 – Precise description 1/4</a:t>
            </a:r>
            <a:endParaRPr lang="de-DE" sz="1800" b="0" strike="noStrike" spc="-1" dirty="0">
              <a:latin typeface="Arial"/>
            </a:endParaRPr>
          </a:p>
        </p:txBody>
      </p:sp>
      <p:grpSp>
        <p:nvGrpSpPr>
          <p:cNvPr id="39" name="Group 38">
            <a:extLst>
              <a:ext uri="{FF2B5EF4-FFF2-40B4-BE49-F238E27FC236}">
                <a16:creationId xmlns:a16="http://schemas.microsoft.com/office/drawing/2014/main" id="{90908AB1-62BC-4421-945C-82E243F67582}"/>
              </a:ext>
            </a:extLst>
          </p:cNvPr>
          <p:cNvGrpSpPr/>
          <p:nvPr/>
        </p:nvGrpSpPr>
        <p:grpSpPr>
          <a:xfrm>
            <a:off x="689880" y="173403"/>
            <a:ext cx="576000" cy="585125"/>
            <a:chOff x="689880" y="173403"/>
            <a:chExt cx="576000" cy="585125"/>
          </a:xfrm>
        </p:grpSpPr>
        <p:sp>
          <p:nvSpPr>
            <p:cNvPr id="40" name="CustomShape 4">
              <a:extLst>
                <a:ext uri="{FF2B5EF4-FFF2-40B4-BE49-F238E27FC236}">
                  <a16:creationId xmlns:a16="http://schemas.microsoft.com/office/drawing/2014/main" id="{74A8652E-BE76-4C69-A678-2260821DEA68}"/>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1" name="CustomShape 5">
              <a:extLst>
                <a:ext uri="{FF2B5EF4-FFF2-40B4-BE49-F238E27FC236}">
                  <a16:creationId xmlns:a16="http://schemas.microsoft.com/office/drawing/2014/main" id="{79B627B7-86F9-4128-86BA-1523A1198C0D}"/>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76" name="Table 4">
            <a:extLst>
              <a:ext uri="{FF2B5EF4-FFF2-40B4-BE49-F238E27FC236}">
                <a16:creationId xmlns:a16="http://schemas.microsoft.com/office/drawing/2014/main" id="{A4F1D987-4DDB-46EF-A171-E46A87C13E13}"/>
              </a:ext>
            </a:extLst>
          </p:cNvPr>
          <p:cNvGraphicFramePr/>
          <p:nvPr>
            <p:extLst>
              <p:ext uri="{D42A27DB-BD31-4B8C-83A1-F6EECF244321}">
                <p14:modId xmlns:p14="http://schemas.microsoft.com/office/powerpoint/2010/main" val="2634220245"/>
              </p:ext>
            </p:extLst>
          </p:nvPr>
        </p:nvGraphicFramePr>
        <p:xfrm>
          <a:off x="612360" y="1249902"/>
          <a:ext cx="10760760" cy="454152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373827">
                  <a:extLst>
                    <a:ext uri="{9D8B030D-6E8A-4147-A177-3AD203B41FA5}">
                      <a16:colId xmlns:a16="http://schemas.microsoft.com/office/drawing/2014/main" val="20001"/>
                    </a:ext>
                  </a:extLst>
                </a:gridCol>
                <a:gridCol w="159953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solidFill>
                            <a:schemeClr val="bg1"/>
                          </a:solidFill>
                          <a:latin typeface="Times New Roman" panose="02020603050405020304" pitchFamily="18" charset="0"/>
                          <a:cs typeface="Times New Roman" panose="02020603050405020304" pitchFamily="18" charset="0"/>
                        </a:rPr>
                        <a:t>Requirement/provision changes</a:t>
                      </a:r>
                    </a:p>
                  </a:txBody>
                  <a:tcPr>
                    <a:solidFill>
                      <a:srgbClr val="FF0000"/>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5.6.1., Table 8</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maximum luminous intensity for all different front direction indicators is aligned to a general maximum value.</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algn="ctr">
                        <a:lnSpc>
                          <a:spcPct val="100000"/>
                        </a:lnSpc>
                      </a:pPr>
                      <a:r>
                        <a:rPr lang="de-DE" sz="1400" b="0" strike="noStrike" spc="-1" dirty="0">
                          <a:solidFill>
                            <a:schemeClr val="bg1"/>
                          </a:solidFill>
                          <a:highlight>
                            <a:srgbClr val="008080"/>
                          </a:highlight>
                          <a:latin typeface="Times New Roman" panose="02020603050405020304" pitchFamily="18" charset="0"/>
                          <a:cs typeface="Times New Roman" panose="02020603050405020304" pitchFamily="18" charset="0"/>
                        </a:rPr>
                        <a:t>SLR-33-02</a:t>
                      </a:r>
                    </a:p>
                  </a:txBody>
                  <a:tcPr anchor="ctr"/>
                </a:tc>
                <a:extLst>
                  <a:ext uri="{0D108BD9-81ED-4DB2-BD59-A6C34878D82A}">
                    <a16:rowId xmlns:a16="http://schemas.microsoft.com/office/drawing/2014/main" val="217891470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4.6.1.4.</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Correction to the failure provisions of direction indicators for vehicles of category L</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algn="ctr">
                        <a:lnSpc>
                          <a:spcPct val="100000"/>
                        </a:lnSpc>
                      </a:pPr>
                      <a:r>
                        <a:rPr lang="de-DE" sz="1400" b="0" strike="noStrike" spc="-1" dirty="0">
                          <a:solidFill>
                            <a:schemeClr val="bg1"/>
                          </a:solidFill>
                          <a:highlight>
                            <a:srgbClr val="808000"/>
                          </a:highlight>
                          <a:latin typeface="Times New Roman" panose="02020603050405020304" pitchFamily="18" charset="0"/>
                          <a:cs typeface="Times New Roman" panose="02020603050405020304" pitchFamily="18" charset="0"/>
                        </a:rPr>
                        <a:t>SLR-35-01</a:t>
                      </a:r>
                    </a:p>
                    <a:p>
                      <a:pPr algn="ctr">
                        <a:lnSpc>
                          <a:spcPct val="100000"/>
                        </a:lnSpc>
                      </a:pPr>
                      <a:r>
                        <a:rPr lang="de-DE" sz="1400" b="0" strike="noStrike" spc="-1" dirty="0">
                          <a:solidFill>
                            <a:schemeClr val="tx1"/>
                          </a:solidFill>
                          <a:highlight>
                            <a:srgbClr val="00FF00"/>
                          </a:highlight>
                          <a:latin typeface="Times New Roman" panose="02020603050405020304" pitchFamily="18" charset="0"/>
                          <a:cs typeface="Times New Roman" panose="02020603050405020304" pitchFamily="18" charset="0"/>
                        </a:rPr>
                        <a:t>SLR-37-05-Rev.1</a:t>
                      </a:r>
                    </a:p>
                  </a:txBody>
                  <a:tcPr anchor="ctr"/>
                </a:tc>
                <a:extLst>
                  <a:ext uri="{0D108BD9-81ED-4DB2-BD59-A6C34878D82A}">
                    <a16:rowId xmlns:a16="http://schemas.microsoft.com/office/drawing/2014/main" val="250241564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Annex 3, Par. 1.2.</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Added a missing paragraph that was omitted in the first version</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808000"/>
                          </a:highlight>
                          <a:latin typeface="Times New Roman" panose="02020603050405020304" pitchFamily="18" charset="0"/>
                          <a:cs typeface="Times New Roman" panose="02020603050405020304" pitchFamily="18" charset="0"/>
                        </a:rPr>
                        <a:t>SLR-35-01</a:t>
                      </a:r>
                    </a:p>
                  </a:txBody>
                  <a:tcPr anchor="ctr"/>
                </a:tc>
                <a:extLst>
                  <a:ext uri="{0D108BD9-81ED-4DB2-BD59-A6C34878D82A}">
                    <a16:rowId xmlns:a16="http://schemas.microsoft.com/office/drawing/2014/main" val="1000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Annex 8</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This new Annex will describe the procedure of the light source testing incl. test provisions for unknown light source technologies.</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algn="ctr">
                        <a:lnSpc>
                          <a:spcPct val="100000"/>
                        </a:lnSpc>
                      </a:pPr>
                      <a:r>
                        <a:rPr lang="en-GB" sz="1400" b="0" strike="noStrike" spc="-1" dirty="0">
                          <a:solidFill>
                            <a:schemeClr val="bg1"/>
                          </a:solidFill>
                          <a:highlight>
                            <a:srgbClr val="0000FF"/>
                          </a:highlight>
                          <a:latin typeface="Times New Roman" panose="02020603050405020304" pitchFamily="18" charset="0"/>
                          <a:ea typeface="Times New Roman"/>
                          <a:cs typeface="Times New Roman" panose="02020603050405020304" pitchFamily="18" charset="0"/>
                        </a:rPr>
                        <a:t>SLR-35-05 Rev.1/SLR-37-07</a:t>
                      </a:r>
                      <a:endParaRPr lang="de-DE" sz="1400" b="0" strike="noStrike" spc="-1" dirty="0">
                        <a:solidFill>
                          <a:schemeClr val="bg1"/>
                        </a:solidFill>
                        <a:highlight>
                          <a:srgbClr val="0000FF"/>
                        </a:highlight>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4.4.1.</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Daytime running lamps added to general paragraph for D-lamps</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1000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5.4.1.</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Table 6 was amended to add D-lamp possibility for daytime running lamps</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3322480266"/>
                  </a:ext>
                </a:extLst>
              </a:tr>
              <a:tr h="0">
                <a:tc>
                  <a:txBody>
                    <a:bodyPr/>
                    <a:lstStyle/>
                    <a:p>
                      <a:pPr>
                        <a:lnSpc>
                          <a:spcPct val="100000"/>
                        </a:lnSpc>
                      </a:pPr>
                      <a:r>
                        <a:rPr lang="de-DE" sz="1400" b="0" strike="noStrike" spc="-1">
                          <a:solidFill>
                            <a:srgbClr val="000000"/>
                          </a:solidFill>
                          <a:latin typeface="Times New Roman" panose="02020603050405020304" pitchFamily="18" charset="0"/>
                          <a:ea typeface="DejaVu Sans"/>
                          <a:cs typeface="Times New Roman" panose="02020603050405020304" pitchFamily="18" charset="0"/>
                        </a:rPr>
                        <a:t>5.4.3.</a:t>
                      </a:r>
                      <a:endParaRPr lang="de-DE" sz="1400" b="0" strike="noStrike" spc="-1">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 new provision was added to keep DRL D-lamps below 200 cm² (100 cm² for each)</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3951663046"/>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4.8.3.1.1.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Added additional test for red light to the front / white light to the rear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tx1"/>
                          </a:solidFill>
                          <a:highlight>
                            <a:srgbClr val="00FFFF"/>
                          </a:highlight>
                          <a:latin typeface="Times New Roman" panose="02020603050405020304" pitchFamily="18" charset="0"/>
                          <a:cs typeface="Times New Roman" panose="02020603050405020304" pitchFamily="18" charset="0"/>
                        </a:rPr>
                        <a:t>SLR-44-07</a:t>
                      </a:r>
                    </a:p>
                  </a:txBody>
                  <a:tcPr anchor="ctr"/>
                </a:tc>
                <a:extLst>
                  <a:ext uri="{0D108BD9-81ED-4DB2-BD59-A6C34878D82A}">
                    <a16:rowId xmlns:a16="http://schemas.microsoft.com/office/drawing/2014/main" val="398378509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4.4.</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Added D-lamp option for all functions on all vehicles where restrictions exist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3387715061"/>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7, drawing</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Removed a marking requirement for the horizontal part of the downward facing arrow for devices mounted below 750 mm.</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800000"/>
                          </a:highlight>
                          <a:latin typeface="Times New Roman" panose="02020603050405020304" pitchFamily="18" charset="0"/>
                          <a:cs typeface="Times New Roman" panose="02020603050405020304" pitchFamily="18" charset="0"/>
                        </a:rPr>
                        <a:t>SLR-40</a:t>
                      </a:r>
                    </a:p>
                  </a:txBody>
                  <a:tcPr anchor="ctr"/>
                </a:tc>
                <a:extLst>
                  <a:ext uri="{0D108BD9-81ED-4DB2-BD59-A6C34878D82A}">
                    <a16:rowId xmlns:a16="http://schemas.microsoft.com/office/drawing/2014/main" val="1788371734"/>
                  </a:ext>
                </a:extLst>
              </a:tr>
            </a:tbl>
          </a:graphicData>
        </a:graphic>
      </p:graphicFrame>
      <p:sp>
        <p:nvSpPr>
          <p:cNvPr id="9" name="CustomShape 29">
            <a:extLst>
              <a:ext uri="{FF2B5EF4-FFF2-40B4-BE49-F238E27FC236}">
                <a16:creationId xmlns:a16="http://schemas.microsoft.com/office/drawing/2014/main" id="{0C6B5519-448C-47FD-BFE2-E1F75322ED5C}"/>
              </a:ext>
            </a:extLst>
          </p:cNvPr>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8">
            <a:extLst>
              <a:ext uri="{FF2B5EF4-FFF2-40B4-BE49-F238E27FC236}">
                <a16:creationId xmlns:a16="http://schemas.microsoft.com/office/drawing/2014/main" id="{3215101F-2455-411F-8D29-8DC75296AE9D}"/>
              </a:ext>
            </a:extLst>
          </p:cNvPr>
          <p:cNvSpPr/>
          <p:nvPr/>
        </p:nvSpPr>
        <p:spPr>
          <a:xfrm>
            <a:off x="650160" y="1116665"/>
            <a:ext cx="10744560" cy="22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 name="CustomShape 2">
            <a:extLst>
              <a:ext uri="{FF2B5EF4-FFF2-40B4-BE49-F238E27FC236}">
                <a16:creationId xmlns:a16="http://schemas.microsoft.com/office/drawing/2014/main" id="{0C5D4CC0-C3E8-4B08-BA13-5D17E21A89A3}"/>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2/4</a:t>
            </a:r>
            <a:endParaRPr lang="en-GB" sz="1800" b="0" strike="noStrike" spc="-1" dirty="0">
              <a:latin typeface="Arial"/>
            </a:endParaRPr>
          </a:p>
        </p:txBody>
      </p:sp>
      <p:grpSp>
        <p:nvGrpSpPr>
          <p:cNvPr id="14" name="Group 13">
            <a:extLst>
              <a:ext uri="{FF2B5EF4-FFF2-40B4-BE49-F238E27FC236}">
                <a16:creationId xmlns:a16="http://schemas.microsoft.com/office/drawing/2014/main" id="{04BEB73E-ACD2-44CA-8E6B-C884ACB1CF5C}"/>
              </a:ext>
            </a:extLst>
          </p:cNvPr>
          <p:cNvGrpSpPr/>
          <p:nvPr/>
        </p:nvGrpSpPr>
        <p:grpSpPr>
          <a:xfrm>
            <a:off x="689880" y="173403"/>
            <a:ext cx="576000" cy="585125"/>
            <a:chOff x="689880" y="173403"/>
            <a:chExt cx="576000" cy="585125"/>
          </a:xfrm>
        </p:grpSpPr>
        <p:sp>
          <p:nvSpPr>
            <p:cNvPr id="15" name="CustomShape 4">
              <a:extLst>
                <a:ext uri="{FF2B5EF4-FFF2-40B4-BE49-F238E27FC236}">
                  <a16:creationId xmlns:a16="http://schemas.microsoft.com/office/drawing/2014/main" id="{F86C7949-70BF-4AF2-A16A-9522D0BA45D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6" name="CustomShape 5">
              <a:extLst>
                <a:ext uri="{FF2B5EF4-FFF2-40B4-BE49-F238E27FC236}">
                  <a16:creationId xmlns:a16="http://schemas.microsoft.com/office/drawing/2014/main" id="{AA0D00A8-8FA4-4B49-9927-498CFFE78E16}"/>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30" name="Table 4">
            <a:extLst>
              <a:ext uri="{FF2B5EF4-FFF2-40B4-BE49-F238E27FC236}">
                <a16:creationId xmlns:a16="http://schemas.microsoft.com/office/drawing/2014/main" id="{F0F6CBAC-49B7-4EDC-97C7-E2112053D863}"/>
              </a:ext>
            </a:extLst>
          </p:cNvPr>
          <p:cNvGraphicFramePr/>
          <p:nvPr>
            <p:extLst>
              <p:ext uri="{D42A27DB-BD31-4B8C-83A1-F6EECF244321}">
                <p14:modId xmlns:p14="http://schemas.microsoft.com/office/powerpoint/2010/main" val="3105976390"/>
              </p:ext>
            </p:extLst>
          </p:nvPr>
        </p:nvGraphicFramePr>
        <p:xfrm>
          <a:off x="612360" y="1249902"/>
          <a:ext cx="10760760" cy="512064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373827">
                  <a:extLst>
                    <a:ext uri="{9D8B030D-6E8A-4147-A177-3AD203B41FA5}">
                      <a16:colId xmlns:a16="http://schemas.microsoft.com/office/drawing/2014/main" val="20001"/>
                    </a:ext>
                  </a:extLst>
                </a:gridCol>
                <a:gridCol w="159953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strike="noStrike" spc="-1" dirty="0">
                          <a:latin typeface="Times New Roman" panose="02020603050405020304" pitchFamily="18" charset="0"/>
                          <a:cs typeface="Times New Roman" panose="02020603050405020304" pitchFamily="18" charset="0"/>
                        </a:rPr>
                        <a:t>3.2.4., Table 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The rows of the table were reduced by merging the different categories of a function</a:t>
                      </a:r>
                    </a:p>
                  </a:txBody>
                  <a:tcPr/>
                </a:tc>
                <a:tc>
                  <a:txBody>
                    <a:bodyPr/>
                    <a:lstStyle/>
                    <a:p>
                      <a:pPr>
                        <a:lnSpc>
                          <a:spcPct val="100000"/>
                        </a:lnSpc>
                      </a:pP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7891470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strike="noStrike" spc="-1" dirty="0">
                          <a:latin typeface="Times New Roman" panose="02020603050405020304" pitchFamily="18" charset="0"/>
                          <a:cs typeface="Times New Roman" panose="02020603050405020304" pitchFamily="18" charset="0"/>
                        </a:rPr>
                        <a:t>Annex 2, Table A2-1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The layout of the table was simplified to increase the readability and to avoid confusion</a:t>
                      </a:r>
                    </a:p>
                  </a:txBody>
                  <a:tcPr/>
                </a:tc>
                <a:tc>
                  <a:txBody>
                    <a:bodyPr/>
                    <a:lstStyle/>
                    <a:p>
                      <a:pPr>
                        <a:lnSpc>
                          <a:spcPct val="100000"/>
                        </a:lnSpc>
                      </a:pP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02415642"/>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3.3.4.5.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Rewritten to consider the correct light source module marking requirements</a:t>
                      </a:r>
                    </a:p>
                  </a:txBody>
                  <a:tcPr/>
                </a:tc>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SLR-32-01-Rev.1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0">
                <a:tc>
                  <a:txBody>
                    <a:bodyPr/>
                    <a:lstStyle/>
                    <a:p>
                      <a:pPr>
                        <a:lnSpc>
                          <a:spcPct val="100000"/>
                        </a:lnSpc>
                      </a:pPr>
                      <a:r>
                        <a:rPr lang="de-DE" sz="1400" strike="noStrike" spc="-1">
                          <a:latin typeface="Times New Roman" panose="02020603050405020304" pitchFamily="18" charset="0"/>
                          <a:cs typeface="Times New Roman" panose="02020603050405020304" pitchFamily="18" charset="0"/>
                        </a:rPr>
                        <a:t>6.1.</a:t>
                      </a:r>
                      <a:endParaRPr lang="de-DE" sz="1400" b="0" strike="noStrike" spc="-1">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Correct paragraph links for conformity of production requirements</a:t>
                      </a:r>
                    </a:p>
                  </a:txBody>
                  <a:tcPr/>
                </a:tc>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No document</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[LSD] [RID] [RRD]</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The occurrences of these phrases were replaced by 148, 149 and 150 accordingly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strike="noStrike" spc="-1" dirty="0">
                          <a:latin typeface="Times New Roman" panose="02020603050405020304" pitchFamily="18" charset="0"/>
                          <a:cs typeface="Times New Roman" panose="02020603050405020304" pitchFamily="18" charset="0"/>
                        </a:rPr>
                        <a:t>No document</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4.6.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All failure provisions were merged under Par. 4.6. to avoid paragraph jumping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trike="noStrike" spc="-1" dirty="0">
                          <a:latin typeface="Times New Roman" panose="02020603050405020304" pitchFamily="18" charset="0"/>
                          <a:cs typeface="Times New Roman" panose="02020603050405020304" pitchFamily="18" charset="0"/>
                        </a:rPr>
                        <a:t>SLR-32-02/Rev.1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5.x.</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spc="-1" dirty="0">
                          <a:latin typeface="Times New Roman" panose="02020603050405020304" pitchFamily="18" charset="0"/>
                          <a:cs typeface="Times New Roman" panose="02020603050405020304" pitchFamily="18" charset="0"/>
                        </a:rPr>
                        <a:t>All specific technical requirements are rearranged in Par. 5 according to a fixed framework. Every subparagraph (5.x.x) now has a title followed by the requirements for that specific function, if no requirements exist it will state “not applicable” or “no additional requirements”.</a:t>
                      </a:r>
                    </a:p>
                    <a:p>
                      <a:pPr>
                        <a:lnSpc>
                          <a:spcPct val="100000"/>
                        </a:lnSpc>
                      </a:pPr>
                      <a:endParaRPr lang="en-GB" sz="1400" spc="-1" dirty="0">
                        <a:latin typeface="Times New Roman" panose="02020603050405020304" pitchFamily="18" charset="0"/>
                        <a:cs typeface="Times New Roman" panose="02020603050405020304" pitchFamily="18" charset="0"/>
                      </a:endParaRPr>
                    </a:p>
                    <a:p>
                      <a:pPr>
                        <a:lnSpc>
                          <a:spcPct val="100000"/>
                        </a:lnSpc>
                      </a:pPr>
                      <a:r>
                        <a:rPr lang="en-GB" sz="1400" spc="-1" dirty="0">
                          <a:latin typeface="Times New Roman" panose="02020603050405020304" pitchFamily="18" charset="0"/>
                          <a:cs typeface="Times New Roman" panose="02020603050405020304" pitchFamily="18" charset="0"/>
                        </a:rPr>
                        <a:t>The framework for each subparagraph (function) states:</a:t>
                      </a:r>
                    </a:p>
                    <a:p>
                      <a:pPr>
                        <a:lnSpc>
                          <a:spcPct val="100000"/>
                        </a:lnSpc>
                      </a:pPr>
                      <a:r>
                        <a:rPr lang="en-GB" sz="1400" spc="-1" dirty="0">
                          <a:latin typeface="Times New Roman" panose="02020603050405020304" pitchFamily="18" charset="0"/>
                          <a:cs typeface="Times New Roman" panose="02020603050405020304" pitchFamily="18" charset="0"/>
                        </a:rPr>
                        <a:t>5.x.1. Luminous intensity and standard light distribution</a:t>
                      </a:r>
                    </a:p>
                    <a:p>
                      <a:pPr>
                        <a:lnSpc>
                          <a:spcPct val="100000"/>
                        </a:lnSpc>
                      </a:pPr>
                      <a:r>
                        <a:rPr lang="en-GB" sz="1400" spc="-1" dirty="0">
                          <a:latin typeface="Times New Roman" panose="02020603050405020304" pitchFamily="18" charset="0"/>
                          <a:cs typeface="Times New Roman" panose="02020603050405020304" pitchFamily="18" charset="0"/>
                        </a:rPr>
                        <a:t>5.x.2. Minimum luminous intensity within the angles of geometric visibility</a:t>
                      </a:r>
                    </a:p>
                    <a:p>
                      <a:pPr>
                        <a:lnSpc>
                          <a:spcPct val="100000"/>
                        </a:lnSpc>
                      </a:pPr>
                      <a:r>
                        <a:rPr lang="en-GB" sz="1400" spc="-1" dirty="0">
                          <a:latin typeface="Times New Roman" panose="02020603050405020304" pitchFamily="18" charset="0"/>
                          <a:cs typeface="Times New Roman" panose="02020603050405020304" pitchFamily="18" charset="0"/>
                        </a:rPr>
                        <a:t>5.x.3. Minimum or maximum area of apparent surface</a:t>
                      </a:r>
                    </a:p>
                    <a:p>
                      <a:pPr>
                        <a:lnSpc>
                          <a:spcPct val="100000"/>
                        </a:lnSpc>
                      </a:pPr>
                      <a:r>
                        <a:rPr lang="en-GB" sz="1400" spc="-1" dirty="0">
                          <a:latin typeface="Times New Roman" panose="02020603050405020304" pitchFamily="18" charset="0"/>
                          <a:cs typeface="Times New Roman" panose="02020603050405020304" pitchFamily="18" charset="0"/>
                        </a:rPr>
                        <a:t>5.x.4. Measurement</a:t>
                      </a:r>
                    </a:p>
                    <a:p>
                      <a:pPr>
                        <a:lnSpc>
                          <a:spcPct val="100000"/>
                        </a:lnSpc>
                      </a:pPr>
                      <a:r>
                        <a:rPr lang="en-GB" sz="1400" spc="-1" dirty="0">
                          <a:latin typeface="Times New Roman" panose="02020603050405020304" pitchFamily="18" charset="0"/>
                          <a:cs typeface="Times New Roman" panose="02020603050405020304" pitchFamily="18" charset="0"/>
                        </a:rPr>
                        <a:t>5.x.5. Additional specific requirements</a:t>
                      </a:r>
                    </a:p>
                    <a:p>
                      <a:pPr>
                        <a:lnSpc>
                          <a:spcPct val="100000"/>
                        </a:lnSpc>
                      </a:pPr>
                      <a:r>
                        <a:rPr lang="en-GB" sz="1400" spc="-1" dirty="0">
                          <a:latin typeface="Times New Roman" panose="02020603050405020304" pitchFamily="18" charset="0"/>
                          <a:cs typeface="Times New Roman" panose="02020603050405020304" pitchFamily="18" charset="0"/>
                        </a:rPr>
                        <a:t>5.x.6. Failure provisions (only link to Par. 4.6.)</a:t>
                      </a:r>
                    </a:p>
                    <a:p>
                      <a:pPr>
                        <a:lnSpc>
                          <a:spcPct val="100000"/>
                        </a:lnSpc>
                      </a:pPr>
                      <a:r>
                        <a:rPr lang="en-GB" sz="1400" spc="-1" dirty="0">
                          <a:latin typeface="Times New Roman" panose="02020603050405020304" pitchFamily="18" charset="0"/>
                          <a:cs typeface="Times New Roman" panose="02020603050405020304" pitchFamily="18" charset="0"/>
                        </a:rPr>
                        <a:t>5.x.7. Colour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trike="noStrike" spc="-1" dirty="0">
                          <a:latin typeface="Times New Roman" panose="02020603050405020304" pitchFamily="18" charset="0"/>
                          <a:cs typeface="Times New Roman" panose="02020603050405020304" pitchFamily="18" charset="0"/>
                        </a:rPr>
                        <a:t>SLR-32-02/Rev.1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51663046"/>
                  </a:ext>
                </a:extLst>
              </a:tr>
            </a:tbl>
          </a:graphicData>
        </a:graphic>
      </p:graphicFrame>
      <p:sp>
        <p:nvSpPr>
          <p:cNvPr id="8" name="CustomShape 29">
            <a:extLst>
              <a:ext uri="{FF2B5EF4-FFF2-40B4-BE49-F238E27FC236}">
                <a16:creationId xmlns:a16="http://schemas.microsoft.com/office/drawing/2014/main" id="{3DA99C37-3BAB-4331-8BA7-61A8DFED99E4}"/>
              </a:ext>
            </a:extLst>
          </p:cNvPr>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spTree>
    <p:extLst>
      <p:ext uri="{BB962C8B-B14F-4D97-AF65-F5344CB8AC3E}">
        <p14:creationId xmlns:p14="http://schemas.microsoft.com/office/powerpoint/2010/main" val="6151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8">
            <a:extLst>
              <a:ext uri="{FF2B5EF4-FFF2-40B4-BE49-F238E27FC236}">
                <a16:creationId xmlns:a16="http://schemas.microsoft.com/office/drawing/2014/main" id="{3215101F-2455-411F-8D29-8DC75296AE9D}"/>
              </a:ext>
            </a:extLst>
          </p:cNvPr>
          <p:cNvSpPr/>
          <p:nvPr/>
        </p:nvSpPr>
        <p:spPr>
          <a:xfrm>
            <a:off x="650160" y="1116665"/>
            <a:ext cx="10744560" cy="22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 name="CustomShape 2">
            <a:extLst>
              <a:ext uri="{FF2B5EF4-FFF2-40B4-BE49-F238E27FC236}">
                <a16:creationId xmlns:a16="http://schemas.microsoft.com/office/drawing/2014/main" id="{0C5D4CC0-C3E8-4B08-BA13-5D17E21A89A3}"/>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3/4</a:t>
            </a:r>
            <a:endParaRPr lang="en-GB" sz="1800" b="0" strike="noStrike" spc="-1" dirty="0">
              <a:latin typeface="Arial"/>
            </a:endParaRPr>
          </a:p>
        </p:txBody>
      </p:sp>
      <p:grpSp>
        <p:nvGrpSpPr>
          <p:cNvPr id="14" name="Group 13">
            <a:extLst>
              <a:ext uri="{FF2B5EF4-FFF2-40B4-BE49-F238E27FC236}">
                <a16:creationId xmlns:a16="http://schemas.microsoft.com/office/drawing/2014/main" id="{04BEB73E-ACD2-44CA-8E6B-C884ACB1CF5C}"/>
              </a:ext>
            </a:extLst>
          </p:cNvPr>
          <p:cNvGrpSpPr/>
          <p:nvPr/>
        </p:nvGrpSpPr>
        <p:grpSpPr>
          <a:xfrm>
            <a:off x="689880" y="173403"/>
            <a:ext cx="576000" cy="585125"/>
            <a:chOff x="689880" y="173403"/>
            <a:chExt cx="576000" cy="585125"/>
          </a:xfrm>
        </p:grpSpPr>
        <p:sp>
          <p:nvSpPr>
            <p:cNvPr id="15" name="CustomShape 4">
              <a:extLst>
                <a:ext uri="{FF2B5EF4-FFF2-40B4-BE49-F238E27FC236}">
                  <a16:creationId xmlns:a16="http://schemas.microsoft.com/office/drawing/2014/main" id="{F86C7949-70BF-4AF2-A16A-9522D0BA45D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6" name="CustomShape 5">
              <a:extLst>
                <a:ext uri="{FF2B5EF4-FFF2-40B4-BE49-F238E27FC236}">
                  <a16:creationId xmlns:a16="http://schemas.microsoft.com/office/drawing/2014/main" id="{AA0D00A8-8FA4-4B49-9927-498CFFE78E16}"/>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30" name="Table 4">
            <a:extLst>
              <a:ext uri="{FF2B5EF4-FFF2-40B4-BE49-F238E27FC236}">
                <a16:creationId xmlns:a16="http://schemas.microsoft.com/office/drawing/2014/main" id="{F0F6CBAC-49B7-4EDC-97C7-E2112053D863}"/>
              </a:ext>
            </a:extLst>
          </p:cNvPr>
          <p:cNvGraphicFramePr/>
          <p:nvPr>
            <p:extLst>
              <p:ext uri="{D42A27DB-BD31-4B8C-83A1-F6EECF244321}">
                <p14:modId xmlns:p14="http://schemas.microsoft.com/office/powerpoint/2010/main" val="3258495815"/>
              </p:ext>
            </p:extLst>
          </p:nvPr>
        </p:nvGraphicFramePr>
        <p:xfrm>
          <a:off x="612360" y="1249902"/>
          <a:ext cx="10760760" cy="505968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268896">
                  <a:extLst>
                    <a:ext uri="{9D8B030D-6E8A-4147-A177-3AD203B41FA5}">
                      <a16:colId xmlns:a16="http://schemas.microsoft.com/office/drawing/2014/main" val="20001"/>
                    </a:ext>
                  </a:extLst>
                </a:gridCol>
                <a:gridCol w="1704464">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general provisions for conformity of production stay in this paragraph</a:t>
                      </a:r>
                      <a:endParaRPr lang="en-GB" sz="1400"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2178914709"/>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New Par. 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spc="-1" dirty="0">
                          <a:solidFill>
                            <a:srgbClr val="000000"/>
                          </a:solidFill>
                          <a:latin typeface="Times New Roman" panose="02020603050405020304" pitchFamily="18" charset="0"/>
                          <a:cs typeface="Times New Roman" panose="02020603050405020304" pitchFamily="18" charset="0"/>
                        </a:rPr>
                        <a:t>Provisions for conformity of production from Par. 3.5. and Annexes 5 and 6 are collected here.</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250241564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4 &amp; Annex 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specific requirements were merged under Par. 6 of the main text.</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10001"/>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4.8.3.</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Headline added</a:t>
                      </a:r>
                      <a:endParaRPr lang="en-GB" sz="1400"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4.8.3.1.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Merged all existing provisions regarding luminous intensities in one paragraph</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4.8.7., 4.8.8. &amp; 4.8.10.</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Transferred to 4.8.2.4. to 4.8.2.6.</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Diff. Paras.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Renumbered for clearer order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51663046"/>
                  </a:ext>
                </a:extLst>
              </a:tr>
              <a:tr h="0">
                <a:tc>
                  <a:txBody>
                    <a:bodyPr/>
                    <a:lstStyle/>
                    <a:p>
                      <a:pPr>
                        <a:lnSpc>
                          <a:spcPct val="100000"/>
                        </a:lnSpc>
                      </a:pPr>
                      <a:r>
                        <a:rPr lang="en-GB" sz="1400" b="0" strike="noStrike" spc="-1" noProof="0" dirty="0">
                          <a:latin typeface="Times New Roman" panose="02020603050405020304" pitchFamily="18" charset="0"/>
                          <a:cs typeface="Times New Roman" panose="02020603050405020304" pitchFamily="18" charset="0"/>
                        </a:rPr>
                        <a:t>Tables in 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Aligned with the new structure in 4.8.3.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3206972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Introduction</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spc="-1" dirty="0">
                          <a:latin typeface="Times New Roman" panose="02020603050405020304" pitchFamily="18" charset="0"/>
                          <a:cs typeface="Times New Roman" panose="02020603050405020304" pitchFamily="18" charset="0"/>
                        </a:rPr>
                        <a:t>Updated the introductory text to reflect the new series of amendments</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SLR-40-12-Rev.1</a:t>
                      </a:r>
                    </a:p>
                  </a:txBody>
                  <a:tcPr/>
                </a:tc>
                <a:extLst>
                  <a:ext uri="{0D108BD9-81ED-4DB2-BD59-A6C34878D82A}">
                    <a16:rowId xmlns:a16="http://schemas.microsoft.com/office/drawing/2014/main" val="22764559"/>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3.1.2.1., 3.1.2.2.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Clarified a provision for devices mounted behind the rear window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SLR-35-01</a:t>
                      </a:r>
                    </a:p>
                  </a:txBody>
                  <a:tcPr/>
                </a:tc>
                <a:extLst>
                  <a:ext uri="{0D108BD9-81ED-4DB2-BD59-A6C34878D82A}">
                    <a16:rowId xmlns:a16="http://schemas.microsoft.com/office/drawing/2014/main" val="360255861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1, item 9.1.6.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Added an item to the communication form to follow the provisions of par. 4.5.4. (a)</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SLR-35-01</a:t>
                      </a:r>
                    </a:p>
                  </a:txBody>
                  <a:tcPr/>
                </a:tc>
                <a:extLst>
                  <a:ext uri="{0D108BD9-81ED-4DB2-BD59-A6C34878D82A}">
                    <a16:rowId xmlns:a16="http://schemas.microsoft.com/office/drawing/2014/main" val="2734036669"/>
                  </a:ext>
                </a:extLst>
              </a:tr>
            </a:tbl>
          </a:graphicData>
        </a:graphic>
      </p:graphicFrame>
      <p:sp>
        <p:nvSpPr>
          <p:cNvPr id="8" name="CustomShape 29">
            <a:extLst>
              <a:ext uri="{FF2B5EF4-FFF2-40B4-BE49-F238E27FC236}">
                <a16:creationId xmlns:a16="http://schemas.microsoft.com/office/drawing/2014/main" id="{16191CF8-1FC1-4CAD-BB84-47E22A2359AD}"/>
              </a:ext>
            </a:extLst>
          </p:cNvPr>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spTree>
    <p:extLst>
      <p:ext uri="{BB962C8B-B14F-4D97-AF65-F5344CB8AC3E}">
        <p14:creationId xmlns:p14="http://schemas.microsoft.com/office/powerpoint/2010/main" val="4162553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8">
            <a:extLst>
              <a:ext uri="{FF2B5EF4-FFF2-40B4-BE49-F238E27FC236}">
                <a16:creationId xmlns:a16="http://schemas.microsoft.com/office/drawing/2014/main" id="{3215101F-2455-411F-8D29-8DC75296AE9D}"/>
              </a:ext>
            </a:extLst>
          </p:cNvPr>
          <p:cNvSpPr/>
          <p:nvPr/>
        </p:nvSpPr>
        <p:spPr>
          <a:xfrm>
            <a:off x="650160" y="1116665"/>
            <a:ext cx="10744560" cy="22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 name="CustomShape 2">
            <a:extLst>
              <a:ext uri="{FF2B5EF4-FFF2-40B4-BE49-F238E27FC236}">
                <a16:creationId xmlns:a16="http://schemas.microsoft.com/office/drawing/2014/main" id="{0C5D4CC0-C3E8-4B08-BA13-5D17E21A89A3}"/>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a:t>
            </a:r>
            <a:r>
              <a:rPr lang="en-GB" b="1" spc="-1" dirty="0">
                <a:solidFill>
                  <a:srgbClr val="000000"/>
                </a:solidFill>
                <a:latin typeface="Tw Cen MT"/>
                <a:ea typeface="DejaVu Sans"/>
              </a:rPr>
              <a:t>4</a:t>
            </a:r>
            <a:r>
              <a:rPr lang="en-GB" sz="1800" b="1" strike="noStrike" spc="-1" dirty="0">
                <a:solidFill>
                  <a:srgbClr val="000000"/>
                </a:solidFill>
                <a:latin typeface="Tw Cen MT"/>
                <a:ea typeface="DejaVu Sans"/>
              </a:rPr>
              <a:t>/4</a:t>
            </a:r>
            <a:endParaRPr lang="en-GB" sz="1800" b="0" strike="noStrike" spc="-1" dirty="0">
              <a:latin typeface="Arial"/>
            </a:endParaRPr>
          </a:p>
        </p:txBody>
      </p:sp>
      <p:grpSp>
        <p:nvGrpSpPr>
          <p:cNvPr id="14" name="Group 13">
            <a:extLst>
              <a:ext uri="{FF2B5EF4-FFF2-40B4-BE49-F238E27FC236}">
                <a16:creationId xmlns:a16="http://schemas.microsoft.com/office/drawing/2014/main" id="{04BEB73E-ACD2-44CA-8E6B-C884ACB1CF5C}"/>
              </a:ext>
            </a:extLst>
          </p:cNvPr>
          <p:cNvGrpSpPr/>
          <p:nvPr/>
        </p:nvGrpSpPr>
        <p:grpSpPr>
          <a:xfrm>
            <a:off x="689880" y="173403"/>
            <a:ext cx="576000" cy="585125"/>
            <a:chOff x="689880" y="173403"/>
            <a:chExt cx="576000" cy="585125"/>
          </a:xfrm>
        </p:grpSpPr>
        <p:sp>
          <p:nvSpPr>
            <p:cNvPr id="15" name="CustomShape 4">
              <a:extLst>
                <a:ext uri="{FF2B5EF4-FFF2-40B4-BE49-F238E27FC236}">
                  <a16:creationId xmlns:a16="http://schemas.microsoft.com/office/drawing/2014/main" id="{F86C7949-70BF-4AF2-A16A-9522D0BA45D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6" name="CustomShape 5">
              <a:extLst>
                <a:ext uri="{FF2B5EF4-FFF2-40B4-BE49-F238E27FC236}">
                  <a16:creationId xmlns:a16="http://schemas.microsoft.com/office/drawing/2014/main" id="{AA0D00A8-8FA4-4B49-9927-498CFFE78E16}"/>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30" name="Table 4">
            <a:extLst>
              <a:ext uri="{FF2B5EF4-FFF2-40B4-BE49-F238E27FC236}">
                <a16:creationId xmlns:a16="http://schemas.microsoft.com/office/drawing/2014/main" id="{F0F6CBAC-49B7-4EDC-97C7-E2112053D863}"/>
              </a:ext>
            </a:extLst>
          </p:cNvPr>
          <p:cNvGraphicFramePr/>
          <p:nvPr>
            <p:extLst>
              <p:ext uri="{D42A27DB-BD31-4B8C-83A1-F6EECF244321}">
                <p14:modId xmlns:p14="http://schemas.microsoft.com/office/powerpoint/2010/main" val="864985544"/>
              </p:ext>
            </p:extLst>
          </p:nvPr>
        </p:nvGraphicFramePr>
        <p:xfrm>
          <a:off x="612360" y="1249902"/>
          <a:ext cx="10760760" cy="454152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418797">
                  <a:extLst>
                    <a:ext uri="{9D8B030D-6E8A-4147-A177-3AD203B41FA5}">
                      <a16:colId xmlns:a16="http://schemas.microsoft.com/office/drawing/2014/main" val="20001"/>
                    </a:ext>
                  </a:extLst>
                </a:gridCol>
                <a:gridCol w="155456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4.6.1.3.- 4.6.1.6.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An additional sentence was added to ensure the valid provisions for each function are clear.</a:t>
                      </a:r>
                      <a:endParaRPr lang="en-GB" sz="1400"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SLR-37-05-Rev.1</a:t>
                      </a:r>
                    </a:p>
                  </a:txBody>
                  <a:tcPr/>
                </a:tc>
                <a:extLst>
                  <a:ext uri="{0D108BD9-81ED-4DB2-BD59-A6C34878D82A}">
                    <a16:rowId xmlns:a16="http://schemas.microsoft.com/office/drawing/2014/main" val="2178914709"/>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All values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Changed values to scientific notation</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SLR-43-05-Rev.1</a:t>
                      </a:r>
                    </a:p>
                  </a:txBody>
                  <a:tcPr/>
                </a:tc>
                <a:extLst>
                  <a:ext uri="{0D108BD9-81ED-4DB2-BD59-A6C34878D82A}">
                    <a16:rowId xmlns:a16="http://schemas.microsoft.com/office/drawing/2014/main" val="250241564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3.3.5.2.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Clarification of the text</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p>
                  </a:txBody>
                  <a:tcPr/>
                </a:tc>
                <a:extLst>
                  <a:ext uri="{0D108BD9-81ED-4DB2-BD59-A6C34878D82A}">
                    <a16:rowId xmlns:a16="http://schemas.microsoft.com/office/drawing/2014/main" val="10001"/>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4.6.1.2.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Small text correction to reflect the changes in Annex 2</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SLR-37</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4.8.3.</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Newly structured and clarified general text for photometric requirements. Some paragraphs were renumbered, some were moved to other places, no change in requirements.</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5.x.1.,</a:t>
                      </a:r>
                      <a:endParaRPr lang="de-DE" sz="1400" b="0" strike="noStrike" spc="-1" dirty="0">
                        <a:latin typeface="Times New Roman" panose="02020603050405020304" pitchFamily="18" charset="0"/>
                        <a:cs typeface="Times New Roman" panose="02020603050405020304" pitchFamily="18" charset="0"/>
                      </a:endParaRPr>
                    </a:p>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5.x.2.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Merged the two subparagraphs and clarified the text according to the general provisions in Par. 4.8.3. Done for all functions under paragraphs 5.1., 5.2., 5.3, 5.4., 5.5., 5.6., 5.7. and 5.8.</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5.1.4., 5.2.4., 5.3.4., 5.5.4.</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Partially moved requirements from Annex 2 to the subparagraphs of the relevant functions</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5166304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5.7.4.</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Moved requirement from Annex 3 to main text.</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32069728"/>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Changed text „light distribution in space“ to „Angles of geometric visibility“ to be in line with Par. 4 and 5.</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p>
                  </a:txBody>
                  <a:tcPr/>
                </a:tc>
                <a:extLst>
                  <a:ext uri="{0D108BD9-81ED-4DB2-BD59-A6C34878D82A}">
                    <a16:rowId xmlns:a16="http://schemas.microsoft.com/office/drawing/2014/main" val="22764559"/>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2 2.7.1., 2.7.2.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Removed requirements as double to main body text</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SLR-37</a:t>
                      </a:r>
                    </a:p>
                  </a:txBody>
                  <a:tcPr/>
                </a:tc>
                <a:extLst>
                  <a:ext uri="{0D108BD9-81ED-4DB2-BD59-A6C34878D82A}">
                    <a16:rowId xmlns:a16="http://schemas.microsoft.com/office/drawing/2014/main" val="3602558613"/>
                  </a:ext>
                </a:extLst>
              </a:tr>
            </a:tbl>
          </a:graphicData>
        </a:graphic>
      </p:graphicFrame>
      <p:sp>
        <p:nvSpPr>
          <p:cNvPr id="8" name="CustomShape 29">
            <a:extLst>
              <a:ext uri="{FF2B5EF4-FFF2-40B4-BE49-F238E27FC236}">
                <a16:creationId xmlns:a16="http://schemas.microsoft.com/office/drawing/2014/main" id="{0D4D3C01-B509-4192-8A31-906818F22764}"/>
              </a:ext>
            </a:extLst>
          </p:cNvPr>
          <p:cNvSpPr/>
          <p:nvPr/>
        </p:nvSpPr>
        <p:spPr>
          <a:xfrm>
            <a:off x="10814760" y="6419922"/>
            <a:ext cx="1319400"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de-DE" sz="1800" b="1" strike="noStrike" spc="-1" dirty="0">
                <a:solidFill>
                  <a:srgbClr val="000000"/>
                </a:solidFill>
                <a:latin typeface="Arial"/>
                <a:ea typeface="DejaVu Sans"/>
              </a:rPr>
              <a:t>SLR-45-09</a:t>
            </a:r>
            <a:endParaRPr lang="de-DE" sz="1800" b="0" strike="noStrike" spc="-1" dirty="0">
              <a:latin typeface="Arial"/>
            </a:endParaRPr>
          </a:p>
        </p:txBody>
      </p:sp>
    </p:spTree>
    <p:extLst>
      <p:ext uri="{BB962C8B-B14F-4D97-AF65-F5344CB8AC3E}">
        <p14:creationId xmlns:p14="http://schemas.microsoft.com/office/powerpoint/2010/main" val="1280948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TM04033925[[fn=Druppel]]</Template>
  <TotalTime>0</TotalTime>
  <Words>1219</Words>
  <Application>Microsoft Office PowerPoint</Application>
  <PresentationFormat>Widescreen</PresentationFormat>
  <Paragraphs>209</Paragraphs>
  <Slides>6</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6</vt:i4>
      </vt:variant>
    </vt:vector>
  </HeadingPairs>
  <TitlesOfParts>
    <vt:vector size="14" baseType="lpstr">
      <vt:lpstr>Arial</vt:lpstr>
      <vt:lpstr>Courier New</vt:lpstr>
      <vt:lpstr>Symbol</vt:lpstr>
      <vt:lpstr>Times New Roman</vt:lpstr>
      <vt:lpstr>Tw Cen MT</vt:lpstr>
      <vt:lpstr>Wingdings</vt:lpstr>
      <vt:lpstr>Office Theme</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Bauckhage, Thomas</dc:creator>
  <dc:description/>
  <cp:lastModifiedBy>Davide Puglisi</cp:lastModifiedBy>
  <cp:revision>98</cp:revision>
  <dcterms:created xsi:type="dcterms:W3CDTF">2020-03-10T13:56:38Z</dcterms:created>
  <dcterms:modified xsi:type="dcterms:W3CDTF">2021-02-12T13:26:22Z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8</vt:i4>
  </property>
</Properties>
</file>