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0" r:id="rId4"/>
    <p:sldId id="263" r:id="rId5"/>
    <p:sldId id="264" r:id="rId6"/>
    <p:sldId id="266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614" autoAdjust="0"/>
    <p:restoredTop sz="96270" autoAdjust="0"/>
  </p:normalViewPr>
  <p:slideViewPr>
    <p:cSldViewPr snapToGrid="0">
      <p:cViewPr varScale="1">
        <p:scale>
          <a:sx n="111" d="100"/>
          <a:sy n="111" d="100"/>
        </p:scale>
        <p:origin x="11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645042-7154-46C7-B146-D9F4B48E15C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D171829-A446-44D9-B357-ACE8B207C72F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1600" noProof="0" dirty="0"/>
            <a:t>Voltage upon</a:t>
          </a:r>
        </a:p>
        <a:p>
          <a:r>
            <a:rPr lang="en-GB" sz="1600" noProof="0" dirty="0"/>
            <a:t>lamp design</a:t>
          </a:r>
        </a:p>
      </dgm:t>
    </dgm:pt>
    <dgm:pt modelId="{A3B85E3D-1F80-44C0-BA62-E9A7461ABED0}" type="parTrans" cxnId="{01F7792B-16F2-4D8E-9A56-B512F83A812C}">
      <dgm:prSet/>
      <dgm:spPr/>
      <dgm:t>
        <a:bodyPr/>
        <a:lstStyle/>
        <a:p>
          <a:endParaRPr lang="de-DE" sz="1200"/>
        </a:p>
      </dgm:t>
    </dgm:pt>
    <dgm:pt modelId="{7CC10CEC-5B1D-42BF-A7EA-D3D55EFA9818}" type="sibTrans" cxnId="{01F7792B-16F2-4D8E-9A56-B512F83A812C}">
      <dgm:prSet/>
      <dgm:spPr/>
      <dgm:t>
        <a:bodyPr/>
        <a:lstStyle/>
        <a:p>
          <a:endParaRPr lang="de-DE" sz="1200"/>
        </a:p>
      </dgm:t>
    </dgm:pt>
    <dgm:pt modelId="{875F48B4-6F30-4145-9FB8-1D24C04BF9F0}">
      <dgm:prSet phldrT="[Text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1600" noProof="0" dirty="0"/>
            <a:t>No ELSCG</a:t>
          </a:r>
        </a:p>
        <a:p>
          <a:r>
            <a:rPr lang="de-DE" sz="1600" dirty="0"/>
            <a:t>4.8.2.2.</a:t>
          </a:r>
        </a:p>
      </dgm:t>
    </dgm:pt>
    <dgm:pt modelId="{9856CD0B-4CCB-42A2-9465-B89C640E8A4E}" type="parTrans" cxnId="{03FB2361-6073-4548-A06A-FDA9BF230C3D}">
      <dgm:prSet/>
      <dgm:spPr/>
      <dgm:t>
        <a:bodyPr/>
        <a:lstStyle/>
        <a:p>
          <a:endParaRPr lang="de-DE" sz="1200"/>
        </a:p>
      </dgm:t>
    </dgm:pt>
    <dgm:pt modelId="{A1673EC2-6113-4039-94CF-2B15EAF0EC8C}" type="sibTrans" cxnId="{03FB2361-6073-4548-A06A-FDA9BF230C3D}">
      <dgm:prSet/>
      <dgm:spPr/>
      <dgm:t>
        <a:bodyPr/>
        <a:lstStyle/>
        <a:p>
          <a:endParaRPr lang="de-DE" sz="1200"/>
        </a:p>
      </dgm:t>
    </dgm:pt>
    <dgm:pt modelId="{2FC4AF16-D086-4ED2-8BCC-2959931A378F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de-DE" sz="1600" dirty="0"/>
            <a:t>ELSCG</a:t>
          </a:r>
        </a:p>
        <a:p>
          <a:r>
            <a:rPr lang="de-DE" sz="1600" dirty="0"/>
            <a:t>4.8.2.1.</a:t>
          </a:r>
        </a:p>
      </dgm:t>
    </dgm:pt>
    <dgm:pt modelId="{CA68E7A9-7C77-4B95-A7F4-8B7D7DD01592}" type="parTrans" cxnId="{FACBB3BD-8883-4439-BC4C-6BCF756179CF}">
      <dgm:prSet/>
      <dgm:spPr/>
      <dgm:t>
        <a:bodyPr/>
        <a:lstStyle/>
        <a:p>
          <a:endParaRPr lang="de-DE" sz="1200"/>
        </a:p>
      </dgm:t>
    </dgm:pt>
    <dgm:pt modelId="{FFE32E22-9328-4021-B4E2-DAB87E5AC3B9}" type="sibTrans" cxnId="{FACBB3BD-8883-4439-BC4C-6BCF756179CF}">
      <dgm:prSet/>
      <dgm:spPr/>
      <dgm:t>
        <a:bodyPr/>
        <a:lstStyle/>
        <a:p>
          <a:endParaRPr lang="de-DE" sz="1200"/>
        </a:p>
      </dgm:t>
    </dgm:pt>
    <dgm:pt modelId="{B4AB0DE2-1F38-4884-B72C-409EA0029348}">
      <dgm:prSet custT="1"/>
      <dgm:spPr/>
      <dgm:t>
        <a:bodyPr/>
        <a:lstStyle/>
        <a:p>
          <a:r>
            <a:rPr lang="en-GB" sz="1600" noProof="0" dirty="0"/>
            <a:t>Standard voltage</a:t>
          </a:r>
        </a:p>
        <a:p>
          <a:r>
            <a:rPr lang="de-DE" sz="1600" dirty="0"/>
            <a:t>4.8.2.1.1.</a:t>
          </a:r>
        </a:p>
      </dgm:t>
    </dgm:pt>
    <dgm:pt modelId="{EFAB8302-E7B2-4DA2-853C-9B35CD50F60B}" type="parTrans" cxnId="{00BE6602-09E0-4F7A-9F9C-84F77E83307B}">
      <dgm:prSet/>
      <dgm:spPr/>
      <dgm:t>
        <a:bodyPr/>
        <a:lstStyle/>
        <a:p>
          <a:endParaRPr lang="de-DE" sz="1200"/>
        </a:p>
      </dgm:t>
    </dgm:pt>
    <dgm:pt modelId="{948C8813-A2F9-4E7B-B61A-292CF2D7CDC3}" type="sibTrans" cxnId="{00BE6602-09E0-4F7A-9F9C-84F77E83307B}">
      <dgm:prSet/>
      <dgm:spPr/>
      <dgm:t>
        <a:bodyPr/>
        <a:lstStyle/>
        <a:p>
          <a:endParaRPr lang="de-DE" sz="1200"/>
        </a:p>
      </dgm:t>
    </dgm:pt>
    <dgm:pt modelId="{69FA9509-5C58-4ADA-AE96-A18DD13CF2F6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1600" noProof="0" dirty="0"/>
            <a:t>Non-repl. / light source modules</a:t>
          </a:r>
        </a:p>
        <a:p>
          <a:r>
            <a:rPr lang="de-DE" sz="1600" dirty="0"/>
            <a:t>4.8.2.2.1.</a:t>
          </a:r>
        </a:p>
      </dgm:t>
    </dgm:pt>
    <dgm:pt modelId="{87C51791-2DF6-4885-9BE2-657671647177}" type="parTrans" cxnId="{6BA6FE85-42D6-40D0-A1C3-FBCA43312A4D}">
      <dgm:prSet/>
      <dgm:spPr/>
      <dgm:t>
        <a:bodyPr/>
        <a:lstStyle/>
        <a:p>
          <a:endParaRPr lang="de-DE" sz="1200"/>
        </a:p>
      </dgm:t>
    </dgm:pt>
    <dgm:pt modelId="{C9B48B89-550F-4B56-B446-CA22B4DA1DA3}" type="sibTrans" cxnId="{6BA6FE85-42D6-40D0-A1C3-FBCA43312A4D}">
      <dgm:prSet/>
      <dgm:spPr/>
      <dgm:t>
        <a:bodyPr/>
        <a:lstStyle/>
        <a:p>
          <a:endParaRPr lang="de-DE" sz="1200"/>
        </a:p>
      </dgm:t>
    </dgm:pt>
    <dgm:pt modelId="{4604B452-6BCE-46A3-B4C3-C74BDCF6DF82}">
      <dgm:prSet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en-GB" sz="1600" noProof="0" dirty="0"/>
            <a:t>repl. UN approved</a:t>
          </a:r>
        </a:p>
        <a:p>
          <a:r>
            <a:rPr lang="de-DE" sz="1600" dirty="0"/>
            <a:t>4.8.2.2.2.</a:t>
          </a:r>
        </a:p>
      </dgm:t>
    </dgm:pt>
    <dgm:pt modelId="{45D98192-44EE-475E-AB1B-656A31569CF2}" type="parTrans" cxnId="{B2E7C423-1735-41B8-84BF-8CADB973B5F5}">
      <dgm:prSet/>
      <dgm:spPr/>
      <dgm:t>
        <a:bodyPr/>
        <a:lstStyle/>
        <a:p>
          <a:endParaRPr lang="de-DE" sz="1200"/>
        </a:p>
      </dgm:t>
    </dgm:pt>
    <dgm:pt modelId="{7A9E655A-EF04-40EC-8D5D-3465130E226B}" type="sibTrans" cxnId="{B2E7C423-1735-41B8-84BF-8CADB973B5F5}">
      <dgm:prSet/>
      <dgm:spPr/>
      <dgm:t>
        <a:bodyPr/>
        <a:lstStyle/>
        <a:p>
          <a:endParaRPr lang="de-DE" sz="1200"/>
        </a:p>
      </dgm:t>
    </dgm:pt>
    <dgm:pt modelId="{E0B29B86-9C88-43FB-B4F0-4162E4DF81C4}">
      <dgm:prSet custT="1"/>
      <dgm:spPr/>
      <dgm:t>
        <a:bodyPr/>
        <a:lstStyle/>
        <a:p>
          <a:r>
            <a:rPr lang="en-GB" sz="1600" noProof="0" dirty="0"/>
            <a:t>Standard voltage</a:t>
          </a:r>
        </a:p>
        <a:p>
          <a:r>
            <a:rPr lang="de-DE" sz="1600" dirty="0"/>
            <a:t>4.8.2.2.1.</a:t>
          </a:r>
        </a:p>
      </dgm:t>
    </dgm:pt>
    <dgm:pt modelId="{91FA2736-2A28-4BA8-822B-9A83853CC6D7}" type="parTrans" cxnId="{AE513277-3EE9-418C-BD7F-2C0C73F211A1}">
      <dgm:prSet/>
      <dgm:spPr/>
      <dgm:t>
        <a:bodyPr/>
        <a:lstStyle/>
        <a:p>
          <a:endParaRPr lang="de-DE" sz="1200"/>
        </a:p>
      </dgm:t>
    </dgm:pt>
    <dgm:pt modelId="{C1E9DB16-A0DF-4114-9B6E-323C630F0C69}" type="sibTrans" cxnId="{AE513277-3EE9-418C-BD7F-2C0C73F211A1}">
      <dgm:prSet/>
      <dgm:spPr/>
      <dgm:t>
        <a:bodyPr/>
        <a:lstStyle/>
        <a:p>
          <a:endParaRPr lang="de-DE" sz="1200"/>
        </a:p>
      </dgm:t>
    </dgm:pt>
    <dgm:pt modelId="{3AC03D94-843F-48C5-9B9B-3B44BB79565C}">
      <dgm:prSet custT="1"/>
      <dgm:spPr>
        <a:solidFill>
          <a:schemeClr val="accent2"/>
        </a:solidFill>
      </dgm:spPr>
      <dgm:t>
        <a:bodyPr/>
        <a:lstStyle/>
        <a:p>
          <a:r>
            <a:rPr lang="en-GB" sz="1600" noProof="0" dirty="0"/>
            <a:t>Applicant voltage</a:t>
          </a:r>
        </a:p>
        <a:p>
          <a:r>
            <a:rPr lang="de-DE" sz="1600" dirty="0"/>
            <a:t>4.8.2.2.1.</a:t>
          </a:r>
        </a:p>
      </dgm:t>
    </dgm:pt>
    <dgm:pt modelId="{75737FD0-B9A6-41DD-95CD-65F191A0AD3C}" type="parTrans" cxnId="{BD962ED8-FDBB-43CC-90D4-A5E234796C65}">
      <dgm:prSet/>
      <dgm:spPr/>
      <dgm:t>
        <a:bodyPr/>
        <a:lstStyle/>
        <a:p>
          <a:endParaRPr lang="de-DE" sz="1200"/>
        </a:p>
      </dgm:t>
    </dgm:pt>
    <dgm:pt modelId="{CD194932-F730-4DB2-B19E-8844AFC18E25}" type="sibTrans" cxnId="{BD962ED8-FDBB-43CC-90D4-A5E234796C65}">
      <dgm:prSet/>
      <dgm:spPr/>
      <dgm:t>
        <a:bodyPr/>
        <a:lstStyle/>
        <a:p>
          <a:endParaRPr lang="de-DE" sz="1200"/>
        </a:p>
      </dgm:t>
    </dgm:pt>
    <dgm:pt modelId="{6CF41436-C1C2-475F-86B4-116083AED347}">
      <dgm:prSet custT="1"/>
      <dgm:spPr/>
      <dgm:t>
        <a:bodyPr/>
        <a:lstStyle/>
        <a:p>
          <a:r>
            <a:rPr lang="de-DE" sz="1600" dirty="0"/>
            <a:t>Ref./Obj. luminous flux</a:t>
          </a:r>
        </a:p>
        <a:p>
          <a:r>
            <a:rPr lang="de-DE" sz="1600" dirty="0"/>
            <a:t>4.8.2.2.2. (a)</a:t>
          </a:r>
        </a:p>
      </dgm:t>
    </dgm:pt>
    <dgm:pt modelId="{257AD9FB-667D-48BF-AF55-31203AC97B27}" type="parTrans" cxnId="{A6FF7FA1-6F24-4697-B0DB-E31EFE0C3CCF}">
      <dgm:prSet/>
      <dgm:spPr/>
      <dgm:t>
        <a:bodyPr/>
        <a:lstStyle/>
        <a:p>
          <a:endParaRPr lang="de-DE" sz="1200"/>
        </a:p>
      </dgm:t>
    </dgm:pt>
    <dgm:pt modelId="{D40042B0-414D-4DC2-ADFC-7DAFBF72FEC2}" type="sibTrans" cxnId="{A6FF7FA1-6F24-4697-B0DB-E31EFE0C3CCF}">
      <dgm:prSet/>
      <dgm:spPr/>
      <dgm:t>
        <a:bodyPr/>
        <a:lstStyle/>
        <a:p>
          <a:endParaRPr lang="de-DE" sz="1200"/>
        </a:p>
      </dgm:t>
    </dgm:pt>
    <dgm:pt modelId="{EC484DC8-1437-402C-9FAD-9377FCA77FFA}">
      <dgm:prSet custT="1"/>
      <dgm:spPr>
        <a:solidFill>
          <a:schemeClr val="accent2"/>
        </a:solidFill>
      </dgm:spPr>
      <dgm:t>
        <a:bodyPr/>
        <a:lstStyle/>
        <a:p>
          <a:r>
            <a:rPr lang="en-GB" sz="1600" noProof="0" dirty="0"/>
            <a:t>Applicant voltage</a:t>
          </a:r>
        </a:p>
        <a:p>
          <a:r>
            <a:rPr lang="de-DE" sz="1600" dirty="0"/>
            <a:t>4.8.2.1.2.</a:t>
          </a:r>
        </a:p>
      </dgm:t>
    </dgm:pt>
    <dgm:pt modelId="{25FB5D36-D0DC-40B2-BB91-6C17D9137905}" type="parTrans" cxnId="{7D978F4C-6244-4BE1-8EC9-E2C99C8CE611}">
      <dgm:prSet/>
      <dgm:spPr/>
      <dgm:t>
        <a:bodyPr/>
        <a:lstStyle/>
        <a:p>
          <a:endParaRPr lang="en-GB"/>
        </a:p>
      </dgm:t>
    </dgm:pt>
    <dgm:pt modelId="{9624FBEA-D547-4518-B361-D6F500593048}" type="sibTrans" cxnId="{7D978F4C-6244-4BE1-8EC9-E2C99C8CE611}">
      <dgm:prSet/>
      <dgm:spPr/>
      <dgm:t>
        <a:bodyPr/>
        <a:lstStyle/>
        <a:p>
          <a:endParaRPr lang="en-GB"/>
        </a:p>
      </dgm:t>
    </dgm:pt>
    <dgm:pt modelId="{56762BDA-02E4-4068-8B2C-D07D481F3B9C}">
      <dgm:prSet/>
      <dgm:spPr/>
      <dgm:t>
        <a:bodyPr/>
        <a:lstStyle/>
        <a:p>
          <a:r>
            <a:rPr lang="de-DE" dirty="0"/>
            <a:t>Standard voltage + correction</a:t>
          </a:r>
        </a:p>
        <a:p>
          <a:r>
            <a:rPr lang="de-DE" dirty="0"/>
            <a:t>4.8.2.2.2. (b)</a:t>
          </a:r>
        </a:p>
      </dgm:t>
    </dgm:pt>
    <dgm:pt modelId="{E336B313-5307-4422-9710-8FCC621880BB}" type="parTrans" cxnId="{E2FE9917-8974-4AD9-A31C-00242D5414CB}">
      <dgm:prSet/>
      <dgm:spPr/>
      <dgm:t>
        <a:bodyPr/>
        <a:lstStyle/>
        <a:p>
          <a:endParaRPr lang="de-DE"/>
        </a:p>
      </dgm:t>
    </dgm:pt>
    <dgm:pt modelId="{6CB3BF62-DE37-4ECB-AD3C-FD823C8F16F2}" type="sibTrans" cxnId="{E2FE9917-8974-4AD9-A31C-00242D5414CB}">
      <dgm:prSet/>
      <dgm:spPr/>
      <dgm:t>
        <a:bodyPr/>
        <a:lstStyle/>
        <a:p>
          <a:endParaRPr lang="de-DE"/>
        </a:p>
      </dgm:t>
    </dgm:pt>
    <dgm:pt modelId="{EB058D70-1C55-48B0-B04A-C39C25C71300}" type="pres">
      <dgm:prSet presAssocID="{F8645042-7154-46C7-B146-D9F4B48E15C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6D291A-9137-4196-BBBC-249F86B14CA2}" type="pres">
      <dgm:prSet presAssocID="{F8645042-7154-46C7-B146-D9F4B48E15CE}" presName="hierFlow" presStyleCnt="0"/>
      <dgm:spPr/>
    </dgm:pt>
    <dgm:pt modelId="{16F987E0-4093-4A93-A05A-E7AA9AE3CC2D}" type="pres">
      <dgm:prSet presAssocID="{F8645042-7154-46C7-B146-D9F4B48E15C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125AD2D4-657C-4A85-B8DA-DC4DF454FEBE}" type="pres">
      <dgm:prSet presAssocID="{9D171829-A446-44D9-B357-ACE8B207C72F}" presName="Name14" presStyleCnt="0"/>
      <dgm:spPr/>
    </dgm:pt>
    <dgm:pt modelId="{C5946167-CB2C-4CDF-BBA1-1AC650144141}" type="pres">
      <dgm:prSet presAssocID="{9D171829-A446-44D9-B357-ACE8B207C72F}" presName="level1Shape" presStyleLbl="node0" presStyleIdx="0" presStyleCnt="1" custLinFactNeighborX="2292">
        <dgm:presLayoutVars>
          <dgm:chPref val="3"/>
        </dgm:presLayoutVars>
      </dgm:prSet>
      <dgm:spPr/>
    </dgm:pt>
    <dgm:pt modelId="{AE366A15-4BFF-47E8-8999-2C3867CF938E}" type="pres">
      <dgm:prSet presAssocID="{9D171829-A446-44D9-B357-ACE8B207C72F}" presName="hierChild2" presStyleCnt="0"/>
      <dgm:spPr/>
    </dgm:pt>
    <dgm:pt modelId="{132B4BAA-3408-4806-973F-7BE74B873701}" type="pres">
      <dgm:prSet presAssocID="{CA68E7A9-7C77-4B95-A7F4-8B7D7DD01592}" presName="Name19" presStyleLbl="parChTrans1D2" presStyleIdx="0" presStyleCnt="2"/>
      <dgm:spPr/>
    </dgm:pt>
    <dgm:pt modelId="{3C326608-F428-4910-A23F-7A8DF4BD8600}" type="pres">
      <dgm:prSet presAssocID="{2FC4AF16-D086-4ED2-8BCC-2959931A378F}" presName="Name21" presStyleCnt="0"/>
      <dgm:spPr/>
    </dgm:pt>
    <dgm:pt modelId="{E2121F4B-4FD5-471D-8A01-84E0F922D5C6}" type="pres">
      <dgm:prSet presAssocID="{2FC4AF16-D086-4ED2-8BCC-2959931A378F}" presName="level2Shape" presStyleLbl="node2" presStyleIdx="0" presStyleCnt="2" custLinFactNeighborX="2918" custLinFactNeighborY="943"/>
      <dgm:spPr/>
    </dgm:pt>
    <dgm:pt modelId="{C522C9B9-C110-4AB4-A28E-F438F14192F0}" type="pres">
      <dgm:prSet presAssocID="{2FC4AF16-D086-4ED2-8BCC-2959931A378F}" presName="hierChild3" presStyleCnt="0"/>
      <dgm:spPr/>
    </dgm:pt>
    <dgm:pt modelId="{408FA606-68F4-4C1A-9522-A220758A588E}" type="pres">
      <dgm:prSet presAssocID="{EFAB8302-E7B2-4DA2-853C-9B35CD50F60B}" presName="Name19" presStyleLbl="parChTrans1D3" presStyleIdx="0" presStyleCnt="4"/>
      <dgm:spPr/>
    </dgm:pt>
    <dgm:pt modelId="{5DE46A2A-0C3F-41CE-BCEF-6E8D7909954C}" type="pres">
      <dgm:prSet presAssocID="{B4AB0DE2-1F38-4884-B72C-409EA0029348}" presName="Name21" presStyleCnt="0"/>
      <dgm:spPr/>
    </dgm:pt>
    <dgm:pt modelId="{5CCB40C5-066B-400A-A110-DD73C9D56009}" type="pres">
      <dgm:prSet presAssocID="{B4AB0DE2-1F38-4884-B72C-409EA0029348}" presName="level2Shape" presStyleLbl="node3" presStyleIdx="0" presStyleCnt="4" custLinFactNeighborX="2201" custLinFactNeighborY="31278"/>
      <dgm:spPr/>
    </dgm:pt>
    <dgm:pt modelId="{36044F31-F982-4357-AB36-52C8C9BDDDCB}" type="pres">
      <dgm:prSet presAssocID="{B4AB0DE2-1F38-4884-B72C-409EA0029348}" presName="hierChild3" presStyleCnt="0"/>
      <dgm:spPr/>
    </dgm:pt>
    <dgm:pt modelId="{A93C11AE-1F10-4068-9FA5-C4DCB200E1A1}" type="pres">
      <dgm:prSet presAssocID="{25FB5D36-D0DC-40B2-BB91-6C17D9137905}" presName="Name19" presStyleLbl="parChTrans1D3" presStyleIdx="1" presStyleCnt="4"/>
      <dgm:spPr/>
    </dgm:pt>
    <dgm:pt modelId="{29A2B9FE-B923-4E89-85FE-6C88264E9430}" type="pres">
      <dgm:prSet presAssocID="{EC484DC8-1437-402C-9FAD-9377FCA77FFA}" presName="Name21" presStyleCnt="0"/>
      <dgm:spPr/>
    </dgm:pt>
    <dgm:pt modelId="{D06CA49B-A668-463A-A998-14106101A49A}" type="pres">
      <dgm:prSet presAssocID="{EC484DC8-1437-402C-9FAD-9377FCA77FFA}" presName="level2Shape" presStyleLbl="node3" presStyleIdx="1" presStyleCnt="4" custLinFactNeighborX="-15312" custLinFactNeighborY="31277"/>
      <dgm:spPr/>
    </dgm:pt>
    <dgm:pt modelId="{55661727-23C9-4E70-B56C-465A3B5CF394}" type="pres">
      <dgm:prSet presAssocID="{EC484DC8-1437-402C-9FAD-9377FCA77FFA}" presName="hierChild3" presStyleCnt="0"/>
      <dgm:spPr/>
    </dgm:pt>
    <dgm:pt modelId="{1DE9B45B-067A-41B3-B21E-517FE6B4F9C1}" type="pres">
      <dgm:prSet presAssocID="{9856CD0B-4CCB-42A2-9465-B89C640E8A4E}" presName="Name19" presStyleLbl="parChTrans1D2" presStyleIdx="1" presStyleCnt="2"/>
      <dgm:spPr/>
    </dgm:pt>
    <dgm:pt modelId="{57AE1F8F-15CC-4984-BA5F-23F7B7DECEF8}" type="pres">
      <dgm:prSet presAssocID="{875F48B4-6F30-4145-9FB8-1D24C04BF9F0}" presName="Name21" presStyleCnt="0"/>
      <dgm:spPr/>
    </dgm:pt>
    <dgm:pt modelId="{C712926E-06E5-4498-9CAB-E1F8193D8469}" type="pres">
      <dgm:prSet presAssocID="{875F48B4-6F30-4145-9FB8-1D24C04BF9F0}" presName="level2Shape" presStyleLbl="node2" presStyleIdx="1" presStyleCnt="2"/>
      <dgm:spPr/>
    </dgm:pt>
    <dgm:pt modelId="{E75567AD-AF43-4552-9308-386D23D667F8}" type="pres">
      <dgm:prSet presAssocID="{875F48B4-6F30-4145-9FB8-1D24C04BF9F0}" presName="hierChild3" presStyleCnt="0"/>
      <dgm:spPr/>
    </dgm:pt>
    <dgm:pt modelId="{C453A1DA-F964-432A-8959-031B2A81C4D6}" type="pres">
      <dgm:prSet presAssocID="{87C51791-2DF6-4885-9BE2-657671647177}" presName="Name19" presStyleLbl="parChTrans1D3" presStyleIdx="2" presStyleCnt="4"/>
      <dgm:spPr/>
    </dgm:pt>
    <dgm:pt modelId="{CF25E907-34D2-4609-A729-D2CE4047DA1D}" type="pres">
      <dgm:prSet presAssocID="{69FA9509-5C58-4ADA-AE96-A18DD13CF2F6}" presName="Name21" presStyleCnt="0"/>
      <dgm:spPr/>
    </dgm:pt>
    <dgm:pt modelId="{C4A3C911-67F5-430B-ADAB-36A95A7F6235}" type="pres">
      <dgm:prSet presAssocID="{69FA9509-5C58-4ADA-AE96-A18DD13CF2F6}" presName="level2Shape" presStyleLbl="node3" presStyleIdx="2" presStyleCnt="4" custScaleY="120951"/>
      <dgm:spPr/>
    </dgm:pt>
    <dgm:pt modelId="{9A6D085A-D0EA-4500-84B8-A87A6A058D92}" type="pres">
      <dgm:prSet presAssocID="{69FA9509-5C58-4ADA-AE96-A18DD13CF2F6}" presName="hierChild3" presStyleCnt="0"/>
      <dgm:spPr/>
    </dgm:pt>
    <dgm:pt modelId="{81C8659C-9F1F-47C5-98F5-9314D8692D0B}" type="pres">
      <dgm:prSet presAssocID="{91FA2736-2A28-4BA8-822B-9A83853CC6D7}" presName="Name19" presStyleLbl="parChTrans1D4" presStyleIdx="0" presStyleCnt="4"/>
      <dgm:spPr/>
    </dgm:pt>
    <dgm:pt modelId="{E8B3B8F6-0021-4C57-AC2F-EE372ED177F3}" type="pres">
      <dgm:prSet presAssocID="{E0B29B86-9C88-43FB-B4F0-4162E4DF81C4}" presName="Name21" presStyleCnt="0"/>
      <dgm:spPr/>
    </dgm:pt>
    <dgm:pt modelId="{77A7CE56-5DEE-4DA2-96AD-16EB94BF992B}" type="pres">
      <dgm:prSet presAssocID="{E0B29B86-9C88-43FB-B4F0-4162E4DF81C4}" presName="level2Shape" presStyleLbl="node4" presStyleIdx="0" presStyleCnt="4"/>
      <dgm:spPr/>
    </dgm:pt>
    <dgm:pt modelId="{440E61CA-E16C-4DC4-8549-4606E0C7B1CF}" type="pres">
      <dgm:prSet presAssocID="{E0B29B86-9C88-43FB-B4F0-4162E4DF81C4}" presName="hierChild3" presStyleCnt="0"/>
      <dgm:spPr/>
    </dgm:pt>
    <dgm:pt modelId="{AF8C8FDB-DB7D-4AF2-AB72-7D5A946242B3}" type="pres">
      <dgm:prSet presAssocID="{75737FD0-B9A6-41DD-95CD-65F191A0AD3C}" presName="Name19" presStyleLbl="parChTrans1D4" presStyleIdx="1" presStyleCnt="4"/>
      <dgm:spPr/>
    </dgm:pt>
    <dgm:pt modelId="{6CA593E3-4944-487A-A471-FF2A3BE3124A}" type="pres">
      <dgm:prSet presAssocID="{3AC03D94-843F-48C5-9B9B-3B44BB79565C}" presName="Name21" presStyleCnt="0"/>
      <dgm:spPr/>
    </dgm:pt>
    <dgm:pt modelId="{D215F3F4-B170-4200-A7CE-21667029D202}" type="pres">
      <dgm:prSet presAssocID="{3AC03D94-843F-48C5-9B9B-3B44BB79565C}" presName="level2Shape" presStyleLbl="node4" presStyleIdx="1" presStyleCnt="4"/>
      <dgm:spPr/>
    </dgm:pt>
    <dgm:pt modelId="{F17C3D14-09D0-4C78-AD49-C71D6B8600EE}" type="pres">
      <dgm:prSet presAssocID="{3AC03D94-843F-48C5-9B9B-3B44BB79565C}" presName="hierChild3" presStyleCnt="0"/>
      <dgm:spPr/>
    </dgm:pt>
    <dgm:pt modelId="{B3CA481F-B510-4A97-998E-FEDADD5DC12B}" type="pres">
      <dgm:prSet presAssocID="{45D98192-44EE-475E-AB1B-656A31569CF2}" presName="Name19" presStyleLbl="parChTrans1D3" presStyleIdx="3" presStyleCnt="4"/>
      <dgm:spPr/>
    </dgm:pt>
    <dgm:pt modelId="{8120FF13-D909-4948-A89A-17FC055E5B03}" type="pres">
      <dgm:prSet presAssocID="{4604B452-6BCE-46A3-B4C3-C74BDCF6DF82}" presName="Name21" presStyleCnt="0"/>
      <dgm:spPr/>
    </dgm:pt>
    <dgm:pt modelId="{1077CCF9-EF28-4463-8989-70C9D75ECBC6}" type="pres">
      <dgm:prSet presAssocID="{4604B452-6BCE-46A3-B4C3-C74BDCF6DF82}" presName="level2Shape" presStyleLbl="node3" presStyleIdx="3" presStyleCnt="4"/>
      <dgm:spPr/>
    </dgm:pt>
    <dgm:pt modelId="{AB7BBD86-7ACA-4671-B85B-47123C03F2F1}" type="pres">
      <dgm:prSet presAssocID="{4604B452-6BCE-46A3-B4C3-C74BDCF6DF82}" presName="hierChild3" presStyleCnt="0"/>
      <dgm:spPr/>
    </dgm:pt>
    <dgm:pt modelId="{1DA64BB1-53A0-4E8D-8AB9-5796727988FA}" type="pres">
      <dgm:prSet presAssocID="{257AD9FB-667D-48BF-AF55-31203AC97B27}" presName="Name19" presStyleLbl="parChTrans1D4" presStyleIdx="2" presStyleCnt="4"/>
      <dgm:spPr/>
    </dgm:pt>
    <dgm:pt modelId="{75D83028-148A-4527-B4A6-3080012EE025}" type="pres">
      <dgm:prSet presAssocID="{6CF41436-C1C2-475F-86B4-116083AED347}" presName="Name21" presStyleCnt="0"/>
      <dgm:spPr/>
    </dgm:pt>
    <dgm:pt modelId="{25F98E15-DD55-4A6D-BA56-09280949F024}" type="pres">
      <dgm:prSet presAssocID="{6CF41436-C1C2-475F-86B4-116083AED347}" presName="level2Shape" presStyleLbl="node4" presStyleIdx="2" presStyleCnt="4" custScaleX="89467" custScaleY="148281"/>
      <dgm:spPr/>
    </dgm:pt>
    <dgm:pt modelId="{C51D5B2B-847B-4956-873A-9E2BEF3C9734}" type="pres">
      <dgm:prSet presAssocID="{6CF41436-C1C2-475F-86B4-116083AED347}" presName="hierChild3" presStyleCnt="0"/>
      <dgm:spPr/>
    </dgm:pt>
    <dgm:pt modelId="{55F9FBE4-72A0-43A4-8DB7-1BC811796A6E}" type="pres">
      <dgm:prSet presAssocID="{E336B313-5307-4422-9710-8FCC621880BB}" presName="Name19" presStyleLbl="parChTrans1D4" presStyleIdx="3" presStyleCnt="4"/>
      <dgm:spPr/>
    </dgm:pt>
    <dgm:pt modelId="{DF346A6F-0E78-4546-8066-6719151A70C1}" type="pres">
      <dgm:prSet presAssocID="{56762BDA-02E4-4068-8B2C-D07D481F3B9C}" presName="Name21" presStyleCnt="0"/>
      <dgm:spPr/>
    </dgm:pt>
    <dgm:pt modelId="{A1E2D744-3931-439E-86D6-FE211A6B957C}" type="pres">
      <dgm:prSet presAssocID="{56762BDA-02E4-4068-8B2C-D07D481F3B9C}" presName="level2Shape" presStyleLbl="node4" presStyleIdx="3" presStyleCnt="4" custScaleY="146343"/>
      <dgm:spPr/>
    </dgm:pt>
    <dgm:pt modelId="{EBB932A7-1257-496D-932D-074CFFD908B4}" type="pres">
      <dgm:prSet presAssocID="{56762BDA-02E4-4068-8B2C-D07D481F3B9C}" presName="hierChild3" presStyleCnt="0"/>
      <dgm:spPr/>
    </dgm:pt>
    <dgm:pt modelId="{825E58FF-BC72-4C69-9FAE-57EE9B4293E9}" type="pres">
      <dgm:prSet presAssocID="{F8645042-7154-46C7-B146-D9F4B48E15CE}" presName="bgShapesFlow" presStyleCnt="0"/>
      <dgm:spPr/>
    </dgm:pt>
  </dgm:ptLst>
  <dgm:cxnLst>
    <dgm:cxn modelId="{00BE6602-09E0-4F7A-9F9C-84F77E83307B}" srcId="{2FC4AF16-D086-4ED2-8BCC-2959931A378F}" destId="{B4AB0DE2-1F38-4884-B72C-409EA0029348}" srcOrd="0" destOrd="0" parTransId="{EFAB8302-E7B2-4DA2-853C-9B35CD50F60B}" sibTransId="{948C8813-A2F9-4E7B-B61A-292CF2D7CDC3}"/>
    <dgm:cxn modelId="{8377DF15-EC0E-452B-ACF2-E42B5F0A7A8B}" type="presOf" srcId="{9D171829-A446-44D9-B357-ACE8B207C72F}" destId="{C5946167-CB2C-4CDF-BBA1-1AC650144141}" srcOrd="0" destOrd="0" presId="urn:microsoft.com/office/officeart/2005/8/layout/hierarchy6"/>
    <dgm:cxn modelId="{E2FE9917-8974-4AD9-A31C-00242D5414CB}" srcId="{4604B452-6BCE-46A3-B4C3-C74BDCF6DF82}" destId="{56762BDA-02E4-4068-8B2C-D07D481F3B9C}" srcOrd="1" destOrd="0" parTransId="{E336B313-5307-4422-9710-8FCC621880BB}" sibTransId="{6CB3BF62-DE37-4ECB-AD3C-FD823C8F16F2}"/>
    <dgm:cxn modelId="{AD072A1E-EF33-4360-A6DF-160DE3C15D9A}" type="presOf" srcId="{EC484DC8-1437-402C-9FAD-9377FCA77FFA}" destId="{D06CA49B-A668-463A-A998-14106101A49A}" srcOrd="0" destOrd="0" presId="urn:microsoft.com/office/officeart/2005/8/layout/hierarchy6"/>
    <dgm:cxn modelId="{B2E7C423-1735-41B8-84BF-8CADB973B5F5}" srcId="{875F48B4-6F30-4145-9FB8-1D24C04BF9F0}" destId="{4604B452-6BCE-46A3-B4C3-C74BDCF6DF82}" srcOrd="1" destOrd="0" parTransId="{45D98192-44EE-475E-AB1B-656A31569CF2}" sibTransId="{7A9E655A-EF04-40EC-8D5D-3465130E226B}"/>
    <dgm:cxn modelId="{E048A127-A60C-4867-9A5A-C8EB79BE85A5}" type="presOf" srcId="{257AD9FB-667D-48BF-AF55-31203AC97B27}" destId="{1DA64BB1-53A0-4E8D-8AB9-5796727988FA}" srcOrd="0" destOrd="0" presId="urn:microsoft.com/office/officeart/2005/8/layout/hierarchy6"/>
    <dgm:cxn modelId="{01F7792B-16F2-4D8E-9A56-B512F83A812C}" srcId="{F8645042-7154-46C7-B146-D9F4B48E15CE}" destId="{9D171829-A446-44D9-B357-ACE8B207C72F}" srcOrd="0" destOrd="0" parTransId="{A3B85E3D-1F80-44C0-BA62-E9A7461ABED0}" sibTransId="{7CC10CEC-5B1D-42BF-A7EA-D3D55EFA9818}"/>
    <dgm:cxn modelId="{4C666E3E-760A-4322-A7F2-EA2CD324FD2B}" type="presOf" srcId="{F8645042-7154-46C7-B146-D9F4B48E15CE}" destId="{EB058D70-1C55-48B0-B04A-C39C25C71300}" srcOrd="0" destOrd="0" presId="urn:microsoft.com/office/officeart/2005/8/layout/hierarchy6"/>
    <dgm:cxn modelId="{89FD3D5F-7018-44D7-AD63-A95948E15F70}" type="presOf" srcId="{91FA2736-2A28-4BA8-822B-9A83853CC6D7}" destId="{81C8659C-9F1F-47C5-98F5-9314D8692D0B}" srcOrd="0" destOrd="0" presId="urn:microsoft.com/office/officeart/2005/8/layout/hierarchy6"/>
    <dgm:cxn modelId="{03FB2361-6073-4548-A06A-FDA9BF230C3D}" srcId="{9D171829-A446-44D9-B357-ACE8B207C72F}" destId="{875F48B4-6F30-4145-9FB8-1D24C04BF9F0}" srcOrd="1" destOrd="0" parTransId="{9856CD0B-4CCB-42A2-9465-B89C640E8A4E}" sibTransId="{A1673EC2-6113-4039-94CF-2B15EAF0EC8C}"/>
    <dgm:cxn modelId="{B9A55662-6B1B-4EE6-ABBA-3308A82BDC52}" type="presOf" srcId="{2FC4AF16-D086-4ED2-8BCC-2959931A378F}" destId="{E2121F4B-4FD5-471D-8A01-84E0F922D5C6}" srcOrd="0" destOrd="0" presId="urn:microsoft.com/office/officeart/2005/8/layout/hierarchy6"/>
    <dgm:cxn modelId="{55238045-0E61-4A2F-94C2-E62200D3C81D}" type="presOf" srcId="{56762BDA-02E4-4068-8B2C-D07D481F3B9C}" destId="{A1E2D744-3931-439E-86D6-FE211A6B957C}" srcOrd="0" destOrd="0" presId="urn:microsoft.com/office/officeart/2005/8/layout/hierarchy6"/>
    <dgm:cxn modelId="{A8422947-876B-41CB-AE54-BB08534582C9}" type="presOf" srcId="{6CF41436-C1C2-475F-86B4-116083AED347}" destId="{25F98E15-DD55-4A6D-BA56-09280949F024}" srcOrd="0" destOrd="0" presId="urn:microsoft.com/office/officeart/2005/8/layout/hierarchy6"/>
    <dgm:cxn modelId="{7D978F4C-6244-4BE1-8EC9-E2C99C8CE611}" srcId="{2FC4AF16-D086-4ED2-8BCC-2959931A378F}" destId="{EC484DC8-1437-402C-9FAD-9377FCA77FFA}" srcOrd="1" destOrd="0" parTransId="{25FB5D36-D0DC-40B2-BB91-6C17D9137905}" sibTransId="{9624FBEA-D547-4518-B361-D6F500593048}"/>
    <dgm:cxn modelId="{362EC270-D0FC-49F7-AB92-0DF84B35C7E5}" type="presOf" srcId="{75737FD0-B9A6-41DD-95CD-65F191A0AD3C}" destId="{AF8C8FDB-DB7D-4AF2-AB72-7D5A946242B3}" srcOrd="0" destOrd="0" presId="urn:microsoft.com/office/officeart/2005/8/layout/hierarchy6"/>
    <dgm:cxn modelId="{3AFA0153-6B6B-4437-9BCB-C26E7CF2D89C}" type="presOf" srcId="{E0B29B86-9C88-43FB-B4F0-4162E4DF81C4}" destId="{77A7CE56-5DEE-4DA2-96AD-16EB94BF992B}" srcOrd="0" destOrd="0" presId="urn:microsoft.com/office/officeart/2005/8/layout/hierarchy6"/>
    <dgm:cxn modelId="{4D01F273-7C46-4D31-AB45-E46B2857BADF}" type="presOf" srcId="{9856CD0B-4CCB-42A2-9465-B89C640E8A4E}" destId="{1DE9B45B-067A-41B3-B21E-517FE6B4F9C1}" srcOrd="0" destOrd="0" presId="urn:microsoft.com/office/officeart/2005/8/layout/hierarchy6"/>
    <dgm:cxn modelId="{AE513277-3EE9-418C-BD7F-2C0C73F211A1}" srcId="{69FA9509-5C58-4ADA-AE96-A18DD13CF2F6}" destId="{E0B29B86-9C88-43FB-B4F0-4162E4DF81C4}" srcOrd="0" destOrd="0" parTransId="{91FA2736-2A28-4BA8-822B-9A83853CC6D7}" sibTransId="{C1E9DB16-A0DF-4114-9B6E-323C630F0C69}"/>
    <dgm:cxn modelId="{06C39F82-E157-49B8-9613-C2D2E85083B1}" type="presOf" srcId="{87C51791-2DF6-4885-9BE2-657671647177}" destId="{C453A1DA-F964-432A-8959-031B2A81C4D6}" srcOrd="0" destOrd="0" presId="urn:microsoft.com/office/officeart/2005/8/layout/hierarchy6"/>
    <dgm:cxn modelId="{10F14B85-C432-4DFE-80C1-17DFD778895E}" type="presOf" srcId="{3AC03D94-843F-48C5-9B9B-3B44BB79565C}" destId="{D215F3F4-B170-4200-A7CE-21667029D202}" srcOrd="0" destOrd="0" presId="urn:microsoft.com/office/officeart/2005/8/layout/hierarchy6"/>
    <dgm:cxn modelId="{35C6C485-B194-47DC-927E-6B0624CB22A4}" type="presOf" srcId="{25FB5D36-D0DC-40B2-BB91-6C17D9137905}" destId="{A93C11AE-1F10-4068-9FA5-C4DCB200E1A1}" srcOrd="0" destOrd="0" presId="urn:microsoft.com/office/officeart/2005/8/layout/hierarchy6"/>
    <dgm:cxn modelId="{6BA6FE85-42D6-40D0-A1C3-FBCA43312A4D}" srcId="{875F48B4-6F30-4145-9FB8-1D24C04BF9F0}" destId="{69FA9509-5C58-4ADA-AE96-A18DD13CF2F6}" srcOrd="0" destOrd="0" parTransId="{87C51791-2DF6-4885-9BE2-657671647177}" sibTransId="{C9B48B89-550F-4B56-B446-CA22B4DA1DA3}"/>
    <dgm:cxn modelId="{A6FF7FA1-6F24-4697-B0DB-E31EFE0C3CCF}" srcId="{4604B452-6BCE-46A3-B4C3-C74BDCF6DF82}" destId="{6CF41436-C1C2-475F-86B4-116083AED347}" srcOrd="0" destOrd="0" parTransId="{257AD9FB-667D-48BF-AF55-31203AC97B27}" sibTransId="{D40042B0-414D-4DC2-ADFC-7DAFBF72FEC2}"/>
    <dgm:cxn modelId="{E3DCC4B5-EF6D-42A2-A94C-FC8C93701C83}" type="presOf" srcId="{E336B313-5307-4422-9710-8FCC621880BB}" destId="{55F9FBE4-72A0-43A4-8DB7-1BC811796A6E}" srcOrd="0" destOrd="0" presId="urn:microsoft.com/office/officeart/2005/8/layout/hierarchy6"/>
    <dgm:cxn modelId="{2F31ACB9-54FC-4B0C-8207-888746C62E7F}" type="presOf" srcId="{69FA9509-5C58-4ADA-AE96-A18DD13CF2F6}" destId="{C4A3C911-67F5-430B-ADAB-36A95A7F6235}" srcOrd="0" destOrd="0" presId="urn:microsoft.com/office/officeart/2005/8/layout/hierarchy6"/>
    <dgm:cxn modelId="{C0E7D2BB-DC2F-47AD-8503-9651246BF71A}" type="presOf" srcId="{B4AB0DE2-1F38-4884-B72C-409EA0029348}" destId="{5CCB40C5-066B-400A-A110-DD73C9D56009}" srcOrd="0" destOrd="0" presId="urn:microsoft.com/office/officeart/2005/8/layout/hierarchy6"/>
    <dgm:cxn modelId="{FACBB3BD-8883-4439-BC4C-6BCF756179CF}" srcId="{9D171829-A446-44D9-B357-ACE8B207C72F}" destId="{2FC4AF16-D086-4ED2-8BCC-2959931A378F}" srcOrd="0" destOrd="0" parTransId="{CA68E7A9-7C77-4B95-A7F4-8B7D7DD01592}" sibTransId="{FFE32E22-9328-4021-B4E2-DAB87E5AC3B9}"/>
    <dgm:cxn modelId="{BD962ED8-FDBB-43CC-90D4-A5E234796C65}" srcId="{69FA9509-5C58-4ADA-AE96-A18DD13CF2F6}" destId="{3AC03D94-843F-48C5-9B9B-3B44BB79565C}" srcOrd="1" destOrd="0" parTransId="{75737FD0-B9A6-41DD-95CD-65F191A0AD3C}" sibTransId="{CD194932-F730-4DB2-B19E-8844AFC18E25}"/>
    <dgm:cxn modelId="{E20AB8D8-F933-4633-BB67-405914D0B11B}" type="presOf" srcId="{45D98192-44EE-475E-AB1B-656A31569CF2}" destId="{B3CA481F-B510-4A97-998E-FEDADD5DC12B}" srcOrd="0" destOrd="0" presId="urn:microsoft.com/office/officeart/2005/8/layout/hierarchy6"/>
    <dgm:cxn modelId="{CD1497DB-9055-48E3-8DE4-DF68B17151E1}" type="presOf" srcId="{CA68E7A9-7C77-4B95-A7F4-8B7D7DD01592}" destId="{132B4BAA-3408-4806-973F-7BE74B873701}" srcOrd="0" destOrd="0" presId="urn:microsoft.com/office/officeart/2005/8/layout/hierarchy6"/>
    <dgm:cxn modelId="{E0B14AE2-714D-4913-97AB-28B9371F46D7}" type="presOf" srcId="{875F48B4-6F30-4145-9FB8-1D24C04BF9F0}" destId="{C712926E-06E5-4498-9CAB-E1F8193D8469}" srcOrd="0" destOrd="0" presId="urn:microsoft.com/office/officeart/2005/8/layout/hierarchy6"/>
    <dgm:cxn modelId="{05D181F2-AAD9-4D64-97E4-CCB323875B96}" type="presOf" srcId="{4604B452-6BCE-46A3-B4C3-C74BDCF6DF82}" destId="{1077CCF9-EF28-4463-8989-70C9D75ECBC6}" srcOrd="0" destOrd="0" presId="urn:microsoft.com/office/officeart/2005/8/layout/hierarchy6"/>
    <dgm:cxn modelId="{4C6A09F7-66AE-4678-AA4B-750EF48E31E6}" type="presOf" srcId="{EFAB8302-E7B2-4DA2-853C-9B35CD50F60B}" destId="{408FA606-68F4-4C1A-9522-A220758A588E}" srcOrd="0" destOrd="0" presId="urn:microsoft.com/office/officeart/2005/8/layout/hierarchy6"/>
    <dgm:cxn modelId="{CCF0A522-C245-48F3-B6A8-C68FA6B2128F}" type="presParOf" srcId="{EB058D70-1C55-48B0-B04A-C39C25C71300}" destId="{826D291A-9137-4196-BBBC-249F86B14CA2}" srcOrd="0" destOrd="0" presId="urn:microsoft.com/office/officeart/2005/8/layout/hierarchy6"/>
    <dgm:cxn modelId="{8E5F5B3F-F628-4F0A-B35C-32886A122CD2}" type="presParOf" srcId="{826D291A-9137-4196-BBBC-249F86B14CA2}" destId="{16F987E0-4093-4A93-A05A-E7AA9AE3CC2D}" srcOrd="0" destOrd="0" presId="urn:microsoft.com/office/officeart/2005/8/layout/hierarchy6"/>
    <dgm:cxn modelId="{1C36E229-24C1-4903-8855-0060EA67DCDA}" type="presParOf" srcId="{16F987E0-4093-4A93-A05A-E7AA9AE3CC2D}" destId="{125AD2D4-657C-4A85-B8DA-DC4DF454FEBE}" srcOrd="0" destOrd="0" presId="urn:microsoft.com/office/officeart/2005/8/layout/hierarchy6"/>
    <dgm:cxn modelId="{C74BE8D5-1A37-4B97-8E0F-3F7DA91132BC}" type="presParOf" srcId="{125AD2D4-657C-4A85-B8DA-DC4DF454FEBE}" destId="{C5946167-CB2C-4CDF-BBA1-1AC650144141}" srcOrd="0" destOrd="0" presId="urn:microsoft.com/office/officeart/2005/8/layout/hierarchy6"/>
    <dgm:cxn modelId="{74B7BD12-DEA5-41A8-B895-28BF625C0401}" type="presParOf" srcId="{125AD2D4-657C-4A85-B8DA-DC4DF454FEBE}" destId="{AE366A15-4BFF-47E8-8999-2C3867CF938E}" srcOrd="1" destOrd="0" presId="urn:microsoft.com/office/officeart/2005/8/layout/hierarchy6"/>
    <dgm:cxn modelId="{CF5ECF2C-2AC3-41FB-858C-7B4A5BD4299E}" type="presParOf" srcId="{AE366A15-4BFF-47E8-8999-2C3867CF938E}" destId="{132B4BAA-3408-4806-973F-7BE74B873701}" srcOrd="0" destOrd="0" presId="urn:microsoft.com/office/officeart/2005/8/layout/hierarchy6"/>
    <dgm:cxn modelId="{9BDA0DF9-79F9-46F6-801C-7A635069627F}" type="presParOf" srcId="{AE366A15-4BFF-47E8-8999-2C3867CF938E}" destId="{3C326608-F428-4910-A23F-7A8DF4BD8600}" srcOrd="1" destOrd="0" presId="urn:microsoft.com/office/officeart/2005/8/layout/hierarchy6"/>
    <dgm:cxn modelId="{8D31FD7F-0A58-4DE7-AEDB-30016EE9E870}" type="presParOf" srcId="{3C326608-F428-4910-A23F-7A8DF4BD8600}" destId="{E2121F4B-4FD5-471D-8A01-84E0F922D5C6}" srcOrd="0" destOrd="0" presId="urn:microsoft.com/office/officeart/2005/8/layout/hierarchy6"/>
    <dgm:cxn modelId="{DD858A48-EE1D-4E74-8FF3-A21FCF01B51A}" type="presParOf" srcId="{3C326608-F428-4910-A23F-7A8DF4BD8600}" destId="{C522C9B9-C110-4AB4-A28E-F438F14192F0}" srcOrd="1" destOrd="0" presId="urn:microsoft.com/office/officeart/2005/8/layout/hierarchy6"/>
    <dgm:cxn modelId="{319334C3-7DD9-47BE-B8DC-DD77757D66B6}" type="presParOf" srcId="{C522C9B9-C110-4AB4-A28E-F438F14192F0}" destId="{408FA606-68F4-4C1A-9522-A220758A588E}" srcOrd="0" destOrd="0" presId="urn:microsoft.com/office/officeart/2005/8/layout/hierarchy6"/>
    <dgm:cxn modelId="{93AF9898-A90E-4B92-A0B6-671228C527F6}" type="presParOf" srcId="{C522C9B9-C110-4AB4-A28E-F438F14192F0}" destId="{5DE46A2A-0C3F-41CE-BCEF-6E8D7909954C}" srcOrd="1" destOrd="0" presId="urn:microsoft.com/office/officeart/2005/8/layout/hierarchy6"/>
    <dgm:cxn modelId="{93C9230F-9369-484F-9F2D-6725E0D369F6}" type="presParOf" srcId="{5DE46A2A-0C3F-41CE-BCEF-6E8D7909954C}" destId="{5CCB40C5-066B-400A-A110-DD73C9D56009}" srcOrd="0" destOrd="0" presId="urn:microsoft.com/office/officeart/2005/8/layout/hierarchy6"/>
    <dgm:cxn modelId="{C5240DF6-D736-4FA9-B4D2-0D5DA1772C58}" type="presParOf" srcId="{5DE46A2A-0C3F-41CE-BCEF-6E8D7909954C}" destId="{36044F31-F982-4357-AB36-52C8C9BDDDCB}" srcOrd="1" destOrd="0" presId="urn:microsoft.com/office/officeart/2005/8/layout/hierarchy6"/>
    <dgm:cxn modelId="{9827FCED-BA53-4CB9-96D8-C044C9DC9C45}" type="presParOf" srcId="{C522C9B9-C110-4AB4-A28E-F438F14192F0}" destId="{A93C11AE-1F10-4068-9FA5-C4DCB200E1A1}" srcOrd="2" destOrd="0" presId="urn:microsoft.com/office/officeart/2005/8/layout/hierarchy6"/>
    <dgm:cxn modelId="{869B100A-3343-42E0-93B2-107592682829}" type="presParOf" srcId="{C522C9B9-C110-4AB4-A28E-F438F14192F0}" destId="{29A2B9FE-B923-4E89-85FE-6C88264E9430}" srcOrd="3" destOrd="0" presId="urn:microsoft.com/office/officeart/2005/8/layout/hierarchy6"/>
    <dgm:cxn modelId="{7924EAA0-353B-49E8-98F3-46990C784A59}" type="presParOf" srcId="{29A2B9FE-B923-4E89-85FE-6C88264E9430}" destId="{D06CA49B-A668-463A-A998-14106101A49A}" srcOrd="0" destOrd="0" presId="urn:microsoft.com/office/officeart/2005/8/layout/hierarchy6"/>
    <dgm:cxn modelId="{FC0F52C2-34CA-4462-9140-DB9A1E74D539}" type="presParOf" srcId="{29A2B9FE-B923-4E89-85FE-6C88264E9430}" destId="{55661727-23C9-4E70-B56C-465A3B5CF394}" srcOrd="1" destOrd="0" presId="urn:microsoft.com/office/officeart/2005/8/layout/hierarchy6"/>
    <dgm:cxn modelId="{E235940E-7BB2-441A-B436-C5229E84E378}" type="presParOf" srcId="{AE366A15-4BFF-47E8-8999-2C3867CF938E}" destId="{1DE9B45B-067A-41B3-B21E-517FE6B4F9C1}" srcOrd="2" destOrd="0" presId="urn:microsoft.com/office/officeart/2005/8/layout/hierarchy6"/>
    <dgm:cxn modelId="{0C850677-09E1-42E8-822B-F83054FD7CFC}" type="presParOf" srcId="{AE366A15-4BFF-47E8-8999-2C3867CF938E}" destId="{57AE1F8F-15CC-4984-BA5F-23F7B7DECEF8}" srcOrd="3" destOrd="0" presId="urn:microsoft.com/office/officeart/2005/8/layout/hierarchy6"/>
    <dgm:cxn modelId="{4E8A42BE-64A5-4B0C-A41E-E009B4F3E199}" type="presParOf" srcId="{57AE1F8F-15CC-4984-BA5F-23F7B7DECEF8}" destId="{C712926E-06E5-4498-9CAB-E1F8193D8469}" srcOrd="0" destOrd="0" presId="urn:microsoft.com/office/officeart/2005/8/layout/hierarchy6"/>
    <dgm:cxn modelId="{CEF869ED-DB04-434C-93C8-72ADE901004E}" type="presParOf" srcId="{57AE1F8F-15CC-4984-BA5F-23F7B7DECEF8}" destId="{E75567AD-AF43-4552-9308-386D23D667F8}" srcOrd="1" destOrd="0" presId="urn:microsoft.com/office/officeart/2005/8/layout/hierarchy6"/>
    <dgm:cxn modelId="{5FB158A3-9DEE-4956-8A16-9B21C4126590}" type="presParOf" srcId="{E75567AD-AF43-4552-9308-386D23D667F8}" destId="{C453A1DA-F964-432A-8959-031B2A81C4D6}" srcOrd="0" destOrd="0" presId="urn:microsoft.com/office/officeart/2005/8/layout/hierarchy6"/>
    <dgm:cxn modelId="{6A187B75-6672-4B80-BC71-68CC8C228795}" type="presParOf" srcId="{E75567AD-AF43-4552-9308-386D23D667F8}" destId="{CF25E907-34D2-4609-A729-D2CE4047DA1D}" srcOrd="1" destOrd="0" presId="urn:microsoft.com/office/officeart/2005/8/layout/hierarchy6"/>
    <dgm:cxn modelId="{8737E0E5-8A79-46AB-878F-59E2C15740D9}" type="presParOf" srcId="{CF25E907-34D2-4609-A729-D2CE4047DA1D}" destId="{C4A3C911-67F5-430B-ADAB-36A95A7F6235}" srcOrd="0" destOrd="0" presId="urn:microsoft.com/office/officeart/2005/8/layout/hierarchy6"/>
    <dgm:cxn modelId="{D09E9B0B-9B9D-4ED3-8818-7433BEEB7B19}" type="presParOf" srcId="{CF25E907-34D2-4609-A729-D2CE4047DA1D}" destId="{9A6D085A-D0EA-4500-84B8-A87A6A058D92}" srcOrd="1" destOrd="0" presId="urn:microsoft.com/office/officeart/2005/8/layout/hierarchy6"/>
    <dgm:cxn modelId="{09669B04-D769-4E0F-BA08-E20F8113E903}" type="presParOf" srcId="{9A6D085A-D0EA-4500-84B8-A87A6A058D92}" destId="{81C8659C-9F1F-47C5-98F5-9314D8692D0B}" srcOrd="0" destOrd="0" presId="urn:microsoft.com/office/officeart/2005/8/layout/hierarchy6"/>
    <dgm:cxn modelId="{16720BAC-9606-4A27-9E34-BFE72BFED01A}" type="presParOf" srcId="{9A6D085A-D0EA-4500-84B8-A87A6A058D92}" destId="{E8B3B8F6-0021-4C57-AC2F-EE372ED177F3}" srcOrd="1" destOrd="0" presId="urn:microsoft.com/office/officeart/2005/8/layout/hierarchy6"/>
    <dgm:cxn modelId="{7D7536E7-F82F-47FA-B37E-E6A0C52D29DC}" type="presParOf" srcId="{E8B3B8F6-0021-4C57-AC2F-EE372ED177F3}" destId="{77A7CE56-5DEE-4DA2-96AD-16EB94BF992B}" srcOrd="0" destOrd="0" presId="urn:microsoft.com/office/officeart/2005/8/layout/hierarchy6"/>
    <dgm:cxn modelId="{67CC4FB1-008B-4786-BC0F-9B6ED6784C46}" type="presParOf" srcId="{E8B3B8F6-0021-4C57-AC2F-EE372ED177F3}" destId="{440E61CA-E16C-4DC4-8549-4606E0C7B1CF}" srcOrd="1" destOrd="0" presId="urn:microsoft.com/office/officeart/2005/8/layout/hierarchy6"/>
    <dgm:cxn modelId="{7BA0F2FA-B67E-4A05-8DC6-E1FBF2B3A255}" type="presParOf" srcId="{9A6D085A-D0EA-4500-84B8-A87A6A058D92}" destId="{AF8C8FDB-DB7D-4AF2-AB72-7D5A946242B3}" srcOrd="2" destOrd="0" presId="urn:microsoft.com/office/officeart/2005/8/layout/hierarchy6"/>
    <dgm:cxn modelId="{1DEE285A-3131-45E1-A44E-4252AD2679E8}" type="presParOf" srcId="{9A6D085A-D0EA-4500-84B8-A87A6A058D92}" destId="{6CA593E3-4944-487A-A471-FF2A3BE3124A}" srcOrd="3" destOrd="0" presId="urn:microsoft.com/office/officeart/2005/8/layout/hierarchy6"/>
    <dgm:cxn modelId="{66AF3ABB-BCFB-4717-8EEB-F0E71EBB6BA5}" type="presParOf" srcId="{6CA593E3-4944-487A-A471-FF2A3BE3124A}" destId="{D215F3F4-B170-4200-A7CE-21667029D202}" srcOrd="0" destOrd="0" presId="urn:microsoft.com/office/officeart/2005/8/layout/hierarchy6"/>
    <dgm:cxn modelId="{92D30885-07B7-4D1B-BAAA-661A53C86EB7}" type="presParOf" srcId="{6CA593E3-4944-487A-A471-FF2A3BE3124A}" destId="{F17C3D14-09D0-4C78-AD49-C71D6B8600EE}" srcOrd="1" destOrd="0" presId="urn:microsoft.com/office/officeart/2005/8/layout/hierarchy6"/>
    <dgm:cxn modelId="{95AEC80A-5942-40DD-B5D3-A7CCAF4273E4}" type="presParOf" srcId="{E75567AD-AF43-4552-9308-386D23D667F8}" destId="{B3CA481F-B510-4A97-998E-FEDADD5DC12B}" srcOrd="2" destOrd="0" presId="urn:microsoft.com/office/officeart/2005/8/layout/hierarchy6"/>
    <dgm:cxn modelId="{012E0064-C26F-4BCD-AC50-E1D348EF94B5}" type="presParOf" srcId="{E75567AD-AF43-4552-9308-386D23D667F8}" destId="{8120FF13-D909-4948-A89A-17FC055E5B03}" srcOrd="3" destOrd="0" presId="urn:microsoft.com/office/officeart/2005/8/layout/hierarchy6"/>
    <dgm:cxn modelId="{ED12DC63-09B7-4A08-8FC7-8C02A8B3A3CF}" type="presParOf" srcId="{8120FF13-D909-4948-A89A-17FC055E5B03}" destId="{1077CCF9-EF28-4463-8989-70C9D75ECBC6}" srcOrd="0" destOrd="0" presId="urn:microsoft.com/office/officeart/2005/8/layout/hierarchy6"/>
    <dgm:cxn modelId="{FCA4DF43-D6DB-421D-9113-F4BBAFF89E8B}" type="presParOf" srcId="{8120FF13-D909-4948-A89A-17FC055E5B03}" destId="{AB7BBD86-7ACA-4671-B85B-47123C03F2F1}" srcOrd="1" destOrd="0" presId="urn:microsoft.com/office/officeart/2005/8/layout/hierarchy6"/>
    <dgm:cxn modelId="{7E2E33DD-F92F-4247-8E90-8D41E0BC06C4}" type="presParOf" srcId="{AB7BBD86-7ACA-4671-B85B-47123C03F2F1}" destId="{1DA64BB1-53A0-4E8D-8AB9-5796727988FA}" srcOrd="0" destOrd="0" presId="urn:microsoft.com/office/officeart/2005/8/layout/hierarchy6"/>
    <dgm:cxn modelId="{86089CFB-032C-4F0A-A8BD-DB8947465CC1}" type="presParOf" srcId="{AB7BBD86-7ACA-4671-B85B-47123C03F2F1}" destId="{75D83028-148A-4527-B4A6-3080012EE025}" srcOrd="1" destOrd="0" presId="urn:microsoft.com/office/officeart/2005/8/layout/hierarchy6"/>
    <dgm:cxn modelId="{4D6EEF20-082A-4134-AD75-8388EF13C251}" type="presParOf" srcId="{75D83028-148A-4527-B4A6-3080012EE025}" destId="{25F98E15-DD55-4A6D-BA56-09280949F024}" srcOrd="0" destOrd="0" presId="urn:microsoft.com/office/officeart/2005/8/layout/hierarchy6"/>
    <dgm:cxn modelId="{C2ADFF9A-2B54-4FE3-BB3D-5E5DB37434F3}" type="presParOf" srcId="{75D83028-148A-4527-B4A6-3080012EE025}" destId="{C51D5B2B-847B-4956-873A-9E2BEF3C9734}" srcOrd="1" destOrd="0" presId="urn:microsoft.com/office/officeart/2005/8/layout/hierarchy6"/>
    <dgm:cxn modelId="{339E6E4B-A4A0-4579-9E3B-5FC793EDFD69}" type="presParOf" srcId="{AB7BBD86-7ACA-4671-B85B-47123C03F2F1}" destId="{55F9FBE4-72A0-43A4-8DB7-1BC811796A6E}" srcOrd="2" destOrd="0" presId="urn:microsoft.com/office/officeart/2005/8/layout/hierarchy6"/>
    <dgm:cxn modelId="{BB81E7EC-FE83-4908-B400-2E73C441B63C}" type="presParOf" srcId="{AB7BBD86-7ACA-4671-B85B-47123C03F2F1}" destId="{DF346A6F-0E78-4546-8066-6719151A70C1}" srcOrd="3" destOrd="0" presId="urn:microsoft.com/office/officeart/2005/8/layout/hierarchy6"/>
    <dgm:cxn modelId="{19B301D8-BB27-4B19-B719-A5856557FDD9}" type="presParOf" srcId="{DF346A6F-0E78-4546-8066-6719151A70C1}" destId="{A1E2D744-3931-439E-86D6-FE211A6B957C}" srcOrd="0" destOrd="0" presId="urn:microsoft.com/office/officeart/2005/8/layout/hierarchy6"/>
    <dgm:cxn modelId="{5FE8B899-8A65-436C-A488-2EDA4448E931}" type="presParOf" srcId="{DF346A6F-0E78-4546-8066-6719151A70C1}" destId="{EBB932A7-1257-496D-932D-074CFFD908B4}" srcOrd="1" destOrd="0" presId="urn:microsoft.com/office/officeart/2005/8/layout/hierarchy6"/>
    <dgm:cxn modelId="{948BD75A-16F8-4DCE-890C-31B01A3F378E}" type="presParOf" srcId="{EB058D70-1C55-48B0-B04A-C39C25C71300}" destId="{825E58FF-BC72-4C69-9FAE-57EE9B4293E9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946167-CB2C-4CDF-BBA1-1AC650144141}">
      <dsp:nvSpPr>
        <dsp:cNvPr id="0" name=""/>
        <dsp:cNvSpPr/>
      </dsp:nvSpPr>
      <dsp:spPr>
        <a:xfrm>
          <a:off x="3324660" y="50160"/>
          <a:ext cx="1270965" cy="84731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Voltage upon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lamp design</a:t>
          </a:r>
        </a:p>
      </dsp:txBody>
      <dsp:txXfrm>
        <a:off x="3349477" y="74977"/>
        <a:ext cx="1221331" cy="797676"/>
      </dsp:txXfrm>
    </dsp:sp>
    <dsp:sp modelId="{132B4BAA-3408-4806-973F-7BE74B873701}">
      <dsp:nvSpPr>
        <dsp:cNvPr id="0" name=""/>
        <dsp:cNvSpPr/>
      </dsp:nvSpPr>
      <dsp:spPr>
        <a:xfrm>
          <a:off x="1506450" y="897470"/>
          <a:ext cx="2453692" cy="346914"/>
        </a:xfrm>
        <a:custGeom>
          <a:avLst/>
          <a:gdLst/>
          <a:ahLst/>
          <a:cxnLst/>
          <a:rect l="0" t="0" r="0" b="0"/>
          <a:pathLst>
            <a:path>
              <a:moveTo>
                <a:pt x="2453692" y="0"/>
              </a:moveTo>
              <a:lnTo>
                <a:pt x="2453692" y="173457"/>
              </a:lnTo>
              <a:lnTo>
                <a:pt x="0" y="173457"/>
              </a:lnTo>
              <a:lnTo>
                <a:pt x="0" y="34691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121F4B-4FD5-471D-8A01-84E0F922D5C6}">
      <dsp:nvSpPr>
        <dsp:cNvPr id="0" name=""/>
        <dsp:cNvSpPr/>
      </dsp:nvSpPr>
      <dsp:spPr>
        <a:xfrm>
          <a:off x="870968" y="1244384"/>
          <a:ext cx="1270965" cy="84731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ELSCG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4.8.2.1.</a:t>
          </a:r>
        </a:p>
      </dsp:txBody>
      <dsp:txXfrm>
        <a:off x="895785" y="1269201"/>
        <a:ext cx="1221331" cy="797676"/>
      </dsp:txXfrm>
    </dsp:sp>
    <dsp:sp modelId="{408FA606-68F4-4C1A-9522-A220758A588E}">
      <dsp:nvSpPr>
        <dsp:cNvPr id="0" name=""/>
        <dsp:cNvSpPr/>
      </dsp:nvSpPr>
      <dsp:spPr>
        <a:xfrm>
          <a:off x="671210" y="2091694"/>
          <a:ext cx="835240" cy="595955"/>
        </a:xfrm>
        <a:custGeom>
          <a:avLst/>
          <a:gdLst/>
          <a:ahLst/>
          <a:cxnLst/>
          <a:rect l="0" t="0" r="0" b="0"/>
          <a:pathLst>
            <a:path>
              <a:moveTo>
                <a:pt x="835240" y="0"/>
              </a:moveTo>
              <a:lnTo>
                <a:pt x="835240" y="297977"/>
              </a:lnTo>
              <a:lnTo>
                <a:pt x="0" y="297977"/>
              </a:lnTo>
              <a:lnTo>
                <a:pt x="0" y="59595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CB40C5-066B-400A-A110-DD73C9D56009}">
      <dsp:nvSpPr>
        <dsp:cNvPr id="0" name=""/>
        <dsp:cNvSpPr/>
      </dsp:nvSpPr>
      <dsp:spPr>
        <a:xfrm>
          <a:off x="35727" y="2687650"/>
          <a:ext cx="1270965" cy="847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Standard voltage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4.8.2.1.1.</a:t>
          </a:r>
        </a:p>
      </dsp:txBody>
      <dsp:txXfrm>
        <a:off x="60544" y="2712467"/>
        <a:ext cx="1221331" cy="797676"/>
      </dsp:txXfrm>
    </dsp:sp>
    <dsp:sp modelId="{A93C11AE-1F10-4068-9FA5-C4DCB200E1A1}">
      <dsp:nvSpPr>
        <dsp:cNvPr id="0" name=""/>
        <dsp:cNvSpPr/>
      </dsp:nvSpPr>
      <dsp:spPr>
        <a:xfrm>
          <a:off x="1506450" y="2091694"/>
          <a:ext cx="594430" cy="595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7973"/>
              </a:lnTo>
              <a:lnTo>
                <a:pt x="594430" y="297973"/>
              </a:lnTo>
              <a:lnTo>
                <a:pt x="594430" y="59594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6CA49B-A668-463A-A998-14106101A49A}">
      <dsp:nvSpPr>
        <dsp:cNvPr id="0" name=""/>
        <dsp:cNvSpPr/>
      </dsp:nvSpPr>
      <dsp:spPr>
        <a:xfrm>
          <a:off x="1465398" y="2687641"/>
          <a:ext cx="1270965" cy="84731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Applicant voltage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4.8.2.1.2.</a:t>
          </a:r>
        </a:p>
      </dsp:txBody>
      <dsp:txXfrm>
        <a:off x="1490215" y="2712458"/>
        <a:ext cx="1221331" cy="797676"/>
      </dsp:txXfrm>
    </dsp:sp>
    <dsp:sp modelId="{1DE9B45B-067A-41B3-B21E-517FE6B4F9C1}">
      <dsp:nvSpPr>
        <dsp:cNvPr id="0" name=""/>
        <dsp:cNvSpPr/>
      </dsp:nvSpPr>
      <dsp:spPr>
        <a:xfrm>
          <a:off x="3960142" y="897470"/>
          <a:ext cx="2432517" cy="338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62"/>
              </a:lnTo>
              <a:lnTo>
                <a:pt x="2432517" y="169462"/>
              </a:lnTo>
              <a:lnTo>
                <a:pt x="2432517" y="3389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12926E-06E5-4498-9CAB-E1F8193D8469}">
      <dsp:nvSpPr>
        <dsp:cNvPr id="0" name=""/>
        <dsp:cNvSpPr/>
      </dsp:nvSpPr>
      <dsp:spPr>
        <a:xfrm>
          <a:off x="5757177" y="1236394"/>
          <a:ext cx="1270965" cy="84731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No ELSCG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</a:t>
          </a:r>
        </a:p>
      </dsp:txBody>
      <dsp:txXfrm>
        <a:off x="5781994" y="1261211"/>
        <a:ext cx="1221331" cy="797676"/>
      </dsp:txXfrm>
    </dsp:sp>
    <dsp:sp modelId="{C453A1DA-F964-432A-8959-031B2A81C4D6}">
      <dsp:nvSpPr>
        <dsp:cNvPr id="0" name=""/>
        <dsp:cNvSpPr/>
      </dsp:nvSpPr>
      <dsp:spPr>
        <a:xfrm>
          <a:off x="4773873" y="2083704"/>
          <a:ext cx="1618787" cy="338924"/>
        </a:xfrm>
        <a:custGeom>
          <a:avLst/>
          <a:gdLst/>
          <a:ahLst/>
          <a:cxnLst/>
          <a:rect l="0" t="0" r="0" b="0"/>
          <a:pathLst>
            <a:path>
              <a:moveTo>
                <a:pt x="1618787" y="0"/>
              </a:moveTo>
              <a:lnTo>
                <a:pt x="1618787" y="169462"/>
              </a:lnTo>
              <a:lnTo>
                <a:pt x="0" y="169462"/>
              </a:lnTo>
              <a:lnTo>
                <a:pt x="0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A3C911-67F5-430B-ADAB-36A95A7F6235}">
      <dsp:nvSpPr>
        <dsp:cNvPr id="0" name=""/>
        <dsp:cNvSpPr/>
      </dsp:nvSpPr>
      <dsp:spPr>
        <a:xfrm>
          <a:off x="4138390" y="2422628"/>
          <a:ext cx="1270965" cy="102483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Non-repl. / light source modules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4.8.2.2.1.</a:t>
          </a:r>
        </a:p>
      </dsp:txBody>
      <dsp:txXfrm>
        <a:off x="4168406" y="2452644"/>
        <a:ext cx="1210933" cy="964798"/>
      </dsp:txXfrm>
    </dsp:sp>
    <dsp:sp modelId="{81C8659C-9F1F-47C5-98F5-9314D8692D0B}">
      <dsp:nvSpPr>
        <dsp:cNvPr id="0" name=""/>
        <dsp:cNvSpPr/>
      </dsp:nvSpPr>
      <dsp:spPr>
        <a:xfrm>
          <a:off x="3947746" y="3447458"/>
          <a:ext cx="826127" cy="338924"/>
        </a:xfrm>
        <a:custGeom>
          <a:avLst/>
          <a:gdLst/>
          <a:ahLst/>
          <a:cxnLst/>
          <a:rect l="0" t="0" r="0" b="0"/>
          <a:pathLst>
            <a:path>
              <a:moveTo>
                <a:pt x="826127" y="0"/>
              </a:moveTo>
              <a:lnTo>
                <a:pt x="826127" y="169462"/>
              </a:lnTo>
              <a:lnTo>
                <a:pt x="0" y="169462"/>
              </a:lnTo>
              <a:lnTo>
                <a:pt x="0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A7CE56-5DEE-4DA2-96AD-16EB94BF992B}">
      <dsp:nvSpPr>
        <dsp:cNvPr id="0" name=""/>
        <dsp:cNvSpPr/>
      </dsp:nvSpPr>
      <dsp:spPr>
        <a:xfrm>
          <a:off x="3312263" y="3786382"/>
          <a:ext cx="1270965" cy="8473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Standard voltage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4.8.2.2.1.</a:t>
          </a:r>
        </a:p>
      </dsp:txBody>
      <dsp:txXfrm>
        <a:off x="3337080" y="3811199"/>
        <a:ext cx="1221331" cy="797676"/>
      </dsp:txXfrm>
    </dsp:sp>
    <dsp:sp modelId="{AF8C8FDB-DB7D-4AF2-AB72-7D5A946242B3}">
      <dsp:nvSpPr>
        <dsp:cNvPr id="0" name=""/>
        <dsp:cNvSpPr/>
      </dsp:nvSpPr>
      <dsp:spPr>
        <a:xfrm>
          <a:off x="4773873" y="3447458"/>
          <a:ext cx="826127" cy="338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62"/>
              </a:lnTo>
              <a:lnTo>
                <a:pt x="826127" y="169462"/>
              </a:lnTo>
              <a:lnTo>
                <a:pt x="826127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15F3F4-B170-4200-A7CE-21667029D202}">
      <dsp:nvSpPr>
        <dsp:cNvPr id="0" name=""/>
        <dsp:cNvSpPr/>
      </dsp:nvSpPr>
      <dsp:spPr>
        <a:xfrm>
          <a:off x="4964518" y="3786382"/>
          <a:ext cx="1270965" cy="847310"/>
        </a:xfrm>
        <a:prstGeom prst="roundRect">
          <a:avLst>
            <a:gd name="adj" fmla="val 10000"/>
          </a:avLst>
        </a:prstGeom>
        <a:solidFill>
          <a:schemeClr val="accent2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Applicant voltage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4.8.2.2.1.</a:t>
          </a:r>
        </a:p>
      </dsp:txBody>
      <dsp:txXfrm>
        <a:off x="4989335" y="3811199"/>
        <a:ext cx="1221331" cy="797676"/>
      </dsp:txXfrm>
    </dsp:sp>
    <dsp:sp modelId="{B3CA481F-B510-4A97-998E-FEDADD5DC12B}">
      <dsp:nvSpPr>
        <dsp:cNvPr id="0" name=""/>
        <dsp:cNvSpPr/>
      </dsp:nvSpPr>
      <dsp:spPr>
        <a:xfrm>
          <a:off x="6392660" y="2083704"/>
          <a:ext cx="1618787" cy="338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62"/>
              </a:lnTo>
              <a:lnTo>
                <a:pt x="1618787" y="169462"/>
              </a:lnTo>
              <a:lnTo>
                <a:pt x="1618787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77CCF9-EF28-4463-8989-70C9D75ECBC6}">
      <dsp:nvSpPr>
        <dsp:cNvPr id="0" name=""/>
        <dsp:cNvSpPr/>
      </dsp:nvSpPr>
      <dsp:spPr>
        <a:xfrm>
          <a:off x="7375964" y="2422628"/>
          <a:ext cx="1270965" cy="847310"/>
        </a:xfrm>
        <a:prstGeom prst="roundRect">
          <a:avLst>
            <a:gd name="adj" fmla="val 10000"/>
          </a:avLst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repl. UN approved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4.8.2.2.2.</a:t>
          </a:r>
        </a:p>
      </dsp:txBody>
      <dsp:txXfrm>
        <a:off x="7400781" y="2447445"/>
        <a:ext cx="1221331" cy="797676"/>
      </dsp:txXfrm>
    </dsp:sp>
    <dsp:sp modelId="{1DA64BB1-53A0-4E8D-8AB9-5796727988FA}">
      <dsp:nvSpPr>
        <dsp:cNvPr id="0" name=""/>
        <dsp:cNvSpPr/>
      </dsp:nvSpPr>
      <dsp:spPr>
        <a:xfrm>
          <a:off x="7185320" y="3269938"/>
          <a:ext cx="826127" cy="338924"/>
        </a:xfrm>
        <a:custGeom>
          <a:avLst/>
          <a:gdLst/>
          <a:ahLst/>
          <a:cxnLst/>
          <a:rect l="0" t="0" r="0" b="0"/>
          <a:pathLst>
            <a:path>
              <a:moveTo>
                <a:pt x="826127" y="0"/>
              </a:moveTo>
              <a:lnTo>
                <a:pt x="826127" y="169462"/>
              </a:lnTo>
              <a:lnTo>
                <a:pt x="0" y="169462"/>
              </a:lnTo>
              <a:lnTo>
                <a:pt x="0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F98E15-DD55-4A6D-BA56-09280949F024}">
      <dsp:nvSpPr>
        <dsp:cNvPr id="0" name=""/>
        <dsp:cNvSpPr/>
      </dsp:nvSpPr>
      <dsp:spPr>
        <a:xfrm>
          <a:off x="6616772" y="3608862"/>
          <a:ext cx="1137094" cy="12563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Ref./Obj. luminous flux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4.8.2.2.2. (a)</a:t>
          </a:r>
        </a:p>
      </dsp:txBody>
      <dsp:txXfrm>
        <a:off x="6650076" y="3642166"/>
        <a:ext cx="1070486" cy="1189791"/>
      </dsp:txXfrm>
    </dsp:sp>
    <dsp:sp modelId="{55F9FBE4-72A0-43A4-8DB7-1BC811796A6E}">
      <dsp:nvSpPr>
        <dsp:cNvPr id="0" name=""/>
        <dsp:cNvSpPr/>
      </dsp:nvSpPr>
      <dsp:spPr>
        <a:xfrm>
          <a:off x="8011447" y="3269938"/>
          <a:ext cx="759191" cy="3389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462"/>
              </a:lnTo>
              <a:lnTo>
                <a:pt x="759191" y="169462"/>
              </a:lnTo>
              <a:lnTo>
                <a:pt x="759191" y="33892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E2D744-3931-439E-86D6-FE211A6B957C}">
      <dsp:nvSpPr>
        <dsp:cNvPr id="0" name=""/>
        <dsp:cNvSpPr/>
      </dsp:nvSpPr>
      <dsp:spPr>
        <a:xfrm>
          <a:off x="8135156" y="3608862"/>
          <a:ext cx="1270965" cy="12399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Standard voltage + correction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kern="1200" dirty="0"/>
            <a:t>4.8.2.2.2. (b)</a:t>
          </a:r>
        </a:p>
      </dsp:txBody>
      <dsp:txXfrm>
        <a:off x="8171474" y="3645180"/>
        <a:ext cx="1198329" cy="11673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157DC-3B48-4C7F-9C00-81ABBB8038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7CF08-8ACD-48CD-8575-1462EF499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6BC92-9664-4DE0-B8E4-F06CBCD96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90163-226C-463F-8011-65486D09B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97AC14-2DED-40E9-86AD-8811C89DB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245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4FEB5-7D7B-41CF-A78B-B8F45C6189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EE44FF-081B-44A3-BAA6-2753865E1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E9DA4-986E-4BEC-8A7C-2E6851997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01A83-56E9-470C-A382-41DC6C6F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0A1CD-AF4C-4E31-8FD4-5370FC81D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1191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372798-A143-4D58-8C8B-4113498AAA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1C48AF-F7D8-4565-988A-6C5F42537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9E757A-DEC3-41F2-A10C-FC2C8178F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B01DA-10E5-489A-9554-82F830DFA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74F8DA-0DBB-422B-8C81-7A5618032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4100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E5AFE-B0CB-4F47-B059-5D1D3F8DF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5138B-B044-43F8-882D-9FA534E65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5BBD0-26F4-4832-81DA-DAD1627F9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F8892-0A35-456F-8845-989703E72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DC311-B52D-4AC7-BE38-52E62C7C9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1706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C42203-EB24-4307-A2C5-2DD43957F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7ADAD8-CEC9-4DDE-A2EF-508400536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F8119-BA80-4527-840C-2D61547EA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A028D-EB56-4F06-B0AC-EFAC7E151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96B405-C8EE-4FB9-83E4-D6022D6BA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374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B9612-6916-4FC6-B4AB-33BF600E4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E979A-D9BF-40B1-A5AD-F349B5DF67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774AA6-5812-4878-A729-A29A6707E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371107-EC16-4F5D-9A22-D7EB0B6AF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D3BFA4-FBE2-4203-9DBF-28486F66F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3B2164-767E-4E4D-8400-885DC8450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469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323E2F-8D79-4D04-A660-C6076F7A26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5DF23-3E10-44D8-AFDB-FFCE8E7A62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B3D582-BF54-49BD-AC08-5803DA7CB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4D425D-6ABF-40C4-9D92-A765B502CC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D5D6CA-AF2C-4A15-9C4C-9F90D81ABD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22B91D-CC53-4191-81A1-7B543C1FF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B3AD5FD-F709-4FCA-9798-31A87C205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89CB87-DCB1-4691-995F-E50DD5537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26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71678-0623-4DFB-89B3-11E491D87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97FFD-67B8-4AFB-B145-6607EAB84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3CBD2C-5327-4F5D-81C1-D67A2CBAA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A0D465-5413-4DB0-A7BB-C4BF3EF71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2453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932536-43FF-4CF5-A8B1-D8212D613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810414-7998-4348-812A-0F150CD45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D04AED-475F-4F92-8271-8DA020790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834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2EFF6C-2CD2-41B5-B423-BED7F6E47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F5EC5-5155-40CE-93EE-23D9664CD9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12B977-3122-4A93-AB7E-3BE19FA135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2DCB0-6F45-44AC-94B1-44DDDF218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6C40F3-AAB8-428C-AF69-908AC16D1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CBF8D-2154-4F50-A665-2AA3B759A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451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3563-E2D5-4DBE-9631-2570E6815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12B747-2F8B-42D1-BAB7-2CE4D5832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DF9130-CBE5-4803-AF3C-CE9EACFF1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3D96B7-CE4D-4CD0-AAEF-858E9CF78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004E71-4305-40ED-8BE1-90AF3C989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84E034-56D5-443A-BBF7-2B14BC2CC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97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D5A6C6-F471-4A57-8D60-E7BC96AFA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C1939C-F2F7-4559-9A5B-D640A66A9A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CBC24-6A81-48EA-A7A7-283E2481B1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F812E-ED9E-4827-81B9-12410C1BC4D7}" type="datetimeFigureOut">
              <a:rPr lang="de-DE" smtClean="0"/>
              <a:t>16.02.2021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3C2D4-AD41-4B11-A96D-46456C885E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FDCEC-FFE6-4B8F-8B9C-9A3999B87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BAF2B-0579-4ED8-A844-988F8B01DE52}" type="slidenum">
              <a:rPr lang="de-DE" smtClean="0"/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918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ecagon 32">
            <a:extLst>
              <a:ext uri="{FF2B5EF4-FFF2-40B4-BE49-F238E27FC236}">
                <a16:creationId xmlns:a16="http://schemas.microsoft.com/office/drawing/2014/main" id="{22DDE50E-BB09-43D0-845C-6B2DC3F83133}"/>
              </a:ext>
            </a:extLst>
          </p:cNvPr>
          <p:cNvSpPr/>
          <p:nvPr/>
        </p:nvSpPr>
        <p:spPr>
          <a:xfrm>
            <a:off x="7023957" y="941456"/>
            <a:ext cx="738555" cy="738555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6,75V 13,5V 28,0V</a:t>
            </a:r>
          </a:p>
        </p:txBody>
      </p:sp>
      <p:sp>
        <p:nvSpPr>
          <p:cNvPr id="52" name="Decagon 51">
            <a:extLst>
              <a:ext uri="{FF2B5EF4-FFF2-40B4-BE49-F238E27FC236}">
                <a16:creationId xmlns:a16="http://schemas.microsoft.com/office/drawing/2014/main" id="{227A647F-294D-4652-AC1E-08C995726185}"/>
              </a:ext>
            </a:extLst>
          </p:cNvPr>
          <p:cNvSpPr/>
          <p:nvPr/>
        </p:nvSpPr>
        <p:spPr>
          <a:xfrm>
            <a:off x="6998517" y="1849360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D2E5531-A83C-4C58-AFF1-23AA4F4E81F3}"/>
              </a:ext>
            </a:extLst>
          </p:cNvPr>
          <p:cNvGrpSpPr/>
          <p:nvPr/>
        </p:nvGrpSpPr>
        <p:grpSpPr>
          <a:xfrm>
            <a:off x="1830305" y="865047"/>
            <a:ext cx="612000" cy="612000"/>
            <a:chOff x="1383323" y="187570"/>
            <a:chExt cx="715839" cy="74566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0075B51-49A6-43AE-B1FB-7BBFCDE76441}"/>
                </a:ext>
              </a:extLst>
            </p:cNvPr>
            <p:cNvSpPr/>
            <p:nvPr/>
          </p:nvSpPr>
          <p:spPr>
            <a:xfrm>
              <a:off x="1383323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26" name="Picture 2" descr="Quellbild anzeigen">
              <a:extLst>
                <a:ext uri="{FF2B5EF4-FFF2-40B4-BE49-F238E27FC236}">
                  <a16:creationId xmlns:a16="http://schemas.microsoft.com/office/drawing/2014/main" id="{B2788EB6-B5DC-4F80-9391-6ED1BB91F4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76" y="269630"/>
              <a:ext cx="555625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2" name="Cube 171">
            <a:extLst>
              <a:ext uri="{FF2B5EF4-FFF2-40B4-BE49-F238E27FC236}">
                <a16:creationId xmlns:a16="http://schemas.microsoft.com/office/drawing/2014/main" id="{CDF52FDA-AA7F-4B17-8169-A8E07A130279}"/>
              </a:ext>
            </a:extLst>
          </p:cNvPr>
          <p:cNvSpPr/>
          <p:nvPr/>
        </p:nvSpPr>
        <p:spPr>
          <a:xfrm>
            <a:off x="1751517" y="4968385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BCAA04DF-303C-4917-B348-3E38D4BBE4C3}"/>
              </a:ext>
            </a:extLst>
          </p:cNvPr>
          <p:cNvGrpSpPr/>
          <p:nvPr/>
        </p:nvGrpSpPr>
        <p:grpSpPr>
          <a:xfrm>
            <a:off x="1803763" y="1569677"/>
            <a:ext cx="627947" cy="654111"/>
            <a:chOff x="2723601" y="187570"/>
            <a:chExt cx="715839" cy="745666"/>
          </a:xfrm>
        </p:grpSpPr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E1712E6D-5FDB-49FB-ACED-588A4DD1A1BA}"/>
                </a:ext>
              </a:extLst>
            </p:cNvPr>
            <p:cNvSpPr/>
            <p:nvPr/>
          </p:nvSpPr>
          <p:spPr>
            <a:xfrm>
              <a:off x="2723601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242" name="Picture 4" descr="Bildergebnis für gasentladungslampe">
              <a:extLst>
                <a:ext uri="{FF2B5EF4-FFF2-40B4-BE49-F238E27FC236}">
                  <a16:creationId xmlns:a16="http://schemas.microsoft.com/office/drawing/2014/main" id="{EA0601A5-2F1A-436D-87E1-2C2B0A2A278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78" t="14701" r="21886" b="14242"/>
            <a:stretch/>
          </p:blipFill>
          <p:spPr bwMode="auto">
            <a:xfrm>
              <a:off x="2853286" y="211015"/>
              <a:ext cx="492370" cy="679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2DC7EB0-89B6-477E-8E62-A9B5B6569003}"/>
              </a:ext>
            </a:extLst>
          </p:cNvPr>
          <p:cNvGrpSpPr/>
          <p:nvPr/>
        </p:nvGrpSpPr>
        <p:grpSpPr>
          <a:xfrm rot="16200000">
            <a:off x="1787596" y="2346379"/>
            <a:ext cx="639541" cy="613959"/>
            <a:chOff x="11191610" y="1026190"/>
            <a:chExt cx="639541" cy="61395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AAE79F8-00BB-41AF-A431-FF4955165E5D}"/>
                </a:ext>
              </a:extLst>
            </p:cNvPr>
            <p:cNvSpPr/>
            <p:nvPr/>
          </p:nvSpPr>
          <p:spPr>
            <a:xfrm rot="5400000">
              <a:off x="11204401" y="1013399"/>
              <a:ext cx="613959" cy="639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783344B-A1BA-45A8-AAC9-BEE710D4C2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250" t="17047" r="86777" b="43250"/>
            <a:stretch/>
          </p:blipFill>
          <p:spPr>
            <a:xfrm rot="5400000">
              <a:off x="11323393" y="1081803"/>
              <a:ext cx="372021" cy="502732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77A25-1332-491C-95DA-B36165E2B852}"/>
              </a:ext>
            </a:extLst>
          </p:cNvPr>
          <p:cNvGrpSpPr/>
          <p:nvPr/>
        </p:nvGrpSpPr>
        <p:grpSpPr>
          <a:xfrm flipV="1">
            <a:off x="1797464" y="3094070"/>
            <a:ext cx="640543" cy="632355"/>
            <a:chOff x="3440669" y="6043355"/>
            <a:chExt cx="640543" cy="632355"/>
          </a:xfrm>
        </p:grpSpPr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881E641D-5AE4-4359-B7D1-6E2C4A8AE8D0}"/>
                </a:ext>
              </a:extLst>
            </p:cNvPr>
            <p:cNvSpPr/>
            <p:nvPr/>
          </p:nvSpPr>
          <p:spPr>
            <a:xfrm flipV="1">
              <a:off x="3440669" y="6043355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43" name="Picture 6" descr="Bildergebnis für Glühwürmchen">
              <a:extLst>
                <a:ext uri="{FF2B5EF4-FFF2-40B4-BE49-F238E27FC236}">
                  <a16:creationId xmlns:a16="http://schemas.microsoft.com/office/drawing/2014/main" id="{143A3A9F-D2DE-4668-9923-EAF31DDF1D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 flipV="1">
              <a:off x="3498690" y="6109036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8224FEE9-8FE1-409B-A9A6-9A54FB93C120}"/>
              </a:ext>
            </a:extLst>
          </p:cNvPr>
          <p:cNvSpPr/>
          <p:nvPr/>
        </p:nvSpPr>
        <p:spPr>
          <a:xfrm>
            <a:off x="1778463" y="5697030"/>
            <a:ext cx="574575" cy="22070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/>
              <a:t>4.8.2.1.1.</a:t>
            </a: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2251B08C-036B-4F25-A53C-8AB31C63CDFF}"/>
              </a:ext>
            </a:extLst>
          </p:cNvPr>
          <p:cNvSpPr txBox="1"/>
          <p:nvPr/>
        </p:nvSpPr>
        <p:spPr>
          <a:xfrm>
            <a:off x="65627" y="92377"/>
            <a:ext cx="1616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/>
              <a:t>LEGEND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BCA125-356E-47DA-8EC2-1EC49BA6E757}"/>
              </a:ext>
            </a:extLst>
          </p:cNvPr>
          <p:cNvSpPr txBox="1"/>
          <p:nvPr/>
        </p:nvSpPr>
        <p:spPr>
          <a:xfrm>
            <a:off x="2609088" y="969706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Filament light source</a:t>
            </a:r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DFF7F895-E20B-4603-BB3E-9927B8E8C002}"/>
              </a:ext>
            </a:extLst>
          </p:cNvPr>
          <p:cNvSpPr txBox="1"/>
          <p:nvPr/>
        </p:nvSpPr>
        <p:spPr>
          <a:xfrm>
            <a:off x="2591833" y="1706186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Gas-discharge light source</a:t>
            </a:r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A75C27AA-6CC8-44AB-B07A-89AD5BC067C1}"/>
              </a:ext>
            </a:extLst>
          </p:cNvPr>
          <p:cNvSpPr txBox="1"/>
          <p:nvPr/>
        </p:nvSpPr>
        <p:spPr>
          <a:xfrm>
            <a:off x="2584074" y="2492155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LED light source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DF493A51-7088-4B09-A616-F994FE98FFAE}"/>
              </a:ext>
            </a:extLst>
          </p:cNvPr>
          <p:cNvSpPr txBox="1"/>
          <p:nvPr/>
        </p:nvSpPr>
        <p:spPr>
          <a:xfrm>
            <a:off x="2568667" y="3243858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Unknown light source</a:t>
            </a:r>
          </a:p>
        </p:txBody>
      </p:sp>
      <p:pic>
        <p:nvPicPr>
          <p:cNvPr id="306" name="Picture 8" descr="Bildergebnis für steckdose">
            <a:extLst>
              <a:ext uri="{FF2B5EF4-FFF2-40B4-BE49-F238E27FC236}">
                <a16:creationId xmlns:a16="http://schemas.microsoft.com/office/drawing/2014/main" id="{F5C5E1DB-4BAA-46DC-BDCB-DB0DA2B571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>
            <a:off x="2023908" y="3985358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" name="Picture 8" descr="Bildergebnis für steckdose">
            <a:extLst>
              <a:ext uri="{FF2B5EF4-FFF2-40B4-BE49-F238E27FC236}">
                <a16:creationId xmlns:a16="http://schemas.microsoft.com/office/drawing/2014/main" id="{1C78A537-9E93-4C76-8A29-422A26F91D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>
            <a:off x="2017812" y="4430366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8A0C306B-EC08-40B9-86A2-57F599877280}"/>
              </a:ext>
            </a:extLst>
          </p:cNvPr>
          <p:cNvCxnSpPr>
            <a:cxnSpLocks/>
          </p:cNvCxnSpPr>
          <p:nvPr/>
        </p:nvCxnSpPr>
        <p:spPr>
          <a:xfrm>
            <a:off x="2037629" y="4448862"/>
            <a:ext cx="191567" cy="1928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>
            <a:extLst>
              <a:ext uri="{FF2B5EF4-FFF2-40B4-BE49-F238E27FC236}">
                <a16:creationId xmlns:a16="http://schemas.microsoft.com/office/drawing/2014/main" id="{0B29B27F-82E6-4ACC-93FA-3113D598966D}"/>
              </a:ext>
            </a:extLst>
          </p:cNvPr>
          <p:cNvCxnSpPr>
            <a:cxnSpLocks/>
          </p:cNvCxnSpPr>
          <p:nvPr/>
        </p:nvCxnSpPr>
        <p:spPr>
          <a:xfrm flipV="1">
            <a:off x="2034434" y="4448862"/>
            <a:ext cx="196084" cy="19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xtBox 313">
            <a:extLst>
              <a:ext uri="{FF2B5EF4-FFF2-40B4-BE49-F238E27FC236}">
                <a16:creationId xmlns:a16="http://schemas.microsoft.com/office/drawing/2014/main" id="{A67C8718-8F4C-457D-A10A-772452A6D377}"/>
              </a:ext>
            </a:extLst>
          </p:cNvPr>
          <p:cNvSpPr txBox="1"/>
          <p:nvPr/>
        </p:nvSpPr>
        <p:spPr>
          <a:xfrm>
            <a:off x="2536243" y="3971144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Replaceable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858A3280-2E73-4045-80BA-B7E24A48E6CF}"/>
              </a:ext>
            </a:extLst>
          </p:cNvPr>
          <p:cNvSpPr txBox="1"/>
          <p:nvPr/>
        </p:nvSpPr>
        <p:spPr>
          <a:xfrm>
            <a:off x="2538458" y="4380431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Non-replaceable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3434157D-F989-48DB-8F75-16702CF2E822}"/>
              </a:ext>
            </a:extLst>
          </p:cNvPr>
          <p:cNvSpPr txBox="1"/>
          <p:nvPr/>
        </p:nvSpPr>
        <p:spPr>
          <a:xfrm>
            <a:off x="2555729" y="5010991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</a:t>
            </a: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09782D6C-8C12-478E-A556-D8E6AC049919}"/>
              </a:ext>
            </a:extLst>
          </p:cNvPr>
          <p:cNvSpPr txBox="1"/>
          <p:nvPr/>
        </p:nvSpPr>
        <p:spPr>
          <a:xfrm>
            <a:off x="2525249" y="5553535"/>
            <a:ext cx="2817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Paragraph number where to find the provision for this case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6FA62DE4-96CF-4DA6-9E17-10D310DE7385}"/>
              </a:ext>
            </a:extLst>
          </p:cNvPr>
          <p:cNvSpPr txBox="1"/>
          <p:nvPr/>
        </p:nvSpPr>
        <p:spPr>
          <a:xfrm>
            <a:off x="8037449" y="1128202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Voltage to be applied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89C294D4-5B10-4EC4-A69C-648360E63CE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7315889" y="682752"/>
            <a:ext cx="446623" cy="627982"/>
          </a:xfrm>
          <a:prstGeom prst="bentConnector4">
            <a:avLst>
              <a:gd name="adj1" fmla="val -51184"/>
              <a:gd name="adj2" fmla="val 79402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088DD7DF-9711-44C5-8DA2-5D2708F2FB66}"/>
              </a:ext>
            </a:extLst>
          </p:cNvPr>
          <p:cNvSpPr txBox="1"/>
          <p:nvPr/>
        </p:nvSpPr>
        <p:spPr>
          <a:xfrm>
            <a:off x="8019162" y="1951162"/>
            <a:ext cx="1974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Voltage to be applied defined by the applicant</a:t>
            </a:r>
          </a:p>
        </p:txBody>
      </p:sp>
      <p:cxnSp>
        <p:nvCxnSpPr>
          <p:cNvPr id="320" name="Connector: Elbow 319">
            <a:extLst>
              <a:ext uri="{FF2B5EF4-FFF2-40B4-BE49-F238E27FC236}">
                <a16:creationId xmlns:a16="http://schemas.microsoft.com/office/drawing/2014/main" id="{475A12C1-D689-4D03-86C7-A9E29AB1E5A4}"/>
              </a:ext>
            </a:extLst>
          </p:cNvPr>
          <p:cNvCxnSpPr>
            <a:cxnSpLocks/>
            <a:stCxn id="52" idx="6"/>
          </p:cNvCxnSpPr>
          <p:nvPr/>
        </p:nvCxnSpPr>
        <p:spPr>
          <a:xfrm rot="10800000" flipH="1" flipV="1">
            <a:off x="6998516" y="2218638"/>
            <a:ext cx="437849" cy="731066"/>
          </a:xfrm>
          <a:prstGeom prst="bentConnector4">
            <a:avLst>
              <a:gd name="adj1" fmla="val -52210"/>
              <a:gd name="adj2" fmla="val 75256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94BD22-21CD-488E-9CF3-7CCADE70DE86}"/>
              </a:ext>
            </a:extLst>
          </p:cNvPr>
          <p:cNvGrpSpPr/>
          <p:nvPr/>
        </p:nvGrpSpPr>
        <p:grpSpPr>
          <a:xfrm rot="16200000">
            <a:off x="6690867" y="3530676"/>
            <a:ext cx="1359840" cy="815485"/>
            <a:chOff x="3813555" y="3042996"/>
            <a:chExt cx="1359840" cy="815485"/>
          </a:xfrm>
        </p:grpSpPr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B6375EB4-BB71-4FF9-A518-E4B30EC94B0C}"/>
                </a:ext>
              </a:extLst>
            </p:cNvPr>
            <p:cNvSpPr/>
            <p:nvPr/>
          </p:nvSpPr>
          <p:spPr>
            <a:xfrm rot="5400000" flipH="1">
              <a:off x="4085732" y="2770819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2" name="Cube 321">
              <a:extLst>
                <a:ext uri="{FF2B5EF4-FFF2-40B4-BE49-F238E27FC236}">
                  <a16:creationId xmlns:a16="http://schemas.microsoft.com/office/drawing/2014/main" id="{5D8E69BA-9985-4A44-9F16-80BA20EC184C}"/>
                </a:ext>
              </a:extLst>
            </p:cNvPr>
            <p:cNvSpPr/>
            <p:nvPr/>
          </p:nvSpPr>
          <p:spPr>
            <a:xfrm rot="5400000" flipH="1">
              <a:off x="3829569" y="32503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6E1BCF25-C8C6-4E3F-B91A-0795FF6053B4}"/>
                </a:ext>
              </a:extLst>
            </p:cNvPr>
            <p:cNvSpPr/>
            <p:nvPr/>
          </p:nvSpPr>
          <p:spPr>
            <a:xfrm rot="5400000">
              <a:off x="4460754" y="3145687"/>
              <a:ext cx="613959" cy="639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D48E05-693C-49E2-9F6E-37BE1BDDE40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321997" y="3447200"/>
              <a:ext cx="1377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5" name="TextBox 324">
            <a:extLst>
              <a:ext uri="{FF2B5EF4-FFF2-40B4-BE49-F238E27FC236}">
                <a16:creationId xmlns:a16="http://schemas.microsoft.com/office/drawing/2014/main" id="{FA3FC920-D8FE-412A-B003-E5DA1FEFB5FC}"/>
              </a:ext>
            </a:extLst>
          </p:cNvPr>
          <p:cNvSpPr txBox="1"/>
          <p:nvPr/>
        </p:nvSpPr>
        <p:spPr>
          <a:xfrm>
            <a:off x="8013202" y="3601042"/>
            <a:ext cx="2597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 inside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device</a:t>
            </a:r>
            <a:r>
              <a:rPr lang="de-DE" sz="1400" dirty="0"/>
              <a:t> („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part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“)</a:t>
            </a:r>
          </a:p>
        </p:txBody>
      </p:sp>
      <p:sp>
        <p:nvSpPr>
          <p:cNvPr id="334" name="Rectangle 333">
            <a:extLst>
              <a:ext uri="{FF2B5EF4-FFF2-40B4-BE49-F238E27FC236}">
                <a16:creationId xmlns:a16="http://schemas.microsoft.com/office/drawing/2014/main" id="{9B1BA01E-207D-452C-BAAB-B7CBB12D5291}"/>
              </a:ext>
            </a:extLst>
          </p:cNvPr>
          <p:cNvSpPr/>
          <p:nvPr/>
        </p:nvSpPr>
        <p:spPr>
          <a:xfrm flipH="1">
            <a:off x="6956501" y="4821385"/>
            <a:ext cx="815485" cy="7869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5" name="Cube 334">
            <a:extLst>
              <a:ext uri="{FF2B5EF4-FFF2-40B4-BE49-F238E27FC236}">
                <a16:creationId xmlns:a16="http://schemas.microsoft.com/office/drawing/2014/main" id="{5C9C7156-B009-47DF-9663-5F14137A598C}"/>
              </a:ext>
            </a:extLst>
          </p:cNvPr>
          <p:cNvSpPr/>
          <p:nvPr/>
        </p:nvSpPr>
        <p:spPr>
          <a:xfrm flipH="1">
            <a:off x="7060594" y="5731401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4B640C34-F6AE-4A56-97BA-F2EB4607EDEB}"/>
              </a:ext>
            </a:extLst>
          </p:cNvPr>
          <p:cNvSpPr/>
          <p:nvPr/>
        </p:nvSpPr>
        <p:spPr>
          <a:xfrm>
            <a:off x="7071984" y="4907275"/>
            <a:ext cx="613959" cy="639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E6FF3E51-05DC-4F66-951F-B2BCE4B66BF7}"/>
              </a:ext>
            </a:extLst>
          </p:cNvPr>
          <p:cNvCxnSpPr>
            <a:cxnSpLocks/>
            <a:stCxn id="335" idx="0"/>
          </p:cNvCxnSpPr>
          <p:nvPr/>
        </p:nvCxnSpPr>
        <p:spPr>
          <a:xfrm flipV="1">
            <a:off x="7354459" y="5535025"/>
            <a:ext cx="6247" cy="1963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Box 353">
            <a:extLst>
              <a:ext uri="{FF2B5EF4-FFF2-40B4-BE49-F238E27FC236}">
                <a16:creationId xmlns:a16="http://schemas.microsoft.com/office/drawing/2014/main" id="{FB96102C-D645-4EA2-A597-6E8787152B58}"/>
              </a:ext>
            </a:extLst>
          </p:cNvPr>
          <p:cNvSpPr txBox="1"/>
          <p:nvPr/>
        </p:nvSpPr>
        <p:spPr>
          <a:xfrm>
            <a:off x="8013202" y="5059394"/>
            <a:ext cx="2597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 outside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device</a:t>
            </a:r>
            <a:r>
              <a:rPr lang="de-DE" sz="1400" dirty="0"/>
              <a:t> („not 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part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“)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C4B41082-0782-412D-B6E1-39883EBF3E39}"/>
              </a:ext>
            </a:extLst>
          </p:cNvPr>
          <p:cNvSpPr txBox="1"/>
          <p:nvPr/>
        </p:nvSpPr>
        <p:spPr>
          <a:xfrm>
            <a:off x="10748513" y="139898"/>
            <a:ext cx="112242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/>
              <a:t>SLR-45-15</a:t>
            </a:r>
          </a:p>
        </p:txBody>
      </p:sp>
    </p:spTree>
    <p:extLst>
      <p:ext uri="{BB962C8B-B14F-4D97-AF65-F5344CB8AC3E}">
        <p14:creationId xmlns:p14="http://schemas.microsoft.com/office/powerpoint/2010/main" val="923833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2" name="Connector: Elbow 484">
            <a:extLst>
              <a:ext uri="{FF2B5EF4-FFF2-40B4-BE49-F238E27FC236}">
                <a16:creationId xmlns:a16="http://schemas.microsoft.com/office/drawing/2014/main" id="{D4026F52-FC3C-481F-81FD-757DAE9409BB}"/>
              </a:ext>
            </a:extLst>
          </p:cNvPr>
          <p:cNvCxnSpPr>
            <a:cxnSpLocks/>
            <a:stCxn id="52" idx="9"/>
          </p:cNvCxnSpPr>
          <p:nvPr/>
        </p:nvCxnSpPr>
        <p:spPr>
          <a:xfrm rot="16200000" flipV="1">
            <a:off x="4463480" y="2047519"/>
            <a:ext cx="2497674" cy="138362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8" name="Connector: Elbow 484">
            <a:extLst>
              <a:ext uri="{FF2B5EF4-FFF2-40B4-BE49-F238E27FC236}">
                <a16:creationId xmlns:a16="http://schemas.microsoft.com/office/drawing/2014/main" id="{1F6CEF65-B307-4999-B70E-3479877E1754}"/>
              </a:ext>
            </a:extLst>
          </p:cNvPr>
          <p:cNvCxnSpPr>
            <a:cxnSpLocks/>
            <a:stCxn id="52" idx="9"/>
          </p:cNvCxnSpPr>
          <p:nvPr/>
        </p:nvCxnSpPr>
        <p:spPr>
          <a:xfrm rot="5400000" flipH="1" flipV="1">
            <a:off x="6203126" y="1580045"/>
            <a:ext cx="2609129" cy="2207121"/>
          </a:xfrm>
          <a:prstGeom prst="bentConnector3">
            <a:avLst>
              <a:gd name="adj1" fmla="val 47745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ecagon 32">
            <a:extLst>
              <a:ext uri="{FF2B5EF4-FFF2-40B4-BE49-F238E27FC236}">
                <a16:creationId xmlns:a16="http://schemas.microsoft.com/office/drawing/2014/main" id="{22DDE50E-BB09-43D0-845C-6B2DC3F83133}"/>
              </a:ext>
            </a:extLst>
          </p:cNvPr>
          <p:cNvSpPr/>
          <p:nvPr/>
        </p:nvSpPr>
        <p:spPr>
          <a:xfrm>
            <a:off x="5289989" y="3083378"/>
            <a:ext cx="738555" cy="738555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6,75V 13,5V 28,0V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21EDE38A-D80B-433E-ABD1-50C3D18183FC}"/>
              </a:ext>
            </a:extLst>
          </p:cNvPr>
          <p:cNvCxnSpPr>
            <a:cxnSpLocks/>
            <a:stCxn id="33" idx="9"/>
            <a:endCxn id="143" idx="2"/>
          </p:cNvCxnSpPr>
          <p:nvPr/>
        </p:nvCxnSpPr>
        <p:spPr>
          <a:xfrm rot="16200000" flipV="1">
            <a:off x="4592257" y="1902255"/>
            <a:ext cx="2199045" cy="163203"/>
          </a:xfrm>
          <a:prstGeom prst="bentConnector3">
            <a:avLst>
              <a:gd name="adj1" fmla="val 35677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95A3168D-B051-432C-BBAD-D3F5AD1AC08E}"/>
              </a:ext>
            </a:extLst>
          </p:cNvPr>
          <p:cNvGrpSpPr/>
          <p:nvPr/>
        </p:nvGrpSpPr>
        <p:grpSpPr>
          <a:xfrm>
            <a:off x="3358103" y="138668"/>
            <a:ext cx="815485" cy="1359840"/>
            <a:chOff x="414787" y="107631"/>
            <a:chExt cx="815485" cy="1359840"/>
          </a:xfrm>
        </p:grpSpPr>
        <p:sp>
          <p:nvSpPr>
            <p:cNvPr id="114" name="Rectangle 113">
              <a:extLst>
                <a:ext uri="{FF2B5EF4-FFF2-40B4-BE49-F238E27FC236}">
                  <a16:creationId xmlns:a16="http://schemas.microsoft.com/office/drawing/2014/main" id="{E0877F74-7F89-47D5-868D-2BC69822C97B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D2E5531-A83C-4C58-AFF1-23AA4F4E81F3}"/>
                </a:ext>
              </a:extLst>
            </p:cNvPr>
            <p:cNvGrpSpPr/>
            <p:nvPr/>
          </p:nvGrpSpPr>
          <p:grpSpPr>
            <a:xfrm>
              <a:off x="507617" y="163811"/>
              <a:ext cx="612000" cy="612000"/>
              <a:chOff x="1383323" y="187570"/>
              <a:chExt cx="715839" cy="745666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20075B51-49A6-43AE-B1FB-7BBFCDE76441}"/>
                  </a:ext>
                </a:extLst>
              </p:cNvPr>
              <p:cNvSpPr/>
              <p:nvPr/>
            </p:nvSpPr>
            <p:spPr>
              <a:xfrm>
                <a:off x="1383323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026" name="Picture 2" descr="Quellbild anzeigen">
                <a:extLst>
                  <a:ext uri="{FF2B5EF4-FFF2-40B4-BE49-F238E27FC236}">
                    <a16:creationId xmlns:a16="http://schemas.microsoft.com/office/drawing/2014/main" id="{B2788EB6-B5DC-4F80-9391-6ED1BB91F40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476" y="269630"/>
                <a:ext cx="555625" cy="5861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7" name="Picture 8" descr="Bildergebnis für steckdose">
              <a:extLst>
                <a:ext uri="{FF2B5EF4-FFF2-40B4-BE49-F238E27FC236}">
                  <a16:creationId xmlns:a16="http://schemas.microsoft.com/office/drawing/2014/main" id="{FDFDCB28-C69F-4946-888C-9F43265988E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898562" y="557560"/>
              <a:ext cx="211498" cy="21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8" name="Cube 117">
              <a:extLst>
                <a:ext uri="{FF2B5EF4-FFF2-40B4-BE49-F238E27FC236}">
                  <a16:creationId xmlns:a16="http://schemas.microsoft.com/office/drawing/2014/main" id="{8D4BC8AA-7D9D-4D0B-8EED-DCA1E777F38D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645D126-9997-44BC-8391-34AE7A680401}"/>
              </a:ext>
            </a:extLst>
          </p:cNvPr>
          <p:cNvGrpSpPr/>
          <p:nvPr/>
        </p:nvGrpSpPr>
        <p:grpSpPr>
          <a:xfrm>
            <a:off x="7026867" y="136502"/>
            <a:ext cx="826693" cy="1240607"/>
            <a:chOff x="414787" y="107631"/>
            <a:chExt cx="826693" cy="1240607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5D158411-57A4-4BA4-A964-BFDC587687CC}"/>
                </a:ext>
              </a:extLst>
            </p:cNvPr>
            <p:cNvSpPr/>
            <p:nvPr/>
          </p:nvSpPr>
          <p:spPr>
            <a:xfrm>
              <a:off x="414787" y="107631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CA728EFC-C5B9-4DC5-8280-AAA3C2DD3E3B}"/>
                </a:ext>
              </a:extLst>
            </p:cNvPr>
            <p:cNvGrpSpPr/>
            <p:nvPr/>
          </p:nvGrpSpPr>
          <p:grpSpPr>
            <a:xfrm>
              <a:off x="507617" y="163811"/>
              <a:ext cx="612000" cy="612000"/>
              <a:chOff x="1383323" y="187570"/>
              <a:chExt cx="715839" cy="745666"/>
            </a:xfrm>
          </p:grpSpPr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AB861CCC-CD4F-4C01-AF18-17A2236824A7}"/>
                  </a:ext>
                </a:extLst>
              </p:cNvPr>
              <p:cNvSpPr/>
              <p:nvPr/>
            </p:nvSpPr>
            <p:spPr>
              <a:xfrm>
                <a:off x="1383323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39" name="Picture 2" descr="Quellbild anzeigen">
                <a:extLst>
                  <a:ext uri="{FF2B5EF4-FFF2-40B4-BE49-F238E27FC236}">
                    <a16:creationId xmlns:a16="http://schemas.microsoft.com/office/drawing/2014/main" id="{505CA5A8-8BE7-4EB9-922A-457E4C5896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476" y="269630"/>
                <a:ext cx="555625" cy="5861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6" name="Picture 8" descr="Bildergebnis für steckdose">
              <a:extLst>
                <a:ext uri="{FF2B5EF4-FFF2-40B4-BE49-F238E27FC236}">
                  <a16:creationId xmlns:a16="http://schemas.microsoft.com/office/drawing/2014/main" id="{437FFF84-F930-4F02-AC31-DA2DE0A065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898562" y="557560"/>
              <a:ext cx="211498" cy="21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7" name="Cube 136">
              <a:extLst>
                <a:ext uri="{FF2B5EF4-FFF2-40B4-BE49-F238E27FC236}">
                  <a16:creationId xmlns:a16="http://schemas.microsoft.com/office/drawing/2014/main" id="{A3887E59-2773-4557-8D8A-F486F21664F2}"/>
                </a:ext>
              </a:extLst>
            </p:cNvPr>
            <p:cNvSpPr/>
            <p:nvPr/>
          </p:nvSpPr>
          <p:spPr>
            <a:xfrm>
              <a:off x="6130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F14C211F-D9D0-4F55-85EB-8A5049CBD1E0}"/>
              </a:ext>
            </a:extLst>
          </p:cNvPr>
          <p:cNvCxnSpPr>
            <a:cxnSpLocks/>
            <a:endCxn id="137" idx="1"/>
          </p:cNvCxnSpPr>
          <p:nvPr/>
        </p:nvCxnSpPr>
        <p:spPr>
          <a:xfrm flipH="1">
            <a:off x="7518957" y="843525"/>
            <a:ext cx="189" cy="1522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Rectangle 142">
            <a:extLst>
              <a:ext uri="{FF2B5EF4-FFF2-40B4-BE49-F238E27FC236}">
                <a16:creationId xmlns:a16="http://schemas.microsoft.com/office/drawing/2014/main" id="{B7D3D0E6-1EB6-4617-8816-714CB5D4AC36}"/>
              </a:ext>
            </a:extLst>
          </p:cNvPr>
          <p:cNvSpPr/>
          <p:nvPr/>
        </p:nvSpPr>
        <p:spPr>
          <a:xfrm>
            <a:off x="5202434" y="138668"/>
            <a:ext cx="815485" cy="745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FC07C7F7-0FCE-4190-8B70-9B8CF8B679F5}"/>
              </a:ext>
            </a:extLst>
          </p:cNvPr>
          <p:cNvGrpSpPr/>
          <p:nvPr/>
        </p:nvGrpSpPr>
        <p:grpSpPr>
          <a:xfrm>
            <a:off x="5295264" y="194848"/>
            <a:ext cx="612000" cy="612000"/>
            <a:chOff x="1383323" y="187570"/>
            <a:chExt cx="715839" cy="745666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D545B7C2-9127-4E17-9B27-6DF2E6430EFC}"/>
                </a:ext>
              </a:extLst>
            </p:cNvPr>
            <p:cNvSpPr/>
            <p:nvPr/>
          </p:nvSpPr>
          <p:spPr>
            <a:xfrm>
              <a:off x="1383323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48" name="Picture 2" descr="Quellbild anzeigen">
              <a:extLst>
                <a:ext uri="{FF2B5EF4-FFF2-40B4-BE49-F238E27FC236}">
                  <a16:creationId xmlns:a16="http://schemas.microsoft.com/office/drawing/2014/main" id="{A1E50D08-9D33-49B1-99E0-0E082D853F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76" y="269630"/>
              <a:ext cx="555625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5" name="Picture 8" descr="Bildergebnis für steckdose">
            <a:extLst>
              <a:ext uri="{FF2B5EF4-FFF2-40B4-BE49-F238E27FC236}">
                <a16:creationId xmlns:a16="http://schemas.microsoft.com/office/drawing/2014/main" id="{84B2A957-2960-4845-A02B-33BB6C183B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>
            <a:off x="5686209" y="588597"/>
            <a:ext cx="211498" cy="2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0D65CC1-1D8C-4E9F-A0B9-CE192A6F6B10}"/>
              </a:ext>
            </a:extLst>
          </p:cNvPr>
          <p:cNvGrpSpPr/>
          <p:nvPr/>
        </p:nvGrpSpPr>
        <p:grpSpPr>
          <a:xfrm>
            <a:off x="6097122" y="137039"/>
            <a:ext cx="815485" cy="749798"/>
            <a:chOff x="414787" y="107631"/>
            <a:chExt cx="815485" cy="749798"/>
          </a:xfrm>
        </p:grpSpPr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94C3F187-8104-4BCD-ACF0-929791E3C9E5}"/>
                </a:ext>
              </a:extLst>
            </p:cNvPr>
            <p:cNvSpPr/>
            <p:nvPr/>
          </p:nvSpPr>
          <p:spPr>
            <a:xfrm>
              <a:off x="414787" y="107631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51" name="Group 150">
              <a:extLst>
                <a:ext uri="{FF2B5EF4-FFF2-40B4-BE49-F238E27FC236}">
                  <a16:creationId xmlns:a16="http://schemas.microsoft.com/office/drawing/2014/main" id="{2266D7F3-4D8C-44A8-B225-0EC85522F5DB}"/>
                </a:ext>
              </a:extLst>
            </p:cNvPr>
            <p:cNvGrpSpPr/>
            <p:nvPr/>
          </p:nvGrpSpPr>
          <p:grpSpPr>
            <a:xfrm>
              <a:off x="507617" y="163811"/>
              <a:ext cx="612000" cy="612000"/>
              <a:chOff x="1383323" y="187570"/>
              <a:chExt cx="715839" cy="745666"/>
            </a:xfrm>
          </p:grpSpPr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4679E312-6538-429C-80AC-A443FB992767}"/>
                  </a:ext>
                </a:extLst>
              </p:cNvPr>
              <p:cNvSpPr/>
              <p:nvPr/>
            </p:nvSpPr>
            <p:spPr>
              <a:xfrm>
                <a:off x="1383323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55" name="Picture 2" descr="Quellbild anzeigen">
                <a:extLst>
                  <a:ext uri="{FF2B5EF4-FFF2-40B4-BE49-F238E27FC236}">
                    <a16:creationId xmlns:a16="http://schemas.microsoft.com/office/drawing/2014/main" id="{95B1496A-9F64-4AB3-9372-AD56D3DB17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476" y="269630"/>
                <a:ext cx="555625" cy="5861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9C95464-79D6-48C3-953F-2101D4057A99}"/>
              </a:ext>
            </a:extLst>
          </p:cNvPr>
          <p:cNvGrpSpPr/>
          <p:nvPr/>
        </p:nvGrpSpPr>
        <p:grpSpPr>
          <a:xfrm>
            <a:off x="6555921" y="562704"/>
            <a:ext cx="231202" cy="232523"/>
            <a:chOff x="2852687" y="837863"/>
            <a:chExt cx="231202" cy="232523"/>
          </a:xfrm>
        </p:grpSpPr>
        <p:pic>
          <p:nvPicPr>
            <p:cNvPr id="158" name="Picture 8" descr="Bildergebnis für steckdose">
              <a:extLst>
                <a:ext uri="{FF2B5EF4-FFF2-40B4-BE49-F238E27FC236}">
                  <a16:creationId xmlns:a16="http://schemas.microsoft.com/office/drawing/2014/main" id="{CD3C49F9-704C-48AC-876C-B7F8BDF39D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2852687" y="83786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A097B5A7-B8A3-4453-B869-1935543C1018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04" y="856359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4B87FBDA-54B5-4231-88F2-A723E3525B4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9309" y="856359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779C9FB-140E-4647-A618-1BCA2F8D5FAE}"/>
              </a:ext>
            </a:extLst>
          </p:cNvPr>
          <p:cNvGrpSpPr/>
          <p:nvPr/>
        </p:nvGrpSpPr>
        <p:grpSpPr>
          <a:xfrm>
            <a:off x="4289930" y="135193"/>
            <a:ext cx="815485" cy="1359840"/>
            <a:chOff x="414787" y="107631"/>
            <a:chExt cx="815485" cy="1359840"/>
          </a:xfrm>
        </p:grpSpPr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D562B4C0-4EC3-48C3-892C-F86481CE6DB7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08A8783F-F1D1-45E2-B070-BC8BAA4BFD83}"/>
                </a:ext>
              </a:extLst>
            </p:cNvPr>
            <p:cNvGrpSpPr/>
            <p:nvPr/>
          </p:nvGrpSpPr>
          <p:grpSpPr>
            <a:xfrm>
              <a:off x="507617" y="163811"/>
              <a:ext cx="612000" cy="612000"/>
              <a:chOff x="1383323" y="187570"/>
              <a:chExt cx="715839" cy="745666"/>
            </a:xfrm>
          </p:grpSpPr>
          <p:sp>
            <p:nvSpPr>
              <p:cNvPr id="166" name="Rectangle 165">
                <a:extLst>
                  <a:ext uri="{FF2B5EF4-FFF2-40B4-BE49-F238E27FC236}">
                    <a16:creationId xmlns:a16="http://schemas.microsoft.com/office/drawing/2014/main" id="{5ED21711-0954-4580-A84F-B1195A573653}"/>
                  </a:ext>
                </a:extLst>
              </p:cNvPr>
              <p:cNvSpPr/>
              <p:nvPr/>
            </p:nvSpPr>
            <p:spPr>
              <a:xfrm>
                <a:off x="1383323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67" name="Picture 2" descr="Quellbild anzeigen">
                <a:extLst>
                  <a:ext uri="{FF2B5EF4-FFF2-40B4-BE49-F238E27FC236}">
                    <a16:creationId xmlns:a16="http://schemas.microsoft.com/office/drawing/2014/main" id="{9A388A21-8A7D-4864-B0C8-129DAB858C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476" y="269630"/>
                <a:ext cx="555625" cy="5861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5" name="Cube 164">
              <a:extLst>
                <a:ext uri="{FF2B5EF4-FFF2-40B4-BE49-F238E27FC236}">
                  <a16:creationId xmlns:a16="http://schemas.microsoft.com/office/drawing/2014/main" id="{7A5F7957-CB1F-4640-BC1D-1298FC9402E1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D3772F92-0A1A-4145-985B-C67C4DB1AA47}"/>
              </a:ext>
            </a:extLst>
          </p:cNvPr>
          <p:cNvGrpSpPr/>
          <p:nvPr/>
        </p:nvGrpSpPr>
        <p:grpSpPr>
          <a:xfrm>
            <a:off x="7954040" y="133564"/>
            <a:ext cx="826693" cy="1240607"/>
            <a:chOff x="414787" y="107631"/>
            <a:chExt cx="826693" cy="1240607"/>
          </a:xfrm>
        </p:grpSpPr>
        <p:sp>
          <p:nvSpPr>
            <p:cNvPr id="169" name="Rectangle 168">
              <a:extLst>
                <a:ext uri="{FF2B5EF4-FFF2-40B4-BE49-F238E27FC236}">
                  <a16:creationId xmlns:a16="http://schemas.microsoft.com/office/drawing/2014/main" id="{5E7EF9D7-D74E-47E2-9589-30FF8AEEFBD0}"/>
                </a:ext>
              </a:extLst>
            </p:cNvPr>
            <p:cNvSpPr/>
            <p:nvPr/>
          </p:nvSpPr>
          <p:spPr>
            <a:xfrm>
              <a:off x="414787" y="107631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BD0F5530-39BE-4313-96A0-11C1722C4A81}"/>
                </a:ext>
              </a:extLst>
            </p:cNvPr>
            <p:cNvGrpSpPr/>
            <p:nvPr/>
          </p:nvGrpSpPr>
          <p:grpSpPr>
            <a:xfrm>
              <a:off x="507617" y="163811"/>
              <a:ext cx="612000" cy="612000"/>
              <a:chOff x="1383323" y="187570"/>
              <a:chExt cx="715839" cy="745666"/>
            </a:xfrm>
          </p:grpSpPr>
          <p:sp>
            <p:nvSpPr>
              <p:cNvPr id="173" name="Rectangle 172">
                <a:extLst>
                  <a:ext uri="{FF2B5EF4-FFF2-40B4-BE49-F238E27FC236}">
                    <a16:creationId xmlns:a16="http://schemas.microsoft.com/office/drawing/2014/main" id="{7791A1C0-B040-4332-8F97-646C49C4AF62}"/>
                  </a:ext>
                </a:extLst>
              </p:cNvPr>
              <p:cNvSpPr/>
              <p:nvPr/>
            </p:nvSpPr>
            <p:spPr>
              <a:xfrm>
                <a:off x="1383323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174" name="Picture 2" descr="Quellbild anzeigen">
                <a:extLst>
                  <a:ext uri="{FF2B5EF4-FFF2-40B4-BE49-F238E27FC236}">
                    <a16:creationId xmlns:a16="http://schemas.microsoft.com/office/drawing/2014/main" id="{AA1AFAF3-1133-410B-B334-5E40D4F2829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61476" y="269630"/>
                <a:ext cx="555625" cy="58615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72" name="Cube 171">
              <a:extLst>
                <a:ext uri="{FF2B5EF4-FFF2-40B4-BE49-F238E27FC236}">
                  <a16:creationId xmlns:a16="http://schemas.microsoft.com/office/drawing/2014/main" id="{CDF52FDA-AA7F-4B17-8169-A8E07A130279}"/>
                </a:ext>
              </a:extLst>
            </p:cNvPr>
            <p:cNvSpPr/>
            <p:nvPr/>
          </p:nvSpPr>
          <p:spPr>
            <a:xfrm>
              <a:off x="6130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072D00F0-BDA6-45D5-92EE-CCB1E80F3FB5}"/>
              </a:ext>
            </a:extLst>
          </p:cNvPr>
          <p:cNvGrpSpPr/>
          <p:nvPr/>
        </p:nvGrpSpPr>
        <p:grpSpPr>
          <a:xfrm>
            <a:off x="4752829" y="563462"/>
            <a:ext cx="231202" cy="232523"/>
            <a:chOff x="2852687" y="837863"/>
            <a:chExt cx="231202" cy="232523"/>
          </a:xfrm>
        </p:grpSpPr>
        <p:pic>
          <p:nvPicPr>
            <p:cNvPr id="177" name="Picture 8" descr="Bildergebnis für steckdose">
              <a:extLst>
                <a:ext uri="{FF2B5EF4-FFF2-40B4-BE49-F238E27FC236}">
                  <a16:creationId xmlns:a16="http://schemas.microsoft.com/office/drawing/2014/main" id="{CE6A91BE-5D4D-4F25-B268-F10493FD318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2852687" y="83786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A4A1A4F9-43D9-4EEB-8E3A-F1C179EE5716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04" y="856359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3ED0344D-BE2D-4810-B316-577B09B20D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9309" y="856359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47EE2219-BE9F-4D13-8D53-5BC92A3A8537}"/>
              </a:ext>
            </a:extLst>
          </p:cNvPr>
          <p:cNvGrpSpPr/>
          <p:nvPr/>
        </p:nvGrpSpPr>
        <p:grpSpPr>
          <a:xfrm>
            <a:off x="8423383" y="562704"/>
            <a:ext cx="231202" cy="232523"/>
            <a:chOff x="2852687" y="837863"/>
            <a:chExt cx="231202" cy="232523"/>
          </a:xfrm>
        </p:grpSpPr>
        <p:pic>
          <p:nvPicPr>
            <p:cNvPr id="128" name="Picture 8" descr="Bildergebnis für steckdose">
              <a:extLst>
                <a:ext uri="{FF2B5EF4-FFF2-40B4-BE49-F238E27FC236}">
                  <a16:creationId xmlns:a16="http://schemas.microsoft.com/office/drawing/2014/main" id="{C93E6E45-ECD5-4D53-9B4C-868D8AF2F3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2852687" y="83786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D84F0AC6-860B-483E-8EC5-21D096880D1D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04" y="856359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02672D99-A8B8-4FE1-A343-104ACACE7D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9309" y="856359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" name="Group 1024">
            <a:extLst>
              <a:ext uri="{FF2B5EF4-FFF2-40B4-BE49-F238E27FC236}">
                <a16:creationId xmlns:a16="http://schemas.microsoft.com/office/drawing/2014/main" id="{42487DBD-7352-45FD-AB48-2FAFEB7FEADC}"/>
              </a:ext>
            </a:extLst>
          </p:cNvPr>
          <p:cNvGrpSpPr/>
          <p:nvPr/>
        </p:nvGrpSpPr>
        <p:grpSpPr>
          <a:xfrm>
            <a:off x="290836" y="954797"/>
            <a:ext cx="1364944" cy="5411555"/>
            <a:chOff x="290836" y="954797"/>
            <a:chExt cx="1364944" cy="5411555"/>
          </a:xfrm>
        </p:grpSpPr>
        <p:grpSp>
          <p:nvGrpSpPr>
            <p:cNvPr id="180" name="Group 179">
              <a:extLst>
                <a:ext uri="{FF2B5EF4-FFF2-40B4-BE49-F238E27FC236}">
                  <a16:creationId xmlns:a16="http://schemas.microsoft.com/office/drawing/2014/main" id="{B6C7C6B3-C0C4-4622-91E3-45BDE57A4FB0}"/>
                </a:ext>
              </a:extLst>
            </p:cNvPr>
            <p:cNvGrpSpPr/>
            <p:nvPr/>
          </p:nvGrpSpPr>
          <p:grpSpPr>
            <a:xfrm rot="16200000">
              <a:off x="568117" y="5278690"/>
              <a:ext cx="815485" cy="1359840"/>
              <a:chOff x="414787" y="107631"/>
              <a:chExt cx="815485" cy="1359840"/>
            </a:xfrm>
          </p:grpSpPr>
          <p:sp>
            <p:nvSpPr>
              <p:cNvPr id="181" name="Rectangle 180">
                <a:extLst>
                  <a:ext uri="{FF2B5EF4-FFF2-40B4-BE49-F238E27FC236}">
                    <a16:creationId xmlns:a16="http://schemas.microsoft.com/office/drawing/2014/main" id="{4A3822AF-35FC-4CD3-B6E9-38418D1CE302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13598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84" name="Cube 183">
                <a:extLst>
                  <a:ext uri="{FF2B5EF4-FFF2-40B4-BE49-F238E27FC236}">
                    <a16:creationId xmlns:a16="http://schemas.microsoft.com/office/drawing/2014/main" id="{20039410-EE3E-45F1-82A0-5D393597D82A}"/>
                  </a:ext>
                </a:extLst>
              </p:cNvPr>
              <p:cNvSpPr/>
              <p:nvPr/>
            </p:nvSpPr>
            <p:spPr>
              <a:xfrm>
                <a:off x="497712" y="926207"/>
                <a:ext cx="628468" cy="422031"/>
              </a:xfrm>
              <a:prstGeom prst="cube">
                <a:avLst>
                  <a:gd name="adj" fmla="val 965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LSCG</a:t>
                </a:r>
              </a:p>
            </p:txBody>
          </p:sp>
        </p:grp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4F1D461C-F754-47CF-A0CE-357D3C8A6669}"/>
                </a:ext>
              </a:extLst>
            </p:cNvPr>
            <p:cNvSpPr/>
            <p:nvPr/>
          </p:nvSpPr>
          <p:spPr>
            <a:xfrm rot="16200000">
              <a:off x="261468" y="1907879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1" name="Cube 190">
              <a:extLst>
                <a:ext uri="{FF2B5EF4-FFF2-40B4-BE49-F238E27FC236}">
                  <a16:creationId xmlns:a16="http://schemas.microsoft.com/office/drawing/2014/main" id="{DD9EECF7-42B2-47CE-AA89-A971E7EEC32B}"/>
                </a:ext>
              </a:extLst>
            </p:cNvPr>
            <p:cNvSpPr/>
            <p:nvPr/>
          </p:nvSpPr>
          <p:spPr>
            <a:xfrm rot="16200000">
              <a:off x="1049152" y="1943235"/>
              <a:ext cx="549505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CCD46415-06B2-44CE-A8F8-EDA057274612}"/>
                </a:ext>
              </a:extLst>
            </p:cNvPr>
            <p:cNvCxnSpPr>
              <a:cxnSpLocks/>
              <a:endCxn id="191" idx="1"/>
            </p:cNvCxnSpPr>
            <p:nvPr/>
          </p:nvCxnSpPr>
          <p:spPr>
            <a:xfrm>
              <a:off x="989552" y="2174620"/>
              <a:ext cx="16407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Rectangle 194">
              <a:extLst>
                <a:ext uri="{FF2B5EF4-FFF2-40B4-BE49-F238E27FC236}">
                  <a16:creationId xmlns:a16="http://schemas.microsoft.com/office/drawing/2014/main" id="{867D7394-54E8-4F01-9A4D-E654D40A87BA}"/>
                </a:ext>
              </a:extLst>
            </p:cNvPr>
            <p:cNvSpPr/>
            <p:nvPr/>
          </p:nvSpPr>
          <p:spPr>
            <a:xfrm rot="16200000">
              <a:off x="261030" y="3741446"/>
              <a:ext cx="815485" cy="745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01" name="Rectangle 200">
              <a:extLst>
                <a:ext uri="{FF2B5EF4-FFF2-40B4-BE49-F238E27FC236}">
                  <a16:creationId xmlns:a16="http://schemas.microsoft.com/office/drawing/2014/main" id="{970D9E6F-1A15-4E1D-8C07-42AA4C736775}"/>
                </a:ext>
              </a:extLst>
            </p:cNvPr>
            <p:cNvSpPr/>
            <p:nvPr/>
          </p:nvSpPr>
          <p:spPr>
            <a:xfrm rot="16200000">
              <a:off x="261466" y="2844692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09" name="Group 208">
              <a:extLst>
                <a:ext uri="{FF2B5EF4-FFF2-40B4-BE49-F238E27FC236}">
                  <a16:creationId xmlns:a16="http://schemas.microsoft.com/office/drawing/2014/main" id="{B7B8D93C-33C1-4181-BE81-507381F82903}"/>
                </a:ext>
              </a:extLst>
            </p:cNvPr>
            <p:cNvGrpSpPr/>
            <p:nvPr/>
          </p:nvGrpSpPr>
          <p:grpSpPr>
            <a:xfrm rot="16200000">
              <a:off x="564642" y="4346863"/>
              <a:ext cx="815485" cy="1359840"/>
              <a:chOff x="414787" y="107631"/>
              <a:chExt cx="815485" cy="1359840"/>
            </a:xfrm>
          </p:grpSpPr>
          <p:sp>
            <p:nvSpPr>
              <p:cNvPr id="210" name="Rectangle 209">
                <a:extLst>
                  <a:ext uri="{FF2B5EF4-FFF2-40B4-BE49-F238E27FC236}">
                    <a16:creationId xmlns:a16="http://schemas.microsoft.com/office/drawing/2014/main" id="{3783CF3E-C791-4452-8C66-ED04F25151E4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13598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2" name="Cube 211">
                <a:extLst>
                  <a:ext uri="{FF2B5EF4-FFF2-40B4-BE49-F238E27FC236}">
                    <a16:creationId xmlns:a16="http://schemas.microsoft.com/office/drawing/2014/main" id="{600C29D3-5258-46F8-8FBC-D15A8CA87D81}"/>
                  </a:ext>
                </a:extLst>
              </p:cNvPr>
              <p:cNvSpPr/>
              <p:nvPr/>
            </p:nvSpPr>
            <p:spPr>
              <a:xfrm>
                <a:off x="497712" y="926207"/>
                <a:ext cx="628468" cy="422031"/>
              </a:xfrm>
              <a:prstGeom prst="cube">
                <a:avLst>
                  <a:gd name="adj" fmla="val 965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LSCG</a:t>
                </a:r>
              </a:p>
            </p:txBody>
          </p:sp>
        </p:grpSp>
        <p:grpSp>
          <p:nvGrpSpPr>
            <p:cNvPr id="215" name="Group 214">
              <a:extLst>
                <a:ext uri="{FF2B5EF4-FFF2-40B4-BE49-F238E27FC236}">
                  <a16:creationId xmlns:a16="http://schemas.microsoft.com/office/drawing/2014/main" id="{0203556A-0751-4110-9E9A-415A405CED66}"/>
                </a:ext>
              </a:extLst>
            </p:cNvPr>
            <p:cNvGrpSpPr/>
            <p:nvPr/>
          </p:nvGrpSpPr>
          <p:grpSpPr>
            <a:xfrm rot="16200000">
              <a:off x="503331" y="742302"/>
              <a:ext cx="815619" cy="1240609"/>
              <a:chOff x="414787" y="107631"/>
              <a:chExt cx="815619" cy="1240609"/>
            </a:xfrm>
          </p:grpSpPr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2EBA995D-B0E9-4E1F-94A1-CF8A09ED6154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74979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18" name="Cube 217">
                <a:extLst>
                  <a:ext uri="{FF2B5EF4-FFF2-40B4-BE49-F238E27FC236}">
                    <a16:creationId xmlns:a16="http://schemas.microsoft.com/office/drawing/2014/main" id="{5F72E2C7-B24A-417C-9D34-B1168FB63514}"/>
                  </a:ext>
                </a:extLst>
              </p:cNvPr>
              <p:cNvSpPr/>
              <p:nvPr/>
            </p:nvSpPr>
            <p:spPr>
              <a:xfrm>
                <a:off x="680904" y="926209"/>
                <a:ext cx="549502" cy="422031"/>
              </a:xfrm>
              <a:prstGeom prst="cube">
                <a:avLst>
                  <a:gd name="adj" fmla="val 965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LSCG</a:t>
                </a:r>
              </a:p>
            </p:txBody>
          </p:sp>
        </p:grp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13C22569-E5C4-4A16-B0E5-EEA21E2D04F6}"/>
                </a:ext>
              </a:extLst>
            </p:cNvPr>
            <p:cNvCxnSpPr>
              <a:cxnSpLocks/>
              <a:endCxn id="218" idx="1"/>
            </p:cNvCxnSpPr>
            <p:nvPr/>
          </p:nvCxnSpPr>
          <p:spPr>
            <a:xfrm>
              <a:off x="1012395" y="1249917"/>
              <a:ext cx="1377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6B5D2293-B3A7-4687-BADD-F85F009B60B1}"/>
                </a:ext>
              </a:extLst>
            </p:cNvPr>
            <p:cNvGrpSpPr/>
            <p:nvPr/>
          </p:nvGrpSpPr>
          <p:grpSpPr>
            <a:xfrm>
              <a:off x="337825" y="2911179"/>
              <a:ext cx="654111" cy="627947"/>
              <a:chOff x="337825" y="2911179"/>
              <a:chExt cx="654111" cy="627947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2290F6FF-81B3-4F82-AEE5-CF64E83FFA2D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8A0A7B01-22C1-4E02-94B9-608B3B1DD64D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1028" name="Picture 4" descr="Bildergebnis für gasentladungslampe">
                  <a:extLst>
                    <a:ext uri="{FF2B5EF4-FFF2-40B4-BE49-F238E27FC236}">
                      <a16:creationId xmlns:a16="http://schemas.microsoft.com/office/drawing/2014/main" id="{8D0D4E6E-9470-43F1-B0E6-E26CB3E16E4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05" name="Group 204">
                <a:extLst>
                  <a:ext uri="{FF2B5EF4-FFF2-40B4-BE49-F238E27FC236}">
                    <a16:creationId xmlns:a16="http://schemas.microsoft.com/office/drawing/2014/main" id="{E7A1F647-09D4-4B4E-8A43-61A8414030A0}"/>
                  </a:ext>
                </a:extLst>
              </p:cNvPr>
              <p:cNvGrpSpPr/>
              <p:nvPr/>
            </p:nvGrpSpPr>
            <p:grpSpPr>
              <a:xfrm rot="16200000">
                <a:off x="757689" y="2919052"/>
                <a:ext cx="231202" cy="232523"/>
                <a:chOff x="2852687" y="837861"/>
                <a:chExt cx="231202" cy="232523"/>
              </a:xfrm>
            </p:grpSpPr>
            <p:pic>
              <p:nvPicPr>
                <p:cNvPr id="206" name="Picture 8" descr="Bildergebnis für steckdose">
                  <a:extLst>
                    <a:ext uri="{FF2B5EF4-FFF2-40B4-BE49-F238E27FC236}">
                      <a16:creationId xmlns:a16="http://schemas.microsoft.com/office/drawing/2014/main" id="{33415339-05D6-4045-B7E4-8DD11880803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1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DC3C1BF2-F062-48D5-BF88-E575C9B4327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8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6EDD2E8B-1158-4312-898F-41BD8FBC220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35" name="Group 234">
              <a:extLst>
                <a:ext uri="{FF2B5EF4-FFF2-40B4-BE49-F238E27FC236}">
                  <a16:creationId xmlns:a16="http://schemas.microsoft.com/office/drawing/2014/main" id="{8D01C7DA-78CE-4CB7-97F2-F34BD49263C7}"/>
                </a:ext>
              </a:extLst>
            </p:cNvPr>
            <p:cNvGrpSpPr/>
            <p:nvPr/>
          </p:nvGrpSpPr>
          <p:grpSpPr>
            <a:xfrm>
              <a:off x="337825" y="1106662"/>
              <a:ext cx="654111" cy="627947"/>
              <a:chOff x="337825" y="2911179"/>
              <a:chExt cx="654111" cy="627947"/>
            </a:xfrm>
          </p:grpSpPr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BCAA04DF-303C-4917-B348-3E38D4BBE4C3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241" name="Rectangle 240">
                  <a:extLst>
                    <a:ext uri="{FF2B5EF4-FFF2-40B4-BE49-F238E27FC236}">
                      <a16:creationId xmlns:a16="http://schemas.microsoft.com/office/drawing/2014/main" id="{E1712E6D-5FDB-49FB-ACED-588A4DD1A1BA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242" name="Picture 4" descr="Bildergebnis für gasentladungslampe">
                  <a:extLst>
                    <a:ext uri="{FF2B5EF4-FFF2-40B4-BE49-F238E27FC236}">
                      <a16:creationId xmlns:a16="http://schemas.microsoft.com/office/drawing/2014/main" id="{EA0601A5-2F1A-436D-87E1-2C2B0A2A278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37" name="Group 236">
                <a:extLst>
                  <a:ext uri="{FF2B5EF4-FFF2-40B4-BE49-F238E27FC236}">
                    <a16:creationId xmlns:a16="http://schemas.microsoft.com/office/drawing/2014/main" id="{4102D6A0-586A-4263-8C4B-FF0A1C2C3BCC}"/>
                  </a:ext>
                </a:extLst>
              </p:cNvPr>
              <p:cNvGrpSpPr/>
              <p:nvPr/>
            </p:nvGrpSpPr>
            <p:grpSpPr>
              <a:xfrm rot="16200000">
                <a:off x="757689" y="2919052"/>
                <a:ext cx="231202" cy="232523"/>
                <a:chOff x="2852687" y="837861"/>
                <a:chExt cx="231202" cy="232523"/>
              </a:xfrm>
            </p:grpSpPr>
            <p:pic>
              <p:nvPicPr>
                <p:cNvPr id="238" name="Picture 8" descr="Bildergebnis für steckdose">
                  <a:extLst>
                    <a:ext uri="{FF2B5EF4-FFF2-40B4-BE49-F238E27FC236}">
                      <a16:creationId xmlns:a16="http://schemas.microsoft.com/office/drawing/2014/main" id="{A9C6D1D4-4828-4177-8E65-669A247B424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1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39" name="Straight Connector 238">
                  <a:extLst>
                    <a:ext uri="{FF2B5EF4-FFF2-40B4-BE49-F238E27FC236}">
                      <a16:creationId xmlns:a16="http://schemas.microsoft.com/office/drawing/2014/main" id="{FB6CF947-4E60-4CC7-B496-9943629FD1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8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id="{5F3ADF7D-B766-4176-9364-29247AF15D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48" name="Group 247">
              <a:extLst>
                <a:ext uri="{FF2B5EF4-FFF2-40B4-BE49-F238E27FC236}">
                  <a16:creationId xmlns:a16="http://schemas.microsoft.com/office/drawing/2014/main" id="{D3ACEE99-E31A-435B-A9C8-1C604D7E1754}"/>
                </a:ext>
              </a:extLst>
            </p:cNvPr>
            <p:cNvGrpSpPr/>
            <p:nvPr/>
          </p:nvGrpSpPr>
          <p:grpSpPr>
            <a:xfrm rot="16200000">
              <a:off x="350907" y="1957569"/>
              <a:ext cx="627947" cy="654111"/>
              <a:chOff x="2723601" y="187570"/>
              <a:chExt cx="715839" cy="745666"/>
            </a:xfrm>
          </p:grpSpPr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id="{E6903287-808D-4F26-8ADB-0A7ED7FAA3C4}"/>
                  </a:ext>
                </a:extLst>
              </p:cNvPr>
              <p:cNvSpPr/>
              <p:nvPr/>
            </p:nvSpPr>
            <p:spPr>
              <a:xfrm>
                <a:off x="2723601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254" name="Picture 4" descr="Bildergebnis für gasentladungslampe">
                <a:extLst>
                  <a:ext uri="{FF2B5EF4-FFF2-40B4-BE49-F238E27FC236}">
                    <a16:creationId xmlns:a16="http://schemas.microsoft.com/office/drawing/2014/main" id="{6F4CC7D2-6E3D-4BEC-A983-FA3BF26B3EC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78" t="14701" r="21886" b="14242"/>
              <a:stretch/>
            </p:blipFill>
            <p:spPr bwMode="auto">
              <a:xfrm>
                <a:off x="2853286" y="211015"/>
                <a:ext cx="492370" cy="6799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50" name="Picture 8" descr="Bildergebnis für steckdose">
              <a:extLst>
                <a:ext uri="{FF2B5EF4-FFF2-40B4-BE49-F238E27FC236}">
                  <a16:creationId xmlns:a16="http://schemas.microsoft.com/office/drawing/2014/main" id="{4D58DEF5-67BE-4EBE-851D-AF3B61589EC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6200000">
              <a:off x="757689" y="1978524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DD71848C-9E0A-423D-B876-D6297660D8D4}"/>
                </a:ext>
              </a:extLst>
            </p:cNvPr>
            <p:cNvGrpSpPr/>
            <p:nvPr/>
          </p:nvGrpSpPr>
          <p:grpSpPr>
            <a:xfrm>
              <a:off x="327589" y="3818858"/>
              <a:ext cx="654111" cy="627947"/>
              <a:chOff x="337825" y="2911179"/>
              <a:chExt cx="654111" cy="627947"/>
            </a:xfrm>
          </p:grpSpPr>
          <p:grpSp>
            <p:nvGrpSpPr>
              <p:cNvPr id="264" name="Group 263">
                <a:extLst>
                  <a:ext uri="{FF2B5EF4-FFF2-40B4-BE49-F238E27FC236}">
                    <a16:creationId xmlns:a16="http://schemas.microsoft.com/office/drawing/2014/main" id="{8F46F167-B316-47E1-8971-C333A5206CF8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269" name="Rectangle 268">
                  <a:extLst>
                    <a:ext uri="{FF2B5EF4-FFF2-40B4-BE49-F238E27FC236}">
                      <a16:creationId xmlns:a16="http://schemas.microsoft.com/office/drawing/2014/main" id="{A0DA319F-2F78-40CC-8790-FA4C345F9177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270" name="Picture 4" descr="Bildergebnis für gasentladungslampe">
                  <a:extLst>
                    <a:ext uri="{FF2B5EF4-FFF2-40B4-BE49-F238E27FC236}">
                      <a16:creationId xmlns:a16="http://schemas.microsoft.com/office/drawing/2014/main" id="{91F69B4D-F527-4E72-9D81-C2CD0B4E85B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66" name="Picture 8" descr="Bildergebnis für steckdose">
                <a:extLst>
                  <a:ext uri="{FF2B5EF4-FFF2-40B4-BE49-F238E27FC236}">
                    <a16:creationId xmlns:a16="http://schemas.microsoft.com/office/drawing/2014/main" id="{3A096198-9CA2-4EE6-9589-FC48712AF5E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16200000">
                <a:off x="757689" y="2919052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71" name="Group 270">
              <a:extLst>
                <a:ext uri="{FF2B5EF4-FFF2-40B4-BE49-F238E27FC236}">
                  <a16:creationId xmlns:a16="http://schemas.microsoft.com/office/drawing/2014/main" id="{D5EB9025-AB67-4F87-BDB8-9FBD878F2511}"/>
                </a:ext>
              </a:extLst>
            </p:cNvPr>
            <p:cNvGrpSpPr/>
            <p:nvPr/>
          </p:nvGrpSpPr>
          <p:grpSpPr>
            <a:xfrm>
              <a:off x="335441" y="4694650"/>
              <a:ext cx="654111" cy="627947"/>
              <a:chOff x="337825" y="2911179"/>
              <a:chExt cx="654111" cy="627947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9831D4B0-0D6C-47B3-A39B-6C9DEEDEA3FE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277" name="Rectangle 276">
                  <a:extLst>
                    <a:ext uri="{FF2B5EF4-FFF2-40B4-BE49-F238E27FC236}">
                      <a16:creationId xmlns:a16="http://schemas.microsoft.com/office/drawing/2014/main" id="{2D06E9F2-D8CB-4D79-A475-814B01B05907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278" name="Picture 4" descr="Bildergebnis für gasentladungslampe">
                  <a:extLst>
                    <a:ext uri="{FF2B5EF4-FFF2-40B4-BE49-F238E27FC236}">
                      <a16:creationId xmlns:a16="http://schemas.microsoft.com/office/drawing/2014/main" id="{2986357A-C6E1-444C-A75F-FECDA5B9F57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273" name="Group 272">
                <a:extLst>
                  <a:ext uri="{FF2B5EF4-FFF2-40B4-BE49-F238E27FC236}">
                    <a16:creationId xmlns:a16="http://schemas.microsoft.com/office/drawing/2014/main" id="{D0E60DD3-7258-4C4D-86CF-12AF7E3481D7}"/>
                  </a:ext>
                </a:extLst>
              </p:cNvPr>
              <p:cNvGrpSpPr/>
              <p:nvPr/>
            </p:nvGrpSpPr>
            <p:grpSpPr>
              <a:xfrm rot="16200000">
                <a:off x="757689" y="2919052"/>
                <a:ext cx="231202" cy="232523"/>
                <a:chOff x="2852687" y="837861"/>
                <a:chExt cx="231202" cy="232523"/>
              </a:xfrm>
            </p:grpSpPr>
            <p:pic>
              <p:nvPicPr>
                <p:cNvPr id="274" name="Picture 8" descr="Bildergebnis für steckdose">
                  <a:extLst>
                    <a:ext uri="{FF2B5EF4-FFF2-40B4-BE49-F238E27FC236}">
                      <a16:creationId xmlns:a16="http://schemas.microsoft.com/office/drawing/2014/main" id="{E1C5B6BC-67E8-4D0E-ABCF-AE93C858501E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1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D3CC614E-D69C-41FA-AE29-EB140A88332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8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A84445DB-1A3F-4EBC-B76B-1E797DAE993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id="{66C4D0F4-E3A1-4CA3-A9F4-1F157AECD56D}"/>
                </a:ext>
              </a:extLst>
            </p:cNvPr>
            <p:cNvGrpSpPr/>
            <p:nvPr/>
          </p:nvGrpSpPr>
          <p:grpSpPr>
            <a:xfrm>
              <a:off x="343805" y="5637961"/>
              <a:ext cx="654111" cy="627947"/>
              <a:chOff x="337825" y="2911179"/>
              <a:chExt cx="654111" cy="627947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9D0F2397-CD45-4672-9891-C5681009A12E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285" name="Rectangle 284">
                  <a:extLst>
                    <a:ext uri="{FF2B5EF4-FFF2-40B4-BE49-F238E27FC236}">
                      <a16:creationId xmlns:a16="http://schemas.microsoft.com/office/drawing/2014/main" id="{E277A4D0-C9E5-490B-9B1A-219600634DFB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286" name="Picture 4" descr="Bildergebnis für gasentladungslampe">
                  <a:extLst>
                    <a:ext uri="{FF2B5EF4-FFF2-40B4-BE49-F238E27FC236}">
                      <a16:creationId xmlns:a16="http://schemas.microsoft.com/office/drawing/2014/main" id="{292E23E0-B5F8-4DD1-8EAD-55ACF165FFA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282" name="Picture 8" descr="Bildergebnis für steckdose">
                <a:extLst>
                  <a:ext uri="{FF2B5EF4-FFF2-40B4-BE49-F238E27FC236}">
                    <a16:creationId xmlns:a16="http://schemas.microsoft.com/office/drawing/2014/main" id="{996FAFAE-ED2A-4CDB-BEFD-073F6FFCCD3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16200000">
                <a:off x="757689" y="2919052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2BE98015-848C-41D7-8729-B486024552FD}"/>
              </a:ext>
            </a:extLst>
          </p:cNvPr>
          <p:cNvGrpSpPr/>
          <p:nvPr/>
        </p:nvGrpSpPr>
        <p:grpSpPr>
          <a:xfrm rot="5400000" flipH="1">
            <a:off x="10792154" y="5258050"/>
            <a:ext cx="815485" cy="1359840"/>
            <a:chOff x="414787" y="107631"/>
            <a:chExt cx="815485" cy="1359840"/>
          </a:xfrm>
        </p:grpSpPr>
        <p:sp>
          <p:nvSpPr>
            <p:cNvPr id="342" name="Rectangle 341">
              <a:extLst>
                <a:ext uri="{FF2B5EF4-FFF2-40B4-BE49-F238E27FC236}">
                  <a16:creationId xmlns:a16="http://schemas.microsoft.com/office/drawing/2014/main" id="{0F32E6D0-00CF-4666-9F04-44C3F15E79D8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3" name="Cube 342">
              <a:extLst>
                <a:ext uri="{FF2B5EF4-FFF2-40B4-BE49-F238E27FC236}">
                  <a16:creationId xmlns:a16="http://schemas.microsoft.com/office/drawing/2014/main" id="{E4405147-8D0C-4DB9-A9D1-8C538744F795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sp>
        <p:nvSpPr>
          <p:cNvPr id="292" name="Rectangle 291">
            <a:extLst>
              <a:ext uri="{FF2B5EF4-FFF2-40B4-BE49-F238E27FC236}">
                <a16:creationId xmlns:a16="http://schemas.microsoft.com/office/drawing/2014/main" id="{2B5EEB22-95F5-4E8E-ADDF-950102678693}"/>
              </a:ext>
            </a:extLst>
          </p:cNvPr>
          <p:cNvSpPr/>
          <p:nvPr/>
        </p:nvSpPr>
        <p:spPr>
          <a:xfrm rot="5400000" flipH="1">
            <a:off x="11098803" y="1887239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3" name="Cube 292">
            <a:extLst>
              <a:ext uri="{FF2B5EF4-FFF2-40B4-BE49-F238E27FC236}">
                <a16:creationId xmlns:a16="http://schemas.microsoft.com/office/drawing/2014/main" id="{26FFDFC0-AD52-44E6-AB85-D45379492E52}"/>
              </a:ext>
            </a:extLst>
          </p:cNvPr>
          <p:cNvSpPr/>
          <p:nvPr/>
        </p:nvSpPr>
        <p:spPr>
          <a:xfrm rot="5400000" flipH="1">
            <a:off x="10577099" y="1922595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294" name="Straight Connector 293">
            <a:extLst>
              <a:ext uri="{FF2B5EF4-FFF2-40B4-BE49-F238E27FC236}">
                <a16:creationId xmlns:a16="http://schemas.microsoft.com/office/drawing/2014/main" id="{65AC1EC9-66CD-4418-A006-7438992A806B}"/>
              </a:ext>
            </a:extLst>
          </p:cNvPr>
          <p:cNvCxnSpPr>
            <a:cxnSpLocks/>
            <a:endCxn id="293" idx="1"/>
          </p:cNvCxnSpPr>
          <p:nvPr/>
        </p:nvCxnSpPr>
        <p:spPr>
          <a:xfrm flipH="1">
            <a:off x="11022128" y="2153980"/>
            <a:ext cx="16407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Rectangle 294">
            <a:extLst>
              <a:ext uri="{FF2B5EF4-FFF2-40B4-BE49-F238E27FC236}">
                <a16:creationId xmlns:a16="http://schemas.microsoft.com/office/drawing/2014/main" id="{B9993D54-C0EC-45C2-9071-1532AC9FB4CE}"/>
              </a:ext>
            </a:extLst>
          </p:cNvPr>
          <p:cNvSpPr/>
          <p:nvPr/>
        </p:nvSpPr>
        <p:spPr>
          <a:xfrm rot="5400000" flipH="1">
            <a:off x="11099241" y="3720806"/>
            <a:ext cx="815485" cy="745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6" name="Rectangle 295">
            <a:extLst>
              <a:ext uri="{FF2B5EF4-FFF2-40B4-BE49-F238E27FC236}">
                <a16:creationId xmlns:a16="http://schemas.microsoft.com/office/drawing/2014/main" id="{BFF3BAE4-E51E-4147-9370-7F684B5B398A}"/>
              </a:ext>
            </a:extLst>
          </p:cNvPr>
          <p:cNvSpPr/>
          <p:nvPr/>
        </p:nvSpPr>
        <p:spPr>
          <a:xfrm rot="5400000" flipH="1">
            <a:off x="11098805" y="2824052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7D66199D-C8FC-4BD5-A159-E22BC3D2D563}"/>
              </a:ext>
            </a:extLst>
          </p:cNvPr>
          <p:cNvGrpSpPr/>
          <p:nvPr/>
        </p:nvGrpSpPr>
        <p:grpSpPr>
          <a:xfrm rot="5400000" flipH="1">
            <a:off x="10795629" y="4326223"/>
            <a:ext cx="815485" cy="1359840"/>
            <a:chOff x="414787" y="107631"/>
            <a:chExt cx="815485" cy="1359840"/>
          </a:xfrm>
        </p:grpSpPr>
        <p:sp>
          <p:nvSpPr>
            <p:cNvPr id="340" name="Rectangle 339">
              <a:extLst>
                <a:ext uri="{FF2B5EF4-FFF2-40B4-BE49-F238E27FC236}">
                  <a16:creationId xmlns:a16="http://schemas.microsoft.com/office/drawing/2014/main" id="{C678253F-0AF7-4ADB-9E60-95F85E2203D0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41" name="Cube 340">
              <a:extLst>
                <a:ext uri="{FF2B5EF4-FFF2-40B4-BE49-F238E27FC236}">
                  <a16:creationId xmlns:a16="http://schemas.microsoft.com/office/drawing/2014/main" id="{CECB06B1-3E81-4036-AA78-C4A7611A7579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AF8F5E90-0010-4516-B6BF-B10FC3674B7B}"/>
              </a:ext>
            </a:extLst>
          </p:cNvPr>
          <p:cNvGrpSpPr/>
          <p:nvPr/>
        </p:nvGrpSpPr>
        <p:grpSpPr>
          <a:xfrm rot="5400000" flipH="1">
            <a:off x="10856806" y="721662"/>
            <a:ext cx="815619" cy="1240609"/>
            <a:chOff x="414787" y="107631"/>
            <a:chExt cx="815619" cy="1240609"/>
          </a:xfrm>
        </p:grpSpPr>
        <p:sp>
          <p:nvSpPr>
            <p:cNvPr id="338" name="Rectangle 337">
              <a:extLst>
                <a:ext uri="{FF2B5EF4-FFF2-40B4-BE49-F238E27FC236}">
                  <a16:creationId xmlns:a16="http://schemas.microsoft.com/office/drawing/2014/main" id="{DE62B330-7415-4D36-8FBF-BC1B0E14B505}"/>
                </a:ext>
              </a:extLst>
            </p:cNvPr>
            <p:cNvSpPr/>
            <p:nvPr/>
          </p:nvSpPr>
          <p:spPr>
            <a:xfrm>
              <a:off x="414787" y="107631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9" name="Cube 338">
              <a:extLst>
                <a:ext uri="{FF2B5EF4-FFF2-40B4-BE49-F238E27FC236}">
                  <a16:creationId xmlns:a16="http://schemas.microsoft.com/office/drawing/2014/main" id="{13E5BD75-0B7F-41DD-8A9E-0FBC24B0EA75}"/>
                </a:ext>
              </a:extLst>
            </p:cNvPr>
            <p:cNvSpPr/>
            <p:nvPr/>
          </p:nvSpPr>
          <p:spPr>
            <a:xfrm>
              <a:off x="680904" y="926209"/>
              <a:ext cx="549502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cxnSp>
        <p:nvCxnSpPr>
          <p:cNvPr id="299" name="Straight Connector 298">
            <a:extLst>
              <a:ext uri="{FF2B5EF4-FFF2-40B4-BE49-F238E27FC236}">
                <a16:creationId xmlns:a16="http://schemas.microsoft.com/office/drawing/2014/main" id="{CF7F9A95-F8EA-4788-9BC4-1C80552DB111}"/>
              </a:ext>
            </a:extLst>
          </p:cNvPr>
          <p:cNvCxnSpPr>
            <a:cxnSpLocks/>
            <a:endCxn id="339" idx="1"/>
          </p:cNvCxnSpPr>
          <p:nvPr/>
        </p:nvCxnSpPr>
        <p:spPr>
          <a:xfrm flipH="1">
            <a:off x="11025602" y="1229277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AFC7CEC-8711-466D-A60C-F55D0510DFEB}"/>
              </a:ext>
            </a:extLst>
          </p:cNvPr>
          <p:cNvGrpSpPr/>
          <p:nvPr/>
        </p:nvGrpSpPr>
        <p:grpSpPr>
          <a:xfrm rot="5400000">
            <a:off x="11204401" y="1013399"/>
            <a:ext cx="613959" cy="639541"/>
            <a:chOff x="3809633" y="211015"/>
            <a:chExt cx="715839" cy="745666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AAE79F8-00BB-41AF-A431-FF4955165E5D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783344B-A1BA-45A8-AAC9-BEE710D4C2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grpSp>
        <p:nvGrpSpPr>
          <p:cNvPr id="1027" name="Group 1026">
            <a:extLst>
              <a:ext uri="{FF2B5EF4-FFF2-40B4-BE49-F238E27FC236}">
                <a16:creationId xmlns:a16="http://schemas.microsoft.com/office/drawing/2014/main" id="{CAA5DBE5-BA78-43BA-94BD-85CAA1076315}"/>
              </a:ext>
            </a:extLst>
          </p:cNvPr>
          <p:cNvGrpSpPr/>
          <p:nvPr/>
        </p:nvGrpSpPr>
        <p:grpSpPr>
          <a:xfrm>
            <a:off x="11186698" y="1414370"/>
            <a:ext cx="232523" cy="231202"/>
            <a:chOff x="9869411" y="1342034"/>
            <a:chExt cx="232523" cy="231202"/>
          </a:xfrm>
        </p:grpSpPr>
        <p:pic>
          <p:nvPicPr>
            <p:cNvPr id="344" name="Picture 8" descr="Bildergebnis für steckdose">
              <a:extLst>
                <a:ext uri="{FF2B5EF4-FFF2-40B4-BE49-F238E27FC236}">
                  <a16:creationId xmlns:a16="http://schemas.microsoft.com/office/drawing/2014/main" id="{C0597999-E6E3-48D2-AC93-D228F11E50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9870072" y="134137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FF455B87-E622-4A67-A06F-20A5BE51DBDB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9886766" y="1357496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A8E8F8CF-0409-4EE7-8ED4-64E079653225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884998" y="1358924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8" name="Group 347">
            <a:extLst>
              <a:ext uri="{FF2B5EF4-FFF2-40B4-BE49-F238E27FC236}">
                <a16:creationId xmlns:a16="http://schemas.microsoft.com/office/drawing/2014/main" id="{59E81455-0CC3-4217-B954-09C5DAE8074F}"/>
              </a:ext>
            </a:extLst>
          </p:cNvPr>
          <p:cNvGrpSpPr/>
          <p:nvPr/>
        </p:nvGrpSpPr>
        <p:grpSpPr>
          <a:xfrm rot="5400000">
            <a:off x="11200851" y="1932618"/>
            <a:ext cx="613959" cy="639541"/>
            <a:chOff x="3809633" y="211015"/>
            <a:chExt cx="715839" cy="745666"/>
          </a:xfrm>
        </p:grpSpPr>
        <p:sp>
          <p:nvSpPr>
            <p:cNvPr id="349" name="Rectangle 348">
              <a:extLst>
                <a:ext uri="{FF2B5EF4-FFF2-40B4-BE49-F238E27FC236}">
                  <a16:creationId xmlns:a16="http://schemas.microsoft.com/office/drawing/2014/main" id="{712916BE-6DE7-4535-925A-D6D45FA26DD2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50" name="Picture 349">
              <a:extLst>
                <a:ext uri="{FF2B5EF4-FFF2-40B4-BE49-F238E27FC236}">
                  <a16:creationId xmlns:a16="http://schemas.microsoft.com/office/drawing/2014/main" id="{ECFD9EC6-13C5-41AC-8A01-67A14D0E6CB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pic>
        <p:nvPicPr>
          <p:cNvPr id="352" name="Picture 8" descr="Bildergebnis für steckdose">
            <a:extLst>
              <a:ext uri="{FF2B5EF4-FFF2-40B4-BE49-F238E27FC236}">
                <a16:creationId xmlns:a16="http://schemas.microsoft.com/office/drawing/2014/main" id="{02AF98BB-AE7C-4E4E-98FB-B97DED4C57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5400000" flipH="1">
            <a:off x="11183809" y="2332928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55" name="Group 354">
            <a:extLst>
              <a:ext uri="{FF2B5EF4-FFF2-40B4-BE49-F238E27FC236}">
                <a16:creationId xmlns:a16="http://schemas.microsoft.com/office/drawing/2014/main" id="{FEEC24A1-BE23-458B-8267-22EF91FC3324}"/>
              </a:ext>
            </a:extLst>
          </p:cNvPr>
          <p:cNvGrpSpPr/>
          <p:nvPr/>
        </p:nvGrpSpPr>
        <p:grpSpPr>
          <a:xfrm rot="5400000">
            <a:off x="11200851" y="2858270"/>
            <a:ext cx="613959" cy="639541"/>
            <a:chOff x="3809633" y="211015"/>
            <a:chExt cx="715839" cy="745666"/>
          </a:xfrm>
        </p:grpSpPr>
        <p:sp>
          <p:nvSpPr>
            <p:cNvPr id="356" name="Rectangle 355">
              <a:extLst>
                <a:ext uri="{FF2B5EF4-FFF2-40B4-BE49-F238E27FC236}">
                  <a16:creationId xmlns:a16="http://schemas.microsoft.com/office/drawing/2014/main" id="{A9D1BE2B-B95F-4E0F-B054-958656BE551C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57" name="Picture 356">
              <a:extLst>
                <a:ext uri="{FF2B5EF4-FFF2-40B4-BE49-F238E27FC236}">
                  <a16:creationId xmlns:a16="http://schemas.microsoft.com/office/drawing/2014/main" id="{609AEBFB-3F97-40F7-BFCB-6B42AE77CC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6EB2E37E-F467-4B61-A4D5-936005D14AAD}"/>
              </a:ext>
            </a:extLst>
          </p:cNvPr>
          <p:cNvGrpSpPr/>
          <p:nvPr/>
        </p:nvGrpSpPr>
        <p:grpSpPr>
          <a:xfrm>
            <a:off x="11183148" y="3259241"/>
            <a:ext cx="232523" cy="231202"/>
            <a:chOff x="9869411" y="1342034"/>
            <a:chExt cx="232523" cy="231202"/>
          </a:xfrm>
        </p:grpSpPr>
        <p:pic>
          <p:nvPicPr>
            <p:cNvPr id="359" name="Picture 8" descr="Bildergebnis für steckdose">
              <a:extLst>
                <a:ext uri="{FF2B5EF4-FFF2-40B4-BE49-F238E27FC236}">
                  <a16:creationId xmlns:a16="http://schemas.microsoft.com/office/drawing/2014/main" id="{92AF1EA2-76EA-4C14-91F5-BE8BA6C0B9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9870072" y="134137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036504A6-F1F1-4FB9-860C-2FCF8772AB8B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9886766" y="1357496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>
              <a:extLst>
                <a:ext uri="{FF2B5EF4-FFF2-40B4-BE49-F238E27FC236}">
                  <a16:creationId xmlns:a16="http://schemas.microsoft.com/office/drawing/2014/main" id="{AC65CA29-184D-4C38-97A6-B2E6A81773CF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884998" y="1358924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B73BA1E7-B0D4-4700-82E3-B36FCC1B5AE0}"/>
              </a:ext>
            </a:extLst>
          </p:cNvPr>
          <p:cNvGrpSpPr/>
          <p:nvPr/>
        </p:nvGrpSpPr>
        <p:grpSpPr>
          <a:xfrm rot="5400000">
            <a:off x="11197301" y="3777489"/>
            <a:ext cx="613959" cy="639541"/>
            <a:chOff x="3809633" y="211015"/>
            <a:chExt cx="715839" cy="745666"/>
          </a:xfrm>
        </p:grpSpPr>
        <p:sp>
          <p:nvSpPr>
            <p:cNvPr id="363" name="Rectangle 362">
              <a:extLst>
                <a:ext uri="{FF2B5EF4-FFF2-40B4-BE49-F238E27FC236}">
                  <a16:creationId xmlns:a16="http://schemas.microsoft.com/office/drawing/2014/main" id="{DE535CB9-C16C-47D8-A4AE-C937AD6D741A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64" name="Picture 363">
              <a:extLst>
                <a:ext uri="{FF2B5EF4-FFF2-40B4-BE49-F238E27FC236}">
                  <a16:creationId xmlns:a16="http://schemas.microsoft.com/office/drawing/2014/main" id="{1A0FBF57-5F59-4E4C-B273-B93A1870B0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pic>
        <p:nvPicPr>
          <p:cNvPr id="365" name="Picture 8" descr="Bildergebnis für steckdose">
            <a:extLst>
              <a:ext uri="{FF2B5EF4-FFF2-40B4-BE49-F238E27FC236}">
                <a16:creationId xmlns:a16="http://schemas.microsoft.com/office/drawing/2014/main" id="{CD6F6CEE-DE40-4D96-B889-EF77F95E0D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5400000" flipH="1">
            <a:off x="11180259" y="4177799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66" name="Group 365">
            <a:extLst>
              <a:ext uri="{FF2B5EF4-FFF2-40B4-BE49-F238E27FC236}">
                <a16:creationId xmlns:a16="http://schemas.microsoft.com/office/drawing/2014/main" id="{F94479EE-9999-4298-9102-6D0AFE3BBED1}"/>
              </a:ext>
            </a:extLst>
          </p:cNvPr>
          <p:cNvGrpSpPr/>
          <p:nvPr/>
        </p:nvGrpSpPr>
        <p:grpSpPr>
          <a:xfrm rot="5400000">
            <a:off x="11170651" y="4701091"/>
            <a:ext cx="613959" cy="639541"/>
            <a:chOff x="3809633" y="211015"/>
            <a:chExt cx="715839" cy="745666"/>
          </a:xfrm>
        </p:grpSpPr>
        <p:sp>
          <p:nvSpPr>
            <p:cNvPr id="367" name="Rectangle 366">
              <a:extLst>
                <a:ext uri="{FF2B5EF4-FFF2-40B4-BE49-F238E27FC236}">
                  <a16:creationId xmlns:a16="http://schemas.microsoft.com/office/drawing/2014/main" id="{DB97D05E-C620-4FFF-80C8-DA81F4AB6B4C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68" name="Picture 367">
              <a:extLst>
                <a:ext uri="{FF2B5EF4-FFF2-40B4-BE49-F238E27FC236}">
                  <a16:creationId xmlns:a16="http://schemas.microsoft.com/office/drawing/2014/main" id="{4247E994-48BF-4C1B-99D3-11E2E5AE54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grpSp>
        <p:nvGrpSpPr>
          <p:cNvPr id="369" name="Group 368">
            <a:extLst>
              <a:ext uri="{FF2B5EF4-FFF2-40B4-BE49-F238E27FC236}">
                <a16:creationId xmlns:a16="http://schemas.microsoft.com/office/drawing/2014/main" id="{3FDF84DC-7B8C-46AC-9963-2219BE278C8B}"/>
              </a:ext>
            </a:extLst>
          </p:cNvPr>
          <p:cNvGrpSpPr/>
          <p:nvPr/>
        </p:nvGrpSpPr>
        <p:grpSpPr>
          <a:xfrm>
            <a:off x="11152948" y="5102062"/>
            <a:ext cx="232523" cy="231202"/>
            <a:chOff x="9869411" y="1342034"/>
            <a:chExt cx="232523" cy="231202"/>
          </a:xfrm>
        </p:grpSpPr>
        <p:pic>
          <p:nvPicPr>
            <p:cNvPr id="370" name="Picture 8" descr="Bildergebnis für steckdose">
              <a:extLst>
                <a:ext uri="{FF2B5EF4-FFF2-40B4-BE49-F238E27FC236}">
                  <a16:creationId xmlns:a16="http://schemas.microsoft.com/office/drawing/2014/main" id="{AC71D258-F735-4C5E-8068-DF20758A848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9870072" y="1341373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4C610BF9-BAA5-45A5-8B5C-EBBDE8FBCC60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9886766" y="1357496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8FCB12A5-4ABB-4886-8B75-EBA7A20D5EC0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9884998" y="1358924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3" name="Group 372">
            <a:extLst>
              <a:ext uri="{FF2B5EF4-FFF2-40B4-BE49-F238E27FC236}">
                <a16:creationId xmlns:a16="http://schemas.microsoft.com/office/drawing/2014/main" id="{7DE84D0D-B9D8-4AEB-9459-6D06C02525BF}"/>
              </a:ext>
            </a:extLst>
          </p:cNvPr>
          <p:cNvGrpSpPr/>
          <p:nvPr/>
        </p:nvGrpSpPr>
        <p:grpSpPr>
          <a:xfrm rot="5400000">
            <a:off x="11167101" y="5620310"/>
            <a:ext cx="613959" cy="639541"/>
            <a:chOff x="3809633" y="211015"/>
            <a:chExt cx="715839" cy="745666"/>
          </a:xfrm>
        </p:grpSpPr>
        <p:sp>
          <p:nvSpPr>
            <p:cNvPr id="374" name="Rectangle 373">
              <a:extLst>
                <a:ext uri="{FF2B5EF4-FFF2-40B4-BE49-F238E27FC236}">
                  <a16:creationId xmlns:a16="http://schemas.microsoft.com/office/drawing/2014/main" id="{6D338EC5-E858-4F4F-B0C9-D4BE7CEA9318}"/>
                </a:ext>
              </a:extLst>
            </p:cNvPr>
            <p:cNvSpPr/>
            <p:nvPr/>
          </p:nvSpPr>
          <p:spPr>
            <a:xfrm>
              <a:off x="3809633" y="211015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D4D90954-7545-48B7-ADAF-509B2C7BC2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-250" t="17047" r="86777" b="43250"/>
            <a:stretch/>
          </p:blipFill>
          <p:spPr>
            <a:xfrm>
              <a:off x="3950675" y="293075"/>
              <a:ext cx="433754" cy="586155"/>
            </a:xfrm>
            <a:prstGeom prst="rect">
              <a:avLst/>
            </a:prstGeom>
          </p:spPr>
        </p:pic>
      </p:grpSp>
      <p:pic>
        <p:nvPicPr>
          <p:cNvPr id="376" name="Picture 8" descr="Bildergebnis für steckdose">
            <a:extLst>
              <a:ext uri="{FF2B5EF4-FFF2-40B4-BE49-F238E27FC236}">
                <a16:creationId xmlns:a16="http://schemas.microsoft.com/office/drawing/2014/main" id="{CBEFDC45-5B6D-47F5-8625-C4843BA628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5400000" flipH="1">
            <a:off x="11150059" y="6020620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7" name="Group 376">
            <a:extLst>
              <a:ext uri="{FF2B5EF4-FFF2-40B4-BE49-F238E27FC236}">
                <a16:creationId xmlns:a16="http://schemas.microsoft.com/office/drawing/2014/main" id="{8F5ECAA3-67CD-4F9D-9B7D-13A6BC263DF3}"/>
              </a:ext>
            </a:extLst>
          </p:cNvPr>
          <p:cNvGrpSpPr/>
          <p:nvPr/>
        </p:nvGrpSpPr>
        <p:grpSpPr>
          <a:xfrm rot="10800000" flipH="1">
            <a:off x="3353198" y="5366638"/>
            <a:ext cx="815485" cy="1359840"/>
            <a:chOff x="414787" y="107631"/>
            <a:chExt cx="815485" cy="1359840"/>
          </a:xfrm>
        </p:grpSpPr>
        <p:sp>
          <p:nvSpPr>
            <p:cNvPr id="378" name="Rectangle 377">
              <a:extLst>
                <a:ext uri="{FF2B5EF4-FFF2-40B4-BE49-F238E27FC236}">
                  <a16:creationId xmlns:a16="http://schemas.microsoft.com/office/drawing/2014/main" id="{BE26769E-5685-4311-A0EF-09E44FAED1A5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Cube 378">
              <a:extLst>
                <a:ext uri="{FF2B5EF4-FFF2-40B4-BE49-F238E27FC236}">
                  <a16:creationId xmlns:a16="http://schemas.microsoft.com/office/drawing/2014/main" id="{3A8ABEFE-E56C-4440-97EB-0FFBB40B3AFD}"/>
                </a:ext>
              </a:extLst>
            </p:cNvPr>
            <p:cNvSpPr/>
            <p:nvPr/>
          </p:nvSpPr>
          <p:spPr>
            <a:xfrm flipV="1"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sp>
        <p:nvSpPr>
          <p:cNvPr id="380" name="Rectangle 379">
            <a:extLst>
              <a:ext uri="{FF2B5EF4-FFF2-40B4-BE49-F238E27FC236}">
                <a16:creationId xmlns:a16="http://schemas.microsoft.com/office/drawing/2014/main" id="{0EAB8035-E4BE-4C94-BFE6-1176533C4499}"/>
              </a:ext>
            </a:extLst>
          </p:cNvPr>
          <p:cNvSpPr/>
          <p:nvPr/>
        </p:nvSpPr>
        <p:spPr>
          <a:xfrm rot="10800000" flipH="1">
            <a:off x="7029030" y="5978308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1" name="Cube 380">
            <a:extLst>
              <a:ext uri="{FF2B5EF4-FFF2-40B4-BE49-F238E27FC236}">
                <a16:creationId xmlns:a16="http://schemas.microsoft.com/office/drawing/2014/main" id="{A4432719-74E2-463C-9B9C-27EC936B4CF1}"/>
              </a:ext>
            </a:extLst>
          </p:cNvPr>
          <p:cNvSpPr/>
          <p:nvPr/>
        </p:nvSpPr>
        <p:spPr>
          <a:xfrm rot="10800000" flipH="1" flipV="1">
            <a:off x="7290548" y="5487498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sp>
        <p:nvSpPr>
          <p:cNvPr id="383" name="Rectangle 382">
            <a:extLst>
              <a:ext uri="{FF2B5EF4-FFF2-40B4-BE49-F238E27FC236}">
                <a16:creationId xmlns:a16="http://schemas.microsoft.com/office/drawing/2014/main" id="{7DA276CB-2381-4502-923A-1F435F52CCFF}"/>
              </a:ext>
            </a:extLst>
          </p:cNvPr>
          <p:cNvSpPr/>
          <p:nvPr/>
        </p:nvSpPr>
        <p:spPr>
          <a:xfrm rot="10800000" flipH="1">
            <a:off x="5197529" y="5980812"/>
            <a:ext cx="815485" cy="745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4" name="Rectangle 383">
            <a:extLst>
              <a:ext uri="{FF2B5EF4-FFF2-40B4-BE49-F238E27FC236}">
                <a16:creationId xmlns:a16="http://schemas.microsoft.com/office/drawing/2014/main" id="{70AB9700-0B8D-49D4-9C5F-142F10D39190}"/>
              </a:ext>
            </a:extLst>
          </p:cNvPr>
          <p:cNvSpPr/>
          <p:nvPr/>
        </p:nvSpPr>
        <p:spPr>
          <a:xfrm rot="10800000" flipH="1">
            <a:off x="6092217" y="5978310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5DA5B427-BD3F-4FA5-95E1-714E6176C008}"/>
              </a:ext>
            </a:extLst>
          </p:cNvPr>
          <p:cNvGrpSpPr/>
          <p:nvPr/>
        </p:nvGrpSpPr>
        <p:grpSpPr>
          <a:xfrm rot="10800000" flipH="1">
            <a:off x="4285025" y="5370113"/>
            <a:ext cx="815485" cy="1359840"/>
            <a:chOff x="414787" y="107631"/>
            <a:chExt cx="815485" cy="1359840"/>
          </a:xfrm>
        </p:grpSpPr>
        <p:sp>
          <p:nvSpPr>
            <p:cNvPr id="386" name="Rectangle 385">
              <a:extLst>
                <a:ext uri="{FF2B5EF4-FFF2-40B4-BE49-F238E27FC236}">
                  <a16:creationId xmlns:a16="http://schemas.microsoft.com/office/drawing/2014/main" id="{474F9607-5880-4950-A606-7A6BD300DD19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7" name="Cube 386">
              <a:extLst>
                <a:ext uri="{FF2B5EF4-FFF2-40B4-BE49-F238E27FC236}">
                  <a16:creationId xmlns:a16="http://schemas.microsoft.com/office/drawing/2014/main" id="{069BB5CA-0265-4F6B-B1F3-B67C87C2E1E3}"/>
                </a:ext>
              </a:extLst>
            </p:cNvPr>
            <p:cNvSpPr/>
            <p:nvPr/>
          </p:nvSpPr>
          <p:spPr>
            <a:xfrm flipV="1"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C848AB67-244B-40DA-871E-B129D7AFF1BE}"/>
              </a:ext>
            </a:extLst>
          </p:cNvPr>
          <p:cNvGrpSpPr/>
          <p:nvPr/>
        </p:nvGrpSpPr>
        <p:grpSpPr>
          <a:xfrm rot="10800000" flipH="1">
            <a:off x="7949135" y="5490973"/>
            <a:ext cx="815619" cy="1240609"/>
            <a:chOff x="414787" y="107631"/>
            <a:chExt cx="815619" cy="1240609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55916232-6B01-4EBE-B59F-BA8810CD2F6D}"/>
                </a:ext>
              </a:extLst>
            </p:cNvPr>
            <p:cNvSpPr/>
            <p:nvPr/>
          </p:nvSpPr>
          <p:spPr>
            <a:xfrm>
              <a:off x="414787" y="107631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0" name="Cube 389">
              <a:extLst>
                <a:ext uri="{FF2B5EF4-FFF2-40B4-BE49-F238E27FC236}">
                  <a16:creationId xmlns:a16="http://schemas.microsoft.com/office/drawing/2014/main" id="{E366F8AE-CA29-4077-99FC-9040534384FA}"/>
                </a:ext>
              </a:extLst>
            </p:cNvPr>
            <p:cNvSpPr/>
            <p:nvPr/>
          </p:nvSpPr>
          <p:spPr>
            <a:xfrm flipV="1">
              <a:off x="680904" y="926209"/>
              <a:ext cx="549502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cxnSp>
        <p:nvCxnSpPr>
          <p:cNvPr id="391" name="Straight Connector 390">
            <a:extLst>
              <a:ext uri="{FF2B5EF4-FFF2-40B4-BE49-F238E27FC236}">
                <a16:creationId xmlns:a16="http://schemas.microsoft.com/office/drawing/2014/main" id="{2A9EB51A-7773-445D-9ECE-41D6739DEB8A}"/>
              </a:ext>
            </a:extLst>
          </p:cNvPr>
          <p:cNvCxnSpPr>
            <a:cxnSpLocks/>
            <a:endCxn id="390" idx="3"/>
          </p:cNvCxnSpPr>
          <p:nvPr/>
        </p:nvCxnSpPr>
        <p:spPr>
          <a:xfrm flipV="1">
            <a:off x="8469634" y="5913004"/>
            <a:ext cx="0" cy="9702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1" name="Group 1030">
            <a:extLst>
              <a:ext uri="{FF2B5EF4-FFF2-40B4-BE49-F238E27FC236}">
                <a16:creationId xmlns:a16="http://schemas.microsoft.com/office/drawing/2014/main" id="{E696F9C2-B5C6-43CB-A729-CF262ECC6CBD}"/>
              </a:ext>
            </a:extLst>
          </p:cNvPr>
          <p:cNvGrpSpPr/>
          <p:nvPr/>
        </p:nvGrpSpPr>
        <p:grpSpPr>
          <a:xfrm flipV="1">
            <a:off x="8039396" y="6050175"/>
            <a:ext cx="640543" cy="632355"/>
            <a:chOff x="7477659" y="3938250"/>
            <a:chExt cx="640543" cy="63235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9AE7301-1E6D-4D17-B2C4-97E00B3EDA3D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030" name="Picture 6" descr="Bildergebnis für Glühwürmchen">
              <a:extLst>
                <a:ext uri="{FF2B5EF4-FFF2-40B4-BE49-F238E27FC236}">
                  <a16:creationId xmlns:a16="http://schemas.microsoft.com/office/drawing/2014/main" id="{EC11C8AA-30CF-41DB-B3B9-FB84C920B3C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95" name="Group 394">
              <a:extLst>
                <a:ext uri="{FF2B5EF4-FFF2-40B4-BE49-F238E27FC236}">
                  <a16:creationId xmlns:a16="http://schemas.microsoft.com/office/drawing/2014/main" id="{8E687D2E-5711-4D2A-BFC8-6EF6D01090DF}"/>
                </a:ext>
              </a:extLst>
            </p:cNvPr>
            <p:cNvGrpSpPr/>
            <p:nvPr/>
          </p:nvGrpSpPr>
          <p:grpSpPr>
            <a:xfrm rot="5400000">
              <a:off x="7880204" y="4336195"/>
              <a:ext cx="232523" cy="231202"/>
              <a:chOff x="8834293" y="1759700"/>
              <a:chExt cx="232523" cy="231202"/>
            </a:xfrm>
          </p:grpSpPr>
          <p:pic>
            <p:nvPicPr>
              <p:cNvPr id="396" name="Picture 8" descr="Bildergebnis für steckdose">
                <a:extLst>
                  <a:ext uri="{FF2B5EF4-FFF2-40B4-BE49-F238E27FC236}">
                    <a16:creationId xmlns:a16="http://schemas.microsoft.com/office/drawing/2014/main" id="{EDBAB9C4-6E3E-4CF1-ABB7-7078C7898BB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8834954" y="1759039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2D808B57-CBE0-4ADD-9303-FA243330FB1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851647" y="1775162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0A8682FF-3B3E-4C42-B4CD-961C7A096630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849879" y="1776590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B8321728-F127-4BBF-84FD-39A077151EE1}"/>
              </a:ext>
            </a:extLst>
          </p:cNvPr>
          <p:cNvGrpSpPr/>
          <p:nvPr/>
        </p:nvGrpSpPr>
        <p:grpSpPr>
          <a:xfrm flipV="1">
            <a:off x="6176016" y="6034638"/>
            <a:ext cx="640543" cy="632355"/>
            <a:chOff x="7477659" y="3938250"/>
            <a:chExt cx="640543" cy="632355"/>
          </a:xfrm>
        </p:grpSpPr>
        <p:sp>
          <p:nvSpPr>
            <p:cNvPr id="428" name="Rectangle 427">
              <a:extLst>
                <a:ext uri="{FF2B5EF4-FFF2-40B4-BE49-F238E27FC236}">
                  <a16:creationId xmlns:a16="http://schemas.microsoft.com/office/drawing/2014/main" id="{8712FBB5-4E3E-4696-972B-7FA2A155E55B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29" name="Picture 6" descr="Bildergebnis für Glühwürmchen">
              <a:extLst>
                <a:ext uri="{FF2B5EF4-FFF2-40B4-BE49-F238E27FC236}">
                  <a16:creationId xmlns:a16="http://schemas.microsoft.com/office/drawing/2014/main" id="{003B71F1-C0F2-4B43-A640-9859D343345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35945FA5-39C6-49C4-A8BD-FD317DF21C8D}"/>
                </a:ext>
              </a:extLst>
            </p:cNvPr>
            <p:cNvGrpSpPr/>
            <p:nvPr/>
          </p:nvGrpSpPr>
          <p:grpSpPr>
            <a:xfrm rot="5400000">
              <a:off x="7880204" y="4336195"/>
              <a:ext cx="232523" cy="231202"/>
              <a:chOff x="8834293" y="1759700"/>
              <a:chExt cx="232523" cy="231202"/>
            </a:xfrm>
          </p:grpSpPr>
          <p:pic>
            <p:nvPicPr>
              <p:cNvPr id="431" name="Picture 8" descr="Bildergebnis für steckdose">
                <a:extLst>
                  <a:ext uri="{FF2B5EF4-FFF2-40B4-BE49-F238E27FC236}">
                    <a16:creationId xmlns:a16="http://schemas.microsoft.com/office/drawing/2014/main" id="{9501C64B-6ED5-4218-BE82-0C737562612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8834954" y="1759039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A9A94298-2219-4183-A4B4-B3480770BD1D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851647" y="1775162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Connector 432">
                <a:extLst>
                  <a:ext uri="{FF2B5EF4-FFF2-40B4-BE49-F238E27FC236}">
                    <a16:creationId xmlns:a16="http://schemas.microsoft.com/office/drawing/2014/main" id="{A47074E1-A8EA-48FA-AD29-1773DECC866E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849879" y="1776590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3C7C5C3A-4CAC-49F0-A317-F7FBD3BE4D7A}"/>
              </a:ext>
            </a:extLst>
          </p:cNvPr>
          <p:cNvGrpSpPr/>
          <p:nvPr/>
        </p:nvGrpSpPr>
        <p:grpSpPr>
          <a:xfrm flipV="1">
            <a:off x="4370894" y="6031213"/>
            <a:ext cx="640543" cy="632355"/>
            <a:chOff x="7477659" y="3938250"/>
            <a:chExt cx="640543" cy="632355"/>
          </a:xfrm>
        </p:grpSpPr>
        <p:sp>
          <p:nvSpPr>
            <p:cNvPr id="435" name="Rectangle 434">
              <a:extLst>
                <a:ext uri="{FF2B5EF4-FFF2-40B4-BE49-F238E27FC236}">
                  <a16:creationId xmlns:a16="http://schemas.microsoft.com/office/drawing/2014/main" id="{C68A9737-198F-41BF-9E96-1C0EF330F502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36" name="Picture 6" descr="Bildergebnis für Glühwürmchen">
              <a:extLst>
                <a:ext uri="{FF2B5EF4-FFF2-40B4-BE49-F238E27FC236}">
                  <a16:creationId xmlns:a16="http://schemas.microsoft.com/office/drawing/2014/main" id="{0FF26318-7FA9-4732-8F4A-574577FDA5A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437" name="Group 436">
              <a:extLst>
                <a:ext uri="{FF2B5EF4-FFF2-40B4-BE49-F238E27FC236}">
                  <a16:creationId xmlns:a16="http://schemas.microsoft.com/office/drawing/2014/main" id="{0C340781-217B-4121-ACEA-CC22C7706EE8}"/>
                </a:ext>
              </a:extLst>
            </p:cNvPr>
            <p:cNvGrpSpPr/>
            <p:nvPr/>
          </p:nvGrpSpPr>
          <p:grpSpPr>
            <a:xfrm rot="5400000">
              <a:off x="7880204" y="4336195"/>
              <a:ext cx="232523" cy="231202"/>
              <a:chOff x="8834293" y="1759700"/>
              <a:chExt cx="232523" cy="231202"/>
            </a:xfrm>
          </p:grpSpPr>
          <p:pic>
            <p:nvPicPr>
              <p:cNvPr id="438" name="Picture 8" descr="Bildergebnis für steckdose">
                <a:extLst>
                  <a:ext uri="{FF2B5EF4-FFF2-40B4-BE49-F238E27FC236}">
                    <a16:creationId xmlns:a16="http://schemas.microsoft.com/office/drawing/2014/main" id="{3424EB73-6439-4BC6-A4A0-937C21F8DE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8834954" y="1759039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39" name="Straight Connector 438">
                <a:extLst>
                  <a:ext uri="{FF2B5EF4-FFF2-40B4-BE49-F238E27FC236}">
                    <a16:creationId xmlns:a16="http://schemas.microsoft.com/office/drawing/2014/main" id="{5C47016F-0499-4F70-BD84-C64E884FD877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851647" y="1775162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0" name="Straight Connector 439">
                <a:extLst>
                  <a:ext uri="{FF2B5EF4-FFF2-40B4-BE49-F238E27FC236}">
                    <a16:creationId xmlns:a16="http://schemas.microsoft.com/office/drawing/2014/main" id="{794A7732-3DE3-4265-98C4-3C0983881D49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849879" y="1776590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6D4A5C34-AB24-40AF-A704-44C27859AED7}"/>
              </a:ext>
            </a:extLst>
          </p:cNvPr>
          <p:cNvGrpSpPr/>
          <p:nvPr/>
        </p:nvGrpSpPr>
        <p:grpSpPr>
          <a:xfrm flipV="1">
            <a:off x="3440669" y="6043355"/>
            <a:ext cx="640543" cy="632355"/>
            <a:chOff x="7477659" y="3938250"/>
            <a:chExt cx="640543" cy="632355"/>
          </a:xfrm>
        </p:grpSpPr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881E641D-5AE4-4359-B7D1-6E2C4A8AE8D0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43" name="Picture 6" descr="Bildergebnis für Glühwürmchen">
              <a:extLst>
                <a:ext uri="{FF2B5EF4-FFF2-40B4-BE49-F238E27FC236}">
                  <a16:creationId xmlns:a16="http://schemas.microsoft.com/office/drawing/2014/main" id="{143A3A9F-D2DE-4668-9923-EAF31DDF1D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45" name="Picture 8" descr="Bildergebnis für steckdose">
              <a:extLst>
                <a:ext uri="{FF2B5EF4-FFF2-40B4-BE49-F238E27FC236}">
                  <a16:creationId xmlns:a16="http://schemas.microsoft.com/office/drawing/2014/main" id="{C5943E5E-C858-4DA8-88C0-2666A7D0B4B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0800000" flipH="1">
              <a:off x="7880865" y="4335535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F382BA02-C938-4BC7-A396-163BE1E4B2FD}"/>
              </a:ext>
            </a:extLst>
          </p:cNvPr>
          <p:cNvGrpSpPr/>
          <p:nvPr/>
        </p:nvGrpSpPr>
        <p:grpSpPr>
          <a:xfrm flipV="1">
            <a:off x="5284703" y="6048130"/>
            <a:ext cx="640543" cy="632355"/>
            <a:chOff x="7477659" y="3938250"/>
            <a:chExt cx="640543" cy="632355"/>
          </a:xfrm>
        </p:grpSpPr>
        <p:sp>
          <p:nvSpPr>
            <p:cNvPr id="449" name="Rectangle 448">
              <a:extLst>
                <a:ext uri="{FF2B5EF4-FFF2-40B4-BE49-F238E27FC236}">
                  <a16:creationId xmlns:a16="http://schemas.microsoft.com/office/drawing/2014/main" id="{411A2F44-E5B4-4F92-94F2-FAD30E87CD8D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50" name="Picture 6" descr="Bildergebnis für Glühwürmchen">
              <a:extLst>
                <a:ext uri="{FF2B5EF4-FFF2-40B4-BE49-F238E27FC236}">
                  <a16:creationId xmlns:a16="http://schemas.microsoft.com/office/drawing/2014/main" id="{19759BBA-3A0C-43B4-8F71-AAA44869237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1" name="Picture 8" descr="Bildergebnis für steckdose">
              <a:extLst>
                <a:ext uri="{FF2B5EF4-FFF2-40B4-BE49-F238E27FC236}">
                  <a16:creationId xmlns:a16="http://schemas.microsoft.com/office/drawing/2014/main" id="{6167659D-9069-49B4-B08B-C5A59C3DCF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0800000" flipH="1">
              <a:off x="7880865" y="4335535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BE04486F-C3A6-4F2C-9EDE-D2892A0308DD}"/>
              </a:ext>
            </a:extLst>
          </p:cNvPr>
          <p:cNvGrpSpPr/>
          <p:nvPr/>
        </p:nvGrpSpPr>
        <p:grpSpPr>
          <a:xfrm flipV="1">
            <a:off x="7124486" y="6031856"/>
            <a:ext cx="640543" cy="632355"/>
            <a:chOff x="7477659" y="3938250"/>
            <a:chExt cx="640543" cy="632355"/>
          </a:xfrm>
        </p:grpSpPr>
        <p:sp>
          <p:nvSpPr>
            <p:cNvPr id="453" name="Rectangle 452">
              <a:extLst>
                <a:ext uri="{FF2B5EF4-FFF2-40B4-BE49-F238E27FC236}">
                  <a16:creationId xmlns:a16="http://schemas.microsoft.com/office/drawing/2014/main" id="{498E1581-F836-41D4-84BA-77DBD8BD74C6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54" name="Picture 6" descr="Bildergebnis für Glühwürmchen">
              <a:extLst>
                <a:ext uri="{FF2B5EF4-FFF2-40B4-BE49-F238E27FC236}">
                  <a16:creationId xmlns:a16="http://schemas.microsoft.com/office/drawing/2014/main" id="{ED54C290-F3A9-43B2-A811-87D08F2F077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55" name="Picture 8" descr="Bildergebnis für steckdose">
              <a:extLst>
                <a:ext uri="{FF2B5EF4-FFF2-40B4-BE49-F238E27FC236}">
                  <a16:creationId xmlns:a16="http://schemas.microsoft.com/office/drawing/2014/main" id="{A02FD5C4-A0D1-477E-82B5-CF2073F881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0800000" flipH="1">
              <a:off x="7880865" y="4335535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456" name="Straight Connector 455">
            <a:extLst>
              <a:ext uri="{FF2B5EF4-FFF2-40B4-BE49-F238E27FC236}">
                <a16:creationId xmlns:a16="http://schemas.microsoft.com/office/drawing/2014/main" id="{5039893B-0083-48A6-9C2B-3C57225E7DBC}"/>
              </a:ext>
            </a:extLst>
          </p:cNvPr>
          <p:cNvCxnSpPr>
            <a:cxnSpLocks/>
          </p:cNvCxnSpPr>
          <p:nvPr/>
        </p:nvCxnSpPr>
        <p:spPr>
          <a:xfrm rot="5400000" flipH="1">
            <a:off x="7497155" y="5967593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Straight Connector 456">
            <a:extLst>
              <a:ext uri="{FF2B5EF4-FFF2-40B4-BE49-F238E27FC236}">
                <a16:creationId xmlns:a16="http://schemas.microsoft.com/office/drawing/2014/main" id="{27FF8050-C461-4172-ACFA-FB58A500FA8E}"/>
              </a:ext>
            </a:extLst>
          </p:cNvPr>
          <p:cNvCxnSpPr>
            <a:cxnSpLocks/>
          </p:cNvCxnSpPr>
          <p:nvPr/>
        </p:nvCxnSpPr>
        <p:spPr>
          <a:xfrm rot="5400000" flipH="1">
            <a:off x="4612150" y="5967592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8" name="Straight Connector 457">
            <a:extLst>
              <a:ext uri="{FF2B5EF4-FFF2-40B4-BE49-F238E27FC236}">
                <a16:creationId xmlns:a16="http://schemas.microsoft.com/office/drawing/2014/main" id="{6D4469E7-177D-4826-AEC0-ED5B08FA9127}"/>
              </a:ext>
            </a:extLst>
          </p:cNvPr>
          <p:cNvCxnSpPr>
            <a:cxnSpLocks/>
          </p:cNvCxnSpPr>
          <p:nvPr/>
        </p:nvCxnSpPr>
        <p:spPr>
          <a:xfrm rot="5400000" flipH="1">
            <a:off x="3668913" y="5952400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58">
            <a:extLst>
              <a:ext uri="{FF2B5EF4-FFF2-40B4-BE49-F238E27FC236}">
                <a16:creationId xmlns:a16="http://schemas.microsoft.com/office/drawing/2014/main" id="{9F9A5E7A-365D-4655-A8BF-D5CD093154B9}"/>
              </a:ext>
            </a:extLst>
          </p:cNvPr>
          <p:cNvCxnSpPr>
            <a:cxnSpLocks/>
          </p:cNvCxnSpPr>
          <p:nvPr/>
        </p:nvCxnSpPr>
        <p:spPr>
          <a:xfrm rot="5400000" flipH="1">
            <a:off x="3690338" y="904838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0" name="Straight Connector 459">
            <a:extLst>
              <a:ext uri="{FF2B5EF4-FFF2-40B4-BE49-F238E27FC236}">
                <a16:creationId xmlns:a16="http://schemas.microsoft.com/office/drawing/2014/main" id="{AED48BA4-A851-42BD-8D7C-51FDB6ACC7C4}"/>
              </a:ext>
            </a:extLst>
          </p:cNvPr>
          <p:cNvCxnSpPr>
            <a:cxnSpLocks/>
          </p:cNvCxnSpPr>
          <p:nvPr/>
        </p:nvCxnSpPr>
        <p:spPr>
          <a:xfrm rot="5400000" flipH="1">
            <a:off x="4611535" y="888364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1" name="Straight Connector 460">
            <a:extLst>
              <a:ext uri="{FF2B5EF4-FFF2-40B4-BE49-F238E27FC236}">
                <a16:creationId xmlns:a16="http://schemas.microsoft.com/office/drawing/2014/main" id="{F3508A30-DC86-4D4E-BB98-23A88F1C0889}"/>
              </a:ext>
            </a:extLst>
          </p:cNvPr>
          <p:cNvCxnSpPr>
            <a:cxnSpLocks/>
          </p:cNvCxnSpPr>
          <p:nvPr/>
        </p:nvCxnSpPr>
        <p:spPr>
          <a:xfrm rot="5400000" flipH="1">
            <a:off x="8344550" y="900826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4" name="Straight Connector 463">
            <a:extLst>
              <a:ext uri="{FF2B5EF4-FFF2-40B4-BE49-F238E27FC236}">
                <a16:creationId xmlns:a16="http://schemas.microsoft.com/office/drawing/2014/main" id="{9B3F2EC3-0E8D-4AA1-A1AB-4EF4B8B67AEA}"/>
              </a:ext>
            </a:extLst>
          </p:cNvPr>
          <p:cNvCxnSpPr>
            <a:cxnSpLocks/>
          </p:cNvCxnSpPr>
          <p:nvPr/>
        </p:nvCxnSpPr>
        <p:spPr>
          <a:xfrm rot="10800000" flipH="1">
            <a:off x="11031894" y="5938376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Straight Connector 464">
            <a:extLst>
              <a:ext uri="{FF2B5EF4-FFF2-40B4-BE49-F238E27FC236}">
                <a16:creationId xmlns:a16="http://schemas.microsoft.com/office/drawing/2014/main" id="{03F1B6A4-D41A-4DF9-B191-373E81BA2882}"/>
              </a:ext>
            </a:extLst>
          </p:cNvPr>
          <p:cNvCxnSpPr>
            <a:cxnSpLocks/>
          </p:cNvCxnSpPr>
          <p:nvPr/>
        </p:nvCxnSpPr>
        <p:spPr>
          <a:xfrm rot="10800000" flipH="1">
            <a:off x="11031894" y="5002604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5" name="Rectangle 1034">
            <a:extLst>
              <a:ext uri="{FF2B5EF4-FFF2-40B4-BE49-F238E27FC236}">
                <a16:creationId xmlns:a16="http://schemas.microsoft.com/office/drawing/2014/main" id="{1A0E15E6-F438-463E-A8BE-64B4F6E60B1C}"/>
              </a:ext>
            </a:extLst>
          </p:cNvPr>
          <p:cNvSpPr/>
          <p:nvPr/>
        </p:nvSpPr>
        <p:spPr>
          <a:xfrm>
            <a:off x="5187225" y="1249321"/>
            <a:ext cx="824736" cy="1556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dirty="0">
                <a:solidFill>
                  <a:schemeClr val="tx1"/>
                </a:solidFill>
              </a:rPr>
              <a:t>+CORRECTION</a:t>
            </a:r>
          </a:p>
        </p:txBody>
      </p:sp>
      <p:cxnSp>
        <p:nvCxnSpPr>
          <p:cNvPr id="469" name="Connector: Elbow 468">
            <a:extLst>
              <a:ext uri="{FF2B5EF4-FFF2-40B4-BE49-F238E27FC236}">
                <a16:creationId xmlns:a16="http://schemas.microsoft.com/office/drawing/2014/main" id="{FB1398C0-C576-4065-939D-A8AAEE6F1F0A}"/>
              </a:ext>
            </a:extLst>
          </p:cNvPr>
          <p:cNvCxnSpPr>
            <a:cxnSpLocks/>
            <a:stCxn id="33" idx="9"/>
          </p:cNvCxnSpPr>
          <p:nvPr/>
        </p:nvCxnSpPr>
        <p:spPr>
          <a:xfrm rot="5400000" flipH="1" flipV="1">
            <a:off x="5066102" y="1598819"/>
            <a:ext cx="2191839" cy="777283"/>
          </a:xfrm>
          <a:prstGeom prst="bentConnector3">
            <a:avLst>
              <a:gd name="adj1" fmla="val 3566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3" name="Connector: Elbow 472">
            <a:extLst>
              <a:ext uri="{FF2B5EF4-FFF2-40B4-BE49-F238E27FC236}">
                <a16:creationId xmlns:a16="http://schemas.microsoft.com/office/drawing/2014/main" id="{B84F724F-9AE6-40B0-A158-11F33B8FEF88}"/>
              </a:ext>
            </a:extLst>
          </p:cNvPr>
          <p:cNvCxnSpPr>
            <a:cxnSpLocks/>
            <a:stCxn id="33" idx="9"/>
            <a:endCxn id="114" idx="2"/>
          </p:cNvCxnSpPr>
          <p:nvPr/>
        </p:nvCxnSpPr>
        <p:spPr>
          <a:xfrm rot="16200000" flipV="1">
            <a:off x="3977178" y="1287177"/>
            <a:ext cx="1584871" cy="2007534"/>
          </a:xfrm>
          <a:prstGeom prst="bentConnector3">
            <a:avLst>
              <a:gd name="adj1" fmla="val 26344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" name="Connector: Elbow 475">
            <a:extLst>
              <a:ext uri="{FF2B5EF4-FFF2-40B4-BE49-F238E27FC236}">
                <a16:creationId xmlns:a16="http://schemas.microsoft.com/office/drawing/2014/main" id="{5F65BB46-3990-4924-A8A0-AFDCCA134AB7}"/>
              </a:ext>
            </a:extLst>
          </p:cNvPr>
          <p:cNvCxnSpPr>
            <a:cxnSpLocks/>
            <a:stCxn id="33" idx="9"/>
          </p:cNvCxnSpPr>
          <p:nvPr/>
        </p:nvCxnSpPr>
        <p:spPr>
          <a:xfrm rot="16200000" flipV="1">
            <a:off x="4552267" y="1862265"/>
            <a:ext cx="1593453" cy="848775"/>
          </a:xfrm>
          <a:prstGeom prst="bentConnector3">
            <a:avLst>
              <a:gd name="adj1" fmla="val 26281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" name="Connector: Elbow 478">
            <a:extLst>
              <a:ext uri="{FF2B5EF4-FFF2-40B4-BE49-F238E27FC236}">
                <a16:creationId xmlns:a16="http://schemas.microsoft.com/office/drawing/2014/main" id="{AA5A9472-B0C0-4E98-834B-3D2B69458E34}"/>
              </a:ext>
            </a:extLst>
          </p:cNvPr>
          <p:cNvCxnSpPr>
            <a:cxnSpLocks/>
            <a:stCxn id="33" idx="9"/>
            <a:endCxn id="137" idx="3"/>
          </p:cNvCxnSpPr>
          <p:nvPr/>
        </p:nvCxnSpPr>
        <p:spPr>
          <a:xfrm rot="5400000" flipH="1" flipV="1">
            <a:off x="5793033" y="1357456"/>
            <a:ext cx="1706270" cy="1745577"/>
          </a:xfrm>
          <a:prstGeom prst="bentConnector3">
            <a:avLst>
              <a:gd name="adj1" fmla="val 4598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" name="Connector: Elbow 481">
            <a:extLst>
              <a:ext uri="{FF2B5EF4-FFF2-40B4-BE49-F238E27FC236}">
                <a16:creationId xmlns:a16="http://schemas.microsoft.com/office/drawing/2014/main" id="{4D68119C-41C5-4219-86D9-7EA09682E5CC}"/>
              </a:ext>
            </a:extLst>
          </p:cNvPr>
          <p:cNvCxnSpPr>
            <a:cxnSpLocks/>
            <a:stCxn id="52" idx="9"/>
          </p:cNvCxnSpPr>
          <p:nvPr/>
        </p:nvCxnSpPr>
        <p:spPr>
          <a:xfrm rot="5400000" flipH="1" flipV="1">
            <a:off x="5243867" y="2041058"/>
            <a:ext cx="3107374" cy="786849"/>
          </a:xfrm>
          <a:prstGeom prst="bentConnector3">
            <a:avLst>
              <a:gd name="adj1" fmla="val 40191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Connector: Elbow 484">
            <a:extLst>
              <a:ext uri="{FF2B5EF4-FFF2-40B4-BE49-F238E27FC236}">
                <a16:creationId xmlns:a16="http://schemas.microsoft.com/office/drawing/2014/main" id="{C5980C78-8FEE-4FD1-8290-9CB67F8053E8}"/>
              </a:ext>
            </a:extLst>
          </p:cNvPr>
          <p:cNvCxnSpPr>
            <a:cxnSpLocks/>
            <a:stCxn id="52" idx="9"/>
          </p:cNvCxnSpPr>
          <p:nvPr/>
        </p:nvCxnSpPr>
        <p:spPr>
          <a:xfrm rot="5400000" flipH="1" flipV="1">
            <a:off x="5707917" y="1583050"/>
            <a:ext cx="3101332" cy="1708907"/>
          </a:xfrm>
          <a:prstGeom prst="bentConnector3">
            <a:avLst>
              <a:gd name="adj1" fmla="val 40172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" name="Connector: Elbow 487">
            <a:extLst>
              <a:ext uri="{FF2B5EF4-FFF2-40B4-BE49-F238E27FC236}">
                <a16:creationId xmlns:a16="http://schemas.microsoft.com/office/drawing/2014/main" id="{A72BF427-4AF8-4E49-BD68-B63AA1951FA2}"/>
              </a:ext>
            </a:extLst>
          </p:cNvPr>
          <p:cNvCxnSpPr>
            <a:cxnSpLocks/>
            <a:stCxn id="33" idx="9"/>
            <a:endCxn id="172" idx="3"/>
          </p:cNvCxnSpPr>
          <p:nvPr/>
        </p:nvCxnSpPr>
        <p:spPr>
          <a:xfrm rot="5400000" flipH="1" flipV="1">
            <a:off x="6255151" y="892400"/>
            <a:ext cx="1709208" cy="2672750"/>
          </a:xfrm>
          <a:prstGeom prst="bentConnector3">
            <a:avLst>
              <a:gd name="adj1" fmla="val 45800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Rectangle 242">
            <a:extLst>
              <a:ext uri="{FF2B5EF4-FFF2-40B4-BE49-F238E27FC236}">
                <a16:creationId xmlns:a16="http://schemas.microsoft.com/office/drawing/2014/main" id="{7558C80D-AFC7-4436-97DE-72EA6BC67F46}"/>
              </a:ext>
            </a:extLst>
          </p:cNvPr>
          <p:cNvSpPr/>
          <p:nvPr/>
        </p:nvSpPr>
        <p:spPr>
          <a:xfrm flipH="1">
            <a:off x="7157625" y="1566926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FD78BF20-BB2C-4C44-A5EE-FA3BCAF94179}"/>
              </a:ext>
            </a:extLst>
          </p:cNvPr>
          <p:cNvSpPr/>
          <p:nvPr/>
        </p:nvSpPr>
        <p:spPr>
          <a:xfrm flipH="1">
            <a:off x="8094590" y="1565463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24EB8B77-5648-4AF4-A946-719D4DB4D62F}"/>
              </a:ext>
            </a:extLst>
          </p:cNvPr>
          <p:cNvSpPr/>
          <p:nvPr/>
        </p:nvSpPr>
        <p:spPr>
          <a:xfrm>
            <a:off x="5297121" y="1500728"/>
            <a:ext cx="574575" cy="330811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4.7.1.1. (a)</a:t>
            </a:r>
          </a:p>
        </p:txBody>
      </p:sp>
      <p:sp>
        <p:nvSpPr>
          <p:cNvPr id="258" name="Rectangle: Rounded Corners 257">
            <a:extLst>
              <a:ext uri="{FF2B5EF4-FFF2-40B4-BE49-F238E27FC236}">
                <a16:creationId xmlns:a16="http://schemas.microsoft.com/office/drawing/2014/main" id="{7A8D5D95-7CCA-41F5-84A4-913970AFA7E3}"/>
              </a:ext>
            </a:extLst>
          </p:cNvPr>
          <p:cNvSpPr/>
          <p:nvPr/>
        </p:nvSpPr>
        <p:spPr>
          <a:xfrm>
            <a:off x="7043460" y="1759700"/>
            <a:ext cx="1511301" cy="223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4.7.1.2.</a:t>
            </a:r>
          </a:p>
        </p:txBody>
      </p:sp>
      <p:sp>
        <p:nvSpPr>
          <p:cNvPr id="305" name="Rectangle: Rounded Corners 304">
            <a:extLst>
              <a:ext uri="{FF2B5EF4-FFF2-40B4-BE49-F238E27FC236}">
                <a16:creationId xmlns:a16="http://schemas.microsoft.com/office/drawing/2014/main" id="{A9F6BD08-3248-4FAC-9D14-779AC025A994}"/>
              </a:ext>
            </a:extLst>
          </p:cNvPr>
          <p:cNvSpPr/>
          <p:nvPr/>
        </p:nvSpPr>
        <p:spPr>
          <a:xfrm>
            <a:off x="4792201" y="2015604"/>
            <a:ext cx="574575" cy="22314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accent6"/>
                </a:solidFill>
              </a:rPr>
              <a:t>4.7.1.3.2.</a:t>
            </a:r>
          </a:p>
        </p:txBody>
      </p:sp>
      <p:sp>
        <p:nvSpPr>
          <p:cNvPr id="321" name="Rectangle: Rounded Corners 320">
            <a:extLst>
              <a:ext uri="{FF2B5EF4-FFF2-40B4-BE49-F238E27FC236}">
                <a16:creationId xmlns:a16="http://schemas.microsoft.com/office/drawing/2014/main" id="{7326CC1A-9335-4D16-8255-2EE74CF53A43}"/>
              </a:ext>
            </a:extLst>
          </p:cNvPr>
          <p:cNvSpPr/>
          <p:nvPr/>
        </p:nvSpPr>
        <p:spPr>
          <a:xfrm>
            <a:off x="6988597" y="2382198"/>
            <a:ext cx="1207486" cy="22360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4.7.1.5.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7B2DFD-CDDB-45B3-9D66-BE7D7B98845B}"/>
              </a:ext>
            </a:extLst>
          </p:cNvPr>
          <p:cNvSpPr txBox="1"/>
          <p:nvPr/>
        </p:nvSpPr>
        <p:spPr>
          <a:xfrm>
            <a:off x="57075" y="102511"/>
            <a:ext cx="28731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ighlight>
                  <a:srgbClr val="FFFF00"/>
                </a:highlight>
              </a:rPr>
              <a:t>EXISTING TEXT</a:t>
            </a:r>
          </a:p>
          <a:p>
            <a:pPr algn="ctr"/>
            <a:r>
              <a:rPr lang="de-DE" sz="1600" b="1" dirty="0">
                <a:highlight>
                  <a:srgbClr val="FFFF00"/>
                </a:highlight>
              </a:rPr>
              <a:t>(SLR-44-03/Rev.1)</a:t>
            </a:r>
          </a:p>
        </p:txBody>
      </p:sp>
      <p:cxnSp>
        <p:nvCxnSpPr>
          <p:cNvPr id="310" name="Connector: Elbow 484">
            <a:extLst>
              <a:ext uri="{FF2B5EF4-FFF2-40B4-BE49-F238E27FC236}">
                <a16:creationId xmlns:a16="http://schemas.microsoft.com/office/drawing/2014/main" id="{6922DD6A-F78C-4B54-9C43-70DC8BF2350D}"/>
              </a:ext>
            </a:extLst>
          </p:cNvPr>
          <p:cNvCxnSpPr>
            <a:cxnSpLocks/>
            <a:stCxn id="52" idx="9"/>
          </p:cNvCxnSpPr>
          <p:nvPr/>
        </p:nvCxnSpPr>
        <p:spPr>
          <a:xfrm rot="16200000" flipV="1">
            <a:off x="3923187" y="1507225"/>
            <a:ext cx="2482150" cy="2479737"/>
          </a:xfrm>
          <a:prstGeom prst="bentConnector3">
            <a:avLst>
              <a:gd name="adj1" fmla="val 50306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Connector: Elbow 484">
            <a:extLst>
              <a:ext uri="{FF2B5EF4-FFF2-40B4-BE49-F238E27FC236}">
                <a16:creationId xmlns:a16="http://schemas.microsoft.com/office/drawing/2014/main" id="{754CE98E-8E6E-467E-9453-66F263F94087}"/>
              </a:ext>
            </a:extLst>
          </p:cNvPr>
          <p:cNvCxnSpPr>
            <a:cxnSpLocks/>
            <a:stCxn id="52" idx="9"/>
          </p:cNvCxnSpPr>
          <p:nvPr/>
        </p:nvCxnSpPr>
        <p:spPr>
          <a:xfrm rot="16200000" flipV="1">
            <a:off x="4163530" y="1747569"/>
            <a:ext cx="2495173" cy="198602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Connector: Elbow 475">
            <a:extLst>
              <a:ext uri="{FF2B5EF4-FFF2-40B4-BE49-F238E27FC236}">
                <a16:creationId xmlns:a16="http://schemas.microsoft.com/office/drawing/2014/main" id="{31D417CD-4D9C-4C8B-9861-BCD3FF19CB7D}"/>
              </a:ext>
            </a:extLst>
          </p:cNvPr>
          <p:cNvCxnSpPr>
            <a:cxnSpLocks/>
            <a:stCxn id="33" idx="9"/>
          </p:cNvCxnSpPr>
          <p:nvPr/>
        </p:nvCxnSpPr>
        <p:spPr>
          <a:xfrm rot="16200000" flipV="1">
            <a:off x="4377717" y="1687716"/>
            <a:ext cx="1588346" cy="1202980"/>
          </a:xfrm>
          <a:prstGeom prst="bentConnector3">
            <a:avLst>
              <a:gd name="adj1" fmla="val 26493"/>
            </a:avLst>
          </a:prstGeom>
          <a:ln w="28575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Rectangle: Rounded Corners 316">
            <a:extLst>
              <a:ext uri="{FF2B5EF4-FFF2-40B4-BE49-F238E27FC236}">
                <a16:creationId xmlns:a16="http://schemas.microsoft.com/office/drawing/2014/main" id="{09735B42-94B9-4A9A-9EC2-A0C990602FEF}"/>
              </a:ext>
            </a:extLst>
          </p:cNvPr>
          <p:cNvSpPr/>
          <p:nvPr/>
        </p:nvSpPr>
        <p:spPr>
          <a:xfrm>
            <a:off x="3693715" y="2382402"/>
            <a:ext cx="990846" cy="223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4.7.1.4.</a:t>
            </a:r>
          </a:p>
        </p:txBody>
      </p:sp>
      <p:sp>
        <p:nvSpPr>
          <p:cNvPr id="329" name="Rectangle 242">
            <a:extLst>
              <a:ext uri="{FF2B5EF4-FFF2-40B4-BE49-F238E27FC236}">
                <a16:creationId xmlns:a16="http://schemas.microsoft.com/office/drawing/2014/main" id="{F0EADE15-B59C-44F6-B5D3-9AE0EBC3974A}"/>
              </a:ext>
            </a:extLst>
          </p:cNvPr>
          <p:cNvSpPr/>
          <p:nvPr/>
        </p:nvSpPr>
        <p:spPr>
          <a:xfrm flipH="1">
            <a:off x="4382219" y="2226170"/>
            <a:ext cx="224796" cy="1251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347" name="Rectangle 242">
            <a:extLst>
              <a:ext uri="{FF2B5EF4-FFF2-40B4-BE49-F238E27FC236}">
                <a16:creationId xmlns:a16="http://schemas.microsoft.com/office/drawing/2014/main" id="{C979F4C9-9774-4E71-98AF-D243D0C7FED8}"/>
              </a:ext>
            </a:extLst>
          </p:cNvPr>
          <p:cNvSpPr/>
          <p:nvPr/>
        </p:nvSpPr>
        <p:spPr>
          <a:xfrm flipH="1">
            <a:off x="3722831" y="2226170"/>
            <a:ext cx="224796" cy="1251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chemeClr val="bg1"/>
                </a:solidFill>
              </a:rPr>
              <a:t>OR</a:t>
            </a:r>
          </a:p>
        </p:txBody>
      </p:sp>
      <p:cxnSp>
        <p:nvCxnSpPr>
          <p:cNvPr id="353" name="Connector: Elbow 481">
            <a:extLst>
              <a:ext uri="{FF2B5EF4-FFF2-40B4-BE49-F238E27FC236}">
                <a16:creationId xmlns:a16="http://schemas.microsoft.com/office/drawing/2014/main" id="{77BDCF75-CF95-4707-8D28-E04D105625FD}"/>
              </a:ext>
            </a:extLst>
          </p:cNvPr>
          <p:cNvCxnSpPr>
            <a:cxnSpLocks/>
            <a:stCxn id="52" idx="9"/>
          </p:cNvCxnSpPr>
          <p:nvPr/>
        </p:nvCxnSpPr>
        <p:spPr>
          <a:xfrm rot="5400000" flipH="1" flipV="1">
            <a:off x="4853198" y="2436757"/>
            <a:ext cx="3102344" cy="48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3" name="Rectangle: Rounded Corners 312">
            <a:extLst>
              <a:ext uri="{FF2B5EF4-FFF2-40B4-BE49-F238E27FC236}">
                <a16:creationId xmlns:a16="http://schemas.microsoft.com/office/drawing/2014/main" id="{7A3CB1C5-9DDD-4793-9620-176B5934D689}"/>
              </a:ext>
            </a:extLst>
          </p:cNvPr>
          <p:cNvSpPr/>
          <p:nvPr/>
        </p:nvSpPr>
        <p:spPr>
          <a:xfrm>
            <a:off x="6192235" y="1428710"/>
            <a:ext cx="574575" cy="223200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accent6"/>
                </a:solidFill>
              </a:rPr>
              <a:t>4.7.1.3.1.</a:t>
            </a:r>
          </a:p>
        </p:txBody>
      </p:sp>
      <p:sp>
        <p:nvSpPr>
          <p:cNvPr id="382" name="Rectangle 242">
            <a:extLst>
              <a:ext uri="{FF2B5EF4-FFF2-40B4-BE49-F238E27FC236}">
                <a16:creationId xmlns:a16="http://schemas.microsoft.com/office/drawing/2014/main" id="{FD9AC92F-2BCB-444A-9F7F-BD3A7088AC41}"/>
              </a:ext>
            </a:extLst>
          </p:cNvPr>
          <p:cNvSpPr/>
          <p:nvPr/>
        </p:nvSpPr>
        <p:spPr>
          <a:xfrm flipH="1">
            <a:off x="6359216" y="1278975"/>
            <a:ext cx="224796" cy="1251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chemeClr val="bg1"/>
                </a:solidFill>
              </a:rPr>
              <a:t>OR</a:t>
            </a:r>
          </a:p>
        </p:txBody>
      </p:sp>
      <p:cxnSp>
        <p:nvCxnSpPr>
          <p:cNvPr id="392" name="Connector: Elbow 484">
            <a:extLst>
              <a:ext uri="{FF2B5EF4-FFF2-40B4-BE49-F238E27FC236}">
                <a16:creationId xmlns:a16="http://schemas.microsoft.com/office/drawing/2014/main" id="{EA347B22-A299-416B-B92D-21C78A2475F4}"/>
              </a:ext>
            </a:extLst>
          </p:cNvPr>
          <p:cNvCxnSpPr>
            <a:cxnSpLocks/>
            <a:stCxn id="52" idx="9"/>
          </p:cNvCxnSpPr>
          <p:nvPr/>
        </p:nvCxnSpPr>
        <p:spPr>
          <a:xfrm rot="16200000" flipV="1">
            <a:off x="3422796" y="1006834"/>
            <a:ext cx="3176590" cy="2786079"/>
          </a:xfrm>
          <a:prstGeom prst="bentConnector3">
            <a:avLst>
              <a:gd name="adj1" fmla="val 39253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8224FEE9-8FE1-409B-A9A6-9A54FB93C120}"/>
              </a:ext>
            </a:extLst>
          </p:cNvPr>
          <p:cNvSpPr/>
          <p:nvPr/>
        </p:nvSpPr>
        <p:spPr>
          <a:xfrm>
            <a:off x="3482021" y="1878758"/>
            <a:ext cx="416114" cy="22070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4.7.1.2.</a:t>
            </a:r>
          </a:p>
        </p:txBody>
      </p:sp>
      <p:sp>
        <p:nvSpPr>
          <p:cNvPr id="351" name="Rectangle 242">
            <a:extLst>
              <a:ext uri="{FF2B5EF4-FFF2-40B4-BE49-F238E27FC236}">
                <a16:creationId xmlns:a16="http://schemas.microsoft.com/office/drawing/2014/main" id="{5B1B6A84-4B10-4FAE-9714-1A1D31798F65}"/>
              </a:ext>
            </a:extLst>
          </p:cNvPr>
          <p:cNvSpPr/>
          <p:nvPr/>
        </p:nvSpPr>
        <p:spPr>
          <a:xfrm flipH="1">
            <a:off x="3600391" y="1720596"/>
            <a:ext cx="224796" cy="1251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chemeClr val="bg1"/>
                </a:solidFill>
              </a:rPr>
              <a:t>OR</a:t>
            </a:r>
          </a:p>
        </p:txBody>
      </p:sp>
      <p:cxnSp>
        <p:nvCxnSpPr>
          <p:cNvPr id="393" name="Connector: Elbow 484">
            <a:extLst>
              <a:ext uri="{FF2B5EF4-FFF2-40B4-BE49-F238E27FC236}">
                <a16:creationId xmlns:a16="http://schemas.microsoft.com/office/drawing/2014/main" id="{57CFFD07-F59B-474A-A024-78A88C4F5F4F}"/>
              </a:ext>
            </a:extLst>
          </p:cNvPr>
          <p:cNvCxnSpPr>
            <a:cxnSpLocks/>
            <a:stCxn id="52" idx="9"/>
          </p:cNvCxnSpPr>
          <p:nvPr/>
        </p:nvCxnSpPr>
        <p:spPr>
          <a:xfrm rot="16200000" flipV="1">
            <a:off x="3978054" y="1562093"/>
            <a:ext cx="3176590" cy="1675562"/>
          </a:xfrm>
          <a:prstGeom prst="bentConnector3">
            <a:avLst>
              <a:gd name="adj1" fmla="val 39253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4" name="Rectangle: Rounded Corners 258">
            <a:extLst>
              <a:ext uri="{FF2B5EF4-FFF2-40B4-BE49-F238E27FC236}">
                <a16:creationId xmlns:a16="http://schemas.microsoft.com/office/drawing/2014/main" id="{59145990-9FB9-4E14-B121-EEDEEBD9A2FC}"/>
              </a:ext>
            </a:extLst>
          </p:cNvPr>
          <p:cNvSpPr/>
          <p:nvPr/>
        </p:nvSpPr>
        <p:spPr>
          <a:xfrm>
            <a:off x="4445054" y="1765182"/>
            <a:ext cx="416114" cy="22070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bg1"/>
                </a:solidFill>
              </a:rPr>
              <a:t>4.7.1.2.</a:t>
            </a:r>
          </a:p>
        </p:txBody>
      </p:sp>
      <p:sp>
        <p:nvSpPr>
          <p:cNvPr id="399" name="Rectangle 242">
            <a:extLst>
              <a:ext uri="{FF2B5EF4-FFF2-40B4-BE49-F238E27FC236}">
                <a16:creationId xmlns:a16="http://schemas.microsoft.com/office/drawing/2014/main" id="{E3A77916-95DE-4504-AD9A-1811739DA3DC}"/>
              </a:ext>
            </a:extLst>
          </p:cNvPr>
          <p:cNvSpPr/>
          <p:nvPr/>
        </p:nvSpPr>
        <p:spPr>
          <a:xfrm flipH="1">
            <a:off x="4545136" y="1619212"/>
            <a:ext cx="224796" cy="125192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80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400" name="Rectangle: Rounded Corners 304">
            <a:extLst>
              <a:ext uri="{FF2B5EF4-FFF2-40B4-BE49-F238E27FC236}">
                <a16:creationId xmlns:a16="http://schemas.microsoft.com/office/drawing/2014/main" id="{C54AA2B2-F130-4A11-B408-DC5833CCF03C}"/>
              </a:ext>
            </a:extLst>
          </p:cNvPr>
          <p:cNvSpPr/>
          <p:nvPr/>
        </p:nvSpPr>
        <p:spPr>
          <a:xfrm>
            <a:off x="8298669" y="2015604"/>
            <a:ext cx="574575" cy="22314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>
                <a:solidFill>
                  <a:schemeClr val="accent6"/>
                </a:solidFill>
              </a:rPr>
              <a:t>4.7.1.3.2.</a:t>
            </a:r>
          </a:p>
        </p:txBody>
      </p:sp>
      <p:grpSp>
        <p:nvGrpSpPr>
          <p:cNvPr id="115" name="Gruppieren 114">
            <a:extLst>
              <a:ext uri="{FF2B5EF4-FFF2-40B4-BE49-F238E27FC236}">
                <a16:creationId xmlns:a16="http://schemas.microsoft.com/office/drawing/2014/main" id="{D49F3052-F70D-4A58-8382-25CCEB68B6BF}"/>
              </a:ext>
            </a:extLst>
          </p:cNvPr>
          <p:cNvGrpSpPr/>
          <p:nvPr/>
        </p:nvGrpSpPr>
        <p:grpSpPr>
          <a:xfrm>
            <a:off x="4254770" y="2873552"/>
            <a:ext cx="4571584" cy="3176591"/>
            <a:chOff x="4254770" y="2873552"/>
            <a:chExt cx="4571584" cy="3176591"/>
          </a:xfrm>
        </p:grpSpPr>
        <p:cxnSp>
          <p:nvCxnSpPr>
            <p:cNvPr id="407" name="Connector: Elbow 484">
              <a:extLst>
                <a:ext uri="{FF2B5EF4-FFF2-40B4-BE49-F238E27FC236}">
                  <a16:creationId xmlns:a16="http://schemas.microsoft.com/office/drawing/2014/main" id="{B2899B44-F2A5-49EA-B436-BE19168D209F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67033" y="3430577"/>
              <a:ext cx="2497674" cy="1383626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Connector: Elbow 468">
              <a:extLst>
                <a:ext uri="{FF2B5EF4-FFF2-40B4-BE49-F238E27FC236}">
                  <a16:creationId xmlns:a16="http://schemas.microsoft.com/office/drawing/2014/main" id="{3E903445-9BDA-4E7D-B2B6-68F068872013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095055" y="4485620"/>
              <a:ext cx="2191839" cy="777283"/>
            </a:xfrm>
            <a:prstGeom prst="bentConnector3">
              <a:avLst>
                <a:gd name="adj1" fmla="val 45220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Connector: Elbow 475">
              <a:extLst>
                <a:ext uri="{FF2B5EF4-FFF2-40B4-BE49-F238E27FC236}">
                  <a16:creationId xmlns:a16="http://schemas.microsoft.com/office/drawing/2014/main" id="{44399F99-9ABC-48BA-AA7D-7C97F845ABD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581220" y="4150682"/>
              <a:ext cx="1593453" cy="848775"/>
            </a:xfrm>
            <a:prstGeom prst="bentConnector3">
              <a:avLst>
                <a:gd name="adj1" fmla="val 26281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Connector: Elbow 484">
              <a:extLst>
                <a:ext uri="{FF2B5EF4-FFF2-40B4-BE49-F238E27FC236}">
                  <a16:creationId xmlns:a16="http://schemas.microsoft.com/office/drawing/2014/main" id="{A089E703-D797-4159-BC8E-9D329AFE2456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6179966" y="3099914"/>
              <a:ext cx="2609129" cy="2156405"/>
            </a:xfrm>
            <a:prstGeom prst="bentConnector3">
              <a:avLst>
                <a:gd name="adj1" fmla="val 56902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Connector: Elbow 487">
              <a:extLst>
                <a:ext uri="{FF2B5EF4-FFF2-40B4-BE49-F238E27FC236}">
                  <a16:creationId xmlns:a16="http://schemas.microsoft.com/office/drawing/2014/main" id="{0C1871C5-1C36-462D-9E08-CE201D329A0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6227423" y="3353253"/>
              <a:ext cx="1709208" cy="2559387"/>
            </a:xfrm>
            <a:prstGeom prst="bentConnector3">
              <a:avLst>
                <a:gd name="adj1" fmla="val 58060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Connector: Elbow 484">
              <a:extLst>
                <a:ext uri="{FF2B5EF4-FFF2-40B4-BE49-F238E27FC236}">
                  <a16:creationId xmlns:a16="http://schemas.microsoft.com/office/drawing/2014/main" id="{642E6D19-65AB-4B55-84A6-21FAC5195DF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167083" y="3128125"/>
              <a:ext cx="2495173" cy="1986028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Connector: Elbow 475">
              <a:extLst>
                <a:ext uri="{FF2B5EF4-FFF2-40B4-BE49-F238E27FC236}">
                  <a16:creationId xmlns:a16="http://schemas.microsoft.com/office/drawing/2014/main" id="{517B03AF-0384-4B1B-AAEB-D7CDCBD5416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406670" y="3971026"/>
              <a:ext cx="1588346" cy="1202980"/>
            </a:xfrm>
            <a:prstGeom prst="bentConnector3">
              <a:avLst>
                <a:gd name="adj1" fmla="val 26493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Connector: Elbow 484">
              <a:extLst>
                <a:ext uri="{FF2B5EF4-FFF2-40B4-BE49-F238E27FC236}">
                  <a16:creationId xmlns:a16="http://schemas.microsoft.com/office/drawing/2014/main" id="{9D5C2528-F68E-4336-BE29-612A7F5AFCCF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729298" y="3552422"/>
              <a:ext cx="3101332" cy="1743593"/>
            </a:xfrm>
            <a:prstGeom prst="bentConnector3">
              <a:avLst>
                <a:gd name="adj1" fmla="val 47748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6" name="Rectangle: Rounded Corners 257">
              <a:extLst>
                <a:ext uri="{FF2B5EF4-FFF2-40B4-BE49-F238E27FC236}">
                  <a16:creationId xmlns:a16="http://schemas.microsoft.com/office/drawing/2014/main" id="{68C3DE69-F22C-4D28-A17E-6D7CF87AD295}"/>
                </a:ext>
              </a:extLst>
            </p:cNvPr>
            <p:cNvSpPr/>
            <p:nvPr/>
          </p:nvSpPr>
          <p:spPr>
            <a:xfrm>
              <a:off x="7975909" y="5033721"/>
              <a:ext cx="536844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417" name="Rectangle: Rounded Corners 304">
              <a:extLst>
                <a:ext uri="{FF2B5EF4-FFF2-40B4-BE49-F238E27FC236}">
                  <a16:creationId xmlns:a16="http://schemas.microsoft.com/office/drawing/2014/main" id="{8B34048C-6B41-4A05-8968-2D025A0AE345}"/>
                </a:ext>
              </a:extLst>
            </p:cNvPr>
            <p:cNvSpPr/>
            <p:nvPr/>
          </p:nvSpPr>
          <p:spPr>
            <a:xfrm>
              <a:off x="4821154" y="4622976"/>
              <a:ext cx="574575" cy="22314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sp>
          <p:nvSpPr>
            <p:cNvPr id="418" name="Rectangle: Rounded Corners 320">
              <a:extLst>
                <a:ext uri="{FF2B5EF4-FFF2-40B4-BE49-F238E27FC236}">
                  <a16:creationId xmlns:a16="http://schemas.microsoft.com/office/drawing/2014/main" id="{E85BAEF1-8A27-48F3-9F75-F300F31994BD}"/>
                </a:ext>
              </a:extLst>
            </p:cNvPr>
            <p:cNvSpPr/>
            <p:nvPr/>
          </p:nvSpPr>
          <p:spPr>
            <a:xfrm>
              <a:off x="7702014" y="4498070"/>
              <a:ext cx="518029" cy="22360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4.7.1.5.</a:t>
              </a:r>
            </a:p>
          </p:txBody>
        </p:sp>
        <p:sp>
          <p:nvSpPr>
            <p:cNvPr id="421" name="Rectangle: Rounded Corners 316">
              <a:extLst>
                <a:ext uri="{FF2B5EF4-FFF2-40B4-BE49-F238E27FC236}">
                  <a16:creationId xmlns:a16="http://schemas.microsoft.com/office/drawing/2014/main" id="{D23B83C2-4D84-4197-BE21-F6914F7C4C04}"/>
                </a:ext>
              </a:extLst>
            </p:cNvPr>
            <p:cNvSpPr/>
            <p:nvPr/>
          </p:nvSpPr>
          <p:spPr>
            <a:xfrm>
              <a:off x="4254770" y="4256120"/>
              <a:ext cx="458743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4.7.1.4.</a:t>
              </a:r>
            </a:p>
          </p:txBody>
        </p:sp>
        <p:sp>
          <p:nvSpPr>
            <p:cNvPr id="422" name="Rectangle 242">
              <a:extLst>
                <a:ext uri="{FF2B5EF4-FFF2-40B4-BE49-F238E27FC236}">
                  <a16:creationId xmlns:a16="http://schemas.microsoft.com/office/drawing/2014/main" id="{AF90F1FD-BD07-4F66-BA15-10360241DC75}"/>
                </a:ext>
              </a:extLst>
            </p:cNvPr>
            <p:cNvSpPr/>
            <p:nvPr/>
          </p:nvSpPr>
          <p:spPr>
            <a:xfrm flipH="1">
              <a:off x="4411172" y="4510360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cxnSp>
          <p:nvCxnSpPr>
            <p:cNvPr id="423" name="Connector: Elbow 481">
              <a:extLst>
                <a:ext uri="{FF2B5EF4-FFF2-40B4-BE49-F238E27FC236}">
                  <a16:creationId xmlns:a16="http://schemas.microsoft.com/office/drawing/2014/main" id="{80BAF15D-E615-471B-850A-EB6340CBAF7D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4856751" y="4424485"/>
              <a:ext cx="3102344" cy="480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4" name="Rectangle: Rounded Corners 312">
              <a:extLst>
                <a:ext uri="{FF2B5EF4-FFF2-40B4-BE49-F238E27FC236}">
                  <a16:creationId xmlns:a16="http://schemas.microsoft.com/office/drawing/2014/main" id="{899A8220-9082-456A-8122-DAEB162F3F05}"/>
                </a:ext>
              </a:extLst>
            </p:cNvPr>
            <p:cNvSpPr/>
            <p:nvPr/>
          </p:nvSpPr>
          <p:spPr>
            <a:xfrm>
              <a:off x="6221188" y="5209812"/>
              <a:ext cx="574575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4.7.1.3.1.</a:t>
              </a:r>
            </a:p>
          </p:txBody>
        </p:sp>
        <p:sp>
          <p:nvSpPr>
            <p:cNvPr id="425" name="Rectangle 242">
              <a:extLst>
                <a:ext uri="{FF2B5EF4-FFF2-40B4-BE49-F238E27FC236}">
                  <a16:creationId xmlns:a16="http://schemas.microsoft.com/office/drawing/2014/main" id="{2F9E32FB-3EDE-46A1-8B12-ABBD7B18D0DE}"/>
                </a:ext>
              </a:extLst>
            </p:cNvPr>
            <p:cNvSpPr/>
            <p:nvPr/>
          </p:nvSpPr>
          <p:spPr>
            <a:xfrm flipH="1">
              <a:off x="6388169" y="5457555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cxnSp>
          <p:nvCxnSpPr>
            <p:cNvPr id="426" name="Connector: Elbow 484">
              <a:extLst>
                <a:ext uri="{FF2B5EF4-FFF2-40B4-BE49-F238E27FC236}">
                  <a16:creationId xmlns:a16="http://schemas.microsoft.com/office/drawing/2014/main" id="{0B326160-3288-4220-8532-C28F859E560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81607" y="3624067"/>
              <a:ext cx="3176590" cy="1675562"/>
            </a:xfrm>
            <a:prstGeom prst="bentConnector3">
              <a:avLst>
                <a:gd name="adj1" fmla="val 39253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4" name="Rectangle: Rounded Corners 258">
              <a:extLst>
                <a:ext uri="{FF2B5EF4-FFF2-40B4-BE49-F238E27FC236}">
                  <a16:creationId xmlns:a16="http://schemas.microsoft.com/office/drawing/2014/main" id="{F460B921-8AB5-4367-90A6-10F136A76916}"/>
                </a:ext>
              </a:extLst>
            </p:cNvPr>
            <p:cNvSpPr/>
            <p:nvPr/>
          </p:nvSpPr>
          <p:spPr>
            <a:xfrm>
              <a:off x="4474007" y="4875831"/>
              <a:ext cx="416114" cy="22070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446" name="Rectangle 242">
              <a:extLst>
                <a:ext uri="{FF2B5EF4-FFF2-40B4-BE49-F238E27FC236}">
                  <a16:creationId xmlns:a16="http://schemas.microsoft.com/office/drawing/2014/main" id="{9633FBC3-271C-406B-B4BE-7135931C408F}"/>
                </a:ext>
              </a:extLst>
            </p:cNvPr>
            <p:cNvSpPr/>
            <p:nvPr/>
          </p:nvSpPr>
          <p:spPr>
            <a:xfrm flipH="1">
              <a:off x="4574089" y="5117318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447" name="Rectangle: Rounded Corners 304">
              <a:extLst>
                <a:ext uri="{FF2B5EF4-FFF2-40B4-BE49-F238E27FC236}">
                  <a16:creationId xmlns:a16="http://schemas.microsoft.com/office/drawing/2014/main" id="{16C16DF8-12D8-4780-8CAD-5E30801459A0}"/>
                </a:ext>
              </a:extLst>
            </p:cNvPr>
            <p:cNvSpPr/>
            <p:nvPr/>
          </p:nvSpPr>
          <p:spPr>
            <a:xfrm>
              <a:off x="8251779" y="4793680"/>
              <a:ext cx="574575" cy="22314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sp>
          <p:nvSpPr>
            <p:cNvPr id="466" name="Rectangle 242">
              <a:extLst>
                <a:ext uri="{FF2B5EF4-FFF2-40B4-BE49-F238E27FC236}">
                  <a16:creationId xmlns:a16="http://schemas.microsoft.com/office/drawing/2014/main" id="{F15F6177-7028-4CC5-953C-29EA562414BD}"/>
                </a:ext>
              </a:extLst>
            </p:cNvPr>
            <p:cNvSpPr/>
            <p:nvPr/>
          </p:nvSpPr>
          <p:spPr>
            <a:xfrm flipH="1">
              <a:off x="8158897" y="5274843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</p:grpSp>
      <p:sp>
        <p:nvSpPr>
          <p:cNvPr id="52" name="Decagon 51">
            <a:extLst>
              <a:ext uri="{FF2B5EF4-FFF2-40B4-BE49-F238E27FC236}">
                <a16:creationId xmlns:a16="http://schemas.microsoft.com/office/drawing/2014/main" id="{227A647F-294D-4652-AC1E-08C995726185}"/>
              </a:ext>
            </a:extLst>
          </p:cNvPr>
          <p:cNvSpPr/>
          <p:nvPr/>
        </p:nvSpPr>
        <p:spPr>
          <a:xfrm>
            <a:off x="5920739" y="3988168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cxnSp>
        <p:nvCxnSpPr>
          <p:cNvPr id="462" name="Straight Connector 461">
            <a:extLst>
              <a:ext uri="{FF2B5EF4-FFF2-40B4-BE49-F238E27FC236}">
                <a16:creationId xmlns:a16="http://schemas.microsoft.com/office/drawing/2014/main" id="{AB7A78A9-13F4-4FDC-8A5F-E20CADBB2DB5}"/>
              </a:ext>
            </a:extLst>
          </p:cNvPr>
          <p:cNvCxnSpPr>
            <a:cxnSpLocks/>
          </p:cNvCxnSpPr>
          <p:nvPr/>
        </p:nvCxnSpPr>
        <p:spPr>
          <a:xfrm rot="10800000" flipH="1">
            <a:off x="971755" y="5016680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3" name="Straight Connector 462">
            <a:extLst>
              <a:ext uri="{FF2B5EF4-FFF2-40B4-BE49-F238E27FC236}">
                <a16:creationId xmlns:a16="http://schemas.microsoft.com/office/drawing/2014/main" id="{2CB07F5A-E358-4038-8232-384A7D38FD1B}"/>
              </a:ext>
            </a:extLst>
          </p:cNvPr>
          <p:cNvCxnSpPr>
            <a:cxnSpLocks/>
          </p:cNvCxnSpPr>
          <p:nvPr/>
        </p:nvCxnSpPr>
        <p:spPr>
          <a:xfrm rot="10800000" flipH="1">
            <a:off x="1010040" y="5971819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4" name="Gruppieren 123">
            <a:extLst>
              <a:ext uri="{FF2B5EF4-FFF2-40B4-BE49-F238E27FC236}">
                <a16:creationId xmlns:a16="http://schemas.microsoft.com/office/drawing/2014/main" id="{74154817-01DC-45DD-BE7F-39C7921A7845}"/>
              </a:ext>
            </a:extLst>
          </p:cNvPr>
          <p:cNvGrpSpPr/>
          <p:nvPr/>
        </p:nvGrpSpPr>
        <p:grpSpPr>
          <a:xfrm>
            <a:off x="5958018" y="834939"/>
            <a:ext cx="5228681" cy="5520641"/>
            <a:chOff x="5958018" y="834939"/>
            <a:chExt cx="5228681" cy="5520641"/>
          </a:xfrm>
        </p:grpSpPr>
        <p:cxnSp>
          <p:nvCxnSpPr>
            <p:cNvPr id="531" name="Connector: Elbow 530">
              <a:extLst>
                <a:ext uri="{FF2B5EF4-FFF2-40B4-BE49-F238E27FC236}">
                  <a16:creationId xmlns:a16="http://schemas.microsoft.com/office/drawing/2014/main" id="{1E9095E8-0EFA-42F4-A95D-B646757C5E74}"/>
                </a:ext>
              </a:extLst>
            </p:cNvPr>
            <p:cNvCxnSpPr>
              <a:cxnSpLocks/>
              <a:stCxn id="33" idx="2"/>
              <a:endCxn id="339" idx="3"/>
            </p:cNvCxnSpPr>
            <p:nvPr/>
          </p:nvCxnSpPr>
          <p:spPr>
            <a:xfrm flipV="1">
              <a:off x="5958018" y="1229278"/>
              <a:ext cx="4686294" cy="2451603"/>
            </a:xfrm>
            <a:prstGeom prst="bentConnector3">
              <a:avLst>
                <a:gd name="adj1" fmla="val 70882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5" name="Connector: Elbow 534">
              <a:extLst>
                <a:ext uri="{FF2B5EF4-FFF2-40B4-BE49-F238E27FC236}">
                  <a16:creationId xmlns:a16="http://schemas.microsoft.com/office/drawing/2014/main" id="{DCEEF8FE-7143-4C75-81BA-535882AB0CCF}"/>
                </a:ext>
              </a:extLst>
            </p:cNvPr>
            <p:cNvCxnSpPr>
              <a:cxnSpLocks/>
              <a:stCxn id="33" idx="2"/>
              <a:endCxn id="293" idx="3"/>
            </p:cNvCxnSpPr>
            <p:nvPr/>
          </p:nvCxnSpPr>
          <p:spPr>
            <a:xfrm flipV="1">
              <a:off x="5958018" y="2153980"/>
              <a:ext cx="4682818" cy="1526901"/>
            </a:xfrm>
            <a:prstGeom prst="bentConnector3">
              <a:avLst>
                <a:gd name="adj1" fmla="val 70935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9" name="Connector: Elbow 538">
              <a:extLst>
                <a:ext uri="{FF2B5EF4-FFF2-40B4-BE49-F238E27FC236}">
                  <a16:creationId xmlns:a16="http://schemas.microsoft.com/office/drawing/2014/main" id="{CD887CAC-A163-4A06-AF7C-909D3CE6D91C}"/>
                </a:ext>
              </a:extLst>
            </p:cNvPr>
            <p:cNvCxnSpPr>
              <a:cxnSpLocks/>
              <a:stCxn id="33" idx="2"/>
              <a:endCxn id="295" idx="2"/>
            </p:cNvCxnSpPr>
            <p:nvPr/>
          </p:nvCxnSpPr>
          <p:spPr>
            <a:xfrm>
              <a:off x="5958018" y="3680881"/>
              <a:ext cx="5176133" cy="412758"/>
            </a:xfrm>
            <a:prstGeom prst="bentConnector3">
              <a:avLst>
                <a:gd name="adj1" fmla="val 76963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Connector: Elbow 544">
              <a:extLst>
                <a:ext uri="{FF2B5EF4-FFF2-40B4-BE49-F238E27FC236}">
                  <a16:creationId xmlns:a16="http://schemas.microsoft.com/office/drawing/2014/main" id="{54FD9250-5C89-4B66-88EC-003BD5AA157A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V="1">
              <a:off x="5958018" y="3324615"/>
              <a:ext cx="5187978" cy="356266"/>
            </a:xfrm>
            <a:prstGeom prst="bentConnector3">
              <a:avLst>
                <a:gd name="adj1" fmla="val 64046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1" name="Rectangle 550">
              <a:extLst>
                <a:ext uri="{FF2B5EF4-FFF2-40B4-BE49-F238E27FC236}">
                  <a16:creationId xmlns:a16="http://schemas.microsoft.com/office/drawing/2014/main" id="{91EADF81-C4C2-48AE-8114-E981E5BBF9C3}"/>
                </a:ext>
              </a:extLst>
            </p:cNvPr>
            <p:cNvSpPr/>
            <p:nvPr/>
          </p:nvSpPr>
          <p:spPr>
            <a:xfrm rot="5400000">
              <a:off x="10409298" y="4001398"/>
              <a:ext cx="824736" cy="1556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50" dirty="0">
                  <a:solidFill>
                    <a:schemeClr val="tx1"/>
                  </a:solidFill>
                </a:rPr>
                <a:t>+CORRECTION</a:t>
              </a:r>
            </a:p>
          </p:txBody>
        </p:sp>
        <p:cxnSp>
          <p:nvCxnSpPr>
            <p:cNvPr id="560" name="Connector: Elbow 559">
              <a:extLst>
                <a:ext uri="{FF2B5EF4-FFF2-40B4-BE49-F238E27FC236}">
                  <a16:creationId xmlns:a16="http://schemas.microsoft.com/office/drawing/2014/main" id="{FFFE7EEB-A63C-4E18-B4F0-7F245001A985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5958018" y="3680881"/>
              <a:ext cx="4566871" cy="1153969"/>
            </a:xfrm>
            <a:prstGeom prst="bentConnector3">
              <a:avLst>
                <a:gd name="adj1" fmla="val 72786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3" name="Connector: Elbow 562">
              <a:extLst>
                <a:ext uri="{FF2B5EF4-FFF2-40B4-BE49-F238E27FC236}">
                  <a16:creationId xmlns:a16="http://schemas.microsoft.com/office/drawing/2014/main" id="{FE62F1F7-811F-49E5-8181-3003A5443089}"/>
                </a:ext>
              </a:extLst>
            </p:cNvPr>
            <p:cNvCxnSpPr>
              <a:cxnSpLocks/>
              <a:stCxn id="33" idx="2"/>
              <a:endCxn id="342" idx="2"/>
            </p:cNvCxnSpPr>
            <p:nvPr/>
          </p:nvCxnSpPr>
          <p:spPr>
            <a:xfrm>
              <a:off x="5958018" y="3680881"/>
              <a:ext cx="4561959" cy="2257089"/>
            </a:xfrm>
            <a:prstGeom prst="bentConnector3">
              <a:avLst>
                <a:gd name="adj1" fmla="val 72857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8" name="Connector: Elbow 587">
              <a:extLst>
                <a:ext uri="{FF2B5EF4-FFF2-40B4-BE49-F238E27FC236}">
                  <a16:creationId xmlns:a16="http://schemas.microsoft.com/office/drawing/2014/main" id="{9A0D7BA4-2D9E-4E2F-96FA-193EDDBFFFB2}"/>
                </a:ext>
              </a:extLst>
            </p:cNvPr>
            <p:cNvCxnSpPr>
              <a:cxnSpLocks/>
              <a:stCxn id="52" idx="1"/>
              <a:endCxn id="352" idx="2"/>
            </p:cNvCxnSpPr>
            <p:nvPr/>
          </p:nvCxnSpPr>
          <p:spPr>
            <a:xfrm flipV="1">
              <a:off x="6659294" y="2449190"/>
              <a:ext cx="4523855" cy="1908256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Connector: Elbow 590">
              <a:extLst>
                <a:ext uri="{FF2B5EF4-FFF2-40B4-BE49-F238E27FC236}">
                  <a16:creationId xmlns:a16="http://schemas.microsoft.com/office/drawing/2014/main" id="{1EED0A8E-880F-4111-AE2F-C8261901FE9F}"/>
                </a:ext>
              </a:extLst>
            </p:cNvPr>
            <p:cNvCxnSpPr>
              <a:cxnSpLocks/>
              <a:stCxn id="52" idx="1"/>
              <a:endCxn id="344" idx="2"/>
            </p:cNvCxnSpPr>
            <p:nvPr/>
          </p:nvCxnSpPr>
          <p:spPr>
            <a:xfrm flipV="1">
              <a:off x="6659294" y="1529971"/>
              <a:ext cx="4527405" cy="28274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Rectangle 244">
              <a:extLst>
                <a:ext uri="{FF2B5EF4-FFF2-40B4-BE49-F238E27FC236}">
                  <a16:creationId xmlns:a16="http://schemas.microsoft.com/office/drawing/2014/main" id="{6526E54A-5A01-4D35-B3B5-2FAFFB5C6AD7}"/>
                </a:ext>
              </a:extLst>
            </p:cNvPr>
            <p:cNvSpPr/>
            <p:nvPr/>
          </p:nvSpPr>
          <p:spPr>
            <a:xfrm rot="5400000" flipH="1">
              <a:off x="10144677" y="2226083"/>
              <a:ext cx="404665" cy="1728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32B400BB-CD9C-4EF3-82B5-12D552B4B589}"/>
                </a:ext>
              </a:extLst>
            </p:cNvPr>
            <p:cNvSpPr/>
            <p:nvPr/>
          </p:nvSpPr>
          <p:spPr>
            <a:xfrm rot="5400000" flipH="1">
              <a:off x="10143227" y="1286965"/>
              <a:ext cx="404665" cy="1728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303" name="Rectangle: Rounded Corners 302">
              <a:extLst>
                <a:ext uri="{FF2B5EF4-FFF2-40B4-BE49-F238E27FC236}">
                  <a16:creationId xmlns:a16="http://schemas.microsoft.com/office/drawing/2014/main" id="{4C2871C3-6E2A-4E43-816E-12EDC6F8A2BD}"/>
                </a:ext>
              </a:extLst>
            </p:cNvPr>
            <p:cNvSpPr/>
            <p:nvPr/>
          </p:nvSpPr>
          <p:spPr>
            <a:xfrm rot="5400000" flipH="1">
              <a:off x="10059721" y="3928016"/>
              <a:ext cx="574575" cy="330811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4.7.1.1. (b)</a:t>
              </a:r>
            </a:p>
          </p:txBody>
        </p:sp>
        <p:sp>
          <p:nvSpPr>
            <p:cNvPr id="267" name="Rectangle: Rounded Corners 266">
              <a:extLst>
                <a:ext uri="{FF2B5EF4-FFF2-40B4-BE49-F238E27FC236}">
                  <a16:creationId xmlns:a16="http://schemas.microsoft.com/office/drawing/2014/main" id="{0448B358-6FAF-449F-9E4B-A16DD58138EE}"/>
                </a:ext>
              </a:extLst>
            </p:cNvPr>
            <p:cNvSpPr/>
            <p:nvPr/>
          </p:nvSpPr>
          <p:spPr>
            <a:xfrm rot="5400000" flipH="1">
              <a:off x="9395746" y="1737524"/>
              <a:ext cx="1429334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324" name="Rectangle: Rounded Corners 323">
              <a:extLst>
                <a:ext uri="{FF2B5EF4-FFF2-40B4-BE49-F238E27FC236}">
                  <a16:creationId xmlns:a16="http://schemas.microsoft.com/office/drawing/2014/main" id="{220CC121-888B-41C7-8895-15EC3A5FF1F7}"/>
                </a:ext>
              </a:extLst>
            </p:cNvPr>
            <p:cNvSpPr/>
            <p:nvPr/>
          </p:nvSpPr>
          <p:spPr>
            <a:xfrm rot="5400000" flipH="1">
              <a:off x="8428725" y="1904484"/>
              <a:ext cx="1354200" cy="22360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/>
                <a:t>4.7.1.5.</a:t>
              </a:r>
            </a:p>
          </p:txBody>
        </p:sp>
        <p:cxnSp>
          <p:nvCxnSpPr>
            <p:cNvPr id="468" name="Connector: Elbow 590">
              <a:extLst>
                <a:ext uri="{FF2B5EF4-FFF2-40B4-BE49-F238E27FC236}">
                  <a16:creationId xmlns:a16="http://schemas.microsoft.com/office/drawing/2014/main" id="{45CB9170-685E-4194-9228-E553AA1C0A12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V="1">
              <a:off x="6659294" y="1056881"/>
              <a:ext cx="3979915" cy="3300565"/>
            </a:xfrm>
            <a:prstGeom prst="bentConnector3">
              <a:avLst>
                <a:gd name="adj1" fmla="val 56861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Rectangle: Rounded Corners 307">
              <a:extLst>
                <a:ext uri="{FF2B5EF4-FFF2-40B4-BE49-F238E27FC236}">
                  <a16:creationId xmlns:a16="http://schemas.microsoft.com/office/drawing/2014/main" id="{7BDE0FB3-186C-445B-9E14-BD8010E67D78}"/>
                </a:ext>
              </a:extLst>
            </p:cNvPr>
            <p:cNvSpPr/>
            <p:nvPr/>
          </p:nvSpPr>
          <p:spPr>
            <a:xfrm rot="5400000" flipH="1">
              <a:off x="9408087" y="1010627"/>
              <a:ext cx="574575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cxnSp>
          <p:nvCxnSpPr>
            <p:cNvPr id="470" name="Connector: Elbow 587">
              <a:extLst>
                <a:ext uri="{FF2B5EF4-FFF2-40B4-BE49-F238E27FC236}">
                  <a16:creationId xmlns:a16="http://schemas.microsoft.com/office/drawing/2014/main" id="{16DB26A1-08B0-40FC-A6A9-9BEBCFB29D5A}"/>
                </a:ext>
              </a:extLst>
            </p:cNvPr>
            <p:cNvCxnSpPr>
              <a:cxnSpLocks/>
              <a:stCxn id="52" idx="1"/>
            </p:cNvCxnSpPr>
            <p:nvPr/>
          </p:nvCxnSpPr>
          <p:spPr>
            <a:xfrm flipV="1">
              <a:off x="6659294" y="3128340"/>
              <a:ext cx="4479584" cy="1229106"/>
            </a:xfrm>
            <a:prstGeom prst="bentConnector3">
              <a:avLst>
                <a:gd name="adj1" fmla="val 50425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: Rounded Corners 315">
              <a:extLst>
                <a:ext uri="{FF2B5EF4-FFF2-40B4-BE49-F238E27FC236}">
                  <a16:creationId xmlns:a16="http://schemas.microsoft.com/office/drawing/2014/main" id="{9807910C-6A6D-4B29-B010-6C60247D6283}"/>
                </a:ext>
              </a:extLst>
            </p:cNvPr>
            <p:cNvSpPr/>
            <p:nvPr/>
          </p:nvSpPr>
          <p:spPr>
            <a:xfrm rot="5400000" flipH="1">
              <a:off x="10089692" y="3109142"/>
              <a:ext cx="574575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4.7.1.3.1.</a:t>
              </a:r>
            </a:p>
          </p:txBody>
        </p:sp>
        <p:sp>
          <p:nvSpPr>
            <p:cNvPr id="471" name="Rectangle 244">
              <a:extLst>
                <a:ext uri="{FF2B5EF4-FFF2-40B4-BE49-F238E27FC236}">
                  <a16:creationId xmlns:a16="http://schemas.microsoft.com/office/drawing/2014/main" id="{E403715D-3681-40B1-A506-C40290875DA3}"/>
                </a:ext>
              </a:extLst>
            </p:cNvPr>
            <p:cNvSpPr/>
            <p:nvPr/>
          </p:nvSpPr>
          <p:spPr>
            <a:xfrm rot="5400000" flipH="1">
              <a:off x="10417208" y="3140062"/>
              <a:ext cx="404665" cy="1728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</a:rPr>
                <a:t>OR</a:t>
              </a:r>
            </a:p>
          </p:txBody>
        </p:sp>
        <p:cxnSp>
          <p:nvCxnSpPr>
            <p:cNvPr id="472" name="Connector: Elbow 484">
              <a:extLst>
                <a:ext uri="{FF2B5EF4-FFF2-40B4-BE49-F238E27FC236}">
                  <a16:creationId xmlns:a16="http://schemas.microsoft.com/office/drawing/2014/main" id="{D3459B97-2280-41B6-919D-6652AF6EDBD2}"/>
                </a:ext>
              </a:extLst>
            </p:cNvPr>
            <p:cNvCxnSpPr>
              <a:cxnSpLocks/>
            </p:cNvCxnSpPr>
            <p:nvPr/>
          </p:nvCxnSpPr>
          <p:spPr>
            <a:xfrm>
              <a:off x="8105775" y="4362450"/>
              <a:ext cx="2419114" cy="359229"/>
            </a:xfrm>
            <a:prstGeom prst="bentConnector3">
              <a:avLst>
                <a:gd name="adj1" fmla="val 52362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4" name="Connector: Elbow 484">
              <a:extLst>
                <a:ext uri="{FF2B5EF4-FFF2-40B4-BE49-F238E27FC236}">
                  <a16:creationId xmlns:a16="http://schemas.microsoft.com/office/drawing/2014/main" id="{E64BDF3C-191E-4960-AED8-8B8CFD53A296}"/>
                </a:ext>
              </a:extLst>
            </p:cNvPr>
            <p:cNvCxnSpPr>
              <a:cxnSpLocks/>
            </p:cNvCxnSpPr>
            <p:nvPr/>
          </p:nvCxnSpPr>
          <p:spPr>
            <a:xfrm>
              <a:off x="8130766" y="4362316"/>
              <a:ext cx="2382219" cy="1448556"/>
            </a:xfrm>
            <a:prstGeom prst="bentConnector3">
              <a:avLst>
                <a:gd name="adj1" fmla="val 52199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5" name="Connector: Elbow 484">
              <a:extLst>
                <a:ext uri="{FF2B5EF4-FFF2-40B4-BE49-F238E27FC236}">
                  <a16:creationId xmlns:a16="http://schemas.microsoft.com/office/drawing/2014/main" id="{4F490341-6A84-4005-9635-40AF14936940}"/>
                </a:ext>
              </a:extLst>
            </p:cNvPr>
            <p:cNvCxnSpPr>
              <a:cxnSpLocks/>
            </p:cNvCxnSpPr>
            <p:nvPr/>
          </p:nvCxnSpPr>
          <p:spPr>
            <a:xfrm>
              <a:off x="8095473" y="4364345"/>
              <a:ext cx="2429862" cy="988038"/>
            </a:xfrm>
            <a:prstGeom prst="bentConnector3">
              <a:avLst>
                <a:gd name="adj1" fmla="val 52548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7" name="Connector: Elbow 484">
              <a:extLst>
                <a:ext uri="{FF2B5EF4-FFF2-40B4-BE49-F238E27FC236}">
                  <a16:creationId xmlns:a16="http://schemas.microsoft.com/office/drawing/2014/main" id="{96369393-4DA5-4C1A-AD7D-525FC6776BD0}"/>
                </a:ext>
              </a:extLst>
            </p:cNvPr>
            <p:cNvCxnSpPr>
              <a:cxnSpLocks/>
            </p:cNvCxnSpPr>
            <p:nvPr/>
          </p:nvCxnSpPr>
          <p:spPr>
            <a:xfrm>
              <a:off x="8097417" y="4357445"/>
              <a:ext cx="3074180" cy="1737916"/>
            </a:xfrm>
            <a:prstGeom prst="bentConnector3">
              <a:avLst>
                <a:gd name="adj1" fmla="val 41557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8" name="Connector: Elbow 484">
              <a:extLst>
                <a:ext uri="{FF2B5EF4-FFF2-40B4-BE49-F238E27FC236}">
                  <a16:creationId xmlns:a16="http://schemas.microsoft.com/office/drawing/2014/main" id="{B6F6076F-ECD6-40E8-BF2C-45C955717383}"/>
                </a:ext>
              </a:extLst>
            </p:cNvPr>
            <p:cNvCxnSpPr>
              <a:cxnSpLocks/>
            </p:cNvCxnSpPr>
            <p:nvPr/>
          </p:nvCxnSpPr>
          <p:spPr>
            <a:xfrm>
              <a:off x="8113037" y="4356433"/>
              <a:ext cx="3058560" cy="707631"/>
            </a:xfrm>
            <a:prstGeom prst="bentConnector3">
              <a:avLst>
                <a:gd name="adj1" fmla="val 4128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Connector: Elbow 559">
              <a:extLst>
                <a:ext uri="{FF2B5EF4-FFF2-40B4-BE49-F238E27FC236}">
                  <a16:creationId xmlns:a16="http://schemas.microsoft.com/office/drawing/2014/main" id="{381021AB-CA78-401E-A0D3-A15156992C2F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>
              <a:off x="5958018" y="3680881"/>
              <a:ext cx="4567107" cy="1534878"/>
            </a:xfrm>
            <a:prstGeom prst="bentConnector3">
              <a:avLst>
                <a:gd name="adj1" fmla="val 72785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1" name="Rectangle 242">
              <a:extLst>
                <a:ext uri="{FF2B5EF4-FFF2-40B4-BE49-F238E27FC236}">
                  <a16:creationId xmlns:a16="http://schemas.microsoft.com/office/drawing/2014/main" id="{6F3F64D9-1A58-40CE-844A-D645CCAB95C3}"/>
                </a:ext>
              </a:extLst>
            </p:cNvPr>
            <p:cNvSpPr/>
            <p:nvPr/>
          </p:nvSpPr>
          <p:spPr>
            <a:xfrm rot="5400000" flipH="1">
              <a:off x="10221378" y="5958604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268" name="Rectangle: Rounded Corners 267">
              <a:extLst>
                <a:ext uri="{FF2B5EF4-FFF2-40B4-BE49-F238E27FC236}">
                  <a16:creationId xmlns:a16="http://schemas.microsoft.com/office/drawing/2014/main" id="{800EE418-DD9E-4575-A820-043F267CFC9E}"/>
                </a:ext>
              </a:extLst>
            </p:cNvPr>
            <p:cNvSpPr/>
            <p:nvPr/>
          </p:nvSpPr>
          <p:spPr>
            <a:xfrm rot="5400000" flipH="1">
              <a:off x="9867800" y="5986776"/>
              <a:ext cx="514409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309" name="Rectangle: Rounded Corners 308">
              <a:extLst>
                <a:ext uri="{FF2B5EF4-FFF2-40B4-BE49-F238E27FC236}">
                  <a16:creationId xmlns:a16="http://schemas.microsoft.com/office/drawing/2014/main" id="{2D1DD2EE-2989-4209-A475-6D2D56B0573F}"/>
                </a:ext>
              </a:extLst>
            </p:cNvPr>
            <p:cNvSpPr/>
            <p:nvPr/>
          </p:nvSpPr>
          <p:spPr>
            <a:xfrm rot="5400000" flipH="1">
              <a:off x="9901366" y="4987175"/>
              <a:ext cx="445889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/>
                <a:t>4.7.1.2.</a:t>
              </a:r>
            </a:p>
          </p:txBody>
        </p:sp>
        <p:sp>
          <p:nvSpPr>
            <p:cNvPr id="320" name="Rectangle: Rounded Corners 319">
              <a:extLst>
                <a:ext uri="{FF2B5EF4-FFF2-40B4-BE49-F238E27FC236}">
                  <a16:creationId xmlns:a16="http://schemas.microsoft.com/office/drawing/2014/main" id="{15C78F9A-27AB-4067-9B56-CCDCD22EA7CF}"/>
                </a:ext>
              </a:extLst>
            </p:cNvPr>
            <p:cNvSpPr/>
            <p:nvPr/>
          </p:nvSpPr>
          <p:spPr>
            <a:xfrm rot="5400000">
              <a:off x="9144520" y="5457472"/>
              <a:ext cx="904421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/>
                <a:t>4.7.1.4.</a:t>
              </a:r>
            </a:p>
          </p:txBody>
        </p:sp>
        <p:sp>
          <p:nvSpPr>
            <p:cNvPr id="483" name="Rectangle 242">
              <a:extLst>
                <a:ext uri="{FF2B5EF4-FFF2-40B4-BE49-F238E27FC236}">
                  <a16:creationId xmlns:a16="http://schemas.microsoft.com/office/drawing/2014/main" id="{398D25EF-463B-4243-983C-67059D606B12}"/>
                </a:ext>
              </a:extLst>
            </p:cNvPr>
            <p:cNvSpPr/>
            <p:nvPr/>
          </p:nvSpPr>
          <p:spPr>
            <a:xfrm rot="5400000" flipH="1">
              <a:off x="9719178" y="5824125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484" name="Rectangle 242">
              <a:extLst>
                <a:ext uri="{FF2B5EF4-FFF2-40B4-BE49-F238E27FC236}">
                  <a16:creationId xmlns:a16="http://schemas.microsoft.com/office/drawing/2014/main" id="{4DB6FFE7-B653-4138-9629-EF2998D758B6}"/>
                </a:ext>
              </a:extLst>
            </p:cNvPr>
            <p:cNvSpPr/>
            <p:nvPr/>
          </p:nvSpPr>
          <p:spPr>
            <a:xfrm rot="5400000" flipH="1">
              <a:off x="9719178" y="5220385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486" name="Rectangle: Rounded Corners 308">
              <a:extLst>
                <a:ext uri="{FF2B5EF4-FFF2-40B4-BE49-F238E27FC236}">
                  <a16:creationId xmlns:a16="http://schemas.microsoft.com/office/drawing/2014/main" id="{E2C077F4-22FA-4570-AE87-18F36ED16CE8}"/>
                </a:ext>
              </a:extLst>
            </p:cNvPr>
            <p:cNvSpPr/>
            <p:nvPr/>
          </p:nvSpPr>
          <p:spPr>
            <a:xfrm rot="5400000" flipH="1">
              <a:off x="9510886" y="4600493"/>
              <a:ext cx="574575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sp>
          <p:nvSpPr>
            <p:cNvPr id="489" name="Rectangle 242">
              <a:extLst>
                <a:ext uri="{FF2B5EF4-FFF2-40B4-BE49-F238E27FC236}">
                  <a16:creationId xmlns:a16="http://schemas.microsoft.com/office/drawing/2014/main" id="{DBC266B5-A445-49D2-AF77-F92FDAAD8791}"/>
                </a:ext>
              </a:extLst>
            </p:cNvPr>
            <p:cNvSpPr/>
            <p:nvPr/>
          </p:nvSpPr>
          <p:spPr>
            <a:xfrm rot="5400000" flipH="1">
              <a:off x="10221378" y="5071340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</p:grpSp>
      <p:grpSp>
        <p:nvGrpSpPr>
          <p:cNvPr id="122" name="Gruppieren 121">
            <a:extLst>
              <a:ext uri="{FF2B5EF4-FFF2-40B4-BE49-F238E27FC236}">
                <a16:creationId xmlns:a16="http://schemas.microsoft.com/office/drawing/2014/main" id="{1A76117D-DAD6-48C1-BA8C-176F000BBD4F}"/>
              </a:ext>
            </a:extLst>
          </p:cNvPr>
          <p:cNvGrpSpPr/>
          <p:nvPr/>
        </p:nvGrpSpPr>
        <p:grpSpPr>
          <a:xfrm>
            <a:off x="975162" y="904400"/>
            <a:ext cx="5016103" cy="4622086"/>
            <a:chOff x="975162" y="904400"/>
            <a:chExt cx="5016103" cy="4622086"/>
          </a:xfrm>
        </p:grpSpPr>
        <p:cxnSp>
          <p:nvCxnSpPr>
            <p:cNvPr id="336" name="Connector: Elbow 481">
              <a:extLst>
                <a:ext uri="{FF2B5EF4-FFF2-40B4-BE49-F238E27FC236}">
                  <a16:creationId xmlns:a16="http://schemas.microsoft.com/office/drawing/2014/main" id="{9E3452DB-316E-4B27-B5DD-E2F540C2F37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9408" y="3373034"/>
              <a:ext cx="3102344" cy="480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Connector: Elbow 484">
              <a:extLst>
                <a:ext uri="{FF2B5EF4-FFF2-40B4-BE49-F238E27FC236}">
                  <a16:creationId xmlns:a16="http://schemas.microsoft.com/office/drawing/2014/main" id="{1C20699E-CDBE-46B4-9296-30977F6E2051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975162" y="3373514"/>
              <a:ext cx="3176590" cy="1675562"/>
            </a:xfrm>
            <a:prstGeom prst="bentConnector3">
              <a:avLst>
                <a:gd name="adj1" fmla="val 39253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Connector: Elbow 484">
              <a:extLst>
                <a:ext uri="{FF2B5EF4-FFF2-40B4-BE49-F238E27FC236}">
                  <a16:creationId xmlns:a16="http://schemas.microsoft.com/office/drawing/2014/main" id="{EC943258-D41B-4685-A05E-237A57E10ABB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654078" y="3373514"/>
              <a:ext cx="2497674" cy="1383626"/>
            </a:xfrm>
            <a:prstGeom prst="bentConnector3">
              <a:avLst>
                <a:gd name="adj1" fmla="val 49905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Connector: Elbow 484">
              <a:extLst>
                <a:ext uri="{FF2B5EF4-FFF2-40B4-BE49-F238E27FC236}">
                  <a16:creationId xmlns:a16="http://schemas.microsoft.com/office/drawing/2014/main" id="{AB5195ED-FDE3-48CA-86EA-A30792B1CFA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42624" y="1166393"/>
              <a:ext cx="2609129" cy="2207121"/>
            </a:xfrm>
            <a:prstGeom prst="bentConnector3">
              <a:avLst>
                <a:gd name="adj1" fmla="val 47745"/>
              </a:avLst>
            </a:prstGeom>
            <a:ln w="28575">
              <a:solidFill>
                <a:schemeClr val="accent2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Connector: Elbow 468">
              <a:extLst>
                <a:ext uri="{FF2B5EF4-FFF2-40B4-BE49-F238E27FC236}">
                  <a16:creationId xmlns:a16="http://schemas.microsoft.com/office/drawing/2014/main" id="{66BB482A-0411-4015-B8F4-083D36CA4DC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5124" y="3226981"/>
              <a:ext cx="2191839" cy="777283"/>
            </a:xfrm>
            <a:prstGeom prst="bentConnector3">
              <a:avLst>
                <a:gd name="adj1" fmla="val 35660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Connector: Elbow 475">
              <a:extLst>
                <a:ext uri="{FF2B5EF4-FFF2-40B4-BE49-F238E27FC236}">
                  <a16:creationId xmlns:a16="http://schemas.microsoft.com/office/drawing/2014/main" id="{4734A9DD-5028-4F96-8FA9-968684993D0C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653509" y="4004263"/>
              <a:ext cx="1593453" cy="848775"/>
            </a:xfrm>
            <a:prstGeom prst="bentConnector3">
              <a:avLst>
                <a:gd name="adj1" fmla="val 26281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or: Elbow 484">
              <a:extLst>
                <a:ext uri="{FF2B5EF4-FFF2-40B4-BE49-F238E27FC236}">
                  <a16:creationId xmlns:a16="http://schemas.microsoft.com/office/drawing/2014/main" id="{D59C85AF-3B89-4F70-A878-E1C33982625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0421" y="1664607"/>
              <a:ext cx="3101332" cy="1708907"/>
            </a:xfrm>
            <a:prstGeom prst="bentConnector3">
              <a:avLst>
                <a:gd name="adj1" fmla="val 40172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Connector: Elbow 487">
              <a:extLst>
                <a:ext uri="{FF2B5EF4-FFF2-40B4-BE49-F238E27FC236}">
                  <a16:creationId xmlns:a16="http://schemas.microsoft.com/office/drawing/2014/main" id="{B3C5AAE4-5F94-4E79-8A79-78ACB46762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537754" y="1331514"/>
              <a:ext cx="1709208" cy="2672750"/>
            </a:xfrm>
            <a:prstGeom prst="bentConnector3">
              <a:avLst>
                <a:gd name="adj1" fmla="val 45800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Rectangle 243">
              <a:extLst>
                <a:ext uri="{FF2B5EF4-FFF2-40B4-BE49-F238E27FC236}">
                  <a16:creationId xmlns:a16="http://schemas.microsoft.com/office/drawing/2014/main" id="{B3201AB6-E438-49E2-84CC-2231F143E55A}"/>
                </a:ext>
              </a:extLst>
            </p:cNvPr>
            <p:cNvSpPr/>
            <p:nvPr/>
          </p:nvSpPr>
          <p:spPr>
            <a:xfrm rot="16200000" flipH="1">
              <a:off x="1613128" y="1394307"/>
              <a:ext cx="404665" cy="172830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5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326" name="Rectangle: Rounded Corners 257">
              <a:extLst>
                <a:ext uri="{FF2B5EF4-FFF2-40B4-BE49-F238E27FC236}">
                  <a16:creationId xmlns:a16="http://schemas.microsoft.com/office/drawing/2014/main" id="{2275BD7E-9BE6-4402-A32F-4C5600C8FE12}"/>
                </a:ext>
              </a:extLst>
            </p:cNvPr>
            <p:cNvSpPr/>
            <p:nvPr/>
          </p:nvSpPr>
          <p:spPr>
            <a:xfrm rot="16200000">
              <a:off x="1791390" y="1375772"/>
              <a:ext cx="486989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330" name="Rectangle: Rounded Corners 304">
              <a:extLst>
                <a:ext uri="{FF2B5EF4-FFF2-40B4-BE49-F238E27FC236}">
                  <a16:creationId xmlns:a16="http://schemas.microsoft.com/office/drawing/2014/main" id="{9E30B3EE-65AD-436F-8A7D-73F13BE8F92B}"/>
                </a:ext>
              </a:extLst>
            </p:cNvPr>
            <p:cNvSpPr/>
            <p:nvPr/>
          </p:nvSpPr>
          <p:spPr>
            <a:xfrm rot="16200000">
              <a:off x="2003471" y="4586585"/>
              <a:ext cx="574575" cy="22314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sp>
          <p:nvSpPr>
            <p:cNvPr id="331" name="Rectangle: Rounded Corners 320">
              <a:extLst>
                <a:ext uri="{FF2B5EF4-FFF2-40B4-BE49-F238E27FC236}">
                  <a16:creationId xmlns:a16="http://schemas.microsoft.com/office/drawing/2014/main" id="{261C9DE3-E48E-4D95-9C3B-807BFB8F767F}"/>
                </a:ext>
              </a:extLst>
            </p:cNvPr>
            <p:cNvSpPr/>
            <p:nvPr/>
          </p:nvSpPr>
          <p:spPr>
            <a:xfrm rot="16200000">
              <a:off x="2440566" y="1549411"/>
              <a:ext cx="434043" cy="22360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4.7.1.5.</a:t>
              </a:r>
            </a:p>
          </p:txBody>
        </p:sp>
        <p:cxnSp>
          <p:nvCxnSpPr>
            <p:cNvPr id="332" name="Connector: Elbow 484">
              <a:extLst>
                <a:ext uri="{FF2B5EF4-FFF2-40B4-BE49-F238E27FC236}">
                  <a16:creationId xmlns:a16="http://schemas.microsoft.com/office/drawing/2014/main" id="{39BFC9DC-80E6-4ED0-B7A2-2DBD1D4D6BEA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656580" y="3373513"/>
              <a:ext cx="2495173" cy="1986028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Connector: Elbow 475">
              <a:extLst>
                <a:ext uri="{FF2B5EF4-FFF2-40B4-BE49-F238E27FC236}">
                  <a16:creationId xmlns:a16="http://schemas.microsoft.com/office/drawing/2014/main" id="{63362C4A-A318-484B-98DD-19545F41B122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1658616" y="4004264"/>
              <a:ext cx="1588346" cy="1202980"/>
            </a:xfrm>
            <a:prstGeom prst="bentConnector3">
              <a:avLst>
                <a:gd name="adj1" fmla="val 26493"/>
              </a:avLst>
            </a:prstGeom>
            <a:ln w="28575">
              <a:solidFill>
                <a:srgbClr val="0070C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Rectangle: Rounded Corners 316">
              <a:extLst>
                <a:ext uri="{FF2B5EF4-FFF2-40B4-BE49-F238E27FC236}">
                  <a16:creationId xmlns:a16="http://schemas.microsoft.com/office/drawing/2014/main" id="{31851026-42AC-4918-8006-CC166D7199BE}"/>
                </a:ext>
              </a:extLst>
            </p:cNvPr>
            <p:cNvSpPr/>
            <p:nvPr/>
          </p:nvSpPr>
          <p:spPr>
            <a:xfrm rot="16200000">
              <a:off x="2440884" y="5198185"/>
              <a:ext cx="433402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4.7.1.4.</a:t>
              </a:r>
            </a:p>
          </p:txBody>
        </p:sp>
        <p:sp>
          <p:nvSpPr>
            <p:cNvPr id="335" name="Rectangle 242">
              <a:extLst>
                <a:ext uri="{FF2B5EF4-FFF2-40B4-BE49-F238E27FC236}">
                  <a16:creationId xmlns:a16="http://schemas.microsoft.com/office/drawing/2014/main" id="{9F093FA3-CDC3-4B73-AC00-29714D95E533}"/>
                </a:ext>
              </a:extLst>
            </p:cNvPr>
            <p:cNvSpPr/>
            <p:nvPr/>
          </p:nvSpPr>
          <p:spPr>
            <a:xfrm rot="16200000" flipH="1">
              <a:off x="2339951" y="5220431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337" name="Rectangle: Rounded Corners 312">
              <a:extLst>
                <a:ext uri="{FF2B5EF4-FFF2-40B4-BE49-F238E27FC236}">
                  <a16:creationId xmlns:a16="http://schemas.microsoft.com/office/drawing/2014/main" id="{713C3353-C5C1-4C0C-8B06-9A9DB4BB4F10}"/>
                </a:ext>
              </a:extLst>
            </p:cNvPr>
            <p:cNvSpPr/>
            <p:nvPr/>
          </p:nvSpPr>
          <p:spPr>
            <a:xfrm rot="16200000">
              <a:off x="1416606" y="3186522"/>
              <a:ext cx="574575" cy="2232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4.7.1.3.1.</a:t>
              </a:r>
            </a:p>
          </p:txBody>
        </p:sp>
        <p:sp>
          <p:nvSpPr>
            <p:cNvPr id="354" name="Rectangle 242">
              <a:extLst>
                <a:ext uri="{FF2B5EF4-FFF2-40B4-BE49-F238E27FC236}">
                  <a16:creationId xmlns:a16="http://schemas.microsoft.com/office/drawing/2014/main" id="{5A8FBCED-9BCD-4227-BACE-581FB3DC3593}"/>
                </a:ext>
              </a:extLst>
            </p:cNvPr>
            <p:cNvSpPr/>
            <p:nvPr/>
          </p:nvSpPr>
          <p:spPr>
            <a:xfrm rot="16200000" flipH="1">
              <a:off x="1392756" y="3243434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402" name="Rectangle: Rounded Corners 258">
              <a:extLst>
                <a:ext uri="{FF2B5EF4-FFF2-40B4-BE49-F238E27FC236}">
                  <a16:creationId xmlns:a16="http://schemas.microsoft.com/office/drawing/2014/main" id="{C97454BD-38D6-4896-865F-CE74DC4C74C5}"/>
                </a:ext>
              </a:extLst>
            </p:cNvPr>
            <p:cNvSpPr/>
            <p:nvPr/>
          </p:nvSpPr>
          <p:spPr>
            <a:xfrm rot="16200000">
              <a:off x="1831063" y="5014179"/>
              <a:ext cx="416114" cy="22070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bg1"/>
                  </a:solidFill>
                </a:rPr>
                <a:t>4.7.1.2.</a:t>
              </a:r>
            </a:p>
          </p:txBody>
        </p:sp>
        <p:sp>
          <p:nvSpPr>
            <p:cNvPr id="403" name="Rectangle 242">
              <a:extLst>
                <a:ext uri="{FF2B5EF4-FFF2-40B4-BE49-F238E27FC236}">
                  <a16:creationId xmlns:a16="http://schemas.microsoft.com/office/drawing/2014/main" id="{1A5F533B-00AF-4C02-8899-237048C021CD}"/>
                </a:ext>
              </a:extLst>
            </p:cNvPr>
            <p:cNvSpPr/>
            <p:nvPr/>
          </p:nvSpPr>
          <p:spPr>
            <a:xfrm rot="16200000" flipH="1">
              <a:off x="1732993" y="5057514"/>
              <a:ext cx="224796" cy="125192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800" b="1" dirty="0">
                  <a:solidFill>
                    <a:schemeClr val="bg1"/>
                  </a:solidFill>
                </a:rPr>
                <a:t>OR</a:t>
              </a:r>
            </a:p>
          </p:txBody>
        </p:sp>
        <p:sp>
          <p:nvSpPr>
            <p:cNvPr id="404" name="Rectangle: Rounded Corners 304">
              <a:extLst>
                <a:ext uri="{FF2B5EF4-FFF2-40B4-BE49-F238E27FC236}">
                  <a16:creationId xmlns:a16="http://schemas.microsoft.com/office/drawing/2014/main" id="{2F764CDE-D5F6-4525-9BAF-38D7EAB093E4}"/>
                </a:ext>
              </a:extLst>
            </p:cNvPr>
            <p:cNvSpPr/>
            <p:nvPr/>
          </p:nvSpPr>
          <p:spPr>
            <a:xfrm rot="16200000">
              <a:off x="2003471" y="1080117"/>
              <a:ext cx="574575" cy="22314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000" dirty="0">
                  <a:solidFill>
                    <a:schemeClr val="accent6"/>
                  </a:solidFill>
                </a:rPr>
                <a:t>4.7.1.3.2.</a:t>
              </a:r>
            </a:p>
          </p:txBody>
        </p:sp>
        <p:cxnSp>
          <p:nvCxnSpPr>
            <p:cNvPr id="26" name="Verbinder: gewinkelt 25">
              <a:extLst>
                <a:ext uri="{FF2B5EF4-FFF2-40B4-BE49-F238E27FC236}">
                  <a16:creationId xmlns:a16="http://schemas.microsoft.com/office/drawing/2014/main" id="{6EDCF153-1D58-47EB-85B7-0A47C208739B}"/>
                </a:ext>
              </a:extLst>
            </p:cNvPr>
            <p:cNvCxnSpPr/>
            <p:nvPr/>
          </p:nvCxnSpPr>
          <p:spPr>
            <a:xfrm>
              <a:off x="4147925" y="3370960"/>
              <a:ext cx="550628" cy="749656"/>
            </a:xfrm>
            <a:prstGeom prst="bent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7" name="Verbinder: gewinkelt 466">
              <a:extLst>
                <a:ext uri="{FF2B5EF4-FFF2-40B4-BE49-F238E27FC236}">
                  <a16:creationId xmlns:a16="http://schemas.microsoft.com/office/drawing/2014/main" id="{E43FD0BD-9E58-484C-BD97-53984F3B2FCA}"/>
                </a:ext>
              </a:extLst>
            </p:cNvPr>
            <p:cNvCxnSpPr>
              <a:cxnSpLocks/>
              <a:endCxn id="33" idx="5"/>
            </p:cNvCxnSpPr>
            <p:nvPr/>
          </p:nvCxnSpPr>
          <p:spPr>
            <a:xfrm flipV="1">
              <a:off x="3226842" y="3680881"/>
              <a:ext cx="2133673" cy="322813"/>
            </a:xfrm>
            <a:prstGeom prst="bentConnector3">
              <a:avLst/>
            </a:prstGeom>
            <a:ln w="28575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Gerader Verbinder 116">
              <a:extLst>
                <a:ext uri="{FF2B5EF4-FFF2-40B4-BE49-F238E27FC236}">
                  <a16:creationId xmlns:a16="http://schemas.microsoft.com/office/drawing/2014/main" id="{A3CDF841-0FDA-4E52-8211-1877ABE0456E}"/>
                </a:ext>
              </a:extLst>
            </p:cNvPr>
            <p:cNvCxnSpPr>
              <a:cxnSpLocks/>
            </p:cNvCxnSpPr>
            <p:nvPr/>
          </p:nvCxnSpPr>
          <p:spPr>
            <a:xfrm>
              <a:off x="4635968" y="4124458"/>
              <a:ext cx="1355297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6" name="Straight Connector 405">
            <a:extLst>
              <a:ext uri="{FF2B5EF4-FFF2-40B4-BE49-F238E27FC236}">
                <a16:creationId xmlns:a16="http://schemas.microsoft.com/office/drawing/2014/main" id="{61FF038B-E54D-499F-8527-18CEEE88BFF2}"/>
              </a:ext>
            </a:extLst>
          </p:cNvPr>
          <p:cNvCxnSpPr>
            <a:cxnSpLocks/>
          </p:cNvCxnSpPr>
          <p:nvPr/>
        </p:nvCxnSpPr>
        <p:spPr>
          <a:xfrm flipV="1">
            <a:off x="267669" y="3706501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>
            <a:extLst>
              <a:ext uri="{FF2B5EF4-FFF2-40B4-BE49-F238E27FC236}">
                <a16:creationId xmlns:a16="http://schemas.microsoft.com/office/drawing/2014/main" id="{86F2ED97-2010-4974-AB33-70EA85EF370A}"/>
              </a:ext>
            </a:extLst>
          </p:cNvPr>
          <p:cNvCxnSpPr>
            <a:cxnSpLocks/>
          </p:cNvCxnSpPr>
          <p:nvPr/>
        </p:nvCxnSpPr>
        <p:spPr>
          <a:xfrm>
            <a:off x="280413" y="3709602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Straight Connector 486">
            <a:extLst>
              <a:ext uri="{FF2B5EF4-FFF2-40B4-BE49-F238E27FC236}">
                <a16:creationId xmlns:a16="http://schemas.microsoft.com/office/drawing/2014/main" id="{676BA4F0-5350-43DE-8B27-91D863C785AC}"/>
              </a:ext>
            </a:extLst>
          </p:cNvPr>
          <p:cNvCxnSpPr>
            <a:cxnSpLocks/>
          </p:cNvCxnSpPr>
          <p:nvPr/>
        </p:nvCxnSpPr>
        <p:spPr>
          <a:xfrm flipV="1">
            <a:off x="280413" y="1900708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0" name="Straight Connector 489">
            <a:extLst>
              <a:ext uri="{FF2B5EF4-FFF2-40B4-BE49-F238E27FC236}">
                <a16:creationId xmlns:a16="http://schemas.microsoft.com/office/drawing/2014/main" id="{15D624D0-8A5B-4E0C-BB55-6C36EEF437F0}"/>
              </a:ext>
            </a:extLst>
          </p:cNvPr>
          <p:cNvCxnSpPr>
            <a:cxnSpLocks/>
          </p:cNvCxnSpPr>
          <p:nvPr/>
        </p:nvCxnSpPr>
        <p:spPr>
          <a:xfrm>
            <a:off x="293157" y="1903809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1" name="Straight Connector 490">
            <a:extLst>
              <a:ext uri="{FF2B5EF4-FFF2-40B4-BE49-F238E27FC236}">
                <a16:creationId xmlns:a16="http://schemas.microsoft.com/office/drawing/2014/main" id="{C893904E-AB8C-47A0-8C95-0168C41CC164}"/>
              </a:ext>
            </a:extLst>
          </p:cNvPr>
          <p:cNvCxnSpPr>
            <a:cxnSpLocks/>
          </p:cNvCxnSpPr>
          <p:nvPr/>
        </p:nvCxnSpPr>
        <p:spPr>
          <a:xfrm flipV="1">
            <a:off x="272369" y="5550984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2" name="Straight Connector 491">
            <a:extLst>
              <a:ext uri="{FF2B5EF4-FFF2-40B4-BE49-F238E27FC236}">
                <a16:creationId xmlns:a16="http://schemas.microsoft.com/office/drawing/2014/main" id="{138B38E4-A451-47B6-BBF6-534FDAB94E40}"/>
              </a:ext>
            </a:extLst>
          </p:cNvPr>
          <p:cNvCxnSpPr>
            <a:cxnSpLocks/>
          </p:cNvCxnSpPr>
          <p:nvPr/>
        </p:nvCxnSpPr>
        <p:spPr>
          <a:xfrm>
            <a:off x="285113" y="5554085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3" name="Straight Connector 492">
            <a:extLst>
              <a:ext uri="{FF2B5EF4-FFF2-40B4-BE49-F238E27FC236}">
                <a16:creationId xmlns:a16="http://schemas.microsoft.com/office/drawing/2014/main" id="{1AC5579D-5D8A-4E43-86D9-CCF08D18502B}"/>
              </a:ext>
            </a:extLst>
          </p:cNvPr>
          <p:cNvCxnSpPr>
            <a:cxnSpLocks/>
          </p:cNvCxnSpPr>
          <p:nvPr/>
        </p:nvCxnSpPr>
        <p:spPr>
          <a:xfrm flipV="1">
            <a:off x="5174473" y="5929737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4" name="Straight Connector 493">
            <a:extLst>
              <a:ext uri="{FF2B5EF4-FFF2-40B4-BE49-F238E27FC236}">
                <a16:creationId xmlns:a16="http://schemas.microsoft.com/office/drawing/2014/main" id="{FD03B230-2869-4107-A30D-196B2563564F}"/>
              </a:ext>
            </a:extLst>
          </p:cNvPr>
          <p:cNvCxnSpPr>
            <a:cxnSpLocks/>
          </p:cNvCxnSpPr>
          <p:nvPr/>
        </p:nvCxnSpPr>
        <p:spPr>
          <a:xfrm>
            <a:off x="5187217" y="5932838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5" name="Straight Connector 494">
            <a:extLst>
              <a:ext uri="{FF2B5EF4-FFF2-40B4-BE49-F238E27FC236}">
                <a16:creationId xmlns:a16="http://schemas.microsoft.com/office/drawing/2014/main" id="{580284F6-45B3-4037-A5AB-73C488E962C0}"/>
              </a:ext>
            </a:extLst>
          </p:cNvPr>
          <p:cNvCxnSpPr>
            <a:cxnSpLocks/>
          </p:cNvCxnSpPr>
          <p:nvPr/>
        </p:nvCxnSpPr>
        <p:spPr>
          <a:xfrm flipV="1">
            <a:off x="3368048" y="5952381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6" name="Straight Connector 495">
            <a:extLst>
              <a:ext uri="{FF2B5EF4-FFF2-40B4-BE49-F238E27FC236}">
                <a16:creationId xmlns:a16="http://schemas.microsoft.com/office/drawing/2014/main" id="{0907FA46-5978-40F0-AC86-36F472F31592}"/>
              </a:ext>
            </a:extLst>
          </p:cNvPr>
          <p:cNvCxnSpPr>
            <a:cxnSpLocks/>
          </p:cNvCxnSpPr>
          <p:nvPr/>
        </p:nvCxnSpPr>
        <p:spPr>
          <a:xfrm>
            <a:off x="3380792" y="5955482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7" name="Straight Connector 496">
            <a:extLst>
              <a:ext uri="{FF2B5EF4-FFF2-40B4-BE49-F238E27FC236}">
                <a16:creationId xmlns:a16="http://schemas.microsoft.com/office/drawing/2014/main" id="{B3920C5B-F854-4CC5-8BBF-C71339CAA453}"/>
              </a:ext>
            </a:extLst>
          </p:cNvPr>
          <p:cNvCxnSpPr>
            <a:cxnSpLocks/>
          </p:cNvCxnSpPr>
          <p:nvPr/>
        </p:nvCxnSpPr>
        <p:spPr>
          <a:xfrm flipV="1">
            <a:off x="7066504" y="5936478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8" name="Straight Connector 497">
            <a:extLst>
              <a:ext uri="{FF2B5EF4-FFF2-40B4-BE49-F238E27FC236}">
                <a16:creationId xmlns:a16="http://schemas.microsoft.com/office/drawing/2014/main" id="{5144FB16-AF29-4F18-8C55-65A598E6E5FB}"/>
              </a:ext>
            </a:extLst>
          </p:cNvPr>
          <p:cNvCxnSpPr>
            <a:cxnSpLocks/>
          </p:cNvCxnSpPr>
          <p:nvPr/>
        </p:nvCxnSpPr>
        <p:spPr>
          <a:xfrm>
            <a:off x="7079248" y="5939579"/>
            <a:ext cx="796257" cy="81226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296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TextBox 330">
            <a:extLst>
              <a:ext uri="{FF2B5EF4-FFF2-40B4-BE49-F238E27FC236}">
                <a16:creationId xmlns:a16="http://schemas.microsoft.com/office/drawing/2014/main" id="{2251B08C-036B-4F25-A53C-8AB31C63CDFF}"/>
              </a:ext>
            </a:extLst>
          </p:cNvPr>
          <p:cNvSpPr txBox="1"/>
          <p:nvPr/>
        </p:nvSpPr>
        <p:spPr>
          <a:xfrm>
            <a:off x="57074" y="102511"/>
            <a:ext cx="2994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ighlight>
                  <a:srgbClr val="FFFF00"/>
                </a:highlight>
              </a:rPr>
              <a:t>NEW PROPOSAL</a:t>
            </a:r>
          </a:p>
          <a:p>
            <a:pPr algn="ctr"/>
            <a:r>
              <a:rPr lang="de-DE" sz="1400" b="1" dirty="0">
                <a:highlight>
                  <a:srgbClr val="FFFF00"/>
                </a:highlight>
              </a:rPr>
              <a:t>(intermediate </a:t>
            </a:r>
            <a:r>
              <a:rPr lang="de-DE" sz="1400" b="1" dirty="0" err="1">
                <a:highlight>
                  <a:srgbClr val="FFFF00"/>
                </a:highlight>
              </a:rPr>
              <a:t>view</a:t>
            </a:r>
            <a:r>
              <a:rPr lang="de-DE" sz="1400" b="1" dirty="0">
                <a:highlight>
                  <a:srgbClr val="FFFF00"/>
                </a:highlight>
              </a:rPr>
              <a:t>)</a:t>
            </a:r>
          </a:p>
        </p:txBody>
      </p:sp>
      <p:sp>
        <p:nvSpPr>
          <p:cNvPr id="289" name="Decagon 288">
            <a:extLst>
              <a:ext uri="{FF2B5EF4-FFF2-40B4-BE49-F238E27FC236}">
                <a16:creationId xmlns:a16="http://schemas.microsoft.com/office/drawing/2014/main" id="{9A2A2883-513A-4445-8E40-AADCA7332ED4}"/>
              </a:ext>
            </a:extLst>
          </p:cNvPr>
          <p:cNvSpPr/>
          <p:nvPr/>
        </p:nvSpPr>
        <p:spPr>
          <a:xfrm>
            <a:off x="5396995" y="2890906"/>
            <a:ext cx="738555" cy="738555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6,75V 13,5V 28,0V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300DCB-FA65-4D39-AA39-E84A9BEEF717}"/>
              </a:ext>
            </a:extLst>
          </p:cNvPr>
          <p:cNvGrpSpPr/>
          <p:nvPr/>
        </p:nvGrpSpPr>
        <p:grpSpPr>
          <a:xfrm rot="5400000" flipV="1">
            <a:off x="4231833" y="-1226609"/>
            <a:ext cx="1391826" cy="5477436"/>
            <a:chOff x="162490" y="531852"/>
            <a:chExt cx="1391826" cy="547743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7666E9DE-6016-42D3-9AFE-0048880674EA}"/>
                </a:ext>
              </a:extLst>
            </p:cNvPr>
            <p:cNvGrpSpPr/>
            <p:nvPr/>
          </p:nvGrpSpPr>
          <p:grpSpPr>
            <a:xfrm rot="16200000">
              <a:off x="-997" y="4453974"/>
              <a:ext cx="1747312" cy="1363315"/>
              <a:chOff x="3358103" y="135193"/>
              <a:chExt cx="1747312" cy="1363315"/>
            </a:xfrm>
          </p:grpSpPr>
          <p:grpSp>
            <p:nvGrpSpPr>
              <p:cNvPr id="302" name="Group 301">
                <a:extLst>
                  <a:ext uri="{FF2B5EF4-FFF2-40B4-BE49-F238E27FC236}">
                    <a16:creationId xmlns:a16="http://schemas.microsoft.com/office/drawing/2014/main" id="{923423B6-1B16-4CBE-B64D-AA88D57148BB}"/>
                  </a:ext>
                </a:extLst>
              </p:cNvPr>
              <p:cNvGrpSpPr/>
              <p:nvPr/>
            </p:nvGrpSpPr>
            <p:grpSpPr>
              <a:xfrm>
                <a:off x="3358103" y="138668"/>
                <a:ext cx="815485" cy="1359840"/>
                <a:chOff x="414787" y="107631"/>
                <a:chExt cx="815485" cy="1359840"/>
              </a:xfrm>
            </p:grpSpPr>
            <p:sp>
              <p:nvSpPr>
                <p:cNvPr id="303" name="Rectangle 302">
                  <a:extLst>
                    <a:ext uri="{FF2B5EF4-FFF2-40B4-BE49-F238E27FC236}">
                      <a16:creationId xmlns:a16="http://schemas.microsoft.com/office/drawing/2014/main" id="{BF236DA0-7655-46D4-8BCB-695EF0A4344F}"/>
                    </a:ext>
                  </a:extLst>
                </p:cNvPr>
                <p:cNvSpPr/>
                <p:nvPr/>
              </p:nvSpPr>
              <p:spPr>
                <a:xfrm>
                  <a:off x="414787" y="107631"/>
                  <a:ext cx="815485" cy="135984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305" name="Group 304">
                  <a:extLst>
                    <a:ext uri="{FF2B5EF4-FFF2-40B4-BE49-F238E27FC236}">
                      <a16:creationId xmlns:a16="http://schemas.microsoft.com/office/drawing/2014/main" id="{37F98DBC-C0A9-4DED-A328-FCF2806C5895}"/>
                    </a:ext>
                  </a:extLst>
                </p:cNvPr>
                <p:cNvGrpSpPr/>
                <p:nvPr/>
              </p:nvGrpSpPr>
              <p:grpSpPr>
                <a:xfrm>
                  <a:off x="507617" y="163811"/>
                  <a:ext cx="612000" cy="612000"/>
                  <a:chOff x="1383323" y="187570"/>
                  <a:chExt cx="715839" cy="745666"/>
                </a:xfrm>
              </p:grpSpPr>
              <p:sp>
                <p:nvSpPr>
                  <p:cNvPr id="308" name="Rectangle 307">
                    <a:extLst>
                      <a:ext uri="{FF2B5EF4-FFF2-40B4-BE49-F238E27FC236}">
                        <a16:creationId xmlns:a16="http://schemas.microsoft.com/office/drawing/2014/main" id="{6D9A719A-504E-4906-ACDC-7F9B7212CC75}"/>
                      </a:ext>
                    </a:extLst>
                  </p:cNvPr>
                  <p:cNvSpPr/>
                  <p:nvPr/>
                </p:nvSpPr>
                <p:spPr>
                  <a:xfrm>
                    <a:off x="1383323" y="187570"/>
                    <a:ext cx="715839" cy="7456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309" name="Picture 2" descr="Quellbild anzeigen">
                    <a:extLst>
                      <a:ext uri="{FF2B5EF4-FFF2-40B4-BE49-F238E27FC236}">
                        <a16:creationId xmlns:a16="http://schemas.microsoft.com/office/drawing/2014/main" id="{3830E1E3-DC37-495E-9ABB-628D70C510AD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1476" y="269630"/>
                    <a:ext cx="555625" cy="58615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pic>
              <p:nvPicPr>
                <p:cNvPr id="306" name="Picture 8" descr="Bildergebnis für steckdose">
                  <a:extLst>
                    <a:ext uri="{FF2B5EF4-FFF2-40B4-BE49-F238E27FC236}">
                      <a16:creationId xmlns:a16="http://schemas.microsoft.com/office/drawing/2014/main" id="{60842B2F-21F5-44B0-9CDC-38DDF66F2B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898562" y="557560"/>
                  <a:ext cx="211498" cy="212707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07" name="Cube 306">
                  <a:extLst>
                    <a:ext uri="{FF2B5EF4-FFF2-40B4-BE49-F238E27FC236}">
                      <a16:creationId xmlns:a16="http://schemas.microsoft.com/office/drawing/2014/main" id="{D788B9F0-E113-4785-B4F6-A99F49F06CBD}"/>
                    </a:ext>
                  </a:extLst>
                </p:cNvPr>
                <p:cNvSpPr/>
                <p:nvPr/>
              </p:nvSpPr>
              <p:spPr>
                <a:xfrm>
                  <a:off x="497712" y="926207"/>
                  <a:ext cx="628468" cy="422031"/>
                </a:xfrm>
                <a:prstGeom prst="cube">
                  <a:avLst>
                    <a:gd name="adj" fmla="val 965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dirty="0">
                      <a:solidFill>
                        <a:schemeClr val="tx1"/>
                      </a:solidFill>
                    </a:rPr>
                    <a:t>LSCG</a:t>
                  </a:r>
                </a:p>
              </p:txBody>
            </p:sp>
          </p:grpSp>
          <p:grpSp>
            <p:nvGrpSpPr>
              <p:cNvPr id="311" name="Group 310">
                <a:extLst>
                  <a:ext uri="{FF2B5EF4-FFF2-40B4-BE49-F238E27FC236}">
                    <a16:creationId xmlns:a16="http://schemas.microsoft.com/office/drawing/2014/main" id="{B8FAFF88-503E-4E77-B5EB-6460AB0F0FC5}"/>
                  </a:ext>
                </a:extLst>
              </p:cNvPr>
              <p:cNvGrpSpPr/>
              <p:nvPr/>
            </p:nvGrpSpPr>
            <p:grpSpPr>
              <a:xfrm>
                <a:off x="4289930" y="135193"/>
                <a:ext cx="815485" cy="1359840"/>
                <a:chOff x="414787" y="107631"/>
                <a:chExt cx="815485" cy="1359840"/>
              </a:xfrm>
            </p:grpSpPr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C2AAF21-98B7-4C64-B594-9CC81F3334E7}"/>
                    </a:ext>
                  </a:extLst>
                </p:cNvPr>
                <p:cNvSpPr/>
                <p:nvPr/>
              </p:nvSpPr>
              <p:spPr>
                <a:xfrm>
                  <a:off x="414787" y="107631"/>
                  <a:ext cx="815485" cy="135984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71283835-2C80-4FBD-9A18-1A61F0717E4A}"/>
                    </a:ext>
                  </a:extLst>
                </p:cNvPr>
                <p:cNvGrpSpPr/>
                <p:nvPr/>
              </p:nvGrpSpPr>
              <p:grpSpPr>
                <a:xfrm>
                  <a:off x="507617" y="163811"/>
                  <a:ext cx="612000" cy="612000"/>
                  <a:chOff x="1383323" y="187570"/>
                  <a:chExt cx="715839" cy="745666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ABAA783C-EBE3-4CB7-9498-F6B7E161BB00}"/>
                      </a:ext>
                    </a:extLst>
                  </p:cNvPr>
                  <p:cNvSpPr/>
                  <p:nvPr/>
                </p:nvSpPr>
                <p:spPr>
                  <a:xfrm>
                    <a:off x="1383323" y="187570"/>
                    <a:ext cx="715839" cy="74566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316" name="Picture 2" descr="Quellbild anzeigen">
                    <a:extLst>
                      <a:ext uri="{FF2B5EF4-FFF2-40B4-BE49-F238E27FC236}">
                        <a16:creationId xmlns:a16="http://schemas.microsoft.com/office/drawing/2014/main" id="{71BCB7A0-F1BB-4AE4-88EF-2BA9412F9B80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61476" y="269630"/>
                    <a:ext cx="555625" cy="586154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314" name="Cube 313">
                  <a:extLst>
                    <a:ext uri="{FF2B5EF4-FFF2-40B4-BE49-F238E27FC236}">
                      <a16:creationId xmlns:a16="http://schemas.microsoft.com/office/drawing/2014/main" id="{FA64A118-48F9-4C35-B1CB-FF43A8205595}"/>
                    </a:ext>
                  </a:extLst>
                </p:cNvPr>
                <p:cNvSpPr/>
                <p:nvPr/>
              </p:nvSpPr>
              <p:spPr>
                <a:xfrm>
                  <a:off x="497712" y="926207"/>
                  <a:ext cx="628468" cy="422031"/>
                </a:xfrm>
                <a:prstGeom prst="cube">
                  <a:avLst>
                    <a:gd name="adj" fmla="val 965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dirty="0">
                      <a:solidFill>
                        <a:schemeClr val="tx1"/>
                      </a:solidFill>
                    </a:rPr>
                    <a:t>LSCG</a:t>
                  </a:r>
                </a:p>
              </p:txBody>
            </p:sp>
          </p:grpSp>
          <p:grpSp>
            <p:nvGrpSpPr>
              <p:cNvPr id="317" name="Group 316">
                <a:extLst>
                  <a:ext uri="{FF2B5EF4-FFF2-40B4-BE49-F238E27FC236}">
                    <a16:creationId xmlns:a16="http://schemas.microsoft.com/office/drawing/2014/main" id="{060B1F5D-3DC9-4703-9F93-E42090ED500C}"/>
                  </a:ext>
                </a:extLst>
              </p:cNvPr>
              <p:cNvGrpSpPr/>
              <p:nvPr/>
            </p:nvGrpSpPr>
            <p:grpSpPr>
              <a:xfrm>
                <a:off x="4752829" y="563462"/>
                <a:ext cx="231202" cy="232523"/>
                <a:chOff x="2852687" y="837863"/>
                <a:chExt cx="231202" cy="232523"/>
              </a:xfrm>
            </p:grpSpPr>
            <p:pic>
              <p:nvPicPr>
                <p:cNvPr id="318" name="Picture 8" descr="Bildergebnis für steckdose">
                  <a:extLst>
                    <a:ext uri="{FF2B5EF4-FFF2-40B4-BE49-F238E27FC236}">
                      <a16:creationId xmlns:a16="http://schemas.microsoft.com/office/drawing/2014/main" id="{FF5A9E3A-5E79-41A6-90A3-5CF62F1EB3C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3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319" name="Straight Connector 318">
                  <a:extLst>
                    <a:ext uri="{FF2B5EF4-FFF2-40B4-BE49-F238E27FC236}">
                      <a16:creationId xmlns:a16="http://schemas.microsoft.com/office/drawing/2014/main" id="{3621D020-A07F-4944-BFA4-4550EE55C9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9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0" name="Straight Connector 319">
                  <a:extLst>
                    <a:ext uri="{FF2B5EF4-FFF2-40B4-BE49-F238E27FC236}">
                      <a16:creationId xmlns:a16="http://schemas.microsoft.com/office/drawing/2014/main" id="{E77B288F-EBF3-425F-A7E3-EDFC07F12B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5E682CAF-374F-4133-8064-001B45DF673A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3690338" y="904838"/>
                <a:ext cx="1377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2" name="Straight Connector 321">
                <a:extLst>
                  <a:ext uri="{FF2B5EF4-FFF2-40B4-BE49-F238E27FC236}">
                    <a16:creationId xmlns:a16="http://schemas.microsoft.com/office/drawing/2014/main" id="{ECBEC981-F3EA-4CB9-A28E-F1F5A5A9ABB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4611535" y="888364"/>
                <a:ext cx="1377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Group 324">
              <a:extLst>
                <a:ext uri="{FF2B5EF4-FFF2-40B4-BE49-F238E27FC236}">
                  <a16:creationId xmlns:a16="http://schemas.microsoft.com/office/drawing/2014/main" id="{29E53538-1469-4DFF-B746-415D93C1A70C}"/>
                </a:ext>
              </a:extLst>
            </p:cNvPr>
            <p:cNvGrpSpPr/>
            <p:nvPr/>
          </p:nvGrpSpPr>
          <p:grpSpPr>
            <a:xfrm rot="16200000">
              <a:off x="451440" y="3041528"/>
              <a:ext cx="815485" cy="1359840"/>
              <a:chOff x="414787" y="107631"/>
              <a:chExt cx="815485" cy="1359840"/>
            </a:xfrm>
          </p:grpSpPr>
          <p:sp>
            <p:nvSpPr>
              <p:cNvPr id="327" name="Rectangle 326">
                <a:extLst>
                  <a:ext uri="{FF2B5EF4-FFF2-40B4-BE49-F238E27FC236}">
                    <a16:creationId xmlns:a16="http://schemas.microsoft.com/office/drawing/2014/main" id="{649D163D-7D98-442C-9912-962BE12C6E45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13598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4" name="Cube 333">
                <a:extLst>
                  <a:ext uri="{FF2B5EF4-FFF2-40B4-BE49-F238E27FC236}">
                    <a16:creationId xmlns:a16="http://schemas.microsoft.com/office/drawing/2014/main" id="{D6BF6A53-3695-4293-85D8-00ACCDCAB30E}"/>
                  </a:ext>
                </a:extLst>
              </p:cNvPr>
              <p:cNvSpPr/>
              <p:nvPr/>
            </p:nvSpPr>
            <p:spPr>
              <a:xfrm>
                <a:off x="497712" y="926207"/>
                <a:ext cx="628468" cy="422031"/>
              </a:xfrm>
              <a:prstGeom prst="cube">
                <a:avLst>
                  <a:gd name="adj" fmla="val 965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LSCG</a:t>
                </a:r>
              </a:p>
            </p:txBody>
          </p:sp>
        </p:grpSp>
        <p:grpSp>
          <p:nvGrpSpPr>
            <p:cNvPr id="335" name="Group 334">
              <a:extLst>
                <a:ext uri="{FF2B5EF4-FFF2-40B4-BE49-F238E27FC236}">
                  <a16:creationId xmlns:a16="http://schemas.microsoft.com/office/drawing/2014/main" id="{D971E072-28E8-4E0A-B782-E397D6EF92B3}"/>
                </a:ext>
              </a:extLst>
            </p:cNvPr>
            <p:cNvGrpSpPr/>
            <p:nvPr/>
          </p:nvGrpSpPr>
          <p:grpSpPr>
            <a:xfrm rot="16200000">
              <a:off x="447965" y="2109701"/>
              <a:ext cx="815485" cy="1359840"/>
              <a:chOff x="414787" y="107631"/>
              <a:chExt cx="815485" cy="1359840"/>
            </a:xfrm>
          </p:grpSpPr>
          <p:sp>
            <p:nvSpPr>
              <p:cNvPr id="336" name="Rectangle 335">
                <a:extLst>
                  <a:ext uri="{FF2B5EF4-FFF2-40B4-BE49-F238E27FC236}">
                    <a16:creationId xmlns:a16="http://schemas.microsoft.com/office/drawing/2014/main" id="{D03F1CFB-467E-4908-8C64-B3B4B8E8ED6F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135984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37" name="Cube 336">
                <a:extLst>
                  <a:ext uri="{FF2B5EF4-FFF2-40B4-BE49-F238E27FC236}">
                    <a16:creationId xmlns:a16="http://schemas.microsoft.com/office/drawing/2014/main" id="{CB71A3C2-8A54-4DDB-BDFF-7FD72D5DA976}"/>
                  </a:ext>
                </a:extLst>
              </p:cNvPr>
              <p:cNvSpPr/>
              <p:nvPr/>
            </p:nvSpPr>
            <p:spPr>
              <a:xfrm>
                <a:off x="497712" y="926207"/>
                <a:ext cx="628468" cy="422031"/>
              </a:xfrm>
              <a:prstGeom prst="cube">
                <a:avLst>
                  <a:gd name="adj" fmla="val 9653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de-DE" dirty="0">
                    <a:solidFill>
                      <a:schemeClr val="tx1"/>
                    </a:solidFill>
                  </a:rPr>
                  <a:t>LSCG</a:t>
                </a:r>
              </a:p>
            </p:txBody>
          </p:sp>
        </p:grpSp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DAB47C6B-EF3D-4C4C-B02D-90C40AD28C0E}"/>
                </a:ext>
              </a:extLst>
            </p:cNvPr>
            <p:cNvGrpSpPr/>
            <p:nvPr/>
          </p:nvGrpSpPr>
          <p:grpSpPr>
            <a:xfrm>
              <a:off x="218764" y="2457488"/>
              <a:ext cx="654111" cy="627947"/>
              <a:chOff x="337825" y="2911179"/>
              <a:chExt cx="654111" cy="627947"/>
            </a:xfrm>
          </p:grpSpPr>
          <p:grpSp>
            <p:nvGrpSpPr>
              <p:cNvPr id="382" name="Group 381">
                <a:extLst>
                  <a:ext uri="{FF2B5EF4-FFF2-40B4-BE49-F238E27FC236}">
                    <a16:creationId xmlns:a16="http://schemas.microsoft.com/office/drawing/2014/main" id="{5DE1B7C4-AC08-4EAD-A206-78A7FA65CBE2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420" name="Rectangle 419">
                  <a:extLst>
                    <a:ext uri="{FF2B5EF4-FFF2-40B4-BE49-F238E27FC236}">
                      <a16:creationId xmlns:a16="http://schemas.microsoft.com/office/drawing/2014/main" id="{6C8244A4-AFDE-4DA8-9017-C236C0DF094D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21" name="Picture 4" descr="Bildergebnis für gasentladungslampe">
                  <a:extLst>
                    <a:ext uri="{FF2B5EF4-FFF2-40B4-BE49-F238E27FC236}">
                      <a16:creationId xmlns:a16="http://schemas.microsoft.com/office/drawing/2014/main" id="{7A73729E-8EF6-407F-8D3D-309F3661EE3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393" name="Group 392">
                <a:extLst>
                  <a:ext uri="{FF2B5EF4-FFF2-40B4-BE49-F238E27FC236}">
                    <a16:creationId xmlns:a16="http://schemas.microsoft.com/office/drawing/2014/main" id="{B68F8C7F-2385-4405-9366-BAF57796B584}"/>
                  </a:ext>
                </a:extLst>
              </p:cNvPr>
              <p:cNvGrpSpPr/>
              <p:nvPr/>
            </p:nvGrpSpPr>
            <p:grpSpPr>
              <a:xfrm rot="16200000">
                <a:off x="757689" y="2919052"/>
                <a:ext cx="231202" cy="232523"/>
                <a:chOff x="2852687" y="837861"/>
                <a:chExt cx="231202" cy="232523"/>
              </a:xfrm>
            </p:grpSpPr>
            <p:pic>
              <p:nvPicPr>
                <p:cNvPr id="417" name="Picture 8" descr="Bildergebnis für steckdose">
                  <a:extLst>
                    <a:ext uri="{FF2B5EF4-FFF2-40B4-BE49-F238E27FC236}">
                      <a16:creationId xmlns:a16="http://schemas.microsoft.com/office/drawing/2014/main" id="{63066FD6-253B-4F17-B567-0F1AC9BC92F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1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418" name="Straight Connector 417">
                  <a:extLst>
                    <a:ext uri="{FF2B5EF4-FFF2-40B4-BE49-F238E27FC236}">
                      <a16:creationId xmlns:a16="http://schemas.microsoft.com/office/drawing/2014/main" id="{94D1243F-2A89-4594-B6B2-2F2AE56250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8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9" name="Straight Connector 418">
                  <a:extLst>
                    <a:ext uri="{FF2B5EF4-FFF2-40B4-BE49-F238E27FC236}">
                      <a16:creationId xmlns:a16="http://schemas.microsoft.com/office/drawing/2014/main" id="{600D501D-EAC6-401D-B78E-02A86269851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22" name="Group 421">
              <a:extLst>
                <a:ext uri="{FF2B5EF4-FFF2-40B4-BE49-F238E27FC236}">
                  <a16:creationId xmlns:a16="http://schemas.microsoft.com/office/drawing/2014/main" id="{9EB7FAA7-5C1B-4B2A-BFED-C526F3CF88FF}"/>
                </a:ext>
              </a:extLst>
            </p:cNvPr>
            <p:cNvGrpSpPr/>
            <p:nvPr/>
          </p:nvGrpSpPr>
          <p:grpSpPr>
            <a:xfrm>
              <a:off x="227128" y="3400799"/>
              <a:ext cx="654111" cy="627947"/>
              <a:chOff x="337825" y="2911179"/>
              <a:chExt cx="654111" cy="627947"/>
            </a:xfrm>
          </p:grpSpPr>
          <p:grpSp>
            <p:nvGrpSpPr>
              <p:cNvPr id="423" name="Group 422">
                <a:extLst>
                  <a:ext uri="{FF2B5EF4-FFF2-40B4-BE49-F238E27FC236}">
                    <a16:creationId xmlns:a16="http://schemas.microsoft.com/office/drawing/2014/main" id="{6FEC8B87-AAAF-4BA8-80C0-ADA292901E15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425" name="Rectangle 424">
                  <a:extLst>
                    <a:ext uri="{FF2B5EF4-FFF2-40B4-BE49-F238E27FC236}">
                      <a16:creationId xmlns:a16="http://schemas.microsoft.com/office/drawing/2014/main" id="{007E9142-9D0E-4B66-A931-36126CCD066A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26" name="Picture 4" descr="Bildergebnis für gasentladungslampe">
                  <a:extLst>
                    <a:ext uri="{FF2B5EF4-FFF2-40B4-BE49-F238E27FC236}">
                      <a16:creationId xmlns:a16="http://schemas.microsoft.com/office/drawing/2014/main" id="{9F5BA525-E883-4E6C-AE5E-FD7F070DF0C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424" name="Picture 8" descr="Bildergebnis für steckdose">
                <a:extLst>
                  <a:ext uri="{FF2B5EF4-FFF2-40B4-BE49-F238E27FC236}">
                    <a16:creationId xmlns:a16="http://schemas.microsoft.com/office/drawing/2014/main" id="{F2B86216-49EA-4AB9-B0FF-E1A50723BCF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16200000">
                <a:off x="757689" y="2919052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444" name="Straight Connector 443">
              <a:extLst>
                <a:ext uri="{FF2B5EF4-FFF2-40B4-BE49-F238E27FC236}">
                  <a16:creationId xmlns:a16="http://schemas.microsoft.com/office/drawing/2014/main" id="{FFB455EF-548E-4487-950E-66137EA4BB53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855078" y="2779518"/>
              <a:ext cx="1377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Straight Connector 445">
              <a:extLst>
                <a:ext uri="{FF2B5EF4-FFF2-40B4-BE49-F238E27FC236}">
                  <a16:creationId xmlns:a16="http://schemas.microsoft.com/office/drawing/2014/main" id="{178D1FB8-C7D0-423D-9FA8-CF0B71FAD749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893363" y="3734657"/>
              <a:ext cx="1377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6C5C8FF-031D-4E39-8EC1-572446675A99}"/>
                </a:ext>
              </a:extLst>
            </p:cNvPr>
            <p:cNvGrpSpPr/>
            <p:nvPr/>
          </p:nvGrpSpPr>
          <p:grpSpPr>
            <a:xfrm flipH="1">
              <a:off x="162490" y="531852"/>
              <a:ext cx="1363315" cy="1747312"/>
              <a:chOff x="10519977" y="4598400"/>
              <a:chExt cx="1363315" cy="1747312"/>
            </a:xfrm>
          </p:grpSpPr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7E82A4A0-680A-4168-B018-C51B670A8C6A}"/>
                  </a:ext>
                </a:extLst>
              </p:cNvPr>
              <p:cNvGrpSpPr/>
              <p:nvPr/>
            </p:nvGrpSpPr>
            <p:grpSpPr>
              <a:xfrm rot="5400000" flipH="1">
                <a:off x="10792154" y="5258050"/>
                <a:ext cx="815485" cy="1359840"/>
                <a:chOff x="414787" y="107631"/>
                <a:chExt cx="815485" cy="1359840"/>
              </a:xfrm>
            </p:grpSpPr>
            <p:sp>
              <p:nvSpPr>
                <p:cNvPr id="466" name="Rectangle 465">
                  <a:extLst>
                    <a:ext uri="{FF2B5EF4-FFF2-40B4-BE49-F238E27FC236}">
                      <a16:creationId xmlns:a16="http://schemas.microsoft.com/office/drawing/2014/main" id="{B8382201-AC2E-4521-9F87-4FB5FA0286FF}"/>
                    </a:ext>
                  </a:extLst>
                </p:cNvPr>
                <p:cNvSpPr/>
                <p:nvPr/>
              </p:nvSpPr>
              <p:spPr>
                <a:xfrm>
                  <a:off x="414787" y="107631"/>
                  <a:ext cx="815485" cy="135984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7" name="Cube 466">
                  <a:extLst>
                    <a:ext uri="{FF2B5EF4-FFF2-40B4-BE49-F238E27FC236}">
                      <a16:creationId xmlns:a16="http://schemas.microsoft.com/office/drawing/2014/main" id="{6180F361-8641-4A78-AFA2-6B749D961713}"/>
                    </a:ext>
                  </a:extLst>
                </p:cNvPr>
                <p:cNvSpPr/>
                <p:nvPr/>
              </p:nvSpPr>
              <p:spPr>
                <a:xfrm>
                  <a:off x="497712" y="926207"/>
                  <a:ext cx="628468" cy="422031"/>
                </a:xfrm>
                <a:prstGeom prst="cube">
                  <a:avLst>
                    <a:gd name="adj" fmla="val 965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dirty="0">
                      <a:solidFill>
                        <a:schemeClr val="tx1"/>
                      </a:solidFill>
                    </a:rPr>
                    <a:t>LSCG</a:t>
                  </a:r>
                </a:p>
              </p:txBody>
            </p:sp>
          </p:grpSp>
          <p:grpSp>
            <p:nvGrpSpPr>
              <p:cNvPr id="468" name="Group 467">
                <a:extLst>
                  <a:ext uri="{FF2B5EF4-FFF2-40B4-BE49-F238E27FC236}">
                    <a16:creationId xmlns:a16="http://schemas.microsoft.com/office/drawing/2014/main" id="{295D8964-2030-4A0C-97F9-0E8AB382796F}"/>
                  </a:ext>
                </a:extLst>
              </p:cNvPr>
              <p:cNvGrpSpPr/>
              <p:nvPr/>
            </p:nvGrpSpPr>
            <p:grpSpPr>
              <a:xfrm rot="5400000" flipH="1">
                <a:off x="10795629" y="4326223"/>
                <a:ext cx="815485" cy="1359840"/>
                <a:chOff x="414787" y="107631"/>
                <a:chExt cx="815485" cy="1359840"/>
              </a:xfrm>
            </p:grpSpPr>
            <p:sp>
              <p:nvSpPr>
                <p:cNvPr id="470" name="Rectangle 469">
                  <a:extLst>
                    <a:ext uri="{FF2B5EF4-FFF2-40B4-BE49-F238E27FC236}">
                      <a16:creationId xmlns:a16="http://schemas.microsoft.com/office/drawing/2014/main" id="{3AD05E2D-36F0-41A4-B99D-9EFA0B258A2A}"/>
                    </a:ext>
                  </a:extLst>
                </p:cNvPr>
                <p:cNvSpPr/>
                <p:nvPr/>
              </p:nvSpPr>
              <p:spPr>
                <a:xfrm>
                  <a:off x="414787" y="107631"/>
                  <a:ext cx="815485" cy="135984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1" name="Cube 470">
                  <a:extLst>
                    <a:ext uri="{FF2B5EF4-FFF2-40B4-BE49-F238E27FC236}">
                      <a16:creationId xmlns:a16="http://schemas.microsoft.com/office/drawing/2014/main" id="{519C84E8-FF90-4AAA-BDDB-161A83812AF5}"/>
                    </a:ext>
                  </a:extLst>
                </p:cNvPr>
                <p:cNvSpPr/>
                <p:nvPr/>
              </p:nvSpPr>
              <p:spPr>
                <a:xfrm>
                  <a:off x="497712" y="926207"/>
                  <a:ext cx="628468" cy="422031"/>
                </a:xfrm>
                <a:prstGeom prst="cube">
                  <a:avLst>
                    <a:gd name="adj" fmla="val 965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de-DE" dirty="0">
                      <a:solidFill>
                        <a:schemeClr val="tx1"/>
                      </a:solidFill>
                    </a:rPr>
                    <a:t>LSCG</a:t>
                  </a:r>
                </a:p>
              </p:txBody>
            </p:sp>
          </p:grpSp>
          <p:grpSp>
            <p:nvGrpSpPr>
              <p:cNvPr id="472" name="Group 471">
                <a:extLst>
                  <a:ext uri="{FF2B5EF4-FFF2-40B4-BE49-F238E27FC236}">
                    <a16:creationId xmlns:a16="http://schemas.microsoft.com/office/drawing/2014/main" id="{30D0761A-1DB9-4E4D-A872-4E586335444E}"/>
                  </a:ext>
                </a:extLst>
              </p:cNvPr>
              <p:cNvGrpSpPr/>
              <p:nvPr/>
            </p:nvGrpSpPr>
            <p:grpSpPr>
              <a:xfrm rot="5400000">
                <a:off x="11170651" y="4701091"/>
                <a:ext cx="613959" cy="639541"/>
                <a:chOff x="3809633" y="211015"/>
                <a:chExt cx="715839" cy="745666"/>
              </a:xfrm>
            </p:grpSpPr>
            <p:sp>
              <p:nvSpPr>
                <p:cNvPr id="474" name="Rectangle 473">
                  <a:extLst>
                    <a:ext uri="{FF2B5EF4-FFF2-40B4-BE49-F238E27FC236}">
                      <a16:creationId xmlns:a16="http://schemas.microsoft.com/office/drawing/2014/main" id="{CD43A430-FCDB-47EA-9EA7-23D4DBD7BFBC}"/>
                    </a:ext>
                  </a:extLst>
                </p:cNvPr>
                <p:cNvSpPr/>
                <p:nvPr/>
              </p:nvSpPr>
              <p:spPr>
                <a:xfrm>
                  <a:off x="3809633" y="211015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75" name="Picture 474">
                  <a:extLst>
                    <a:ext uri="{FF2B5EF4-FFF2-40B4-BE49-F238E27FC236}">
                      <a16:creationId xmlns:a16="http://schemas.microsoft.com/office/drawing/2014/main" id="{18C00D92-1C34-455C-857A-D11008A60A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-250" t="17047" r="86777" b="43250"/>
                <a:stretch/>
              </p:blipFill>
              <p:spPr>
                <a:xfrm>
                  <a:off x="3950675" y="293075"/>
                  <a:ext cx="433754" cy="586155"/>
                </a:xfrm>
                <a:prstGeom prst="rect">
                  <a:avLst/>
                </a:prstGeom>
              </p:spPr>
            </p:pic>
          </p:grpSp>
          <p:grpSp>
            <p:nvGrpSpPr>
              <p:cNvPr id="477" name="Group 476">
                <a:extLst>
                  <a:ext uri="{FF2B5EF4-FFF2-40B4-BE49-F238E27FC236}">
                    <a16:creationId xmlns:a16="http://schemas.microsoft.com/office/drawing/2014/main" id="{A2544577-1B62-44AF-9A68-8AADD199D6C6}"/>
                  </a:ext>
                </a:extLst>
              </p:cNvPr>
              <p:cNvGrpSpPr/>
              <p:nvPr/>
            </p:nvGrpSpPr>
            <p:grpSpPr>
              <a:xfrm>
                <a:off x="11152948" y="5102062"/>
                <a:ext cx="232523" cy="231202"/>
                <a:chOff x="9869411" y="1342034"/>
                <a:chExt cx="232523" cy="231202"/>
              </a:xfrm>
            </p:grpSpPr>
            <p:pic>
              <p:nvPicPr>
                <p:cNvPr id="478" name="Picture 8" descr="Bildergebnis für steckdose">
                  <a:extLst>
                    <a:ext uri="{FF2B5EF4-FFF2-40B4-BE49-F238E27FC236}">
                      <a16:creationId xmlns:a16="http://schemas.microsoft.com/office/drawing/2014/main" id="{E651EC2E-0849-47E2-8959-310F3A2244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 rot="5400000" flipH="1">
                  <a:off x="9870072" y="1341373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480" name="Straight Connector 479">
                  <a:extLst>
                    <a:ext uri="{FF2B5EF4-FFF2-40B4-BE49-F238E27FC236}">
                      <a16:creationId xmlns:a16="http://schemas.microsoft.com/office/drawing/2014/main" id="{D069335F-0C8A-4BD1-B820-2265B9B643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9886766" y="1357496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1" name="Straight Connector 480">
                  <a:extLst>
                    <a:ext uri="{FF2B5EF4-FFF2-40B4-BE49-F238E27FC236}">
                      <a16:creationId xmlns:a16="http://schemas.microsoft.com/office/drawing/2014/main" id="{6FDE2018-D1D0-464A-985F-97625E7A41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 flipV="1">
                  <a:off x="9884998" y="1358924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83" name="Group 482">
                <a:extLst>
                  <a:ext uri="{FF2B5EF4-FFF2-40B4-BE49-F238E27FC236}">
                    <a16:creationId xmlns:a16="http://schemas.microsoft.com/office/drawing/2014/main" id="{2CFA2FAB-E8B6-4865-95BB-43229735C305}"/>
                  </a:ext>
                </a:extLst>
              </p:cNvPr>
              <p:cNvGrpSpPr/>
              <p:nvPr/>
            </p:nvGrpSpPr>
            <p:grpSpPr>
              <a:xfrm rot="5400000">
                <a:off x="11167101" y="5620310"/>
                <a:ext cx="613959" cy="639541"/>
                <a:chOff x="3809633" y="211015"/>
                <a:chExt cx="715839" cy="745666"/>
              </a:xfrm>
            </p:grpSpPr>
            <p:sp>
              <p:nvSpPr>
                <p:cNvPr id="484" name="Rectangle 483">
                  <a:extLst>
                    <a:ext uri="{FF2B5EF4-FFF2-40B4-BE49-F238E27FC236}">
                      <a16:creationId xmlns:a16="http://schemas.microsoft.com/office/drawing/2014/main" id="{8D18086D-B043-456E-B281-B49AE1154124}"/>
                    </a:ext>
                  </a:extLst>
                </p:cNvPr>
                <p:cNvSpPr/>
                <p:nvPr/>
              </p:nvSpPr>
              <p:spPr>
                <a:xfrm>
                  <a:off x="3809633" y="211015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486" name="Picture 485">
                  <a:extLst>
                    <a:ext uri="{FF2B5EF4-FFF2-40B4-BE49-F238E27FC236}">
                      <a16:creationId xmlns:a16="http://schemas.microsoft.com/office/drawing/2014/main" id="{F181AF67-5ED1-4AA7-BECC-73DA2757FA7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-250" t="17047" r="86777" b="43250"/>
                <a:stretch/>
              </p:blipFill>
              <p:spPr>
                <a:xfrm>
                  <a:off x="3950675" y="293075"/>
                  <a:ext cx="433754" cy="586155"/>
                </a:xfrm>
                <a:prstGeom prst="rect">
                  <a:avLst/>
                </a:prstGeom>
              </p:spPr>
            </p:pic>
          </p:grpSp>
          <p:pic>
            <p:nvPicPr>
              <p:cNvPr id="487" name="Picture 8" descr="Bildergebnis für steckdose">
                <a:extLst>
                  <a:ext uri="{FF2B5EF4-FFF2-40B4-BE49-F238E27FC236}">
                    <a16:creationId xmlns:a16="http://schemas.microsoft.com/office/drawing/2014/main" id="{400EC76E-56D2-46A7-B9F6-05D374CEB7F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11150059" y="6020620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489" name="Straight Connector 488">
                <a:extLst>
                  <a:ext uri="{FF2B5EF4-FFF2-40B4-BE49-F238E27FC236}">
                    <a16:creationId xmlns:a16="http://schemas.microsoft.com/office/drawing/2014/main" id="{B99C8B92-1995-4F45-B6CB-F1AA561D13F9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11031894" y="5938376"/>
                <a:ext cx="1377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Straight Connector 489">
                <a:extLst>
                  <a:ext uri="{FF2B5EF4-FFF2-40B4-BE49-F238E27FC236}">
                    <a16:creationId xmlns:a16="http://schemas.microsoft.com/office/drawing/2014/main" id="{5369DF11-2A56-4F25-9133-6BD399225606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 flipH="1">
                <a:off x="11031894" y="5002604"/>
                <a:ext cx="13775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85043097-59DC-437E-85DF-D7FF27AEA44D}"/>
              </a:ext>
            </a:extLst>
          </p:cNvPr>
          <p:cNvGrpSpPr/>
          <p:nvPr/>
        </p:nvGrpSpPr>
        <p:grpSpPr>
          <a:xfrm rot="10800000" flipH="1" flipV="1">
            <a:off x="7799878" y="844277"/>
            <a:ext cx="815485" cy="1359840"/>
            <a:chOff x="414787" y="107631"/>
            <a:chExt cx="815485" cy="1359840"/>
          </a:xfrm>
        </p:grpSpPr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7B34721A-D3AF-4AAF-83A2-E12C7DDEF49B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3" name="Cube 492">
              <a:extLst>
                <a:ext uri="{FF2B5EF4-FFF2-40B4-BE49-F238E27FC236}">
                  <a16:creationId xmlns:a16="http://schemas.microsoft.com/office/drawing/2014/main" id="{F7B88BA5-7F4B-4DC7-B116-F8E0FE4DB1DF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C3EDEE8E-B15B-47A3-83EE-D4085C17412E}"/>
              </a:ext>
            </a:extLst>
          </p:cNvPr>
          <p:cNvGrpSpPr/>
          <p:nvPr/>
        </p:nvGrpSpPr>
        <p:grpSpPr>
          <a:xfrm rot="10800000" flipH="1" flipV="1">
            <a:off x="8731705" y="840802"/>
            <a:ext cx="815485" cy="1359840"/>
            <a:chOff x="414787" y="107631"/>
            <a:chExt cx="815485" cy="1359840"/>
          </a:xfrm>
        </p:grpSpPr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FD2918FE-B774-4030-B373-1E1532C7105F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7" name="Cube 496">
              <a:extLst>
                <a:ext uri="{FF2B5EF4-FFF2-40B4-BE49-F238E27FC236}">
                  <a16:creationId xmlns:a16="http://schemas.microsoft.com/office/drawing/2014/main" id="{E57C6F31-788F-4FBA-A115-DAA1711B4ED5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0BACADCE-AD25-4AEA-85CF-E75FB945C3C2}"/>
              </a:ext>
            </a:extLst>
          </p:cNvPr>
          <p:cNvGrpSpPr/>
          <p:nvPr/>
        </p:nvGrpSpPr>
        <p:grpSpPr>
          <a:xfrm>
            <a:off x="8817574" y="907187"/>
            <a:ext cx="640543" cy="632355"/>
            <a:chOff x="7477659" y="3938250"/>
            <a:chExt cx="640543" cy="632355"/>
          </a:xfrm>
        </p:grpSpPr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0DF33E93-2B95-46A6-AC5A-2A5FF5E244C8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01" name="Picture 6" descr="Bildergebnis für Glühwürmchen">
              <a:extLst>
                <a:ext uri="{FF2B5EF4-FFF2-40B4-BE49-F238E27FC236}">
                  <a16:creationId xmlns:a16="http://schemas.microsoft.com/office/drawing/2014/main" id="{0CAB88B9-A73D-45D6-A274-825C7CBD2D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0D01A508-A356-4664-950A-F15B2457D979}"/>
                </a:ext>
              </a:extLst>
            </p:cNvPr>
            <p:cNvGrpSpPr/>
            <p:nvPr/>
          </p:nvGrpSpPr>
          <p:grpSpPr>
            <a:xfrm rot="5400000">
              <a:off x="7880204" y="4336195"/>
              <a:ext cx="232523" cy="231202"/>
              <a:chOff x="8834293" y="1759700"/>
              <a:chExt cx="232523" cy="231202"/>
            </a:xfrm>
          </p:grpSpPr>
          <p:pic>
            <p:nvPicPr>
              <p:cNvPr id="503" name="Picture 8" descr="Bildergebnis für steckdose">
                <a:extLst>
                  <a:ext uri="{FF2B5EF4-FFF2-40B4-BE49-F238E27FC236}">
                    <a16:creationId xmlns:a16="http://schemas.microsoft.com/office/drawing/2014/main" id="{E05F7C19-EABF-4089-8D6A-C1D89584A6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8834954" y="1759039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04" name="Straight Connector 503">
                <a:extLst>
                  <a:ext uri="{FF2B5EF4-FFF2-40B4-BE49-F238E27FC236}">
                    <a16:creationId xmlns:a16="http://schemas.microsoft.com/office/drawing/2014/main" id="{4C260483-42B3-4939-8919-C689ED883D5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851647" y="1775162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:a16="http://schemas.microsoft.com/office/drawing/2014/main" id="{6EE1B52D-42A6-40EB-ABFD-5B803529184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849879" y="1776590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C6FE5A91-296D-40B1-BC39-247EC52C91B8}"/>
              </a:ext>
            </a:extLst>
          </p:cNvPr>
          <p:cNvGrpSpPr/>
          <p:nvPr/>
        </p:nvGrpSpPr>
        <p:grpSpPr>
          <a:xfrm>
            <a:off x="7887349" y="895045"/>
            <a:ext cx="640543" cy="632355"/>
            <a:chOff x="7477659" y="3938250"/>
            <a:chExt cx="640543" cy="632355"/>
          </a:xfrm>
        </p:grpSpPr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D1AA7ECA-806E-49F2-B717-077951A41D57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10" name="Picture 6" descr="Bildergebnis für Glühwürmchen">
              <a:extLst>
                <a:ext uri="{FF2B5EF4-FFF2-40B4-BE49-F238E27FC236}">
                  <a16:creationId xmlns:a16="http://schemas.microsoft.com/office/drawing/2014/main" id="{323CBCC0-56B4-4B67-B8C3-EDE3C381C52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1" name="Picture 8" descr="Bildergebnis für steckdose">
              <a:extLst>
                <a:ext uri="{FF2B5EF4-FFF2-40B4-BE49-F238E27FC236}">
                  <a16:creationId xmlns:a16="http://schemas.microsoft.com/office/drawing/2014/main" id="{CA047275-6D3D-45D4-AAB8-9F1B532865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0800000" flipH="1">
              <a:off x="7880865" y="4335535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12" name="Straight Connector 511">
            <a:extLst>
              <a:ext uri="{FF2B5EF4-FFF2-40B4-BE49-F238E27FC236}">
                <a16:creationId xmlns:a16="http://schemas.microsoft.com/office/drawing/2014/main" id="{143EB3CD-B6A2-4E38-9AF7-100164B55699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9058830" y="1603163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Connector 513">
            <a:extLst>
              <a:ext uri="{FF2B5EF4-FFF2-40B4-BE49-F238E27FC236}">
                <a16:creationId xmlns:a16="http://schemas.microsoft.com/office/drawing/2014/main" id="{BDCCFC50-B3B6-4297-A4EE-664271747EA9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8115593" y="1618355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7" name="Connector: Elbow 516">
            <a:extLst>
              <a:ext uri="{FF2B5EF4-FFF2-40B4-BE49-F238E27FC236}">
                <a16:creationId xmlns:a16="http://schemas.microsoft.com/office/drawing/2014/main" id="{82F8228E-6C0C-4EC1-9CA7-4295969B30FA}"/>
              </a:ext>
            </a:extLst>
          </p:cNvPr>
          <p:cNvCxnSpPr>
            <a:cxnSpLocks/>
            <a:stCxn id="289" idx="8"/>
            <a:endCxn id="470" idx="2"/>
          </p:cNvCxnSpPr>
          <p:nvPr/>
        </p:nvCxnSpPr>
        <p:spPr>
          <a:xfrm rot="16200000" flipV="1">
            <a:off x="3767030" y="1005778"/>
            <a:ext cx="714870" cy="305538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9" name="Connector: Elbow 518">
            <a:extLst>
              <a:ext uri="{FF2B5EF4-FFF2-40B4-BE49-F238E27FC236}">
                <a16:creationId xmlns:a16="http://schemas.microsoft.com/office/drawing/2014/main" id="{1688664C-1EE1-40F3-936D-120C363AB5C3}"/>
              </a:ext>
            </a:extLst>
          </p:cNvPr>
          <p:cNvCxnSpPr>
            <a:cxnSpLocks/>
            <a:stCxn id="289" idx="8"/>
            <a:endCxn id="466" idx="2"/>
          </p:cNvCxnSpPr>
          <p:nvPr/>
        </p:nvCxnSpPr>
        <p:spPr>
          <a:xfrm rot="16200000" flipV="1">
            <a:off x="4234682" y="1473429"/>
            <a:ext cx="711395" cy="212356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0" name="Connector: Elbow 519">
            <a:extLst>
              <a:ext uri="{FF2B5EF4-FFF2-40B4-BE49-F238E27FC236}">
                <a16:creationId xmlns:a16="http://schemas.microsoft.com/office/drawing/2014/main" id="{955A58F5-0D70-495C-A4CA-606A9CF047FA}"/>
              </a:ext>
            </a:extLst>
          </p:cNvPr>
          <p:cNvCxnSpPr>
            <a:cxnSpLocks/>
            <a:stCxn id="289" idx="8"/>
            <a:endCxn id="336" idx="2"/>
          </p:cNvCxnSpPr>
          <p:nvPr/>
        </p:nvCxnSpPr>
        <p:spPr>
          <a:xfrm rot="16200000" flipV="1">
            <a:off x="4698692" y="1937440"/>
            <a:ext cx="701573" cy="120536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Connector: Elbow 520">
            <a:extLst>
              <a:ext uri="{FF2B5EF4-FFF2-40B4-BE49-F238E27FC236}">
                <a16:creationId xmlns:a16="http://schemas.microsoft.com/office/drawing/2014/main" id="{C56385BA-586D-4B37-803A-7DF8BC4C86F1}"/>
              </a:ext>
            </a:extLst>
          </p:cNvPr>
          <p:cNvCxnSpPr>
            <a:cxnSpLocks/>
            <a:stCxn id="289" idx="8"/>
            <a:endCxn id="327" idx="2"/>
          </p:cNvCxnSpPr>
          <p:nvPr/>
        </p:nvCxnSpPr>
        <p:spPr>
          <a:xfrm rot="16200000" flipV="1">
            <a:off x="5166343" y="2405090"/>
            <a:ext cx="698098" cy="27353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Connector: Elbow 521">
            <a:extLst>
              <a:ext uri="{FF2B5EF4-FFF2-40B4-BE49-F238E27FC236}">
                <a16:creationId xmlns:a16="http://schemas.microsoft.com/office/drawing/2014/main" id="{8A5539FD-C42F-4CA1-B206-9B463178E72B}"/>
              </a:ext>
            </a:extLst>
          </p:cNvPr>
          <p:cNvCxnSpPr>
            <a:cxnSpLocks/>
            <a:stCxn id="289" idx="9"/>
            <a:endCxn id="312" idx="2"/>
          </p:cNvCxnSpPr>
          <p:nvPr/>
        </p:nvCxnSpPr>
        <p:spPr>
          <a:xfrm rot="5400000" flipH="1" flipV="1">
            <a:off x="5760461" y="2324474"/>
            <a:ext cx="686359" cy="44650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3" name="Connector: Elbow 522">
            <a:extLst>
              <a:ext uri="{FF2B5EF4-FFF2-40B4-BE49-F238E27FC236}">
                <a16:creationId xmlns:a16="http://schemas.microsoft.com/office/drawing/2014/main" id="{3A7DE6D3-D876-41CD-8D30-3DB450B88AD9}"/>
              </a:ext>
            </a:extLst>
          </p:cNvPr>
          <p:cNvCxnSpPr>
            <a:cxnSpLocks/>
            <a:stCxn id="289" idx="9"/>
            <a:endCxn id="303" idx="2"/>
          </p:cNvCxnSpPr>
          <p:nvPr/>
        </p:nvCxnSpPr>
        <p:spPr>
          <a:xfrm rot="5400000" flipH="1" flipV="1">
            <a:off x="6228111" y="1860298"/>
            <a:ext cx="682884" cy="137833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Connector: Elbow 523">
            <a:extLst>
              <a:ext uri="{FF2B5EF4-FFF2-40B4-BE49-F238E27FC236}">
                <a16:creationId xmlns:a16="http://schemas.microsoft.com/office/drawing/2014/main" id="{329BC0B0-751D-465E-9FCD-EBEDFDDA768F}"/>
              </a:ext>
            </a:extLst>
          </p:cNvPr>
          <p:cNvCxnSpPr>
            <a:cxnSpLocks/>
            <a:stCxn id="289" idx="9"/>
            <a:endCxn id="492" idx="2"/>
          </p:cNvCxnSpPr>
          <p:nvPr/>
        </p:nvCxnSpPr>
        <p:spPr>
          <a:xfrm rot="5400000" flipH="1" flipV="1">
            <a:off x="6700608" y="1383895"/>
            <a:ext cx="686790" cy="232723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6" name="Connector: Elbow 525">
            <a:extLst>
              <a:ext uri="{FF2B5EF4-FFF2-40B4-BE49-F238E27FC236}">
                <a16:creationId xmlns:a16="http://schemas.microsoft.com/office/drawing/2014/main" id="{DFB8D1DF-A28B-414C-9F87-2C49723AC6BA}"/>
              </a:ext>
            </a:extLst>
          </p:cNvPr>
          <p:cNvCxnSpPr>
            <a:cxnSpLocks/>
            <a:stCxn id="289" idx="9"/>
            <a:endCxn id="495" idx="2"/>
          </p:cNvCxnSpPr>
          <p:nvPr/>
        </p:nvCxnSpPr>
        <p:spPr>
          <a:xfrm rot="5400000" flipH="1" flipV="1">
            <a:off x="7164785" y="916244"/>
            <a:ext cx="690265" cy="3259062"/>
          </a:xfrm>
          <a:prstGeom prst="bentConnector3">
            <a:avLst>
              <a:gd name="adj1" fmla="val 49999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6" name="Rectangle: Rounded Corners 515">
            <a:extLst>
              <a:ext uri="{FF2B5EF4-FFF2-40B4-BE49-F238E27FC236}">
                <a16:creationId xmlns:a16="http://schemas.microsoft.com/office/drawing/2014/main" id="{559BF195-27DA-4D02-B755-87055E717BD8}"/>
              </a:ext>
            </a:extLst>
          </p:cNvPr>
          <p:cNvSpPr/>
          <p:nvPr/>
        </p:nvSpPr>
        <p:spPr>
          <a:xfrm>
            <a:off x="5310841" y="2673618"/>
            <a:ext cx="917579" cy="27979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4.8.2.1.1.</a:t>
            </a:r>
          </a:p>
        </p:txBody>
      </p:sp>
      <p:sp>
        <p:nvSpPr>
          <p:cNvPr id="529" name="Rectangle 528">
            <a:extLst>
              <a:ext uri="{FF2B5EF4-FFF2-40B4-BE49-F238E27FC236}">
                <a16:creationId xmlns:a16="http://schemas.microsoft.com/office/drawing/2014/main" id="{3DC71D96-E582-4A7F-ADC3-48241B1FFBB7}"/>
              </a:ext>
            </a:extLst>
          </p:cNvPr>
          <p:cNvSpPr/>
          <p:nvPr/>
        </p:nvSpPr>
        <p:spPr>
          <a:xfrm flipV="1">
            <a:off x="5904299" y="4639839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30" name="Group 529">
            <a:extLst>
              <a:ext uri="{FF2B5EF4-FFF2-40B4-BE49-F238E27FC236}">
                <a16:creationId xmlns:a16="http://schemas.microsoft.com/office/drawing/2014/main" id="{E32D477D-5E0F-455D-9440-E8CEA6FBA04E}"/>
              </a:ext>
            </a:extLst>
          </p:cNvPr>
          <p:cNvGrpSpPr/>
          <p:nvPr/>
        </p:nvGrpSpPr>
        <p:grpSpPr>
          <a:xfrm flipV="1">
            <a:off x="5997129" y="4721457"/>
            <a:ext cx="612000" cy="612000"/>
            <a:chOff x="1383323" y="187570"/>
            <a:chExt cx="715839" cy="745666"/>
          </a:xfrm>
        </p:grpSpPr>
        <p:sp>
          <p:nvSpPr>
            <p:cNvPr id="534" name="Rectangle 533">
              <a:extLst>
                <a:ext uri="{FF2B5EF4-FFF2-40B4-BE49-F238E27FC236}">
                  <a16:creationId xmlns:a16="http://schemas.microsoft.com/office/drawing/2014/main" id="{355FE1CF-8A70-4C2F-AABF-F28C253C3326}"/>
                </a:ext>
              </a:extLst>
            </p:cNvPr>
            <p:cNvSpPr/>
            <p:nvPr/>
          </p:nvSpPr>
          <p:spPr>
            <a:xfrm>
              <a:off x="1383323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36" name="Picture 2" descr="Quellbild anzeigen">
              <a:extLst>
                <a:ext uri="{FF2B5EF4-FFF2-40B4-BE49-F238E27FC236}">
                  <a16:creationId xmlns:a16="http://schemas.microsoft.com/office/drawing/2014/main" id="{3CB656E1-2A9C-48C5-8B75-8940FF1AEC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76" y="269630"/>
              <a:ext cx="555625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32" name="Picture 8" descr="Bildergebnis für steckdose">
            <a:extLst>
              <a:ext uri="{FF2B5EF4-FFF2-40B4-BE49-F238E27FC236}">
                <a16:creationId xmlns:a16="http://schemas.microsoft.com/office/drawing/2014/main" id="{68A98220-FEA0-4424-9756-7416B077EA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flipV="1">
            <a:off x="6388074" y="4727001"/>
            <a:ext cx="211498" cy="2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3" name="Cube 532">
            <a:extLst>
              <a:ext uri="{FF2B5EF4-FFF2-40B4-BE49-F238E27FC236}">
                <a16:creationId xmlns:a16="http://schemas.microsoft.com/office/drawing/2014/main" id="{ABF82CD0-10D1-4952-91CC-A73B11C08229}"/>
              </a:ext>
            </a:extLst>
          </p:cNvPr>
          <p:cNvSpPr/>
          <p:nvPr/>
        </p:nvSpPr>
        <p:spPr>
          <a:xfrm>
            <a:off x="6102524" y="4064622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37" name="Straight Connector 536">
            <a:extLst>
              <a:ext uri="{FF2B5EF4-FFF2-40B4-BE49-F238E27FC236}">
                <a16:creationId xmlns:a16="http://schemas.microsoft.com/office/drawing/2014/main" id="{F25B044E-50D1-4CF2-8BF5-E65E60880F15}"/>
              </a:ext>
            </a:extLst>
          </p:cNvPr>
          <p:cNvCxnSpPr>
            <a:cxnSpLocks/>
            <a:endCxn id="533" idx="3"/>
          </p:cNvCxnSpPr>
          <p:nvPr/>
        </p:nvCxnSpPr>
        <p:spPr>
          <a:xfrm flipH="1" flipV="1">
            <a:off x="6396389" y="4486653"/>
            <a:ext cx="916" cy="21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0" name="Rectangle 539">
            <a:extLst>
              <a:ext uri="{FF2B5EF4-FFF2-40B4-BE49-F238E27FC236}">
                <a16:creationId xmlns:a16="http://schemas.microsoft.com/office/drawing/2014/main" id="{B3DFD418-C869-4CBA-83D5-924C9970F681}"/>
              </a:ext>
            </a:extLst>
          </p:cNvPr>
          <p:cNvSpPr/>
          <p:nvPr/>
        </p:nvSpPr>
        <p:spPr>
          <a:xfrm flipV="1">
            <a:off x="6831472" y="4642777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41" name="Group 540">
            <a:extLst>
              <a:ext uri="{FF2B5EF4-FFF2-40B4-BE49-F238E27FC236}">
                <a16:creationId xmlns:a16="http://schemas.microsoft.com/office/drawing/2014/main" id="{E08B1475-DD46-442D-84D1-4B7006592D39}"/>
              </a:ext>
            </a:extLst>
          </p:cNvPr>
          <p:cNvGrpSpPr/>
          <p:nvPr/>
        </p:nvGrpSpPr>
        <p:grpSpPr>
          <a:xfrm flipV="1">
            <a:off x="6924302" y="4724395"/>
            <a:ext cx="612000" cy="612000"/>
            <a:chOff x="1383323" y="187570"/>
            <a:chExt cx="715839" cy="745666"/>
          </a:xfrm>
        </p:grpSpPr>
        <p:sp>
          <p:nvSpPr>
            <p:cNvPr id="543" name="Rectangle 542">
              <a:extLst>
                <a:ext uri="{FF2B5EF4-FFF2-40B4-BE49-F238E27FC236}">
                  <a16:creationId xmlns:a16="http://schemas.microsoft.com/office/drawing/2014/main" id="{5EE77440-B11D-47D9-90B4-5CD94C55382E}"/>
                </a:ext>
              </a:extLst>
            </p:cNvPr>
            <p:cNvSpPr/>
            <p:nvPr/>
          </p:nvSpPr>
          <p:spPr>
            <a:xfrm>
              <a:off x="1383323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44" name="Picture 2" descr="Quellbild anzeigen">
              <a:extLst>
                <a:ext uri="{FF2B5EF4-FFF2-40B4-BE49-F238E27FC236}">
                  <a16:creationId xmlns:a16="http://schemas.microsoft.com/office/drawing/2014/main" id="{61FEA78A-AB81-4FD1-96FD-473274A808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76" y="269630"/>
              <a:ext cx="555625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42" name="Cube 541">
            <a:extLst>
              <a:ext uri="{FF2B5EF4-FFF2-40B4-BE49-F238E27FC236}">
                <a16:creationId xmlns:a16="http://schemas.microsoft.com/office/drawing/2014/main" id="{09DB46A6-5C17-4EFB-99BE-82F1C314D173}"/>
              </a:ext>
            </a:extLst>
          </p:cNvPr>
          <p:cNvSpPr/>
          <p:nvPr/>
        </p:nvSpPr>
        <p:spPr>
          <a:xfrm>
            <a:off x="7029697" y="4067560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pic>
        <p:nvPicPr>
          <p:cNvPr id="547" name="Picture 8" descr="Bildergebnis für steckdose">
            <a:extLst>
              <a:ext uri="{FF2B5EF4-FFF2-40B4-BE49-F238E27FC236}">
                <a16:creationId xmlns:a16="http://schemas.microsoft.com/office/drawing/2014/main" id="{3FCF7FBD-0552-4AFB-AE39-355E20C05C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flipV="1">
            <a:off x="7300815" y="4730912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8" name="Straight Connector 547">
            <a:extLst>
              <a:ext uri="{FF2B5EF4-FFF2-40B4-BE49-F238E27FC236}">
                <a16:creationId xmlns:a16="http://schemas.microsoft.com/office/drawing/2014/main" id="{AD68A00E-9106-453F-8170-98A6438DAB01}"/>
              </a:ext>
            </a:extLst>
          </p:cNvPr>
          <p:cNvCxnSpPr>
            <a:cxnSpLocks/>
          </p:cNvCxnSpPr>
          <p:nvPr/>
        </p:nvCxnSpPr>
        <p:spPr>
          <a:xfrm flipV="1">
            <a:off x="7320632" y="4752051"/>
            <a:ext cx="191567" cy="1928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9" name="Straight Connector 548">
            <a:extLst>
              <a:ext uri="{FF2B5EF4-FFF2-40B4-BE49-F238E27FC236}">
                <a16:creationId xmlns:a16="http://schemas.microsoft.com/office/drawing/2014/main" id="{3B7CC000-38F0-4787-A2E3-DDC776399F8B}"/>
              </a:ext>
            </a:extLst>
          </p:cNvPr>
          <p:cNvCxnSpPr>
            <a:cxnSpLocks/>
          </p:cNvCxnSpPr>
          <p:nvPr/>
        </p:nvCxnSpPr>
        <p:spPr>
          <a:xfrm>
            <a:off x="7317437" y="4753034"/>
            <a:ext cx="196084" cy="19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0" name="Straight Connector 549">
            <a:extLst>
              <a:ext uri="{FF2B5EF4-FFF2-40B4-BE49-F238E27FC236}">
                <a16:creationId xmlns:a16="http://schemas.microsoft.com/office/drawing/2014/main" id="{2741219E-E856-4161-93D8-95D969A649C9}"/>
              </a:ext>
            </a:extLst>
          </p:cNvPr>
          <p:cNvCxnSpPr>
            <a:cxnSpLocks/>
            <a:stCxn id="542" idx="3"/>
          </p:cNvCxnSpPr>
          <p:nvPr/>
        </p:nvCxnSpPr>
        <p:spPr>
          <a:xfrm flipH="1">
            <a:off x="7321180" y="4489591"/>
            <a:ext cx="2382" cy="2403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2" name="Rectangle 551">
            <a:extLst>
              <a:ext uri="{FF2B5EF4-FFF2-40B4-BE49-F238E27FC236}">
                <a16:creationId xmlns:a16="http://schemas.microsoft.com/office/drawing/2014/main" id="{16216B09-01A6-4C4E-BA71-B9CCF0B6BE91}"/>
              </a:ext>
            </a:extLst>
          </p:cNvPr>
          <p:cNvSpPr/>
          <p:nvPr/>
        </p:nvSpPr>
        <p:spPr>
          <a:xfrm rot="10800000">
            <a:off x="5045686" y="4654930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3" name="Cube 552">
            <a:extLst>
              <a:ext uri="{FF2B5EF4-FFF2-40B4-BE49-F238E27FC236}">
                <a16:creationId xmlns:a16="http://schemas.microsoft.com/office/drawing/2014/main" id="{6F45DF8F-7740-4F61-A474-9F3A5BB85031}"/>
              </a:ext>
            </a:extLst>
          </p:cNvPr>
          <p:cNvSpPr/>
          <p:nvPr/>
        </p:nvSpPr>
        <p:spPr>
          <a:xfrm rot="10800000" flipV="1">
            <a:off x="5050149" y="4079712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54" name="Straight Connector 553">
            <a:extLst>
              <a:ext uri="{FF2B5EF4-FFF2-40B4-BE49-F238E27FC236}">
                <a16:creationId xmlns:a16="http://schemas.microsoft.com/office/drawing/2014/main" id="{40CD565E-04FA-4043-97C4-266252532EAC}"/>
              </a:ext>
            </a:extLst>
          </p:cNvPr>
          <p:cNvCxnSpPr>
            <a:cxnSpLocks/>
            <a:endCxn id="553" idx="3"/>
          </p:cNvCxnSpPr>
          <p:nvPr/>
        </p:nvCxnSpPr>
        <p:spPr>
          <a:xfrm flipH="1" flipV="1">
            <a:off x="5345271" y="4501743"/>
            <a:ext cx="238" cy="1997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6" name="Rectangle 555">
            <a:extLst>
              <a:ext uri="{FF2B5EF4-FFF2-40B4-BE49-F238E27FC236}">
                <a16:creationId xmlns:a16="http://schemas.microsoft.com/office/drawing/2014/main" id="{72132343-A524-4E20-AAF2-0C9CA88B2258}"/>
              </a:ext>
            </a:extLst>
          </p:cNvPr>
          <p:cNvSpPr/>
          <p:nvPr/>
        </p:nvSpPr>
        <p:spPr>
          <a:xfrm rot="10800000">
            <a:off x="4125582" y="4658406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7" name="Cube 556">
            <a:extLst>
              <a:ext uri="{FF2B5EF4-FFF2-40B4-BE49-F238E27FC236}">
                <a16:creationId xmlns:a16="http://schemas.microsoft.com/office/drawing/2014/main" id="{4AB23177-7B32-4AC3-BF55-CEEC43BEF65F}"/>
              </a:ext>
            </a:extLst>
          </p:cNvPr>
          <p:cNvSpPr/>
          <p:nvPr/>
        </p:nvSpPr>
        <p:spPr>
          <a:xfrm rot="10800000" flipV="1">
            <a:off x="4125448" y="4083187"/>
            <a:ext cx="549502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58" name="Straight Connector 557">
            <a:extLst>
              <a:ext uri="{FF2B5EF4-FFF2-40B4-BE49-F238E27FC236}">
                <a16:creationId xmlns:a16="http://schemas.microsoft.com/office/drawing/2014/main" id="{BB4382F1-45C3-4BD8-AC1D-310F15401791}"/>
              </a:ext>
            </a:extLst>
          </p:cNvPr>
          <p:cNvCxnSpPr>
            <a:cxnSpLocks/>
            <a:endCxn id="557" idx="3"/>
          </p:cNvCxnSpPr>
          <p:nvPr/>
        </p:nvCxnSpPr>
        <p:spPr>
          <a:xfrm flipH="1" flipV="1">
            <a:off x="4420568" y="4505218"/>
            <a:ext cx="1068" cy="1962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1" name="Group 560">
            <a:extLst>
              <a:ext uri="{FF2B5EF4-FFF2-40B4-BE49-F238E27FC236}">
                <a16:creationId xmlns:a16="http://schemas.microsoft.com/office/drawing/2014/main" id="{858C0360-E1A9-4A4C-9E34-4F0FE84DA044}"/>
              </a:ext>
            </a:extLst>
          </p:cNvPr>
          <p:cNvGrpSpPr/>
          <p:nvPr/>
        </p:nvGrpSpPr>
        <p:grpSpPr>
          <a:xfrm rot="10800000">
            <a:off x="4277313" y="4707104"/>
            <a:ext cx="627947" cy="654111"/>
            <a:chOff x="2723601" y="187570"/>
            <a:chExt cx="715839" cy="745666"/>
          </a:xfrm>
        </p:grpSpPr>
        <p:sp>
          <p:nvSpPr>
            <p:cNvPr id="567" name="Rectangle 566">
              <a:extLst>
                <a:ext uri="{FF2B5EF4-FFF2-40B4-BE49-F238E27FC236}">
                  <a16:creationId xmlns:a16="http://schemas.microsoft.com/office/drawing/2014/main" id="{B196F30A-D8BD-4592-B758-FF81361B332E}"/>
                </a:ext>
              </a:extLst>
            </p:cNvPr>
            <p:cNvSpPr/>
            <p:nvPr/>
          </p:nvSpPr>
          <p:spPr>
            <a:xfrm>
              <a:off x="2723601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68" name="Picture 4" descr="Bildergebnis für gasentladungslampe">
              <a:extLst>
                <a:ext uri="{FF2B5EF4-FFF2-40B4-BE49-F238E27FC236}">
                  <a16:creationId xmlns:a16="http://schemas.microsoft.com/office/drawing/2014/main" id="{D2D89D6F-941F-4F4A-8E21-64379EDD10A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578" t="14701" r="21886" b="14242"/>
            <a:stretch/>
          </p:blipFill>
          <p:spPr bwMode="auto">
            <a:xfrm>
              <a:off x="2853286" y="211015"/>
              <a:ext cx="492370" cy="6799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EFBFA88A-CC02-4ECF-8EED-F76C9934B947}"/>
              </a:ext>
            </a:extLst>
          </p:cNvPr>
          <p:cNvGrpSpPr/>
          <p:nvPr/>
        </p:nvGrpSpPr>
        <p:grpSpPr>
          <a:xfrm rot="10800000">
            <a:off x="4285847" y="4709489"/>
            <a:ext cx="231202" cy="232523"/>
            <a:chOff x="2852687" y="837861"/>
            <a:chExt cx="231202" cy="232523"/>
          </a:xfrm>
        </p:grpSpPr>
        <p:pic>
          <p:nvPicPr>
            <p:cNvPr id="564" name="Picture 8" descr="Bildergebnis für steckdose">
              <a:extLst>
                <a:ext uri="{FF2B5EF4-FFF2-40B4-BE49-F238E27FC236}">
                  <a16:creationId xmlns:a16="http://schemas.microsoft.com/office/drawing/2014/main" id="{5FC378D8-2E7A-48D7-9B37-3FC61705180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>
              <a:off x="2852687" y="837861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565" name="Straight Connector 564">
              <a:extLst>
                <a:ext uri="{FF2B5EF4-FFF2-40B4-BE49-F238E27FC236}">
                  <a16:creationId xmlns:a16="http://schemas.microsoft.com/office/drawing/2014/main" id="{1AFEEFCB-6BA7-496B-81F8-CD2DF4C4805A}"/>
                </a:ext>
              </a:extLst>
            </p:cNvPr>
            <p:cNvCxnSpPr>
              <a:cxnSpLocks/>
            </p:cNvCxnSpPr>
            <p:nvPr/>
          </p:nvCxnSpPr>
          <p:spPr>
            <a:xfrm>
              <a:off x="2872504" y="856358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6" name="Straight Connector 565">
              <a:extLst>
                <a:ext uri="{FF2B5EF4-FFF2-40B4-BE49-F238E27FC236}">
                  <a16:creationId xmlns:a16="http://schemas.microsoft.com/office/drawing/2014/main" id="{BDDB11A5-CA85-4511-BC55-CB3BDCA4E6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9309" y="856359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0" name="Rectangle 569">
            <a:extLst>
              <a:ext uri="{FF2B5EF4-FFF2-40B4-BE49-F238E27FC236}">
                <a16:creationId xmlns:a16="http://schemas.microsoft.com/office/drawing/2014/main" id="{86E1AF96-82E6-4615-A13F-BF496630114E}"/>
              </a:ext>
            </a:extLst>
          </p:cNvPr>
          <p:cNvSpPr/>
          <p:nvPr/>
        </p:nvSpPr>
        <p:spPr>
          <a:xfrm rot="10800000">
            <a:off x="5141302" y="4707104"/>
            <a:ext cx="627947" cy="6541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71" name="Picture 4" descr="Bildergebnis für gasentladungslampe">
            <a:extLst>
              <a:ext uri="{FF2B5EF4-FFF2-40B4-BE49-F238E27FC236}">
                <a16:creationId xmlns:a16="http://schemas.microsoft.com/office/drawing/2014/main" id="{5D448CDE-72F9-4D15-8851-18180C59E9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78" t="14701" r="21886" b="14242"/>
          <a:stretch/>
        </p:blipFill>
        <p:spPr bwMode="auto">
          <a:xfrm rot="10800000">
            <a:off x="5223571" y="4744195"/>
            <a:ext cx="431916" cy="596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2" name="Picture 8" descr="Bildergebnis für steckdose">
            <a:extLst>
              <a:ext uri="{FF2B5EF4-FFF2-40B4-BE49-F238E27FC236}">
                <a16:creationId xmlns:a16="http://schemas.microsoft.com/office/drawing/2014/main" id="{218327D7-3966-414F-93BA-484896D4A8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0800000">
            <a:off x="5149835" y="4709488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3" name="Rectangle 572">
            <a:extLst>
              <a:ext uri="{FF2B5EF4-FFF2-40B4-BE49-F238E27FC236}">
                <a16:creationId xmlns:a16="http://schemas.microsoft.com/office/drawing/2014/main" id="{0D6CBC80-63FF-4222-9B72-8C461E65DD4E}"/>
              </a:ext>
            </a:extLst>
          </p:cNvPr>
          <p:cNvSpPr/>
          <p:nvPr/>
        </p:nvSpPr>
        <p:spPr>
          <a:xfrm rot="10800000" flipH="1">
            <a:off x="2238639" y="4654931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4" name="Cube 573">
            <a:extLst>
              <a:ext uri="{FF2B5EF4-FFF2-40B4-BE49-F238E27FC236}">
                <a16:creationId xmlns:a16="http://schemas.microsoft.com/office/drawing/2014/main" id="{DBFC1F5D-A1F7-4026-AE3E-2BA758A9D026}"/>
              </a:ext>
            </a:extLst>
          </p:cNvPr>
          <p:cNvSpPr/>
          <p:nvPr/>
        </p:nvSpPr>
        <p:spPr>
          <a:xfrm rot="10800000" flipH="1" flipV="1">
            <a:off x="2261000" y="4079713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75" name="Straight Connector 574">
            <a:extLst>
              <a:ext uri="{FF2B5EF4-FFF2-40B4-BE49-F238E27FC236}">
                <a16:creationId xmlns:a16="http://schemas.microsoft.com/office/drawing/2014/main" id="{01C35EBF-ED1D-4D8C-A173-BB77FD656638}"/>
              </a:ext>
            </a:extLst>
          </p:cNvPr>
          <p:cNvCxnSpPr>
            <a:cxnSpLocks/>
            <a:endCxn id="574" idx="3"/>
          </p:cNvCxnSpPr>
          <p:nvPr/>
        </p:nvCxnSpPr>
        <p:spPr>
          <a:xfrm flipV="1">
            <a:off x="2514762" y="4501744"/>
            <a:ext cx="621" cy="19977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7" name="Rectangle 576">
            <a:extLst>
              <a:ext uri="{FF2B5EF4-FFF2-40B4-BE49-F238E27FC236}">
                <a16:creationId xmlns:a16="http://schemas.microsoft.com/office/drawing/2014/main" id="{15E5AB44-6999-4CE8-A516-01FDEE651A09}"/>
              </a:ext>
            </a:extLst>
          </p:cNvPr>
          <p:cNvSpPr/>
          <p:nvPr/>
        </p:nvSpPr>
        <p:spPr>
          <a:xfrm rot="10800000" flipH="1">
            <a:off x="3158744" y="4658407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8" name="Cube 577">
            <a:extLst>
              <a:ext uri="{FF2B5EF4-FFF2-40B4-BE49-F238E27FC236}">
                <a16:creationId xmlns:a16="http://schemas.microsoft.com/office/drawing/2014/main" id="{56BA915C-2AD0-4CB6-B930-3ABD1EE5608B}"/>
              </a:ext>
            </a:extLst>
          </p:cNvPr>
          <p:cNvSpPr/>
          <p:nvPr/>
        </p:nvSpPr>
        <p:spPr>
          <a:xfrm rot="10800000" flipH="1" flipV="1">
            <a:off x="3185705" y="4083188"/>
            <a:ext cx="549502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79" name="Straight Connector 578">
            <a:extLst>
              <a:ext uri="{FF2B5EF4-FFF2-40B4-BE49-F238E27FC236}">
                <a16:creationId xmlns:a16="http://schemas.microsoft.com/office/drawing/2014/main" id="{ADFD9E95-D312-4727-9639-2F6A4FE52AB1}"/>
              </a:ext>
            </a:extLst>
          </p:cNvPr>
          <p:cNvCxnSpPr>
            <a:cxnSpLocks/>
            <a:endCxn id="578" idx="3"/>
          </p:cNvCxnSpPr>
          <p:nvPr/>
        </p:nvCxnSpPr>
        <p:spPr>
          <a:xfrm flipH="1" flipV="1">
            <a:off x="3440087" y="4505219"/>
            <a:ext cx="3290" cy="215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" name="Rectangle 580">
            <a:extLst>
              <a:ext uri="{FF2B5EF4-FFF2-40B4-BE49-F238E27FC236}">
                <a16:creationId xmlns:a16="http://schemas.microsoft.com/office/drawing/2014/main" id="{9A211D60-9938-45B4-B053-830831054D25}"/>
              </a:ext>
            </a:extLst>
          </p:cNvPr>
          <p:cNvSpPr/>
          <p:nvPr/>
        </p:nvSpPr>
        <p:spPr>
          <a:xfrm rot="10800000">
            <a:off x="3268371" y="4714895"/>
            <a:ext cx="613959" cy="639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82" name="Picture 581">
            <a:extLst>
              <a:ext uri="{FF2B5EF4-FFF2-40B4-BE49-F238E27FC236}">
                <a16:creationId xmlns:a16="http://schemas.microsoft.com/office/drawing/2014/main" id="{BAA1246F-591D-4720-8F84-C67C4F9851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50" t="17047" r="86777" b="43250"/>
          <a:stretch/>
        </p:blipFill>
        <p:spPr>
          <a:xfrm rot="10800000">
            <a:off x="3389340" y="4781323"/>
            <a:ext cx="372021" cy="502732"/>
          </a:xfrm>
          <a:prstGeom prst="rect">
            <a:avLst/>
          </a:prstGeom>
        </p:spPr>
      </p:pic>
      <p:pic>
        <p:nvPicPr>
          <p:cNvPr id="584" name="Picture 8" descr="Bildergebnis für steckdose">
            <a:extLst>
              <a:ext uri="{FF2B5EF4-FFF2-40B4-BE49-F238E27FC236}">
                <a16:creationId xmlns:a16="http://schemas.microsoft.com/office/drawing/2014/main" id="{2A51606B-5B30-4010-B902-0BD0DD50BA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0800000" flipH="1">
            <a:off x="3262948" y="4709983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85" name="Straight Connector 584">
            <a:extLst>
              <a:ext uri="{FF2B5EF4-FFF2-40B4-BE49-F238E27FC236}">
                <a16:creationId xmlns:a16="http://schemas.microsoft.com/office/drawing/2014/main" id="{1B7DC1CD-ED2F-4B7C-A980-FA66EB4DD91E}"/>
              </a:ext>
            </a:extLst>
          </p:cNvPr>
          <p:cNvCxnSpPr>
            <a:cxnSpLocks/>
          </p:cNvCxnSpPr>
          <p:nvPr/>
        </p:nvCxnSpPr>
        <p:spPr>
          <a:xfrm rot="10800000" flipH="1">
            <a:off x="3286460" y="4726677"/>
            <a:ext cx="191567" cy="1928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6" name="Straight Connector 585">
            <a:extLst>
              <a:ext uri="{FF2B5EF4-FFF2-40B4-BE49-F238E27FC236}">
                <a16:creationId xmlns:a16="http://schemas.microsoft.com/office/drawing/2014/main" id="{3FAFA955-98F9-4CD7-9F5C-41F2370AD0EF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3283265" y="4727659"/>
            <a:ext cx="196084" cy="19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9" name="Rectangle 588">
            <a:extLst>
              <a:ext uri="{FF2B5EF4-FFF2-40B4-BE49-F238E27FC236}">
                <a16:creationId xmlns:a16="http://schemas.microsoft.com/office/drawing/2014/main" id="{9D62F154-4879-4AF1-9B5D-E74347299CE0}"/>
              </a:ext>
            </a:extLst>
          </p:cNvPr>
          <p:cNvSpPr/>
          <p:nvPr/>
        </p:nvSpPr>
        <p:spPr>
          <a:xfrm rot="10800000">
            <a:off x="2349152" y="4711345"/>
            <a:ext cx="613959" cy="639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90" name="Picture 589">
            <a:extLst>
              <a:ext uri="{FF2B5EF4-FFF2-40B4-BE49-F238E27FC236}">
                <a16:creationId xmlns:a16="http://schemas.microsoft.com/office/drawing/2014/main" id="{E3367B0B-CA10-4CA5-A0C3-87B2CF6CC6C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50" t="17047" r="86777" b="43250"/>
          <a:stretch/>
        </p:blipFill>
        <p:spPr>
          <a:xfrm rot="10800000">
            <a:off x="2470121" y="4777773"/>
            <a:ext cx="372021" cy="502732"/>
          </a:xfrm>
          <a:prstGeom prst="rect">
            <a:avLst/>
          </a:prstGeom>
        </p:spPr>
      </p:pic>
      <p:pic>
        <p:nvPicPr>
          <p:cNvPr id="592" name="Picture 8" descr="Bildergebnis für steckdose">
            <a:extLst>
              <a:ext uri="{FF2B5EF4-FFF2-40B4-BE49-F238E27FC236}">
                <a16:creationId xmlns:a16="http://schemas.microsoft.com/office/drawing/2014/main" id="{A4F2AF80-E390-4D18-9553-430BA97310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0800000" flipH="1">
            <a:off x="2343729" y="4706433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3" name="Rectangle 592">
            <a:extLst>
              <a:ext uri="{FF2B5EF4-FFF2-40B4-BE49-F238E27FC236}">
                <a16:creationId xmlns:a16="http://schemas.microsoft.com/office/drawing/2014/main" id="{BB5A8FC3-A1DF-49CE-BE64-B626F44561D7}"/>
              </a:ext>
            </a:extLst>
          </p:cNvPr>
          <p:cNvSpPr/>
          <p:nvPr/>
        </p:nvSpPr>
        <p:spPr>
          <a:xfrm rot="10800000">
            <a:off x="8725685" y="4641494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4" name="Cube 593">
            <a:extLst>
              <a:ext uri="{FF2B5EF4-FFF2-40B4-BE49-F238E27FC236}">
                <a16:creationId xmlns:a16="http://schemas.microsoft.com/office/drawing/2014/main" id="{15922A4F-D819-4C75-80EF-4466BBB82471}"/>
              </a:ext>
            </a:extLst>
          </p:cNvPr>
          <p:cNvSpPr/>
          <p:nvPr/>
        </p:nvSpPr>
        <p:spPr>
          <a:xfrm rot="10800000" flipV="1">
            <a:off x="8969303" y="4066276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sp>
        <p:nvSpPr>
          <p:cNvPr id="596" name="Rectangle 595">
            <a:extLst>
              <a:ext uri="{FF2B5EF4-FFF2-40B4-BE49-F238E27FC236}">
                <a16:creationId xmlns:a16="http://schemas.microsoft.com/office/drawing/2014/main" id="{48B56A92-7688-465B-A329-79ED1AC9C233}"/>
              </a:ext>
            </a:extLst>
          </p:cNvPr>
          <p:cNvSpPr/>
          <p:nvPr/>
        </p:nvSpPr>
        <p:spPr>
          <a:xfrm rot="10800000">
            <a:off x="7805580" y="4644970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7" name="Cube 596">
            <a:extLst>
              <a:ext uri="{FF2B5EF4-FFF2-40B4-BE49-F238E27FC236}">
                <a16:creationId xmlns:a16="http://schemas.microsoft.com/office/drawing/2014/main" id="{BF92ECEC-BC35-4E6E-9ABD-E68655768C0B}"/>
              </a:ext>
            </a:extLst>
          </p:cNvPr>
          <p:cNvSpPr/>
          <p:nvPr/>
        </p:nvSpPr>
        <p:spPr>
          <a:xfrm rot="10800000" flipV="1">
            <a:off x="8044602" y="4069751"/>
            <a:ext cx="549502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98" name="Straight Connector 597">
            <a:extLst>
              <a:ext uri="{FF2B5EF4-FFF2-40B4-BE49-F238E27FC236}">
                <a16:creationId xmlns:a16="http://schemas.microsoft.com/office/drawing/2014/main" id="{81585263-0EAF-4287-B586-BF1AF1286B25}"/>
              </a:ext>
            </a:extLst>
          </p:cNvPr>
          <p:cNvCxnSpPr>
            <a:cxnSpLocks/>
            <a:endCxn id="597" idx="3"/>
          </p:cNvCxnSpPr>
          <p:nvPr/>
        </p:nvCxnSpPr>
        <p:spPr>
          <a:xfrm flipV="1">
            <a:off x="8337339" y="4491782"/>
            <a:ext cx="2383" cy="233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0" name="Rectangle 599">
            <a:extLst>
              <a:ext uri="{FF2B5EF4-FFF2-40B4-BE49-F238E27FC236}">
                <a16:creationId xmlns:a16="http://schemas.microsoft.com/office/drawing/2014/main" id="{2A76FF2B-3C7C-4080-A389-06AA135A1501}"/>
              </a:ext>
            </a:extLst>
          </p:cNvPr>
          <p:cNvSpPr/>
          <p:nvPr/>
        </p:nvSpPr>
        <p:spPr>
          <a:xfrm flipH="1" flipV="1">
            <a:off x="7890261" y="4713361"/>
            <a:ext cx="640543" cy="6323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1" name="Picture 6" descr="Bildergebnis für Glühwürmchen">
            <a:extLst>
              <a:ext uri="{FF2B5EF4-FFF2-40B4-BE49-F238E27FC236}">
                <a16:creationId xmlns:a16="http://schemas.microsoft.com/office/drawing/2014/main" id="{B3D7ED0A-35F7-4C1D-8A0C-47710B888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6" r="11605" b="10059"/>
          <a:stretch/>
        </p:blipFill>
        <p:spPr bwMode="auto">
          <a:xfrm flipH="1" flipV="1">
            <a:off x="7948283" y="4779042"/>
            <a:ext cx="524500" cy="50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2" name="Group 601">
            <a:extLst>
              <a:ext uri="{FF2B5EF4-FFF2-40B4-BE49-F238E27FC236}">
                <a16:creationId xmlns:a16="http://schemas.microsoft.com/office/drawing/2014/main" id="{E18BE3E1-CC53-4767-850C-BFFCE870F2B0}"/>
              </a:ext>
            </a:extLst>
          </p:cNvPr>
          <p:cNvGrpSpPr/>
          <p:nvPr/>
        </p:nvGrpSpPr>
        <p:grpSpPr>
          <a:xfrm rot="5400000" flipH="1" flipV="1">
            <a:off x="7895736" y="4716569"/>
            <a:ext cx="232523" cy="231202"/>
            <a:chOff x="8834293" y="1759700"/>
            <a:chExt cx="232523" cy="231202"/>
          </a:xfrm>
        </p:grpSpPr>
        <p:pic>
          <p:nvPicPr>
            <p:cNvPr id="603" name="Picture 8" descr="Bildergebnis für steckdose">
              <a:extLst>
                <a:ext uri="{FF2B5EF4-FFF2-40B4-BE49-F238E27FC236}">
                  <a16:creationId xmlns:a16="http://schemas.microsoft.com/office/drawing/2014/main" id="{3E0EDE9C-8AB9-44FC-ADB2-3D935D0323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8834954" y="1759039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04" name="Straight Connector 603">
              <a:extLst>
                <a:ext uri="{FF2B5EF4-FFF2-40B4-BE49-F238E27FC236}">
                  <a16:creationId xmlns:a16="http://schemas.microsoft.com/office/drawing/2014/main" id="{E18A22CE-DFDC-4F6D-9772-372D994704AB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8851647" y="1775162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Straight Connector 604">
              <a:extLst>
                <a:ext uri="{FF2B5EF4-FFF2-40B4-BE49-F238E27FC236}">
                  <a16:creationId xmlns:a16="http://schemas.microsoft.com/office/drawing/2014/main" id="{649DA7AD-CC94-4546-B9F4-2F99EC70AE7A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8849879" y="1776590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7" name="Rectangle 606">
            <a:extLst>
              <a:ext uri="{FF2B5EF4-FFF2-40B4-BE49-F238E27FC236}">
                <a16:creationId xmlns:a16="http://schemas.microsoft.com/office/drawing/2014/main" id="{25C235AA-8AF3-45B2-9169-30E01E2DF703}"/>
              </a:ext>
            </a:extLst>
          </p:cNvPr>
          <p:cNvSpPr/>
          <p:nvPr/>
        </p:nvSpPr>
        <p:spPr>
          <a:xfrm flipH="1" flipV="1">
            <a:off x="8805171" y="4695042"/>
            <a:ext cx="640543" cy="6323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8" name="Picture 6" descr="Bildergebnis für Glühwürmchen">
            <a:extLst>
              <a:ext uri="{FF2B5EF4-FFF2-40B4-BE49-F238E27FC236}">
                <a16:creationId xmlns:a16="http://schemas.microsoft.com/office/drawing/2014/main" id="{D9890378-5378-4FB7-9260-1BF858F77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6" r="11605" b="10059"/>
          <a:stretch/>
        </p:blipFill>
        <p:spPr bwMode="auto">
          <a:xfrm flipH="1" flipV="1">
            <a:off x="8863193" y="4760723"/>
            <a:ext cx="524500" cy="50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9" name="Picture 8" descr="Bildergebnis für steckdose">
            <a:extLst>
              <a:ext uri="{FF2B5EF4-FFF2-40B4-BE49-F238E27FC236}">
                <a16:creationId xmlns:a16="http://schemas.microsoft.com/office/drawing/2014/main" id="{32F51906-A3C9-4B44-AC49-4EACF657F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0800000" flipV="1">
            <a:off x="8811306" y="4697589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0" name="Straight Connector 609">
            <a:extLst>
              <a:ext uri="{FF2B5EF4-FFF2-40B4-BE49-F238E27FC236}">
                <a16:creationId xmlns:a16="http://schemas.microsoft.com/office/drawing/2014/main" id="{3BC68C6B-0086-4E6C-9E50-0627F53648EB}"/>
              </a:ext>
            </a:extLst>
          </p:cNvPr>
          <p:cNvCxnSpPr>
            <a:cxnSpLocks/>
            <a:endCxn id="594" idx="3"/>
          </p:cNvCxnSpPr>
          <p:nvPr/>
        </p:nvCxnSpPr>
        <p:spPr>
          <a:xfrm flipH="1" flipV="1">
            <a:off x="9264425" y="4488307"/>
            <a:ext cx="1528" cy="198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1" name="Connector: Elbow 610">
            <a:extLst>
              <a:ext uri="{FF2B5EF4-FFF2-40B4-BE49-F238E27FC236}">
                <a16:creationId xmlns:a16="http://schemas.microsoft.com/office/drawing/2014/main" id="{56EFA5E6-C165-4E6D-8C3A-D2EE68C9CF50}"/>
              </a:ext>
            </a:extLst>
          </p:cNvPr>
          <p:cNvCxnSpPr>
            <a:cxnSpLocks/>
            <a:stCxn id="289" idx="4"/>
            <a:endCxn id="574" idx="1"/>
          </p:cNvCxnSpPr>
          <p:nvPr/>
        </p:nvCxnSpPr>
        <p:spPr>
          <a:xfrm rot="5400000">
            <a:off x="3838275" y="2306568"/>
            <a:ext cx="490992" cy="313677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2" name="Connector: Elbow 611">
            <a:extLst>
              <a:ext uri="{FF2B5EF4-FFF2-40B4-BE49-F238E27FC236}">
                <a16:creationId xmlns:a16="http://schemas.microsoft.com/office/drawing/2014/main" id="{4FA4A6B9-86F0-4860-B95E-E6B890F114A8}"/>
              </a:ext>
            </a:extLst>
          </p:cNvPr>
          <p:cNvCxnSpPr>
            <a:cxnSpLocks/>
            <a:stCxn id="289" idx="4"/>
            <a:endCxn id="578" idx="0"/>
          </p:cNvCxnSpPr>
          <p:nvPr/>
        </p:nvCxnSpPr>
        <p:spPr>
          <a:xfrm rot="5400000">
            <a:off x="4339628" y="2770657"/>
            <a:ext cx="453728" cy="217133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3" name="Connector: Elbow 612">
            <a:extLst>
              <a:ext uri="{FF2B5EF4-FFF2-40B4-BE49-F238E27FC236}">
                <a16:creationId xmlns:a16="http://schemas.microsoft.com/office/drawing/2014/main" id="{DC593D87-28FA-47E2-A0EB-C1BEA87C6A04}"/>
              </a:ext>
            </a:extLst>
          </p:cNvPr>
          <p:cNvCxnSpPr>
            <a:cxnSpLocks/>
            <a:stCxn id="289" idx="4"/>
            <a:endCxn id="557" idx="0"/>
          </p:cNvCxnSpPr>
          <p:nvPr/>
        </p:nvCxnSpPr>
        <p:spPr>
          <a:xfrm rot="5400000">
            <a:off x="4789132" y="3220159"/>
            <a:ext cx="453727" cy="127232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4" name="Connector: Elbow 613">
            <a:extLst>
              <a:ext uri="{FF2B5EF4-FFF2-40B4-BE49-F238E27FC236}">
                <a16:creationId xmlns:a16="http://schemas.microsoft.com/office/drawing/2014/main" id="{45A4C49D-C7FD-415C-8959-11538EEEC981}"/>
              </a:ext>
            </a:extLst>
          </p:cNvPr>
          <p:cNvCxnSpPr>
            <a:cxnSpLocks/>
            <a:stCxn id="289" idx="4"/>
            <a:endCxn id="553" idx="0"/>
          </p:cNvCxnSpPr>
          <p:nvPr/>
        </p:nvCxnSpPr>
        <p:spPr>
          <a:xfrm rot="5400000">
            <a:off x="5253220" y="3680773"/>
            <a:ext cx="450252" cy="3476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5" name="Connector: Elbow 614">
            <a:extLst>
              <a:ext uri="{FF2B5EF4-FFF2-40B4-BE49-F238E27FC236}">
                <a16:creationId xmlns:a16="http://schemas.microsoft.com/office/drawing/2014/main" id="{F733AE73-A8F4-4927-8769-F5966D90E193}"/>
              </a:ext>
            </a:extLst>
          </p:cNvPr>
          <p:cNvCxnSpPr>
            <a:cxnSpLocks/>
            <a:stCxn id="289" idx="3"/>
            <a:endCxn id="533" idx="1"/>
          </p:cNvCxnSpPr>
          <p:nvPr/>
        </p:nvCxnSpPr>
        <p:spPr>
          <a:xfrm rot="16200000" flipH="1">
            <a:off x="5900437" y="3609408"/>
            <a:ext cx="475901" cy="51600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6" name="Connector: Elbow 615">
            <a:extLst>
              <a:ext uri="{FF2B5EF4-FFF2-40B4-BE49-F238E27FC236}">
                <a16:creationId xmlns:a16="http://schemas.microsoft.com/office/drawing/2014/main" id="{1A6D99AC-441F-4D6F-B43B-A5445072A234}"/>
              </a:ext>
            </a:extLst>
          </p:cNvPr>
          <p:cNvCxnSpPr>
            <a:cxnSpLocks/>
            <a:stCxn id="289" idx="3"/>
            <a:endCxn id="542" idx="1"/>
          </p:cNvCxnSpPr>
          <p:nvPr/>
        </p:nvCxnSpPr>
        <p:spPr>
          <a:xfrm rot="16200000" flipH="1">
            <a:off x="6362555" y="3147291"/>
            <a:ext cx="478839" cy="144317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or: Elbow 616">
            <a:extLst>
              <a:ext uri="{FF2B5EF4-FFF2-40B4-BE49-F238E27FC236}">
                <a16:creationId xmlns:a16="http://schemas.microsoft.com/office/drawing/2014/main" id="{272857AB-710E-4A1F-845C-11D3E51D2ABF}"/>
              </a:ext>
            </a:extLst>
          </p:cNvPr>
          <p:cNvCxnSpPr>
            <a:cxnSpLocks/>
            <a:stCxn id="289" idx="3"/>
            <a:endCxn id="597" idx="0"/>
          </p:cNvCxnSpPr>
          <p:nvPr/>
        </p:nvCxnSpPr>
        <p:spPr>
          <a:xfrm rot="16200000" flipH="1">
            <a:off x="6869540" y="2640306"/>
            <a:ext cx="440291" cy="241859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Connector: Elbow 617">
            <a:extLst>
              <a:ext uri="{FF2B5EF4-FFF2-40B4-BE49-F238E27FC236}">
                <a16:creationId xmlns:a16="http://schemas.microsoft.com/office/drawing/2014/main" id="{DAB5CC11-ABF6-4BD9-829B-A3CD215596CC}"/>
              </a:ext>
            </a:extLst>
          </p:cNvPr>
          <p:cNvCxnSpPr>
            <a:cxnSpLocks/>
            <a:stCxn id="289" idx="3"/>
            <a:endCxn id="594" idx="0"/>
          </p:cNvCxnSpPr>
          <p:nvPr/>
        </p:nvCxnSpPr>
        <p:spPr>
          <a:xfrm rot="16200000" flipH="1">
            <a:off x="7333628" y="2176218"/>
            <a:ext cx="436816" cy="334330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Decagon 618">
            <a:extLst>
              <a:ext uri="{FF2B5EF4-FFF2-40B4-BE49-F238E27FC236}">
                <a16:creationId xmlns:a16="http://schemas.microsoft.com/office/drawing/2014/main" id="{B1CD0AA8-E0F5-4248-B787-498009070C02}"/>
              </a:ext>
            </a:extLst>
          </p:cNvPr>
          <p:cNvSpPr/>
          <p:nvPr/>
        </p:nvSpPr>
        <p:spPr>
          <a:xfrm>
            <a:off x="5396995" y="6075643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cxnSp>
        <p:nvCxnSpPr>
          <p:cNvPr id="620" name="Connector: Elbow 619">
            <a:extLst>
              <a:ext uri="{FF2B5EF4-FFF2-40B4-BE49-F238E27FC236}">
                <a16:creationId xmlns:a16="http://schemas.microsoft.com/office/drawing/2014/main" id="{EEEA6716-4CFD-4DD1-BCC1-4B30176266AF}"/>
              </a:ext>
            </a:extLst>
          </p:cNvPr>
          <p:cNvCxnSpPr>
            <a:cxnSpLocks/>
            <a:stCxn id="619" idx="8"/>
            <a:endCxn id="573" idx="0"/>
          </p:cNvCxnSpPr>
          <p:nvPr/>
        </p:nvCxnSpPr>
        <p:spPr>
          <a:xfrm rot="16200000" flipV="1">
            <a:off x="3813814" y="4237298"/>
            <a:ext cx="670915" cy="300577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Connector: Elbow 620">
            <a:extLst>
              <a:ext uri="{FF2B5EF4-FFF2-40B4-BE49-F238E27FC236}">
                <a16:creationId xmlns:a16="http://schemas.microsoft.com/office/drawing/2014/main" id="{A7F928FF-D2D9-4D58-A4FE-F4C9B76C227A}"/>
              </a:ext>
            </a:extLst>
          </p:cNvPr>
          <p:cNvCxnSpPr>
            <a:cxnSpLocks/>
            <a:stCxn id="619" idx="8"/>
            <a:endCxn id="577" idx="0"/>
          </p:cNvCxnSpPr>
          <p:nvPr/>
        </p:nvCxnSpPr>
        <p:spPr>
          <a:xfrm rot="16200000" flipV="1">
            <a:off x="4275604" y="4699089"/>
            <a:ext cx="667439" cy="208567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Connector: Elbow 621">
            <a:extLst>
              <a:ext uri="{FF2B5EF4-FFF2-40B4-BE49-F238E27FC236}">
                <a16:creationId xmlns:a16="http://schemas.microsoft.com/office/drawing/2014/main" id="{9AC08EC6-688E-47E9-A4AD-69CFAD1B52CC}"/>
              </a:ext>
            </a:extLst>
          </p:cNvPr>
          <p:cNvCxnSpPr>
            <a:cxnSpLocks/>
            <a:stCxn id="619" idx="8"/>
            <a:endCxn id="556" idx="0"/>
          </p:cNvCxnSpPr>
          <p:nvPr/>
        </p:nvCxnSpPr>
        <p:spPr>
          <a:xfrm rot="16200000" flipV="1">
            <a:off x="4759022" y="5182506"/>
            <a:ext cx="667440" cy="1118835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3" name="Connector: Elbow 622">
            <a:extLst>
              <a:ext uri="{FF2B5EF4-FFF2-40B4-BE49-F238E27FC236}">
                <a16:creationId xmlns:a16="http://schemas.microsoft.com/office/drawing/2014/main" id="{8BFAAAC6-4F03-4A49-BDBB-79F23ABAB688}"/>
              </a:ext>
            </a:extLst>
          </p:cNvPr>
          <p:cNvCxnSpPr>
            <a:cxnSpLocks/>
            <a:stCxn id="619" idx="8"/>
            <a:endCxn id="552" idx="0"/>
          </p:cNvCxnSpPr>
          <p:nvPr/>
        </p:nvCxnSpPr>
        <p:spPr>
          <a:xfrm rot="16200000" flipV="1">
            <a:off x="5217336" y="5640820"/>
            <a:ext cx="670916" cy="19873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4" name="Connector: Elbow 623">
            <a:extLst>
              <a:ext uri="{FF2B5EF4-FFF2-40B4-BE49-F238E27FC236}">
                <a16:creationId xmlns:a16="http://schemas.microsoft.com/office/drawing/2014/main" id="{0DB63DB4-ABE6-40B9-B208-883730CE0039}"/>
              </a:ext>
            </a:extLst>
          </p:cNvPr>
          <p:cNvCxnSpPr>
            <a:cxnSpLocks/>
            <a:stCxn id="619" idx="9"/>
            <a:endCxn id="529" idx="0"/>
          </p:cNvCxnSpPr>
          <p:nvPr/>
        </p:nvCxnSpPr>
        <p:spPr>
          <a:xfrm rot="5400000" flipH="1" flipV="1">
            <a:off x="5753211" y="5516813"/>
            <a:ext cx="686007" cy="43165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5" name="Connector: Elbow 624">
            <a:extLst>
              <a:ext uri="{FF2B5EF4-FFF2-40B4-BE49-F238E27FC236}">
                <a16:creationId xmlns:a16="http://schemas.microsoft.com/office/drawing/2014/main" id="{8C123D61-AEF9-4B64-BFCB-0D42A76D8419}"/>
              </a:ext>
            </a:extLst>
          </p:cNvPr>
          <p:cNvCxnSpPr>
            <a:cxnSpLocks/>
            <a:stCxn id="619" idx="9"/>
            <a:endCxn id="540" idx="0"/>
          </p:cNvCxnSpPr>
          <p:nvPr/>
        </p:nvCxnSpPr>
        <p:spPr>
          <a:xfrm rot="5400000" flipH="1" flipV="1">
            <a:off x="6218266" y="5054696"/>
            <a:ext cx="683069" cy="135882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6" name="Connector: Elbow 625">
            <a:extLst>
              <a:ext uri="{FF2B5EF4-FFF2-40B4-BE49-F238E27FC236}">
                <a16:creationId xmlns:a16="http://schemas.microsoft.com/office/drawing/2014/main" id="{182A9FDA-9055-41E0-B117-0D08ABB7D333}"/>
              </a:ext>
            </a:extLst>
          </p:cNvPr>
          <p:cNvCxnSpPr>
            <a:cxnSpLocks/>
            <a:stCxn id="619" idx="9"/>
            <a:endCxn id="596" idx="0"/>
          </p:cNvCxnSpPr>
          <p:nvPr/>
        </p:nvCxnSpPr>
        <p:spPr>
          <a:xfrm rot="5400000" flipH="1" flipV="1">
            <a:off x="6706416" y="4568738"/>
            <a:ext cx="680876" cy="2332936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or: Elbow 626">
            <a:extLst>
              <a:ext uri="{FF2B5EF4-FFF2-40B4-BE49-F238E27FC236}">
                <a16:creationId xmlns:a16="http://schemas.microsoft.com/office/drawing/2014/main" id="{34820201-6B3F-42B6-9CC7-2594B5D70622}"/>
              </a:ext>
            </a:extLst>
          </p:cNvPr>
          <p:cNvCxnSpPr>
            <a:cxnSpLocks/>
            <a:stCxn id="619" idx="9"/>
            <a:endCxn id="593" idx="0"/>
          </p:cNvCxnSpPr>
          <p:nvPr/>
        </p:nvCxnSpPr>
        <p:spPr>
          <a:xfrm rot="5400000" flipH="1" flipV="1">
            <a:off x="7164730" y="4106948"/>
            <a:ext cx="684352" cy="325304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8" name="Rectangle: Rounded Corners 627">
            <a:extLst>
              <a:ext uri="{FF2B5EF4-FFF2-40B4-BE49-F238E27FC236}">
                <a16:creationId xmlns:a16="http://schemas.microsoft.com/office/drawing/2014/main" id="{D43BC998-1D74-4FE2-B40F-CB460EF3AAC8}"/>
              </a:ext>
            </a:extLst>
          </p:cNvPr>
          <p:cNvSpPr/>
          <p:nvPr/>
        </p:nvSpPr>
        <p:spPr>
          <a:xfrm>
            <a:off x="5310841" y="5852644"/>
            <a:ext cx="917579" cy="27979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4.8.2.1.2.</a:t>
            </a:r>
          </a:p>
        </p:txBody>
      </p:sp>
      <p:sp>
        <p:nvSpPr>
          <p:cNvPr id="629" name="Rectangle 628">
            <a:extLst>
              <a:ext uri="{FF2B5EF4-FFF2-40B4-BE49-F238E27FC236}">
                <a16:creationId xmlns:a16="http://schemas.microsoft.com/office/drawing/2014/main" id="{6841FFC1-C63B-4E44-A44B-00FA4274E9BB}"/>
              </a:ext>
            </a:extLst>
          </p:cNvPr>
          <p:cNvSpPr/>
          <p:nvPr/>
        </p:nvSpPr>
        <p:spPr>
          <a:xfrm rot="16200000">
            <a:off x="335316" y="1614561"/>
            <a:ext cx="815485" cy="745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30" name="Group 629">
            <a:extLst>
              <a:ext uri="{FF2B5EF4-FFF2-40B4-BE49-F238E27FC236}">
                <a16:creationId xmlns:a16="http://schemas.microsoft.com/office/drawing/2014/main" id="{68EA0996-17F9-4ECB-A0B2-5FCFB6BA86DB}"/>
              </a:ext>
            </a:extLst>
          </p:cNvPr>
          <p:cNvGrpSpPr/>
          <p:nvPr/>
        </p:nvGrpSpPr>
        <p:grpSpPr>
          <a:xfrm rot="16200000">
            <a:off x="426406" y="1690307"/>
            <a:ext cx="612000" cy="612000"/>
            <a:chOff x="1383323" y="187570"/>
            <a:chExt cx="715839" cy="745666"/>
          </a:xfrm>
        </p:grpSpPr>
        <p:sp>
          <p:nvSpPr>
            <p:cNvPr id="631" name="Rectangle 630">
              <a:extLst>
                <a:ext uri="{FF2B5EF4-FFF2-40B4-BE49-F238E27FC236}">
                  <a16:creationId xmlns:a16="http://schemas.microsoft.com/office/drawing/2014/main" id="{42FA3DFD-630D-42F1-A7C7-CA8C22B6AD69}"/>
                </a:ext>
              </a:extLst>
            </p:cNvPr>
            <p:cNvSpPr/>
            <p:nvPr/>
          </p:nvSpPr>
          <p:spPr>
            <a:xfrm>
              <a:off x="1383323" y="187570"/>
              <a:ext cx="715839" cy="74566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632" name="Picture 2" descr="Quellbild anzeigen">
              <a:extLst>
                <a:ext uri="{FF2B5EF4-FFF2-40B4-BE49-F238E27FC236}">
                  <a16:creationId xmlns:a16="http://schemas.microsoft.com/office/drawing/2014/main" id="{82D402D3-EFC8-4298-BAF3-26302D53E4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476" y="269630"/>
              <a:ext cx="555625" cy="5861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33" name="Picture 8" descr="Bildergebnis für steckdose">
            <a:extLst>
              <a:ext uri="{FF2B5EF4-FFF2-40B4-BE49-F238E27FC236}">
                <a16:creationId xmlns:a16="http://schemas.microsoft.com/office/drawing/2014/main" id="{6BA5ABB1-E31D-42A0-AE11-0002608F30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6200000">
            <a:off x="820759" y="1699259"/>
            <a:ext cx="211498" cy="21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8" name="Rectangle 647">
            <a:extLst>
              <a:ext uri="{FF2B5EF4-FFF2-40B4-BE49-F238E27FC236}">
                <a16:creationId xmlns:a16="http://schemas.microsoft.com/office/drawing/2014/main" id="{4D98E32D-F3A5-49DB-8152-393D9FA1CE9D}"/>
              </a:ext>
            </a:extLst>
          </p:cNvPr>
          <p:cNvSpPr/>
          <p:nvPr/>
        </p:nvSpPr>
        <p:spPr>
          <a:xfrm rot="16200000">
            <a:off x="338640" y="2516687"/>
            <a:ext cx="815485" cy="7456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649" name="Group 648">
            <a:extLst>
              <a:ext uri="{FF2B5EF4-FFF2-40B4-BE49-F238E27FC236}">
                <a16:creationId xmlns:a16="http://schemas.microsoft.com/office/drawing/2014/main" id="{9F297EA3-5F66-40D3-8BFE-C8EDF7AD5F8C}"/>
              </a:ext>
            </a:extLst>
          </p:cNvPr>
          <p:cNvGrpSpPr/>
          <p:nvPr/>
        </p:nvGrpSpPr>
        <p:grpSpPr>
          <a:xfrm>
            <a:off x="405199" y="2594099"/>
            <a:ext cx="654111" cy="627947"/>
            <a:chOff x="337825" y="2911179"/>
            <a:chExt cx="654111" cy="627947"/>
          </a:xfrm>
        </p:grpSpPr>
        <p:grpSp>
          <p:nvGrpSpPr>
            <p:cNvPr id="650" name="Group 649">
              <a:extLst>
                <a:ext uri="{FF2B5EF4-FFF2-40B4-BE49-F238E27FC236}">
                  <a16:creationId xmlns:a16="http://schemas.microsoft.com/office/drawing/2014/main" id="{87B5AF06-3F19-4561-B212-0540C0AA4639}"/>
                </a:ext>
              </a:extLst>
            </p:cNvPr>
            <p:cNvGrpSpPr/>
            <p:nvPr/>
          </p:nvGrpSpPr>
          <p:grpSpPr>
            <a:xfrm rot="16200000">
              <a:off x="350907" y="2898097"/>
              <a:ext cx="627947" cy="654111"/>
              <a:chOff x="2723601" y="187570"/>
              <a:chExt cx="715839" cy="745666"/>
            </a:xfrm>
          </p:grpSpPr>
          <p:sp>
            <p:nvSpPr>
              <p:cNvPr id="652" name="Rectangle 651">
                <a:extLst>
                  <a:ext uri="{FF2B5EF4-FFF2-40B4-BE49-F238E27FC236}">
                    <a16:creationId xmlns:a16="http://schemas.microsoft.com/office/drawing/2014/main" id="{9DE45DB2-AC02-4960-82E6-0FCB949E6F87}"/>
                  </a:ext>
                </a:extLst>
              </p:cNvPr>
              <p:cNvSpPr/>
              <p:nvPr/>
            </p:nvSpPr>
            <p:spPr>
              <a:xfrm>
                <a:off x="2723601" y="187570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53" name="Picture 4" descr="Bildergebnis für gasentladungslampe">
                <a:extLst>
                  <a:ext uri="{FF2B5EF4-FFF2-40B4-BE49-F238E27FC236}">
                    <a16:creationId xmlns:a16="http://schemas.microsoft.com/office/drawing/2014/main" id="{9083C95B-B597-4319-9F77-E8A53FBE6AB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578" t="14701" r="21886" b="14242"/>
              <a:stretch/>
            </p:blipFill>
            <p:spPr bwMode="auto">
              <a:xfrm>
                <a:off x="2853286" y="211015"/>
                <a:ext cx="492370" cy="67993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51" name="Picture 8" descr="Bildergebnis für steckdose">
              <a:extLst>
                <a:ext uri="{FF2B5EF4-FFF2-40B4-BE49-F238E27FC236}">
                  <a16:creationId xmlns:a16="http://schemas.microsoft.com/office/drawing/2014/main" id="{D3F97093-FCB6-48F7-8490-28AB0C9A1C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6200000">
              <a:off x="757689" y="2919052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5" name="Group 1044">
            <a:extLst>
              <a:ext uri="{FF2B5EF4-FFF2-40B4-BE49-F238E27FC236}">
                <a16:creationId xmlns:a16="http://schemas.microsoft.com/office/drawing/2014/main" id="{F09C9F31-F183-4AFB-9FF3-B6B46ED33A0F}"/>
              </a:ext>
            </a:extLst>
          </p:cNvPr>
          <p:cNvGrpSpPr/>
          <p:nvPr/>
        </p:nvGrpSpPr>
        <p:grpSpPr>
          <a:xfrm flipH="1">
            <a:off x="373371" y="3389056"/>
            <a:ext cx="745666" cy="815485"/>
            <a:chOff x="11134151" y="3685896"/>
            <a:chExt cx="745666" cy="815485"/>
          </a:xfrm>
        </p:grpSpPr>
        <p:sp>
          <p:nvSpPr>
            <p:cNvPr id="655" name="Rectangle 654">
              <a:extLst>
                <a:ext uri="{FF2B5EF4-FFF2-40B4-BE49-F238E27FC236}">
                  <a16:creationId xmlns:a16="http://schemas.microsoft.com/office/drawing/2014/main" id="{323671CB-4019-4777-B2EB-6EF75ABBBB11}"/>
                </a:ext>
              </a:extLst>
            </p:cNvPr>
            <p:cNvSpPr/>
            <p:nvPr/>
          </p:nvSpPr>
          <p:spPr>
            <a:xfrm rot="5400000" flipH="1">
              <a:off x="11099241" y="3720806"/>
              <a:ext cx="815485" cy="745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56" name="Group 655">
              <a:extLst>
                <a:ext uri="{FF2B5EF4-FFF2-40B4-BE49-F238E27FC236}">
                  <a16:creationId xmlns:a16="http://schemas.microsoft.com/office/drawing/2014/main" id="{F244EF25-0B1D-4918-9B96-9C9B4D70033E}"/>
                </a:ext>
              </a:extLst>
            </p:cNvPr>
            <p:cNvGrpSpPr/>
            <p:nvPr/>
          </p:nvGrpSpPr>
          <p:grpSpPr>
            <a:xfrm rot="5400000">
              <a:off x="11197301" y="3777489"/>
              <a:ext cx="613959" cy="639541"/>
              <a:chOff x="3809633" y="211015"/>
              <a:chExt cx="715839" cy="745666"/>
            </a:xfrm>
          </p:grpSpPr>
          <p:sp>
            <p:nvSpPr>
              <p:cNvPr id="657" name="Rectangle 656">
                <a:extLst>
                  <a:ext uri="{FF2B5EF4-FFF2-40B4-BE49-F238E27FC236}">
                    <a16:creationId xmlns:a16="http://schemas.microsoft.com/office/drawing/2014/main" id="{2AC277F7-762A-41C5-8391-DA97D1B04E17}"/>
                  </a:ext>
                </a:extLst>
              </p:cNvPr>
              <p:cNvSpPr/>
              <p:nvPr/>
            </p:nvSpPr>
            <p:spPr>
              <a:xfrm>
                <a:off x="3809633" y="211015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58" name="Picture 657">
                <a:extLst>
                  <a:ext uri="{FF2B5EF4-FFF2-40B4-BE49-F238E27FC236}">
                    <a16:creationId xmlns:a16="http://schemas.microsoft.com/office/drawing/2014/main" id="{A54D93A4-B133-40BB-AA9C-17CCAB10B94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250" t="17047" r="86777" b="43250"/>
              <a:stretch/>
            </p:blipFill>
            <p:spPr>
              <a:xfrm>
                <a:off x="3950675" y="293075"/>
                <a:ext cx="433754" cy="586155"/>
              </a:xfrm>
              <a:prstGeom prst="rect">
                <a:avLst/>
              </a:prstGeom>
            </p:spPr>
          </p:pic>
        </p:grpSp>
        <p:pic>
          <p:nvPicPr>
            <p:cNvPr id="659" name="Picture 8" descr="Bildergebnis für steckdose">
              <a:extLst>
                <a:ext uri="{FF2B5EF4-FFF2-40B4-BE49-F238E27FC236}">
                  <a16:creationId xmlns:a16="http://schemas.microsoft.com/office/drawing/2014/main" id="{95181906-8994-46B6-BE7E-D1A49037BA8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11180259" y="4177799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B608153E-B7A0-4E65-8F09-95668D5CC0AA}"/>
              </a:ext>
            </a:extLst>
          </p:cNvPr>
          <p:cNvGrpSpPr/>
          <p:nvPr/>
        </p:nvGrpSpPr>
        <p:grpSpPr>
          <a:xfrm rot="5400000">
            <a:off x="344428" y="4324272"/>
            <a:ext cx="815485" cy="745666"/>
            <a:chOff x="5197529" y="5980812"/>
            <a:chExt cx="815485" cy="745666"/>
          </a:xfrm>
        </p:grpSpPr>
        <p:sp>
          <p:nvSpPr>
            <p:cNvPr id="660" name="Rectangle 659">
              <a:extLst>
                <a:ext uri="{FF2B5EF4-FFF2-40B4-BE49-F238E27FC236}">
                  <a16:creationId xmlns:a16="http://schemas.microsoft.com/office/drawing/2014/main" id="{8F30674C-4CC0-4AA3-A441-1FC8DCECBDC4}"/>
                </a:ext>
              </a:extLst>
            </p:cNvPr>
            <p:cNvSpPr/>
            <p:nvPr/>
          </p:nvSpPr>
          <p:spPr>
            <a:xfrm rot="10800000" flipH="1">
              <a:off x="5197529" y="5980812"/>
              <a:ext cx="815485" cy="745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61" name="Group 660">
              <a:extLst>
                <a:ext uri="{FF2B5EF4-FFF2-40B4-BE49-F238E27FC236}">
                  <a16:creationId xmlns:a16="http://schemas.microsoft.com/office/drawing/2014/main" id="{DFFEA41F-E48C-4EE2-B81C-4F9E486E5EC0}"/>
                </a:ext>
              </a:extLst>
            </p:cNvPr>
            <p:cNvGrpSpPr/>
            <p:nvPr/>
          </p:nvGrpSpPr>
          <p:grpSpPr>
            <a:xfrm flipV="1">
              <a:off x="5284703" y="6048130"/>
              <a:ext cx="640543" cy="632355"/>
              <a:chOff x="7477659" y="3938250"/>
              <a:chExt cx="640543" cy="632355"/>
            </a:xfrm>
          </p:grpSpPr>
          <p:sp>
            <p:nvSpPr>
              <p:cNvPr id="662" name="Rectangle 661">
                <a:extLst>
                  <a:ext uri="{FF2B5EF4-FFF2-40B4-BE49-F238E27FC236}">
                    <a16:creationId xmlns:a16="http://schemas.microsoft.com/office/drawing/2014/main" id="{96D73D65-9FFA-4CB0-AE02-1622A7CA06F1}"/>
                  </a:ext>
                </a:extLst>
              </p:cNvPr>
              <p:cNvSpPr/>
              <p:nvPr/>
            </p:nvSpPr>
            <p:spPr>
              <a:xfrm>
                <a:off x="7477659" y="3938250"/>
                <a:ext cx="640543" cy="6323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63" name="Picture 6" descr="Bildergebnis für Glühwürmchen">
                <a:extLst>
                  <a:ext uri="{FF2B5EF4-FFF2-40B4-BE49-F238E27FC236}">
                    <a16:creationId xmlns:a16="http://schemas.microsoft.com/office/drawing/2014/main" id="{536D2E65-4CF5-4A6F-A5F9-AFA599B782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26" r="11605" b="10059"/>
              <a:stretch/>
            </p:blipFill>
            <p:spPr bwMode="auto">
              <a:xfrm>
                <a:off x="7535680" y="3997832"/>
                <a:ext cx="524500" cy="507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64" name="Picture 8" descr="Bildergebnis für steckdose">
                <a:extLst>
                  <a:ext uri="{FF2B5EF4-FFF2-40B4-BE49-F238E27FC236}">
                    <a16:creationId xmlns:a16="http://schemas.microsoft.com/office/drawing/2014/main" id="{2A187E5D-316E-44F1-B879-ED5AD58E47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10800000" flipH="1">
                <a:off x="7880865" y="4335535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cxnSp>
        <p:nvCxnSpPr>
          <p:cNvPr id="667" name="Connector: Elbow 666">
            <a:extLst>
              <a:ext uri="{FF2B5EF4-FFF2-40B4-BE49-F238E27FC236}">
                <a16:creationId xmlns:a16="http://schemas.microsoft.com/office/drawing/2014/main" id="{4827002C-513E-4CEE-BC13-937F281E5F16}"/>
              </a:ext>
            </a:extLst>
          </p:cNvPr>
          <p:cNvCxnSpPr>
            <a:cxnSpLocks/>
            <a:stCxn id="289" idx="5"/>
            <a:endCxn id="660" idx="2"/>
          </p:cNvCxnSpPr>
          <p:nvPr/>
        </p:nvCxnSpPr>
        <p:spPr>
          <a:xfrm rot="10800000" flipV="1">
            <a:off x="1125005" y="3488408"/>
            <a:ext cx="4342517" cy="1208697"/>
          </a:xfrm>
          <a:prstGeom prst="bentConnector3">
            <a:avLst>
              <a:gd name="adj1" fmla="val 85635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8" name="Connector: Elbow 667">
            <a:extLst>
              <a:ext uri="{FF2B5EF4-FFF2-40B4-BE49-F238E27FC236}">
                <a16:creationId xmlns:a16="http://schemas.microsoft.com/office/drawing/2014/main" id="{84C23679-7AEB-4B46-A6A7-4CA12E9E0179}"/>
              </a:ext>
            </a:extLst>
          </p:cNvPr>
          <p:cNvCxnSpPr>
            <a:cxnSpLocks/>
            <a:stCxn id="289" idx="5"/>
            <a:endCxn id="655" idx="2"/>
          </p:cNvCxnSpPr>
          <p:nvPr/>
        </p:nvCxnSpPr>
        <p:spPr>
          <a:xfrm rot="10800000" flipV="1">
            <a:off x="1119039" y="3488409"/>
            <a:ext cx="4348483" cy="308390"/>
          </a:xfrm>
          <a:prstGeom prst="bentConnector3">
            <a:avLst>
              <a:gd name="adj1" fmla="val 85586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Connector: Elbow 668">
            <a:extLst>
              <a:ext uri="{FF2B5EF4-FFF2-40B4-BE49-F238E27FC236}">
                <a16:creationId xmlns:a16="http://schemas.microsoft.com/office/drawing/2014/main" id="{068BA692-16DE-4FD5-826F-26EB6A87924D}"/>
              </a:ext>
            </a:extLst>
          </p:cNvPr>
          <p:cNvCxnSpPr>
            <a:cxnSpLocks/>
            <a:stCxn id="289" idx="5"/>
            <a:endCxn id="648" idx="2"/>
          </p:cNvCxnSpPr>
          <p:nvPr/>
        </p:nvCxnSpPr>
        <p:spPr>
          <a:xfrm rot="10800000">
            <a:off x="1119217" y="2889521"/>
            <a:ext cx="4348305" cy="598889"/>
          </a:xfrm>
          <a:prstGeom prst="bentConnector3">
            <a:avLst>
              <a:gd name="adj1" fmla="val 85911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6" name="Rectangle: Rounded Corners 665">
            <a:extLst>
              <a:ext uri="{FF2B5EF4-FFF2-40B4-BE49-F238E27FC236}">
                <a16:creationId xmlns:a16="http://schemas.microsoft.com/office/drawing/2014/main" id="{FA5F66FA-7978-425D-A809-AAC37C47F629}"/>
              </a:ext>
            </a:extLst>
          </p:cNvPr>
          <p:cNvSpPr/>
          <p:nvPr/>
        </p:nvSpPr>
        <p:spPr>
          <a:xfrm rot="16200000">
            <a:off x="1690981" y="3282518"/>
            <a:ext cx="749798" cy="4787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4.8.2.2.2.</a:t>
            </a:r>
          </a:p>
          <a:p>
            <a:pPr algn="ctr"/>
            <a:r>
              <a:rPr lang="de-DE" sz="1400" b="1" dirty="0"/>
              <a:t>(b)</a:t>
            </a:r>
          </a:p>
        </p:txBody>
      </p:sp>
      <p:cxnSp>
        <p:nvCxnSpPr>
          <p:cNvPr id="670" name="Connector: Elbow 669">
            <a:extLst>
              <a:ext uri="{FF2B5EF4-FFF2-40B4-BE49-F238E27FC236}">
                <a16:creationId xmlns:a16="http://schemas.microsoft.com/office/drawing/2014/main" id="{9AB93F4F-1051-4A18-8A26-139DD5D4665E}"/>
              </a:ext>
            </a:extLst>
          </p:cNvPr>
          <p:cNvCxnSpPr>
            <a:cxnSpLocks/>
            <a:stCxn id="289" idx="7"/>
            <a:endCxn id="629" idx="2"/>
          </p:cNvCxnSpPr>
          <p:nvPr/>
        </p:nvCxnSpPr>
        <p:spPr>
          <a:xfrm rot="10800000">
            <a:off x="1115893" y="1987394"/>
            <a:ext cx="4351629" cy="1044564"/>
          </a:xfrm>
          <a:prstGeom prst="bentConnector3">
            <a:avLst>
              <a:gd name="adj1" fmla="val 78771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5" name="Rectangle: Rounded Corners 664">
            <a:extLst>
              <a:ext uri="{FF2B5EF4-FFF2-40B4-BE49-F238E27FC236}">
                <a16:creationId xmlns:a16="http://schemas.microsoft.com/office/drawing/2014/main" id="{ED605BC8-9CD3-421E-9B0A-24FE7E2317CB}"/>
              </a:ext>
            </a:extLst>
          </p:cNvPr>
          <p:cNvSpPr/>
          <p:nvPr/>
        </p:nvSpPr>
        <p:spPr>
          <a:xfrm rot="16200000">
            <a:off x="1267938" y="1792600"/>
            <a:ext cx="815485" cy="4787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>
                <a:solidFill>
                  <a:schemeClr val="tx1"/>
                </a:solidFill>
              </a:rPr>
              <a:t>4.8.2.2.2.</a:t>
            </a: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(a)</a:t>
            </a:r>
          </a:p>
        </p:txBody>
      </p:sp>
      <p:sp>
        <p:nvSpPr>
          <p:cNvPr id="654" name="Rectangle 653">
            <a:extLst>
              <a:ext uri="{FF2B5EF4-FFF2-40B4-BE49-F238E27FC236}">
                <a16:creationId xmlns:a16="http://schemas.microsoft.com/office/drawing/2014/main" id="{3F65DD5F-4CA8-49DF-991B-C1394FB0580F}"/>
              </a:ext>
            </a:extLst>
          </p:cNvPr>
          <p:cNvSpPr/>
          <p:nvPr/>
        </p:nvSpPr>
        <p:spPr>
          <a:xfrm rot="16200000" flipH="1">
            <a:off x="2201589" y="3182373"/>
            <a:ext cx="824736" cy="15562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dirty="0">
                <a:solidFill>
                  <a:schemeClr val="tx1"/>
                </a:solidFill>
              </a:rPr>
              <a:t>+CORRECTION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C63F80D5-E14A-4033-8F7E-F75B07A9BE7E}"/>
              </a:ext>
            </a:extLst>
          </p:cNvPr>
          <p:cNvGrpSpPr/>
          <p:nvPr/>
        </p:nvGrpSpPr>
        <p:grpSpPr>
          <a:xfrm rot="5400000">
            <a:off x="11030069" y="1528961"/>
            <a:ext cx="815485" cy="749798"/>
            <a:chOff x="6097122" y="137039"/>
            <a:chExt cx="815485" cy="749798"/>
          </a:xfrm>
        </p:grpSpPr>
        <p:grpSp>
          <p:nvGrpSpPr>
            <p:cNvPr id="671" name="Group 670">
              <a:extLst>
                <a:ext uri="{FF2B5EF4-FFF2-40B4-BE49-F238E27FC236}">
                  <a16:creationId xmlns:a16="http://schemas.microsoft.com/office/drawing/2014/main" id="{5DA8954D-F671-4989-9B72-E452A0EB4307}"/>
                </a:ext>
              </a:extLst>
            </p:cNvPr>
            <p:cNvGrpSpPr/>
            <p:nvPr/>
          </p:nvGrpSpPr>
          <p:grpSpPr>
            <a:xfrm>
              <a:off x="6097122" y="137039"/>
              <a:ext cx="815485" cy="749798"/>
              <a:chOff x="414787" y="107631"/>
              <a:chExt cx="815485" cy="749798"/>
            </a:xfrm>
          </p:grpSpPr>
          <p:sp>
            <p:nvSpPr>
              <p:cNvPr id="672" name="Rectangle 671">
                <a:extLst>
                  <a:ext uri="{FF2B5EF4-FFF2-40B4-BE49-F238E27FC236}">
                    <a16:creationId xmlns:a16="http://schemas.microsoft.com/office/drawing/2014/main" id="{112F60D0-1422-484E-B4CD-889F1E4083CA}"/>
                  </a:ext>
                </a:extLst>
              </p:cNvPr>
              <p:cNvSpPr/>
              <p:nvPr/>
            </p:nvSpPr>
            <p:spPr>
              <a:xfrm>
                <a:off x="414787" y="107631"/>
                <a:ext cx="815485" cy="74979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673" name="Group 672">
                <a:extLst>
                  <a:ext uri="{FF2B5EF4-FFF2-40B4-BE49-F238E27FC236}">
                    <a16:creationId xmlns:a16="http://schemas.microsoft.com/office/drawing/2014/main" id="{3C813761-F6A4-4509-A982-6536EE79CAE8}"/>
                  </a:ext>
                </a:extLst>
              </p:cNvPr>
              <p:cNvGrpSpPr/>
              <p:nvPr/>
            </p:nvGrpSpPr>
            <p:grpSpPr>
              <a:xfrm>
                <a:off x="507617" y="163811"/>
                <a:ext cx="612000" cy="612000"/>
                <a:chOff x="1383323" y="187570"/>
                <a:chExt cx="715839" cy="745666"/>
              </a:xfrm>
            </p:grpSpPr>
            <p:sp>
              <p:nvSpPr>
                <p:cNvPr id="674" name="Rectangle 673">
                  <a:extLst>
                    <a:ext uri="{FF2B5EF4-FFF2-40B4-BE49-F238E27FC236}">
                      <a16:creationId xmlns:a16="http://schemas.microsoft.com/office/drawing/2014/main" id="{5F58A922-0FA4-4DBD-A09C-1777B10F1E34}"/>
                    </a:ext>
                  </a:extLst>
                </p:cNvPr>
                <p:cNvSpPr/>
                <p:nvPr/>
              </p:nvSpPr>
              <p:spPr>
                <a:xfrm>
                  <a:off x="1383323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675" name="Picture 2" descr="Quellbild anzeigen">
                  <a:extLst>
                    <a:ext uri="{FF2B5EF4-FFF2-40B4-BE49-F238E27FC236}">
                      <a16:creationId xmlns:a16="http://schemas.microsoft.com/office/drawing/2014/main" id="{1E384D21-4618-47DA-8127-45C34357A38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61476" y="269630"/>
                  <a:ext cx="555625" cy="58615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</p:grpSp>
        <p:grpSp>
          <p:nvGrpSpPr>
            <p:cNvPr id="676" name="Group 675">
              <a:extLst>
                <a:ext uri="{FF2B5EF4-FFF2-40B4-BE49-F238E27FC236}">
                  <a16:creationId xmlns:a16="http://schemas.microsoft.com/office/drawing/2014/main" id="{F8CA36A2-DF19-4ADB-92AB-076B5A801FFE}"/>
                </a:ext>
              </a:extLst>
            </p:cNvPr>
            <p:cNvGrpSpPr/>
            <p:nvPr/>
          </p:nvGrpSpPr>
          <p:grpSpPr>
            <a:xfrm>
              <a:off x="6555921" y="562704"/>
              <a:ext cx="231202" cy="232523"/>
              <a:chOff x="2852687" y="837863"/>
              <a:chExt cx="231202" cy="232523"/>
            </a:xfrm>
          </p:grpSpPr>
          <p:pic>
            <p:nvPicPr>
              <p:cNvPr id="677" name="Picture 8" descr="Bildergebnis für steckdose">
                <a:extLst>
                  <a:ext uri="{FF2B5EF4-FFF2-40B4-BE49-F238E27FC236}">
                    <a16:creationId xmlns:a16="http://schemas.microsoft.com/office/drawing/2014/main" id="{24B94CDE-170B-4E92-911C-388AC9167C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>
                <a:off x="2852687" y="837863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78" name="Straight Connector 677">
                <a:extLst>
                  <a:ext uri="{FF2B5EF4-FFF2-40B4-BE49-F238E27FC236}">
                    <a16:creationId xmlns:a16="http://schemas.microsoft.com/office/drawing/2014/main" id="{8FDA4A67-7248-4EF2-8D83-542E80CD24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72504" y="856359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Connector 678">
                <a:extLst>
                  <a:ext uri="{FF2B5EF4-FFF2-40B4-BE49-F238E27FC236}">
                    <a16:creationId xmlns:a16="http://schemas.microsoft.com/office/drawing/2014/main" id="{4755B24A-EABB-4F39-AE8C-5579EDC51E7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869309" y="856359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48E9D885-C947-46C7-A006-03CEE12D6898}"/>
              </a:ext>
            </a:extLst>
          </p:cNvPr>
          <p:cNvGrpSpPr/>
          <p:nvPr/>
        </p:nvGrpSpPr>
        <p:grpSpPr>
          <a:xfrm>
            <a:off x="11062912" y="2439693"/>
            <a:ext cx="749798" cy="815485"/>
            <a:chOff x="11131649" y="2791208"/>
            <a:chExt cx="749798" cy="815485"/>
          </a:xfrm>
        </p:grpSpPr>
        <p:sp>
          <p:nvSpPr>
            <p:cNvPr id="680" name="Rectangle 679">
              <a:extLst>
                <a:ext uri="{FF2B5EF4-FFF2-40B4-BE49-F238E27FC236}">
                  <a16:creationId xmlns:a16="http://schemas.microsoft.com/office/drawing/2014/main" id="{B9BC7DD4-F5F5-42BF-88F7-F06DC4D42919}"/>
                </a:ext>
              </a:extLst>
            </p:cNvPr>
            <p:cNvSpPr/>
            <p:nvPr/>
          </p:nvSpPr>
          <p:spPr>
            <a:xfrm rot="5400000" flipH="1">
              <a:off x="11098805" y="2824052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81" name="Group 680">
              <a:extLst>
                <a:ext uri="{FF2B5EF4-FFF2-40B4-BE49-F238E27FC236}">
                  <a16:creationId xmlns:a16="http://schemas.microsoft.com/office/drawing/2014/main" id="{CF9329F7-48B8-490B-90D9-D5CD89D1CC7E}"/>
                </a:ext>
              </a:extLst>
            </p:cNvPr>
            <p:cNvGrpSpPr/>
            <p:nvPr/>
          </p:nvGrpSpPr>
          <p:grpSpPr>
            <a:xfrm rot="5400000">
              <a:off x="11200851" y="2858270"/>
              <a:ext cx="613959" cy="639541"/>
              <a:chOff x="3809633" y="211015"/>
              <a:chExt cx="715839" cy="745666"/>
            </a:xfrm>
          </p:grpSpPr>
          <p:sp>
            <p:nvSpPr>
              <p:cNvPr id="682" name="Rectangle 681">
                <a:extLst>
                  <a:ext uri="{FF2B5EF4-FFF2-40B4-BE49-F238E27FC236}">
                    <a16:creationId xmlns:a16="http://schemas.microsoft.com/office/drawing/2014/main" id="{AC872660-AF29-4DBF-8664-8DBE8C0B6DE8}"/>
                  </a:ext>
                </a:extLst>
              </p:cNvPr>
              <p:cNvSpPr/>
              <p:nvPr/>
            </p:nvSpPr>
            <p:spPr>
              <a:xfrm>
                <a:off x="3809633" y="211015"/>
                <a:ext cx="715839" cy="74566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83" name="Picture 682">
                <a:extLst>
                  <a:ext uri="{FF2B5EF4-FFF2-40B4-BE49-F238E27FC236}">
                    <a16:creationId xmlns:a16="http://schemas.microsoft.com/office/drawing/2014/main" id="{D80B9A6E-9711-459B-B220-0DA44C464C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-250" t="17047" r="86777" b="43250"/>
              <a:stretch/>
            </p:blipFill>
            <p:spPr>
              <a:xfrm>
                <a:off x="3950675" y="293075"/>
                <a:ext cx="433754" cy="586155"/>
              </a:xfrm>
              <a:prstGeom prst="rect">
                <a:avLst/>
              </a:prstGeom>
            </p:spPr>
          </p:pic>
        </p:grpSp>
        <p:grpSp>
          <p:nvGrpSpPr>
            <p:cNvPr id="684" name="Group 683">
              <a:extLst>
                <a:ext uri="{FF2B5EF4-FFF2-40B4-BE49-F238E27FC236}">
                  <a16:creationId xmlns:a16="http://schemas.microsoft.com/office/drawing/2014/main" id="{B6CFDA96-E7EF-4DC0-8122-B1692EABC342}"/>
                </a:ext>
              </a:extLst>
            </p:cNvPr>
            <p:cNvGrpSpPr/>
            <p:nvPr/>
          </p:nvGrpSpPr>
          <p:grpSpPr>
            <a:xfrm>
              <a:off x="11183148" y="3259241"/>
              <a:ext cx="232523" cy="231202"/>
              <a:chOff x="9869411" y="1342034"/>
              <a:chExt cx="232523" cy="231202"/>
            </a:xfrm>
          </p:grpSpPr>
          <p:pic>
            <p:nvPicPr>
              <p:cNvPr id="685" name="Picture 8" descr="Bildergebnis für steckdose">
                <a:extLst>
                  <a:ext uri="{FF2B5EF4-FFF2-40B4-BE49-F238E27FC236}">
                    <a16:creationId xmlns:a16="http://schemas.microsoft.com/office/drawing/2014/main" id="{F47BB1CC-A7A4-44B1-A741-3CED9C786A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9870072" y="1341373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686" name="Straight Connector 685">
                <a:extLst>
                  <a:ext uri="{FF2B5EF4-FFF2-40B4-BE49-F238E27FC236}">
                    <a16:creationId xmlns:a16="http://schemas.microsoft.com/office/drawing/2014/main" id="{2F7BF951-D696-456E-B376-2BCF87930B58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9886766" y="1357496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Straight Connector 686">
                <a:extLst>
                  <a:ext uri="{FF2B5EF4-FFF2-40B4-BE49-F238E27FC236}">
                    <a16:creationId xmlns:a16="http://schemas.microsoft.com/office/drawing/2014/main" id="{FE252300-BAAE-4252-8928-96123C6795E4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9884998" y="1358924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E9BD8A3-4AD6-43E6-8090-ED63A046F2DC}"/>
              </a:ext>
            </a:extLst>
          </p:cNvPr>
          <p:cNvGrpSpPr/>
          <p:nvPr/>
        </p:nvGrpSpPr>
        <p:grpSpPr>
          <a:xfrm flipH="1">
            <a:off x="11062217" y="3364779"/>
            <a:ext cx="749798" cy="815485"/>
            <a:chOff x="294310" y="2811848"/>
            <a:chExt cx="749798" cy="815485"/>
          </a:xfrm>
        </p:grpSpPr>
        <p:sp>
          <p:nvSpPr>
            <p:cNvPr id="688" name="Rectangle 687">
              <a:extLst>
                <a:ext uri="{FF2B5EF4-FFF2-40B4-BE49-F238E27FC236}">
                  <a16:creationId xmlns:a16="http://schemas.microsoft.com/office/drawing/2014/main" id="{8B9BB99C-8E41-4490-8BD0-CC892588091E}"/>
                </a:ext>
              </a:extLst>
            </p:cNvPr>
            <p:cNvSpPr/>
            <p:nvPr/>
          </p:nvSpPr>
          <p:spPr>
            <a:xfrm rot="16200000">
              <a:off x="261466" y="2844692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89" name="Group 688">
              <a:extLst>
                <a:ext uri="{FF2B5EF4-FFF2-40B4-BE49-F238E27FC236}">
                  <a16:creationId xmlns:a16="http://schemas.microsoft.com/office/drawing/2014/main" id="{7783ED56-40A8-4352-850A-021A8AE1204C}"/>
                </a:ext>
              </a:extLst>
            </p:cNvPr>
            <p:cNvGrpSpPr/>
            <p:nvPr/>
          </p:nvGrpSpPr>
          <p:grpSpPr>
            <a:xfrm>
              <a:off x="337825" y="2911179"/>
              <a:ext cx="654111" cy="627947"/>
              <a:chOff x="337825" y="2911179"/>
              <a:chExt cx="654111" cy="627947"/>
            </a:xfrm>
          </p:grpSpPr>
          <p:grpSp>
            <p:nvGrpSpPr>
              <p:cNvPr id="690" name="Group 689">
                <a:extLst>
                  <a:ext uri="{FF2B5EF4-FFF2-40B4-BE49-F238E27FC236}">
                    <a16:creationId xmlns:a16="http://schemas.microsoft.com/office/drawing/2014/main" id="{87295357-320A-4969-9333-FEB0EF72D228}"/>
                  </a:ext>
                </a:extLst>
              </p:cNvPr>
              <p:cNvGrpSpPr/>
              <p:nvPr/>
            </p:nvGrpSpPr>
            <p:grpSpPr>
              <a:xfrm rot="16200000">
                <a:off x="350907" y="2898097"/>
                <a:ext cx="627947" cy="654111"/>
                <a:chOff x="2723601" y="187570"/>
                <a:chExt cx="715839" cy="745666"/>
              </a:xfrm>
            </p:grpSpPr>
            <p:sp>
              <p:nvSpPr>
                <p:cNvPr id="695" name="Rectangle 694">
                  <a:extLst>
                    <a:ext uri="{FF2B5EF4-FFF2-40B4-BE49-F238E27FC236}">
                      <a16:creationId xmlns:a16="http://schemas.microsoft.com/office/drawing/2014/main" id="{414B0141-97E9-4D7C-AD90-C634A99818F1}"/>
                    </a:ext>
                  </a:extLst>
                </p:cNvPr>
                <p:cNvSpPr/>
                <p:nvPr/>
              </p:nvSpPr>
              <p:spPr>
                <a:xfrm>
                  <a:off x="2723601" y="187570"/>
                  <a:ext cx="715839" cy="74566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pic>
              <p:nvPicPr>
                <p:cNvPr id="696" name="Picture 4" descr="Bildergebnis für gasentladungslampe">
                  <a:extLst>
                    <a:ext uri="{FF2B5EF4-FFF2-40B4-BE49-F238E27FC236}">
                      <a16:creationId xmlns:a16="http://schemas.microsoft.com/office/drawing/2014/main" id="{7FD1DE59-8AD3-4F95-94AB-A19E4810CD7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4578" t="14701" r="21886" b="14242"/>
                <a:stretch/>
              </p:blipFill>
              <p:spPr bwMode="auto">
                <a:xfrm>
                  <a:off x="2853286" y="211015"/>
                  <a:ext cx="492370" cy="67993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691" name="Group 690">
                <a:extLst>
                  <a:ext uri="{FF2B5EF4-FFF2-40B4-BE49-F238E27FC236}">
                    <a16:creationId xmlns:a16="http://schemas.microsoft.com/office/drawing/2014/main" id="{F96562E9-543B-4E61-A288-63732AD4959D}"/>
                  </a:ext>
                </a:extLst>
              </p:cNvPr>
              <p:cNvGrpSpPr/>
              <p:nvPr/>
            </p:nvGrpSpPr>
            <p:grpSpPr>
              <a:xfrm rot="16200000">
                <a:off x="757689" y="2919052"/>
                <a:ext cx="231202" cy="232523"/>
                <a:chOff x="2852687" y="837861"/>
                <a:chExt cx="231202" cy="232523"/>
              </a:xfrm>
            </p:grpSpPr>
            <p:pic>
              <p:nvPicPr>
                <p:cNvPr id="692" name="Picture 8" descr="Bildergebnis für steckdose">
                  <a:extLst>
                    <a:ext uri="{FF2B5EF4-FFF2-40B4-BE49-F238E27FC236}">
                      <a16:creationId xmlns:a16="http://schemas.microsoft.com/office/drawing/2014/main" id="{7F37760F-0312-403A-9C3D-2AB43CAF074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>
                  <a:off x="2852687" y="837861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693" name="Straight Connector 692">
                  <a:extLst>
                    <a:ext uri="{FF2B5EF4-FFF2-40B4-BE49-F238E27FC236}">
                      <a16:creationId xmlns:a16="http://schemas.microsoft.com/office/drawing/2014/main" id="{0903C754-D379-455E-A2B0-222EF3D293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872504" y="856358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4" name="Straight Connector 693">
                  <a:extLst>
                    <a:ext uri="{FF2B5EF4-FFF2-40B4-BE49-F238E27FC236}">
                      <a16:creationId xmlns:a16="http://schemas.microsoft.com/office/drawing/2014/main" id="{C7731F4A-C5E5-40F2-AEB1-AE519D637A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869309" y="856359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41E0C67-E6EE-48F8-BD04-3194139D97A5}"/>
              </a:ext>
            </a:extLst>
          </p:cNvPr>
          <p:cNvGrpSpPr/>
          <p:nvPr/>
        </p:nvGrpSpPr>
        <p:grpSpPr>
          <a:xfrm rot="16200000">
            <a:off x="11015319" y="4320143"/>
            <a:ext cx="815485" cy="749798"/>
            <a:chOff x="6092217" y="5978310"/>
            <a:chExt cx="815485" cy="749798"/>
          </a:xfrm>
        </p:grpSpPr>
        <p:sp>
          <p:nvSpPr>
            <p:cNvPr id="697" name="Rectangle 696">
              <a:extLst>
                <a:ext uri="{FF2B5EF4-FFF2-40B4-BE49-F238E27FC236}">
                  <a16:creationId xmlns:a16="http://schemas.microsoft.com/office/drawing/2014/main" id="{C0A7F8F4-FDFB-4BE4-B905-F6EE510D1B44}"/>
                </a:ext>
              </a:extLst>
            </p:cNvPr>
            <p:cNvSpPr/>
            <p:nvPr/>
          </p:nvSpPr>
          <p:spPr>
            <a:xfrm rot="10800000" flipH="1">
              <a:off x="6092217" y="5978310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98" name="Group 697">
              <a:extLst>
                <a:ext uri="{FF2B5EF4-FFF2-40B4-BE49-F238E27FC236}">
                  <a16:creationId xmlns:a16="http://schemas.microsoft.com/office/drawing/2014/main" id="{5F73D564-A5CE-4ECB-9340-A603F1E068B5}"/>
                </a:ext>
              </a:extLst>
            </p:cNvPr>
            <p:cNvGrpSpPr/>
            <p:nvPr/>
          </p:nvGrpSpPr>
          <p:grpSpPr>
            <a:xfrm flipV="1">
              <a:off x="6176016" y="6034638"/>
              <a:ext cx="640543" cy="632355"/>
              <a:chOff x="7477659" y="3938250"/>
              <a:chExt cx="640543" cy="632355"/>
            </a:xfrm>
          </p:grpSpPr>
          <p:sp>
            <p:nvSpPr>
              <p:cNvPr id="699" name="Rectangle 698">
                <a:extLst>
                  <a:ext uri="{FF2B5EF4-FFF2-40B4-BE49-F238E27FC236}">
                    <a16:creationId xmlns:a16="http://schemas.microsoft.com/office/drawing/2014/main" id="{CA38CE31-6617-4716-9137-B60FE48C733D}"/>
                  </a:ext>
                </a:extLst>
              </p:cNvPr>
              <p:cNvSpPr/>
              <p:nvPr/>
            </p:nvSpPr>
            <p:spPr>
              <a:xfrm>
                <a:off x="7477659" y="3938250"/>
                <a:ext cx="640543" cy="6323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700" name="Picture 6" descr="Bildergebnis für Glühwürmchen">
                <a:extLst>
                  <a:ext uri="{FF2B5EF4-FFF2-40B4-BE49-F238E27FC236}">
                    <a16:creationId xmlns:a16="http://schemas.microsoft.com/office/drawing/2014/main" id="{F396308C-DCBB-40DC-9DE8-E0446DC0B0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26" r="11605" b="10059"/>
              <a:stretch/>
            </p:blipFill>
            <p:spPr bwMode="auto">
              <a:xfrm>
                <a:off x="7535680" y="3997832"/>
                <a:ext cx="524500" cy="507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01" name="Group 700">
                <a:extLst>
                  <a:ext uri="{FF2B5EF4-FFF2-40B4-BE49-F238E27FC236}">
                    <a16:creationId xmlns:a16="http://schemas.microsoft.com/office/drawing/2014/main" id="{014FE1FD-DE8B-450B-B9A1-74A28696F616}"/>
                  </a:ext>
                </a:extLst>
              </p:cNvPr>
              <p:cNvGrpSpPr/>
              <p:nvPr/>
            </p:nvGrpSpPr>
            <p:grpSpPr>
              <a:xfrm rot="5400000">
                <a:off x="7880204" y="4336195"/>
                <a:ext cx="232523" cy="231202"/>
                <a:chOff x="8834293" y="1759700"/>
                <a:chExt cx="232523" cy="231202"/>
              </a:xfrm>
            </p:grpSpPr>
            <p:pic>
              <p:nvPicPr>
                <p:cNvPr id="702" name="Picture 8" descr="Bildergebnis für steckdose">
                  <a:extLst>
                    <a:ext uri="{FF2B5EF4-FFF2-40B4-BE49-F238E27FC236}">
                      <a16:creationId xmlns:a16="http://schemas.microsoft.com/office/drawing/2014/main" id="{ECFB08CD-581D-4458-A5ED-8E9A8CF3845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 rot="5400000" flipH="1">
                  <a:off x="8834954" y="1759039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03" name="Straight Connector 702">
                  <a:extLst>
                    <a:ext uri="{FF2B5EF4-FFF2-40B4-BE49-F238E27FC236}">
                      <a16:creationId xmlns:a16="http://schemas.microsoft.com/office/drawing/2014/main" id="{329ECC67-576D-4E7C-BD0D-520F6A13D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8851647" y="1775162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4" name="Straight Connector 703">
                  <a:extLst>
                    <a:ext uri="{FF2B5EF4-FFF2-40B4-BE49-F238E27FC236}">
                      <a16:creationId xmlns:a16="http://schemas.microsoft.com/office/drawing/2014/main" id="{E67EFD5D-F4B9-4625-B1A0-88FE6246D2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 flipV="1">
                  <a:off x="8849879" y="1776590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705" name="Connector: Elbow 704">
            <a:extLst>
              <a:ext uri="{FF2B5EF4-FFF2-40B4-BE49-F238E27FC236}">
                <a16:creationId xmlns:a16="http://schemas.microsoft.com/office/drawing/2014/main" id="{19CDE57E-5678-4609-8B01-3617E73A0CC2}"/>
              </a:ext>
            </a:extLst>
          </p:cNvPr>
          <p:cNvCxnSpPr>
            <a:cxnSpLocks/>
            <a:stCxn id="289" idx="1"/>
            <a:endCxn id="697" idx="2"/>
          </p:cNvCxnSpPr>
          <p:nvPr/>
        </p:nvCxnSpPr>
        <p:spPr>
          <a:xfrm>
            <a:off x="6135550" y="3260184"/>
            <a:ext cx="4912613" cy="1434858"/>
          </a:xfrm>
          <a:prstGeom prst="bentConnector3">
            <a:avLst>
              <a:gd name="adj1" fmla="val 83504"/>
            </a:avLst>
          </a:prstGeom>
          <a:ln w="28575">
            <a:solidFill>
              <a:schemeClr val="accent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6" name="Connector: Elbow 705">
            <a:extLst>
              <a:ext uri="{FF2B5EF4-FFF2-40B4-BE49-F238E27FC236}">
                <a16:creationId xmlns:a16="http://schemas.microsoft.com/office/drawing/2014/main" id="{43CD4175-A354-45F3-B394-B313A69F8F9A}"/>
              </a:ext>
            </a:extLst>
          </p:cNvPr>
          <p:cNvCxnSpPr>
            <a:cxnSpLocks/>
            <a:stCxn id="289" idx="1"/>
            <a:endCxn id="688" idx="2"/>
          </p:cNvCxnSpPr>
          <p:nvPr/>
        </p:nvCxnSpPr>
        <p:spPr>
          <a:xfrm>
            <a:off x="6135550" y="3260184"/>
            <a:ext cx="4926668" cy="512338"/>
          </a:xfrm>
          <a:prstGeom prst="bentConnector3">
            <a:avLst>
              <a:gd name="adj1" fmla="val 83123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7" name="Connector: Elbow 706">
            <a:extLst>
              <a:ext uri="{FF2B5EF4-FFF2-40B4-BE49-F238E27FC236}">
                <a16:creationId xmlns:a16="http://schemas.microsoft.com/office/drawing/2014/main" id="{C13E8DDC-A53B-463F-BD8C-06FEEC05F9EF}"/>
              </a:ext>
            </a:extLst>
          </p:cNvPr>
          <p:cNvCxnSpPr>
            <a:cxnSpLocks/>
            <a:stCxn id="289" idx="1"/>
            <a:endCxn id="680" idx="2"/>
          </p:cNvCxnSpPr>
          <p:nvPr/>
        </p:nvCxnSpPr>
        <p:spPr>
          <a:xfrm flipV="1">
            <a:off x="6135550" y="2847436"/>
            <a:ext cx="4927362" cy="412748"/>
          </a:xfrm>
          <a:prstGeom prst="bentConnector3">
            <a:avLst>
              <a:gd name="adj1" fmla="val 83119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8" name="Connector: Elbow 707">
            <a:extLst>
              <a:ext uri="{FF2B5EF4-FFF2-40B4-BE49-F238E27FC236}">
                <a16:creationId xmlns:a16="http://schemas.microsoft.com/office/drawing/2014/main" id="{6BC01469-65C9-4619-A51E-48EDF22390F2}"/>
              </a:ext>
            </a:extLst>
          </p:cNvPr>
          <p:cNvCxnSpPr>
            <a:cxnSpLocks/>
            <a:stCxn id="289" idx="1"/>
            <a:endCxn id="672" idx="2"/>
          </p:cNvCxnSpPr>
          <p:nvPr/>
        </p:nvCxnSpPr>
        <p:spPr>
          <a:xfrm flipV="1">
            <a:off x="6135550" y="1903861"/>
            <a:ext cx="4927363" cy="1356323"/>
          </a:xfrm>
          <a:prstGeom prst="bentConnector3">
            <a:avLst>
              <a:gd name="adj1" fmla="val 83404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Rectangle: Rounded Corners 246">
            <a:extLst>
              <a:ext uri="{FF2B5EF4-FFF2-40B4-BE49-F238E27FC236}">
                <a16:creationId xmlns:a16="http://schemas.microsoft.com/office/drawing/2014/main" id="{A306C70C-E13E-41E6-AAE5-22D3222D614D}"/>
              </a:ext>
            </a:extLst>
          </p:cNvPr>
          <p:cNvSpPr/>
          <p:nvPr/>
        </p:nvSpPr>
        <p:spPr>
          <a:xfrm>
            <a:off x="5324901" y="3547627"/>
            <a:ext cx="917579" cy="27979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4.8.2.1.1.</a:t>
            </a:r>
          </a:p>
        </p:txBody>
      </p:sp>
      <p:sp>
        <p:nvSpPr>
          <p:cNvPr id="248" name="Decagon 247">
            <a:extLst>
              <a:ext uri="{FF2B5EF4-FFF2-40B4-BE49-F238E27FC236}">
                <a16:creationId xmlns:a16="http://schemas.microsoft.com/office/drawing/2014/main" id="{DE0FA35A-E5A7-4EF1-BEAB-FDB4C4B40908}"/>
              </a:ext>
            </a:extLst>
          </p:cNvPr>
          <p:cNvSpPr/>
          <p:nvPr/>
        </p:nvSpPr>
        <p:spPr>
          <a:xfrm>
            <a:off x="5396995" y="-24296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cxnSp>
        <p:nvCxnSpPr>
          <p:cNvPr id="249" name="Connector: Elbow 248">
            <a:extLst>
              <a:ext uri="{FF2B5EF4-FFF2-40B4-BE49-F238E27FC236}">
                <a16:creationId xmlns:a16="http://schemas.microsoft.com/office/drawing/2014/main" id="{F5F24F57-12FD-470A-BECF-78EE039EFCDF}"/>
              </a:ext>
            </a:extLst>
          </p:cNvPr>
          <p:cNvCxnSpPr>
            <a:cxnSpLocks/>
            <a:stCxn id="248" idx="6"/>
            <a:endCxn id="470" idx="0"/>
          </p:cNvCxnSpPr>
          <p:nvPr/>
        </p:nvCxnSpPr>
        <p:spPr>
          <a:xfrm rot="10800000" flipV="1">
            <a:off x="2596771" y="344981"/>
            <a:ext cx="2800224" cy="471215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Connector: Elbow 251">
            <a:extLst>
              <a:ext uri="{FF2B5EF4-FFF2-40B4-BE49-F238E27FC236}">
                <a16:creationId xmlns:a16="http://schemas.microsoft.com/office/drawing/2014/main" id="{BF41C854-C64A-44E2-BF69-7590A8A82E3C}"/>
              </a:ext>
            </a:extLst>
          </p:cNvPr>
          <p:cNvCxnSpPr>
            <a:cxnSpLocks/>
            <a:stCxn id="248" idx="6"/>
            <a:endCxn id="466" idx="0"/>
          </p:cNvCxnSpPr>
          <p:nvPr/>
        </p:nvCxnSpPr>
        <p:spPr>
          <a:xfrm rot="10800000" flipV="1">
            <a:off x="3528599" y="344982"/>
            <a:ext cx="1868397" cy="474690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or: Elbow 254">
            <a:extLst>
              <a:ext uri="{FF2B5EF4-FFF2-40B4-BE49-F238E27FC236}">
                <a16:creationId xmlns:a16="http://schemas.microsoft.com/office/drawing/2014/main" id="{A935E6BA-20AE-49B8-A0A0-FB52F97B86DB}"/>
              </a:ext>
            </a:extLst>
          </p:cNvPr>
          <p:cNvCxnSpPr>
            <a:cxnSpLocks/>
            <a:stCxn id="248" idx="6"/>
            <a:endCxn id="336" idx="0"/>
          </p:cNvCxnSpPr>
          <p:nvPr/>
        </p:nvCxnSpPr>
        <p:spPr>
          <a:xfrm rot="10800000" flipV="1">
            <a:off x="4446797" y="344982"/>
            <a:ext cx="950198" cy="484512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Connector: Elbow 257">
            <a:extLst>
              <a:ext uri="{FF2B5EF4-FFF2-40B4-BE49-F238E27FC236}">
                <a16:creationId xmlns:a16="http://schemas.microsoft.com/office/drawing/2014/main" id="{83ADA88C-FB16-4C9B-BF50-3A4039B692CC}"/>
              </a:ext>
            </a:extLst>
          </p:cNvPr>
          <p:cNvCxnSpPr>
            <a:cxnSpLocks/>
            <a:stCxn id="248" idx="6"/>
            <a:endCxn id="327" idx="0"/>
          </p:cNvCxnSpPr>
          <p:nvPr/>
        </p:nvCxnSpPr>
        <p:spPr>
          <a:xfrm rot="10800000" flipV="1">
            <a:off x="5378625" y="344981"/>
            <a:ext cx="18371" cy="487987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nector: Elbow 260">
            <a:extLst>
              <a:ext uri="{FF2B5EF4-FFF2-40B4-BE49-F238E27FC236}">
                <a16:creationId xmlns:a16="http://schemas.microsoft.com/office/drawing/2014/main" id="{96849E91-F302-4198-96E2-DE93395146A5}"/>
              </a:ext>
            </a:extLst>
          </p:cNvPr>
          <p:cNvCxnSpPr>
            <a:cxnSpLocks/>
            <a:stCxn id="248" idx="1"/>
            <a:endCxn id="312" idx="0"/>
          </p:cNvCxnSpPr>
          <p:nvPr/>
        </p:nvCxnSpPr>
        <p:spPr>
          <a:xfrm>
            <a:off x="6135550" y="344982"/>
            <a:ext cx="191344" cy="499726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Connector: Elbow 264">
            <a:extLst>
              <a:ext uri="{FF2B5EF4-FFF2-40B4-BE49-F238E27FC236}">
                <a16:creationId xmlns:a16="http://schemas.microsoft.com/office/drawing/2014/main" id="{82750696-5148-4603-A193-C217E5497370}"/>
              </a:ext>
            </a:extLst>
          </p:cNvPr>
          <p:cNvCxnSpPr>
            <a:cxnSpLocks/>
            <a:stCxn id="248" idx="1"/>
            <a:endCxn id="303" idx="0"/>
          </p:cNvCxnSpPr>
          <p:nvPr/>
        </p:nvCxnSpPr>
        <p:spPr>
          <a:xfrm>
            <a:off x="6135550" y="344982"/>
            <a:ext cx="1123171" cy="503201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>
            <a:extLst>
              <a:ext uri="{FF2B5EF4-FFF2-40B4-BE49-F238E27FC236}">
                <a16:creationId xmlns:a16="http://schemas.microsoft.com/office/drawing/2014/main" id="{E91FD489-6FB0-402C-AC0E-D449F9A746EB}"/>
              </a:ext>
            </a:extLst>
          </p:cNvPr>
          <p:cNvCxnSpPr>
            <a:cxnSpLocks/>
            <a:stCxn id="248" idx="1"/>
            <a:endCxn id="492" idx="0"/>
          </p:cNvCxnSpPr>
          <p:nvPr/>
        </p:nvCxnSpPr>
        <p:spPr>
          <a:xfrm>
            <a:off x="6135550" y="344982"/>
            <a:ext cx="2072071" cy="499295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Connector: Elbow 270">
            <a:extLst>
              <a:ext uri="{FF2B5EF4-FFF2-40B4-BE49-F238E27FC236}">
                <a16:creationId xmlns:a16="http://schemas.microsoft.com/office/drawing/2014/main" id="{36A8B0B7-49B0-4B36-BEBB-283705B7100A}"/>
              </a:ext>
            </a:extLst>
          </p:cNvPr>
          <p:cNvCxnSpPr>
            <a:cxnSpLocks/>
            <a:stCxn id="248" idx="1"/>
            <a:endCxn id="495" idx="0"/>
          </p:cNvCxnSpPr>
          <p:nvPr/>
        </p:nvCxnSpPr>
        <p:spPr>
          <a:xfrm>
            <a:off x="6135550" y="344982"/>
            <a:ext cx="3003898" cy="495820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ectangle: Rounded Corners 273">
            <a:extLst>
              <a:ext uri="{FF2B5EF4-FFF2-40B4-BE49-F238E27FC236}">
                <a16:creationId xmlns:a16="http://schemas.microsoft.com/office/drawing/2014/main" id="{7D0827EE-51DE-4DC2-BADE-D83855A4EB7B}"/>
              </a:ext>
            </a:extLst>
          </p:cNvPr>
          <p:cNvSpPr/>
          <p:nvPr/>
        </p:nvSpPr>
        <p:spPr>
          <a:xfrm>
            <a:off x="6053612" y="201664"/>
            <a:ext cx="917579" cy="27979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4.8.2.1.2.</a:t>
            </a:r>
          </a:p>
        </p:txBody>
      </p: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B875C4A8-20F5-4828-A803-94D536B392F9}"/>
              </a:ext>
            </a:extLst>
          </p:cNvPr>
          <p:cNvSpPr/>
          <p:nvPr/>
        </p:nvSpPr>
        <p:spPr>
          <a:xfrm>
            <a:off x="4504962" y="223491"/>
            <a:ext cx="917579" cy="27979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4.8.2.1.2.</a:t>
            </a:r>
          </a:p>
        </p:txBody>
      </p:sp>
      <p:sp>
        <p:nvSpPr>
          <p:cNvPr id="277" name="Decagon 276">
            <a:extLst>
              <a:ext uri="{FF2B5EF4-FFF2-40B4-BE49-F238E27FC236}">
                <a16:creationId xmlns:a16="http://schemas.microsoft.com/office/drawing/2014/main" id="{3007437D-80FC-4B6B-861D-326AD22642C8}"/>
              </a:ext>
            </a:extLst>
          </p:cNvPr>
          <p:cNvSpPr/>
          <p:nvPr/>
        </p:nvSpPr>
        <p:spPr>
          <a:xfrm>
            <a:off x="9707076" y="5483366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cxnSp>
        <p:nvCxnSpPr>
          <p:cNvPr id="278" name="Connector: Elbow 277">
            <a:extLst>
              <a:ext uri="{FF2B5EF4-FFF2-40B4-BE49-F238E27FC236}">
                <a16:creationId xmlns:a16="http://schemas.microsoft.com/office/drawing/2014/main" id="{DCD5322D-8485-48EF-B1EA-DB3CDEFD6DB7}"/>
              </a:ext>
            </a:extLst>
          </p:cNvPr>
          <p:cNvCxnSpPr>
            <a:cxnSpLocks/>
            <a:stCxn id="277" idx="7"/>
          </p:cNvCxnSpPr>
          <p:nvPr/>
        </p:nvCxnSpPr>
        <p:spPr>
          <a:xfrm rot="10800000" flipH="1">
            <a:off x="9777602" y="1642602"/>
            <a:ext cx="1285310" cy="3981817"/>
          </a:xfrm>
          <a:prstGeom prst="bentConnector4">
            <a:avLst>
              <a:gd name="adj1" fmla="val 2540"/>
              <a:gd name="adj2" fmla="val 100043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Connector: Elbow 285">
            <a:extLst>
              <a:ext uri="{FF2B5EF4-FFF2-40B4-BE49-F238E27FC236}">
                <a16:creationId xmlns:a16="http://schemas.microsoft.com/office/drawing/2014/main" id="{49BB258D-8229-4411-81CD-D22AF9A4D57B}"/>
              </a:ext>
            </a:extLst>
          </p:cNvPr>
          <p:cNvCxnSpPr>
            <a:cxnSpLocks/>
            <a:stCxn id="277" idx="7"/>
          </p:cNvCxnSpPr>
          <p:nvPr/>
        </p:nvCxnSpPr>
        <p:spPr>
          <a:xfrm rot="10800000" flipH="1">
            <a:off x="9777602" y="2594100"/>
            <a:ext cx="1278056" cy="3030319"/>
          </a:xfrm>
          <a:prstGeom prst="bentConnector4">
            <a:avLst>
              <a:gd name="adj1" fmla="val 2555"/>
              <a:gd name="adj2" fmla="val 100361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Connector: Elbow 290">
            <a:extLst>
              <a:ext uri="{FF2B5EF4-FFF2-40B4-BE49-F238E27FC236}">
                <a16:creationId xmlns:a16="http://schemas.microsoft.com/office/drawing/2014/main" id="{C936132D-E224-4AF0-93A4-08F77A7B08CA}"/>
              </a:ext>
            </a:extLst>
          </p:cNvPr>
          <p:cNvCxnSpPr>
            <a:cxnSpLocks/>
            <a:stCxn id="277" idx="7"/>
          </p:cNvCxnSpPr>
          <p:nvPr/>
        </p:nvCxnSpPr>
        <p:spPr>
          <a:xfrm rot="10800000" flipH="1">
            <a:off x="9777602" y="3987134"/>
            <a:ext cx="1284616" cy="1637285"/>
          </a:xfrm>
          <a:prstGeom prst="bentConnector4">
            <a:avLst>
              <a:gd name="adj1" fmla="val 3269"/>
              <a:gd name="adj2" fmla="val 100468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Connector: Elbow 296">
            <a:extLst>
              <a:ext uri="{FF2B5EF4-FFF2-40B4-BE49-F238E27FC236}">
                <a16:creationId xmlns:a16="http://schemas.microsoft.com/office/drawing/2014/main" id="{1CC46A0F-BD1C-4C3E-9151-5B1C458A4B6F}"/>
              </a:ext>
            </a:extLst>
          </p:cNvPr>
          <p:cNvCxnSpPr>
            <a:cxnSpLocks/>
            <a:stCxn id="277" idx="7"/>
          </p:cNvCxnSpPr>
          <p:nvPr/>
        </p:nvCxnSpPr>
        <p:spPr>
          <a:xfrm rot="10800000" flipH="1">
            <a:off x="9777602" y="4948432"/>
            <a:ext cx="1270560" cy="675986"/>
          </a:xfrm>
          <a:prstGeom prst="bentConnector3">
            <a:avLst>
              <a:gd name="adj1" fmla="val 2160"/>
            </a:avLst>
          </a:prstGeom>
          <a:ln w="28575">
            <a:solidFill>
              <a:schemeClr val="accent2">
                <a:lumMod val="7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9" name="Rectangle: Rounded Corners 708">
            <a:extLst>
              <a:ext uri="{FF2B5EF4-FFF2-40B4-BE49-F238E27FC236}">
                <a16:creationId xmlns:a16="http://schemas.microsoft.com/office/drawing/2014/main" id="{B39E4D33-8A20-48C6-A901-1592B4B61D4B}"/>
              </a:ext>
            </a:extLst>
          </p:cNvPr>
          <p:cNvSpPr/>
          <p:nvPr/>
        </p:nvSpPr>
        <p:spPr>
          <a:xfrm rot="16200000">
            <a:off x="9398545" y="3097729"/>
            <a:ext cx="873307" cy="3513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4.8.2.2.1.</a:t>
            </a:r>
          </a:p>
        </p:txBody>
      </p:sp>
    </p:spTree>
    <p:extLst>
      <p:ext uri="{BB962C8B-B14F-4D97-AF65-F5344CB8AC3E}">
        <p14:creationId xmlns:p14="http://schemas.microsoft.com/office/powerpoint/2010/main" val="144410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Decagon 32">
            <a:extLst>
              <a:ext uri="{FF2B5EF4-FFF2-40B4-BE49-F238E27FC236}">
                <a16:creationId xmlns:a16="http://schemas.microsoft.com/office/drawing/2014/main" id="{22DDE50E-BB09-43D0-845C-6B2DC3F83133}"/>
              </a:ext>
            </a:extLst>
          </p:cNvPr>
          <p:cNvSpPr/>
          <p:nvPr/>
        </p:nvSpPr>
        <p:spPr>
          <a:xfrm>
            <a:off x="7023957" y="941456"/>
            <a:ext cx="738555" cy="738555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6,75V 13,5V 28,0V</a:t>
            </a:r>
          </a:p>
        </p:txBody>
      </p:sp>
      <p:sp>
        <p:nvSpPr>
          <p:cNvPr id="52" name="Decagon 51">
            <a:extLst>
              <a:ext uri="{FF2B5EF4-FFF2-40B4-BE49-F238E27FC236}">
                <a16:creationId xmlns:a16="http://schemas.microsoft.com/office/drawing/2014/main" id="{227A647F-294D-4652-AC1E-08C995726185}"/>
              </a:ext>
            </a:extLst>
          </p:cNvPr>
          <p:cNvSpPr/>
          <p:nvPr/>
        </p:nvSpPr>
        <p:spPr>
          <a:xfrm>
            <a:off x="6998517" y="1849360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sp>
        <p:nvSpPr>
          <p:cNvPr id="172" name="Cube 171">
            <a:extLst>
              <a:ext uri="{FF2B5EF4-FFF2-40B4-BE49-F238E27FC236}">
                <a16:creationId xmlns:a16="http://schemas.microsoft.com/office/drawing/2014/main" id="{CDF52FDA-AA7F-4B17-8169-A8E07A130279}"/>
              </a:ext>
            </a:extLst>
          </p:cNvPr>
          <p:cNvSpPr/>
          <p:nvPr/>
        </p:nvSpPr>
        <p:spPr>
          <a:xfrm>
            <a:off x="1751517" y="3503572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4477A25-1332-491C-95DA-B36165E2B852}"/>
              </a:ext>
            </a:extLst>
          </p:cNvPr>
          <p:cNvGrpSpPr/>
          <p:nvPr/>
        </p:nvGrpSpPr>
        <p:grpSpPr>
          <a:xfrm flipV="1">
            <a:off x="1797464" y="1629257"/>
            <a:ext cx="640543" cy="632355"/>
            <a:chOff x="3440669" y="6043355"/>
            <a:chExt cx="640543" cy="632355"/>
          </a:xfrm>
        </p:grpSpPr>
        <p:sp>
          <p:nvSpPr>
            <p:cNvPr id="442" name="Rectangle 441">
              <a:extLst>
                <a:ext uri="{FF2B5EF4-FFF2-40B4-BE49-F238E27FC236}">
                  <a16:creationId xmlns:a16="http://schemas.microsoft.com/office/drawing/2014/main" id="{881E641D-5AE4-4359-B7D1-6E2C4A8AE8D0}"/>
                </a:ext>
              </a:extLst>
            </p:cNvPr>
            <p:cNvSpPr/>
            <p:nvPr/>
          </p:nvSpPr>
          <p:spPr>
            <a:xfrm flipV="1">
              <a:off x="3440669" y="6043355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43" name="Picture 6" descr="Bildergebnis für Glühwürmchen">
              <a:extLst>
                <a:ext uri="{FF2B5EF4-FFF2-40B4-BE49-F238E27FC236}">
                  <a16:creationId xmlns:a16="http://schemas.microsoft.com/office/drawing/2014/main" id="{143A3A9F-D2DE-4668-9923-EAF31DDF1D1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 flipV="1">
              <a:off x="3498690" y="6109036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9" name="Rectangle: Rounded Corners 258">
            <a:extLst>
              <a:ext uri="{FF2B5EF4-FFF2-40B4-BE49-F238E27FC236}">
                <a16:creationId xmlns:a16="http://schemas.microsoft.com/office/drawing/2014/main" id="{8224FEE9-8FE1-409B-A9A6-9A54FB93C120}"/>
              </a:ext>
            </a:extLst>
          </p:cNvPr>
          <p:cNvSpPr/>
          <p:nvPr/>
        </p:nvSpPr>
        <p:spPr>
          <a:xfrm>
            <a:off x="1778463" y="4232217"/>
            <a:ext cx="574575" cy="220709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00" dirty="0"/>
              <a:t>4.8.2.1.1.</a:t>
            </a:r>
          </a:p>
        </p:txBody>
      </p:sp>
      <p:sp>
        <p:nvSpPr>
          <p:cNvPr id="331" name="TextBox 330">
            <a:extLst>
              <a:ext uri="{FF2B5EF4-FFF2-40B4-BE49-F238E27FC236}">
                <a16:creationId xmlns:a16="http://schemas.microsoft.com/office/drawing/2014/main" id="{2251B08C-036B-4F25-A53C-8AB31C63CDFF}"/>
              </a:ext>
            </a:extLst>
          </p:cNvPr>
          <p:cNvSpPr txBox="1"/>
          <p:nvPr/>
        </p:nvSpPr>
        <p:spPr>
          <a:xfrm>
            <a:off x="65627" y="92377"/>
            <a:ext cx="1616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/>
              <a:t>LEGEND</a:t>
            </a:r>
          </a:p>
        </p:txBody>
      </p:sp>
      <p:sp>
        <p:nvSpPr>
          <p:cNvPr id="305" name="TextBox 304">
            <a:extLst>
              <a:ext uri="{FF2B5EF4-FFF2-40B4-BE49-F238E27FC236}">
                <a16:creationId xmlns:a16="http://schemas.microsoft.com/office/drawing/2014/main" id="{DF493A51-7088-4B09-A616-F994FE98FFAE}"/>
              </a:ext>
            </a:extLst>
          </p:cNvPr>
          <p:cNvSpPr txBox="1"/>
          <p:nvPr/>
        </p:nvSpPr>
        <p:spPr>
          <a:xfrm>
            <a:off x="2568667" y="1779045"/>
            <a:ext cx="33882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Any light source incl. light source modules</a:t>
            </a:r>
          </a:p>
        </p:txBody>
      </p:sp>
      <p:pic>
        <p:nvPicPr>
          <p:cNvPr id="306" name="Picture 8" descr="Bildergebnis für steckdose">
            <a:extLst>
              <a:ext uri="{FF2B5EF4-FFF2-40B4-BE49-F238E27FC236}">
                <a16:creationId xmlns:a16="http://schemas.microsoft.com/office/drawing/2014/main" id="{F5C5E1DB-4BAA-46DC-BDCB-DB0DA2B571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>
            <a:off x="2023908" y="2520545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" name="Picture 8" descr="Bildergebnis für steckdose">
            <a:extLst>
              <a:ext uri="{FF2B5EF4-FFF2-40B4-BE49-F238E27FC236}">
                <a16:creationId xmlns:a16="http://schemas.microsoft.com/office/drawing/2014/main" id="{1C78A537-9E93-4C76-8A29-422A26F91D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>
            <a:off x="2017812" y="2965553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2" name="Straight Connector 311">
            <a:extLst>
              <a:ext uri="{FF2B5EF4-FFF2-40B4-BE49-F238E27FC236}">
                <a16:creationId xmlns:a16="http://schemas.microsoft.com/office/drawing/2014/main" id="{8A0C306B-EC08-40B9-86A2-57F599877280}"/>
              </a:ext>
            </a:extLst>
          </p:cNvPr>
          <p:cNvCxnSpPr>
            <a:cxnSpLocks/>
          </p:cNvCxnSpPr>
          <p:nvPr/>
        </p:nvCxnSpPr>
        <p:spPr>
          <a:xfrm>
            <a:off x="2037629" y="2984049"/>
            <a:ext cx="191567" cy="1928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>
            <a:extLst>
              <a:ext uri="{FF2B5EF4-FFF2-40B4-BE49-F238E27FC236}">
                <a16:creationId xmlns:a16="http://schemas.microsoft.com/office/drawing/2014/main" id="{0B29B27F-82E6-4ACC-93FA-3113D598966D}"/>
              </a:ext>
            </a:extLst>
          </p:cNvPr>
          <p:cNvCxnSpPr>
            <a:cxnSpLocks/>
          </p:cNvCxnSpPr>
          <p:nvPr/>
        </p:nvCxnSpPr>
        <p:spPr>
          <a:xfrm flipV="1">
            <a:off x="2034434" y="2984049"/>
            <a:ext cx="196084" cy="19190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xtBox 313">
            <a:extLst>
              <a:ext uri="{FF2B5EF4-FFF2-40B4-BE49-F238E27FC236}">
                <a16:creationId xmlns:a16="http://schemas.microsoft.com/office/drawing/2014/main" id="{A67C8718-8F4C-457D-A10A-772452A6D377}"/>
              </a:ext>
            </a:extLst>
          </p:cNvPr>
          <p:cNvSpPr txBox="1"/>
          <p:nvPr/>
        </p:nvSpPr>
        <p:spPr>
          <a:xfrm>
            <a:off x="2536243" y="2506331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Replaceable</a:t>
            </a:r>
          </a:p>
        </p:txBody>
      </p:sp>
      <p:sp>
        <p:nvSpPr>
          <p:cNvPr id="315" name="TextBox 314">
            <a:extLst>
              <a:ext uri="{FF2B5EF4-FFF2-40B4-BE49-F238E27FC236}">
                <a16:creationId xmlns:a16="http://schemas.microsoft.com/office/drawing/2014/main" id="{858A3280-2E73-4045-80BA-B7E24A48E6CF}"/>
              </a:ext>
            </a:extLst>
          </p:cNvPr>
          <p:cNvSpPr txBox="1"/>
          <p:nvPr/>
        </p:nvSpPr>
        <p:spPr>
          <a:xfrm>
            <a:off x="2538458" y="2915618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Non-replaceable</a:t>
            </a:r>
          </a:p>
        </p:txBody>
      </p:sp>
      <p:sp>
        <p:nvSpPr>
          <p:cNvPr id="316" name="TextBox 315">
            <a:extLst>
              <a:ext uri="{FF2B5EF4-FFF2-40B4-BE49-F238E27FC236}">
                <a16:creationId xmlns:a16="http://schemas.microsoft.com/office/drawing/2014/main" id="{3434157D-F989-48DB-8F75-16702CF2E822}"/>
              </a:ext>
            </a:extLst>
          </p:cNvPr>
          <p:cNvSpPr txBox="1"/>
          <p:nvPr/>
        </p:nvSpPr>
        <p:spPr>
          <a:xfrm>
            <a:off x="2555729" y="3546178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</a:t>
            </a: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09782D6C-8C12-478E-A556-D8E6AC049919}"/>
              </a:ext>
            </a:extLst>
          </p:cNvPr>
          <p:cNvSpPr txBox="1"/>
          <p:nvPr/>
        </p:nvSpPr>
        <p:spPr>
          <a:xfrm>
            <a:off x="2525249" y="4088722"/>
            <a:ext cx="28174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Paragraph number where to find the provision for this case</a:t>
            </a:r>
          </a:p>
        </p:txBody>
      </p:sp>
      <p:sp>
        <p:nvSpPr>
          <p:cNvPr id="318" name="TextBox 317">
            <a:extLst>
              <a:ext uri="{FF2B5EF4-FFF2-40B4-BE49-F238E27FC236}">
                <a16:creationId xmlns:a16="http://schemas.microsoft.com/office/drawing/2014/main" id="{6FA62DE4-96CF-4DA6-9E17-10D310DE7385}"/>
              </a:ext>
            </a:extLst>
          </p:cNvPr>
          <p:cNvSpPr txBox="1"/>
          <p:nvPr/>
        </p:nvSpPr>
        <p:spPr>
          <a:xfrm>
            <a:off x="8037449" y="1128202"/>
            <a:ext cx="28174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Voltage to be applied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89C294D4-5B10-4EC4-A69C-648360E63CEF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7315889" y="682752"/>
            <a:ext cx="446623" cy="627982"/>
          </a:xfrm>
          <a:prstGeom prst="bentConnector4">
            <a:avLst>
              <a:gd name="adj1" fmla="val -51184"/>
              <a:gd name="adj2" fmla="val 79402"/>
            </a:avLst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9" name="TextBox 318">
            <a:extLst>
              <a:ext uri="{FF2B5EF4-FFF2-40B4-BE49-F238E27FC236}">
                <a16:creationId xmlns:a16="http://schemas.microsoft.com/office/drawing/2014/main" id="{088DD7DF-9711-44C5-8DA2-5D2708F2FB66}"/>
              </a:ext>
            </a:extLst>
          </p:cNvPr>
          <p:cNvSpPr txBox="1"/>
          <p:nvPr/>
        </p:nvSpPr>
        <p:spPr>
          <a:xfrm>
            <a:off x="8019162" y="1951162"/>
            <a:ext cx="19742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Voltage to be applied defined by the applicant</a:t>
            </a:r>
          </a:p>
        </p:txBody>
      </p:sp>
      <p:cxnSp>
        <p:nvCxnSpPr>
          <p:cNvPr id="320" name="Connector: Elbow 319">
            <a:extLst>
              <a:ext uri="{FF2B5EF4-FFF2-40B4-BE49-F238E27FC236}">
                <a16:creationId xmlns:a16="http://schemas.microsoft.com/office/drawing/2014/main" id="{475A12C1-D689-4D03-86C7-A9E29AB1E5A4}"/>
              </a:ext>
            </a:extLst>
          </p:cNvPr>
          <p:cNvCxnSpPr>
            <a:cxnSpLocks/>
            <a:stCxn id="52" idx="6"/>
          </p:cNvCxnSpPr>
          <p:nvPr/>
        </p:nvCxnSpPr>
        <p:spPr>
          <a:xfrm rot="10800000" flipH="1" flipV="1">
            <a:off x="6998516" y="2218638"/>
            <a:ext cx="437849" cy="731066"/>
          </a:xfrm>
          <a:prstGeom prst="bentConnector4">
            <a:avLst>
              <a:gd name="adj1" fmla="val -52210"/>
              <a:gd name="adj2" fmla="val 75256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94BD22-21CD-488E-9CF3-7CCADE70DE86}"/>
              </a:ext>
            </a:extLst>
          </p:cNvPr>
          <p:cNvGrpSpPr/>
          <p:nvPr/>
        </p:nvGrpSpPr>
        <p:grpSpPr>
          <a:xfrm rot="16200000">
            <a:off x="6690867" y="3530676"/>
            <a:ext cx="1359840" cy="815485"/>
            <a:chOff x="3813555" y="3042996"/>
            <a:chExt cx="1359840" cy="815485"/>
          </a:xfrm>
        </p:grpSpPr>
        <p:sp>
          <p:nvSpPr>
            <p:cNvPr id="321" name="Rectangle 320">
              <a:extLst>
                <a:ext uri="{FF2B5EF4-FFF2-40B4-BE49-F238E27FC236}">
                  <a16:creationId xmlns:a16="http://schemas.microsoft.com/office/drawing/2014/main" id="{B6375EB4-BB71-4FF9-A518-E4B30EC94B0C}"/>
                </a:ext>
              </a:extLst>
            </p:cNvPr>
            <p:cNvSpPr/>
            <p:nvPr/>
          </p:nvSpPr>
          <p:spPr>
            <a:xfrm rot="5400000" flipH="1">
              <a:off x="4085732" y="2770819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2" name="Cube 321">
              <a:extLst>
                <a:ext uri="{FF2B5EF4-FFF2-40B4-BE49-F238E27FC236}">
                  <a16:creationId xmlns:a16="http://schemas.microsoft.com/office/drawing/2014/main" id="{5D8E69BA-9985-4A44-9F16-80BA20EC184C}"/>
                </a:ext>
              </a:extLst>
            </p:cNvPr>
            <p:cNvSpPr/>
            <p:nvPr/>
          </p:nvSpPr>
          <p:spPr>
            <a:xfrm rot="5400000" flipH="1">
              <a:off x="3829569" y="32503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  <p:sp>
          <p:nvSpPr>
            <p:cNvPr id="323" name="Rectangle 322">
              <a:extLst>
                <a:ext uri="{FF2B5EF4-FFF2-40B4-BE49-F238E27FC236}">
                  <a16:creationId xmlns:a16="http://schemas.microsoft.com/office/drawing/2014/main" id="{6E1BCF25-C8C6-4E3F-B91A-0795FF6053B4}"/>
                </a:ext>
              </a:extLst>
            </p:cNvPr>
            <p:cNvSpPr/>
            <p:nvPr/>
          </p:nvSpPr>
          <p:spPr>
            <a:xfrm rot="5400000">
              <a:off x="4460754" y="3145687"/>
              <a:ext cx="613959" cy="639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54D48E05-693C-49E2-9F6E-37BE1BDDE40F}"/>
                </a:ext>
              </a:extLst>
            </p:cNvPr>
            <p:cNvCxnSpPr>
              <a:cxnSpLocks/>
            </p:cNvCxnSpPr>
            <p:nvPr/>
          </p:nvCxnSpPr>
          <p:spPr>
            <a:xfrm rot="10800000" flipH="1">
              <a:off x="4321997" y="3447200"/>
              <a:ext cx="137759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5" name="TextBox 324">
            <a:extLst>
              <a:ext uri="{FF2B5EF4-FFF2-40B4-BE49-F238E27FC236}">
                <a16:creationId xmlns:a16="http://schemas.microsoft.com/office/drawing/2014/main" id="{FA3FC920-D8FE-412A-B003-E5DA1FEFB5FC}"/>
              </a:ext>
            </a:extLst>
          </p:cNvPr>
          <p:cNvSpPr txBox="1"/>
          <p:nvPr/>
        </p:nvSpPr>
        <p:spPr>
          <a:xfrm>
            <a:off x="8013202" y="3601042"/>
            <a:ext cx="25976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 inside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device</a:t>
            </a:r>
            <a:r>
              <a:rPr lang="de-DE" sz="1400" dirty="0"/>
              <a:t> („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part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“)</a:t>
            </a:r>
          </a:p>
        </p:txBody>
      </p:sp>
      <p:sp>
        <p:nvSpPr>
          <p:cNvPr id="334" name="Rectangle 333">
            <a:extLst>
              <a:ext uri="{FF2B5EF4-FFF2-40B4-BE49-F238E27FC236}">
                <a16:creationId xmlns:a16="http://schemas.microsoft.com/office/drawing/2014/main" id="{9B1BA01E-207D-452C-BAAB-B7CBB12D5291}"/>
              </a:ext>
            </a:extLst>
          </p:cNvPr>
          <p:cNvSpPr/>
          <p:nvPr/>
        </p:nvSpPr>
        <p:spPr>
          <a:xfrm flipH="1">
            <a:off x="6956501" y="4821385"/>
            <a:ext cx="815485" cy="78693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5" name="Cube 334">
            <a:extLst>
              <a:ext uri="{FF2B5EF4-FFF2-40B4-BE49-F238E27FC236}">
                <a16:creationId xmlns:a16="http://schemas.microsoft.com/office/drawing/2014/main" id="{5C9C7156-B009-47DF-9663-5F14137A598C}"/>
              </a:ext>
            </a:extLst>
          </p:cNvPr>
          <p:cNvSpPr/>
          <p:nvPr/>
        </p:nvSpPr>
        <p:spPr>
          <a:xfrm flipH="1">
            <a:off x="7060594" y="5731401"/>
            <a:ext cx="628468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sp>
        <p:nvSpPr>
          <p:cNvPr id="336" name="Rectangle 335">
            <a:extLst>
              <a:ext uri="{FF2B5EF4-FFF2-40B4-BE49-F238E27FC236}">
                <a16:creationId xmlns:a16="http://schemas.microsoft.com/office/drawing/2014/main" id="{4B640C34-F6AE-4A56-97BA-F2EB4607EDEB}"/>
              </a:ext>
            </a:extLst>
          </p:cNvPr>
          <p:cNvSpPr/>
          <p:nvPr/>
        </p:nvSpPr>
        <p:spPr>
          <a:xfrm>
            <a:off x="7071984" y="4907275"/>
            <a:ext cx="613959" cy="639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37" name="Straight Connector 336">
            <a:extLst>
              <a:ext uri="{FF2B5EF4-FFF2-40B4-BE49-F238E27FC236}">
                <a16:creationId xmlns:a16="http://schemas.microsoft.com/office/drawing/2014/main" id="{E6FF3E51-05DC-4F66-951F-B2BCE4B66BF7}"/>
              </a:ext>
            </a:extLst>
          </p:cNvPr>
          <p:cNvCxnSpPr>
            <a:cxnSpLocks/>
            <a:stCxn id="335" idx="0"/>
          </p:cNvCxnSpPr>
          <p:nvPr/>
        </p:nvCxnSpPr>
        <p:spPr>
          <a:xfrm flipV="1">
            <a:off x="7354459" y="5535025"/>
            <a:ext cx="6247" cy="1963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TextBox 353">
            <a:extLst>
              <a:ext uri="{FF2B5EF4-FFF2-40B4-BE49-F238E27FC236}">
                <a16:creationId xmlns:a16="http://schemas.microsoft.com/office/drawing/2014/main" id="{FB96102C-D645-4EA2-A597-6E8787152B58}"/>
              </a:ext>
            </a:extLst>
          </p:cNvPr>
          <p:cNvSpPr txBox="1"/>
          <p:nvPr/>
        </p:nvSpPr>
        <p:spPr>
          <a:xfrm>
            <a:off x="8013202" y="5059394"/>
            <a:ext cx="25976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Light source control gear outside </a:t>
            </a:r>
            <a:r>
              <a:rPr lang="de-DE" sz="1400" dirty="0" err="1"/>
              <a:t>the</a:t>
            </a:r>
            <a:r>
              <a:rPr lang="de-DE" sz="1400" dirty="0"/>
              <a:t> </a:t>
            </a:r>
            <a:r>
              <a:rPr lang="de-DE" sz="1400" dirty="0" err="1"/>
              <a:t>device</a:t>
            </a:r>
            <a:r>
              <a:rPr lang="de-DE" sz="1400" dirty="0"/>
              <a:t> („not </a:t>
            </a:r>
            <a:r>
              <a:rPr lang="de-DE" sz="1400" dirty="0" err="1"/>
              <a:t>being</a:t>
            </a:r>
            <a:r>
              <a:rPr lang="de-DE" sz="1400" dirty="0"/>
              <a:t> </a:t>
            </a:r>
            <a:r>
              <a:rPr lang="de-DE" sz="1400" dirty="0" err="1"/>
              <a:t>part</a:t>
            </a:r>
            <a:r>
              <a:rPr lang="de-DE" sz="1400" dirty="0"/>
              <a:t> </a:t>
            </a:r>
            <a:r>
              <a:rPr lang="de-DE" sz="1400" dirty="0" err="1"/>
              <a:t>of</a:t>
            </a:r>
            <a:r>
              <a:rPr lang="de-DE" sz="1400" dirty="0"/>
              <a:t>“)</a:t>
            </a:r>
          </a:p>
        </p:txBody>
      </p:sp>
    </p:spTree>
    <p:extLst>
      <p:ext uri="{BB962C8B-B14F-4D97-AF65-F5344CB8AC3E}">
        <p14:creationId xmlns:p14="http://schemas.microsoft.com/office/powerpoint/2010/main" val="1107000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5" name="Connector: Elbow 704">
            <a:extLst>
              <a:ext uri="{FF2B5EF4-FFF2-40B4-BE49-F238E27FC236}">
                <a16:creationId xmlns:a16="http://schemas.microsoft.com/office/drawing/2014/main" id="{19CDE57E-5678-4609-8B01-3617E73A0CC2}"/>
              </a:ext>
            </a:extLst>
          </p:cNvPr>
          <p:cNvCxnSpPr>
            <a:cxnSpLocks/>
            <a:stCxn id="516" idx="2"/>
            <a:endCxn id="697" idx="2"/>
          </p:cNvCxnSpPr>
          <p:nvPr/>
        </p:nvCxnSpPr>
        <p:spPr>
          <a:xfrm rot="5400000" flipH="1" flipV="1">
            <a:off x="6747667" y="-381826"/>
            <a:ext cx="440853" cy="6170831"/>
          </a:xfrm>
          <a:prstGeom prst="bentConnector4">
            <a:avLst>
              <a:gd name="adj1" fmla="val -51854"/>
              <a:gd name="adj2" fmla="val -231"/>
            </a:avLst>
          </a:prstGeom>
          <a:ln w="2857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TextBox 330">
            <a:extLst>
              <a:ext uri="{FF2B5EF4-FFF2-40B4-BE49-F238E27FC236}">
                <a16:creationId xmlns:a16="http://schemas.microsoft.com/office/drawing/2014/main" id="{2251B08C-036B-4F25-A53C-8AB31C63CDFF}"/>
              </a:ext>
            </a:extLst>
          </p:cNvPr>
          <p:cNvSpPr txBox="1"/>
          <p:nvPr/>
        </p:nvSpPr>
        <p:spPr>
          <a:xfrm>
            <a:off x="57074" y="102511"/>
            <a:ext cx="2994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ighlight>
                  <a:srgbClr val="FFFF00"/>
                </a:highlight>
              </a:rPr>
              <a:t>NEW PROPOSAL</a:t>
            </a:r>
          </a:p>
          <a:p>
            <a:pPr algn="ctr"/>
            <a:r>
              <a:rPr lang="de-DE" sz="1400" b="1" dirty="0">
                <a:highlight>
                  <a:srgbClr val="FFFF00"/>
                </a:highlight>
              </a:rPr>
              <a:t>final view</a:t>
            </a:r>
          </a:p>
        </p:txBody>
      </p:sp>
      <p:grpSp>
        <p:nvGrpSpPr>
          <p:cNvPr id="491" name="Group 490">
            <a:extLst>
              <a:ext uri="{FF2B5EF4-FFF2-40B4-BE49-F238E27FC236}">
                <a16:creationId xmlns:a16="http://schemas.microsoft.com/office/drawing/2014/main" id="{85043097-59DC-437E-85DF-D7FF27AEA44D}"/>
              </a:ext>
            </a:extLst>
          </p:cNvPr>
          <p:cNvGrpSpPr/>
          <p:nvPr/>
        </p:nvGrpSpPr>
        <p:grpSpPr>
          <a:xfrm rot="10800000" flipH="1" flipV="1">
            <a:off x="4907379" y="419406"/>
            <a:ext cx="815485" cy="1359840"/>
            <a:chOff x="414787" y="107631"/>
            <a:chExt cx="815485" cy="1359840"/>
          </a:xfrm>
        </p:grpSpPr>
        <p:sp>
          <p:nvSpPr>
            <p:cNvPr id="492" name="Rectangle 491">
              <a:extLst>
                <a:ext uri="{FF2B5EF4-FFF2-40B4-BE49-F238E27FC236}">
                  <a16:creationId xmlns:a16="http://schemas.microsoft.com/office/drawing/2014/main" id="{7B34721A-D3AF-4AAF-83A2-E12C7DDEF49B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3" name="Cube 492">
              <a:extLst>
                <a:ext uri="{FF2B5EF4-FFF2-40B4-BE49-F238E27FC236}">
                  <a16:creationId xmlns:a16="http://schemas.microsoft.com/office/drawing/2014/main" id="{F7B88BA5-7F4B-4DC7-B116-F8E0FE4DB1DF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494" name="Group 493">
            <a:extLst>
              <a:ext uri="{FF2B5EF4-FFF2-40B4-BE49-F238E27FC236}">
                <a16:creationId xmlns:a16="http://schemas.microsoft.com/office/drawing/2014/main" id="{C3EDEE8E-B15B-47A3-83EE-D4085C17412E}"/>
              </a:ext>
            </a:extLst>
          </p:cNvPr>
          <p:cNvGrpSpPr/>
          <p:nvPr/>
        </p:nvGrpSpPr>
        <p:grpSpPr>
          <a:xfrm rot="10800000" flipH="1" flipV="1">
            <a:off x="5839206" y="415931"/>
            <a:ext cx="815485" cy="1359840"/>
            <a:chOff x="414787" y="107631"/>
            <a:chExt cx="815485" cy="1359840"/>
          </a:xfrm>
        </p:grpSpPr>
        <p:sp>
          <p:nvSpPr>
            <p:cNvPr id="495" name="Rectangle 494">
              <a:extLst>
                <a:ext uri="{FF2B5EF4-FFF2-40B4-BE49-F238E27FC236}">
                  <a16:creationId xmlns:a16="http://schemas.microsoft.com/office/drawing/2014/main" id="{FD2918FE-B774-4030-B373-1E1532C7105F}"/>
                </a:ext>
              </a:extLst>
            </p:cNvPr>
            <p:cNvSpPr/>
            <p:nvPr/>
          </p:nvSpPr>
          <p:spPr>
            <a:xfrm>
              <a:off x="414787" y="107631"/>
              <a:ext cx="815485" cy="135984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97" name="Cube 496">
              <a:extLst>
                <a:ext uri="{FF2B5EF4-FFF2-40B4-BE49-F238E27FC236}">
                  <a16:creationId xmlns:a16="http://schemas.microsoft.com/office/drawing/2014/main" id="{E57C6F31-788F-4FBA-A115-DAA1711B4ED5}"/>
                </a:ext>
              </a:extLst>
            </p:cNvPr>
            <p:cNvSpPr/>
            <p:nvPr/>
          </p:nvSpPr>
          <p:spPr>
            <a:xfrm>
              <a:off x="497712" y="926207"/>
              <a:ext cx="628468" cy="422031"/>
            </a:xfrm>
            <a:prstGeom prst="cube">
              <a:avLst>
                <a:gd name="adj" fmla="val 9653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dirty="0">
                  <a:solidFill>
                    <a:schemeClr val="tx1"/>
                  </a:solidFill>
                </a:rPr>
                <a:t>LSCG</a:t>
              </a:r>
            </a:p>
          </p:txBody>
        </p:sp>
      </p:grp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0BACADCE-AD25-4AEA-85CF-E75FB945C3C2}"/>
              </a:ext>
            </a:extLst>
          </p:cNvPr>
          <p:cNvGrpSpPr/>
          <p:nvPr/>
        </p:nvGrpSpPr>
        <p:grpSpPr>
          <a:xfrm>
            <a:off x="5925075" y="482316"/>
            <a:ext cx="640543" cy="632355"/>
            <a:chOff x="7477659" y="3938250"/>
            <a:chExt cx="640543" cy="632355"/>
          </a:xfrm>
        </p:grpSpPr>
        <p:sp>
          <p:nvSpPr>
            <p:cNvPr id="500" name="Rectangle 499">
              <a:extLst>
                <a:ext uri="{FF2B5EF4-FFF2-40B4-BE49-F238E27FC236}">
                  <a16:creationId xmlns:a16="http://schemas.microsoft.com/office/drawing/2014/main" id="{0DF33E93-2B95-46A6-AC5A-2A5FF5E244C8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01" name="Picture 6" descr="Bildergebnis für Glühwürmchen">
              <a:extLst>
                <a:ext uri="{FF2B5EF4-FFF2-40B4-BE49-F238E27FC236}">
                  <a16:creationId xmlns:a16="http://schemas.microsoft.com/office/drawing/2014/main" id="{0CAB88B9-A73D-45D6-A274-825C7CBD2D6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02" name="Group 501">
              <a:extLst>
                <a:ext uri="{FF2B5EF4-FFF2-40B4-BE49-F238E27FC236}">
                  <a16:creationId xmlns:a16="http://schemas.microsoft.com/office/drawing/2014/main" id="{0D01A508-A356-4664-950A-F15B2457D979}"/>
                </a:ext>
              </a:extLst>
            </p:cNvPr>
            <p:cNvGrpSpPr/>
            <p:nvPr/>
          </p:nvGrpSpPr>
          <p:grpSpPr>
            <a:xfrm rot="5400000">
              <a:off x="7880204" y="4336195"/>
              <a:ext cx="232523" cy="231202"/>
              <a:chOff x="8834293" y="1759700"/>
              <a:chExt cx="232523" cy="231202"/>
            </a:xfrm>
          </p:grpSpPr>
          <p:pic>
            <p:nvPicPr>
              <p:cNvPr id="503" name="Picture 8" descr="Bildergebnis für steckdose">
                <a:extLst>
                  <a:ext uri="{FF2B5EF4-FFF2-40B4-BE49-F238E27FC236}">
                    <a16:creationId xmlns:a16="http://schemas.microsoft.com/office/drawing/2014/main" id="{E05F7C19-EABF-4089-8D6A-C1D89584A6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5400000" flipH="1">
                <a:off x="8834954" y="1759039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504" name="Straight Connector 503">
                <a:extLst>
                  <a:ext uri="{FF2B5EF4-FFF2-40B4-BE49-F238E27FC236}">
                    <a16:creationId xmlns:a16="http://schemas.microsoft.com/office/drawing/2014/main" id="{4C260483-42B3-4939-8919-C689ED883D5F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>
                <a:off x="8851647" y="1775162"/>
                <a:ext cx="191567" cy="192888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6" name="Straight Connector 505">
                <a:extLst>
                  <a:ext uri="{FF2B5EF4-FFF2-40B4-BE49-F238E27FC236}">
                    <a16:creationId xmlns:a16="http://schemas.microsoft.com/office/drawing/2014/main" id="{6EE1B52D-42A6-40EB-ABFD-5B803529184B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H="1" flipV="1">
                <a:off x="8849879" y="1776590"/>
                <a:ext cx="196084" cy="19190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07" name="Group 506">
            <a:extLst>
              <a:ext uri="{FF2B5EF4-FFF2-40B4-BE49-F238E27FC236}">
                <a16:creationId xmlns:a16="http://schemas.microsoft.com/office/drawing/2014/main" id="{C6FE5A91-296D-40B1-BC39-247EC52C91B8}"/>
              </a:ext>
            </a:extLst>
          </p:cNvPr>
          <p:cNvGrpSpPr/>
          <p:nvPr/>
        </p:nvGrpSpPr>
        <p:grpSpPr>
          <a:xfrm>
            <a:off x="4994850" y="470174"/>
            <a:ext cx="640543" cy="632355"/>
            <a:chOff x="7477659" y="3938250"/>
            <a:chExt cx="640543" cy="632355"/>
          </a:xfrm>
        </p:grpSpPr>
        <p:sp>
          <p:nvSpPr>
            <p:cNvPr id="509" name="Rectangle 508">
              <a:extLst>
                <a:ext uri="{FF2B5EF4-FFF2-40B4-BE49-F238E27FC236}">
                  <a16:creationId xmlns:a16="http://schemas.microsoft.com/office/drawing/2014/main" id="{D1AA7ECA-806E-49F2-B717-077951A41D57}"/>
                </a:ext>
              </a:extLst>
            </p:cNvPr>
            <p:cNvSpPr/>
            <p:nvPr/>
          </p:nvSpPr>
          <p:spPr>
            <a:xfrm>
              <a:off x="7477659" y="3938250"/>
              <a:ext cx="640543" cy="632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10" name="Picture 6" descr="Bildergebnis für Glühwürmchen">
              <a:extLst>
                <a:ext uri="{FF2B5EF4-FFF2-40B4-BE49-F238E27FC236}">
                  <a16:creationId xmlns:a16="http://schemas.microsoft.com/office/drawing/2014/main" id="{323CBCC0-56B4-4B67-B8C3-EDE3C381C52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26" r="11605" b="10059"/>
            <a:stretch/>
          </p:blipFill>
          <p:spPr bwMode="auto">
            <a:xfrm>
              <a:off x="7535680" y="3997832"/>
              <a:ext cx="524500" cy="5070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1" name="Picture 8" descr="Bildergebnis für steckdose">
              <a:extLst>
                <a:ext uri="{FF2B5EF4-FFF2-40B4-BE49-F238E27FC236}">
                  <a16:creationId xmlns:a16="http://schemas.microsoft.com/office/drawing/2014/main" id="{CA047275-6D3D-45D4-AAB8-9F1B532865D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10800000" flipH="1">
              <a:off x="7880865" y="4335535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512" name="Straight Connector 511">
            <a:extLst>
              <a:ext uri="{FF2B5EF4-FFF2-40B4-BE49-F238E27FC236}">
                <a16:creationId xmlns:a16="http://schemas.microsoft.com/office/drawing/2014/main" id="{143EB3CD-B6A2-4E38-9AF7-100164B55699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6166331" y="1178292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4" name="Straight Connector 513">
            <a:extLst>
              <a:ext uri="{FF2B5EF4-FFF2-40B4-BE49-F238E27FC236}">
                <a16:creationId xmlns:a16="http://schemas.microsoft.com/office/drawing/2014/main" id="{BDCCFC50-B3B6-4297-A4EE-664271747EA9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5223094" y="1193484"/>
            <a:ext cx="13775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1" name="Connector: Elbow 520">
            <a:extLst>
              <a:ext uri="{FF2B5EF4-FFF2-40B4-BE49-F238E27FC236}">
                <a16:creationId xmlns:a16="http://schemas.microsoft.com/office/drawing/2014/main" id="{C56385BA-586D-4B37-803A-7DF8BC4C86F1}"/>
              </a:ext>
            </a:extLst>
          </p:cNvPr>
          <p:cNvCxnSpPr>
            <a:cxnSpLocks/>
            <a:endCxn id="492" idx="2"/>
          </p:cNvCxnSpPr>
          <p:nvPr/>
        </p:nvCxnSpPr>
        <p:spPr>
          <a:xfrm flipV="1">
            <a:off x="3857563" y="1779246"/>
            <a:ext cx="1457559" cy="706286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2" name="Connector: Elbow 521">
            <a:extLst>
              <a:ext uri="{FF2B5EF4-FFF2-40B4-BE49-F238E27FC236}">
                <a16:creationId xmlns:a16="http://schemas.microsoft.com/office/drawing/2014/main" id="{8A5539FD-C42F-4CA1-B206-9B463178E72B}"/>
              </a:ext>
            </a:extLst>
          </p:cNvPr>
          <p:cNvCxnSpPr>
            <a:cxnSpLocks/>
            <a:endCxn id="495" idx="2"/>
          </p:cNvCxnSpPr>
          <p:nvPr/>
        </p:nvCxnSpPr>
        <p:spPr>
          <a:xfrm flipV="1">
            <a:off x="3853901" y="1775771"/>
            <a:ext cx="2393048" cy="707392"/>
          </a:xfrm>
          <a:prstGeom prst="bentConnector2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3" name="Rectangle 592">
            <a:extLst>
              <a:ext uri="{FF2B5EF4-FFF2-40B4-BE49-F238E27FC236}">
                <a16:creationId xmlns:a16="http://schemas.microsoft.com/office/drawing/2014/main" id="{BB5A8FC3-A1DF-49CE-BE64-B626F44561D7}"/>
              </a:ext>
            </a:extLst>
          </p:cNvPr>
          <p:cNvSpPr/>
          <p:nvPr/>
        </p:nvSpPr>
        <p:spPr>
          <a:xfrm rot="10800000">
            <a:off x="5833190" y="5618934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4" name="Cube 593">
            <a:extLst>
              <a:ext uri="{FF2B5EF4-FFF2-40B4-BE49-F238E27FC236}">
                <a16:creationId xmlns:a16="http://schemas.microsoft.com/office/drawing/2014/main" id="{15922A4F-D819-4C75-80EF-4466BBB82471}"/>
              </a:ext>
            </a:extLst>
          </p:cNvPr>
          <p:cNvSpPr/>
          <p:nvPr/>
        </p:nvSpPr>
        <p:spPr>
          <a:xfrm rot="10800000" flipV="1">
            <a:off x="6076808" y="5043716"/>
            <a:ext cx="549505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sp>
        <p:nvSpPr>
          <p:cNvPr id="596" name="Rectangle 595">
            <a:extLst>
              <a:ext uri="{FF2B5EF4-FFF2-40B4-BE49-F238E27FC236}">
                <a16:creationId xmlns:a16="http://schemas.microsoft.com/office/drawing/2014/main" id="{48B56A92-7688-465B-A329-79ED1AC9C233}"/>
              </a:ext>
            </a:extLst>
          </p:cNvPr>
          <p:cNvSpPr/>
          <p:nvPr/>
        </p:nvSpPr>
        <p:spPr>
          <a:xfrm rot="10800000">
            <a:off x="4913085" y="5622410"/>
            <a:ext cx="815485" cy="7497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7" name="Cube 596">
            <a:extLst>
              <a:ext uri="{FF2B5EF4-FFF2-40B4-BE49-F238E27FC236}">
                <a16:creationId xmlns:a16="http://schemas.microsoft.com/office/drawing/2014/main" id="{BF92ECEC-BC35-4E6E-9ABD-E68655768C0B}"/>
              </a:ext>
            </a:extLst>
          </p:cNvPr>
          <p:cNvSpPr/>
          <p:nvPr/>
        </p:nvSpPr>
        <p:spPr>
          <a:xfrm rot="10800000" flipV="1">
            <a:off x="5152107" y="5047191"/>
            <a:ext cx="549502" cy="422031"/>
          </a:xfrm>
          <a:prstGeom prst="cube">
            <a:avLst>
              <a:gd name="adj" fmla="val 9653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LSCG</a:t>
            </a:r>
          </a:p>
        </p:txBody>
      </p:sp>
      <p:cxnSp>
        <p:nvCxnSpPr>
          <p:cNvPr id="598" name="Straight Connector 597">
            <a:extLst>
              <a:ext uri="{FF2B5EF4-FFF2-40B4-BE49-F238E27FC236}">
                <a16:creationId xmlns:a16="http://schemas.microsoft.com/office/drawing/2014/main" id="{81585263-0EAF-4287-B586-BF1AF1286B25}"/>
              </a:ext>
            </a:extLst>
          </p:cNvPr>
          <p:cNvCxnSpPr>
            <a:cxnSpLocks/>
            <a:endCxn id="597" idx="3"/>
          </p:cNvCxnSpPr>
          <p:nvPr/>
        </p:nvCxnSpPr>
        <p:spPr>
          <a:xfrm flipV="1">
            <a:off x="5444844" y="5469222"/>
            <a:ext cx="2383" cy="23342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0" name="Rectangle 599">
            <a:extLst>
              <a:ext uri="{FF2B5EF4-FFF2-40B4-BE49-F238E27FC236}">
                <a16:creationId xmlns:a16="http://schemas.microsoft.com/office/drawing/2014/main" id="{2A76FF2B-3C7C-4080-A389-06AA135A1501}"/>
              </a:ext>
            </a:extLst>
          </p:cNvPr>
          <p:cNvSpPr/>
          <p:nvPr/>
        </p:nvSpPr>
        <p:spPr>
          <a:xfrm flipH="1" flipV="1">
            <a:off x="4997766" y="5690801"/>
            <a:ext cx="640543" cy="6323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1" name="Picture 6" descr="Bildergebnis für Glühwürmchen">
            <a:extLst>
              <a:ext uri="{FF2B5EF4-FFF2-40B4-BE49-F238E27FC236}">
                <a16:creationId xmlns:a16="http://schemas.microsoft.com/office/drawing/2014/main" id="{B3D7ED0A-35F7-4C1D-8A0C-47710B8880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6" r="11605" b="10059"/>
          <a:stretch/>
        </p:blipFill>
        <p:spPr bwMode="auto">
          <a:xfrm flipH="1" flipV="1">
            <a:off x="5055788" y="5756482"/>
            <a:ext cx="524500" cy="50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02" name="Group 601">
            <a:extLst>
              <a:ext uri="{FF2B5EF4-FFF2-40B4-BE49-F238E27FC236}">
                <a16:creationId xmlns:a16="http://schemas.microsoft.com/office/drawing/2014/main" id="{E18BE3E1-CC53-4767-850C-BFFCE870F2B0}"/>
              </a:ext>
            </a:extLst>
          </p:cNvPr>
          <p:cNvGrpSpPr/>
          <p:nvPr/>
        </p:nvGrpSpPr>
        <p:grpSpPr>
          <a:xfrm rot="5400000" flipH="1" flipV="1">
            <a:off x="5003241" y="5694009"/>
            <a:ext cx="232523" cy="231202"/>
            <a:chOff x="8834293" y="1759700"/>
            <a:chExt cx="232523" cy="231202"/>
          </a:xfrm>
        </p:grpSpPr>
        <p:pic>
          <p:nvPicPr>
            <p:cNvPr id="603" name="Picture 8" descr="Bildergebnis für steckdose">
              <a:extLst>
                <a:ext uri="{FF2B5EF4-FFF2-40B4-BE49-F238E27FC236}">
                  <a16:creationId xmlns:a16="http://schemas.microsoft.com/office/drawing/2014/main" id="{3E0EDE9C-8AB9-44FC-ADB2-3D935D0323D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982" t="9328" r="42121" b="29455"/>
            <a:stretch/>
          </p:blipFill>
          <p:spPr bwMode="auto">
            <a:xfrm rot="5400000" flipH="1">
              <a:off x="8834954" y="1759039"/>
              <a:ext cx="231202" cy="232523"/>
            </a:xfrm>
            <a:prstGeom prst="rect">
              <a:avLst/>
            </a:prstGeom>
            <a:noFill/>
            <a:ln w="19050"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604" name="Straight Connector 603">
              <a:extLst>
                <a:ext uri="{FF2B5EF4-FFF2-40B4-BE49-F238E27FC236}">
                  <a16:creationId xmlns:a16="http://schemas.microsoft.com/office/drawing/2014/main" id="{E18A22CE-DFDC-4F6D-9772-372D994704AB}"/>
                </a:ext>
              </a:extLst>
            </p:cNvPr>
            <p:cNvCxnSpPr>
              <a:cxnSpLocks/>
            </p:cNvCxnSpPr>
            <p:nvPr/>
          </p:nvCxnSpPr>
          <p:spPr>
            <a:xfrm rot="5400000" flipH="1">
              <a:off x="8851647" y="1775162"/>
              <a:ext cx="191567" cy="192888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5" name="Straight Connector 604">
              <a:extLst>
                <a:ext uri="{FF2B5EF4-FFF2-40B4-BE49-F238E27FC236}">
                  <a16:creationId xmlns:a16="http://schemas.microsoft.com/office/drawing/2014/main" id="{649DA7AD-CC94-4546-B9F4-2F99EC70AE7A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8849879" y="1776590"/>
              <a:ext cx="196084" cy="19190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7" name="Rectangle 606">
            <a:extLst>
              <a:ext uri="{FF2B5EF4-FFF2-40B4-BE49-F238E27FC236}">
                <a16:creationId xmlns:a16="http://schemas.microsoft.com/office/drawing/2014/main" id="{25C235AA-8AF3-45B2-9169-30E01E2DF703}"/>
              </a:ext>
            </a:extLst>
          </p:cNvPr>
          <p:cNvSpPr/>
          <p:nvPr/>
        </p:nvSpPr>
        <p:spPr>
          <a:xfrm flipH="1" flipV="1">
            <a:off x="5912676" y="5672482"/>
            <a:ext cx="640543" cy="63235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8" name="Picture 6" descr="Bildergebnis für Glühwürmchen">
            <a:extLst>
              <a:ext uri="{FF2B5EF4-FFF2-40B4-BE49-F238E27FC236}">
                <a16:creationId xmlns:a16="http://schemas.microsoft.com/office/drawing/2014/main" id="{D9890378-5378-4FB7-9260-1BF858F773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6" r="11605" b="10059"/>
          <a:stretch/>
        </p:blipFill>
        <p:spPr bwMode="auto">
          <a:xfrm flipH="1" flipV="1">
            <a:off x="5970698" y="5738163"/>
            <a:ext cx="524500" cy="50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9" name="Picture 8" descr="Bildergebnis für steckdose">
            <a:extLst>
              <a:ext uri="{FF2B5EF4-FFF2-40B4-BE49-F238E27FC236}">
                <a16:creationId xmlns:a16="http://schemas.microsoft.com/office/drawing/2014/main" id="{32F51906-A3C9-4B44-AC49-4EACF657FB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2" t="9328" r="42121" b="29455"/>
          <a:stretch/>
        </p:blipFill>
        <p:spPr bwMode="auto">
          <a:xfrm rot="10800000" flipV="1">
            <a:off x="5918811" y="5675029"/>
            <a:ext cx="231202" cy="232523"/>
          </a:xfrm>
          <a:prstGeom prst="rect">
            <a:avLst/>
          </a:prstGeom>
          <a:noFill/>
          <a:ln w="190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0" name="Straight Connector 609">
            <a:extLst>
              <a:ext uri="{FF2B5EF4-FFF2-40B4-BE49-F238E27FC236}">
                <a16:creationId xmlns:a16="http://schemas.microsoft.com/office/drawing/2014/main" id="{3BC68C6B-0086-4E6C-9E50-0627F53648EB}"/>
              </a:ext>
            </a:extLst>
          </p:cNvPr>
          <p:cNvCxnSpPr>
            <a:cxnSpLocks/>
            <a:endCxn id="594" idx="3"/>
          </p:cNvCxnSpPr>
          <p:nvPr/>
        </p:nvCxnSpPr>
        <p:spPr>
          <a:xfrm flipH="1" flipV="1">
            <a:off x="6371930" y="5465747"/>
            <a:ext cx="1528" cy="19899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7" name="Connector: Elbow 616">
            <a:extLst>
              <a:ext uri="{FF2B5EF4-FFF2-40B4-BE49-F238E27FC236}">
                <a16:creationId xmlns:a16="http://schemas.microsoft.com/office/drawing/2014/main" id="{272857AB-710E-4A1F-845C-11D3E51D2ABF}"/>
              </a:ext>
            </a:extLst>
          </p:cNvPr>
          <p:cNvCxnSpPr>
            <a:cxnSpLocks/>
            <a:stCxn id="289" idx="5"/>
            <a:endCxn id="597" idx="0"/>
          </p:cNvCxnSpPr>
          <p:nvPr/>
        </p:nvCxnSpPr>
        <p:spPr>
          <a:xfrm rot="10800000" flipH="1" flipV="1">
            <a:off x="3544495" y="3584973"/>
            <a:ext cx="1861994" cy="1462217"/>
          </a:xfrm>
          <a:prstGeom prst="bentConnector4">
            <a:avLst>
              <a:gd name="adj1" fmla="val 15179"/>
              <a:gd name="adj2" fmla="val 49991"/>
            </a:avLst>
          </a:prstGeom>
          <a:ln w="2857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8" name="Connector: Elbow 617">
            <a:extLst>
              <a:ext uri="{FF2B5EF4-FFF2-40B4-BE49-F238E27FC236}">
                <a16:creationId xmlns:a16="http://schemas.microsoft.com/office/drawing/2014/main" id="{DAB5CC11-ABF6-4BD9-829B-A3CD215596CC}"/>
              </a:ext>
            </a:extLst>
          </p:cNvPr>
          <p:cNvCxnSpPr>
            <a:cxnSpLocks/>
            <a:endCxn id="594" idx="0"/>
          </p:cNvCxnSpPr>
          <p:nvPr/>
        </p:nvCxnSpPr>
        <p:spPr>
          <a:xfrm>
            <a:off x="5395933" y="4316081"/>
            <a:ext cx="935258" cy="727635"/>
          </a:xfrm>
          <a:prstGeom prst="bentConnector2">
            <a:avLst/>
          </a:prstGeom>
          <a:ln w="28575">
            <a:solidFill>
              <a:schemeClr val="accent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9" name="Decagon 618">
            <a:extLst>
              <a:ext uri="{FF2B5EF4-FFF2-40B4-BE49-F238E27FC236}">
                <a16:creationId xmlns:a16="http://schemas.microsoft.com/office/drawing/2014/main" id="{B1CD0AA8-E0F5-4248-B787-498009070C02}"/>
              </a:ext>
            </a:extLst>
          </p:cNvPr>
          <p:cNvSpPr/>
          <p:nvPr/>
        </p:nvSpPr>
        <p:spPr>
          <a:xfrm>
            <a:off x="7627147" y="2963872"/>
            <a:ext cx="738555" cy="738555"/>
          </a:xfrm>
          <a:prstGeom prst="decagon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/>
              <a:t>Appli-cant</a:t>
            </a:r>
          </a:p>
        </p:txBody>
      </p:sp>
      <p:cxnSp>
        <p:nvCxnSpPr>
          <p:cNvPr id="626" name="Connector: Elbow 625">
            <a:extLst>
              <a:ext uri="{FF2B5EF4-FFF2-40B4-BE49-F238E27FC236}">
                <a16:creationId xmlns:a16="http://schemas.microsoft.com/office/drawing/2014/main" id="{182A9FDA-9055-41E0-B117-0D08ABB7D333}"/>
              </a:ext>
            </a:extLst>
          </p:cNvPr>
          <p:cNvCxnSpPr>
            <a:cxnSpLocks/>
          </p:cNvCxnSpPr>
          <p:nvPr/>
        </p:nvCxnSpPr>
        <p:spPr>
          <a:xfrm rot="5400000">
            <a:off x="4799531" y="3582127"/>
            <a:ext cx="2392859" cy="168770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Connector: Elbow 626">
            <a:extLst>
              <a:ext uri="{FF2B5EF4-FFF2-40B4-BE49-F238E27FC236}">
                <a16:creationId xmlns:a16="http://schemas.microsoft.com/office/drawing/2014/main" id="{34820201-6B3F-42B6-9CC7-2594B5D70622}"/>
              </a:ext>
            </a:extLst>
          </p:cNvPr>
          <p:cNvCxnSpPr>
            <a:cxnSpLocks/>
          </p:cNvCxnSpPr>
          <p:nvPr/>
        </p:nvCxnSpPr>
        <p:spPr>
          <a:xfrm rot="5400000">
            <a:off x="5244593" y="4070168"/>
            <a:ext cx="2426031" cy="76311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641E0C67-E6EE-48F8-BD04-3194139D97A5}"/>
              </a:ext>
            </a:extLst>
          </p:cNvPr>
          <p:cNvGrpSpPr/>
          <p:nvPr/>
        </p:nvGrpSpPr>
        <p:grpSpPr>
          <a:xfrm rot="16200000">
            <a:off x="10020666" y="2108264"/>
            <a:ext cx="815485" cy="749798"/>
            <a:chOff x="6092217" y="5978310"/>
            <a:chExt cx="815485" cy="749798"/>
          </a:xfrm>
        </p:grpSpPr>
        <p:sp>
          <p:nvSpPr>
            <p:cNvPr id="697" name="Rectangle 696">
              <a:extLst>
                <a:ext uri="{FF2B5EF4-FFF2-40B4-BE49-F238E27FC236}">
                  <a16:creationId xmlns:a16="http://schemas.microsoft.com/office/drawing/2014/main" id="{C0A7F8F4-FDFB-4BE4-B905-F6EE510D1B44}"/>
                </a:ext>
              </a:extLst>
            </p:cNvPr>
            <p:cNvSpPr/>
            <p:nvPr/>
          </p:nvSpPr>
          <p:spPr>
            <a:xfrm rot="10800000" flipH="1">
              <a:off x="6092217" y="5978310"/>
              <a:ext cx="815485" cy="7497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98" name="Group 697">
              <a:extLst>
                <a:ext uri="{FF2B5EF4-FFF2-40B4-BE49-F238E27FC236}">
                  <a16:creationId xmlns:a16="http://schemas.microsoft.com/office/drawing/2014/main" id="{5F73D564-A5CE-4ECB-9340-A603F1E068B5}"/>
                </a:ext>
              </a:extLst>
            </p:cNvPr>
            <p:cNvGrpSpPr/>
            <p:nvPr/>
          </p:nvGrpSpPr>
          <p:grpSpPr>
            <a:xfrm flipV="1">
              <a:off x="6176016" y="6034638"/>
              <a:ext cx="640543" cy="632355"/>
              <a:chOff x="7477659" y="3938250"/>
              <a:chExt cx="640543" cy="632355"/>
            </a:xfrm>
          </p:grpSpPr>
          <p:sp>
            <p:nvSpPr>
              <p:cNvPr id="699" name="Rectangle 698">
                <a:extLst>
                  <a:ext uri="{FF2B5EF4-FFF2-40B4-BE49-F238E27FC236}">
                    <a16:creationId xmlns:a16="http://schemas.microsoft.com/office/drawing/2014/main" id="{CA38CE31-6617-4716-9137-B60FE48C733D}"/>
                  </a:ext>
                </a:extLst>
              </p:cNvPr>
              <p:cNvSpPr/>
              <p:nvPr/>
            </p:nvSpPr>
            <p:spPr>
              <a:xfrm>
                <a:off x="7477659" y="3938250"/>
                <a:ext cx="640543" cy="6323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700" name="Picture 6" descr="Bildergebnis für Glühwürmchen">
                <a:extLst>
                  <a:ext uri="{FF2B5EF4-FFF2-40B4-BE49-F238E27FC236}">
                    <a16:creationId xmlns:a16="http://schemas.microsoft.com/office/drawing/2014/main" id="{F396308C-DCBB-40DC-9DE8-E0446DC0B01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26" r="11605" b="10059"/>
              <a:stretch/>
            </p:blipFill>
            <p:spPr bwMode="auto">
              <a:xfrm>
                <a:off x="7535680" y="3997832"/>
                <a:ext cx="524500" cy="507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701" name="Group 700">
                <a:extLst>
                  <a:ext uri="{FF2B5EF4-FFF2-40B4-BE49-F238E27FC236}">
                    <a16:creationId xmlns:a16="http://schemas.microsoft.com/office/drawing/2014/main" id="{014FE1FD-DE8B-450B-B9A1-74A28696F616}"/>
                  </a:ext>
                </a:extLst>
              </p:cNvPr>
              <p:cNvGrpSpPr/>
              <p:nvPr/>
            </p:nvGrpSpPr>
            <p:grpSpPr>
              <a:xfrm rot="5400000">
                <a:off x="7880204" y="4336195"/>
                <a:ext cx="232523" cy="231202"/>
                <a:chOff x="8834293" y="1759700"/>
                <a:chExt cx="232523" cy="231202"/>
              </a:xfrm>
            </p:grpSpPr>
            <p:pic>
              <p:nvPicPr>
                <p:cNvPr id="702" name="Picture 8" descr="Bildergebnis für steckdose">
                  <a:extLst>
                    <a:ext uri="{FF2B5EF4-FFF2-40B4-BE49-F238E27FC236}">
                      <a16:creationId xmlns:a16="http://schemas.microsoft.com/office/drawing/2014/main" id="{ECFB08CD-581D-4458-A5ED-8E9A8CF3845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982" t="9328" r="42121" b="29455"/>
                <a:stretch/>
              </p:blipFill>
              <p:spPr bwMode="auto">
                <a:xfrm rot="5400000" flipH="1">
                  <a:off x="8834954" y="1759039"/>
                  <a:ext cx="231202" cy="232523"/>
                </a:xfrm>
                <a:prstGeom prst="rect">
                  <a:avLst/>
                </a:prstGeom>
                <a:noFill/>
                <a:ln w="19050"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cxnSp>
              <p:nvCxnSpPr>
                <p:cNvPr id="703" name="Straight Connector 702">
                  <a:extLst>
                    <a:ext uri="{FF2B5EF4-FFF2-40B4-BE49-F238E27FC236}">
                      <a16:creationId xmlns:a16="http://schemas.microsoft.com/office/drawing/2014/main" id="{329ECC67-576D-4E7C-BD0D-520F6A13D8D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8851647" y="1775162"/>
                  <a:ext cx="191567" cy="192888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4" name="Straight Connector 703">
                  <a:extLst>
                    <a:ext uri="{FF2B5EF4-FFF2-40B4-BE49-F238E27FC236}">
                      <a16:creationId xmlns:a16="http://schemas.microsoft.com/office/drawing/2014/main" id="{E67EFD5D-F4B9-4625-B1A0-88FE6246D27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 flipV="1">
                  <a:off x="8849879" y="1776590"/>
                  <a:ext cx="196084" cy="19190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cxnSp>
        <p:nvCxnSpPr>
          <p:cNvPr id="297" name="Connector: Elbow 296">
            <a:extLst>
              <a:ext uri="{FF2B5EF4-FFF2-40B4-BE49-F238E27FC236}">
                <a16:creationId xmlns:a16="http://schemas.microsoft.com/office/drawing/2014/main" id="{1CC46A0F-BD1C-4C3E-9151-5B1C458A4B6F}"/>
              </a:ext>
            </a:extLst>
          </p:cNvPr>
          <p:cNvCxnSpPr>
            <a:cxnSpLocks/>
            <a:stCxn id="275" idx="0"/>
          </p:cNvCxnSpPr>
          <p:nvPr/>
        </p:nvCxnSpPr>
        <p:spPr>
          <a:xfrm rot="5400000" flipH="1" flipV="1">
            <a:off x="8145077" y="1318165"/>
            <a:ext cx="600236" cy="3207055"/>
          </a:xfrm>
          <a:prstGeom prst="bentConnector2">
            <a:avLst/>
          </a:prstGeom>
          <a:ln w="28575">
            <a:solidFill>
              <a:schemeClr val="accent2">
                <a:lumMod val="75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9" name="Rectangle: Rounded Corners 708">
            <a:extLst>
              <a:ext uri="{FF2B5EF4-FFF2-40B4-BE49-F238E27FC236}">
                <a16:creationId xmlns:a16="http://schemas.microsoft.com/office/drawing/2014/main" id="{B39E4D33-8A20-48C6-A901-1592B4B61D4B}"/>
              </a:ext>
            </a:extLst>
          </p:cNvPr>
          <p:cNvSpPr/>
          <p:nvPr/>
        </p:nvSpPr>
        <p:spPr>
          <a:xfrm>
            <a:off x="8278897" y="2338998"/>
            <a:ext cx="873307" cy="351324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600" b="1" dirty="0">
                <a:solidFill>
                  <a:schemeClr val="tx1"/>
                </a:solidFill>
              </a:rPr>
              <a:t>4.8.2.2.1.</a:t>
            </a:r>
          </a:p>
        </p:txBody>
      </p:sp>
      <p:cxnSp>
        <p:nvCxnSpPr>
          <p:cNvPr id="292" name="Connector: Elbow 291">
            <a:extLst>
              <a:ext uri="{FF2B5EF4-FFF2-40B4-BE49-F238E27FC236}">
                <a16:creationId xmlns:a16="http://schemas.microsoft.com/office/drawing/2014/main" id="{C8836DAE-8FDA-48C8-B512-59E1737C06BC}"/>
              </a:ext>
            </a:extLst>
          </p:cNvPr>
          <p:cNvCxnSpPr>
            <a:cxnSpLocks/>
          </p:cNvCxnSpPr>
          <p:nvPr/>
        </p:nvCxnSpPr>
        <p:spPr>
          <a:xfrm rot="10800000">
            <a:off x="5140476" y="1777900"/>
            <a:ext cx="2608663" cy="1576192"/>
          </a:xfrm>
          <a:prstGeom prst="bentConnector3">
            <a:avLst>
              <a:gd name="adj1" fmla="val 10018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nector: Elbow 294">
            <a:extLst>
              <a:ext uri="{FF2B5EF4-FFF2-40B4-BE49-F238E27FC236}">
                <a16:creationId xmlns:a16="http://schemas.microsoft.com/office/drawing/2014/main" id="{ABFF4517-D943-4B03-93F5-C0F82803A60F}"/>
              </a:ext>
            </a:extLst>
          </p:cNvPr>
          <p:cNvCxnSpPr>
            <a:cxnSpLocks/>
            <a:stCxn id="275" idx="0"/>
          </p:cNvCxnSpPr>
          <p:nvPr/>
        </p:nvCxnSpPr>
        <p:spPr>
          <a:xfrm rot="16200000" flipV="1">
            <a:off x="5913040" y="2293181"/>
            <a:ext cx="1442536" cy="414721"/>
          </a:xfrm>
          <a:prstGeom prst="bentConnector3">
            <a:avLst>
              <a:gd name="adj1" fmla="val 41326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Rectangle: Rounded Corners 274">
            <a:extLst>
              <a:ext uri="{FF2B5EF4-FFF2-40B4-BE49-F238E27FC236}">
                <a16:creationId xmlns:a16="http://schemas.microsoft.com/office/drawing/2014/main" id="{B875C4A8-20F5-4828-A803-94D536B392F9}"/>
              </a:ext>
            </a:extLst>
          </p:cNvPr>
          <p:cNvSpPr/>
          <p:nvPr/>
        </p:nvSpPr>
        <p:spPr>
          <a:xfrm>
            <a:off x="6428200" y="3221810"/>
            <a:ext cx="826935" cy="279792"/>
          </a:xfrm>
          <a:prstGeom prst="round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 dirty="0"/>
              <a:t>4.8.2.1.2.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089335E-148D-4E84-83E2-3A2100AAC431}"/>
              </a:ext>
            </a:extLst>
          </p:cNvPr>
          <p:cNvSpPr/>
          <p:nvPr/>
        </p:nvSpPr>
        <p:spPr>
          <a:xfrm flipH="1">
            <a:off x="5046191" y="4741121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A3E4734-F813-4EB1-9674-ACA7F6BD7B7B}"/>
              </a:ext>
            </a:extLst>
          </p:cNvPr>
          <p:cNvSpPr/>
          <p:nvPr/>
        </p:nvSpPr>
        <p:spPr>
          <a:xfrm flipH="1">
            <a:off x="5999837" y="4749524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7640D717-CCE1-4FEF-AFD3-017256A47FF5}"/>
              </a:ext>
            </a:extLst>
          </p:cNvPr>
          <p:cNvSpPr/>
          <p:nvPr/>
        </p:nvSpPr>
        <p:spPr>
          <a:xfrm flipH="1">
            <a:off x="4984697" y="1989173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F27DB94-5EBC-4F98-BC89-5C93FB0B9060}"/>
              </a:ext>
            </a:extLst>
          </p:cNvPr>
          <p:cNvSpPr/>
          <p:nvPr/>
        </p:nvSpPr>
        <p:spPr>
          <a:xfrm flipH="1">
            <a:off x="6191953" y="1989173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6D8214BC-203C-4307-948D-CA98D6570CF7}"/>
              </a:ext>
            </a:extLst>
          </p:cNvPr>
          <p:cNvSpPr/>
          <p:nvPr/>
        </p:nvSpPr>
        <p:spPr>
          <a:xfrm rot="16200000" flipH="1">
            <a:off x="9566045" y="2496295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grpSp>
        <p:nvGrpSpPr>
          <p:cNvPr id="90" name="Gruppieren 89">
            <a:extLst>
              <a:ext uri="{FF2B5EF4-FFF2-40B4-BE49-F238E27FC236}">
                <a16:creationId xmlns:a16="http://schemas.microsoft.com/office/drawing/2014/main" id="{3EB7A70B-6F79-4ED1-913C-A30DFE0213A2}"/>
              </a:ext>
            </a:extLst>
          </p:cNvPr>
          <p:cNvGrpSpPr/>
          <p:nvPr/>
        </p:nvGrpSpPr>
        <p:grpSpPr>
          <a:xfrm>
            <a:off x="3395112" y="2644224"/>
            <a:ext cx="946356" cy="1497416"/>
            <a:chOff x="3991048" y="2526184"/>
            <a:chExt cx="946356" cy="1497416"/>
          </a:xfrm>
        </p:grpSpPr>
        <p:sp>
          <p:nvSpPr>
            <p:cNvPr id="289" name="Decagon 288">
              <a:extLst>
                <a:ext uri="{FF2B5EF4-FFF2-40B4-BE49-F238E27FC236}">
                  <a16:creationId xmlns:a16="http://schemas.microsoft.com/office/drawing/2014/main" id="{9A2A2883-513A-4445-8E40-AADCA7332ED4}"/>
                </a:ext>
              </a:extLst>
            </p:cNvPr>
            <p:cNvSpPr/>
            <p:nvPr/>
          </p:nvSpPr>
          <p:spPr>
            <a:xfrm>
              <a:off x="4069905" y="2869431"/>
              <a:ext cx="738555" cy="738555"/>
            </a:xfrm>
            <a:prstGeom prst="dec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200" dirty="0"/>
                <a:t>6,75V 13,5V 28,0V</a:t>
              </a:r>
            </a:p>
          </p:txBody>
        </p:sp>
        <p:sp>
          <p:nvSpPr>
            <p:cNvPr id="516" name="Rectangle: Rounded Corners 515">
              <a:extLst>
                <a:ext uri="{FF2B5EF4-FFF2-40B4-BE49-F238E27FC236}">
                  <a16:creationId xmlns:a16="http://schemas.microsoft.com/office/drawing/2014/main" id="{559BF195-27DA-4D02-B755-87055E717BD8}"/>
                </a:ext>
              </a:extLst>
            </p:cNvPr>
            <p:cNvSpPr/>
            <p:nvPr/>
          </p:nvSpPr>
          <p:spPr>
            <a:xfrm>
              <a:off x="4019825" y="2526184"/>
              <a:ext cx="917579" cy="27979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400" b="1" dirty="0"/>
                <a:t>4.8.2.1.1.</a:t>
              </a:r>
            </a:p>
          </p:txBody>
        </p:sp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A6931866-E19E-4D24-B50A-B10CB7921F90}"/>
                </a:ext>
              </a:extLst>
            </p:cNvPr>
            <p:cNvSpPr/>
            <p:nvPr/>
          </p:nvSpPr>
          <p:spPr>
            <a:xfrm>
              <a:off x="3991048" y="3743808"/>
              <a:ext cx="917579" cy="27979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de-DE" sz="1400" b="1" dirty="0"/>
                <a:t>4.8.2.1.1.</a:t>
              </a:r>
            </a:p>
          </p:txBody>
        </p:sp>
      </p:grp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D97D118-C041-42DB-BD42-D16F05E65EC8}"/>
              </a:ext>
            </a:extLst>
          </p:cNvPr>
          <p:cNvCxnSpPr>
            <a:cxnSpLocks/>
            <a:stCxn id="289" idx="6"/>
            <a:endCxn id="247" idx="3"/>
          </p:cNvCxnSpPr>
          <p:nvPr/>
        </p:nvCxnSpPr>
        <p:spPr>
          <a:xfrm flipH="1">
            <a:off x="2080957" y="3356749"/>
            <a:ext cx="1393012" cy="21855"/>
          </a:xfrm>
          <a:prstGeom prst="line">
            <a:avLst/>
          </a:prstGeom>
          <a:ln w="28575">
            <a:solidFill>
              <a:schemeClr val="accent1"/>
            </a:solidFill>
            <a:prstDash val="soli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46" name="Group 1045">
            <a:extLst>
              <a:ext uri="{FF2B5EF4-FFF2-40B4-BE49-F238E27FC236}">
                <a16:creationId xmlns:a16="http://schemas.microsoft.com/office/drawing/2014/main" id="{B608153E-B7A0-4E65-8F09-95668D5CC0AA}"/>
              </a:ext>
            </a:extLst>
          </p:cNvPr>
          <p:cNvGrpSpPr/>
          <p:nvPr/>
        </p:nvGrpSpPr>
        <p:grpSpPr>
          <a:xfrm rot="5400000">
            <a:off x="1221214" y="5008978"/>
            <a:ext cx="815485" cy="815487"/>
            <a:chOff x="5197529" y="5980812"/>
            <a:chExt cx="815485" cy="745666"/>
          </a:xfrm>
        </p:grpSpPr>
        <p:sp>
          <p:nvSpPr>
            <p:cNvPr id="660" name="Rectangle 659">
              <a:extLst>
                <a:ext uri="{FF2B5EF4-FFF2-40B4-BE49-F238E27FC236}">
                  <a16:creationId xmlns:a16="http://schemas.microsoft.com/office/drawing/2014/main" id="{8F30674C-4CC0-4AA3-A441-1FC8DCECBDC4}"/>
                </a:ext>
              </a:extLst>
            </p:cNvPr>
            <p:cNvSpPr/>
            <p:nvPr/>
          </p:nvSpPr>
          <p:spPr>
            <a:xfrm rot="10800000" flipH="1">
              <a:off x="5197529" y="5980812"/>
              <a:ext cx="815485" cy="74566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661" name="Group 660">
              <a:extLst>
                <a:ext uri="{FF2B5EF4-FFF2-40B4-BE49-F238E27FC236}">
                  <a16:creationId xmlns:a16="http://schemas.microsoft.com/office/drawing/2014/main" id="{DFFEA41F-E48C-4EE2-B81C-4F9E486E5EC0}"/>
                </a:ext>
              </a:extLst>
            </p:cNvPr>
            <p:cNvGrpSpPr/>
            <p:nvPr/>
          </p:nvGrpSpPr>
          <p:grpSpPr>
            <a:xfrm flipV="1">
              <a:off x="5284703" y="6048130"/>
              <a:ext cx="640543" cy="632355"/>
              <a:chOff x="7477659" y="3938250"/>
              <a:chExt cx="640543" cy="632355"/>
            </a:xfrm>
          </p:grpSpPr>
          <p:sp>
            <p:nvSpPr>
              <p:cNvPr id="662" name="Rectangle 661">
                <a:extLst>
                  <a:ext uri="{FF2B5EF4-FFF2-40B4-BE49-F238E27FC236}">
                    <a16:creationId xmlns:a16="http://schemas.microsoft.com/office/drawing/2014/main" id="{96D73D65-9FFA-4CB0-AE02-1622A7CA06F1}"/>
                  </a:ext>
                </a:extLst>
              </p:cNvPr>
              <p:cNvSpPr/>
              <p:nvPr/>
            </p:nvSpPr>
            <p:spPr>
              <a:xfrm>
                <a:off x="7477659" y="3938250"/>
                <a:ext cx="640543" cy="63235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pic>
            <p:nvPicPr>
              <p:cNvPr id="663" name="Picture 6" descr="Bildergebnis für Glühwürmchen">
                <a:extLst>
                  <a:ext uri="{FF2B5EF4-FFF2-40B4-BE49-F238E27FC236}">
                    <a16:creationId xmlns:a16="http://schemas.microsoft.com/office/drawing/2014/main" id="{536D2E65-4CF5-4A6F-A5F9-AFA599B782F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026" r="11605" b="10059"/>
              <a:stretch/>
            </p:blipFill>
            <p:spPr bwMode="auto">
              <a:xfrm>
                <a:off x="7535680" y="3997832"/>
                <a:ext cx="524500" cy="50709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64" name="Picture 8" descr="Bildergebnis für steckdose">
                <a:extLst>
                  <a:ext uri="{FF2B5EF4-FFF2-40B4-BE49-F238E27FC236}">
                    <a16:creationId xmlns:a16="http://schemas.microsoft.com/office/drawing/2014/main" id="{2A187E5D-316E-44F1-B879-ED5AD58E475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982" t="9328" r="42121" b="29455"/>
              <a:stretch/>
            </p:blipFill>
            <p:spPr bwMode="auto">
              <a:xfrm rot="10800000" flipH="1">
                <a:off x="7880865" y="4335535"/>
                <a:ext cx="231202" cy="232523"/>
              </a:xfrm>
              <a:prstGeom prst="rect">
                <a:avLst/>
              </a:prstGeom>
              <a:noFill/>
              <a:ln w="19050"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47" name="Rectangle: Rounded Corners 246">
            <a:extLst>
              <a:ext uri="{FF2B5EF4-FFF2-40B4-BE49-F238E27FC236}">
                <a16:creationId xmlns:a16="http://schemas.microsoft.com/office/drawing/2014/main" id="{A306C70C-E13E-41E6-AAE5-22D3222D614D}"/>
              </a:ext>
            </a:extLst>
          </p:cNvPr>
          <p:cNvSpPr/>
          <p:nvPr/>
        </p:nvSpPr>
        <p:spPr>
          <a:xfrm>
            <a:off x="1163378" y="3238708"/>
            <a:ext cx="917579" cy="279792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400" b="1"/>
              <a:t>4.8.2.2.2.</a:t>
            </a:r>
            <a:endParaRPr lang="de-DE" sz="1400" b="1" dirty="0"/>
          </a:p>
        </p:txBody>
      </p:sp>
      <p:sp>
        <p:nvSpPr>
          <p:cNvPr id="654" name="Rectangle 653">
            <a:extLst>
              <a:ext uri="{FF2B5EF4-FFF2-40B4-BE49-F238E27FC236}">
                <a16:creationId xmlns:a16="http://schemas.microsoft.com/office/drawing/2014/main" id="{3F65DD5F-4CA8-49DF-991B-C1394FB0580F}"/>
              </a:ext>
            </a:extLst>
          </p:cNvPr>
          <p:cNvSpPr/>
          <p:nvPr/>
        </p:nvSpPr>
        <p:spPr>
          <a:xfrm flipH="1">
            <a:off x="1824500" y="4035388"/>
            <a:ext cx="824736" cy="40211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dirty="0">
                <a:solidFill>
                  <a:schemeClr val="tx1"/>
                </a:solidFill>
              </a:rPr>
              <a:t>(b)</a:t>
            </a:r>
          </a:p>
          <a:p>
            <a:pPr algn="ctr"/>
            <a:r>
              <a:rPr lang="de-DE" sz="1050" dirty="0">
                <a:solidFill>
                  <a:schemeClr val="tx1"/>
                </a:solidFill>
              </a:rPr>
              <a:t>+CORRECTION</a:t>
            </a:r>
          </a:p>
        </p:txBody>
      </p:sp>
      <p:cxnSp>
        <p:nvCxnSpPr>
          <p:cNvPr id="85" name="Connector: Elbow 85">
            <a:extLst>
              <a:ext uri="{FF2B5EF4-FFF2-40B4-BE49-F238E27FC236}">
                <a16:creationId xmlns:a16="http://schemas.microsoft.com/office/drawing/2014/main" id="{711543DC-1062-4A83-A42A-FD6656BF25BF}"/>
              </a:ext>
            </a:extLst>
          </p:cNvPr>
          <p:cNvCxnSpPr>
            <a:cxnSpLocks/>
            <a:stCxn id="654" idx="2"/>
          </p:cNvCxnSpPr>
          <p:nvPr/>
        </p:nvCxnSpPr>
        <p:spPr>
          <a:xfrm rot="5400000">
            <a:off x="1718907" y="4524559"/>
            <a:ext cx="605015" cy="43090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 653">
            <a:extLst>
              <a:ext uri="{FF2B5EF4-FFF2-40B4-BE49-F238E27FC236}">
                <a16:creationId xmlns:a16="http://schemas.microsoft.com/office/drawing/2014/main" id="{705DC449-4090-4A46-BBE3-33D258E7E3E9}"/>
              </a:ext>
            </a:extLst>
          </p:cNvPr>
          <p:cNvSpPr/>
          <p:nvPr/>
        </p:nvSpPr>
        <p:spPr>
          <a:xfrm flipH="1">
            <a:off x="742570" y="4069653"/>
            <a:ext cx="824736" cy="3549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dirty="0">
                <a:solidFill>
                  <a:schemeClr val="tx1"/>
                </a:solidFill>
              </a:rPr>
              <a:t> (a) </a:t>
            </a:r>
            <a:r>
              <a:rPr lang="de-DE" sz="1050" dirty="0" err="1">
                <a:solidFill>
                  <a:schemeClr val="tx1"/>
                </a:solidFill>
              </a:rPr>
              <a:t>ref</a:t>
            </a:r>
            <a:r>
              <a:rPr lang="de-DE" sz="1050" dirty="0">
                <a:solidFill>
                  <a:schemeClr val="tx1"/>
                </a:solidFill>
              </a:rPr>
              <a:t>./obj. </a:t>
            </a:r>
            <a:r>
              <a:rPr lang="de-DE" sz="1050" dirty="0" err="1">
                <a:solidFill>
                  <a:schemeClr val="tx1"/>
                </a:solidFill>
              </a:rPr>
              <a:t>Luminous</a:t>
            </a:r>
            <a:r>
              <a:rPr lang="de-DE" sz="1050" dirty="0">
                <a:solidFill>
                  <a:schemeClr val="tx1"/>
                </a:solidFill>
              </a:rPr>
              <a:t> </a:t>
            </a:r>
            <a:r>
              <a:rPr lang="de-DE" sz="1050" dirty="0" err="1">
                <a:solidFill>
                  <a:schemeClr val="tx1"/>
                </a:solidFill>
              </a:rPr>
              <a:t>flux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FE61BE21-E955-42E1-B0C8-C9DE1224A524}"/>
              </a:ext>
            </a:extLst>
          </p:cNvPr>
          <p:cNvSpPr/>
          <p:nvPr/>
        </p:nvSpPr>
        <p:spPr>
          <a:xfrm flipH="1">
            <a:off x="1419835" y="3726450"/>
            <a:ext cx="404665" cy="172830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050" b="1" dirty="0">
                <a:solidFill>
                  <a:schemeClr val="bg1"/>
                </a:solidFill>
              </a:rPr>
              <a:t>OR</a:t>
            </a:r>
          </a:p>
        </p:txBody>
      </p:sp>
      <p:cxnSp>
        <p:nvCxnSpPr>
          <p:cNvPr id="136" name="Connector: Elbow 85">
            <a:extLst>
              <a:ext uri="{FF2B5EF4-FFF2-40B4-BE49-F238E27FC236}">
                <a16:creationId xmlns:a16="http://schemas.microsoft.com/office/drawing/2014/main" id="{9F1D283B-5D6C-43D0-87A8-DFD2068763B8}"/>
              </a:ext>
            </a:extLst>
          </p:cNvPr>
          <p:cNvCxnSpPr>
            <a:cxnSpLocks/>
            <a:stCxn id="97" idx="2"/>
          </p:cNvCxnSpPr>
          <p:nvPr/>
        </p:nvCxnSpPr>
        <p:spPr>
          <a:xfrm rot="16200000" flipH="1">
            <a:off x="977908" y="4601637"/>
            <a:ext cx="630636" cy="27657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Elbow 85">
            <a:extLst>
              <a:ext uri="{FF2B5EF4-FFF2-40B4-BE49-F238E27FC236}">
                <a16:creationId xmlns:a16="http://schemas.microsoft.com/office/drawing/2014/main" id="{AABE562A-9745-4FF5-916F-04B858005060}"/>
              </a:ext>
            </a:extLst>
          </p:cNvPr>
          <p:cNvCxnSpPr>
            <a:cxnSpLocks/>
            <a:endCxn id="97" idx="0"/>
          </p:cNvCxnSpPr>
          <p:nvPr/>
        </p:nvCxnSpPr>
        <p:spPr>
          <a:xfrm rot="5400000">
            <a:off x="1030352" y="3637716"/>
            <a:ext cx="556523" cy="30735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or: Elbow 85">
            <a:extLst>
              <a:ext uri="{FF2B5EF4-FFF2-40B4-BE49-F238E27FC236}">
                <a16:creationId xmlns:a16="http://schemas.microsoft.com/office/drawing/2014/main" id="{8617C4DE-1D22-4CD2-85A3-3D4812ED5A5E}"/>
              </a:ext>
            </a:extLst>
          </p:cNvPr>
          <p:cNvCxnSpPr>
            <a:cxnSpLocks/>
            <a:endCxn id="654" idx="0"/>
          </p:cNvCxnSpPr>
          <p:nvPr/>
        </p:nvCxnSpPr>
        <p:spPr>
          <a:xfrm rot="16200000" flipH="1">
            <a:off x="1744481" y="3543001"/>
            <a:ext cx="507696" cy="47707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9889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>
            <a:extLst>
              <a:ext uri="{FF2B5EF4-FFF2-40B4-BE49-F238E27FC236}">
                <a16:creationId xmlns:a16="http://schemas.microsoft.com/office/drawing/2014/main" id="{667EA4C0-783F-443B-B6EA-D10EAB54EA7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90855160"/>
              </p:ext>
            </p:extLst>
          </p:nvPr>
        </p:nvGraphicFramePr>
        <p:xfrm>
          <a:off x="1052897" y="917206"/>
          <a:ext cx="9413876" cy="4915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78702C5-9317-41AC-A103-72532EA31157}"/>
              </a:ext>
            </a:extLst>
          </p:cNvPr>
          <p:cNvSpPr txBox="1"/>
          <p:nvPr/>
        </p:nvSpPr>
        <p:spPr>
          <a:xfrm>
            <a:off x="57074" y="102511"/>
            <a:ext cx="29944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>
                <a:highlight>
                  <a:srgbClr val="FFFF00"/>
                </a:highlight>
              </a:rPr>
              <a:t>NEW PROPOSAL</a:t>
            </a:r>
          </a:p>
          <a:p>
            <a:pPr algn="ctr"/>
            <a:r>
              <a:rPr lang="de-DE" sz="1400" b="1" dirty="0">
                <a:highlight>
                  <a:srgbClr val="FFFF00"/>
                </a:highlight>
              </a:rPr>
              <a:t>Decision tree</a:t>
            </a:r>
          </a:p>
        </p:txBody>
      </p:sp>
    </p:spTree>
    <p:extLst>
      <p:ext uri="{BB962C8B-B14F-4D97-AF65-F5344CB8AC3E}">
        <p14:creationId xmlns:p14="http://schemas.microsoft.com/office/powerpoint/2010/main" val="204432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432</Words>
  <Application>Microsoft Office PowerPoint</Application>
  <PresentationFormat>Widescreen</PresentationFormat>
  <Paragraphs>191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Bauckhage, Thomas</dc:creator>
  <cp:lastModifiedBy>Davide Puglisi</cp:lastModifiedBy>
  <cp:revision>73</cp:revision>
  <dcterms:created xsi:type="dcterms:W3CDTF">2021-01-22T10:39:21Z</dcterms:created>
  <dcterms:modified xsi:type="dcterms:W3CDTF">2021-02-16T12:27:50Z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5a4f3930-35a4-43d2-be4a-3a5160255453_Enabled">
    <vt:lpwstr>True</vt:lpwstr>
  </property>
  <property fmtid="{D5CDD505-2E9C-101B-9397-08002B2CF9AE}" pid="3" name="MSIP_Label_5a4f3930-35a4-43d2-be4a-3a5160255453_SiteId">
    <vt:lpwstr>2d5eb7e2-d3ee-4bf5-bc62-79d5ae9cd9e1</vt:lpwstr>
  </property>
  <property fmtid="{D5CDD505-2E9C-101B-9397-08002B2CF9AE}" pid="4" name="MSIP_Label_5a4f3930-35a4-43d2-be4a-3a5160255453_Owner">
    <vt:lpwstr>Thomas.Bauckhage@hella.com</vt:lpwstr>
  </property>
  <property fmtid="{D5CDD505-2E9C-101B-9397-08002B2CF9AE}" pid="5" name="MSIP_Label_5a4f3930-35a4-43d2-be4a-3a5160255453_SetDate">
    <vt:lpwstr>2021-01-26T18:24:32.1519233Z</vt:lpwstr>
  </property>
  <property fmtid="{D5CDD505-2E9C-101B-9397-08002B2CF9AE}" pid="6" name="MSIP_Label_5a4f3930-35a4-43d2-be4a-3a5160255453_Name">
    <vt:lpwstr>Internal</vt:lpwstr>
  </property>
  <property fmtid="{D5CDD505-2E9C-101B-9397-08002B2CF9AE}" pid="7" name="MSIP_Label_5a4f3930-35a4-43d2-be4a-3a5160255453_Application">
    <vt:lpwstr>Microsoft Azure Information Protection</vt:lpwstr>
  </property>
  <property fmtid="{D5CDD505-2E9C-101B-9397-08002B2CF9AE}" pid="8" name="MSIP_Label_5a4f3930-35a4-43d2-be4a-3a5160255453_ActionId">
    <vt:lpwstr>c21d9f1e-62b1-49db-aa7b-3e3fafe22329</vt:lpwstr>
  </property>
  <property fmtid="{D5CDD505-2E9C-101B-9397-08002B2CF9AE}" pid="9" name="MSIP_Label_5a4f3930-35a4-43d2-be4a-3a5160255453_Extended_MSFT_Method">
    <vt:lpwstr>Manual</vt:lpwstr>
  </property>
  <property fmtid="{D5CDD505-2E9C-101B-9397-08002B2CF9AE}" pid="10" name="MSIP_Label_4698f2b1-fe06-4489-9b90-7e2c0fb6f14e_Enabled">
    <vt:lpwstr>True</vt:lpwstr>
  </property>
  <property fmtid="{D5CDD505-2E9C-101B-9397-08002B2CF9AE}" pid="11" name="MSIP_Label_4698f2b1-fe06-4489-9b90-7e2c0fb6f14e_SiteId">
    <vt:lpwstr>2d5eb7e2-d3ee-4bf5-bc62-79d5ae9cd9e1</vt:lpwstr>
  </property>
  <property fmtid="{D5CDD505-2E9C-101B-9397-08002B2CF9AE}" pid="12" name="MSIP_Label_4698f2b1-fe06-4489-9b90-7e2c0fb6f14e_Owner">
    <vt:lpwstr>Thomas.Bauckhage@hella.com</vt:lpwstr>
  </property>
  <property fmtid="{D5CDD505-2E9C-101B-9397-08002B2CF9AE}" pid="13" name="MSIP_Label_4698f2b1-fe06-4489-9b90-7e2c0fb6f14e_SetDate">
    <vt:lpwstr>2021-01-26T18:24:32.1519233Z</vt:lpwstr>
  </property>
  <property fmtid="{D5CDD505-2E9C-101B-9397-08002B2CF9AE}" pid="14" name="MSIP_Label_4698f2b1-fe06-4489-9b90-7e2c0fb6f14e_Name">
    <vt:lpwstr>External Usage</vt:lpwstr>
  </property>
  <property fmtid="{D5CDD505-2E9C-101B-9397-08002B2CF9AE}" pid="15" name="MSIP_Label_4698f2b1-fe06-4489-9b90-7e2c0fb6f14e_Application">
    <vt:lpwstr>Microsoft Azure Information Protection</vt:lpwstr>
  </property>
  <property fmtid="{D5CDD505-2E9C-101B-9397-08002B2CF9AE}" pid="16" name="MSIP_Label_4698f2b1-fe06-4489-9b90-7e2c0fb6f14e_ActionId">
    <vt:lpwstr>c21d9f1e-62b1-49db-aa7b-3e3fafe22329</vt:lpwstr>
  </property>
  <property fmtid="{D5CDD505-2E9C-101B-9397-08002B2CF9AE}" pid="17" name="MSIP_Label_4698f2b1-fe06-4489-9b90-7e2c0fb6f14e_Parent">
    <vt:lpwstr>5a4f3930-35a4-43d2-be4a-3a5160255453</vt:lpwstr>
  </property>
  <property fmtid="{D5CDD505-2E9C-101B-9397-08002B2CF9AE}" pid="18" name="MSIP_Label_4698f2b1-fe06-4489-9b90-7e2c0fb6f14e_Extended_MSFT_Method">
    <vt:lpwstr>Manual</vt:lpwstr>
  </property>
  <property fmtid="{D5CDD505-2E9C-101B-9397-08002B2CF9AE}" pid="19" name="Sensitivity">
    <vt:lpwstr>Internal External Usage</vt:lpwstr>
  </property>
</Properties>
</file>