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7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theme/theme18.xml" ContentType="application/vnd.openxmlformats-officedocument.theme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theme/theme19.xml" ContentType="application/vnd.openxmlformats-officedocument.theme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0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1.xml" ContentType="application/vnd.openxmlformats-officedocument.theme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2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theme/theme23.xml" ContentType="application/vnd.openxmlformats-officedocument.theme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theme/theme24.xml" ContentType="application/vnd.openxmlformats-officedocument.theme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theme/theme25.xml" ContentType="application/vnd.openxmlformats-officedocument.theme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theme/theme26.xml" ContentType="application/vnd.openxmlformats-officedocument.theme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theme/theme27.xml" ContentType="application/vnd.openxmlformats-officedocument.theme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28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29.xml" ContentType="application/vnd.openxmlformats-officedocument.theme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theme/theme30.xml" ContentType="application/vnd.openxmlformats-officedocument.theme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theme/theme31.xml" ContentType="application/vnd.openxmlformats-officedocument.theme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theme/theme32.xml" ContentType="application/vnd.openxmlformats-officedocument.theme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theme/theme33.xml" ContentType="application/vnd.openxmlformats-officedocument.theme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theme/theme34.xml" ContentType="application/vnd.openxmlformats-officedocument.theme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35.xml" ContentType="application/vnd.openxmlformats-officedocument.theme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theme/theme36.xml" ContentType="application/vnd.openxmlformats-officedocument.theme+xml"/>
  <Override PartName="/ppt/theme/theme3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3" r:id="rId6"/>
    <p:sldMasterId id="2147483726" r:id="rId7"/>
    <p:sldMasterId id="2147483739" r:id="rId8"/>
    <p:sldMasterId id="2147483752" r:id="rId9"/>
    <p:sldMasterId id="2147483765" r:id="rId10"/>
    <p:sldMasterId id="2147483778" r:id="rId11"/>
    <p:sldMasterId id="2147483791" r:id="rId12"/>
    <p:sldMasterId id="2147483804" r:id="rId13"/>
    <p:sldMasterId id="2147483817" r:id="rId14"/>
    <p:sldMasterId id="2147483830" r:id="rId15"/>
    <p:sldMasterId id="2147483843" r:id="rId16"/>
    <p:sldMasterId id="2147483856" r:id="rId17"/>
    <p:sldMasterId id="2147483869" r:id="rId18"/>
    <p:sldMasterId id="2147483882" r:id="rId19"/>
    <p:sldMasterId id="2147483895" r:id="rId20"/>
    <p:sldMasterId id="2147483908" r:id="rId21"/>
    <p:sldMasterId id="2147483921" r:id="rId22"/>
    <p:sldMasterId id="2147483934" r:id="rId23"/>
    <p:sldMasterId id="2147483947" r:id="rId24"/>
    <p:sldMasterId id="2147483960" r:id="rId25"/>
    <p:sldMasterId id="2147483973" r:id="rId26"/>
    <p:sldMasterId id="2147483986" r:id="rId27"/>
    <p:sldMasterId id="2147483999" r:id="rId28"/>
    <p:sldMasterId id="2147484012" r:id="rId29"/>
    <p:sldMasterId id="2147484025" r:id="rId30"/>
    <p:sldMasterId id="2147484038" r:id="rId31"/>
    <p:sldMasterId id="2147484051" r:id="rId32"/>
    <p:sldMasterId id="2147484064" r:id="rId33"/>
    <p:sldMasterId id="2147484077" r:id="rId34"/>
    <p:sldMasterId id="2147484090" r:id="rId35"/>
    <p:sldMasterId id="2147484103" r:id="rId36"/>
  </p:sldMasterIdLst>
  <p:notesMasterIdLst>
    <p:notesMasterId r:id="rId44"/>
  </p:notesMasterIdLst>
  <p:sldIdLst>
    <p:sldId id="256" r:id="rId37"/>
    <p:sldId id="257" r:id="rId38"/>
    <p:sldId id="258" r:id="rId39"/>
    <p:sldId id="259" r:id="rId40"/>
    <p:sldId id="260" r:id="rId41"/>
    <p:sldId id="261" r:id="rId42"/>
    <p:sldId id="262" r:id="rId43"/>
  </p:sldIdLst>
  <p:sldSz cx="10080625" cy="7559675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6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3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6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1.xml"/><Relationship Id="rId40" Type="http://schemas.openxmlformats.org/officeDocument/2006/relationships/slide" Target="slides/slide4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7.xml"/><Relationship Id="rId48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2.xml"/><Relationship Id="rId46" Type="http://schemas.openxmlformats.org/officeDocument/2006/relationships/viewProps" Target="view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7000" y="812520"/>
            <a:ext cx="5345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147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  <p:sp>
        <p:nvSpPr>
          <p:cNvPr id="14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47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47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47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958FA692-A87C-4DCF-8C69-897D872B95E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" name="TextShape 1"/>
          <p:cNvSpPr txBox="1"/>
          <p:nvPr/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34F8A6B-5E78-4768-B20C-A251F9E4DCBF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1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1538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</p:spPr>
      </p:sp>
      <p:sp>
        <p:nvSpPr>
          <p:cNvPr id="1539" name="PlaceHolder 3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4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3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3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3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9195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4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4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4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5853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5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5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5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3454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6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6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6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937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" name="TextShape 1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CBDCDEF-9580-4B27-B60E-AD927EECCE62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7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1" name="TextShape 2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7865E6C6-D427-443A-B46F-D3CFB0A7798E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7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2" name="TextShape 3"/>
          <p:cNvSpPr txBox="1"/>
          <p:nvPr/>
        </p:nvSpPr>
        <p:spPr>
          <a:xfrm>
            <a:off x="4278960" y="1015704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84614688-45EA-430B-8F3F-F54EC5C6C693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7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543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079500" y="800100"/>
            <a:ext cx="5461000" cy="4095750"/>
          </a:xfrm>
          <a:prstGeom prst="rect">
            <a:avLst/>
          </a:prstGeom>
        </p:spPr>
      </p:sp>
      <p:sp>
        <p:nvSpPr>
          <p:cNvPr id="1544" name="PlaceHolder 5"/>
          <p:cNvSpPr>
            <a:spLocks noGrp="1"/>
          </p:cNvSpPr>
          <p:nvPr>
            <p:ph type="body"/>
          </p:nvPr>
        </p:nvSpPr>
        <p:spPr>
          <a:xfrm>
            <a:off x="755640" y="5078160"/>
            <a:ext cx="6048000" cy="33156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4980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1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2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3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4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4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4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4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5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5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6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8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69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1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2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9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0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1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5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8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9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9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0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2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4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4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0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5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8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9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1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62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6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9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1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4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2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5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6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7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8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9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8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8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8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9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9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9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0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0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0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0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1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2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3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3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3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3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4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4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0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3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4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5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6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57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6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7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8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9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9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0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0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6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9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0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1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2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33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4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6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6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7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8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1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21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2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6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4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5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6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6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7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8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9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9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2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3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5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96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0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0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0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0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2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4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5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5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6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6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6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6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6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0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5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4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5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8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79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8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81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82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88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9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9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9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9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9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0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03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0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0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0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5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8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19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2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21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22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3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3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4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4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5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5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5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5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5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6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6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6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6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6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7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7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8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8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8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8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8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9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99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2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3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5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6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14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1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1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2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3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3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3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3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3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0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1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4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5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7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8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55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6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69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70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7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7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74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7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77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7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2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5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6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7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8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9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96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9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0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0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0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0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07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1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11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1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3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2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6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7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8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9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30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9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2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3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5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6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7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2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7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1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2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3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4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0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4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19.xml"/><Relationship Id="rId7" Type="http://schemas.openxmlformats.org/officeDocument/2006/relationships/slideLayout" Target="../slideLayouts/slideLayout223.xml"/><Relationship Id="rId12" Type="http://schemas.openxmlformats.org/officeDocument/2006/relationships/slideLayout" Target="../slideLayouts/slideLayout228.xml"/><Relationship Id="rId2" Type="http://schemas.openxmlformats.org/officeDocument/2006/relationships/slideLayout" Target="../slideLayouts/slideLayout218.xml"/><Relationship Id="rId1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222.xml"/><Relationship Id="rId11" Type="http://schemas.openxmlformats.org/officeDocument/2006/relationships/slideLayout" Target="../slideLayouts/slideLayout227.xml"/><Relationship Id="rId5" Type="http://schemas.openxmlformats.org/officeDocument/2006/relationships/slideLayout" Target="../slideLayouts/slideLayout221.xml"/><Relationship Id="rId10" Type="http://schemas.openxmlformats.org/officeDocument/2006/relationships/slideLayout" Target="../slideLayouts/slideLayout226.xml"/><Relationship Id="rId4" Type="http://schemas.openxmlformats.org/officeDocument/2006/relationships/slideLayout" Target="../slideLayouts/slideLayout220.xml"/><Relationship Id="rId9" Type="http://schemas.openxmlformats.org/officeDocument/2006/relationships/slideLayout" Target="../slideLayouts/slideLayout2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6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1.xml"/><Relationship Id="rId7" Type="http://schemas.openxmlformats.org/officeDocument/2006/relationships/slideLayout" Target="../slideLayouts/slideLayout235.xml"/><Relationship Id="rId12" Type="http://schemas.openxmlformats.org/officeDocument/2006/relationships/slideLayout" Target="../slideLayouts/slideLayout240.xml"/><Relationship Id="rId2" Type="http://schemas.openxmlformats.org/officeDocument/2006/relationships/slideLayout" Target="../slideLayouts/slideLayout230.xml"/><Relationship Id="rId1" Type="http://schemas.openxmlformats.org/officeDocument/2006/relationships/slideLayout" Target="../slideLayouts/slideLayout229.xml"/><Relationship Id="rId6" Type="http://schemas.openxmlformats.org/officeDocument/2006/relationships/slideLayout" Target="../slideLayouts/slideLayout234.xml"/><Relationship Id="rId11" Type="http://schemas.openxmlformats.org/officeDocument/2006/relationships/slideLayout" Target="../slideLayouts/slideLayout239.xml"/><Relationship Id="rId5" Type="http://schemas.openxmlformats.org/officeDocument/2006/relationships/slideLayout" Target="../slideLayouts/slideLayout233.xml"/><Relationship Id="rId10" Type="http://schemas.openxmlformats.org/officeDocument/2006/relationships/slideLayout" Target="../slideLayouts/slideLayout238.xml"/><Relationship Id="rId4" Type="http://schemas.openxmlformats.org/officeDocument/2006/relationships/slideLayout" Target="../slideLayouts/slideLayout232.xml"/><Relationship Id="rId9" Type="http://schemas.openxmlformats.org/officeDocument/2006/relationships/slideLayout" Target="../slideLayouts/slideLayout237.xml"/><Relationship Id="rId14" Type="http://schemas.openxmlformats.org/officeDocument/2006/relationships/image" Target="../media/image2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theme" Target="../theme/theme21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0.xml"/><Relationship Id="rId13" Type="http://schemas.openxmlformats.org/officeDocument/2006/relationships/theme" Target="../theme/theme22.xml"/><Relationship Id="rId3" Type="http://schemas.openxmlformats.org/officeDocument/2006/relationships/slideLayout" Target="../slideLayouts/slideLayout255.xml"/><Relationship Id="rId7" Type="http://schemas.openxmlformats.org/officeDocument/2006/relationships/slideLayout" Target="../slideLayouts/slideLayout259.xml"/><Relationship Id="rId12" Type="http://schemas.openxmlformats.org/officeDocument/2006/relationships/slideLayout" Target="../slideLayouts/slideLayout264.xml"/><Relationship Id="rId2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53.xml"/><Relationship Id="rId6" Type="http://schemas.openxmlformats.org/officeDocument/2006/relationships/slideLayout" Target="../slideLayouts/slideLayout258.xml"/><Relationship Id="rId11" Type="http://schemas.openxmlformats.org/officeDocument/2006/relationships/slideLayout" Target="../slideLayouts/slideLayout263.xml"/><Relationship Id="rId5" Type="http://schemas.openxmlformats.org/officeDocument/2006/relationships/slideLayout" Target="../slideLayouts/slideLayout257.xml"/><Relationship Id="rId10" Type="http://schemas.openxmlformats.org/officeDocument/2006/relationships/slideLayout" Target="../slideLayouts/slideLayout262.xml"/><Relationship Id="rId4" Type="http://schemas.openxmlformats.org/officeDocument/2006/relationships/slideLayout" Target="../slideLayouts/slideLayout256.xml"/><Relationship Id="rId9" Type="http://schemas.openxmlformats.org/officeDocument/2006/relationships/slideLayout" Target="../slideLayouts/slideLayout26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slideLayout" Target="../slideLayouts/slideLayout276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4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79.xml"/><Relationship Id="rId7" Type="http://schemas.openxmlformats.org/officeDocument/2006/relationships/slideLayout" Target="../slideLayouts/slideLayout283.xml"/><Relationship Id="rId12" Type="http://schemas.openxmlformats.org/officeDocument/2006/relationships/slideLayout" Target="../slideLayouts/slideLayout288.xml"/><Relationship Id="rId2" Type="http://schemas.openxmlformats.org/officeDocument/2006/relationships/slideLayout" Target="../slideLayouts/slideLayout278.xml"/><Relationship Id="rId1" Type="http://schemas.openxmlformats.org/officeDocument/2006/relationships/slideLayout" Target="../slideLayouts/slideLayout277.xml"/><Relationship Id="rId6" Type="http://schemas.openxmlformats.org/officeDocument/2006/relationships/slideLayout" Target="../slideLayouts/slideLayout282.xml"/><Relationship Id="rId11" Type="http://schemas.openxmlformats.org/officeDocument/2006/relationships/slideLayout" Target="../slideLayouts/slideLayout287.xml"/><Relationship Id="rId5" Type="http://schemas.openxmlformats.org/officeDocument/2006/relationships/slideLayout" Target="../slideLayouts/slideLayout281.xml"/><Relationship Id="rId10" Type="http://schemas.openxmlformats.org/officeDocument/2006/relationships/slideLayout" Target="../slideLayouts/slideLayout286.xml"/><Relationship Id="rId4" Type="http://schemas.openxmlformats.org/officeDocument/2006/relationships/slideLayout" Target="../slideLayouts/slideLayout280.xml"/><Relationship Id="rId9" Type="http://schemas.openxmlformats.org/officeDocument/2006/relationships/slideLayout" Target="../slideLayouts/slideLayout285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6.xml"/><Relationship Id="rId13" Type="http://schemas.openxmlformats.org/officeDocument/2006/relationships/theme" Target="../theme/theme25.xml"/><Relationship Id="rId3" Type="http://schemas.openxmlformats.org/officeDocument/2006/relationships/slideLayout" Target="../slideLayouts/slideLayout291.xml"/><Relationship Id="rId7" Type="http://schemas.openxmlformats.org/officeDocument/2006/relationships/slideLayout" Target="../slideLayouts/slideLayout295.xml"/><Relationship Id="rId12" Type="http://schemas.openxmlformats.org/officeDocument/2006/relationships/slideLayout" Target="../slideLayouts/slideLayout300.xml"/><Relationship Id="rId2" Type="http://schemas.openxmlformats.org/officeDocument/2006/relationships/slideLayout" Target="../slideLayouts/slideLayout290.xml"/><Relationship Id="rId1" Type="http://schemas.openxmlformats.org/officeDocument/2006/relationships/slideLayout" Target="../slideLayouts/slideLayout289.xml"/><Relationship Id="rId6" Type="http://schemas.openxmlformats.org/officeDocument/2006/relationships/slideLayout" Target="../slideLayouts/slideLayout294.xml"/><Relationship Id="rId11" Type="http://schemas.openxmlformats.org/officeDocument/2006/relationships/slideLayout" Target="../slideLayouts/slideLayout299.xml"/><Relationship Id="rId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98.xml"/><Relationship Id="rId4" Type="http://schemas.openxmlformats.org/officeDocument/2006/relationships/slideLayout" Target="../slideLayouts/slideLayout292.xml"/><Relationship Id="rId9" Type="http://schemas.openxmlformats.org/officeDocument/2006/relationships/slideLayout" Target="../slideLayouts/slideLayout297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8.xml"/><Relationship Id="rId13" Type="http://schemas.openxmlformats.org/officeDocument/2006/relationships/theme" Target="../theme/theme26.xml"/><Relationship Id="rId3" Type="http://schemas.openxmlformats.org/officeDocument/2006/relationships/slideLayout" Target="../slideLayouts/slideLayout303.xml"/><Relationship Id="rId7" Type="http://schemas.openxmlformats.org/officeDocument/2006/relationships/slideLayout" Target="../slideLayouts/slideLayout307.xml"/><Relationship Id="rId12" Type="http://schemas.openxmlformats.org/officeDocument/2006/relationships/slideLayout" Target="../slideLayouts/slideLayout312.xml"/><Relationship Id="rId2" Type="http://schemas.openxmlformats.org/officeDocument/2006/relationships/slideLayout" Target="../slideLayouts/slideLayout302.xml"/><Relationship Id="rId1" Type="http://schemas.openxmlformats.org/officeDocument/2006/relationships/slideLayout" Target="../slideLayouts/slideLayout301.xml"/><Relationship Id="rId6" Type="http://schemas.openxmlformats.org/officeDocument/2006/relationships/slideLayout" Target="../slideLayouts/slideLayout306.xml"/><Relationship Id="rId11" Type="http://schemas.openxmlformats.org/officeDocument/2006/relationships/slideLayout" Target="../slideLayouts/slideLayout311.xml"/><Relationship Id="rId5" Type="http://schemas.openxmlformats.org/officeDocument/2006/relationships/slideLayout" Target="../slideLayouts/slideLayout305.xml"/><Relationship Id="rId10" Type="http://schemas.openxmlformats.org/officeDocument/2006/relationships/slideLayout" Target="../slideLayouts/slideLayout310.xml"/><Relationship Id="rId4" Type="http://schemas.openxmlformats.org/officeDocument/2006/relationships/slideLayout" Target="../slideLayouts/slideLayout304.xml"/><Relationship Id="rId9" Type="http://schemas.openxmlformats.org/officeDocument/2006/relationships/slideLayout" Target="../slideLayouts/slideLayout309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0.xml"/><Relationship Id="rId13" Type="http://schemas.openxmlformats.org/officeDocument/2006/relationships/theme" Target="../theme/theme27.xml"/><Relationship Id="rId3" Type="http://schemas.openxmlformats.org/officeDocument/2006/relationships/slideLayout" Target="../slideLayouts/slideLayout315.xml"/><Relationship Id="rId7" Type="http://schemas.openxmlformats.org/officeDocument/2006/relationships/slideLayout" Target="../slideLayouts/slideLayout319.xml"/><Relationship Id="rId12" Type="http://schemas.openxmlformats.org/officeDocument/2006/relationships/slideLayout" Target="../slideLayouts/slideLayout324.xml"/><Relationship Id="rId2" Type="http://schemas.openxmlformats.org/officeDocument/2006/relationships/slideLayout" Target="../slideLayouts/slideLayout314.xml"/><Relationship Id="rId1" Type="http://schemas.openxmlformats.org/officeDocument/2006/relationships/slideLayout" Target="../slideLayouts/slideLayout313.xml"/><Relationship Id="rId6" Type="http://schemas.openxmlformats.org/officeDocument/2006/relationships/slideLayout" Target="../slideLayouts/slideLayout318.xml"/><Relationship Id="rId11" Type="http://schemas.openxmlformats.org/officeDocument/2006/relationships/slideLayout" Target="../slideLayouts/slideLayout323.xml"/><Relationship Id="rId5" Type="http://schemas.openxmlformats.org/officeDocument/2006/relationships/slideLayout" Target="../slideLayouts/slideLayout317.xml"/><Relationship Id="rId10" Type="http://schemas.openxmlformats.org/officeDocument/2006/relationships/slideLayout" Target="../slideLayouts/slideLayout322.xml"/><Relationship Id="rId4" Type="http://schemas.openxmlformats.org/officeDocument/2006/relationships/slideLayout" Target="../slideLayouts/slideLayout316.xml"/><Relationship Id="rId9" Type="http://schemas.openxmlformats.org/officeDocument/2006/relationships/slideLayout" Target="../slideLayouts/slideLayout321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2.xml"/><Relationship Id="rId13" Type="http://schemas.openxmlformats.org/officeDocument/2006/relationships/theme" Target="../theme/theme28.xml"/><Relationship Id="rId3" Type="http://schemas.openxmlformats.org/officeDocument/2006/relationships/slideLayout" Target="../slideLayouts/slideLayout327.xml"/><Relationship Id="rId7" Type="http://schemas.openxmlformats.org/officeDocument/2006/relationships/slideLayout" Target="../slideLayouts/slideLayout331.xml"/><Relationship Id="rId12" Type="http://schemas.openxmlformats.org/officeDocument/2006/relationships/slideLayout" Target="../slideLayouts/slideLayout336.xml"/><Relationship Id="rId2" Type="http://schemas.openxmlformats.org/officeDocument/2006/relationships/slideLayout" Target="../slideLayouts/slideLayout326.xml"/><Relationship Id="rId1" Type="http://schemas.openxmlformats.org/officeDocument/2006/relationships/slideLayout" Target="../slideLayouts/slideLayout325.xml"/><Relationship Id="rId6" Type="http://schemas.openxmlformats.org/officeDocument/2006/relationships/slideLayout" Target="../slideLayouts/slideLayout330.xml"/><Relationship Id="rId11" Type="http://schemas.openxmlformats.org/officeDocument/2006/relationships/slideLayout" Target="../slideLayouts/slideLayout335.xml"/><Relationship Id="rId5" Type="http://schemas.openxmlformats.org/officeDocument/2006/relationships/slideLayout" Target="../slideLayouts/slideLayout329.xml"/><Relationship Id="rId10" Type="http://schemas.openxmlformats.org/officeDocument/2006/relationships/slideLayout" Target="../slideLayouts/slideLayout334.xml"/><Relationship Id="rId4" Type="http://schemas.openxmlformats.org/officeDocument/2006/relationships/slideLayout" Target="../slideLayouts/slideLayout328.xml"/><Relationship Id="rId9" Type="http://schemas.openxmlformats.org/officeDocument/2006/relationships/slideLayout" Target="../slideLayouts/slideLayout333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4.xml"/><Relationship Id="rId13" Type="http://schemas.openxmlformats.org/officeDocument/2006/relationships/theme" Target="../theme/theme29.xml"/><Relationship Id="rId3" Type="http://schemas.openxmlformats.org/officeDocument/2006/relationships/slideLayout" Target="../slideLayouts/slideLayout339.xml"/><Relationship Id="rId7" Type="http://schemas.openxmlformats.org/officeDocument/2006/relationships/slideLayout" Target="../slideLayouts/slideLayout343.xml"/><Relationship Id="rId12" Type="http://schemas.openxmlformats.org/officeDocument/2006/relationships/slideLayout" Target="../slideLayouts/slideLayout348.xml"/><Relationship Id="rId2" Type="http://schemas.openxmlformats.org/officeDocument/2006/relationships/slideLayout" Target="../slideLayouts/slideLayout338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1" Type="http://schemas.openxmlformats.org/officeDocument/2006/relationships/slideLayout" Target="../slideLayouts/slideLayout347.xml"/><Relationship Id="rId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46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6.xml"/><Relationship Id="rId13" Type="http://schemas.openxmlformats.org/officeDocument/2006/relationships/theme" Target="../theme/theme30.xml"/><Relationship Id="rId3" Type="http://schemas.openxmlformats.org/officeDocument/2006/relationships/slideLayout" Target="../slideLayouts/slideLayout351.xml"/><Relationship Id="rId7" Type="http://schemas.openxmlformats.org/officeDocument/2006/relationships/slideLayout" Target="../slideLayouts/slideLayout355.xml"/><Relationship Id="rId12" Type="http://schemas.openxmlformats.org/officeDocument/2006/relationships/slideLayout" Target="../slideLayouts/slideLayout360.xml"/><Relationship Id="rId2" Type="http://schemas.openxmlformats.org/officeDocument/2006/relationships/slideLayout" Target="../slideLayouts/slideLayout350.xml"/><Relationship Id="rId1" Type="http://schemas.openxmlformats.org/officeDocument/2006/relationships/slideLayout" Target="../slideLayouts/slideLayout349.xml"/><Relationship Id="rId6" Type="http://schemas.openxmlformats.org/officeDocument/2006/relationships/slideLayout" Target="../slideLayouts/slideLayout354.xml"/><Relationship Id="rId11" Type="http://schemas.openxmlformats.org/officeDocument/2006/relationships/slideLayout" Target="../slideLayouts/slideLayout359.xml"/><Relationship Id="rId5" Type="http://schemas.openxmlformats.org/officeDocument/2006/relationships/slideLayout" Target="../slideLayouts/slideLayout353.xml"/><Relationship Id="rId10" Type="http://schemas.openxmlformats.org/officeDocument/2006/relationships/slideLayout" Target="../slideLayouts/slideLayout358.xml"/><Relationship Id="rId4" Type="http://schemas.openxmlformats.org/officeDocument/2006/relationships/slideLayout" Target="../slideLayouts/slideLayout352.xml"/><Relationship Id="rId9" Type="http://schemas.openxmlformats.org/officeDocument/2006/relationships/slideLayout" Target="../slideLayouts/slideLayout357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8.xml"/><Relationship Id="rId13" Type="http://schemas.openxmlformats.org/officeDocument/2006/relationships/theme" Target="../theme/theme31.xml"/><Relationship Id="rId3" Type="http://schemas.openxmlformats.org/officeDocument/2006/relationships/slideLayout" Target="../slideLayouts/slideLayout363.xml"/><Relationship Id="rId7" Type="http://schemas.openxmlformats.org/officeDocument/2006/relationships/slideLayout" Target="../slideLayouts/slideLayout367.xml"/><Relationship Id="rId12" Type="http://schemas.openxmlformats.org/officeDocument/2006/relationships/slideLayout" Target="../slideLayouts/slideLayout372.xml"/><Relationship Id="rId2" Type="http://schemas.openxmlformats.org/officeDocument/2006/relationships/slideLayout" Target="../slideLayouts/slideLayout362.xml"/><Relationship Id="rId1" Type="http://schemas.openxmlformats.org/officeDocument/2006/relationships/slideLayout" Target="../slideLayouts/slideLayout361.xml"/><Relationship Id="rId6" Type="http://schemas.openxmlformats.org/officeDocument/2006/relationships/slideLayout" Target="../slideLayouts/slideLayout366.xml"/><Relationship Id="rId11" Type="http://schemas.openxmlformats.org/officeDocument/2006/relationships/slideLayout" Target="../slideLayouts/slideLayout371.xml"/><Relationship Id="rId5" Type="http://schemas.openxmlformats.org/officeDocument/2006/relationships/slideLayout" Target="../slideLayouts/slideLayout365.xml"/><Relationship Id="rId10" Type="http://schemas.openxmlformats.org/officeDocument/2006/relationships/slideLayout" Target="../slideLayouts/slideLayout370.xml"/><Relationship Id="rId4" Type="http://schemas.openxmlformats.org/officeDocument/2006/relationships/slideLayout" Target="../slideLayouts/slideLayout364.xml"/><Relationship Id="rId9" Type="http://schemas.openxmlformats.org/officeDocument/2006/relationships/slideLayout" Target="../slideLayouts/slideLayout36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0.xml"/><Relationship Id="rId13" Type="http://schemas.openxmlformats.org/officeDocument/2006/relationships/theme" Target="../theme/theme32.xml"/><Relationship Id="rId3" Type="http://schemas.openxmlformats.org/officeDocument/2006/relationships/slideLayout" Target="../slideLayouts/slideLayout375.xml"/><Relationship Id="rId7" Type="http://schemas.openxmlformats.org/officeDocument/2006/relationships/slideLayout" Target="../slideLayouts/slideLayout379.xml"/><Relationship Id="rId12" Type="http://schemas.openxmlformats.org/officeDocument/2006/relationships/slideLayout" Target="../slideLayouts/slideLayout384.xml"/><Relationship Id="rId2" Type="http://schemas.openxmlformats.org/officeDocument/2006/relationships/slideLayout" Target="../slideLayouts/slideLayout374.xml"/><Relationship Id="rId1" Type="http://schemas.openxmlformats.org/officeDocument/2006/relationships/slideLayout" Target="../slideLayouts/slideLayout373.xml"/><Relationship Id="rId6" Type="http://schemas.openxmlformats.org/officeDocument/2006/relationships/slideLayout" Target="../slideLayouts/slideLayout378.xml"/><Relationship Id="rId11" Type="http://schemas.openxmlformats.org/officeDocument/2006/relationships/slideLayout" Target="../slideLayouts/slideLayout383.xml"/><Relationship Id="rId5" Type="http://schemas.openxmlformats.org/officeDocument/2006/relationships/slideLayout" Target="../slideLayouts/slideLayout377.xml"/><Relationship Id="rId10" Type="http://schemas.openxmlformats.org/officeDocument/2006/relationships/slideLayout" Target="../slideLayouts/slideLayout382.xml"/><Relationship Id="rId4" Type="http://schemas.openxmlformats.org/officeDocument/2006/relationships/slideLayout" Target="../slideLayouts/slideLayout376.xml"/><Relationship Id="rId9" Type="http://schemas.openxmlformats.org/officeDocument/2006/relationships/slideLayout" Target="../slideLayouts/slideLayout381.xml"/><Relationship Id="rId14" Type="http://schemas.openxmlformats.org/officeDocument/2006/relationships/image" Target="../media/image3.png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2.xml"/><Relationship Id="rId13" Type="http://schemas.openxmlformats.org/officeDocument/2006/relationships/theme" Target="../theme/theme33.xml"/><Relationship Id="rId3" Type="http://schemas.openxmlformats.org/officeDocument/2006/relationships/slideLayout" Target="../slideLayouts/slideLayout387.xml"/><Relationship Id="rId7" Type="http://schemas.openxmlformats.org/officeDocument/2006/relationships/slideLayout" Target="../slideLayouts/slideLayout391.xml"/><Relationship Id="rId12" Type="http://schemas.openxmlformats.org/officeDocument/2006/relationships/slideLayout" Target="../slideLayouts/slideLayout396.xml"/><Relationship Id="rId2" Type="http://schemas.openxmlformats.org/officeDocument/2006/relationships/slideLayout" Target="../slideLayouts/slideLayout386.xml"/><Relationship Id="rId1" Type="http://schemas.openxmlformats.org/officeDocument/2006/relationships/slideLayout" Target="../slideLayouts/slideLayout385.xml"/><Relationship Id="rId6" Type="http://schemas.openxmlformats.org/officeDocument/2006/relationships/slideLayout" Target="../slideLayouts/slideLayout390.xml"/><Relationship Id="rId11" Type="http://schemas.openxmlformats.org/officeDocument/2006/relationships/slideLayout" Target="../slideLayouts/slideLayout395.xml"/><Relationship Id="rId5" Type="http://schemas.openxmlformats.org/officeDocument/2006/relationships/slideLayout" Target="../slideLayouts/slideLayout389.xml"/><Relationship Id="rId10" Type="http://schemas.openxmlformats.org/officeDocument/2006/relationships/slideLayout" Target="../slideLayouts/slideLayout394.xml"/><Relationship Id="rId4" Type="http://schemas.openxmlformats.org/officeDocument/2006/relationships/slideLayout" Target="../slideLayouts/slideLayout388.xml"/><Relationship Id="rId9" Type="http://schemas.openxmlformats.org/officeDocument/2006/relationships/slideLayout" Target="../slideLayouts/slideLayout393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4.xml"/><Relationship Id="rId13" Type="http://schemas.openxmlformats.org/officeDocument/2006/relationships/theme" Target="../theme/theme34.xml"/><Relationship Id="rId3" Type="http://schemas.openxmlformats.org/officeDocument/2006/relationships/slideLayout" Target="../slideLayouts/slideLayout399.xml"/><Relationship Id="rId7" Type="http://schemas.openxmlformats.org/officeDocument/2006/relationships/slideLayout" Target="../slideLayouts/slideLayout403.xml"/><Relationship Id="rId12" Type="http://schemas.openxmlformats.org/officeDocument/2006/relationships/slideLayout" Target="../slideLayouts/slideLayout408.xml"/><Relationship Id="rId2" Type="http://schemas.openxmlformats.org/officeDocument/2006/relationships/slideLayout" Target="../slideLayouts/slideLayout398.xml"/><Relationship Id="rId1" Type="http://schemas.openxmlformats.org/officeDocument/2006/relationships/slideLayout" Target="../slideLayouts/slideLayout397.xml"/><Relationship Id="rId6" Type="http://schemas.openxmlformats.org/officeDocument/2006/relationships/slideLayout" Target="../slideLayouts/slideLayout402.xml"/><Relationship Id="rId11" Type="http://schemas.openxmlformats.org/officeDocument/2006/relationships/slideLayout" Target="../slideLayouts/slideLayout407.xml"/><Relationship Id="rId5" Type="http://schemas.openxmlformats.org/officeDocument/2006/relationships/slideLayout" Target="../slideLayouts/slideLayout401.xml"/><Relationship Id="rId10" Type="http://schemas.openxmlformats.org/officeDocument/2006/relationships/slideLayout" Target="../slideLayouts/slideLayout406.xml"/><Relationship Id="rId4" Type="http://schemas.openxmlformats.org/officeDocument/2006/relationships/slideLayout" Target="../slideLayouts/slideLayout400.xml"/><Relationship Id="rId9" Type="http://schemas.openxmlformats.org/officeDocument/2006/relationships/slideLayout" Target="../slideLayouts/slideLayout405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6.xml"/><Relationship Id="rId13" Type="http://schemas.openxmlformats.org/officeDocument/2006/relationships/theme" Target="../theme/theme35.xml"/><Relationship Id="rId3" Type="http://schemas.openxmlformats.org/officeDocument/2006/relationships/slideLayout" Target="../slideLayouts/slideLayout411.xml"/><Relationship Id="rId7" Type="http://schemas.openxmlformats.org/officeDocument/2006/relationships/slideLayout" Target="../slideLayouts/slideLayout415.xml"/><Relationship Id="rId12" Type="http://schemas.openxmlformats.org/officeDocument/2006/relationships/slideLayout" Target="../slideLayouts/slideLayout420.xml"/><Relationship Id="rId2" Type="http://schemas.openxmlformats.org/officeDocument/2006/relationships/slideLayout" Target="../slideLayouts/slideLayout410.xml"/><Relationship Id="rId1" Type="http://schemas.openxmlformats.org/officeDocument/2006/relationships/slideLayout" Target="../slideLayouts/slideLayout409.xml"/><Relationship Id="rId6" Type="http://schemas.openxmlformats.org/officeDocument/2006/relationships/slideLayout" Target="../slideLayouts/slideLayout414.xml"/><Relationship Id="rId11" Type="http://schemas.openxmlformats.org/officeDocument/2006/relationships/slideLayout" Target="../slideLayouts/slideLayout419.xml"/><Relationship Id="rId5" Type="http://schemas.openxmlformats.org/officeDocument/2006/relationships/slideLayout" Target="../slideLayouts/slideLayout413.xml"/><Relationship Id="rId10" Type="http://schemas.openxmlformats.org/officeDocument/2006/relationships/slideLayout" Target="../slideLayouts/slideLayout418.xml"/><Relationship Id="rId4" Type="http://schemas.openxmlformats.org/officeDocument/2006/relationships/slideLayout" Target="../slideLayouts/slideLayout412.xml"/><Relationship Id="rId9" Type="http://schemas.openxmlformats.org/officeDocument/2006/relationships/slideLayout" Target="../slideLayouts/slideLayout417.xml"/></Relationships>
</file>

<file path=ppt/slideMasters/_rels/slideMaster3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8.xml"/><Relationship Id="rId13" Type="http://schemas.openxmlformats.org/officeDocument/2006/relationships/theme" Target="../theme/theme36.xml"/><Relationship Id="rId3" Type="http://schemas.openxmlformats.org/officeDocument/2006/relationships/slideLayout" Target="../slideLayouts/slideLayout423.xml"/><Relationship Id="rId7" Type="http://schemas.openxmlformats.org/officeDocument/2006/relationships/slideLayout" Target="../slideLayouts/slideLayout427.xml"/><Relationship Id="rId12" Type="http://schemas.openxmlformats.org/officeDocument/2006/relationships/slideLayout" Target="../slideLayouts/slideLayout432.xml"/><Relationship Id="rId2" Type="http://schemas.openxmlformats.org/officeDocument/2006/relationships/slideLayout" Target="../slideLayouts/slideLayout422.xml"/><Relationship Id="rId1" Type="http://schemas.openxmlformats.org/officeDocument/2006/relationships/slideLayout" Target="../slideLayouts/slideLayout421.xml"/><Relationship Id="rId6" Type="http://schemas.openxmlformats.org/officeDocument/2006/relationships/slideLayout" Target="../slideLayouts/slideLayout426.xml"/><Relationship Id="rId11" Type="http://schemas.openxmlformats.org/officeDocument/2006/relationships/slideLayout" Target="../slideLayouts/slideLayout431.xml"/><Relationship Id="rId5" Type="http://schemas.openxmlformats.org/officeDocument/2006/relationships/slideLayout" Target="../slideLayouts/slideLayout425.xml"/><Relationship Id="rId10" Type="http://schemas.openxmlformats.org/officeDocument/2006/relationships/slideLayout" Target="../slideLayouts/slideLayout430.xml"/><Relationship Id="rId4" Type="http://schemas.openxmlformats.org/officeDocument/2006/relationships/slideLayout" Target="../slideLayouts/slideLayout424.xml"/><Relationship Id="rId9" Type="http://schemas.openxmlformats.org/officeDocument/2006/relationships/slideLayout" Target="../slideLayouts/slideLayout4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751200" y="301320"/>
            <a:ext cx="5824440" cy="1850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3886200" y="2364840"/>
            <a:ext cx="4864320" cy="438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2" name="CustomShape 3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6" name="PlaceHolder 2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2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357" name="PlaceHolder 3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58" name="PlaceHolder 4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6" name="PlaceHolder 2"/>
          <p:cNvSpPr>
            <a:spLocks noGrp="1"/>
          </p:cNvSpPr>
          <p:nvPr>
            <p:ph type="title"/>
          </p:nvPr>
        </p:nvSpPr>
        <p:spPr>
          <a:xfrm>
            <a:off x="3751200" y="301320"/>
            <a:ext cx="5824440" cy="1850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body"/>
          </p:nvPr>
        </p:nvSpPr>
        <p:spPr>
          <a:xfrm>
            <a:off x="3886200" y="2364840"/>
            <a:ext cx="4864320" cy="438480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5" name="PlaceHolder 2"/>
          <p:cNvSpPr>
            <a:spLocks noGrp="1"/>
          </p:cNvSpPr>
          <p:nvPr>
            <p:ph type="title"/>
          </p:nvPr>
        </p:nvSpPr>
        <p:spPr>
          <a:xfrm>
            <a:off x="8120160" y="301680"/>
            <a:ext cx="1455840" cy="6448320"/>
          </a:xfrm>
          <a:prstGeom prst="rect">
            <a:avLst/>
          </a:prstGeom>
        </p:spPr>
        <p:txBody>
          <a:bodyPr vert="vert" lIns="0" tIns="0" rIns="0" bIns="0" anchorCtr="1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 type="body"/>
          </p:nvPr>
        </p:nvSpPr>
        <p:spPr>
          <a:xfrm>
            <a:off x="3751200" y="301680"/>
            <a:ext cx="4216320" cy="644832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3974400" y="2599200"/>
            <a:ext cx="4656600" cy="505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PlaceHolder 1"/>
          <p:cNvSpPr>
            <a:spLocks noGrp="1"/>
          </p:cNvSpPr>
          <p:nvPr>
            <p:ph type="title"/>
          </p:nvPr>
        </p:nvSpPr>
        <p:spPr>
          <a:xfrm>
            <a:off x="1260360" y="1236600"/>
            <a:ext cx="7559640" cy="263196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549" name="PlaceHolder 2"/>
          <p:cNvSpPr>
            <a:spLocks noGrp="1"/>
          </p:cNvSpPr>
          <p:nvPr>
            <p:ph type="title"/>
          </p:nvPr>
        </p:nvSpPr>
        <p:spPr>
          <a:xfrm>
            <a:off x="3974400" y="2599200"/>
            <a:ext cx="4656600" cy="5057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PlaceHolder 1"/>
          <p:cNvSpPr>
            <a:spLocks noGrp="1"/>
          </p:cNvSpPr>
          <p:nvPr>
            <p:ph type="title"/>
          </p:nvPr>
        </p:nvSpPr>
        <p:spPr>
          <a:xfrm>
            <a:off x="687240" y="1884240"/>
            <a:ext cx="8694720" cy="314496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587" name="PlaceHolder 2"/>
          <p:cNvSpPr>
            <a:spLocks noGrp="1"/>
          </p:cNvSpPr>
          <p:nvPr>
            <p:ph type="body"/>
          </p:nvPr>
        </p:nvSpPr>
        <p:spPr>
          <a:xfrm>
            <a:off x="687240" y="5059440"/>
            <a:ext cx="8694720" cy="1652760"/>
          </a:xfrm>
          <a:prstGeom prst="rect">
            <a:avLst/>
          </a:prstGeom>
        </p:spPr>
        <p:txBody>
          <a:bodyPr lIns="0" tIns="0" rIns="0" bIns="0" anchorCtr="1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1" strike="noStrike" spc="-1">
                <a:solidFill>
                  <a:srgbClr val="898989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625" name="PlaceHolder 2"/>
          <p:cNvSpPr>
            <a:spLocks noGrp="1"/>
          </p:cNvSpPr>
          <p:nvPr>
            <p:ph type="title"/>
          </p:nvPr>
        </p:nvSpPr>
        <p:spPr>
          <a:xfrm>
            <a:off x="3975120" y="2598840"/>
            <a:ext cx="2251080" cy="505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626" name="PlaceHolder 3"/>
          <p:cNvSpPr>
            <a:spLocks noGrp="1"/>
          </p:cNvSpPr>
          <p:nvPr>
            <p:ph type="title"/>
          </p:nvPr>
        </p:nvSpPr>
        <p:spPr>
          <a:xfrm>
            <a:off x="6378480" y="2598840"/>
            <a:ext cx="2252520" cy="5057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title"/>
          </p:nvPr>
        </p:nvSpPr>
        <p:spPr>
          <a:xfrm>
            <a:off x="693720" y="403200"/>
            <a:ext cx="8694720" cy="146052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664" name="PlaceHolder 2"/>
          <p:cNvSpPr>
            <a:spLocks noGrp="1"/>
          </p:cNvSpPr>
          <p:nvPr>
            <p:ph type="body"/>
          </p:nvPr>
        </p:nvSpPr>
        <p:spPr>
          <a:xfrm>
            <a:off x="693720" y="1852560"/>
            <a:ext cx="4265640" cy="907920"/>
          </a:xfrm>
          <a:prstGeom prst="rect">
            <a:avLst/>
          </a:prstGeom>
        </p:spPr>
        <p:txBody>
          <a:bodyPr lIns="0" tIns="0" rIns="0" bIns="0" anchor="b" anchorCtr="1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665" name="PlaceHolder 3"/>
          <p:cNvSpPr>
            <a:spLocks noGrp="1"/>
          </p:cNvSpPr>
          <p:nvPr>
            <p:ph type="title"/>
          </p:nvPr>
        </p:nvSpPr>
        <p:spPr>
          <a:xfrm>
            <a:off x="693720" y="2760840"/>
            <a:ext cx="426564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666" name="PlaceHolder 4"/>
          <p:cNvSpPr>
            <a:spLocks noGrp="1"/>
          </p:cNvSpPr>
          <p:nvPr>
            <p:ph type="body"/>
          </p:nvPr>
        </p:nvSpPr>
        <p:spPr>
          <a:xfrm>
            <a:off x="5103720" y="1852560"/>
            <a:ext cx="4284720" cy="907920"/>
          </a:xfrm>
          <a:prstGeom prst="rect">
            <a:avLst/>
          </a:prstGeom>
        </p:spPr>
        <p:txBody>
          <a:bodyPr lIns="0" tIns="0" rIns="0" bIns="0" anchor="b" anchorCtr="1">
            <a:norm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667" name="PlaceHolder 5"/>
          <p:cNvSpPr>
            <a:spLocks noGrp="1"/>
          </p:cNvSpPr>
          <p:nvPr>
            <p:ph type="title"/>
          </p:nvPr>
        </p:nvSpPr>
        <p:spPr>
          <a:xfrm>
            <a:off x="5103720" y="2760840"/>
            <a:ext cx="428472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PlaceHolder 2"/>
          <p:cNvSpPr>
            <a:spLocks noGrp="1"/>
          </p:cNvSpPr>
          <p:nvPr>
            <p:ph type="title"/>
          </p:nvPr>
        </p:nvSpPr>
        <p:spPr>
          <a:xfrm>
            <a:off x="1260360" y="1236600"/>
            <a:ext cx="7559640" cy="263196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1" name="Image 1"/>
          <p:cNvPicPr/>
          <p:nvPr/>
        </p:nvPicPr>
        <p:blipFill>
          <a:blip r:embed="rId14"/>
          <a:stretch/>
        </p:blipFill>
        <p:spPr>
          <a:xfrm>
            <a:off x="0" y="360"/>
            <a:ext cx="10079280" cy="7559640"/>
          </a:xfrm>
          <a:prstGeom prst="rect">
            <a:avLst/>
          </a:prstGeom>
          <a:ln w="12600">
            <a:noFill/>
          </a:ln>
        </p:spPr>
      </p:pic>
      <p:sp>
        <p:nvSpPr>
          <p:cNvPr id="7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7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PlaceHolder 1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781" name="PlaceHolder 2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32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782" name="PlaceHolder 3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 anchorCtr="1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PlaceHolder 1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820" name="PlaceHolder 2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 anchorCtr="1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21" name="PlaceHolder 3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 anchorCtr="1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859" name="PlaceHolder 2"/>
          <p:cNvSpPr>
            <a:spLocks noGrp="1"/>
          </p:cNvSpPr>
          <p:nvPr>
            <p:ph type="body"/>
          </p:nvPr>
        </p:nvSpPr>
        <p:spPr>
          <a:xfrm>
            <a:off x="3974400" y="2599200"/>
            <a:ext cx="4656600" cy="505728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PlaceHolder 1"/>
          <p:cNvSpPr>
            <a:spLocks noGrp="1"/>
          </p:cNvSpPr>
          <p:nvPr>
            <p:ph type="title"/>
          </p:nvPr>
        </p:nvSpPr>
        <p:spPr>
          <a:xfrm>
            <a:off x="7308720" y="301680"/>
            <a:ext cx="2266920" cy="7354800"/>
          </a:xfrm>
          <a:prstGeom prst="rect">
            <a:avLst/>
          </a:prstGeom>
        </p:spPr>
        <p:txBody>
          <a:bodyPr vert="vert"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0" strike="noStrike" spc="-1">
                <a:solidFill>
                  <a:srgbClr val="000000"/>
                </a:solidFill>
                <a:latin typeface="Arial"/>
                <a:ea typeface="SimSun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897" name="PlaceHolder 2"/>
          <p:cNvSpPr>
            <a:spLocks noGrp="1"/>
          </p:cNvSpPr>
          <p:nvPr>
            <p:ph type="body"/>
          </p:nvPr>
        </p:nvSpPr>
        <p:spPr>
          <a:xfrm>
            <a:off x="503280" y="301680"/>
            <a:ext cx="6653160" cy="735480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 algn="ctr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35" name="PlaceHolder 2"/>
          <p:cNvSpPr>
            <a:spLocks noGrp="1"/>
          </p:cNvSpPr>
          <p:nvPr>
            <p:ph type="body"/>
          </p:nvPr>
        </p:nvSpPr>
        <p:spPr>
          <a:xfrm>
            <a:off x="1092240" y="1769040"/>
            <a:ext cx="8103240" cy="4384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936" name="PlaceHolder 3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37" name="PlaceHolder 4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38" name="PlaceHolder 5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76443C09-B027-4754-A6B5-DA34D7BDB43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PlaceHolder 1"/>
          <p:cNvSpPr>
            <a:spLocks noGrp="1"/>
          </p:cNvSpPr>
          <p:nvPr>
            <p:ph type="title"/>
          </p:nvPr>
        </p:nvSpPr>
        <p:spPr>
          <a:xfrm>
            <a:off x="1260360" y="1236600"/>
            <a:ext cx="7559640" cy="263196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976" name="PlaceHolder 2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77" name="PlaceHolder 3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978" name="PlaceHolder 4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C9BBFE93-6358-4DB5-8C91-293C061E637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  <p:sldLayoutId id="214748398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016" name="PlaceHolder 2"/>
          <p:cNvSpPr>
            <a:spLocks noGrp="1"/>
          </p:cNvSpPr>
          <p:nvPr>
            <p:ph type="title"/>
          </p:nvPr>
        </p:nvSpPr>
        <p:spPr>
          <a:xfrm>
            <a:off x="1092240" y="1769040"/>
            <a:ext cx="810324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017" name="PlaceHolder 3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018" name="PlaceHolder 4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019" name="PlaceHolder 5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458EF798-1401-4A12-BE0F-87F476CDDCA0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399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PlaceHolder 1"/>
          <p:cNvSpPr>
            <a:spLocks noGrp="1"/>
          </p:cNvSpPr>
          <p:nvPr>
            <p:ph type="title"/>
          </p:nvPr>
        </p:nvSpPr>
        <p:spPr>
          <a:xfrm>
            <a:off x="687240" y="1884240"/>
            <a:ext cx="8694720" cy="314496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60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1057" name="PlaceHolder 2"/>
          <p:cNvSpPr>
            <a:spLocks noGrp="1"/>
          </p:cNvSpPr>
          <p:nvPr>
            <p:ph type="body"/>
          </p:nvPr>
        </p:nvSpPr>
        <p:spPr>
          <a:xfrm>
            <a:off x="687240" y="5059440"/>
            <a:ext cx="8694720" cy="1652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solidFill>
                  <a:srgbClr val="898989"/>
                </a:solidFill>
                <a:latin typeface="Arial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1058" name="PlaceHolder 3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059" name="PlaceHolder 4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060" name="PlaceHolder 5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94B707B-99BA-4CF4-9E78-A1F567A7AFAD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  <p:sldLayoutId id="214748401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098" name="PlaceHolder 2"/>
          <p:cNvSpPr>
            <a:spLocks noGrp="1"/>
          </p:cNvSpPr>
          <p:nvPr>
            <p:ph type="title"/>
          </p:nvPr>
        </p:nvSpPr>
        <p:spPr>
          <a:xfrm>
            <a:off x="1092240" y="1768320"/>
            <a:ext cx="397512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099" name="PlaceHolder 3"/>
          <p:cNvSpPr>
            <a:spLocks noGrp="1"/>
          </p:cNvSpPr>
          <p:nvPr>
            <p:ph type="title"/>
          </p:nvPr>
        </p:nvSpPr>
        <p:spPr>
          <a:xfrm>
            <a:off x="5219640" y="1768320"/>
            <a:ext cx="397512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100" name="PlaceHolder 4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01" name="PlaceHolder 5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02" name="PlaceHolder 6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DA94A08E-02D0-4A09-A226-4B081E626BA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PlaceHolder 2"/>
          <p:cNvSpPr>
            <a:spLocks noGrp="1"/>
          </p:cNvSpPr>
          <p:nvPr>
            <p:ph type="title"/>
          </p:nvPr>
        </p:nvSpPr>
        <p:spPr>
          <a:xfrm>
            <a:off x="3751200" y="301320"/>
            <a:ext cx="5824440" cy="1850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title"/>
          </p:nvPr>
        </p:nvSpPr>
        <p:spPr>
          <a:xfrm>
            <a:off x="3886200" y="2364840"/>
            <a:ext cx="486432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PlaceHolder 1"/>
          <p:cNvSpPr>
            <a:spLocks noGrp="1"/>
          </p:cNvSpPr>
          <p:nvPr>
            <p:ph type="title"/>
          </p:nvPr>
        </p:nvSpPr>
        <p:spPr>
          <a:xfrm>
            <a:off x="693720" y="403200"/>
            <a:ext cx="8694720" cy="146052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140" name="PlaceHolder 2"/>
          <p:cNvSpPr>
            <a:spLocks noGrp="1"/>
          </p:cNvSpPr>
          <p:nvPr>
            <p:ph type="body"/>
          </p:nvPr>
        </p:nvSpPr>
        <p:spPr>
          <a:xfrm>
            <a:off x="693720" y="1852560"/>
            <a:ext cx="4265640" cy="90792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1141" name="PlaceHolder 3"/>
          <p:cNvSpPr>
            <a:spLocks noGrp="1"/>
          </p:cNvSpPr>
          <p:nvPr>
            <p:ph type="title"/>
          </p:nvPr>
        </p:nvSpPr>
        <p:spPr>
          <a:xfrm>
            <a:off x="693720" y="2760840"/>
            <a:ext cx="426564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142" name="PlaceHolder 4"/>
          <p:cNvSpPr>
            <a:spLocks noGrp="1"/>
          </p:cNvSpPr>
          <p:nvPr>
            <p:ph type="body"/>
          </p:nvPr>
        </p:nvSpPr>
        <p:spPr>
          <a:xfrm>
            <a:off x="5103720" y="1852560"/>
            <a:ext cx="4284720" cy="90792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>
              <a:lnSpc>
                <a:spcPct val="100000"/>
              </a:lnSpc>
              <a:spcAft>
                <a:spcPts val="1414"/>
              </a:spcAft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1143" name="PlaceHolder 5"/>
          <p:cNvSpPr>
            <a:spLocks noGrp="1"/>
          </p:cNvSpPr>
          <p:nvPr>
            <p:ph type="title"/>
          </p:nvPr>
        </p:nvSpPr>
        <p:spPr>
          <a:xfrm>
            <a:off x="5103720" y="2760840"/>
            <a:ext cx="428472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144" name="PlaceHolder 6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45" name="PlaceHolder 7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46" name="PlaceHolder 8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53936414-F7F9-486F-AEC1-533F3E61C2B8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  <p:sldLayoutId id="214748403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184" name="PlaceHolder 2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85" name="PlaceHolder 3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186" name="PlaceHolder 4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954B8BC1-3EA5-4BDB-97B1-72E6B6090D57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3" name="Image 4"/>
          <p:cNvPicPr/>
          <p:nvPr/>
        </p:nvPicPr>
        <p:blipFill>
          <a:blip r:embed="rId14"/>
          <a:stretch/>
        </p:blipFill>
        <p:spPr>
          <a:xfrm>
            <a:off x="720" y="360"/>
            <a:ext cx="10079280" cy="7559640"/>
          </a:xfrm>
          <a:prstGeom prst="rect">
            <a:avLst/>
          </a:prstGeom>
          <a:ln w="12600">
            <a:noFill/>
          </a:ln>
        </p:spPr>
      </p:pic>
      <p:sp>
        <p:nvSpPr>
          <p:cNvPr id="1224" name="PlaceHolder 1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225" name="PlaceHolder 2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226" name="PlaceHolder 3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528DC85C-FAF6-4D60-B8F5-9C7C9E71E5BC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  <p:sp>
        <p:nvSpPr>
          <p:cNvPr id="1227" name="PlaceHolder 4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1228" name="PlaceHolder 5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PlaceHolder 1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1266" name="PlaceHolder 2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32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r>
              <a:t/>
            </a:r>
            <a:br/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267" name="PlaceHolder 3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1268" name="PlaceHolder 4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269" name="PlaceHolder 5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270" name="PlaceHolder 6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A604D9CA-D4DB-4FA2-ABD9-FAE2232951BD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  <p:sldLayoutId id="214748407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7" name="PlaceHolder 1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1308" name="PlaceHolder 2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09" name="PlaceHolder 3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  <p:sp>
        <p:nvSpPr>
          <p:cNvPr id="1310" name="PlaceHolder 4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11" name="PlaceHolder 5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12" name="PlaceHolder 6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BE6A6661-CC5F-459C-9A64-B96EF93E44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8" r:id="rId1"/>
    <p:sldLayoutId id="2147484079" r:id="rId2"/>
    <p:sldLayoutId id="2147484080" r:id="rId3"/>
    <p:sldLayoutId id="2147484081" r:id="rId4"/>
    <p:sldLayoutId id="2147484082" r:id="rId5"/>
    <p:sldLayoutId id="2147484083" r:id="rId6"/>
    <p:sldLayoutId id="2147484084" r:id="rId7"/>
    <p:sldLayoutId id="2147484085" r:id="rId8"/>
    <p:sldLayoutId id="2147484086" r:id="rId9"/>
    <p:sldLayoutId id="2147484087" r:id="rId10"/>
    <p:sldLayoutId id="2147484088" r:id="rId11"/>
    <p:sldLayoutId id="214748408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350" name="PlaceHolder 2"/>
          <p:cNvSpPr>
            <a:spLocks noGrp="1"/>
          </p:cNvSpPr>
          <p:nvPr>
            <p:ph type="body"/>
          </p:nvPr>
        </p:nvSpPr>
        <p:spPr>
          <a:xfrm>
            <a:off x="1092240" y="1769040"/>
            <a:ext cx="8103240" cy="438480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351" name="PlaceHolder 3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52" name="PlaceHolder 4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53" name="PlaceHolder 5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3274234F-B8F7-4032-899A-9ECB0CC8D1CC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PlaceHolder 1"/>
          <p:cNvSpPr>
            <a:spLocks noGrp="1"/>
          </p:cNvSpPr>
          <p:nvPr>
            <p:ph type="title"/>
          </p:nvPr>
        </p:nvSpPr>
        <p:spPr>
          <a:xfrm>
            <a:off x="7308720" y="301680"/>
            <a:ext cx="2266920" cy="5851440"/>
          </a:xfrm>
          <a:prstGeom prst="rect">
            <a:avLst/>
          </a:prstGeom>
        </p:spPr>
        <p:txBody>
          <a:bodyPr vert="vert" lIns="0" tIns="0" rIns="0" bIns="0" anchor="ctr" anchorCtr="1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4400" b="1" strike="noStrike" spc="-1">
                <a:solidFill>
                  <a:srgbClr val="999999"/>
                </a:solidFill>
                <a:latin typeface="Arial"/>
              </a:rPr>
              <a:t>Modifiez le style du titre</a:t>
            </a:r>
            <a:endParaRPr lang="fr-FR" sz="4400" b="0" strike="noStrike" spc="-1">
              <a:latin typeface="Arial"/>
            </a:endParaRPr>
          </a:p>
        </p:txBody>
      </p:sp>
      <p:sp>
        <p:nvSpPr>
          <p:cNvPr id="1391" name="PlaceHolder 2"/>
          <p:cNvSpPr>
            <a:spLocks noGrp="1"/>
          </p:cNvSpPr>
          <p:nvPr>
            <p:ph type="body"/>
          </p:nvPr>
        </p:nvSpPr>
        <p:spPr>
          <a:xfrm>
            <a:off x="503280" y="301680"/>
            <a:ext cx="6653160" cy="5851440"/>
          </a:xfrm>
          <a:prstGeom prst="rect">
            <a:avLst/>
          </a:prstGeom>
        </p:spPr>
        <p:txBody>
          <a:bodyPr vert="vert"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Arial"/>
              </a:rPr>
              <a:t>Modifier les styles du texte du masque</a:t>
            </a:r>
            <a:endParaRPr lang="fr-FR" sz="2000" b="0" strike="noStrike" spc="-1">
              <a:latin typeface="Arial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endParaRPr lang="fr-FR" sz="2400" b="0" strike="noStrike" spc="-1">
              <a:latin typeface="Arial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endParaRPr lang="fr-FR" sz="2000" b="0" strike="noStrike" spc="-1">
              <a:latin typeface="Arial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endParaRPr lang="fr-FR" sz="1800" b="0" strike="noStrike" spc="-1">
              <a:latin typeface="Arial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392" name="PlaceHolder 3"/>
          <p:cNvSpPr>
            <a:spLocks noGrp="1"/>
          </p:cNvSpPr>
          <p:nvPr>
            <p:ph type="dt"/>
          </p:nvPr>
        </p:nvSpPr>
        <p:spPr>
          <a:xfrm>
            <a:off x="6757560" y="7322040"/>
            <a:ext cx="2348280" cy="521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93" name="PlaceHolder 4"/>
          <p:cNvSpPr>
            <a:spLocks noGrp="1"/>
          </p:cNvSpPr>
          <p:nvPr>
            <p:ph type="ftr"/>
          </p:nvPr>
        </p:nvSpPr>
        <p:spPr>
          <a:xfrm>
            <a:off x="1238760" y="7203960"/>
            <a:ext cx="3195000" cy="1875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1394" name="PlaceHolder 5"/>
          <p:cNvSpPr>
            <a:spLocks noGrp="1"/>
          </p:cNvSpPr>
          <p:nvPr>
            <p:ph type="sldNum"/>
          </p:nvPr>
        </p:nvSpPr>
        <p:spPr>
          <a:xfrm>
            <a:off x="8927280" y="7360920"/>
            <a:ext cx="1001880" cy="264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964DE08E-FA9E-4BA8-B697-82AB0F44CB06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PlaceHolder 2"/>
          <p:cNvSpPr>
            <a:spLocks noGrp="1"/>
          </p:cNvSpPr>
          <p:nvPr>
            <p:ph type="title"/>
          </p:nvPr>
        </p:nvSpPr>
        <p:spPr>
          <a:xfrm>
            <a:off x="687240" y="1884240"/>
            <a:ext cx="8694720" cy="314496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6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6000" b="0" strike="noStrike" spc="-1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87240" y="5059440"/>
            <a:ext cx="8694720" cy="16527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1" strike="noStrike" spc="-1">
                <a:solidFill>
                  <a:srgbClr val="898989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PlaceHolder 2"/>
          <p:cNvSpPr>
            <a:spLocks noGrp="1"/>
          </p:cNvSpPr>
          <p:nvPr>
            <p:ph type="title"/>
          </p:nvPr>
        </p:nvSpPr>
        <p:spPr>
          <a:xfrm>
            <a:off x="3751200" y="301320"/>
            <a:ext cx="5824440" cy="1850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title"/>
          </p:nvPr>
        </p:nvSpPr>
        <p:spPr>
          <a:xfrm>
            <a:off x="3886200" y="2365200"/>
            <a:ext cx="235584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title"/>
          </p:nvPr>
        </p:nvSpPr>
        <p:spPr>
          <a:xfrm>
            <a:off x="6394320" y="2365200"/>
            <a:ext cx="2355840" cy="438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PlaceHolder 2"/>
          <p:cNvSpPr>
            <a:spLocks noGrp="1"/>
          </p:cNvSpPr>
          <p:nvPr>
            <p:ph type="title"/>
          </p:nvPr>
        </p:nvSpPr>
        <p:spPr>
          <a:xfrm>
            <a:off x="693720" y="403200"/>
            <a:ext cx="8694720" cy="1460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693720" y="1852560"/>
            <a:ext cx="4265640" cy="90792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198" name="PlaceHolder 4"/>
          <p:cNvSpPr>
            <a:spLocks noGrp="1"/>
          </p:cNvSpPr>
          <p:nvPr>
            <p:ph type="title"/>
          </p:nvPr>
        </p:nvSpPr>
        <p:spPr>
          <a:xfrm>
            <a:off x="693720" y="2760840"/>
            <a:ext cx="426564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  <p:sp>
        <p:nvSpPr>
          <p:cNvPr id="199" name="PlaceHolder 5"/>
          <p:cNvSpPr>
            <a:spLocks noGrp="1"/>
          </p:cNvSpPr>
          <p:nvPr>
            <p:ph type="body"/>
          </p:nvPr>
        </p:nvSpPr>
        <p:spPr>
          <a:xfrm>
            <a:off x="5103720" y="1852560"/>
            <a:ext cx="4284720" cy="907920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/>
          <a:p>
            <a:pPr>
              <a:lnSpc>
                <a:spcPct val="100000"/>
              </a:lnSpc>
              <a:spcAft>
                <a:spcPts val="1414"/>
              </a:spcAft>
            </a:pPr>
            <a:r>
              <a:rPr lang="fr-FR" sz="24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2400" b="0" strike="noStrike" spc="-1">
              <a:latin typeface="Arial"/>
            </a:endParaRPr>
          </a:p>
        </p:txBody>
      </p:sp>
      <p:sp>
        <p:nvSpPr>
          <p:cNvPr id="200" name="PlaceHolder 6"/>
          <p:cNvSpPr>
            <a:spLocks noGrp="1"/>
          </p:cNvSpPr>
          <p:nvPr>
            <p:ph type="title"/>
          </p:nvPr>
        </p:nvSpPr>
        <p:spPr>
          <a:xfrm>
            <a:off x="5103720" y="2760840"/>
            <a:ext cx="4284720" cy="4062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20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1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18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PlaceHolder 2"/>
          <p:cNvSpPr>
            <a:spLocks noGrp="1"/>
          </p:cNvSpPr>
          <p:nvPr>
            <p:ph type="title"/>
          </p:nvPr>
        </p:nvSpPr>
        <p:spPr>
          <a:xfrm>
            <a:off x="3751200" y="301320"/>
            <a:ext cx="5824440" cy="1850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fr-FR" sz="50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50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Image 1"/>
          <p:cNvPicPr/>
          <p:nvPr/>
        </p:nvPicPr>
        <p:blipFill>
          <a:blip r:embed="rId14"/>
          <a:stretch/>
        </p:blipFill>
        <p:spPr>
          <a:xfrm>
            <a:off x="720" y="360"/>
            <a:ext cx="10079280" cy="7559640"/>
          </a:xfrm>
          <a:prstGeom prst="rect">
            <a:avLst/>
          </a:prstGeom>
          <a:ln w="12600">
            <a:noFill/>
          </a:ln>
        </p:spPr>
      </p:pic>
      <p:sp>
        <p:nvSpPr>
          <p:cNvPr id="276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PlaceHolder 2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78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4155480" y="2219040"/>
            <a:ext cx="4867200" cy="360"/>
          </a:xfrm>
          <a:custGeom>
            <a:avLst/>
            <a:gdLst/>
            <a:ahLst/>
            <a:cxnLst/>
            <a:rect l="l" t="t" r="r" b="b"/>
            <a:pathLst>
              <a:path w="146026800" h="21600">
                <a:moveTo>
                  <a:pt x="0" y="0"/>
                </a:moveTo>
                <a:lnTo>
                  <a:pt x="146026800" y="21600"/>
                </a:lnTo>
              </a:path>
            </a:pathLst>
          </a:custGeom>
          <a:noFill/>
          <a:ln w="14400">
            <a:solidFill>
              <a:srgbClr val="41719C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PlaceHolder 2"/>
          <p:cNvSpPr>
            <a:spLocks noGrp="1"/>
          </p:cNvSpPr>
          <p:nvPr>
            <p:ph type="title"/>
          </p:nvPr>
        </p:nvSpPr>
        <p:spPr>
          <a:xfrm>
            <a:off x="693720" y="503280"/>
            <a:ext cx="3251160" cy="17654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200" b="1" strike="noStrike" spc="-1">
                <a:solidFill>
                  <a:srgbClr val="4C4C4C"/>
                </a:solidFill>
                <a:latin typeface="Arial"/>
                <a:ea typeface="SimSun"/>
              </a:rPr>
              <a:t>Modifiez le style du titre</a:t>
            </a:r>
            <a:endParaRPr lang="fr-FR" sz="3200" b="0" strike="noStrike" spc="-1">
              <a:latin typeface="Arial"/>
            </a:endParaRPr>
          </a:p>
        </p:txBody>
      </p:sp>
      <p:sp>
        <p:nvSpPr>
          <p:cNvPr id="317" name="PlaceHolder 3"/>
          <p:cNvSpPr>
            <a:spLocks noGrp="1"/>
          </p:cNvSpPr>
          <p:nvPr>
            <p:ph type="title"/>
          </p:nvPr>
        </p:nvSpPr>
        <p:spPr>
          <a:xfrm>
            <a:off x="4286160" y="1089000"/>
            <a:ext cx="5102280" cy="5372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>
              <a:lnSpc>
                <a:spcPct val="100000"/>
              </a:lnSpc>
              <a:spcAft>
                <a:spcPts val="1414"/>
              </a:spcAft>
            </a:pPr>
            <a:r>
              <a:rPr lang="fr-FR" sz="32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r>
              <a:t/>
            </a:r>
            <a:br/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  <a:r>
              <a:t/>
            </a:r>
            <a:br/>
            <a:r>
              <a:rPr lang="fr-FR" sz="2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  <a:r>
              <a:t/>
            </a:r>
            <a:br/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318" name="PlaceHolder 4"/>
          <p:cNvSpPr>
            <a:spLocks noGrp="1"/>
          </p:cNvSpPr>
          <p:nvPr>
            <p:ph type="body"/>
          </p:nvPr>
        </p:nvSpPr>
        <p:spPr>
          <a:xfrm>
            <a:off x="693720" y="2268360"/>
            <a:ext cx="3251160" cy="42004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lnSpc>
                <a:spcPct val="100000"/>
              </a:lnSpc>
              <a:spcAft>
                <a:spcPts val="141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600" b="1" strike="noStrike" spc="-1">
                <a:solidFill>
                  <a:srgbClr val="000000"/>
                </a:solidFill>
                <a:latin typeface="Arial"/>
                <a:ea typeface="SimSun"/>
              </a:rPr>
              <a:t>Modifier les styles du texte du masque</a:t>
            </a:r>
            <a:endParaRPr lang="fr-FR" sz="1600" b="0" strike="noStrike" spc="-1"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ierre.bazzucchi@developpement-durable.gouv.f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TextShape 1"/>
          <p:cNvSpPr txBox="1"/>
          <p:nvPr/>
        </p:nvSpPr>
        <p:spPr>
          <a:xfrm>
            <a:off x="4208020" y="1104402"/>
            <a:ext cx="5740192" cy="4581909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4000" dirty="0"/>
              <a:t>Vehicle configuration’s evolution and ADS safety along </a:t>
            </a:r>
            <a:r>
              <a:rPr lang="en-US" sz="4000" dirty="0" smtClean="0"/>
              <a:t>lifetime</a:t>
            </a:r>
            <a:endParaRPr lang="fr-FR" sz="4000" dirty="0" smtClean="0"/>
          </a:p>
          <a:p>
            <a:pPr>
              <a:lnSpc>
                <a:spcPct val="100000"/>
              </a:lnSpc>
            </a:pPr>
            <a:endParaRPr lang="fr-FR" sz="4400" b="0" strike="noStrike" spc="-1" dirty="0">
              <a:latin typeface="Arial"/>
            </a:endParaRPr>
          </a:p>
        </p:txBody>
      </p:sp>
      <p:sp>
        <p:nvSpPr>
          <p:cNvPr id="6" name="TextShape 1"/>
          <p:cNvSpPr txBox="1"/>
          <p:nvPr/>
        </p:nvSpPr>
        <p:spPr>
          <a:xfrm>
            <a:off x="4208020" y="3395357"/>
            <a:ext cx="5740192" cy="4581909"/>
          </a:xfrm>
          <a:prstGeom prst="rect">
            <a:avLst/>
          </a:prstGeom>
          <a:noFill/>
          <a:ln w="12600">
            <a:noFill/>
          </a:ln>
        </p:spPr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 dirty="0"/>
              <a:t>Consideration about potential impact on safety requirements and evaluation process of </a:t>
            </a:r>
            <a:r>
              <a:rPr lang="en-US" sz="2800" spc="-1" dirty="0" smtClean="0"/>
              <a:t>ADS</a:t>
            </a:r>
            <a:endParaRPr lang="en-US" sz="2800" spc="-1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CB46005-32D4-4818-A29E-6A058C36F448}"/>
              </a:ext>
            </a:extLst>
          </p:cNvPr>
          <p:cNvSpPr txBox="1">
            <a:spLocks/>
          </p:cNvSpPr>
          <p:nvPr/>
        </p:nvSpPr>
        <p:spPr>
          <a:xfrm>
            <a:off x="4736892" y="270343"/>
            <a:ext cx="5343733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France                                                  11/02/2021</a:t>
            </a:r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505160" y="266302"/>
            <a:ext cx="8424000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ADS safety requirements should be met in any [authorized] vehicle configuration</a:t>
            </a:r>
            <a:endParaRPr lang="fr-FR" sz="3200" dirty="0"/>
          </a:p>
        </p:txBody>
      </p:sp>
      <p:sp>
        <p:nvSpPr>
          <p:cNvPr id="5" name="Espace réservé du texte 9"/>
          <p:cNvSpPr txBox="1">
            <a:spLocks/>
          </p:cNvSpPr>
          <p:nvPr/>
        </p:nvSpPr>
        <p:spPr>
          <a:xfrm>
            <a:off x="1355258" y="1715538"/>
            <a:ext cx="8424000" cy="5645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The fact that “ADS should maintain a safe operational state”. (Ensure safety throughout the useful life of the ADS, such as safety-critical updates, responses to obsolescence, end of production, etc.) is one of the five main aspects of ADS performance listed by FRAV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According to VMAD, the validation for the system safety should take into account the “overall vehicle design into which the ADS is being integrated”.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2000" dirty="0" smtClean="0"/>
          </a:p>
          <a:p>
            <a:pPr marL="171450" indent="-171450"/>
            <a:endParaRPr lang="fr-FR" sz="2400" dirty="0" smtClean="0"/>
          </a:p>
          <a:p>
            <a:pPr marL="171450" indent="-171450"/>
            <a:endParaRPr lang="fr-FR" sz="1400" dirty="0" smtClean="0"/>
          </a:p>
          <a:p>
            <a:pPr lvl="1"/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3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55258" y="266302"/>
            <a:ext cx="8573902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Vehicle configuration will evolve during lifetime</a:t>
            </a:r>
            <a:endParaRPr lang="fr-FR" sz="3200" dirty="0"/>
          </a:p>
        </p:txBody>
      </p:sp>
      <p:sp>
        <p:nvSpPr>
          <p:cNvPr id="5" name="Espace réservé du texte 9"/>
          <p:cNvSpPr txBox="1">
            <a:spLocks/>
          </p:cNvSpPr>
          <p:nvPr/>
        </p:nvSpPr>
        <p:spPr>
          <a:xfrm>
            <a:off x="1355258" y="626302"/>
            <a:ext cx="8424000" cy="5645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due to the </a:t>
            </a:r>
            <a:r>
              <a:rPr lang="en-US" sz="2400" b="1" dirty="0">
                <a:solidFill>
                  <a:srgbClr val="0070C0"/>
                </a:solidFill>
              </a:rPr>
              <a:t>use of the vehicle</a:t>
            </a:r>
            <a:r>
              <a:rPr lang="en-US" sz="2400" dirty="0">
                <a:solidFill>
                  <a:srgbClr val="0070C0"/>
                </a:solidFill>
              </a:rPr>
              <a:t>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Ex: load variation: vehicle unloaded, loaded, overloaded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because some parts wear out and </a:t>
            </a:r>
            <a:r>
              <a:rPr lang="en-US" sz="2400" b="1" dirty="0">
                <a:solidFill>
                  <a:srgbClr val="0070C0"/>
                </a:solidFill>
              </a:rPr>
              <a:t>their performance changes with wear</a:t>
            </a:r>
            <a:r>
              <a:rPr lang="en-US" sz="2400" dirty="0">
                <a:solidFill>
                  <a:srgbClr val="0070C0"/>
                </a:solidFill>
              </a:rPr>
              <a:t>,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Ex: </a:t>
            </a:r>
            <a:r>
              <a:rPr lang="en-US" sz="2000" dirty="0" err="1">
                <a:solidFill>
                  <a:srgbClr val="0070C0"/>
                </a:solidFill>
              </a:rPr>
              <a:t>tyre</a:t>
            </a:r>
            <a:r>
              <a:rPr lang="en-US" sz="2000" dirty="0">
                <a:solidFill>
                  <a:srgbClr val="0070C0"/>
                </a:solidFill>
              </a:rPr>
              <a:t> breaking distance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because they can be </a:t>
            </a:r>
            <a:r>
              <a:rPr lang="en-US" sz="2400" b="1" dirty="0">
                <a:solidFill>
                  <a:srgbClr val="0070C0"/>
                </a:solidFill>
              </a:rPr>
              <a:t>replaced by parts different from those used to homologate the vehicle</a:t>
            </a:r>
            <a:r>
              <a:rPr lang="en-US" sz="2400" dirty="0">
                <a:solidFill>
                  <a:srgbClr val="0070C0"/>
                </a:solidFill>
              </a:rPr>
              <a:t>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Ex: retreaded </a:t>
            </a:r>
            <a:r>
              <a:rPr lang="en-US" sz="2000" dirty="0" err="1">
                <a:solidFill>
                  <a:srgbClr val="0070C0"/>
                </a:solidFill>
              </a:rPr>
              <a:t>tyres</a:t>
            </a:r>
            <a:r>
              <a:rPr lang="en-US" sz="2000" dirty="0">
                <a:solidFill>
                  <a:srgbClr val="0070C0"/>
                </a:solidFill>
              </a:rPr>
              <a:t> for trucks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because their repair will induce a </a:t>
            </a:r>
            <a:r>
              <a:rPr lang="en-US" sz="2400" b="1" dirty="0">
                <a:solidFill>
                  <a:srgbClr val="0070C0"/>
                </a:solidFill>
              </a:rPr>
              <a:t>different adjustment </a:t>
            </a:r>
            <a:r>
              <a:rPr lang="en-US" sz="2400" dirty="0">
                <a:solidFill>
                  <a:srgbClr val="0070C0"/>
                </a:solidFill>
              </a:rPr>
              <a:t>from that carried out in the factory,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Ex: cameras, detection sensors,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because </a:t>
            </a:r>
            <a:r>
              <a:rPr lang="en-US" sz="2400" b="1" dirty="0">
                <a:solidFill>
                  <a:srgbClr val="0070C0"/>
                </a:solidFill>
              </a:rPr>
              <a:t>the traffic rules require it</a:t>
            </a:r>
            <a:r>
              <a:rPr lang="en-US" sz="2400" dirty="0">
                <a:solidFill>
                  <a:srgbClr val="0070C0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Ex: winter </a:t>
            </a:r>
            <a:r>
              <a:rPr lang="en-US" sz="2000" dirty="0" err="1">
                <a:solidFill>
                  <a:srgbClr val="0070C0"/>
                </a:solidFill>
              </a:rPr>
              <a:t>tyre</a:t>
            </a:r>
            <a:r>
              <a:rPr lang="en-US" sz="2000" dirty="0">
                <a:solidFill>
                  <a:srgbClr val="0070C0"/>
                </a:solidFill>
              </a:rPr>
              <a:t> fitment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90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4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55258" y="266302"/>
            <a:ext cx="8573902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ADS safety can be impacted by the evolution of the vehicle configuration</a:t>
            </a:r>
            <a:endParaRPr lang="fr-FR" sz="3200" dirty="0"/>
          </a:p>
        </p:txBody>
      </p:sp>
      <p:sp>
        <p:nvSpPr>
          <p:cNvPr id="5" name="Espace réservé du texte 9"/>
          <p:cNvSpPr txBox="1">
            <a:spLocks/>
          </p:cNvSpPr>
          <p:nvPr/>
        </p:nvSpPr>
        <p:spPr>
          <a:xfrm>
            <a:off x="1355258" y="1350920"/>
            <a:ext cx="8424000" cy="5645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The Vehicle Manufacturer is </a:t>
            </a:r>
            <a:r>
              <a:rPr lang="en-US" sz="2400" b="1" dirty="0">
                <a:solidFill>
                  <a:srgbClr val="0070C0"/>
                </a:solidFill>
              </a:rPr>
              <a:t>responsible</a:t>
            </a:r>
            <a:r>
              <a:rPr lang="en-US" sz="2400" dirty="0">
                <a:solidFill>
                  <a:srgbClr val="0070C0"/>
                </a:solidFill>
              </a:rPr>
              <a:t> for the ADS’s response strategy to these configuration changes to ensure safety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But how should these configuration changes be taken into account by the approval process 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Should they be part of the ODD 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Should they be managed by the vehicle owner/driver if not detected by the ADS itself ? And then how should the vehicle owner/driver be informed of that 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19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5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55258" y="266302"/>
            <a:ext cx="8573902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Example of interference between ADS safety requirements and vehicle configuration:</a:t>
            </a:r>
            <a:br>
              <a:rPr lang="en-US" sz="3200" dirty="0"/>
            </a:br>
            <a:r>
              <a:rPr lang="en-US" sz="3200" dirty="0"/>
              <a:t>R157 amendment for « highway chauffeur ».</a:t>
            </a:r>
            <a:endParaRPr lang="fr-FR" sz="3200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772B15E-0916-44EB-BAC6-F919A6D330E4}"/>
              </a:ext>
            </a:extLst>
          </p:cNvPr>
          <p:cNvSpPr txBox="1">
            <a:spLocks/>
          </p:cNvSpPr>
          <p:nvPr/>
        </p:nvSpPr>
        <p:spPr>
          <a:xfrm>
            <a:off x="571908" y="2420987"/>
            <a:ext cx="6365773" cy="28224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Braking demand threshold in case of « imminent collision » : 5 m/s</a:t>
            </a:r>
            <a:r>
              <a:rPr lang="en-US" baseline="30000" dirty="0"/>
              <a:t>2</a:t>
            </a:r>
          </a:p>
          <a:p>
            <a:r>
              <a:rPr lang="en-US" dirty="0"/>
              <a:t>Detection table for speed above 60 km/h</a:t>
            </a:r>
          </a:p>
        </p:txBody>
      </p:sp>
      <p:sp>
        <p:nvSpPr>
          <p:cNvPr id="7" name="Accolade fermante 6">
            <a:extLst>
              <a:ext uri="{FF2B5EF4-FFF2-40B4-BE49-F238E27FC236}">
                <a16:creationId xmlns:a16="http://schemas.microsoft.com/office/drawing/2014/main" id="{9FB44B4B-C8C7-44BE-92B9-53C40C133442}"/>
              </a:ext>
            </a:extLst>
          </p:cNvPr>
          <p:cNvSpPr/>
          <p:nvPr/>
        </p:nvSpPr>
        <p:spPr>
          <a:xfrm>
            <a:off x="6584828" y="2420987"/>
            <a:ext cx="412813" cy="196819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342900"/>
            <a:endParaRPr lang="en-US"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8E1AFA-190A-4AA5-8A7F-2FE173911938}"/>
              </a:ext>
            </a:extLst>
          </p:cNvPr>
          <p:cNvSpPr/>
          <p:nvPr/>
        </p:nvSpPr>
        <p:spPr>
          <a:xfrm>
            <a:off x="7112718" y="2802011"/>
            <a:ext cx="2816442" cy="1371600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342900"/>
            <a:r>
              <a:rPr lang="en-US" sz="2400" b="1" dirty="0">
                <a:solidFill>
                  <a:schemeClr val="tx1"/>
                </a:solidFill>
                <a:latin typeface="Calibri"/>
              </a:rPr>
              <a:t>µ = 0,5</a:t>
            </a:r>
          </a:p>
          <a:p>
            <a:pPr algn="ctr" defTabSz="342900"/>
            <a:r>
              <a:rPr lang="en-US" sz="1350" dirty="0">
                <a:solidFill>
                  <a:schemeClr val="tx1"/>
                </a:solidFill>
                <a:latin typeface="Calibri"/>
              </a:rPr>
              <a:t>seems to be the minimum adhesion level required to ensure adequate reaction time even at 130 km/h.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483B07A-ED9B-4EA4-A221-DCEB9C07C5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659"/>
          <a:stretch/>
        </p:blipFill>
        <p:spPr>
          <a:xfrm>
            <a:off x="2499165" y="3949378"/>
            <a:ext cx="2511257" cy="1411213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E622947A-B3CB-4833-8365-D9A80164E404}"/>
              </a:ext>
            </a:extLst>
          </p:cNvPr>
          <p:cNvSpPr txBox="1"/>
          <p:nvPr/>
        </p:nvSpPr>
        <p:spPr>
          <a:xfrm>
            <a:off x="139934" y="5477769"/>
            <a:ext cx="9789226" cy="12003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defTabSz="342900"/>
            <a:r>
              <a:rPr lang="en-US" sz="2400" dirty="0">
                <a:solidFill>
                  <a:prstClr val="white"/>
                </a:solidFill>
                <a:latin typeface="Calibri"/>
              </a:rPr>
              <a:t>Lower µ levels can be reached in operation depending on the road conditions (dry, wet, snow, ice...), the type of tires fitted on the vehicle, their level of wear...</a:t>
            </a:r>
          </a:p>
        </p:txBody>
      </p:sp>
    </p:spTree>
    <p:extLst>
      <p:ext uri="{BB962C8B-B14F-4D97-AF65-F5344CB8AC3E}">
        <p14:creationId xmlns:p14="http://schemas.microsoft.com/office/powerpoint/2010/main" val="243369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6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55258" y="266302"/>
            <a:ext cx="8573902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This observation raises two questions</a:t>
            </a:r>
            <a:endParaRPr lang="fr-FR" sz="3200" dirty="0"/>
          </a:p>
        </p:txBody>
      </p:sp>
      <p:sp>
        <p:nvSpPr>
          <p:cNvPr id="5" name="Espace réservé du texte 9"/>
          <p:cNvSpPr txBox="1">
            <a:spLocks/>
          </p:cNvSpPr>
          <p:nvPr/>
        </p:nvSpPr>
        <p:spPr>
          <a:xfrm>
            <a:off x="1355258" y="781294"/>
            <a:ext cx="8424000" cy="564538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fr-FR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>
                <a:solidFill>
                  <a:srgbClr val="0070C0"/>
                </a:solidFill>
              </a:rPr>
              <a:t>How will the system cope with different grip conditions depending on the road and the vehicle’s </a:t>
            </a:r>
            <a:r>
              <a:rPr lang="en-US" sz="2600" dirty="0" smtClean="0">
                <a:solidFill>
                  <a:srgbClr val="0070C0"/>
                </a:solidFill>
              </a:rPr>
              <a:t>tire </a:t>
            </a:r>
            <a:r>
              <a:rPr lang="en-US" sz="2600" dirty="0">
                <a:solidFill>
                  <a:srgbClr val="0070C0"/>
                </a:solidFill>
              </a:rPr>
              <a:t>fitment during the vehicle’s lifetime?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What are the consequences for the vehicle user/owner if the solutions are not standard?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</a:rPr>
              <a:t>How will the system comply with local traffic rules in winter (mandatory special equipment on specific roads &amp; countries) without </a:t>
            </a:r>
            <a:r>
              <a:rPr lang="en-US" sz="2400" dirty="0" smtClean="0">
                <a:solidFill>
                  <a:srgbClr val="0070C0"/>
                </a:solidFill>
              </a:rPr>
              <a:t>recognizing </a:t>
            </a:r>
            <a:r>
              <a:rPr lang="en-US" sz="2400" dirty="0">
                <a:solidFill>
                  <a:srgbClr val="0070C0"/>
                </a:solidFill>
              </a:rPr>
              <a:t>its </a:t>
            </a:r>
            <a:r>
              <a:rPr lang="en-US" sz="2400" dirty="0" smtClean="0">
                <a:solidFill>
                  <a:srgbClr val="0070C0"/>
                </a:solidFill>
              </a:rPr>
              <a:t>tires?</a:t>
            </a:r>
            <a:endParaRPr lang="en-US" sz="2400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70C0"/>
                </a:solidFill>
              </a:rPr>
              <a:t>Who is liable in case of accident? The vehicle manufacturer or the vehicle owner?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 smtClean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rgbClr val="0070C0"/>
                </a:solidFill>
              </a:rPr>
              <a:t>GRVA work should take these questions into considerations when proposing regulatory framework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0070C0"/>
                </a:solidFill>
              </a:rPr>
              <a:t>(however GRAV may not  be responsible to address these questions)</a:t>
            </a:r>
            <a:endParaRPr lang="en-US" sz="20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29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TextShape 1"/>
          <p:cNvSpPr txBox="1"/>
          <p:nvPr/>
        </p:nvSpPr>
        <p:spPr>
          <a:xfrm>
            <a:off x="8927280" y="7360920"/>
            <a:ext cx="1001880" cy="264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algn="r">
              <a:lnSpc>
                <a:spcPct val="100000"/>
              </a:lnSpc>
            </a:pPr>
            <a:fld id="{603C3DD8-C404-42A7-9B23-D3C454CD8E24}" type="slidenum">
              <a:rPr lang="fr-FR" sz="1400" b="1" strike="noStrike" spc="-1">
                <a:solidFill>
                  <a:srgbClr val="000000"/>
                </a:solidFill>
                <a:latin typeface="Arial"/>
                <a:ea typeface="Lucida Sans Unicode"/>
              </a:rPr>
              <a:t>7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506723" y="3084453"/>
            <a:ext cx="8573902" cy="720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Thank you for your attention</a:t>
            </a:r>
            <a:r>
              <a:rPr lang="en-US" sz="3200" dirty="0" smtClean="0"/>
              <a:t>.</a:t>
            </a:r>
          </a:p>
          <a:p>
            <a:pPr algn="ctr"/>
            <a:endParaRPr lang="en-US" sz="32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Pierre </a:t>
            </a:r>
            <a:r>
              <a:rPr lang="en-US" sz="1600" dirty="0" err="1" smtClean="0"/>
              <a:t>Bazzucchi</a:t>
            </a:r>
            <a:endParaRPr lang="en-US" sz="1600" dirty="0" smtClean="0"/>
          </a:p>
          <a:p>
            <a:pPr algn="ctr"/>
            <a:r>
              <a:rPr lang="en-US" sz="1600" dirty="0" smtClean="0">
                <a:hlinkClick r:id="rId3"/>
              </a:rPr>
              <a:t>Pierre.bazzucchi@developpement-durable.gouv.fr</a:t>
            </a:r>
            <a:endParaRPr lang="en-US" sz="16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1898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:p15="http://schemas.microsoft.com/office/powerpoint/2012/main" xmlns="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538</Words>
  <Application>Microsoft Office PowerPoint</Application>
  <PresentationFormat>Personnalisé</PresentationFormat>
  <Paragraphs>82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36</vt:i4>
      </vt:variant>
      <vt:variant>
        <vt:lpstr>Titres des diapositives</vt:lpstr>
      </vt:variant>
      <vt:variant>
        <vt:i4>7</vt:i4>
      </vt:variant>
    </vt:vector>
  </HeadingPairs>
  <TitlesOfParts>
    <vt:vector size="51" baseType="lpstr">
      <vt:lpstr>SimSun</vt:lpstr>
      <vt:lpstr>Arial</vt:lpstr>
      <vt:lpstr>Calibri</vt:lpstr>
      <vt:lpstr>DejaVu Sans</vt:lpstr>
      <vt:lpstr>Lucida Sans Unicode</vt:lpstr>
      <vt:lpstr>Symbol</vt:lpstr>
      <vt:lpstr>Times New Roman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MEEM_Presentation_Energies_Climat</dc:title>
  <dc:subject/>
  <dc:creator>TATOU Mouna</dc:creator>
  <dc:description/>
  <cp:lastModifiedBy>BAZZUCCHI Pierre</cp:lastModifiedBy>
  <cp:revision>25</cp:revision>
  <dcterms:created xsi:type="dcterms:W3CDTF">2020-12-03T13:46:55Z</dcterms:created>
  <dcterms:modified xsi:type="dcterms:W3CDTF">2021-02-12T17:16:49Z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od?les - Commande">
    <vt:lpwstr>SG/DICOM/IE</vt:lpwstr>
  </property>
  <property fmtid="{D5CDD505-2E9C-101B-9397-08002B2CF9AE}" pid="3" name="Mod?les - Date de commande">
    <vt:lpwstr>12/7/2017</vt:lpwstr>
  </property>
  <property fmtid="{D5CDD505-2E9C-101B-9397-08002B2CF9AE}" pid="4" name="Mod?les - Nom du mod?le">
    <vt:lpwstr>MTES_Presentation_Energies_Climat_4_3</vt:lpwstr>
  </property>
  <property fmtid="{D5CDD505-2E9C-101B-9397-08002B2CF9AE}" pid="5" name="Mod?les - version de r?f?rence">
    <vt:lpwstr>Libo 5</vt:lpwstr>
  </property>
  <property fmtid="{D5CDD505-2E9C-101B-9397-08002B2CF9AE}" pid="6" name="Mod?les de production">
    <vt:lpwstr>PNE Environnement de travail</vt:lpwstr>
  </property>
</Properties>
</file>