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49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96" y="47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502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865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568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69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16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006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41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12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31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79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483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E9AC-210A-4CA7-B09A-3FB256098ABF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5E66-E99F-4881-B6C5-FD782E8581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15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942463"/>
              </p:ext>
            </p:extLst>
          </p:nvPr>
        </p:nvGraphicFramePr>
        <p:xfrm>
          <a:off x="344556" y="1532708"/>
          <a:ext cx="11746328" cy="4695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6425">
                  <a:extLst>
                    <a:ext uri="{9D8B030D-6E8A-4147-A177-3AD203B41FA5}">
                      <a16:colId xmlns:a16="http://schemas.microsoft.com/office/drawing/2014/main" val="1919805046"/>
                    </a:ext>
                  </a:extLst>
                </a:gridCol>
                <a:gridCol w="3756452">
                  <a:extLst>
                    <a:ext uri="{9D8B030D-6E8A-4147-A177-3AD203B41FA5}">
                      <a16:colId xmlns:a16="http://schemas.microsoft.com/office/drawing/2014/main" val="283824980"/>
                    </a:ext>
                  </a:extLst>
                </a:gridCol>
                <a:gridCol w="3502207">
                  <a:extLst>
                    <a:ext uri="{9D8B030D-6E8A-4147-A177-3AD203B41FA5}">
                      <a16:colId xmlns:a16="http://schemas.microsoft.com/office/drawing/2014/main" val="132129445"/>
                    </a:ext>
                  </a:extLst>
                </a:gridCol>
                <a:gridCol w="3541244">
                  <a:extLst>
                    <a:ext uri="{9D8B030D-6E8A-4147-A177-3AD203B41FA5}">
                      <a16:colId xmlns:a16="http://schemas.microsoft.com/office/drawing/2014/main" val="1589269290"/>
                    </a:ext>
                  </a:extLst>
                </a:gridCol>
              </a:tblGrid>
              <a:tr h="700946">
                <a:tc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EPPR-44-09</a:t>
                      </a:r>
                    </a:p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(= EPPR-43-10)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Proposal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Justification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264367"/>
                  </a:ext>
                </a:extLst>
              </a:tr>
              <a:tr h="1890227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Page54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AU" altLang="ja-JP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5.1.1.4.3.	 Hydrocarbons (HC)</a:t>
                      </a:r>
                      <a:endParaRPr kumimoji="1" lang="ja-JP" altLang="ja-JP" sz="16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622x10</a:t>
                      </a:r>
                      <a:r>
                        <a:rPr kumimoji="1" lang="en-GB" altLang="ja-JP" sz="18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mg/m</a:t>
                      </a:r>
                      <a:r>
                        <a:rPr kumimoji="1" lang="en-IE" altLang="ja-JP" sz="18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 LPG C</a:t>
                      </a:r>
                      <a:r>
                        <a:rPr kumimoji="1" lang="en-GB" altLang="ja-JP" sz="1800" kern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kumimoji="1" lang="en-GB" altLang="ja-JP" sz="1800" kern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2.525</a:t>
                      </a:r>
                      <a:endParaRPr kumimoji="1" lang="ja-JP" altLang="ja-JP" sz="18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GB" altLang="ja-JP" sz="16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kumimoji="1" lang="en-GB" altLang="ja-JP" sz="1800" b="1" kern="12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</a:t>
                      </a: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x10</a:t>
                      </a:r>
                      <a:r>
                        <a:rPr kumimoji="1" lang="en-GB" altLang="ja-JP" sz="18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mg/m</a:t>
                      </a:r>
                      <a:r>
                        <a:rPr kumimoji="1" lang="en-IE" altLang="ja-JP" sz="18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 LPG C</a:t>
                      </a:r>
                      <a:r>
                        <a:rPr kumimoji="1" lang="en-GB" altLang="ja-JP" sz="1800" kern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GB" altLang="ja-JP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kumimoji="1" lang="en-GB" altLang="ja-JP" sz="1800" kern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2.525</a:t>
                      </a:r>
                      <a:endParaRPr kumimoji="1" lang="ja-JP" altLang="ja-JP" sz="18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Match with WLTP and 134/2014</a:t>
                      </a:r>
                    </a:p>
                    <a:p>
                      <a:r>
                        <a:rPr kumimoji="1" lang="ja-JP" alt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・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WLTP</a:t>
                      </a:r>
                    </a:p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1" lang="ja-JP" alt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・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134/2014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459567"/>
                  </a:ext>
                </a:extLst>
              </a:tr>
              <a:tr h="2104137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Page70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2.2.4 </a:t>
                      </a:r>
                    </a:p>
                    <a:p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(b) Hydrogen-carbon ratio: fixed values will be used, as follows: </a:t>
                      </a:r>
                    </a:p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1" lang="en-US" altLang="ja-JP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1:2525</a:t>
                      </a:r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 LPG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1" lang="en-US" altLang="ja-JP" sz="1800" b="1" baseline="-2500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1:2.525</a:t>
                      </a:r>
                      <a:r>
                        <a:rPr kumimoji="1" lang="en-US" altLang="ja-JP" sz="1800" b="1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LPG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45593"/>
                  </a:ext>
                </a:extLst>
              </a:tr>
            </a:tbl>
          </a:graphicData>
        </a:graphic>
      </p:graphicFrame>
      <p:pic>
        <p:nvPicPr>
          <p:cNvPr id="1026" name="図 5" descr="image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682" y="3270046"/>
            <a:ext cx="3307529" cy="36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図 7" descr="image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683" y="2547593"/>
            <a:ext cx="35052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47D6B2-25CA-443F-A42A-8398AF7C57CA}"/>
              </a:ext>
            </a:extLst>
          </p:cNvPr>
          <p:cNvSpPr txBox="1"/>
          <p:nvPr/>
        </p:nvSpPr>
        <p:spPr>
          <a:xfrm>
            <a:off x="344556" y="188843"/>
            <a:ext cx="6980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IMMA proposal for amendments to ‘EPPR-44-09’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05721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71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Shunji Akamatsu (赤松 俊二)</dc:creator>
  <cp:lastModifiedBy>Sec.</cp:lastModifiedBy>
  <cp:revision>7</cp:revision>
  <dcterms:created xsi:type="dcterms:W3CDTF">2021-05-12T02:38:36Z</dcterms:created>
  <dcterms:modified xsi:type="dcterms:W3CDTF">2021-05-26T12:59:22Z</dcterms:modified>
</cp:coreProperties>
</file>