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906000" cy="6858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100"/>
    <a:srgbClr val="C82D20"/>
    <a:srgbClr val="51AE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326" autoAdjust="0"/>
    <p:restoredTop sz="94787" autoAdjust="0"/>
  </p:normalViewPr>
  <p:slideViewPr>
    <p:cSldViewPr snapToGrid="0">
      <p:cViewPr>
        <p:scale>
          <a:sx n="100" d="100"/>
          <a:sy n="100" d="100"/>
        </p:scale>
        <p:origin x="-220" y="596"/>
      </p:cViewPr>
      <p:guideLst>
        <p:guide orient="horz" pos="142"/>
        <p:guide orient="horz" pos="963"/>
        <p:guide orient="horz" pos="395"/>
        <p:guide orient="horz" pos="1088"/>
        <p:guide orient="horz" pos="3578"/>
        <p:guide orient="horz" pos="4178"/>
        <p:guide pos="5660"/>
        <p:guide pos="149"/>
        <p:guide pos="6090"/>
        <p:guide pos="65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34A03-512B-4175-A05C-244CAC0C2483}" type="datetimeFigureOut">
              <a:rPr lang="de-DE" smtClean="0"/>
              <a:t>16.10.2013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A26462-A666-4A36-A2AC-732EB029069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0277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26462-A666-4A36-A2AC-732EB029069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3862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29280F-BA04-4440-91D4-789818F7EBF2}" type="slidenum">
              <a:rPr lang="de-DE"/>
              <a:pPr/>
              <a:t>2</a:t>
            </a:fld>
            <a:endParaRPr lang="de-DE"/>
          </a:p>
        </p:txBody>
      </p:sp>
      <p:sp>
        <p:nvSpPr>
          <p:cNvPr id="33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4250" y="709613"/>
            <a:ext cx="4918075" cy="3405187"/>
          </a:xfrm>
          <a:ln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kswagen 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19175" y="4425950"/>
            <a:ext cx="7953375" cy="7493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 smtClean="0"/>
              <a:t>Titelmasterformat durch Klicken bearbeiten</a:t>
            </a:r>
            <a:endParaRPr lang="de-DE" noProof="0" dirty="0" smtClean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19175" y="5249864"/>
            <a:ext cx="7953375" cy="530225"/>
          </a:xfrm>
        </p:spPr>
        <p:txBody>
          <a:bodyPr anchor="b"/>
          <a:lstStyle>
            <a:lvl1pPr>
              <a:spcBef>
                <a:spcPct val="0"/>
              </a:spcBef>
              <a:defRPr sz="2800"/>
            </a:lvl1pPr>
          </a:lstStyle>
          <a:p>
            <a:pPr lvl="0"/>
            <a:r>
              <a:rPr lang="de-DE" noProof="0" dirty="0" smtClean="0"/>
              <a:t>Formatvorlage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864440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Volkswagen 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19175" y="1474255"/>
            <a:ext cx="7953375" cy="4308478"/>
          </a:xfrm>
        </p:spPr>
        <p:txBody>
          <a:bodyPr/>
          <a:lstStyle>
            <a:lvl1pPr>
              <a:defRPr sz="2100"/>
            </a:lvl1pPr>
            <a:lvl2pPr marL="266700" indent="-265113">
              <a:buFont typeface="VW Headline OT-Book" pitchFamily="34" charset="0"/>
              <a:buChar char="–"/>
              <a:defRPr sz="2100"/>
            </a:lvl2pPr>
            <a:lvl3pPr marL="533400" indent="-265113">
              <a:buFont typeface="VW Headline OT-Book" pitchFamily="34" charset="0"/>
              <a:buChar char="–"/>
              <a:defRPr sz="2100"/>
            </a:lvl3pPr>
            <a:lvl4pPr marL="784225" indent="-249238">
              <a:buFont typeface="VW Headline OT-Book" pitchFamily="34" charset="0"/>
              <a:buChar char="–"/>
              <a:defRPr sz="2100"/>
            </a:lvl4pPr>
            <a:lvl5pPr marL="1047750" indent="-261938">
              <a:buFont typeface="VW Headline OT-Book" pitchFamily="34" charset="0"/>
              <a:buChar char="–"/>
              <a:defRPr sz="21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Basic Template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>
          <a:xfrm>
            <a:off x="1955800" y="6499225"/>
            <a:ext cx="1611313" cy="2841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20. Juli 2012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7B5B499D-1953-4769-9DB5-29FDB952C711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0855614"/>
      </p:ext>
    </p:extLst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kswagen Kapitel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019175" y="4425950"/>
            <a:ext cx="7953375" cy="7493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>
              <a:defRPr lang="de-DE" sz="2800" b="0" i="0" u="none" strike="noStrike" baseline="0" smtClean="0"/>
            </a:lvl1pPr>
          </a:lstStyle>
          <a:p>
            <a:pPr lvl="0"/>
            <a:r>
              <a:rPr lang="de-DE" sz="2800" b="0" i="0" u="none" strike="noStrike" baseline="0" dirty="0" smtClean="0">
                <a:solidFill>
                  <a:srgbClr val="33434C"/>
                </a:solidFill>
                <a:latin typeface="+mj-lt"/>
              </a:rPr>
              <a:t>Kapitelfolie </a:t>
            </a:r>
            <a:r>
              <a:rPr lang="de-DE" noProof="0" dirty="0" smtClean="0"/>
              <a:t>durch Klicken bearbeiten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019175" y="5248800"/>
            <a:ext cx="7953375" cy="530225"/>
          </a:xfrm>
        </p:spPr>
        <p:txBody>
          <a:bodyPr anchor="b"/>
          <a:lstStyle>
            <a:lvl1pPr marL="0" marR="0" indent="0" algn="l" defTabSz="914400" rtl="0" eaLnBrk="1" fontAlgn="base" latinLnBrk="0" hangingPunct="1">
              <a:lnSpc>
                <a:spcPct val="10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2800" b="0" i="0" u="none" strike="noStrike" baseline="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0" i="0" u="none" strike="noStrike" baseline="0" dirty="0" err="1" smtClean="0">
                <a:solidFill>
                  <a:srgbClr val="33434C"/>
                </a:solidFill>
                <a:latin typeface="+mn-lt"/>
              </a:rPr>
              <a:t>VWHeadline</a:t>
            </a:r>
            <a:r>
              <a:rPr lang="en-US" sz="2800" b="0" i="0" u="none" strike="noStrike" baseline="0" dirty="0" smtClean="0">
                <a:solidFill>
                  <a:srgbClr val="33434C"/>
                </a:solidFill>
                <a:latin typeface="+mn-lt"/>
              </a:rPr>
              <a:t> OT-Book 28 </a:t>
            </a:r>
            <a:r>
              <a:rPr lang="en-US" sz="2800" b="0" i="0" u="none" strike="noStrike" baseline="0" dirty="0" err="1" smtClean="0">
                <a:solidFill>
                  <a:srgbClr val="33434C"/>
                </a:solidFill>
                <a:latin typeface="+mn-lt"/>
              </a:rPr>
              <a:t>pt</a:t>
            </a:r>
            <a:endParaRPr lang="en-US" sz="2800" b="0" i="0" u="none" strike="noStrike" baseline="0" dirty="0" smtClean="0">
              <a:solidFill>
                <a:srgbClr val="33434C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11023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kswagen Folienlayou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027113" y="1476000"/>
            <a:ext cx="3852000" cy="4228163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  <a:lvl4pPr>
              <a:defRPr sz="2100"/>
            </a:lvl4pPr>
            <a:lvl5pPr>
              <a:defRPr sz="2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122506" y="1476000"/>
            <a:ext cx="3852000" cy="4228163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  <a:lvl4pPr>
              <a:defRPr sz="2100"/>
            </a:lvl4pPr>
            <a:lvl5pPr>
              <a:defRPr sz="2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64000" y="6499225"/>
            <a:ext cx="4445000" cy="28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tabLst>
                <a:tab pos="1003300" algn="l"/>
                <a:tab pos="2751138" algn="l"/>
              </a:tabLst>
              <a:defRPr sz="1000"/>
            </a:lvl1pPr>
          </a:lstStyle>
          <a:p>
            <a:r>
              <a:rPr lang="de-DE" smtClean="0"/>
              <a:t>Basic Template</a:t>
            </a:r>
            <a:endParaRPr lang="de-DE" dirty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55800" y="6499225"/>
            <a:ext cx="1611313" cy="28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Bef>
                <a:spcPct val="0"/>
              </a:spcBef>
              <a:defRPr sz="1000"/>
            </a:lvl1pPr>
          </a:lstStyle>
          <a:p>
            <a:r>
              <a:rPr lang="de-DE" smtClean="0"/>
              <a:t>20. Juli 2012</a:t>
            </a:r>
            <a:endParaRPr lang="de-DE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27113" y="6499225"/>
            <a:ext cx="900112" cy="28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Bef>
                <a:spcPct val="0"/>
              </a:spcBef>
              <a:defRPr sz="1000"/>
            </a:lvl1pPr>
          </a:lstStyle>
          <a:p>
            <a:r>
              <a:rPr lang="de-DE" dirty="0"/>
              <a:t>Seite </a:t>
            </a:r>
            <a:fld id="{A5BB97A9-7D72-4F8F-8BC5-4E547C3F4DC5}" type="slidenum">
              <a:rPr lang="de-DE"/>
              <a:pPr/>
              <a:t>‹#›</a:t>
            </a:fld>
            <a:endParaRPr lang="de-DE" dirty="0"/>
          </a:p>
        </p:txBody>
      </p:sp>
      <p:sp>
        <p:nvSpPr>
          <p:cNvPr id="11" name="Rectangle 2"/>
          <p:cNvSpPr txBox="1">
            <a:spLocks noChangeArrowheads="1"/>
          </p:cNvSpPr>
          <p:nvPr userDrawn="1"/>
        </p:nvSpPr>
        <p:spPr bwMode="auto">
          <a:xfrm>
            <a:off x="1019175" y="287338"/>
            <a:ext cx="7953375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914400" rtl="0" eaLnBrk="1" latinLnBrk="0" hangingPunct="1">
              <a:lnSpc>
                <a:spcPct val="103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7518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kswagen 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19174" y="1476000"/>
            <a:ext cx="3852995" cy="71437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132387" y="1476000"/>
            <a:ext cx="3840163" cy="71437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sz="half" idx="10"/>
          </p:nvPr>
        </p:nvSpPr>
        <p:spPr>
          <a:xfrm>
            <a:off x="1027113" y="2244725"/>
            <a:ext cx="3852000" cy="3443937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1" name="Inhaltsplatzhalter 3"/>
          <p:cNvSpPr>
            <a:spLocks noGrp="1"/>
          </p:cNvSpPr>
          <p:nvPr>
            <p:ph sz="half" idx="2"/>
          </p:nvPr>
        </p:nvSpPr>
        <p:spPr>
          <a:xfrm>
            <a:off x="5122506" y="2244725"/>
            <a:ext cx="3852000" cy="3443938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4064000" y="6499225"/>
            <a:ext cx="4445000" cy="28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tabLst>
                <a:tab pos="1003300" algn="l"/>
                <a:tab pos="2751138" algn="l"/>
              </a:tabLst>
              <a:defRPr sz="1000"/>
            </a:lvl1pPr>
          </a:lstStyle>
          <a:p>
            <a:r>
              <a:rPr lang="de-DE" smtClean="0"/>
              <a:t>Basic Template</a:t>
            </a:r>
            <a:endParaRPr lang="de-DE" dirty="0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1955800" y="6499225"/>
            <a:ext cx="1611313" cy="28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Bef>
                <a:spcPct val="0"/>
              </a:spcBef>
              <a:defRPr sz="1000"/>
            </a:lvl1pPr>
          </a:lstStyle>
          <a:p>
            <a:r>
              <a:rPr lang="de-DE" smtClean="0"/>
              <a:t>20. Juli 2012</a:t>
            </a:r>
            <a:endParaRPr lang="de-DE"/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27113" y="6499225"/>
            <a:ext cx="900112" cy="28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Bef>
                <a:spcPct val="0"/>
              </a:spcBef>
              <a:defRPr sz="1000"/>
            </a:lvl1pPr>
          </a:lstStyle>
          <a:p>
            <a:r>
              <a:rPr lang="de-DE" dirty="0"/>
              <a:t>Seite </a:t>
            </a:r>
            <a:fld id="{A5BB97A9-7D72-4F8F-8BC5-4E547C3F4DC5}" type="slidenum">
              <a:rPr lang="de-DE"/>
              <a:pPr/>
              <a:t>‹#›</a:t>
            </a:fld>
            <a:endParaRPr lang="de-DE" dirty="0"/>
          </a:p>
        </p:txBody>
      </p:sp>
      <p:sp>
        <p:nvSpPr>
          <p:cNvPr id="15" name="Rectangle 2"/>
          <p:cNvSpPr txBox="1">
            <a:spLocks noChangeArrowheads="1"/>
          </p:cNvSpPr>
          <p:nvPr userDrawn="1"/>
        </p:nvSpPr>
        <p:spPr bwMode="auto">
          <a:xfrm>
            <a:off x="1019175" y="287338"/>
            <a:ext cx="7953375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914400" rtl="0" eaLnBrk="1" latinLnBrk="0" hangingPunct="1">
              <a:lnSpc>
                <a:spcPct val="103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8011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olkswagen Titel- und Bild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19175" y="1476000"/>
            <a:ext cx="7953375" cy="4210050"/>
          </a:xfrm>
        </p:spPr>
        <p:txBody>
          <a:bodyPr/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  <a:lvl4pPr>
              <a:defRPr sz="2100"/>
            </a:lvl4pPr>
            <a:lvl5pPr>
              <a:defRPr sz="2100"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Basic Template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>
          <a:xfrm>
            <a:off x="1955800" y="6499225"/>
            <a:ext cx="1611313" cy="2841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20. Juli 2012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7B5B499D-1953-4769-9DB5-29FDB952C711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8091249"/>
      </p:ext>
    </p:extLst>
  </p:cSld>
  <p:clrMapOvr>
    <a:masterClrMapping/>
  </p:clrMapOvr>
  <p:transition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olkswagen leeres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381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19175" y="287338"/>
            <a:ext cx="7953375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Mastertitelformat bearbeiten</a:t>
            </a:r>
          </a:p>
        </p:txBody>
      </p:sp>
      <p:sp>
        <p:nvSpPr>
          <p:cNvPr id="1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19175" y="1476000"/>
            <a:ext cx="7953375" cy="421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100" b="0" i="0" u="none" strike="noStrike" kern="0" cap="none" spc="0" normalizeH="0" baseline="0" noProof="0" dirty="0" smtClean="0">
                <a:ln>
                  <a:noFill/>
                </a:ln>
                <a:solidFill>
                  <a:srgbClr val="33434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Mastertextformat bearbeiten</a:t>
            </a:r>
          </a:p>
          <a:p>
            <a:pPr marL="266700" marR="0" lvl="1" indent="-265113" algn="l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VW Headline OT-Book" pitchFamily="34" charset="0"/>
              <a:buChar char="–"/>
              <a:tabLst/>
              <a:defRPr/>
            </a:pPr>
            <a:r>
              <a:rPr kumimoji="0" lang="de-DE" sz="2100" b="0" i="0" u="none" strike="noStrike" kern="0" cap="none" spc="0" normalizeH="0" baseline="0" noProof="0" dirty="0" smtClean="0">
                <a:ln>
                  <a:noFill/>
                </a:ln>
                <a:solidFill>
                  <a:srgbClr val="33434C"/>
                </a:solidFill>
                <a:effectLst/>
                <a:uLnTx/>
                <a:uFillTx/>
                <a:latin typeface="+mn-lt"/>
              </a:rPr>
              <a:t>Zweite Ebene</a:t>
            </a:r>
          </a:p>
          <a:p>
            <a:pPr marL="533400" marR="0" lvl="2" indent="-265113" algn="l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VW Headline OT-Book" pitchFamily="34" charset="0"/>
              <a:buChar char="–"/>
              <a:tabLst/>
              <a:defRPr/>
            </a:pPr>
            <a:r>
              <a:rPr kumimoji="0" lang="de-DE" sz="2100" b="0" i="0" u="none" strike="noStrike" kern="0" cap="none" spc="0" normalizeH="0" baseline="0" noProof="0" dirty="0" smtClean="0">
                <a:ln>
                  <a:noFill/>
                </a:ln>
                <a:solidFill>
                  <a:srgbClr val="33434C"/>
                </a:solidFill>
                <a:effectLst/>
                <a:uLnTx/>
                <a:uFillTx/>
                <a:latin typeface="+mn-lt"/>
              </a:rPr>
              <a:t>Dritte Ebene</a:t>
            </a:r>
          </a:p>
          <a:p>
            <a:pPr marL="784225" marR="0" lvl="3" indent="-249238" algn="l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VW Headline OT-Book" pitchFamily="34" charset="0"/>
              <a:buChar char="–"/>
              <a:tabLst/>
              <a:defRPr/>
            </a:pPr>
            <a:r>
              <a:rPr kumimoji="0" lang="de-DE" sz="2100" b="0" i="0" u="none" strike="noStrike" kern="0" cap="none" spc="0" normalizeH="0" baseline="0" noProof="0" dirty="0" smtClean="0">
                <a:ln>
                  <a:noFill/>
                </a:ln>
                <a:solidFill>
                  <a:srgbClr val="33434C"/>
                </a:solidFill>
                <a:effectLst/>
                <a:uLnTx/>
                <a:uFillTx/>
                <a:latin typeface="+mn-lt"/>
              </a:rPr>
              <a:t>Vierte Ebene</a:t>
            </a:r>
          </a:p>
          <a:p>
            <a:pPr marL="1047750" marR="0" lvl="4" indent="-261938" algn="l" defTabSz="914400" rtl="0" eaLnBrk="1" fontAlgn="base" latinLnBrk="0" hangingPunct="1">
              <a:lnSpc>
                <a:spcPct val="103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VW Headline OT-Book" pitchFamily="34" charset="0"/>
              <a:buChar char="–"/>
              <a:tabLst/>
              <a:defRPr/>
            </a:pPr>
            <a:r>
              <a:rPr kumimoji="0" lang="de-DE" sz="2100" b="0" i="0" u="none" strike="noStrike" kern="0" cap="none" spc="0" normalizeH="0" baseline="0" noProof="0" dirty="0" smtClean="0">
                <a:ln>
                  <a:noFill/>
                </a:ln>
                <a:solidFill>
                  <a:srgbClr val="33434C"/>
                </a:solidFill>
                <a:effectLst/>
                <a:uLnTx/>
                <a:uFillTx/>
                <a:latin typeface="+mn-lt"/>
              </a:rPr>
              <a:t>Fünfte Ebene</a:t>
            </a:r>
          </a:p>
        </p:txBody>
      </p:sp>
      <p:sp>
        <p:nvSpPr>
          <p:cNvPr id="15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64000" y="6499225"/>
            <a:ext cx="4445000" cy="28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tabLst>
                <a:tab pos="1003300" algn="l"/>
                <a:tab pos="2751138" algn="l"/>
              </a:tabLst>
              <a:defRPr sz="1000"/>
            </a:lvl1pPr>
          </a:lstStyle>
          <a:p>
            <a:r>
              <a:rPr lang="de-DE" dirty="0" smtClean="0"/>
              <a:t>IG-EVE Beijing </a:t>
            </a:r>
            <a:r>
              <a:rPr lang="de-DE" dirty="0" err="1" smtClean="0"/>
              <a:t>October</a:t>
            </a:r>
            <a:r>
              <a:rPr lang="de-DE" dirty="0" smtClean="0"/>
              <a:t> 2013</a:t>
            </a:r>
            <a:endParaRPr lang="de-DE" dirty="0"/>
          </a:p>
        </p:txBody>
      </p:sp>
      <p:sp>
        <p:nvSpPr>
          <p:cNvPr id="17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27113" y="6499225"/>
            <a:ext cx="900112" cy="28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Bef>
                <a:spcPct val="0"/>
              </a:spcBef>
              <a:defRPr sz="1000"/>
            </a:lvl1pPr>
          </a:lstStyle>
          <a:p>
            <a:r>
              <a:rPr lang="de-DE" dirty="0" smtClean="0"/>
              <a:t>Page </a:t>
            </a:r>
            <a:fld id="{A5BB97A9-7D72-4F8F-8BC5-4E547C3F4DC5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8366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1" r:id="rId3"/>
    <p:sldLayoutId id="2147483652" r:id="rId4"/>
    <p:sldLayoutId id="2147483653" r:id="rId5"/>
    <p:sldLayoutId id="2147483658" r:id="rId6"/>
    <p:sldLayoutId id="2147483655" r:id="rId7"/>
  </p:sldLayoutIdLst>
  <p:hf hdr="0"/>
  <p:txStyles>
    <p:titleStyle>
      <a:lvl1pPr algn="l" defTabSz="914400" rtl="0" eaLnBrk="1" latinLnBrk="0" hangingPunct="1">
        <a:lnSpc>
          <a:spcPct val="103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base" latinLnBrk="0" hangingPunct="1">
        <a:lnSpc>
          <a:spcPct val="103000"/>
        </a:lnSpc>
        <a:spcBef>
          <a:spcPct val="50000"/>
        </a:spcBef>
        <a:spcAft>
          <a:spcPct val="0"/>
        </a:spcAft>
        <a:buClrTx/>
        <a:buSzTx/>
        <a:buFontTx/>
        <a:buNone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marR="0" indent="-265113" algn="l" defTabSz="914400" rtl="0" eaLnBrk="1" fontAlgn="base" latinLnBrk="0" hangingPunct="1">
        <a:lnSpc>
          <a:spcPct val="103000"/>
        </a:lnSpc>
        <a:spcBef>
          <a:spcPct val="50000"/>
        </a:spcBef>
        <a:spcAft>
          <a:spcPct val="0"/>
        </a:spcAft>
        <a:buClrTx/>
        <a:buSzTx/>
        <a:buFont typeface="VW Headline OT-Book" pitchFamily="34" charset="0"/>
        <a:buChar char="–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533400" marR="0" indent="-265113" algn="l" defTabSz="914400" rtl="0" eaLnBrk="1" fontAlgn="base" latinLnBrk="0" hangingPunct="1">
        <a:lnSpc>
          <a:spcPct val="103000"/>
        </a:lnSpc>
        <a:spcBef>
          <a:spcPct val="50000"/>
        </a:spcBef>
        <a:spcAft>
          <a:spcPct val="0"/>
        </a:spcAft>
        <a:buClrTx/>
        <a:buSzTx/>
        <a:buFont typeface="VW Headline OT-Book" pitchFamily="34" charset="0"/>
        <a:buChar char="–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784225" marR="0" indent="-249238" algn="l" defTabSz="914400" rtl="0" eaLnBrk="1" fontAlgn="base" latinLnBrk="0" hangingPunct="1">
        <a:lnSpc>
          <a:spcPct val="103000"/>
        </a:lnSpc>
        <a:spcBef>
          <a:spcPct val="50000"/>
        </a:spcBef>
        <a:spcAft>
          <a:spcPct val="0"/>
        </a:spcAft>
        <a:buClrTx/>
        <a:buSzTx/>
        <a:buFont typeface="VW Headline OT-Book" pitchFamily="34" charset="0"/>
        <a:buChar char="–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7750" marR="0" indent="-261938" algn="l" defTabSz="914400" rtl="0" eaLnBrk="1" fontAlgn="base" latinLnBrk="0" hangingPunct="1">
        <a:lnSpc>
          <a:spcPct val="103000"/>
        </a:lnSpc>
        <a:spcBef>
          <a:spcPct val="50000"/>
        </a:spcBef>
        <a:spcAft>
          <a:spcPct val="0"/>
        </a:spcAft>
        <a:buClrTx/>
        <a:buSzTx/>
        <a:buFont typeface="VW Headline OT-Book" pitchFamily="34" charset="0"/>
        <a:buChar char="–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65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VPSD Report</a:t>
            </a:r>
            <a:endParaRPr lang="de-DE" dirty="0"/>
          </a:p>
        </p:txBody>
      </p:sp>
      <p:sp>
        <p:nvSpPr>
          <p:cNvPr id="3368966" name="Rectangle 6"/>
          <p:cNvSpPr>
            <a:spLocks noGrp="1" noChangeArrowheads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DE" dirty="0" smtClean="0"/>
              <a:t>Bill Coleman</a:t>
            </a:r>
            <a:endParaRPr lang="de-DE" dirty="0"/>
          </a:p>
        </p:txBody>
      </p:sp>
      <p:pic>
        <p:nvPicPr>
          <p:cNvPr id="3368967" name="Picture 7" descr="Ba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5999" cy="4023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5200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Basic Template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Seite </a:t>
            </a:r>
            <a:fld id="{5E02C563-B1C5-4CDE-A658-F8C0573DACE1}" type="slidenum">
              <a:rPr lang="de-DE"/>
              <a:pPr/>
              <a:t>2</a:t>
            </a:fld>
            <a:endParaRPr lang="de-DE"/>
          </a:p>
        </p:txBody>
      </p:sp>
      <p:sp>
        <p:nvSpPr>
          <p:cNvPr id="336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Report </a:t>
            </a:r>
            <a:r>
              <a:rPr lang="de-DE" dirty="0" err="1" smtClean="0"/>
              <a:t>to</a:t>
            </a:r>
            <a:r>
              <a:rPr lang="de-DE" dirty="0" smtClean="0"/>
              <a:t> IG-EVE 7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progress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IG-VPSD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3370003" name="Rectangle 1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de-DE" dirty="0" smtClean="0"/>
              <a:t>VPSD </a:t>
            </a:r>
            <a:r>
              <a:rPr lang="de-DE" dirty="0" err="1" smtClean="0"/>
              <a:t>had</a:t>
            </a:r>
            <a:r>
              <a:rPr lang="de-DE" dirty="0" smtClean="0"/>
              <a:t> a </a:t>
            </a:r>
            <a:r>
              <a:rPr lang="de-DE" dirty="0" err="1" smtClean="0"/>
              <a:t>face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face</a:t>
            </a:r>
            <a:r>
              <a:rPr lang="de-DE" dirty="0" smtClean="0"/>
              <a:t> </a:t>
            </a:r>
            <a:r>
              <a:rPr lang="de-DE" dirty="0" err="1" smtClean="0"/>
              <a:t>meeting</a:t>
            </a:r>
            <a:r>
              <a:rPr lang="de-DE" dirty="0" smtClean="0"/>
              <a:t> in </a:t>
            </a:r>
            <a:r>
              <a:rPr lang="de-DE" dirty="0" err="1" smtClean="0"/>
              <a:t>February</a:t>
            </a:r>
            <a:r>
              <a:rPr lang="de-DE" dirty="0" smtClean="0"/>
              <a:t> 2013 </a:t>
            </a:r>
            <a:r>
              <a:rPr lang="de-DE" dirty="0" err="1" smtClean="0"/>
              <a:t>and</a:t>
            </a:r>
            <a:r>
              <a:rPr lang="de-DE" dirty="0" smtClean="0"/>
              <a:t> a web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telephone</a:t>
            </a:r>
            <a:r>
              <a:rPr lang="de-DE" dirty="0" smtClean="0"/>
              <a:t> </a:t>
            </a:r>
            <a:r>
              <a:rPr lang="de-DE" dirty="0" err="1" smtClean="0"/>
              <a:t>conference</a:t>
            </a:r>
            <a:r>
              <a:rPr lang="de-DE" dirty="0" smtClean="0"/>
              <a:t> in April 2013.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e-DE" dirty="0" err="1" smtClean="0"/>
              <a:t>Since</a:t>
            </a:r>
            <a:r>
              <a:rPr lang="de-DE" dirty="0" smtClean="0"/>
              <a:t> </a:t>
            </a:r>
            <a:r>
              <a:rPr lang="de-DE" dirty="0" err="1" smtClean="0"/>
              <a:t>then</a:t>
            </a:r>
            <a:r>
              <a:rPr lang="de-DE" dirty="0" smtClean="0"/>
              <a:t> </a:t>
            </a:r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been</a:t>
            </a:r>
            <a:r>
              <a:rPr lang="de-DE" dirty="0" smtClean="0"/>
              <a:t> </a:t>
            </a:r>
            <a:r>
              <a:rPr lang="de-DE" dirty="0" err="1" smtClean="0"/>
              <a:t>no</a:t>
            </a:r>
            <a:r>
              <a:rPr lang="de-DE" dirty="0" smtClean="0"/>
              <a:t> formal </a:t>
            </a:r>
            <a:r>
              <a:rPr lang="de-DE" dirty="0" err="1" smtClean="0"/>
              <a:t>activity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group</a:t>
            </a:r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de-DE" dirty="0" smtClean="0"/>
              <a:t>The </a:t>
            </a:r>
            <a:r>
              <a:rPr lang="de-DE" dirty="0" err="1" smtClean="0"/>
              <a:t>definitions</a:t>
            </a:r>
            <a:r>
              <a:rPr lang="de-DE" dirty="0" smtClean="0"/>
              <a:t> </a:t>
            </a:r>
            <a:r>
              <a:rPr lang="de-DE" dirty="0" err="1" smtClean="0"/>
              <a:t>discussed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VPSD </a:t>
            </a:r>
            <a:r>
              <a:rPr lang="de-DE" dirty="0" err="1" smtClean="0"/>
              <a:t>were</a:t>
            </a:r>
            <a:r>
              <a:rPr lang="de-DE" dirty="0" smtClean="0"/>
              <a:t> </a:t>
            </a:r>
            <a:r>
              <a:rPr lang="de-DE" dirty="0" err="1" smtClean="0"/>
              <a:t>considered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drafting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WLTP gtr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e-DE" dirty="0" smtClean="0"/>
              <a:t>On behalf </a:t>
            </a:r>
            <a:r>
              <a:rPr lang="de-DE" dirty="0" err="1" smtClean="0"/>
              <a:t>of</a:t>
            </a:r>
            <a:r>
              <a:rPr lang="de-DE" dirty="0" smtClean="0"/>
              <a:t> VPSD, Christoph Albus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reviewing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terminology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EVE </a:t>
            </a:r>
            <a:r>
              <a:rPr lang="de-DE" dirty="0" err="1" smtClean="0"/>
              <a:t>reference</a:t>
            </a:r>
            <a:r>
              <a:rPr lang="de-DE" dirty="0" smtClean="0"/>
              <a:t> </a:t>
            </a:r>
            <a:r>
              <a:rPr lang="de-DE" dirty="0" err="1" smtClean="0"/>
              <a:t>guide</a:t>
            </a:r>
            <a:r>
              <a:rPr lang="de-DE" smtClean="0"/>
              <a:t>.</a:t>
            </a:r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much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done</a:t>
            </a:r>
            <a:r>
              <a:rPr lang="de-DE" dirty="0" smtClean="0"/>
              <a:t>.</a:t>
            </a:r>
            <a:endParaRPr lang="de-D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64151799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OL" val="Visual"/>
  <p:tag name="NAME" val="v_4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OL" val="Visual"/>
  <p:tag name="CATEGORY" val="Standard"/>
  <p:tag name="NAME" val="v_502"/>
</p:tagLst>
</file>

<file path=ppt/theme/theme1.xml><?xml version="1.0" encoding="utf-8"?>
<a:theme xmlns:a="http://schemas.openxmlformats.org/drawingml/2006/main" name="blank">
  <a:themeElements>
    <a:clrScheme name="Volkswagen">
      <a:dk1>
        <a:srgbClr val="33434C"/>
      </a:dk1>
      <a:lt1>
        <a:srgbClr val="FFFFFF"/>
      </a:lt1>
      <a:dk2>
        <a:srgbClr val="73B1DD"/>
      </a:dk2>
      <a:lt2>
        <a:srgbClr val="CFD7D9"/>
      </a:lt2>
      <a:accent1>
        <a:srgbClr val="003C65"/>
      </a:accent1>
      <a:accent2>
        <a:srgbClr val="2274AC"/>
      </a:accent2>
      <a:accent3>
        <a:srgbClr val="8994A0"/>
      </a:accent3>
      <a:accent4>
        <a:srgbClr val="005D4D"/>
      </a:accent4>
      <a:accent5>
        <a:srgbClr val="730019"/>
      </a:accent5>
      <a:accent6>
        <a:srgbClr val="FF871F"/>
      </a:accent6>
      <a:hlink>
        <a:srgbClr val="33434C"/>
      </a:hlink>
      <a:folHlink>
        <a:srgbClr val="8994A0"/>
      </a:folHlink>
    </a:clrScheme>
    <a:fontScheme name="Volkswagen">
      <a:majorFont>
        <a:latin typeface="VW Headline OT-Black"/>
        <a:ea typeface=""/>
        <a:cs typeface=""/>
      </a:majorFont>
      <a:minorFont>
        <a:latin typeface="VW Headline OT-Book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sz="21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90</Words>
  <Application>Microsoft Office PowerPoint</Application>
  <PresentationFormat>A4 Paper (210x297 mm)</PresentationFormat>
  <Paragraphs>12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blank</vt:lpstr>
      <vt:lpstr>VPSD Report</vt:lpstr>
      <vt:lpstr>Report to IG-EVE 7 on the progress of IG-VPSD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2013-10-14T11:51:09Z</dcterms:created>
  <dcterms:modified xsi:type="dcterms:W3CDTF">2013-10-16T14:10:31Z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-158985890</vt:i4>
  </property>
  <property fmtid="{D5CDD505-2E9C-101B-9397-08002B2CF9AE}" pid="3" name="_NewReviewCycle">
    <vt:lpwstr/>
  </property>
</Properties>
</file>