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70" r:id="rId2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F3C01"/>
    <a:srgbClr val="0000FF"/>
    <a:srgbClr val="FF9900"/>
    <a:srgbClr val="0066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8296" autoAdjust="0"/>
    <p:restoredTop sz="75351" autoAdjust="0"/>
  </p:normalViewPr>
  <p:slideViewPr>
    <p:cSldViewPr>
      <p:cViewPr>
        <p:scale>
          <a:sx n="38" d="100"/>
          <a:sy n="38" d="100"/>
        </p:scale>
        <p:origin x="-1908" y="-3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GRPE-65-nn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77E7CB-09AF-43F2-ADA4-B2B423205EE4}" type="datetimeFigureOut">
              <a:rPr lang="en-US" smtClean="0"/>
              <a:pPr/>
              <a:t>10/18/2013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F0532F-1526-46CA-8FD1-CC19224FD0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168350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GRPE-65-nn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78D883-694A-41C9-ACD9-6257BE9C1E94}" type="datetimeFigureOut">
              <a:rPr lang="en-US" smtClean="0"/>
              <a:pPr/>
              <a:t>10/18/2013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92BFAC-DA74-4C24-AAF2-8D09F2FE08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148091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2BFAC-DA74-4C24-AAF2-8D09F2FE08CA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GRPE-65-nn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F5506-71AD-4702-B852-37BFA4148757}" type="datetime1">
              <a:rPr lang="en-US" smtClean="0"/>
              <a:pPr/>
              <a:t>10/18/2013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EVE IWG</a:t>
            </a: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4235127-2B2F-4F7B-BE35-1DACAD78B0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CD68-1FF2-4B80-A104-54D675CB397A}" type="datetime1">
              <a:rPr lang="en-US" smtClean="0"/>
              <a:pPr/>
              <a:t>10/18/2013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EVE IWG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04235127-2B2F-4F7B-BE35-1DACAD78B0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3271F-990C-43C7-8781-D304754763A4}" type="datetime1">
              <a:rPr lang="en-US" smtClean="0"/>
              <a:pPr/>
              <a:t>10/18/2013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EVE IWG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FA50C-D222-436D-A117-AA388BAFFE5E}" type="datetime1">
              <a:rPr lang="en-US" smtClean="0"/>
              <a:pPr/>
              <a:t>10/18/2013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EVE IWG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04235127-2B2F-4F7B-BE35-1DACAD78B0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EVE IWG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8A52D-BE50-4F08-AD58-8265CD255240}" type="datetime1">
              <a:rPr lang="en-US" smtClean="0"/>
              <a:pPr/>
              <a:t>10/18/2013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4235127-2B2F-4F7B-BE35-1DACAD78B0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AA8F1C0-37A7-44DD-93BE-0E3F2F961832}" type="datetime1">
              <a:rPr lang="en-US" smtClean="0"/>
              <a:pPr/>
              <a:t>10/18/2013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EVE IWG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36DAD-3BDC-419E-AE3F-D8FC6E36B033}" type="datetime1">
              <a:rPr lang="en-US" smtClean="0"/>
              <a:pPr/>
              <a:t>10/18/2013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en-US" smtClean="0"/>
              <a:t>EVE IWG</a:t>
            </a:r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04235127-2B2F-4F7B-BE35-1DACAD78B0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6DF2A-444D-4333-891F-660515AA55A0}" type="datetime1">
              <a:rPr lang="en-US" smtClean="0"/>
              <a:pPr/>
              <a:t>10/18/2013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EVE IWG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04235127-2B2F-4F7B-BE35-1DACAD78B0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4AE2A-32A9-4F0C-933E-D0FDAE8BA04F}" type="datetime1">
              <a:rPr lang="en-US" smtClean="0"/>
              <a:pPr/>
              <a:t>10/18/2013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EVE IWG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4235127-2B2F-4F7B-BE35-1DACAD78B0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4235127-2B2F-4F7B-BE35-1DACAD78B0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F63CA-B077-4590-B190-CE7E3D6602DD}" type="datetime1">
              <a:rPr lang="en-US" smtClean="0"/>
              <a:pPr/>
              <a:t>10/18/2013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en-US" smtClean="0"/>
              <a:t>EVE IWG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04235127-2B2F-4F7B-BE35-1DACAD78B0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394D68C-FAA0-4FCE-902D-8BB0274CF2EB}" type="datetime1">
              <a:rPr lang="en-US" smtClean="0"/>
              <a:pPr/>
              <a:t>10/18/2013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en-US" smtClean="0"/>
              <a:t>EVE IWG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803112B-5E2C-4A90-A818-D325F3E5456A}" type="datetime1">
              <a:rPr lang="en-US" smtClean="0"/>
              <a:pPr/>
              <a:t>10/18/2013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EVE IWG</a:t>
            </a: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4235127-2B2F-4F7B-BE35-1DACAD78B0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152400" y="425708"/>
            <a:ext cx="7772400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Timeline for R</a:t>
            </a:r>
            <a:r>
              <a:rPr lang="en-US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evision of EV Reference Guide, EVE-07-03e</a:t>
            </a:r>
            <a:r>
              <a:rPr lang="en-US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endParaRPr lang="en-US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Secretariat </a:t>
            </a:r>
            <a:r>
              <a:rPr lang="en-US" dirty="0">
                <a:latin typeface="Arial" pitchFamily="34" charset="0"/>
                <a:cs typeface="Arial" pitchFamily="34" charset="0"/>
              </a:rPr>
              <a:t>will update Section 5 to reflect comments and circulate to EVE membership for review by October 31st (ideally sooner)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In </a:t>
            </a:r>
            <a:r>
              <a:rPr lang="en-US" dirty="0">
                <a:latin typeface="Arial" pitchFamily="34" charset="0"/>
                <a:cs typeface="Arial" pitchFamily="34" charset="0"/>
              </a:rPr>
              <a:t>parallel,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contracting parties </a:t>
            </a:r>
            <a:r>
              <a:rPr lang="en-US" dirty="0">
                <a:latin typeface="Arial" pitchFamily="34" charset="0"/>
                <a:cs typeface="Arial" pitchFamily="34" charset="0"/>
              </a:rPr>
              <a:t>will provide further input to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Section 3</a:t>
            </a:r>
            <a:r>
              <a:rPr lang="en-US" dirty="0">
                <a:latin typeface="Arial" pitchFamily="34" charset="0"/>
                <a:cs typeface="Arial" pitchFamily="34" charset="0"/>
              </a:rPr>
              <a:t> to Secretariat by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October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31st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Contracting parties </a:t>
            </a:r>
            <a:r>
              <a:rPr lang="en-US" dirty="0">
                <a:latin typeface="Arial" pitchFamily="34" charset="0"/>
                <a:cs typeface="Arial" pitchFamily="34" charset="0"/>
              </a:rPr>
              <a:t>will review and submit comments to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Section 5</a:t>
            </a:r>
            <a:r>
              <a:rPr lang="en-US" dirty="0">
                <a:latin typeface="Arial" pitchFamily="34" charset="0"/>
                <a:cs typeface="Arial" pitchFamily="34" charset="0"/>
              </a:rPr>
              <a:t> to Secretariat one week after it is distributed as per item 1)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above (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~November 7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Secretariat </a:t>
            </a:r>
            <a:r>
              <a:rPr lang="en-US" dirty="0">
                <a:latin typeface="Arial" pitchFamily="34" charset="0"/>
                <a:cs typeface="Arial" pitchFamily="34" charset="0"/>
              </a:rPr>
              <a:t>will develop new draft of report and circulate to EVE membership one week after receiving comments on section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5 (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~November 14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). </a:t>
            </a:r>
          </a:p>
          <a:p>
            <a:pPr marL="742950" lvl="1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US" dirty="0">
                <a:latin typeface="Arial" pitchFamily="34" charset="0"/>
                <a:cs typeface="Arial" pitchFamily="34" charset="0"/>
              </a:rPr>
              <a:t>revised draft will include new input for Section 3, revised Section 4 considering new input and non-attributed ranking for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regs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vs</a:t>
            </a:r>
            <a:r>
              <a:rPr lang="en-US" dirty="0">
                <a:latin typeface="Arial" pitchFamily="34" charset="0"/>
                <a:cs typeface="Arial" pitchFamily="34" charset="0"/>
              </a:rPr>
              <a:t> voluntary and revised Section 5.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1600" y="304800"/>
            <a:ext cx="1117600" cy="1117600"/>
          </a:xfrm>
          <a:prstGeom prst="rect">
            <a:avLst/>
          </a:prstGeom>
        </p:spPr>
      </p:pic>
      <p:sp>
        <p:nvSpPr>
          <p:cNvPr id="8" name="Footer Placeholder 4"/>
          <p:cNvSpPr txBox="1">
            <a:spLocks/>
          </p:cNvSpPr>
          <p:nvPr/>
        </p:nvSpPr>
        <p:spPr>
          <a:xfrm>
            <a:off x="152400" y="6416040"/>
            <a:ext cx="4724400" cy="365760"/>
          </a:xfrm>
          <a:prstGeom prst="rect">
            <a:avLst/>
          </a:prstGeom>
        </p:spPr>
        <p:txBody>
          <a:bodyPr vert="horz"/>
          <a:lstStyle>
            <a:defPPr>
              <a:defRPr lang="en-US"/>
            </a:defPPr>
            <a:lvl1pPr marL="0" algn="l" defTabSz="914400" rtl="0" eaLnBrk="1" latinLnBrk="0" hangingPunct="1">
              <a:defRPr kumimoji="0"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b="1" dirty="0">
                <a:latin typeface="Arial" pitchFamily="34" charset="0"/>
                <a:cs typeface="Arial" pitchFamily="34" charset="0"/>
              </a:rPr>
              <a:t>Agenda item 5.a): </a:t>
            </a:r>
            <a:r>
              <a:rPr lang="en-CA" dirty="0">
                <a:latin typeface="Arial" pitchFamily="34" charset="0"/>
                <a:cs typeface="Arial" pitchFamily="34" charset="0"/>
              </a:rPr>
              <a:t>EV Reference Guide Development 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410200" y="6416040"/>
            <a:ext cx="3581400" cy="365760"/>
          </a:xfrm>
        </p:spPr>
        <p:txBody>
          <a:bodyPr/>
          <a:lstStyle/>
          <a:p>
            <a:pPr algn="r"/>
            <a:r>
              <a:rPr lang="en-US" dirty="0" smtClean="0"/>
              <a:t>EVE-07-04e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1810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1253</TotalTime>
  <Words>21</Words>
  <Application>Microsoft Office PowerPoint</Application>
  <PresentationFormat>On-screen Show (4:3)</PresentationFormat>
  <Paragraphs>11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Civic</vt:lpstr>
      <vt:lpstr>PowerPoint Presentation</vt:lpstr>
    </vt:vector>
  </TitlesOfParts>
  <Company>US-EPA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Electric Vehicles and the Environment (EVE IWG)</dc:title>
  <dc:creator>Michael Olechiw</dc:creator>
  <cp:lastModifiedBy>Marchington,Erin [NCR]</cp:lastModifiedBy>
  <cp:revision>188</cp:revision>
  <cp:lastPrinted>2013-10-09T16:08:42Z</cp:lastPrinted>
  <dcterms:created xsi:type="dcterms:W3CDTF">2013-01-16T08:42:22Z</dcterms:created>
  <dcterms:modified xsi:type="dcterms:W3CDTF">2013-10-18T18:28:11Z</dcterms:modified>
</cp:coreProperties>
</file>