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2.xml" ContentType="application/vnd.openxmlformats-officedocument.drawingml.chart+xml"/>
  <Override PartName="/ppt/notesSlides/notesSlide9.xml" ContentType="application/vnd.openxmlformats-officedocument.presentationml.notesSlid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64" r:id="rId2"/>
    <p:sldId id="349" r:id="rId3"/>
    <p:sldId id="351" r:id="rId4"/>
    <p:sldId id="347" r:id="rId5"/>
    <p:sldId id="346" r:id="rId6"/>
    <p:sldId id="333" r:id="rId7"/>
    <p:sldId id="344" r:id="rId8"/>
    <p:sldId id="339" r:id="rId9"/>
    <p:sldId id="341" r:id="rId10"/>
    <p:sldId id="332" r:id="rId11"/>
    <p:sldId id="343" r:id="rId12"/>
    <p:sldId id="331" r:id="rId13"/>
    <p:sldId id="338" r:id="rId14"/>
    <p:sldId id="335" r:id="rId15"/>
    <p:sldId id="336" r:id="rId16"/>
    <p:sldId id="345" r:id="rId17"/>
  </p:sldIdLst>
  <p:sldSz cx="9144000" cy="6858000" type="screen4x3"/>
  <p:notesSz cx="6807200" cy="9939338"/>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2F2F2"/>
    <a:srgbClr val="33CC33"/>
    <a:srgbClr val="FF00FF"/>
    <a:srgbClr val="FBAA7D"/>
    <a:srgbClr val="A6A6A6"/>
    <a:srgbClr val="C0504D"/>
    <a:srgbClr val="93CDDD"/>
    <a:srgbClr val="AEC87A"/>
    <a:srgbClr val="C3D6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보통 스타일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스타일 없음, 눈금 없음">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DF18680-E054-41AD-8BC1-D1AEF772440D}" styleName="보통 스타일 2 - 강조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355" autoAdjust="0"/>
  </p:normalViewPr>
  <p:slideViewPr>
    <p:cSldViewPr>
      <p:cViewPr varScale="1">
        <p:scale>
          <a:sx n="110" d="100"/>
          <a:sy n="110" d="100"/>
        </p:scale>
        <p:origin x="-1608" y="-90"/>
      </p:cViewPr>
      <p:guideLst>
        <p:guide orient="horz" pos="2160"/>
        <p:guide pos="2880"/>
      </p:guideLst>
    </p:cSldViewPr>
  </p:slideViewPr>
  <p:notesTextViewPr>
    <p:cViewPr>
      <p:scale>
        <a:sx n="3" d="2"/>
        <a:sy n="3" d="2"/>
      </p:scale>
      <p:origin x="0" y="0"/>
    </p:cViewPr>
  </p:notesTextViewPr>
  <p:notesViewPr>
    <p:cSldViewPr>
      <p:cViewPr varScale="1">
        <p:scale>
          <a:sx n="58" d="100"/>
          <a:sy n="58" d="100"/>
        </p:scale>
        <p:origin x="3250"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D:\&#51452;&#54665;&#54217;&#44032;&#50672;&#44396;\&#44397;&#51228;&#51312;&#54868;\AV%20IWG\TF%20ALKS\5&#52264;%20&#54620;&#44397;&#51228;&#50504;&#49436;%20&#51456;&#48708;\OICA&#50752;%20KOR%20&#48708;&#44368;_&#49688;&#51221;R157%20&#49688;&#5122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YUNGSU%20LEE\Documents\ACSF\190730_0801_(Brussel)_ACSF%2023rd%20session_&#51060;&#47749;&#49688;_&#48124;&#44221;&#52268;\OICA&#50752;%20KOR%20&#48708;&#44368;.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MYUNGSU%20LEE\Documents\ACSF\190730_0801_(Brussel)_ACSF%2023rd%20session_&#51060;&#47749;&#49688;_&#48124;&#44221;&#52268;\OICA&#50752;%20KOR%20&#48708;&#4436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7111145202323654E-2"/>
          <c:y val="7.4443231524552872E-2"/>
          <c:w val="0.87224671916010499"/>
          <c:h val="0.81870771361913097"/>
        </c:manualLayout>
      </c:layout>
      <c:lineChart>
        <c:grouping val="standard"/>
        <c:varyColors val="0"/>
        <c:ser>
          <c:idx val="0"/>
          <c:order val="0"/>
          <c:tx>
            <c:strRef>
              <c:f>'최종 (시도해본 것임)'!$G$3</c:f>
              <c:strCache>
                <c:ptCount val="1"/>
                <c:pt idx="0">
                  <c:v>GRVA-2020-32(Germany)</c:v>
                </c:pt>
              </c:strCache>
            </c:strRef>
          </c:tx>
          <c:spPr>
            <a:ln w="31750" cmpd="sng">
              <a:solidFill>
                <a:srgbClr val="FF0000"/>
              </a:solidFill>
            </a:ln>
          </c:spPr>
          <c:marker>
            <c:symbol val="none"/>
          </c:marker>
          <c:dLbls>
            <c:dLbl>
              <c:idx val="7"/>
              <c:layout>
                <c:manualLayout>
                  <c:x val="-2.6009867487892142E-2"/>
                  <c:y val="3.8452474484062769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7-E6F6-4151-A5D3-80F3FB2F4AC6}"/>
                </c:ext>
              </c:extLst>
            </c:dLbl>
            <c:dLbl>
              <c:idx val="8"/>
              <c:layout>
                <c:manualLayout>
                  <c:x val="-2.75647859214012E-2"/>
                  <c:y val="3.151369852785027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9-E6F6-4151-A5D3-80F3FB2F4AC6}"/>
                </c:ext>
              </c:extLst>
            </c:dLbl>
            <c:dLbl>
              <c:idx val="9"/>
              <c:layout>
                <c:manualLayout>
                  <c:x val="-2.6009867487892142E-2"/>
                  <c:y val="3.1513698527850353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A-E6F6-4151-A5D3-80F3FB2F4AC6}"/>
                </c:ext>
              </c:extLst>
            </c:dLbl>
            <c:dLbl>
              <c:idx val="10"/>
              <c:layout>
                <c:manualLayout>
                  <c:x val="-2.75647859214012E-2"/>
                  <c:y val="-1.4744807846899726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D-E6F6-4151-A5D3-80F3FB2F4AC6}"/>
                </c:ext>
              </c:extLst>
            </c:dLbl>
            <c:dLbl>
              <c:idx val="11"/>
              <c:layout>
                <c:manualLayout>
                  <c:x val="-3.2229541221928483E-2"/>
                  <c:y val="-2.1683583803112142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4.4245142808239012E-2"/>
                      <c:h val="3.6428573770115623E-2"/>
                    </c:manualLayout>
                  </c15:layout>
                </c:ext>
                <c:ext xmlns:c16="http://schemas.microsoft.com/office/drawing/2014/chart" uri="{C3380CC4-5D6E-409C-BE32-E72D297353CC}">
                  <c16:uniqueId val="{0000000E-E6F6-4151-A5D3-80F3FB2F4AC6}"/>
                </c:ext>
              </c:extLst>
            </c:dLbl>
            <c:dLbl>
              <c:idx val="12"/>
              <c:layout>
                <c:manualLayout>
                  <c:x val="-3.0674622788419426E-2"/>
                  <c:y val="-1.2431882528162142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F-E6F6-4151-A5D3-80F3FB2F4AC6}"/>
                </c:ext>
              </c:extLst>
            </c:dLbl>
            <c:dLbl>
              <c:idx val="13"/>
              <c:layout>
                <c:manualLayout>
                  <c:x val="-1.1629443102902176E-2"/>
                  <c:y val="-1.2431882528162142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10-E6F6-4151-A5D3-80F3FB2F4AC6}"/>
                </c:ext>
              </c:extLst>
            </c:dLbl>
            <c:spPr>
              <a:noFill/>
              <a:ln>
                <a:noFill/>
              </a:ln>
              <a:effectLst/>
            </c:spPr>
            <c:txPr>
              <a:bodyPr/>
              <a:lstStyle/>
              <a:p>
                <a:pPr>
                  <a:defRPr sz="1200">
                    <a:solidFill>
                      <a:srgbClr val="FF0000"/>
                    </a:solidFill>
                  </a:defRPr>
                </a:pPr>
                <a:endParaRPr lang="de-DE"/>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'최종 (시도해본 것임)'!$B$4:$B$17</c:f>
              <c:numCache>
                <c:formatCode>0.0_ </c:formatCode>
                <c:ptCount val="14"/>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numCache>
            </c:numRef>
          </c:cat>
          <c:val>
            <c:numRef>
              <c:f>'최종 (시도해본 것임)'!$G$4:$G$17</c:f>
              <c:numCache>
                <c:formatCode>0.0</c:formatCode>
                <c:ptCount val="14"/>
                <c:pt idx="0">
                  <c:v>2</c:v>
                </c:pt>
                <c:pt idx="1">
                  <c:v>3.1</c:v>
                </c:pt>
                <c:pt idx="2">
                  <c:v>6.7</c:v>
                </c:pt>
                <c:pt idx="3">
                  <c:v>10.8</c:v>
                </c:pt>
                <c:pt idx="4">
                  <c:v>15.6</c:v>
                </c:pt>
                <c:pt idx="5">
                  <c:v>20.8</c:v>
                </c:pt>
                <c:pt idx="6">
                  <c:v>26.7</c:v>
                </c:pt>
                <c:pt idx="7">
                  <c:v>33.1</c:v>
                </c:pt>
                <c:pt idx="8">
                  <c:v>40</c:v>
                </c:pt>
                <c:pt idx="9">
                  <c:v>47.5</c:v>
                </c:pt>
                <c:pt idx="10">
                  <c:v>55.6</c:v>
                </c:pt>
                <c:pt idx="11">
                  <c:v>61.1</c:v>
                </c:pt>
                <c:pt idx="12">
                  <c:v>66.7</c:v>
                </c:pt>
                <c:pt idx="13">
                  <c:v>72.2</c:v>
                </c:pt>
              </c:numCache>
            </c:numRef>
          </c:val>
          <c:smooth val="1"/>
          <c:extLst xmlns:c16r2="http://schemas.microsoft.com/office/drawing/2015/06/chart">
            <c:ext xmlns:c16="http://schemas.microsoft.com/office/drawing/2014/chart" uri="{C3380CC4-5D6E-409C-BE32-E72D297353CC}">
              <c16:uniqueId val="{00000000-E6F6-4151-A5D3-80F3FB2F4AC6}"/>
            </c:ext>
          </c:extLst>
        </c:ser>
        <c:ser>
          <c:idx val="2"/>
          <c:order val="1"/>
          <c:tx>
            <c:strRef>
              <c:f>'최종 (시도해본 것임)'!$H$3</c:f>
              <c:strCache>
                <c:ptCount val="1"/>
                <c:pt idx="0">
                  <c:v>ACSF-23-07( ROK)</c:v>
                </c:pt>
              </c:strCache>
            </c:strRef>
          </c:tx>
          <c:spPr>
            <a:ln w="38100">
              <a:solidFill>
                <a:srgbClr val="0000FF"/>
              </a:solidFill>
            </a:ln>
          </c:spPr>
          <c:marker>
            <c:symbol val="none"/>
          </c:marker>
          <c:dLbls>
            <c:dLbl>
              <c:idx val="0"/>
              <c:layout>
                <c:manualLayout>
                  <c:x val="-1.7761086415387768E-2"/>
                  <c:y val="7.8062140107909806E-3"/>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4-E6F6-4151-A5D3-80F3FB2F4AC6}"/>
                </c:ext>
              </c:extLst>
            </c:dLbl>
            <c:dLbl>
              <c:idx val="1"/>
              <c:layout>
                <c:manualLayout>
                  <c:x val="-1.4651249548369655E-2"/>
                  <c:y val="-1.7635964495321517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5-E6F6-4151-A5D3-80F3FB2F4AC6}"/>
                </c:ext>
              </c:extLst>
            </c:dLbl>
            <c:dLbl>
              <c:idx val="2"/>
              <c:layout>
                <c:manualLayout>
                  <c:x val="-2.0870923282405876E-2"/>
                  <c:y val="5.4932886920534803E-3"/>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6-E6F6-4151-A5D3-80F3FB2F4AC6}"/>
                </c:ext>
              </c:extLst>
            </c:dLbl>
            <c:dLbl>
              <c:idx val="7"/>
              <c:layout>
                <c:manualLayout>
                  <c:x val="-4.0004133389473645E-2"/>
                  <c:y val="-3.3826441726484101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8-E6F6-4151-A5D3-80F3FB2F4AC6}"/>
                </c:ext>
              </c:extLst>
            </c:dLbl>
            <c:dLbl>
              <c:idx val="8"/>
              <c:layout>
                <c:manualLayout>
                  <c:x val="-3.3784459655437422E-2"/>
                  <c:y val="-6.0713379016340179E-3"/>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C-E6F6-4151-A5D3-80F3FB2F4AC6}"/>
                </c:ext>
              </c:extLst>
            </c:dLbl>
            <c:dLbl>
              <c:idx val="9"/>
              <c:layout>
                <c:manualLayout>
                  <c:x val="-3.8449214955964588E-2"/>
                  <c:y val="-6.0713379016340179E-3"/>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B-E6F6-4151-A5D3-80F3FB2F4AC6}"/>
                </c:ext>
              </c:extLst>
            </c:dLbl>
            <c:dLbl>
              <c:idx val="10"/>
              <c:layout>
                <c:manualLayout>
                  <c:x val="-1.9790193753855923E-2"/>
                  <c:y val="3.0935467198165978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14-E6F6-4151-A5D3-80F3FB2F4AC6}"/>
                </c:ext>
              </c:extLst>
            </c:dLbl>
            <c:dLbl>
              <c:idx val="11"/>
              <c:layout>
                <c:manualLayout>
                  <c:x val="-2.4454949054383088E-2"/>
                  <c:y val="2.3996691241953479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13-E6F6-4151-A5D3-80F3FB2F4AC6}"/>
                </c:ext>
              </c:extLst>
            </c:dLbl>
            <c:dLbl>
              <c:idx val="12"/>
              <c:layout>
                <c:manualLayout>
                  <c:x val="-3.0674622788419426E-2"/>
                  <c:y val="1.9370840604478395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12-E6F6-4151-A5D3-80F3FB2F4AC6}"/>
                </c:ext>
              </c:extLst>
            </c:dLbl>
            <c:dLbl>
              <c:idx val="13"/>
              <c:layout>
                <c:manualLayout>
                  <c:x val="-6.9646878023750091E-3"/>
                  <c:y val="3.324839251690348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11-E6F6-4151-A5D3-80F3FB2F4AC6}"/>
                </c:ext>
              </c:extLst>
            </c:dLbl>
            <c:spPr>
              <a:noFill/>
              <a:ln>
                <a:noFill/>
              </a:ln>
              <a:effectLst/>
            </c:spPr>
            <c:txPr>
              <a:bodyPr/>
              <a:lstStyle/>
              <a:p>
                <a:pPr>
                  <a:defRPr sz="1200" baseline="0">
                    <a:solidFill>
                      <a:srgbClr val="0000FF"/>
                    </a:solidFill>
                  </a:defRPr>
                </a:pPr>
                <a:endParaRPr lang="de-DE"/>
              </a:p>
            </c:txPr>
            <c:dLblPos val="b"/>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'최종 (시도해본 것임)'!$B$4:$B$17</c:f>
              <c:numCache>
                <c:formatCode>0.0_ </c:formatCode>
                <c:ptCount val="14"/>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numCache>
            </c:numRef>
          </c:cat>
          <c:val>
            <c:numRef>
              <c:f>'최종 (시도해본 것임)'!$H$4:$H$17</c:f>
              <c:numCache>
                <c:formatCode>0.0</c:formatCode>
                <c:ptCount val="14"/>
                <c:pt idx="0">
                  <c:v>2</c:v>
                </c:pt>
                <c:pt idx="1">
                  <c:v>2</c:v>
                </c:pt>
                <c:pt idx="2">
                  <c:v>3.5905064806265168</c:v>
                </c:pt>
                <c:pt idx="3">
                  <c:v>7.2453062480763313</c:v>
                </c:pt>
                <c:pt idx="4">
                  <c:v>12.139803700283846</c:v>
                </c:pt>
                <c:pt idx="5">
                  <c:v>18.273998837249067</c:v>
                </c:pt>
                <c:pt idx="6">
                  <c:v>25.647891658971993</c:v>
                </c:pt>
                <c:pt idx="7">
                  <c:v>34.261482165452612</c:v>
                </c:pt>
                <c:pt idx="8">
                  <c:v>44.11477035669094</c:v>
                </c:pt>
                <c:pt idx="9">
                  <c:v>50</c:v>
                </c:pt>
                <c:pt idx="10">
                  <c:v>55.555555555555557</c:v>
                </c:pt>
                <c:pt idx="11">
                  <c:v>61.111111111111107</c:v>
                </c:pt>
                <c:pt idx="12">
                  <c:v>66.666666666666671</c:v>
                </c:pt>
                <c:pt idx="13">
                  <c:v>72.222222222222214</c:v>
                </c:pt>
              </c:numCache>
            </c:numRef>
          </c:val>
          <c:smooth val="1"/>
          <c:extLst xmlns:c16r2="http://schemas.microsoft.com/office/drawing/2015/06/chart">
            <c:ext xmlns:c16="http://schemas.microsoft.com/office/drawing/2014/chart" uri="{C3380CC4-5D6E-409C-BE32-E72D297353CC}">
              <c16:uniqueId val="{00000001-E6F6-4151-A5D3-80F3FB2F4AC6}"/>
            </c:ext>
          </c:extLst>
        </c:ser>
        <c:ser>
          <c:idx val="1"/>
          <c:order val="2"/>
          <c:tx>
            <c:strRef>
              <c:f>'최종 (시도해본 것임)'!$K$3</c:f>
              <c:strCache>
                <c:ptCount val="1"/>
                <c:pt idx="0">
                  <c:v>ACSF-22-09r1(UNR157-05-03)</c:v>
                </c:pt>
              </c:strCache>
            </c:strRef>
          </c:tx>
          <c:spPr>
            <a:ln w="25400">
              <a:prstDash val="dash"/>
            </a:ln>
          </c:spPr>
          <c:marker>
            <c:symbol val="none"/>
          </c:marker>
          <c:dLbls>
            <c:dLbl>
              <c:idx val="12"/>
              <c:spPr>
                <a:noFill/>
                <a:ln>
                  <a:noFill/>
                </a:ln>
                <a:effectLst/>
              </c:spPr>
              <c:txPr>
                <a:bodyPr wrap="square" lIns="38100" tIns="19050" rIns="38100" bIns="19050" anchor="ctr">
                  <a:spAutoFit/>
                </a:bodyPr>
                <a:lstStyle/>
                <a:p>
                  <a:pPr>
                    <a:defRPr sz="1100"/>
                  </a:pPr>
                  <a:endParaRPr lang="de-DE"/>
                </a:p>
              </c:txPr>
              <c:showLegendKey val="0"/>
              <c:showVal val="1"/>
              <c:showCatName val="0"/>
              <c:showSerName val="0"/>
              <c:showPercent val="0"/>
              <c:showBubbleSize val="0"/>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ext>
            </c:extLst>
          </c:dLbls>
          <c:val>
            <c:numRef>
              <c:f>'최종 (시도해본 것임)'!$K$4:$K$17</c:f>
              <c:numCache>
                <c:formatCode>0.0_ </c:formatCode>
                <c:ptCount val="14"/>
                <c:pt idx="0">
                  <c:v>2</c:v>
                </c:pt>
                <c:pt idx="1">
                  <c:v>3.2</c:v>
                </c:pt>
                <c:pt idx="2">
                  <c:v>5.6</c:v>
                </c:pt>
                <c:pt idx="3">
                  <c:v>9.1999999999999993</c:v>
                </c:pt>
                <c:pt idx="4">
                  <c:v>14.1</c:v>
                </c:pt>
                <c:pt idx="5">
                  <c:v>20.3</c:v>
                </c:pt>
                <c:pt idx="6">
                  <c:v>27.6</c:v>
                </c:pt>
                <c:pt idx="7">
                  <c:v>36.299999999999997</c:v>
                </c:pt>
                <c:pt idx="8">
                  <c:v>46.1</c:v>
                </c:pt>
                <c:pt idx="9">
                  <c:v>57.2</c:v>
                </c:pt>
                <c:pt idx="10">
                  <c:v>69.5</c:v>
                </c:pt>
                <c:pt idx="11">
                  <c:v>83.1</c:v>
                </c:pt>
                <c:pt idx="12">
                  <c:v>97.9</c:v>
                </c:pt>
                <c:pt idx="13">
                  <c:v>113.9</c:v>
                </c:pt>
              </c:numCache>
            </c:numRef>
          </c:val>
          <c:smooth val="0"/>
          <c:extLst xmlns:c16r2="http://schemas.microsoft.com/office/drawing/2015/06/chart">
            <c:ext xmlns:c16="http://schemas.microsoft.com/office/drawing/2014/chart" uri="{C3380CC4-5D6E-409C-BE32-E72D297353CC}">
              <c16:uniqueId val="{00000003-E6F6-4151-A5D3-80F3FB2F4AC6}"/>
            </c:ext>
          </c:extLst>
        </c:ser>
        <c:dLbls>
          <c:showLegendKey val="0"/>
          <c:showVal val="0"/>
          <c:showCatName val="0"/>
          <c:showSerName val="0"/>
          <c:showPercent val="0"/>
          <c:showBubbleSize val="0"/>
        </c:dLbls>
        <c:marker val="1"/>
        <c:smooth val="0"/>
        <c:axId val="469648512"/>
        <c:axId val="469650048"/>
      </c:lineChart>
      <c:catAx>
        <c:axId val="469648512"/>
        <c:scaling>
          <c:orientation val="minMax"/>
        </c:scaling>
        <c:delete val="0"/>
        <c:axPos val="b"/>
        <c:minorGridlines/>
        <c:numFmt formatCode="0_ " sourceLinked="0"/>
        <c:majorTickMark val="out"/>
        <c:minorTickMark val="in"/>
        <c:tickLblPos val="nextTo"/>
        <c:txPr>
          <a:bodyPr/>
          <a:lstStyle/>
          <a:p>
            <a:pPr>
              <a:defRPr sz="1100" baseline="0"/>
            </a:pPr>
            <a:endParaRPr lang="de-DE"/>
          </a:p>
        </c:txPr>
        <c:crossAx val="469650048"/>
        <c:crossesAt val="0"/>
        <c:auto val="1"/>
        <c:lblAlgn val="ctr"/>
        <c:lblOffset val="100"/>
        <c:noMultiLvlLbl val="0"/>
      </c:catAx>
      <c:valAx>
        <c:axId val="469650048"/>
        <c:scaling>
          <c:orientation val="minMax"/>
        </c:scaling>
        <c:delete val="0"/>
        <c:axPos val="l"/>
        <c:majorGridlines/>
        <c:minorGridlines/>
        <c:numFmt formatCode="0.0" sourceLinked="1"/>
        <c:majorTickMark val="out"/>
        <c:minorTickMark val="none"/>
        <c:tickLblPos val="nextTo"/>
        <c:txPr>
          <a:bodyPr/>
          <a:lstStyle/>
          <a:p>
            <a:pPr>
              <a:defRPr sz="1200" baseline="0"/>
            </a:pPr>
            <a:endParaRPr lang="de-DE"/>
          </a:p>
        </c:txPr>
        <c:crossAx val="469648512"/>
        <c:crosses val="autoZero"/>
        <c:crossBetween val="midCat"/>
        <c:majorUnit val="10"/>
        <c:minorUnit val="5"/>
      </c:valAx>
      <c:spPr>
        <a:noFill/>
        <a:ln w="25400">
          <a:noFill/>
        </a:ln>
      </c:spPr>
    </c:plotArea>
    <c:legend>
      <c:legendPos val="l"/>
      <c:layout>
        <c:manualLayout>
          <c:xMode val="edge"/>
          <c:yMode val="edge"/>
          <c:x val="0.50995802822140224"/>
          <c:y val="8.6406154785333228E-2"/>
          <c:w val="0.31719552462641859"/>
          <c:h val="0.14464415735031275"/>
        </c:manualLayout>
      </c:layout>
      <c:overlay val="0"/>
      <c:spPr>
        <a:solidFill>
          <a:schemeClr val="bg1"/>
        </a:solidFill>
      </c:spPr>
      <c:txPr>
        <a:bodyPr/>
        <a:lstStyle/>
        <a:p>
          <a:pPr>
            <a:defRPr sz="1100" b="1"/>
          </a:pPr>
          <a:endParaRPr lang="de-DE"/>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7111191625844584E-2"/>
          <c:y val="9.9885387672476664E-2"/>
          <c:w val="0.87224671916010499"/>
          <c:h val="0.81870771361913097"/>
        </c:manualLayout>
      </c:layout>
      <c:lineChart>
        <c:grouping val="standard"/>
        <c:varyColors val="0"/>
        <c:ser>
          <c:idx val="0"/>
          <c:order val="0"/>
          <c:tx>
            <c:strRef>
              <c:f>최종!$G$3</c:f>
              <c:strCache>
                <c:ptCount val="1"/>
                <c:pt idx="0">
                  <c:v>  German/OICA proposal</c:v>
                </c:pt>
              </c:strCache>
            </c:strRef>
          </c:tx>
          <c:spPr>
            <a:ln w="31750" cmpd="sng">
              <a:solidFill>
                <a:srgbClr val="FF0000"/>
              </a:solidFill>
            </a:ln>
          </c:spPr>
          <c:marker>
            <c:symbol val="none"/>
          </c:marker>
          <c:dLbls>
            <c:spPr>
              <a:noFill/>
              <a:ln>
                <a:noFill/>
              </a:ln>
              <a:effectLst/>
            </c:spPr>
            <c:txPr>
              <a:bodyPr/>
              <a:lstStyle/>
              <a:p>
                <a:pPr>
                  <a:defRPr sz="1200">
                    <a:solidFill>
                      <a:srgbClr val="FF0000"/>
                    </a:solidFill>
                  </a:defRPr>
                </a:pPr>
                <a:endParaRPr lang="de-DE"/>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최종!$B$4:$B$17</c:f>
              <c:numCache>
                <c:formatCode>0.0_ </c:formatCode>
                <c:ptCount val="14"/>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numCache>
            </c:numRef>
          </c:cat>
          <c:val>
            <c:numRef>
              <c:f>최종!$G$4:$G$17</c:f>
              <c:numCache>
                <c:formatCode>0.0</c:formatCode>
                <c:ptCount val="14"/>
                <c:pt idx="0">
                  <c:v>2</c:v>
                </c:pt>
                <c:pt idx="1">
                  <c:v>3.0555555555555558</c:v>
                </c:pt>
                <c:pt idx="2">
                  <c:v>6.6666666666666661</c:v>
                </c:pt>
                <c:pt idx="3">
                  <c:v>10.833333333333334</c:v>
                </c:pt>
                <c:pt idx="4">
                  <c:v>15.555555555555554</c:v>
                </c:pt>
                <c:pt idx="5">
                  <c:v>20.833333333333336</c:v>
                </c:pt>
                <c:pt idx="6">
                  <c:v>26.666666666666671</c:v>
                </c:pt>
                <c:pt idx="7">
                  <c:v>33.05555555555555</c:v>
                </c:pt>
                <c:pt idx="8">
                  <c:v>40</c:v>
                </c:pt>
                <c:pt idx="9">
                  <c:v>47.5</c:v>
                </c:pt>
                <c:pt idx="10">
                  <c:v>55.555555555555557</c:v>
                </c:pt>
              </c:numCache>
            </c:numRef>
          </c:val>
          <c:smooth val="1"/>
          <c:extLst xmlns:c16r2="http://schemas.microsoft.com/office/drawing/2015/06/chart">
            <c:ext xmlns:c16="http://schemas.microsoft.com/office/drawing/2014/chart" uri="{C3380CC4-5D6E-409C-BE32-E72D297353CC}">
              <c16:uniqueId val="{00000000-59AA-44EE-8230-6CBD82543D64}"/>
            </c:ext>
          </c:extLst>
        </c:ser>
        <c:ser>
          <c:idx val="2"/>
          <c:order val="1"/>
          <c:tx>
            <c:strRef>
              <c:f>최종!$H$3</c:f>
              <c:strCache>
                <c:ptCount val="1"/>
                <c:pt idx="0">
                  <c:v>  ROK New proposal</c:v>
                </c:pt>
              </c:strCache>
            </c:strRef>
          </c:tx>
          <c:spPr>
            <a:ln w="38100">
              <a:solidFill>
                <a:srgbClr val="0000FF"/>
              </a:solidFill>
            </a:ln>
          </c:spPr>
          <c:marker>
            <c:symbol val="none"/>
          </c:marker>
          <c:dLbls>
            <c:spPr>
              <a:noFill/>
              <a:ln>
                <a:noFill/>
              </a:ln>
              <a:effectLst/>
            </c:spPr>
            <c:txPr>
              <a:bodyPr/>
              <a:lstStyle/>
              <a:p>
                <a:pPr>
                  <a:defRPr sz="1200" baseline="0">
                    <a:solidFill>
                      <a:srgbClr val="0000FF"/>
                    </a:solidFill>
                  </a:defRPr>
                </a:pPr>
                <a:endParaRPr lang="de-DE"/>
              </a:p>
            </c:txPr>
            <c:dLblPos val="b"/>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numRef>
              <c:f>최종!$B$4:$B$17</c:f>
              <c:numCache>
                <c:formatCode>0.0_ </c:formatCode>
                <c:ptCount val="14"/>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numCache>
            </c:numRef>
          </c:cat>
          <c:val>
            <c:numRef>
              <c:f>최종!$H$4:$H$17</c:f>
              <c:numCache>
                <c:formatCode>0.0</c:formatCode>
                <c:ptCount val="14"/>
                <c:pt idx="0">
                  <c:v>2</c:v>
                </c:pt>
                <c:pt idx="1">
                  <c:v>2</c:v>
                </c:pt>
                <c:pt idx="2">
                  <c:v>3.5905064806265168</c:v>
                </c:pt>
                <c:pt idx="3">
                  <c:v>7.2453062480763313</c:v>
                </c:pt>
                <c:pt idx="4">
                  <c:v>12.139803700283846</c:v>
                </c:pt>
                <c:pt idx="5">
                  <c:v>18.273998837249067</c:v>
                </c:pt>
                <c:pt idx="6">
                  <c:v>25.647891658971993</c:v>
                </c:pt>
                <c:pt idx="7">
                  <c:v>34.261482165452612</c:v>
                </c:pt>
                <c:pt idx="8">
                  <c:v>44.11477035669094</c:v>
                </c:pt>
                <c:pt idx="9">
                  <c:v>50</c:v>
                </c:pt>
                <c:pt idx="10">
                  <c:v>55.555555555555557</c:v>
                </c:pt>
                <c:pt idx="11">
                  <c:v>61.111111111111107</c:v>
                </c:pt>
                <c:pt idx="12">
                  <c:v>66.666666666666671</c:v>
                </c:pt>
                <c:pt idx="13">
                  <c:v>72.222222222222214</c:v>
                </c:pt>
              </c:numCache>
            </c:numRef>
          </c:val>
          <c:smooth val="1"/>
          <c:extLst xmlns:c16r2="http://schemas.microsoft.com/office/drawing/2015/06/chart">
            <c:ext xmlns:c16="http://schemas.microsoft.com/office/drawing/2014/chart" uri="{C3380CC4-5D6E-409C-BE32-E72D297353CC}">
              <c16:uniqueId val="{00000001-59AA-44EE-8230-6CBD82543D64}"/>
            </c:ext>
          </c:extLst>
        </c:ser>
        <c:dLbls>
          <c:showLegendKey val="0"/>
          <c:showVal val="0"/>
          <c:showCatName val="0"/>
          <c:showSerName val="0"/>
          <c:showPercent val="0"/>
          <c:showBubbleSize val="0"/>
        </c:dLbls>
        <c:marker val="1"/>
        <c:smooth val="0"/>
        <c:axId val="469970304"/>
        <c:axId val="469988480"/>
      </c:lineChart>
      <c:catAx>
        <c:axId val="469970304"/>
        <c:scaling>
          <c:orientation val="minMax"/>
        </c:scaling>
        <c:delete val="0"/>
        <c:axPos val="b"/>
        <c:minorGridlines/>
        <c:numFmt formatCode="0_ " sourceLinked="0"/>
        <c:majorTickMark val="out"/>
        <c:minorTickMark val="in"/>
        <c:tickLblPos val="nextTo"/>
        <c:txPr>
          <a:bodyPr/>
          <a:lstStyle/>
          <a:p>
            <a:pPr>
              <a:defRPr sz="1100" baseline="0"/>
            </a:pPr>
            <a:endParaRPr lang="de-DE"/>
          </a:p>
        </c:txPr>
        <c:crossAx val="469988480"/>
        <c:crossesAt val="0"/>
        <c:auto val="1"/>
        <c:lblAlgn val="ctr"/>
        <c:lblOffset val="100"/>
        <c:noMultiLvlLbl val="0"/>
      </c:catAx>
      <c:valAx>
        <c:axId val="469988480"/>
        <c:scaling>
          <c:orientation val="minMax"/>
        </c:scaling>
        <c:delete val="0"/>
        <c:axPos val="l"/>
        <c:majorGridlines/>
        <c:minorGridlines/>
        <c:numFmt formatCode="0.0" sourceLinked="1"/>
        <c:majorTickMark val="out"/>
        <c:minorTickMark val="none"/>
        <c:tickLblPos val="nextTo"/>
        <c:txPr>
          <a:bodyPr/>
          <a:lstStyle/>
          <a:p>
            <a:pPr>
              <a:defRPr sz="1200" baseline="0"/>
            </a:pPr>
            <a:endParaRPr lang="de-DE"/>
          </a:p>
        </c:txPr>
        <c:crossAx val="469970304"/>
        <c:crosses val="autoZero"/>
        <c:crossBetween val="midCat"/>
        <c:majorUnit val="10"/>
        <c:minorUnit val="5"/>
      </c:valAx>
      <c:spPr>
        <a:noFill/>
        <a:ln w="25400">
          <a:noFill/>
        </a:ln>
      </c:spPr>
    </c:plotArea>
    <c:legend>
      <c:legendPos val="l"/>
      <c:layout>
        <c:manualLayout>
          <c:xMode val="edge"/>
          <c:yMode val="edge"/>
          <c:x val="0.11370440446354135"/>
          <c:y val="0.12959758504724828"/>
          <c:w val="0.7311732600551627"/>
          <c:h val="6.4436721746709377E-2"/>
        </c:manualLayout>
      </c:layout>
      <c:overlay val="0"/>
      <c:spPr>
        <a:solidFill>
          <a:schemeClr val="bg1"/>
        </a:solidFill>
      </c:spPr>
      <c:txPr>
        <a:bodyPr/>
        <a:lstStyle/>
        <a:p>
          <a:pPr>
            <a:defRPr sz="1800"/>
          </a:pPr>
          <a:endParaRPr lang="de-DE"/>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7111191625844584E-2"/>
          <c:y val="9.9885387672476664E-2"/>
          <c:w val="0.87224671916010499"/>
          <c:h val="0.81870771361913097"/>
        </c:manualLayout>
      </c:layout>
      <c:lineChart>
        <c:grouping val="standard"/>
        <c:varyColors val="0"/>
        <c:ser>
          <c:idx val="0"/>
          <c:order val="0"/>
          <c:tx>
            <c:strRef>
              <c:f>최종!$G$3</c:f>
              <c:strCache>
                <c:ptCount val="1"/>
                <c:pt idx="0">
                  <c:v>  German/OICA proposal</c:v>
                </c:pt>
              </c:strCache>
            </c:strRef>
          </c:tx>
          <c:spPr>
            <a:ln w="31750" cmpd="sng">
              <a:solidFill>
                <a:srgbClr val="FF0000"/>
              </a:solidFill>
            </a:ln>
          </c:spPr>
          <c:marker>
            <c:symbol val="none"/>
          </c:marker>
          <c:dLbls>
            <c:spPr>
              <a:noFill/>
              <a:ln>
                <a:noFill/>
              </a:ln>
              <a:effectLst/>
            </c:spPr>
            <c:txPr>
              <a:bodyPr/>
              <a:lstStyle/>
              <a:p>
                <a:pPr>
                  <a:defRPr sz="1200">
                    <a:solidFill>
                      <a:srgbClr val="FF0000"/>
                    </a:solidFill>
                  </a:defRPr>
                </a:pPr>
                <a:endParaRPr lang="de-DE"/>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최종!$B$4:$B$17</c:f>
              <c:numCache>
                <c:formatCode>0.0_ </c:formatCode>
                <c:ptCount val="14"/>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numCache>
            </c:numRef>
          </c:cat>
          <c:val>
            <c:numRef>
              <c:f>최종!$G$4:$G$17</c:f>
              <c:numCache>
                <c:formatCode>0.0</c:formatCode>
                <c:ptCount val="14"/>
                <c:pt idx="0">
                  <c:v>2</c:v>
                </c:pt>
                <c:pt idx="1">
                  <c:v>3.0555555555555558</c:v>
                </c:pt>
                <c:pt idx="2">
                  <c:v>6.6666666666666661</c:v>
                </c:pt>
                <c:pt idx="3">
                  <c:v>10.833333333333334</c:v>
                </c:pt>
                <c:pt idx="4">
                  <c:v>15.555555555555554</c:v>
                </c:pt>
                <c:pt idx="5">
                  <c:v>20.833333333333336</c:v>
                </c:pt>
                <c:pt idx="6">
                  <c:v>26.666666666666671</c:v>
                </c:pt>
                <c:pt idx="7">
                  <c:v>33.05555555555555</c:v>
                </c:pt>
                <c:pt idx="8">
                  <c:v>40</c:v>
                </c:pt>
                <c:pt idx="9">
                  <c:v>47.5</c:v>
                </c:pt>
                <c:pt idx="10">
                  <c:v>55.555555555555557</c:v>
                </c:pt>
              </c:numCache>
            </c:numRef>
          </c:val>
          <c:smooth val="1"/>
          <c:extLst xmlns:c16r2="http://schemas.microsoft.com/office/drawing/2015/06/chart">
            <c:ext xmlns:c16="http://schemas.microsoft.com/office/drawing/2014/chart" uri="{C3380CC4-5D6E-409C-BE32-E72D297353CC}">
              <c16:uniqueId val="{00000000-8A11-4122-A950-69C64773E65E}"/>
            </c:ext>
          </c:extLst>
        </c:ser>
        <c:ser>
          <c:idx val="2"/>
          <c:order val="1"/>
          <c:tx>
            <c:strRef>
              <c:f>최종!$H$3</c:f>
              <c:strCache>
                <c:ptCount val="1"/>
                <c:pt idx="0">
                  <c:v>  ROK New proposal</c:v>
                </c:pt>
              </c:strCache>
            </c:strRef>
          </c:tx>
          <c:spPr>
            <a:ln w="38100">
              <a:solidFill>
                <a:srgbClr val="0000FF"/>
              </a:solidFill>
            </a:ln>
          </c:spPr>
          <c:marker>
            <c:symbol val="none"/>
          </c:marker>
          <c:dLbls>
            <c:spPr>
              <a:noFill/>
              <a:ln>
                <a:noFill/>
              </a:ln>
              <a:effectLst/>
            </c:spPr>
            <c:txPr>
              <a:bodyPr/>
              <a:lstStyle/>
              <a:p>
                <a:pPr>
                  <a:defRPr sz="1200" baseline="0">
                    <a:solidFill>
                      <a:srgbClr val="0000FF"/>
                    </a:solidFill>
                  </a:defRPr>
                </a:pPr>
                <a:endParaRPr lang="de-DE"/>
              </a:p>
            </c:txPr>
            <c:dLblPos val="b"/>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최종!$B$4:$B$17</c:f>
              <c:numCache>
                <c:formatCode>0.0_ </c:formatCode>
                <c:ptCount val="14"/>
                <c:pt idx="0">
                  <c:v>0</c:v>
                </c:pt>
                <c:pt idx="1">
                  <c:v>10</c:v>
                </c:pt>
                <c:pt idx="2">
                  <c:v>20</c:v>
                </c:pt>
                <c:pt idx="3">
                  <c:v>30</c:v>
                </c:pt>
                <c:pt idx="4">
                  <c:v>40</c:v>
                </c:pt>
                <c:pt idx="5">
                  <c:v>50</c:v>
                </c:pt>
                <c:pt idx="6">
                  <c:v>60</c:v>
                </c:pt>
                <c:pt idx="7">
                  <c:v>70</c:v>
                </c:pt>
                <c:pt idx="8">
                  <c:v>80</c:v>
                </c:pt>
                <c:pt idx="9">
                  <c:v>90</c:v>
                </c:pt>
                <c:pt idx="10">
                  <c:v>100</c:v>
                </c:pt>
                <c:pt idx="11">
                  <c:v>110</c:v>
                </c:pt>
                <c:pt idx="12">
                  <c:v>120</c:v>
                </c:pt>
                <c:pt idx="13">
                  <c:v>130</c:v>
                </c:pt>
              </c:numCache>
            </c:numRef>
          </c:cat>
          <c:val>
            <c:numRef>
              <c:f>최종!$H$4:$H$17</c:f>
              <c:numCache>
                <c:formatCode>0.0</c:formatCode>
                <c:ptCount val="14"/>
                <c:pt idx="0">
                  <c:v>2</c:v>
                </c:pt>
                <c:pt idx="1">
                  <c:v>2</c:v>
                </c:pt>
                <c:pt idx="2">
                  <c:v>3.5905064806265168</c:v>
                </c:pt>
                <c:pt idx="3">
                  <c:v>7.2453062480763313</c:v>
                </c:pt>
                <c:pt idx="4">
                  <c:v>12.139803700283846</c:v>
                </c:pt>
                <c:pt idx="5">
                  <c:v>18.273998837249067</c:v>
                </c:pt>
                <c:pt idx="6">
                  <c:v>25.647891658971993</c:v>
                </c:pt>
                <c:pt idx="7">
                  <c:v>34.261482165452612</c:v>
                </c:pt>
                <c:pt idx="8">
                  <c:v>44.11477035669094</c:v>
                </c:pt>
                <c:pt idx="9">
                  <c:v>50</c:v>
                </c:pt>
                <c:pt idx="10">
                  <c:v>55.555555555555557</c:v>
                </c:pt>
                <c:pt idx="11">
                  <c:v>61.111111111111107</c:v>
                </c:pt>
                <c:pt idx="12">
                  <c:v>66.666666666666671</c:v>
                </c:pt>
                <c:pt idx="13">
                  <c:v>72.222222222222214</c:v>
                </c:pt>
              </c:numCache>
            </c:numRef>
          </c:val>
          <c:smooth val="1"/>
          <c:extLst xmlns:c16r2="http://schemas.microsoft.com/office/drawing/2015/06/chart">
            <c:ext xmlns:c16="http://schemas.microsoft.com/office/drawing/2014/chart" uri="{C3380CC4-5D6E-409C-BE32-E72D297353CC}">
              <c16:uniqueId val="{00000001-8A11-4122-A950-69C64773E65E}"/>
            </c:ext>
          </c:extLst>
        </c:ser>
        <c:ser>
          <c:idx val="1"/>
          <c:order val="2"/>
          <c:tx>
            <c:strRef>
              <c:f>최종!$K$3</c:f>
              <c:strCache>
                <c:ptCount val="1"/>
                <c:pt idx="0">
                  <c:v>S-braking dis.</c:v>
                </c:pt>
              </c:strCache>
            </c:strRef>
          </c:tx>
          <c:spPr>
            <a:ln w="25400">
              <a:prstDash val="dash"/>
            </a:ln>
          </c:spPr>
          <c:marker>
            <c:symbol val="none"/>
          </c:marker>
          <c:val>
            <c:numRef>
              <c:f>최종!$K$4:$K$17</c:f>
              <c:numCache>
                <c:formatCode>0.0_ </c:formatCode>
                <c:ptCount val="14"/>
                <c:pt idx="0">
                  <c:v>0</c:v>
                </c:pt>
                <c:pt idx="1">
                  <c:v>1.2</c:v>
                </c:pt>
                <c:pt idx="2">
                  <c:v>3.4</c:v>
                </c:pt>
                <c:pt idx="3">
                  <c:v>6.4</c:v>
                </c:pt>
                <c:pt idx="4">
                  <c:v>10.4</c:v>
                </c:pt>
                <c:pt idx="5">
                  <c:v>15.4</c:v>
                </c:pt>
                <c:pt idx="6">
                  <c:v>21.6</c:v>
                </c:pt>
                <c:pt idx="7">
                  <c:v>28.9</c:v>
                </c:pt>
                <c:pt idx="8">
                  <c:v>37.6</c:v>
                </c:pt>
                <c:pt idx="9">
                  <c:v>47.6</c:v>
                </c:pt>
                <c:pt idx="10">
                  <c:v>59.1</c:v>
                </c:pt>
                <c:pt idx="11">
                  <c:v>72.2</c:v>
                </c:pt>
                <c:pt idx="12">
                  <c:v>87.1</c:v>
                </c:pt>
                <c:pt idx="13">
                  <c:v>103.8</c:v>
                </c:pt>
              </c:numCache>
            </c:numRef>
          </c:val>
          <c:smooth val="0"/>
          <c:extLst xmlns:c16r2="http://schemas.microsoft.com/office/drawing/2015/06/chart">
            <c:ext xmlns:c16="http://schemas.microsoft.com/office/drawing/2014/chart" uri="{C3380CC4-5D6E-409C-BE32-E72D297353CC}">
              <c16:uniqueId val="{00000002-8A11-4122-A950-69C64773E65E}"/>
            </c:ext>
          </c:extLst>
        </c:ser>
        <c:dLbls>
          <c:showLegendKey val="0"/>
          <c:showVal val="0"/>
          <c:showCatName val="0"/>
          <c:showSerName val="0"/>
          <c:showPercent val="0"/>
          <c:showBubbleSize val="0"/>
        </c:dLbls>
        <c:marker val="1"/>
        <c:smooth val="0"/>
        <c:axId val="470034688"/>
        <c:axId val="470061056"/>
      </c:lineChart>
      <c:catAx>
        <c:axId val="470034688"/>
        <c:scaling>
          <c:orientation val="minMax"/>
        </c:scaling>
        <c:delete val="0"/>
        <c:axPos val="b"/>
        <c:minorGridlines/>
        <c:numFmt formatCode="0_ " sourceLinked="0"/>
        <c:majorTickMark val="out"/>
        <c:minorTickMark val="in"/>
        <c:tickLblPos val="nextTo"/>
        <c:txPr>
          <a:bodyPr/>
          <a:lstStyle/>
          <a:p>
            <a:pPr>
              <a:defRPr sz="1100" baseline="0"/>
            </a:pPr>
            <a:endParaRPr lang="de-DE"/>
          </a:p>
        </c:txPr>
        <c:crossAx val="470061056"/>
        <c:crossesAt val="0"/>
        <c:auto val="1"/>
        <c:lblAlgn val="ctr"/>
        <c:lblOffset val="100"/>
        <c:noMultiLvlLbl val="0"/>
      </c:catAx>
      <c:valAx>
        <c:axId val="470061056"/>
        <c:scaling>
          <c:orientation val="minMax"/>
        </c:scaling>
        <c:delete val="0"/>
        <c:axPos val="l"/>
        <c:majorGridlines/>
        <c:minorGridlines/>
        <c:numFmt formatCode="0.0" sourceLinked="1"/>
        <c:majorTickMark val="out"/>
        <c:minorTickMark val="none"/>
        <c:tickLblPos val="nextTo"/>
        <c:txPr>
          <a:bodyPr/>
          <a:lstStyle/>
          <a:p>
            <a:pPr>
              <a:defRPr sz="1200" baseline="0"/>
            </a:pPr>
            <a:endParaRPr lang="de-DE"/>
          </a:p>
        </c:txPr>
        <c:crossAx val="470034688"/>
        <c:crosses val="autoZero"/>
        <c:crossBetween val="midCat"/>
        <c:majorUnit val="10"/>
        <c:minorUnit val="5"/>
      </c:valAx>
      <c:spPr>
        <a:noFill/>
        <a:ln w="25400">
          <a:noFill/>
        </a:ln>
      </c:spPr>
    </c:plotArea>
    <c:legend>
      <c:legendPos val="l"/>
      <c:layout>
        <c:manualLayout>
          <c:xMode val="edge"/>
          <c:yMode val="edge"/>
          <c:x val="9.6349760147681693E-2"/>
          <c:y val="0.14883761710891874"/>
          <c:w val="0.88629565284366152"/>
          <c:h val="0.10228757346854873"/>
        </c:manualLayout>
      </c:layout>
      <c:overlay val="0"/>
      <c:spPr>
        <a:solidFill>
          <a:schemeClr val="bg1"/>
        </a:solidFill>
      </c:spPr>
      <c:txPr>
        <a:bodyPr/>
        <a:lstStyle/>
        <a:p>
          <a:pPr>
            <a:defRPr sz="1800"/>
          </a:pPr>
          <a:endParaRPr lang="de-DE"/>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1"/>
            <a:ext cx="2950529" cy="497525"/>
          </a:xfrm>
          <a:prstGeom prst="rect">
            <a:avLst/>
          </a:prstGeom>
        </p:spPr>
        <p:txBody>
          <a:bodyPr vert="horz" lIns="91559" tIns="45779" rIns="91559" bIns="45779" rtlCol="0"/>
          <a:lstStyle>
            <a:lvl1pPr algn="l">
              <a:defRPr sz="1200"/>
            </a:lvl1pPr>
          </a:lstStyle>
          <a:p>
            <a:endParaRPr lang="ko-KR" altLang="en-US" dirty="0"/>
          </a:p>
        </p:txBody>
      </p:sp>
      <p:sp>
        <p:nvSpPr>
          <p:cNvPr id="3" name="날짜 개체 틀 2"/>
          <p:cNvSpPr>
            <a:spLocks noGrp="1"/>
          </p:cNvSpPr>
          <p:nvPr>
            <p:ph type="dt" sz="quarter" idx="1"/>
          </p:nvPr>
        </p:nvSpPr>
        <p:spPr>
          <a:xfrm>
            <a:off x="3855083" y="1"/>
            <a:ext cx="2950529" cy="497525"/>
          </a:xfrm>
          <a:prstGeom prst="rect">
            <a:avLst/>
          </a:prstGeom>
        </p:spPr>
        <p:txBody>
          <a:bodyPr vert="horz" lIns="91559" tIns="45779" rIns="91559" bIns="45779" rtlCol="0"/>
          <a:lstStyle>
            <a:lvl1pPr algn="r">
              <a:defRPr sz="1200"/>
            </a:lvl1pPr>
          </a:lstStyle>
          <a:p>
            <a:fld id="{AABBAE4A-2246-40F9-B6D1-D13C1C6C3935}" type="datetimeFigureOut">
              <a:rPr lang="ko-KR" altLang="en-US" smtClean="0"/>
              <a:t>2021-05-10</a:t>
            </a:fld>
            <a:endParaRPr lang="ko-KR" altLang="en-US" dirty="0"/>
          </a:p>
        </p:txBody>
      </p:sp>
      <p:sp>
        <p:nvSpPr>
          <p:cNvPr id="4" name="바닥글 개체 틀 3"/>
          <p:cNvSpPr>
            <a:spLocks noGrp="1"/>
          </p:cNvSpPr>
          <p:nvPr>
            <p:ph type="ftr" sz="quarter" idx="2"/>
          </p:nvPr>
        </p:nvSpPr>
        <p:spPr>
          <a:xfrm>
            <a:off x="0" y="9440227"/>
            <a:ext cx="2950529" cy="497523"/>
          </a:xfrm>
          <a:prstGeom prst="rect">
            <a:avLst/>
          </a:prstGeom>
        </p:spPr>
        <p:txBody>
          <a:bodyPr vert="horz" lIns="91559" tIns="45779" rIns="91559" bIns="45779" rtlCol="0" anchor="b"/>
          <a:lstStyle>
            <a:lvl1pPr algn="l">
              <a:defRPr sz="1200"/>
            </a:lvl1pPr>
          </a:lstStyle>
          <a:p>
            <a:endParaRPr lang="ko-KR" altLang="en-US" dirty="0"/>
          </a:p>
        </p:txBody>
      </p:sp>
      <p:sp>
        <p:nvSpPr>
          <p:cNvPr id="5" name="슬라이드 번호 개체 틀 4"/>
          <p:cNvSpPr>
            <a:spLocks noGrp="1"/>
          </p:cNvSpPr>
          <p:nvPr>
            <p:ph type="sldNum" sz="quarter" idx="3"/>
          </p:nvPr>
        </p:nvSpPr>
        <p:spPr>
          <a:xfrm>
            <a:off x="3855083" y="9440227"/>
            <a:ext cx="2950529" cy="497523"/>
          </a:xfrm>
          <a:prstGeom prst="rect">
            <a:avLst/>
          </a:prstGeom>
        </p:spPr>
        <p:txBody>
          <a:bodyPr vert="horz" lIns="91559" tIns="45779" rIns="91559" bIns="45779" rtlCol="0" anchor="b"/>
          <a:lstStyle>
            <a:lvl1pPr algn="r">
              <a:defRPr sz="1200"/>
            </a:lvl1pPr>
          </a:lstStyle>
          <a:p>
            <a:fld id="{C47181FB-1196-422A-B4D5-C3FB792B6981}" type="slidenum">
              <a:rPr lang="ko-KR" altLang="en-US" smtClean="0"/>
              <a:t>‹Nr.›</a:t>
            </a:fld>
            <a:endParaRPr lang="ko-KR" altLang="en-US" dirty="0"/>
          </a:p>
        </p:txBody>
      </p:sp>
    </p:spTree>
    <p:extLst>
      <p:ext uri="{BB962C8B-B14F-4D97-AF65-F5344CB8AC3E}">
        <p14:creationId xmlns:p14="http://schemas.microsoft.com/office/powerpoint/2010/main" val="21091555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ko-KR" altLang="en-US" dirty="0"/>
          </a:p>
        </p:txBody>
      </p:sp>
      <p:sp>
        <p:nvSpPr>
          <p:cNvPr id="3" name="날짜 개체 틀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4A6F78AD-C7DB-4A24-BDE6-8908454C1A9E}" type="datetimeFigureOut">
              <a:rPr lang="ko-KR" altLang="en-US" smtClean="0"/>
              <a:t>2021-05-10</a:t>
            </a:fld>
            <a:endParaRPr lang="ko-KR" altLang="en-US" dirty="0"/>
          </a:p>
        </p:txBody>
      </p:sp>
      <p:sp>
        <p:nvSpPr>
          <p:cNvPr id="4" name="슬라이드 이미지 개체 틀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ko-KR" altLang="en-US" dirty="0"/>
          </a:p>
        </p:txBody>
      </p:sp>
      <p:sp>
        <p:nvSpPr>
          <p:cNvPr id="5" name="슬라이드 노트 개체 틀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lang="ko-KR" altLang="en-US" dirty="0"/>
          </a:p>
        </p:txBody>
      </p:sp>
      <p:sp>
        <p:nvSpPr>
          <p:cNvPr id="7" name="슬라이드 번호 개체 틀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A063EEC4-5A6A-401E-8257-422A41B18D21}" type="slidenum">
              <a:rPr lang="ko-KR" altLang="en-US" smtClean="0"/>
              <a:t>‹Nr.›</a:t>
            </a:fld>
            <a:endParaRPr lang="ko-KR" altLang="en-US" dirty="0"/>
          </a:p>
        </p:txBody>
      </p:sp>
    </p:spTree>
    <p:extLst>
      <p:ext uri="{BB962C8B-B14F-4D97-AF65-F5344CB8AC3E}">
        <p14:creationId xmlns:p14="http://schemas.microsoft.com/office/powerpoint/2010/main" val="1211616147"/>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A063EEC4-5A6A-401E-8257-422A41B18D21}" type="slidenum">
              <a:rPr lang="ko-KR" altLang="en-US" smtClean="0"/>
              <a:t>1</a:t>
            </a:fld>
            <a:endParaRPr lang="ko-KR" altLang="en-US" dirty="0"/>
          </a:p>
        </p:txBody>
      </p:sp>
    </p:spTree>
    <p:extLst>
      <p:ext uri="{BB962C8B-B14F-4D97-AF65-F5344CB8AC3E}">
        <p14:creationId xmlns:p14="http://schemas.microsoft.com/office/powerpoint/2010/main" val="2644168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A063EEC4-5A6A-401E-8257-422A41B18D21}" type="slidenum">
              <a:rPr lang="ko-KR" altLang="en-US" smtClean="0"/>
              <a:t>5</a:t>
            </a:fld>
            <a:endParaRPr lang="ko-KR" altLang="en-US" dirty="0"/>
          </a:p>
        </p:txBody>
      </p:sp>
    </p:spTree>
    <p:extLst>
      <p:ext uri="{BB962C8B-B14F-4D97-AF65-F5344CB8AC3E}">
        <p14:creationId xmlns:p14="http://schemas.microsoft.com/office/powerpoint/2010/main" val="4755171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b="1" dirty="0"/>
          </a:p>
        </p:txBody>
      </p:sp>
      <p:sp>
        <p:nvSpPr>
          <p:cNvPr id="4" name="슬라이드 번호 개체 틀 3"/>
          <p:cNvSpPr>
            <a:spLocks noGrp="1"/>
          </p:cNvSpPr>
          <p:nvPr>
            <p:ph type="sldNum" sz="quarter" idx="10"/>
          </p:nvPr>
        </p:nvSpPr>
        <p:spPr/>
        <p:txBody>
          <a:bodyPr/>
          <a:lstStyle/>
          <a:p>
            <a:fld id="{A063EEC4-5A6A-401E-8257-422A41B18D21}" type="slidenum">
              <a:rPr lang="ko-KR" altLang="en-US" smtClean="0"/>
              <a:t>6</a:t>
            </a:fld>
            <a:endParaRPr lang="ko-KR" altLang="en-US"/>
          </a:p>
        </p:txBody>
      </p:sp>
    </p:spTree>
    <p:extLst>
      <p:ext uri="{BB962C8B-B14F-4D97-AF65-F5344CB8AC3E}">
        <p14:creationId xmlns:p14="http://schemas.microsoft.com/office/powerpoint/2010/main" val="25658497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b="1" dirty="0"/>
          </a:p>
        </p:txBody>
      </p:sp>
      <p:sp>
        <p:nvSpPr>
          <p:cNvPr id="4" name="슬라이드 번호 개체 틀 3"/>
          <p:cNvSpPr>
            <a:spLocks noGrp="1"/>
          </p:cNvSpPr>
          <p:nvPr>
            <p:ph type="sldNum" sz="quarter" idx="10"/>
          </p:nvPr>
        </p:nvSpPr>
        <p:spPr/>
        <p:txBody>
          <a:bodyPr/>
          <a:lstStyle/>
          <a:p>
            <a:fld id="{A063EEC4-5A6A-401E-8257-422A41B18D21}" type="slidenum">
              <a:rPr lang="ko-KR" altLang="en-US" smtClean="0"/>
              <a:t>7</a:t>
            </a:fld>
            <a:endParaRPr lang="ko-KR" altLang="en-US" dirty="0"/>
          </a:p>
        </p:txBody>
      </p:sp>
    </p:spTree>
    <p:extLst>
      <p:ext uri="{BB962C8B-B14F-4D97-AF65-F5344CB8AC3E}">
        <p14:creationId xmlns:p14="http://schemas.microsoft.com/office/powerpoint/2010/main" val="1022442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b="1" dirty="0"/>
          </a:p>
        </p:txBody>
      </p:sp>
      <p:sp>
        <p:nvSpPr>
          <p:cNvPr id="4" name="슬라이드 번호 개체 틀 3"/>
          <p:cNvSpPr>
            <a:spLocks noGrp="1"/>
          </p:cNvSpPr>
          <p:nvPr>
            <p:ph type="sldNum" sz="quarter" idx="10"/>
          </p:nvPr>
        </p:nvSpPr>
        <p:spPr/>
        <p:txBody>
          <a:bodyPr/>
          <a:lstStyle/>
          <a:p>
            <a:fld id="{A063EEC4-5A6A-401E-8257-422A41B18D21}" type="slidenum">
              <a:rPr lang="ko-KR" altLang="en-US" smtClean="0"/>
              <a:t>8</a:t>
            </a:fld>
            <a:endParaRPr lang="ko-KR" altLang="en-US"/>
          </a:p>
        </p:txBody>
      </p:sp>
    </p:spTree>
    <p:extLst>
      <p:ext uri="{BB962C8B-B14F-4D97-AF65-F5344CB8AC3E}">
        <p14:creationId xmlns:p14="http://schemas.microsoft.com/office/powerpoint/2010/main" val="142427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b="1" dirty="0"/>
          </a:p>
        </p:txBody>
      </p:sp>
      <p:sp>
        <p:nvSpPr>
          <p:cNvPr id="4" name="슬라이드 번호 개체 틀 3"/>
          <p:cNvSpPr>
            <a:spLocks noGrp="1"/>
          </p:cNvSpPr>
          <p:nvPr>
            <p:ph type="sldNum" sz="quarter" idx="10"/>
          </p:nvPr>
        </p:nvSpPr>
        <p:spPr/>
        <p:txBody>
          <a:bodyPr/>
          <a:lstStyle/>
          <a:p>
            <a:fld id="{A063EEC4-5A6A-401E-8257-422A41B18D21}" type="slidenum">
              <a:rPr lang="ko-KR" altLang="en-US" smtClean="0"/>
              <a:t>9</a:t>
            </a:fld>
            <a:endParaRPr lang="ko-KR" altLang="en-US"/>
          </a:p>
        </p:txBody>
      </p:sp>
    </p:spTree>
    <p:extLst>
      <p:ext uri="{BB962C8B-B14F-4D97-AF65-F5344CB8AC3E}">
        <p14:creationId xmlns:p14="http://schemas.microsoft.com/office/powerpoint/2010/main" val="303454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b="1" dirty="0"/>
          </a:p>
        </p:txBody>
      </p:sp>
      <p:sp>
        <p:nvSpPr>
          <p:cNvPr id="4" name="슬라이드 번호 개체 틀 3"/>
          <p:cNvSpPr>
            <a:spLocks noGrp="1"/>
          </p:cNvSpPr>
          <p:nvPr>
            <p:ph type="sldNum" sz="quarter" idx="10"/>
          </p:nvPr>
        </p:nvSpPr>
        <p:spPr/>
        <p:txBody>
          <a:bodyPr/>
          <a:lstStyle/>
          <a:p>
            <a:fld id="{A063EEC4-5A6A-401E-8257-422A41B18D21}" type="slidenum">
              <a:rPr lang="ko-KR" altLang="en-US" smtClean="0"/>
              <a:t>10</a:t>
            </a:fld>
            <a:endParaRPr lang="ko-KR" altLang="en-US"/>
          </a:p>
        </p:txBody>
      </p:sp>
    </p:spTree>
    <p:extLst>
      <p:ext uri="{BB962C8B-B14F-4D97-AF65-F5344CB8AC3E}">
        <p14:creationId xmlns:p14="http://schemas.microsoft.com/office/powerpoint/2010/main" val="4645774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b="1" dirty="0"/>
          </a:p>
        </p:txBody>
      </p:sp>
      <p:sp>
        <p:nvSpPr>
          <p:cNvPr id="4" name="슬라이드 번호 개체 틀 3"/>
          <p:cNvSpPr>
            <a:spLocks noGrp="1"/>
          </p:cNvSpPr>
          <p:nvPr>
            <p:ph type="sldNum" sz="quarter" idx="10"/>
          </p:nvPr>
        </p:nvSpPr>
        <p:spPr/>
        <p:txBody>
          <a:bodyPr/>
          <a:lstStyle/>
          <a:p>
            <a:fld id="{A063EEC4-5A6A-401E-8257-422A41B18D21}" type="slidenum">
              <a:rPr lang="ko-KR" altLang="en-US" smtClean="0"/>
              <a:t>11</a:t>
            </a:fld>
            <a:endParaRPr lang="ko-KR" altLang="en-US" dirty="0"/>
          </a:p>
        </p:txBody>
      </p:sp>
    </p:spTree>
    <p:extLst>
      <p:ext uri="{BB962C8B-B14F-4D97-AF65-F5344CB8AC3E}">
        <p14:creationId xmlns:p14="http://schemas.microsoft.com/office/powerpoint/2010/main" val="2760490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b="1" dirty="0"/>
          </a:p>
        </p:txBody>
      </p:sp>
      <p:sp>
        <p:nvSpPr>
          <p:cNvPr id="4" name="슬라이드 번호 개체 틀 3"/>
          <p:cNvSpPr>
            <a:spLocks noGrp="1"/>
          </p:cNvSpPr>
          <p:nvPr>
            <p:ph type="sldNum" sz="quarter" idx="10"/>
          </p:nvPr>
        </p:nvSpPr>
        <p:spPr/>
        <p:txBody>
          <a:bodyPr/>
          <a:lstStyle/>
          <a:p>
            <a:fld id="{A063EEC4-5A6A-401E-8257-422A41B18D21}" type="slidenum">
              <a:rPr lang="ko-KR" altLang="en-US" smtClean="0"/>
              <a:t>16</a:t>
            </a:fld>
            <a:endParaRPr lang="ko-KR" altLang="en-US" dirty="0"/>
          </a:p>
        </p:txBody>
      </p:sp>
    </p:spTree>
    <p:extLst>
      <p:ext uri="{BB962C8B-B14F-4D97-AF65-F5344CB8AC3E}">
        <p14:creationId xmlns:p14="http://schemas.microsoft.com/office/powerpoint/2010/main" val="2760490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빈 화면">
    <p:spTree>
      <p:nvGrpSpPr>
        <p:cNvPr id="1" name=""/>
        <p:cNvGrpSpPr/>
        <p:nvPr/>
      </p:nvGrpSpPr>
      <p:grpSpPr>
        <a:xfrm>
          <a:off x="0" y="0"/>
          <a:ext cx="0" cy="0"/>
          <a:chOff x="0" y="0"/>
          <a:chExt cx="0" cy="0"/>
        </a:xfrm>
      </p:grpSpPr>
      <p:sp>
        <p:nvSpPr>
          <p:cNvPr id="5" name="직사각형 4">
            <a:extLst>
              <a:ext uri="{FF2B5EF4-FFF2-40B4-BE49-F238E27FC236}">
                <a16:creationId xmlns:a16="http://schemas.microsoft.com/office/drawing/2014/main" xmlns="" id="{BFFE57A0-DEBC-47D7-9C58-044111ABE044}"/>
              </a:ext>
            </a:extLst>
          </p:cNvPr>
          <p:cNvSpPr/>
          <p:nvPr userDrawn="1"/>
        </p:nvSpPr>
        <p:spPr>
          <a:xfrm>
            <a:off x="459959" y="1700808"/>
            <a:ext cx="8288505" cy="4968552"/>
          </a:xfrm>
          <a:prstGeom prst="rect">
            <a:avLst/>
          </a:prstGeom>
          <a:solidFill>
            <a:srgbClr val="F2F2F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Wingdings" panose="05000000000000000000" pitchFamily="2" charset="2"/>
              <a:buChar char="l"/>
            </a:pPr>
            <a:endParaRPr lang="en-US" altLang="ko-KR" sz="1400" dirty="0">
              <a:solidFill>
                <a:schemeClr val="tx1"/>
              </a:solidFill>
              <a:latin typeface="Calibri" panose="020F0502020204030204" pitchFamily="34" charset="0"/>
            </a:endParaRPr>
          </a:p>
        </p:txBody>
      </p:sp>
      <p:sp>
        <p:nvSpPr>
          <p:cNvPr id="6" name="제목 개체 틀 1">
            <a:extLst>
              <a:ext uri="{FF2B5EF4-FFF2-40B4-BE49-F238E27FC236}">
                <a16:creationId xmlns:a16="http://schemas.microsoft.com/office/drawing/2014/main" xmlns="" id="{33EF4F0B-4B65-43B5-B37B-8CA08C34D1B5}"/>
              </a:ext>
            </a:extLst>
          </p:cNvPr>
          <p:cNvSpPr>
            <a:spLocks noGrp="1"/>
          </p:cNvSpPr>
          <p:nvPr>
            <p:ph type="title"/>
          </p:nvPr>
        </p:nvSpPr>
        <p:spPr>
          <a:xfrm>
            <a:off x="457200" y="838768"/>
            <a:ext cx="8229600" cy="718023"/>
          </a:xfrm>
          <a:prstGeom prst="rect">
            <a:avLst/>
          </a:prstGeom>
          <a:solidFill>
            <a:schemeClr val="bg1">
              <a:lumMod val="85000"/>
            </a:schemeClr>
          </a:solidFill>
          <a:ln>
            <a:noFill/>
          </a:ln>
        </p:spPr>
        <p:txBody>
          <a:bodyPr vert="horz" lIns="91440" tIns="45720" rIns="91440" bIns="45720" rtlCol="0" anchor="ctr">
            <a:normAutofit/>
          </a:bodyPr>
          <a:lstStyle/>
          <a:p>
            <a:r>
              <a:rPr lang="ko-KR" altLang="en-US"/>
              <a:t>마스터 제목 스타일 편집</a:t>
            </a:r>
          </a:p>
        </p:txBody>
      </p:sp>
    </p:spTree>
    <p:extLst>
      <p:ext uri="{BB962C8B-B14F-4D97-AF65-F5344CB8AC3E}">
        <p14:creationId xmlns:p14="http://schemas.microsoft.com/office/powerpoint/2010/main" val="2760294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사용자 지정 레이아웃">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2774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838768"/>
            <a:ext cx="8229600" cy="718023"/>
          </a:xfrm>
          <a:prstGeom prst="rect">
            <a:avLst/>
          </a:prstGeom>
        </p:spPr>
        <p:txBody>
          <a:bodyPr vert="horz" lIns="91440" tIns="45720" rIns="91440" bIns="45720" rtlCol="0" anchor="ctr">
            <a:normAutofit/>
          </a:bodyPr>
          <a:lstStyle/>
          <a:p>
            <a:r>
              <a:rPr lang="ko-KR" altLang="en-US"/>
              <a:t>마스터 제목 스타일 편집</a:t>
            </a:r>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D85A24-0FC6-4D40-B97E-515501780237}" type="datetimeFigureOut">
              <a:rPr lang="ko-KR" altLang="en-US" smtClean="0"/>
              <a:t>2021-05-10</a:t>
            </a:fld>
            <a:endParaRPr lang="ko-KR" altLang="en-US" dirty="0"/>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dirty="0"/>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78EE04-2EDC-486B-9F2D-68AB117EFDAC}" type="slidenum">
              <a:rPr lang="ko-KR" altLang="en-US" smtClean="0"/>
              <a:t>‹Nr.›</a:t>
            </a:fld>
            <a:endParaRPr lang="ko-KR" altLang="en-US" dirty="0"/>
          </a:p>
        </p:txBody>
      </p:sp>
      <p:pic>
        <p:nvPicPr>
          <p:cNvPr id="7" name="Picture 2" descr="C:\Users\기본\Documents\1 기안\2017\03_법규관련\ACSF\5월_서울\안내_ppt\MI_signature\국토교통부_영_좌우.jpg">
            <a:extLst>
              <a:ext uri="{FF2B5EF4-FFF2-40B4-BE49-F238E27FC236}">
                <a16:creationId xmlns:a16="http://schemas.microsoft.com/office/drawing/2014/main" xmlns="" id="{F0C85744-9795-45AD-9E2B-38CC9B225724}"/>
              </a:ext>
            </a:extLst>
          </p:cNvPr>
          <p:cNvPicPr>
            <a:picLocks noChangeAspect="1" noChangeArrowheads="1"/>
          </p:cNvPicPr>
          <p:nvPr userDrawn="1"/>
        </p:nvPicPr>
        <p:blipFill>
          <a:blip r:embed="rId4" cstate="print"/>
          <a:srcRect/>
          <a:stretch>
            <a:fillRect/>
          </a:stretch>
        </p:blipFill>
        <p:spPr bwMode="auto">
          <a:xfrm>
            <a:off x="107505" y="188640"/>
            <a:ext cx="2950130" cy="576064"/>
          </a:xfrm>
          <a:prstGeom prst="rect">
            <a:avLst/>
          </a:prstGeom>
          <a:noFill/>
        </p:spPr>
      </p:pic>
      <p:grpSp>
        <p:nvGrpSpPr>
          <p:cNvPr id="8" name="그룹 7">
            <a:extLst>
              <a:ext uri="{FF2B5EF4-FFF2-40B4-BE49-F238E27FC236}">
                <a16:creationId xmlns:a16="http://schemas.microsoft.com/office/drawing/2014/main" xmlns="" id="{7516A6F9-DFD9-48B0-A2A5-C0C9FCD237F1}"/>
              </a:ext>
            </a:extLst>
          </p:cNvPr>
          <p:cNvGrpSpPr/>
          <p:nvPr userDrawn="1"/>
        </p:nvGrpSpPr>
        <p:grpSpPr>
          <a:xfrm>
            <a:off x="5652120" y="227679"/>
            <a:ext cx="3194640" cy="515257"/>
            <a:chOff x="5652120" y="269543"/>
            <a:chExt cx="3194640" cy="515257"/>
          </a:xfrm>
        </p:grpSpPr>
        <p:pic>
          <p:nvPicPr>
            <p:cNvPr id="9" name="Picture 14" descr="C:\Users\gauri\Desktop\Untitled-1.png">
              <a:extLst>
                <a:ext uri="{FF2B5EF4-FFF2-40B4-BE49-F238E27FC236}">
                  <a16:creationId xmlns:a16="http://schemas.microsoft.com/office/drawing/2014/main" xmlns="" id="{F7D80B98-E53B-4C9F-A56C-927EADC9D67F}"/>
                </a:ext>
              </a:extLst>
            </p:cNvPr>
            <p:cNvPicPr>
              <a:picLocks noChangeAspect="1" noChangeArrowheads="1"/>
            </p:cNvPicPr>
            <p:nvPr userDrawn="1"/>
          </p:nvPicPr>
          <p:blipFill>
            <a:blip r:embed="rId5" cstate="print"/>
            <a:srcRect/>
            <a:stretch>
              <a:fillRect/>
            </a:stretch>
          </p:blipFill>
          <p:spPr bwMode="auto">
            <a:xfrm>
              <a:off x="5652120" y="269543"/>
              <a:ext cx="2414786" cy="515257"/>
            </a:xfrm>
            <a:prstGeom prst="rect">
              <a:avLst/>
            </a:prstGeom>
            <a:noFill/>
            <a:ln w="9525">
              <a:noFill/>
              <a:miter lim="800000"/>
              <a:headEnd/>
              <a:tailEnd/>
            </a:ln>
          </p:spPr>
        </p:pic>
        <p:sp>
          <p:nvSpPr>
            <p:cNvPr id="10" name="직사각형 9">
              <a:extLst>
                <a:ext uri="{FF2B5EF4-FFF2-40B4-BE49-F238E27FC236}">
                  <a16:creationId xmlns:a16="http://schemas.microsoft.com/office/drawing/2014/main" xmlns="" id="{26723A7D-50B4-4415-9899-8B2B05AE4142}"/>
                </a:ext>
              </a:extLst>
            </p:cNvPr>
            <p:cNvSpPr/>
            <p:nvPr userDrawn="1"/>
          </p:nvSpPr>
          <p:spPr>
            <a:xfrm>
              <a:off x="6497864" y="343608"/>
              <a:ext cx="2348896"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ko-KR" sz="1400" b="1" baseline="0" dirty="0">
                  <a:solidFill>
                    <a:schemeClr val="tx1">
                      <a:lumMod val="65000"/>
                      <a:lumOff val="35000"/>
                    </a:schemeClr>
                  </a:solidFill>
                  <a:latin typeface="Candara" pitchFamily="34" charset="0"/>
                </a:rPr>
                <a:t>Korea Automobile Testing &amp; Research Institute</a:t>
              </a:r>
              <a:endParaRPr lang="ko-KR" altLang="en-US" sz="1400" b="1" baseline="0" dirty="0">
                <a:solidFill>
                  <a:schemeClr val="tx1">
                    <a:lumMod val="65000"/>
                    <a:lumOff val="35000"/>
                  </a:schemeClr>
                </a:solidFill>
                <a:latin typeface="Candara" pitchFamily="34" charset="0"/>
              </a:endParaRPr>
            </a:p>
          </p:txBody>
        </p:sp>
      </p:grpSp>
    </p:spTree>
    <p:extLst>
      <p:ext uri="{BB962C8B-B14F-4D97-AF65-F5344CB8AC3E}">
        <p14:creationId xmlns:p14="http://schemas.microsoft.com/office/powerpoint/2010/main" val="4167202849"/>
      </p:ext>
    </p:extLst>
  </p:cSld>
  <p:clrMap bg1="lt1" tx1="dk1" bg2="lt2" tx2="dk2" accent1="accent1" accent2="accent2" accent3="accent3" accent4="accent4" accent5="accent5" accent6="accent6" hlink="hlink" folHlink="folHlink"/>
  <p:sldLayoutIdLst>
    <p:sldLayoutId id="2147483655" r:id="rId1"/>
    <p:sldLayoutId id="2147483656" r:id="rId2"/>
  </p:sldLayoutIdLst>
  <p:txStyles>
    <p:titleStyle>
      <a:lvl1pPr algn="ctr" defTabSz="914400" rtl="0" eaLnBrk="1" latinLnBrk="1" hangingPunct="1">
        <a:spcBef>
          <a:spcPct val="0"/>
        </a:spcBef>
        <a:buNone/>
        <a:defRPr sz="3600" kern="1200">
          <a:solidFill>
            <a:schemeClr val="tx1"/>
          </a:solidFill>
          <a:latin typeface="Calibri" panose="020F0502020204030204" pitchFamily="34" charset="0"/>
          <a:ea typeface="+mj-ea"/>
          <a:cs typeface="Calibri" panose="020F0502020204030204"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5"/>
          <p:cNvSpPr>
            <a:spLocks noChangeArrowheads="1"/>
          </p:cNvSpPr>
          <p:nvPr/>
        </p:nvSpPr>
        <p:spPr bwMode="auto">
          <a:xfrm>
            <a:off x="-15952" y="1461991"/>
            <a:ext cx="9159952" cy="2255041"/>
          </a:xfrm>
          <a:prstGeom prst="roundRect">
            <a:avLst>
              <a:gd name="adj" fmla="val 0"/>
            </a:avLst>
          </a:prstGeom>
          <a:solidFill>
            <a:srgbClr val="0078A8"/>
          </a:solidFill>
          <a:ln w="3175">
            <a:noFill/>
            <a:round/>
            <a:headEnd/>
            <a:tailEnd/>
          </a:ln>
        </p:spPr>
        <p:txBody>
          <a:bodyPr wrap="none" lIns="91364" tIns="45682" rIns="91364" bIns="45682" anchor="ctr"/>
          <a:lstStyle/>
          <a:p>
            <a:pPr algn="ctr"/>
            <a:endParaRPr lang="ko-KR" altLang="en-US" sz="2000" dirty="0">
              <a:solidFill>
                <a:prstClr val="black"/>
              </a:solidFill>
              <a:latin typeface="Calibri" panose="020F0502020204030204" pitchFamily="34" charset="0"/>
              <a:ea typeface="굴림" pitchFamily="50" charset="-127"/>
            </a:endParaRPr>
          </a:p>
        </p:txBody>
      </p:sp>
      <p:sp>
        <p:nvSpPr>
          <p:cNvPr id="3" name="직사각형 2"/>
          <p:cNvSpPr/>
          <p:nvPr/>
        </p:nvSpPr>
        <p:spPr>
          <a:xfrm>
            <a:off x="-15952" y="2237781"/>
            <a:ext cx="9159952" cy="718197"/>
          </a:xfrm>
          <a:prstGeom prst="rect">
            <a:avLst/>
          </a:prstGeom>
        </p:spPr>
        <p:txBody>
          <a:bodyPr wrap="square" lIns="91364" tIns="45682" rIns="91364" bIns="45682">
            <a:spAutoFit/>
          </a:bodyPr>
          <a:lstStyle/>
          <a:p>
            <a:pPr algn="ctr" defTabSz="1329227" eaLnBrk="0" latinLnBrk="0" hangingPunct="0">
              <a:lnSpc>
                <a:spcPts val="5096"/>
              </a:lnSpc>
              <a:buSzPct val="100000"/>
              <a:defRPr/>
            </a:pPr>
            <a:r>
              <a:rPr lang="en-US" altLang="ko-KR" sz="4000" b="1" kern="0" dirty="0">
                <a:solidFill>
                  <a:prstClr val="white"/>
                </a:solidFill>
                <a:latin typeface="Calibri" panose="020F0502020204030204" pitchFamily="34" charset="0"/>
              </a:rPr>
              <a:t>Minimum </a:t>
            </a:r>
            <a:r>
              <a:rPr lang="en-US" altLang="ko-KR" sz="4000" b="1" kern="0" dirty="0" smtClean="0">
                <a:solidFill>
                  <a:prstClr val="white"/>
                </a:solidFill>
                <a:latin typeface="Calibri" panose="020F0502020204030204" pitchFamily="34" charset="0"/>
              </a:rPr>
              <a:t>Following Distance for ALKS </a:t>
            </a:r>
            <a:endParaRPr lang="en-US" altLang="ko-KR" sz="4000" b="1" kern="0" dirty="0">
              <a:solidFill>
                <a:prstClr val="white"/>
              </a:solidFill>
              <a:latin typeface="Calibri" panose="020F0502020204030204" pitchFamily="34" charset="0"/>
            </a:endParaRPr>
          </a:p>
        </p:txBody>
      </p:sp>
      <p:sp>
        <p:nvSpPr>
          <p:cNvPr id="5" name="Textfeld 5">
            <a:extLst>
              <a:ext uri="{FF2B5EF4-FFF2-40B4-BE49-F238E27FC236}">
                <a16:creationId xmlns:a16="http://schemas.microsoft.com/office/drawing/2014/main" xmlns="" id="{F0B6FBAC-C234-4479-B41A-AF242A0CCE19}"/>
              </a:ext>
            </a:extLst>
          </p:cNvPr>
          <p:cNvSpPr txBox="1">
            <a:spLocks/>
          </p:cNvSpPr>
          <p:nvPr/>
        </p:nvSpPr>
        <p:spPr bwMode="auto">
          <a:xfrm>
            <a:off x="6372200" y="801046"/>
            <a:ext cx="2592288" cy="2730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0" fontAlgn="base" latinLnBrk="0" hangingPunct="0">
              <a:lnSpc>
                <a:spcPct val="115000"/>
              </a:lnSpc>
              <a:spcBef>
                <a:spcPct val="0"/>
              </a:spcBef>
              <a:spcAft>
                <a:spcPts val="1000"/>
              </a:spcAft>
            </a:pPr>
            <a:endParaRPr lang="de-DE" altLang="de-DE" sz="1200" b="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xmlns="" id="{61A79F27-568F-43A4-86DD-9C68122A0464}"/>
              </a:ext>
            </a:extLst>
          </p:cNvPr>
          <p:cNvSpPr txBox="1"/>
          <p:nvPr/>
        </p:nvSpPr>
        <p:spPr>
          <a:xfrm>
            <a:off x="611560" y="4853478"/>
            <a:ext cx="8352928" cy="1877437"/>
          </a:xfrm>
          <a:prstGeom prst="rect">
            <a:avLst/>
          </a:prstGeom>
          <a:noFill/>
        </p:spPr>
        <p:txBody>
          <a:bodyPr wrap="square" rtlCol="0">
            <a:spAutoFit/>
          </a:bodyPr>
          <a:lstStyle/>
          <a:p>
            <a:pPr algn="ctr"/>
            <a:r>
              <a:rPr lang="en-GB" altLang="ko-KR" sz="3200" b="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UN R157 5</a:t>
            </a:r>
            <a:r>
              <a:rPr lang="en-GB" altLang="ko-KR" sz="3200" b="1" baseline="30000"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th</a:t>
            </a:r>
            <a:r>
              <a:rPr lang="en-GB" altLang="ko-KR" sz="3200" b="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SIG </a:t>
            </a:r>
            <a:r>
              <a:rPr lang="en-GB" altLang="ko-KR" sz="32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on </a:t>
            </a:r>
            <a:r>
              <a:rPr lang="en-GB" altLang="ko-KR" sz="3200" b="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10&amp;11 May 2021</a:t>
            </a:r>
            <a:endParaRPr lang="en-GB" altLang="ko-KR" sz="32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endParaRPr lang="en-US" altLang="ko-KR" sz="2800" dirty="0">
              <a:latin typeface="Calibri" panose="020F0502020204030204" pitchFamily="34" charset="0"/>
              <a:cs typeface="Calibri" panose="020F0502020204030204" pitchFamily="34" charset="0"/>
            </a:endParaRPr>
          </a:p>
          <a:p>
            <a:r>
              <a:rPr lang="en-US" altLang="ko-KR" sz="2800" dirty="0" smtClean="0">
                <a:latin typeface="Calibri" panose="020F0502020204030204" pitchFamily="34" charset="0"/>
                <a:cs typeface="Calibri" panose="020F0502020204030204" pitchFamily="34" charset="0"/>
              </a:rPr>
              <a:t>MYUNGSU LEE</a:t>
            </a:r>
          </a:p>
          <a:p>
            <a:r>
              <a:rPr lang="en-US" altLang="ko-KR" sz="2800" dirty="0" smtClean="0">
                <a:latin typeface="Calibri" panose="020F0502020204030204" pitchFamily="34" charset="0"/>
                <a:cs typeface="Calibri" panose="020F0502020204030204" pitchFamily="34" charset="0"/>
              </a:rPr>
              <a:t>Korea </a:t>
            </a:r>
            <a:r>
              <a:rPr lang="en-US" altLang="ko-KR" sz="2800" dirty="0">
                <a:latin typeface="Calibri" panose="020F0502020204030204" pitchFamily="34" charset="0"/>
                <a:cs typeface="Calibri" panose="020F0502020204030204" pitchFamily="34" charset="0"/>
              </a:rPr>
              <a:t>Automobile Testing &amp; Research Institute </a:t>
            </a:r>
          </a:p>
        </p:txBody>
      </p:sp>
      <p:sp>
        <p:nvSpPr>
          <p:cNvPr id="6" name="Textfeld 5">
            <a:extLst>
              <a:ext uri="{FF2B5EF4-FFF2-40B4-BE49-F238E27FC236}">
                <a16:creationId xmlns:a16="http://schemas.microsoft.com/office/drawing/2014/main" xmlns="" id="{F0B6FBAC-C234-4479-B41A-AF242A0CCE19}"/>
              </a:ext>
            </a:extLst>
          </p:cNvPr>
          <p:cNvSpPr txBox="1">
            <a:spLocks/>
          </p:cNvSpPr>
          <p:nvPr/>
        </p:nvSpPr>
        <p:spPr bwMode="auto">
          <a:xfrm>
            <a:off x="0" y="858469"/>
            <a:ext cx="2627784" cy="266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0" fontAlgn="base" latinLnBrk="0" hangingPunct="0">
              <a:lnSpc>
                <a:spcPct val="115000"/>
              </a:lnSpc>
              <a:spcBef>
                <a:spcPct val="0"/>
              </a:spcBef>
              <a:spcAft>
                <a:spcPts val="1000"/>
              </a:spcAft>
            </a:pPr>
            <a:r>
              <a:rPr lang="en-US" altLang="de-DE" sz="1200" b="1" dirty="0">
                <a:solidFill>
                  <a:srgbClr val="000000"/>
                </a:solidFill>
                <a:latin typeface="Times New Roman" panose="02020603050405020304" pitchFamily="18" charset="0"/>
                <a:cs typeface="Times New Roman" panose="02020603050405020304" pitchFamily="18" charset="0"/>
              </a:rPr>
              <a:t>Submitted by the Republic of Korea</a:t>
            </a:r>
            <a:endParaRPr lang="en-US" altLang="de-DE"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eaLnBrk="0" fontAlgn="base" latinLnBrk="0" hangingPunct="0">
              <a:lnSpc>
                <a:spcPct val="115000"/>
              </a:lnSpc>
              <a:spcBef>
                <a:spcPct val="0"/>
              </a:spcBef>
              <a:spcAft>
                <a:spcPts val="1000"/>
              </a:spcAft>
            </a:pPr>
            <a:endParaRPr lang="de-DE" altLang="de-DE" sz="1200" b="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feld 5">
            <a:extLst>
              <a:ext uri="{FF2B5EF4-FFF2-40B4-BE49-F238E27FC236}">
                <a16:creationId xmlns:a16="http://schemas.microsoft.com/office/drawing/2014/main" xmlns="" id="{F0B6FBAC-C234-4479-B41A-AF242A0CCE19}"/>
              </a:ext>
            </a:extLst>
          </p:cNvPr>
          <p:cNvSpPr txBox="1">
            <a:spLocks/>
          </p:cNvSpPr>
          <p:nvPr/>
        </p:nvSpPr>
        <p:spPr bwMode="auto">
          <a:xfrm>
            <a:off x="6524600" y="764704"/>
            <a:ext cx="2592288" cy="273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0" fontAlgn="base" latinLnBrk="0" hangingPunct="0">
              <a:lnSpc>
                <a:spcPct val="115000"/>
              </a:lnSpc>
              <a:spcBef>
                <a:spcPct val="0"/>
              </a:spcBef>
              <a:spcAft>
                <a:spcPts val="1000"/>
              </a:spcAft>
            </a:pPr>
            <a:r>
              <a:rPr lang="fr-FR" altLang="de-DE" sz="1200" b="1" smtClean="0">
                <a:solidFill>
                  <a:srgbClr val="000000"/>
                </a:solidFill>
                <a:latin typeface="Times New Roman" panose="02020603050405020304" pitchFamily="18" charset="0"/>
                <a:cs typeface="Times New Roman" panose="02020603050405020304" pitchFamily="18" charset="0"/>
              </a:rPr>
              <a:t>UNR157-</a:t>
            </a:r>
            <a:r>
              <a:rPr lang="nl-BE" altLang="de-DE" sz="1200" b="1"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05-</a:t>
            </a:r>
            <a:r>
              <a:rPr lang="en-US" altLang="de-DE"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13</a:t>
            </a:r>
            <a:endParaRPr lang="en-US" altLang="de-DE"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eaLnBrk="0" fontAlgn="base" latinLnBrk="0" hangingPunct="0">
              <a:lnSpc>
                <a:spcPct val="115000"/>
              </a:lnSpc>
              <a:spcBef>
                <a:spcPct val="0"/>
              </a:spcBef>
              <a:spcAft>
                <a:spcPts val="1000"/>
              </a:spcAft>
            </a:pPr>
            <a:endParaRPr lang="de-DE" altLang="de-DE" sz="1200" b="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519218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제목 5">
            <a:extLst>
              <a:ext uri="{FF2B5EF4-FFF2-40B4-BE49-F238E27FC236}">
                <a16:creationId xmlns:a16="http://schemas.microsoft.com/office/drawing/2014/main" xmlns="" id="{DECC4BFE-FACD-4EE5-AA48-3D2150A686DF}"/>
              </a:ext>
            </a:extLst>
          </p:cNvPr>
          <p:cNvSpPr>
            <a:spLocks noGrp="1"/>
          </p:cNvSpPr>
          <p:nvPr>
            <p:ph type="title"/>
          </p:nvPr>
        </p:nvSpPr>
        <p:spPr/>
        <p:txBody>
          <a:bodyPr>
            <a:normAutofit fontScale="90000"/>
          </a:bodyPr>
          <a:lstStyle/>
          <a:p>
            <a:r>
              <a:rPr lang="en-US" altLang="ko-KR" b="1" dirty="0" smtClean="0"/>
              <a:t>New Formula </a:t>
            </a:r>
            <a:r>
              <a:rPr lang="en-US" altLang="ko-KR" b="1" dirty="0"/>
              <a:t>for Minimum </a:t>
            </a:r>
            <a:r>
              <a:rPr lang="en-US" altLang="ko-KR" b="1" dirty="0" smtClean="0"/>
              <a:t>Following </a:t>
            </a:r>
            <a:r>
              <a:rPr lang="en-US" altLang="ko-KR" b="1" dirty="0"/>
              <a:t>D</a:t>
            </a:r>
            <a:r>
              <a:rPr lang="en-US" altLang="ko-KR" b="1" dirty="0" smtClean="0"/>
              <a:t>istance</a:t>
            </a:r>
            <a:endParaRPr lang="ko-KR" altLang="en-US" b="1" dirty="0"/>
          </a:p>
        </p:txBody>
      </p:sp>
      <mc:AlternateContent xmlns:mc="http://schemas.openxmlformats.org/markup-compatibility/2006" xmlns:a14="http://schemas.microsoft.com/office/drawing/2010/main">
        <mc:Choice Requires="a14">
          <p:sp>
            <p:nvSpPr>
              <p:cNvPr id="7" name="직사각형 6"/>
              <p:cNvSpPr/>
              <p:nvPr/>
            </p:nvSpPr>
            <p:spPr>
              <a:xfrm>
                <a:off x="467544" y="1772816"/>
                <a:ext cx="8568952" cy="5329408"/>
              </a:xfrm>
              <a:prstGeom prst="rect">
                <a:avLst/>
              </a:prstGeom>
            </p:spPr>
            <p:txBody>
              <a:bodyPr wrap="square">
                <a:spAutoFit/>
              </a:bodyPr>
              <a:lstStyle/>
              <a:p>
                <a:pPr marR="0" lvl="0" algn="l" defTabSz="914400" rtl="0" eaLnBrk="1" fontAlgn="auto" latinLnBrk="1" hangingPunct="1">
                  <a:lnSpc>
                    <a:spcPct val="150000"/>
                  </a:lnSpc>
                  <a:spcBef>
                    <a:spcPts val="0"/>
                  </a:spcBef>
                  <a:spcAft>
                    <a:spcPts val="0"/>
                  </a:spcAft>
                  <a:buClrTx/>
                  <a:buSzTx/>
                  <a:tabLst/>
                  <a:defRPr/>
                </a:pPr>
                <a14:m>
                  <m:oMathPara xmlns:m="http://schemas.openxmlformats.org/officeDocument/2006/math">
                    <m:oMathParaPr>
                      <m:jc m:val="centerGroup"/>
                    </m:oMathParaPr>
                    <m:oMath xmlns:m="http://schemas.openxmlformats.org/officeDocument/2006/math">
                      <m:r>
                        <a:rPr lang="en-US" altLang="ko-KR" sz="2800" b="0" i="1" smtClean="0">
                          <a:latin typeface="Cambria Math" panose="02040503050406030204" pitchFamily="18" charset="0"/>
                        </a:rPr>
                        <m:t> </m:t>
                      </m:r>
                      <m:r>
                        <a:rPr lang="en-US" altLang="ko-KR" sz="2800" b="1" i="1" smtClean="0">
                          <a:solidFill>
                            <a:schemeClr val="tx1"/>
                          </a:solidFill>
                          <a:latin typeface="Cambria Math" panose="02040503050406030204" pitchFamily="18" charset="0"/>
                        </a:rPr>
                        <m:t>𝑺</m:t>
                      </m:r>
                      <m:r>
                        <a:rPr lang="en-US" altLang="ko-KR" sz="2800" b="1" i="1" smtClean="0">
                          <a:solidFill>
                            <a:schemeClr val="tx1"/>
                          </a:solidFill>
                          <a:latin typeface="Cambria Math" panose="02040503050406030204" pitchFamily="18" charset="0"/>
                        </a:rPr>
                        <m:t>=</m:t>
                      </m:r>
                      <m:sSub>
                        <m:sSubPr>
                          <m:ctrlPr>
                            <a:rPr lang="en-US" altLang="ko-KR" sz="2800" b="1" i="1">
                              <a:solidFill>
                                <a:schemeClr val="tx1"/>
                              </a:solidFill>
                              <a:latin typeface="Cambria Math"/>
                            </a:rPr>
                          </m:ctrlPr>
                        </m:sSubPr>
                        <m:e>
                          <m:r>
                            <a:rPr lang="en-US" altLang="ko-KR" sz="2800" b="1" i="0" smtClean="0">
                              <a:solidFill>
                                <a:schemeClr val="tx1"/>
                              </a:solidFill>
                              <a:latin typeface="Cambria Math"/>
                            </a:rPr>
                            <m:t>𝐦𝐚𝐱</m:t>
                          </m:r>
                          <m:r>
                            <a:rPr lang="en-US" altLang="ko-KR" sz="2800" b="1" i="1" smtClean="0">
                              <a:solidFill>
                                <a:schemeClr val="tx1"/>
                              </a:solidFill>
                              <a:latin typeface="Cambria Math"/>
                            </a:rPr>
                            <m:t>⁡(</m:t>
                          </m:r>
                          <m:r>
                            <a:rPr lang="en-US" altLang="ko-KR" sz="2800" b="1" i="0" smtClean="0">
                              <a:solidFill>
                                <a:schemeClr val="tx1"/>
                              </a:solidFill>
                              <a:latin typeface="Cambria Math" panose="02040503050406030204" pitchFamily="18" charset="0"/>
                            </a:rPr>
                            <m:t>𝐦𝐢𝐧</m:t>
                          </m:r>
                          <m:r>
                            <a:rPr lang="en-US" altLang="ko-KR" sz="2800" b="1" i="1" smtClean="0">
                              <a:solidFill>
                                <a:schemeClr val="tx1"/>
                              </a:solidFill>
                              <a:latin typeface="Cambria Math" panose="02040503050406030204" pitchFamily="18" charset="0"/>
                            </a:rPr>
                            <m:t>⁡( </m:t>
                          </m:r>
                          <m:r>
                            <a:rPr lang="en-US" altLang="ko-KR" sz="2800" b="1" i="1" smtClean="0">
                              <a:solidFill>
                                <a:schemeClr val="tx1"/>
                              </a:solidFill>
                              <a:latin typeface="Cambria Math" panose="02040503050406030204" pitchFamily="18" charset="0"/>
                            </a:rPr>
                            <m:t>𝑽</m:t>
                          </m:r>
                        </m:e>
                        <m:sub>
                          <m:r>
                            <a:rPr lang="en-US" altLang="ko-KR" sz="2800" b="1" i="1" smtClean="0">
                              <a:solidFill>
                                <a:schemeClr val="tx1"/>
                              </a:solidFill>
                              <a:latin typeface="Cambria Math"/>
                            </a:rPr>
                            <m:t>𝑨𝑳𝑲𝑺</m:t>
                          </m:r>
                        </m:sub>
                      </m:sSub>
                      <m:r>
                        <a:rPr lang="en-US" altLang="ko-KR" sz="2800" b="1" i="1">
                          <a:solidFill>
                            <a:schemeClr val="tx1"/>
                          </a:solidFill>
                          <a:latin typeface="Cambria Math" panose="02040503050406030204" pitchFamily="18" charset="0"/>
                          <a:ea typeface="Cambria Math" panose="02040503050406030204" pitchFamily="18" charset="0"/>
                        </a:rPr>
                        <m:t>×</m:t>
                      </m:r>
                      <m:sSub>
                        <m:sSubPr>
                          <m:ctrlPr>
                            <a:rPr lang="en-US" altLang="ko-KR" sz="2800" b="1" i="1" smtClean="0">
                              <a:solidFill>
                                <a:srgbClr val="0000FF"/>
                              </a:solidFill>
                              <a:latin typeface="Cambria Math"/>
                            </a:rPr>
                          </m:ctrlPr>
                        </m:sSubPr>
                        <m:e>
                          <m:r>
                            <a:rPr lang="en-US" altLang="ko-KR" sz="2800" b="1" i="1">
                              <a:solidFill>
                                <a:srgbClr val="0000FF"/>
                              </a:solidFill>
                              <a:latin typeface="Cambria Math" panose="02040503050406030204" pitchFamily="18" charset="0"/>
                            </a:rPr>
                            <m:t>𝒕</m:t>
                          </m:r>
                        </m:e>
                        <m:sub>
                          <m:r>
                            <a:rPr lang="en-US" altLang="ko-KR" sz="2800" b="1" i="1">
                              <a:solidFill>
                                <a:srgbClr val="0000FF"/>
                              </a:solidFill>
                              <a:latin typeface="Cambria Math" panose="02040503050406030204" pitchFamily="18" charset="0"/>
                            </a:rPr>
                            <m:t>𝒇𝒓𝒐𝒏𝒕</m:t>
                          </m:r>
                          <m:r>
                            <a:rPr lang="en-US" altLang="ko-KR" sz="2800" b="1" i="1" smtClean="0">
                              <a:solidFill>
                                <a:srgbClr val="0000FF"/>
                              </a:solidFill>
                              <a:latin typeface="Cambria Math" panose="02040503050406030204" pitchFamily="18" charset="0"/>
                            </a:rPr>
                            <m:t>𝟏</m:t>
                          </m:r>
                        </m:sub>
                      </m:sSub>
                      <m:r>
                        <a:rPr lang="en-US" altLang="ko-KR" sz="2800" b="1" i="1" smtClean="0">
                          <a:solidFill>
                            <a:schemeClr val="tx1"/>
                          </a:solidFill>
                          <a:latin typeface="Cambria Math" panose="02040503050406030204" pitchFamily="18" charset="0"/>
                        </a:rPr>
                        <m:t>,</m:t>
                      </m:r>
                      <m:sSub>
                        <m:sSubPr>
                          <m:ctrlPr>
                            <a:rPr lang="en-US" altLang="ko-KR" sz="2800" b="1" i="1">
                              <a:solidFill>
                                <a:schemeClr val="tx1"/>
                              </a:solidFill>
                              <a:latin typeface="Cambria Math"/>
                            </a:rPr>
                          </m:ctrlPr>
                        </m:sSubPr>
                        <m:e>
                          <m:r>
                            <a:rPr lang="en-US" altLang="ko-KR" sz="2800" b="1" i="1">
                              <a:solidFill>
                                <a:schemeClr val="tx1"/>
                              </a:solidFill>
                              <a:latin typeface="Cambria Math" panose="02040503050406030204" pitchFamily="18" charset="0"/>
                            </a:rPr>
                            <m:t> </m:t>
                          </m:r>
                          <m:r>
                            <a:rPr lang="en-US" altLang="ko-KR" sz="2800" b="1" i="1">
                              <a:solidFill>
                                <a:schemeClr val="tx1"/>
                              </a:solidFill>
                              <a:latin typeface="Cambria Math" panose="02040503050406030204" pitchFamily="18" charset="0"/>
                            </a:rPr>
                            <m:t>𝑽</m:t>
                          </m:r>
                        </m:e>
                        <m:sub>
                          <m:r>
                            <a:rPr lang="en-US" altLang="ko-KR" sz="2800" b="1" i="1">
                              <a:solidFill>
                                <a:schemeClr val="tx1"/>
                              </a:solidFill>
                              <a:latin typeface="Cambria Math"/>
                            </a:rPr>
                            <m:t>𝑨𝑳𝑲𝑺</m:t>
                          </m:r>
                        </m:sub>
                      </m:sSub>
                      <m:r>
                        <a:rPr lang="en-US" altLang="ko-KR" sz="2800" b="1" i="1">
                          <a:solidFill>
                            <a:schemeClr val="tx1"/>
                          </a:solidFill>
                          <a:latin typeface="Cambria Math" panose="02040503050406030204" pitchFamily="18" charset="0"/>
                          <a:ea typeface="Cambria Math" panose="02040503050406030204" pitchFamily="18" charset="0"/>
                        </a:rPr>
                        <m:t>×</m:t>
                      </m:r>
                      <m:sSub>
                        <m:sSubPr>
                          <m:ctrlPr>
                            <a:rPr lang="en-US" altLang="ko-KR" sz="2800" b="1" i="1" smtClean="0">
                              <a:solidFill>
                                <a:srgbClr val="33CC33"/>
                              </a:solidFill>
                              <a:latin typeface="Cambria Math"/>
                            </a:rPr>
                          </m:ctrlPr>
                        </m:sSubPr>
                        <m:e>
                          <m:r>
                            <a:rPr lang="en-US" altLang="ko-KR" sz="2800" b="1" i="1">
                              <a:solidFill>
                                <a:srgbClr val="33CC33"/>
                              </a:solidFill>
                              <a:latin typeface="Cambria Math" panose="02040503050406030204" pitchFamily="18" charset="0"/>
                            </a:rPr>
                            <m:t>𝒕</m:t>
                          </m:r>
                        </m:e>
                        <m:sub>
                          <m:r>
                            <a:rPr lang="en-US" altLang="ko-KR" sz="2800" b="1" i="1">
                              <a:solidFill>
                                <a:srgbClr val="33CC33"/>
                              </a:solidFill>
                              <a:latin typeface="Cambria Math" panose="02040503050406030204" pitchFamily="18" charset="0"/>
                            </a:rPr>
                            <m:t>𝒇𝒓𝒐𝒏𝒕</m:t>
                          </m:r>
                          <m:r>
                            <a:rPr lang="en-US" altLang="ko-KR" sz="2800" b="1" i="1" smtClean="0">
                              <a:solidFill>
                                <a:srgbClr val="33CC33"/>
                              </a:solidFill>
                              <a:latin typeface="Cambria Math" panose="02040503050406030204" pitchFamily="18" charset="0"/>
                            </a:rPr>
                            <m:t>𝟐</m:t>
                          </m:r>
                        </m:sub>
                      </m:sSub>
                      <m:r>
                        <a:rPr lang="en-US" altLang="ko-KR" sz="2800" b="1" i="1" smtClean="0">
                          <a:solidFill>
                            <a:schemeClr val="tx1"/>
                          </a:solidFill>
                          <a:latin typeface="Cambria Math" panose="02040503050406030204" pitchFamily="18" charset="0"/>
                        </a:rPr>
                        <m:t>)</m:t>
                      </m:r>
                      <m:r>
                        <a:rPr lang="en-US" altLang="ko-KR" sz="2800" b="1" i="1" smtClean="0">
                          <a:solidFill>
                            <a:schemeClr val="tx1"/>
                          </a:solidFill>
                          <a:latin typeface="Cambria Math"/>
                        </a:rPr>
                        <m:t>, </m:t>
                      </m:r>
                      <m:r>
                        <a:rPr lang="en-US" altLang="ko-KR" sz="2800" b="1" i="1" smtClean="0">
                          <a:solidFill>
                            <a:schemeClr val="tx1"/>
                          </a:solidFill>
                          <a:latin typeface="Cambria Math"/>
                        </a:rPr>
                        <m:t>𝟐</m:t>
                      </m:r>
                      <m:r>
                        <a:rPr lang="en-US" altLang="ko-KR" sz="2800" b="1" i="1" smtClean="0">
                          <a:solidFill>
                            <a:schemeClr val="tx1"/>
                          </a:solidFill>
                          <a:latin typeface="Cambria Math"/>
                        </a:rPr>
                        <m:t>)</m:t>
                      </m:r>
                    </m:oMath>
                  </m:oMathPara>
                </a14:m>
                <a:endParaRPr lang="en-US" altLang="ko-KR" sz="1600" b="1" dirty="0" smtClean="0">
                  <a:solidFill>
                    <a:srgbClr val="0000FF"/>
                  </a:solidFill>
                </a:endParaRPr>
              </a:p>
              <a:p>
                <a:pPr>
                  <a:lnSpc>
                    <a:spcPct val="150000"/>
                  </a:lnSpc>
                  <a:defRPr/>
                </a:pPr>
                <a:r>
                  <a:rPr lang="en-US" altLang="ko-KR" sz="2000" dirty="0" smtClean="0">
                    <a:solidFill>
                      <a:prstClr val="black"/>
                    </a:solidFill>
                    <a:latin typeface="Calibri" panose="020F0502020204030204" pitchFamily="34" charset="0"/>
                    <a:ea typeface="맑은 고딕" panose="020B0503020000020004" pitchFamily="50" charset="-127"/>
                  </a:rPr>
                  <a:t>    </a:t>
                </a:r>
              </a:p>
              <a:p>
                <a:pPr>
                  <a:lnSpc>
                    <a:spcPct val="150000"/>
                  </a:lnSpc>
                  <a:defRPr/>
                </a:pPr>
                <a:r>
                  <a:rPr lang="en-US" altLang="ko-KR" sz="2000" dirty="0">
                    <a:solidFill>
                      <a:prstClr val="black"/>
                    </a:solidFill>
                    <a:latin typeface="Calibri" panose="020F0502020204030204" pitchFamily="34" charset="0"/>
                    <a:ea typeface="맑은 고딕" panose="020B0503020000020004" pitchFamily="50" charset="-127"/>
                  </a:rPr>
                  <a:t> </a:t>
                </a:r>
                <a:r>
                  <a:rPr lang="en-US" altLang="ko-KR" sz="2000" dirty="0" smtClean="0">
                    <a:solidFill>
                      <a:prstClr val="black"/>
                    </a:solidFill>
                    <a:latin typeface="Calibri" panose="020F0502020204030204" pitchFamily="34" charset="0"/>
                    <a:ea typeface="맑은 고딕" panose="020B0503020000020004" pitchFamily="50" charset="-127"/>
                  </a:rPr>
                  <a:t>    </a:t>
                </a:r>
                <a:r>
                  <a:rPr lang="en-US" altLang="ko-KR" sz="2000" dirty="0">
                    <a:solidFill>
                      <a:prstClr val="black"/>
                    </a:solidFill>
                    <a:latin typeface="Calibri" panose="020F0502020204030204" pitchFamily="34" charset="0"/>
                    <a:ea typeface="맑은 고딕" panose="020B0503020000020004" pitchFamily="50" charset="-127"/>
                  </a:rPr>
                  <a:t>Where :</a:t>
                </a:r>
              </a:p>
              <a:p>
                <a:pPr lvl="0">
                  <a:lnSpc>
                    <a:spcPct val="150000"/>
                  </a:lnSpc>
                  <a:defRPr/>
                </a:pPr>
                <a:r>
                  <a:rPr lang="en-US" altLang="ko-KR" sz="2000" dirty="0"/>
                  <a:t>    </a:t>
                </a:r>
                <a14:m>
                  <m:oMath xmlns:m="http://schemas.openxmlformats.org/officeDocument/2006/math">
                    <m:sSub>
                      <m:sSubPr>
                        <m:ctrlPr>
                          <a:rPr lang="en-US" altLang="ko-KR" sz="2000" i="1">
                            <a:latin typeface="Cambria Math"/>
                          </a:rPr>
                        </m:ctrlPr>
                      </m:sSubPr>
                      <m:e>
                        <m:r>
                          <a:rPr lang="en-US" altLang="ko-KR" sz="2000" b="0" i="1" smtClean="0">
                            <a:latin typeface="Cambria Math" panose="02040503050406030204" pitchFamily="18" charset="0"/>
                          </a:rPr>
                          <m:t>𝑉</m:t>
                        </m:r>
                      </m:e>
                      <m:sub>
                        <m:r>
                          <a:rPr lang="en-US" altLang="ko-KR" sz="2000" b="0" i="1" smtClean="0">
                            <a:latin typeface="Cambria Math"/>
                          </a:rPr>
                          <m:t>𝐴𝐿𝐾𝑆</m:t>
                        </m:r>
                      </m:sub>
                    </m:sSub>
                  </m:oMath>
                </a14:m>
                <a:r>
                  <a:rPr lang="en-US" altLang="ko-KR" sz="2000" dirty="0">
                    <a:solidFill>
                      <a:prstClr val="black"/>
                    </a:solidFill>
                    <a:latin typeface="Calibri" panose="020F0502020204030204" pitchFamily="34" charset="0"/>
                    <a:ea typeface="맑은 고딕" panose="020B0503020000020004" pitchFamily="50" charset="-127"/>
                  </a:rPr>
                  <a:t> : the actual speed of </a:t>
                </a:r>
                <a:r>
                  <a:rPr lang="en-US" altLang="ko-KR" sz="2000" dirty="0">
                    <a:latin typeface="Calibri" panose="020F0502020204030204" pitchFamily="34" charset="0"/>
                    <a:ea typeface="맑은 고딕" panose="020B0503020000020004" pitchFamily="50" charset="-127"/>
                  </a:rPr>
                  <a:t>the ALKS </a:t>
                </a:r>
                <a:r>
                  <a:rPr lang="en-US" altLang="ko-KR" sz="2000" dirty="0">
                    <a:solidFill>
                      <a:prstClr val="black"/>
                    </a:solidFill>
                    <a:latin typeface="Calibri" panose="020F0502020204030204" pitchFamily="34" charset="0"/>
                    <a:ea typeface="맑은 고딕" panose="020B0503020000020004" pitchFamily="50" charset="-127"/>
                  </a:rPr>
                  <a:t>vehicle in m/s</a:t>
                </a:r>
                <a:r>
                  <a:rPr lang="en-US" altLang="ko-KR" sz="2000" dirty="0" smtClean="0">
                    <a:solidFill>
                      <a:prstClr val="black"/>
                    </a:solidFill>
                    <a:latin typeface="Calibri" panose="020F0502020204030204" pitchFamily="34" charset="0"/>
                    <a:ea typeface="맑은 고딕" panose="020B0503020000020004" pitchFamily="50" charset="-127"/>
                  </a:rPr>
                  <a:t>;</a:t>
                </a:r>
                <a:endParaRPr lang="en-US" altLang="ko-KR" sz="2000" dirty="0">
                  <a:solidFill>
                    <a:prstClr val="black"/>
                  </a:solidFill>
                  <a:latin typeface="Calibri" panose="020F0502020204030204" pitchFamily="34" charset="0"/>
                  <a:ea typeface="맑은 고딕" panose="020B0503020000020004" pitchFamily="50" charset="-127"/>
                </a:endParaRPr>
              </a:p>
              <a:p>
                <a:pPr>
                  <a:lnSpc>
                    <a:spcPct val="150000"/>
                  </a:lnSpc>
                  <a:defRPr/>
                </a:pPr>
                <a:r>
                  <a:rPr lang="en-US" altLang="ko-KR" sz="2000" dirty="0">
                    <a:solidFill>
                      <a:schemeClr val="tx1"/>
                    </a:solidFill>
                  </a:rPr>
                  <a:t>    </a:t>
                </a:r>
                <a14:m>
                  <m:oMath xmlns:m="http://schemas.openxmlformats.org/officeDocument/2006/math">
                    <m:sSub>
                      <m:sSubPr>
                        <m:ctrlPr>
                          <a:rPr lang="en-US" altLang="ko-KR" sz="2000" i="1" smtClean="0">
                            <a:solidFill>
                              <a:srgbClr val="0000FF"/>
                            </a:solidFill>
                            <a:latin typeface="Cambria Math"/>
                          </a:rPr>
                        </m:ctrlPr>
                      </m:sSubPr>
                      <m:e>
                        <m:r>
                          <a:rPr lang="en-US" altLang="ko-KR" sz="2000" i="1">
                            <a:solidFill>
                              <a:srgbClr val="0000FF"/>
                            </a:solidFill>
                            <a:latin typeface="Cambria Math" panose="02040503050406030204" pitchFamily="18" charset="0"/>
                          </a:rPr>
                          <m:t>𝑡</m:t>
                        </m:r>
                      </m:e>
                      <m:sub>
                        <m:r>
                          <a:rPr lang="en-US" altLang="ko-KR" sz="2000" i="1">
                            <a:solidFill>
                              <a:srgbClr val="0000FF"/>
                            </a:solidFill>
                            <a:latin typeface="Cambria Math" panose="02040503050406030204" pitchFamily="18" charset="0"/>
                          </a:rPr>
                          <m:t>𝑓𝑟𝑜𝑛𝑡</m:t>
                        </m:r>
                        <m:r>
                          <a:rPr lang="en-US" altLang="ko-KR" sz="2000" b="0" i="1" smtClean="0">
                            <a:solidFill>
                              <a:srgbClr val="0000FF"/>
                            </a:solidFill>
                            <a:latin typeface="Cambria Math" panose="02040503050406030204" pitchFamily="18" charset="0"/>
                          </a:rPr>
                          <m:t>1</m:t>
                        </m:r>
                      </m:sub>
                    </m:sSub>
                  </m:oMath>
                </a14:m>
                <a:r>
                  <a:rPr lang="en-US" altLang="ko-KR" sz="2000" dirty="0">
                    <a:solidFill>
                      <a:srgbClr val="0000FF"/>
                    </a:solidFill>
                    <a:latin typeface="Calibri" panose="020F0502020204030204" pitchFamily="34" charset="0"/>
                    <a:ea typeface="맑은 고딕" panose="020B0503020000020004" pitchFamily="50" charset="-127"/>
                  </a:rPr>
                  <a:t> : </a:t>
                </a:r>
                <a:r>
                  <a:rPr lang="en-US" altLang="ko-KR" sz="2000" dirty="0" smtClean="0">
                    <a:solidFill>
                      <a:srgbClr val="0000FF"/>
                    </a:solidFill>
                    <a:latin typeface="Calibri" panose="020F0502020204030204" pitchFamily="34" charset="0"/>
                    <a:ea typeface="맑은 고딕" panose="020B0503020000020004" pitchFamily="50" charset="-127"/>
                  </a:rPr>
                  <a:t>minimum time </a:t>
                </a:r>
                <a:r>
                  <a:rPr lang="en-US" altLang="ko-KR" sz="2000" dirty="0">
                    <a:solidFill>
                      <a:srgbClr val="0000FF"/>
                    </a:solidFill>
                    <a:latin typeface="Calibri" panose="020F0502020204030204" pitchFamily="34" charset="0"/>
                    <a:ea typeface="맑은 고딕" panose="020B0503020000020004" pitchFamily="50" charset="-127"/>
                  </a:rPr>
                  <a:t>gap </a:t>
                </a:r>
                <a:r>
                  <a:rPr lang="en-US" altLang="ko-KR" sz="2000" dirty="0" smtClean="0">
                    <a:solidFill>
                      <a:srgbClr val="0000FF"/>
                    </a:solidFill>
                    <a:latin typeface="Calibri" panose="020F0502020204030204" pitchFamily="34" charset="0"/>
                    <a:ea typeface="맑은 고딕" panose="020B0503020000020004" pitchFamily="50" charset="-127"/>
                  </a:rPr>
                  <a:t>in second between </a:t>
                </a:r>
                <a:r>
                  <a:rPr lang="en-US" altLang="ko-KR" sz="2000" dirty="0">
                    <a:solidFill>
                      <a:srgbClr val="0000FF"/>
                    </a:solidFill>
                    <a:latin typeface="Calibri" panose="020F0502020204030204" pitchFamily="34" charset="0"/>
                    <a:ea typeface="맑은 고딕" panose="020B0503020000020004" pitchFamily="50" charset="-127"/>
                  </a:rPr>
                  <a:t>the ALKS </a:t>
                </a:r>
                <a:r>
                  <a:rPr lang="en-US" altLang="ko-KR" sz="2000" dirty="0" smtClean="0">
                    <a:solidFill>
                      <a:srgbClr val="0000FF"/>
                    </a:solidFill>
                    <a:latin typeface="Calibri" panose="020F0502020204030204" pitchFamily="34" charset="0"/>
                    <a:ea typeface="맑은 고딕" panose="020B0503020000020004" pitchFamily="50" charset="-127"/>
                  </a:rPr>
                  <a:t>vehicle</a:t>
                </a:r>
              </a:p>
              <a:p>
                <a:pPr>
                  <a:lnSpc>
                    <a:spcPct val="150000"/>
                  </a:lnSpc>
                  <a:defRPr/>
                </a:pPr>
                <a:r>
                  <a:rPr lang="en-US" altLang="ko-KR" sz="2000" dirty="0">
                    <a:solidFill>
                      <a:srgbClr val="0000FF"/>
                    </a:solidFill>
                    <a:latin typeface="Calibri" panose="020F0502020204030204" pitchFamily="34" charset="0"/>
                    <a:ea typeface="맑은 고딕" panose="020B0503020000020004" pitchFamily="50" charset="-127"/>
                  </a:rPr>
                  <a:t> </a:t>
                </a:r>
                <a:r>
                  <a:rPr lang="en-US" altLang="ko-KR" sz="2000" dirty="0" smtClean="0">
                    <a:solidFill>
                      <a:srgbClr val="0000FF"/>
                    </a:solidFill>
                    <a:latin typeface="Calibri" panose="020F0502020204030204" pitchFamily="34" charset="0"/>
                    <a:ea typeface="맑은 고딕" panose="020B0503020000020004" pitchFamily="50" charset="-127"/>
                  </a:rPr>
                  <a:t>                    </a:t>
                </a:r>
                <a:r>
                  <a:rPr lang="en-US" altLang="ko-KR" sz="2000" dirty="0">
                    <a:solidFill>
                      <a:srgbClr val="0000FF"/>
                    </a:solidFill>
                    <a:latin typeface="Calibri" panose="020F0502020204030204" pitchFamily="34" charset="0"/>
                    <a:ea typeface="맑은 고딕" panose="020B0503020000020004" pitchFamily="50" charset="-127"/>
                  </a:rPr>
                  <a:t>and </a:t>
                </a:r>
                <a:r>
                  <a:rPr lang="en-US" altLang="ko-KR" sz="2000" dirty="0" smtClean="0">
                    <a:solidFill>
                      <a:srgbClr val="0000FF"/>
                    </a:solidFill>
                    <a:latin typeface="Calibri" panose="020F0502020204030204" pitchFamily="34" charset="0"/>
                    <a:ea typeface="맑은 고딕" panose="020B0503020000020004" pitchFamily="50" charset="-127"/>
                  </a:rPr>
                  <a:t>a </a:t>
                </a:r>
                <a:r>
                  <a:rPr lang="en-US" altLang="ko-KR" sz="2000" dirty="0">
                    <a:solidFill>
                      <a:srgbClr val="0000FF"/>
                    </a:solidFill>
                    <a:latin typeface="Calibri" panose="020F0502020204030204" pitchFamily="34" charset="0"/>
                    <a:ea typeface="맑은 고딕" panose="020B0503020000020004" pitchFamily="50" charset="-127"/>
                  </a:rPr>
                  <a:t>leading vehicle in front </a:t>
                </a:r>
                <a:r>
                  <a:rPr lang="en-US" altLang="ko-KR" sz="2000" dirty="0" smtClean="0">
                    <a:solidFill>
                      <a:srgbClr val="0000FF"/>
                    </a:solidFill>
                    <a:latin typeface="Calibri" panose="020F0502020204030204" pitchFamily="34" charset="0"/>
                    <a:ea typeface="맑은 고딕" panose="020B0503020000020004" pitchFamily="50" charset="-127"/>
                  </a:rPr>
                  <a:t> </a:t>
                </a:r>
                <a:r>
                  <a:rPr lang="en-US" altLang="ko-KR" sz="2000" dirty="0" smtClean="0">
                    <a:solidFill>
                      <a:srgbClr val="0000FF"/>
                    </a:solidFill>
                  </a:rPr>
                  <a:t>= </a:t>
                </a:r>
                <a14:m>
                  <m:oMath xmlns:m="http://schemas.openxmlformats.org/officeDocument/2006/math">
                    <m:r>
                      <a:rPr lang="en-US" altLang="ko-KR" sz="2000" i="1" dirty="0" smtClean="0">
                        <a:solidFill>
                          <a:srgbClr val="0000FF"/>
                        </a:solidFill>
                        <a:latin typeface="Cambria Math" panose="02040503050406030204" pitchFamily="18" charset="0"/>
                      </a:rPr>
                      <m:t>0</m:t>
                    </m:r>
                    <m:r>
                      <a:rPr lang="en-US" altLang="ko-KR" sz="2000" i="1">
                        <a:solidFill>
                          <a:srgbClr val="0000FF"/>
                        </a:solidFill>
                        <a:latin typeface="Cambria Math" panose="02040503050406030204" pitchFamily="18" charset="0"/>
                      </a:rPr>
                      <m:t>.</m:t>
                    </m:r>
                    <m:r>
                      <a:rPr lang="en-US" altLang="ko-KR" sz="2000" b="0" i="1" smtClean="0">
                        <a:solidFill>
                          <a:srgbClr val="0000FF"/>
                        </a:solidFill>
                        <a:latin typeface="Cambria Math"/>
                      </a:rPr>
                      <m:t>2</m:t>
                    </m:r>
                    <m:r>
                      <a:rPr lang="en-US" altLang="ko-KR" sz="2000" i="1">
                        <a:solidFill>
                          <a:srgbClr val="0000FF"/>
                        </a:solidFill>
                        <a:latin typeface="Cambria Math" panose="02040503050406030204" pitchFamily="18" charset="0"/>
                      </a:rPr>
                      <m:t>+</m:t>
                    </m:r>
                    <m:f>
                      <m:fPr>
                        <m:ctrlPr>
                          <a:rPr lang="en-US" altLang="ko-KR" sz="2000" i="1">
                            <a:solidFill>
                              <a:srgbClr val="0000FF"/>
                            </a:solidFill>
                            <a:latin typeface="Cambria Math"/>
                          </a:rPr>
                        </m:ctrlPr>
                      </m:fPr>
                      <m:num>
                        <m:r>
                          <a:rPr lang="en-US" altLang="ko-KR" sz="2000" b="0" i="1" smtClean="0">
                            <a:solidFill>
                              <a:srgbClr val="0000FF"/>
                            </a:solidFill>
                            <a:latin typeface="Cambria Math" panose="02040503050406030204" pitchFamily="18" charset="0"/>
                          </a:rPr>
                          <m:t>2.</m:t>
                        </m:r>
                        <m:r>
                          <a:rPr lang="en-US" altLang="ko-KR" sz="2000" b="0" i="1" smtClean="0">
                            <a:solidFill>
                              <a:srgbClr val="0000FF"/>
                            </a:solidFill>
                            <a:latin typeface="Cambria Math"/>
                          </a:rPr>
                          <m:t>9∗</m:t>
                        </m:r>
                        <m:sSub>
                          <m:sSubPr>
                            <m:ctrlPr>
                              <a:rPr lang="en-US" altLang="ko-KR" sz="2000" i="1">
                                <a:solidFill>
                                  <a:srgbClr val="0000FF"/>
                                </a:solidFill>
                                <a:latin typeface="Cambria Math"/>
                              </a:rPr>
                            </m:ctrlPr>
                          </m:sSubPr>
                          <m:e>
                            <m:r>
                              <a:rPr lang="en-US" altLang="ko-KR" sz="2000" b="0" i="1" smtClean="0">
                                <a:solidFill>
                                  <a:srgbClr val="0000FF"/>
                                </a:solidFill>
                                <a:latin typeface="Cambria Math"/>
                              </a:rPr>
                              <m:t>𝑉</m:t>
                            </m:r>
                          </m:e>
                          <m:sub>
                            <m:r>
                              <a:rPr lang="en-US" altLang="ko-KR" sz="2000" b="0" i="1" smtClean="0">
                                <a:solidFill>
                                  <a:srgbClr val="0000FF"/>
                                </a:solidFill>
                                <a:latin typeface="Cambria Math"/>
                              </a:rPr>
                              <m:t>𝐴𝐿𝐾𝑆</m:t>
                            </m:r>
                          </m:sub>
                        </m:sSub>
                      </m:num>
                      <m:den>
                        <m:r>
                          <a:rPr lang="en-US" altLang="ko-KR" sz="2000" b="0" i="1" smtClean="0">
                            <a:solidFill>
                              <a:srgbClr val="0000FF"/>
                            </a:solidFill>
                            <a:latin typeface="Cambria Math" panose="02040503050406030204" pitchFamily="18" charset="0"/>
                          </a:rPr>
                          <m:t>36.1</m:t>
                        </m:r>
                      </m:den>
                    </m:f>
                  </m:oMath>
                </a14:m>
                <a:endParaRPr lang="en-US" altLang="ko-KR" sz="2000" dirty="0" smtClean="0">
                  <a:solidFill>
                    <a:srgbClr val="0000FF"/>
                  </a:solidFill>
                  <a:latin typeface="Calibri" panose="020F0502020204030204" pitchFamily="34" charset="0"/>
                </a:endParaRPr>
              </a:p>
              <a:p>
                <a:pPr>
                  <a:lnSpc>
                    <a:spcPct val="150000"/>
                  </a:lnSpc>
                  <a:defRPr/>
                </a:pPr>
                <a14:m>
                  <m:oMath xmlns:m="http://schemas.openxmlformats.org/officeDocument/2006/math">
                    <m:sSub>
                      <m:sSubPr>
                        <m:ctrlPr>
                          <a:rPr lang="en-US" altLang="ko-KR" sz="2000" i="1" smtClean="0">
                            <a:solidFill>
                              <a:srgbClr val="00B050"/>
                            </a:solidFill>
                            <a:latin typeface="Cambria Math"/>
                          </a:rPr>
                        </m:ctrlPr>
                      </m:sSubPr>
                      <m:e>
                        <m:r>
                          <a:rPr lang="en-US" altLang="ko-KR" sz="2000" b="0" i="1" smtClean="0">
                            <a:solidFill>
                              <a:srgbClr val="00B050"/>
                            </a:solidFill>
                            <a:latin typeface="Cambria Math" panose="02040503050406030204" pitchFamily="18" charset="0"/>
                          </a:rPr>
                          <m:t>       </m:t>
                        </m:r>
                        <m:r>
                          <a:rPr lang="en-US" altLang="ko-KR" sz="2000" b="0" i="1">
                            <a:solidFill>
                              <a:srgbClr val="00B050"/>
                            </a:solidFill>
                            <a:latin typeface="Cambria Math" panose="02040503050406030204" pitchFamily="18" charset="0"/>
                          </a:rPr>
                          <m:t>𝑡</m:t>
                        </m:r>
                      </m:e>
                      <m:sub>
                        <m:r>
                          <a:rPr lang="en-US" altLang="ko-KR" sz="2000" b="0" i="1">
                            <a:solidFill>
                              <a:srgbClr val="00B050"/>
                            </a:solidFill>
                            <a:latin typeface="Cambria Math" panose="02040503050406030204" pitchFamily="18" charset="0"/>
                          </a:rPr>
                          <m:t>𝑓𝑟𝑜𝑛</m:t>
                        </m:r>
                        <m:r>
                          <a:rPr lang="en-US" altLang="ko-KR" sz="2000" b="0" i="1" smtClean="0">
                            <a:solidFill>
                              <a:srgbClr val="00B050"/>
                            </a:solidFill>
                            <a:latin typeface="Cambria Math" panose="02040503050406030204" pitchFamily="18" charset="0"/>
                          </a:rPr>
                          <m:t>𝑡</m:t>
                        </m:r>
                        <m:r>
                          <a:rPr lang="en-US" altLang="ko-KR" sz="2000" b="0" i="1" smtClean="0">
                            <a:solidFill>
                              <a:srgbClr val="00B050"/>
                            </a:solidFill>
                            <a:latin typeface="Cambria Math" panose="02040503050406030204" pitchFamily="18" charset="0"/>
                          </a:rPr>
                          <m:t>2</m:t>
                        </m:r>
                      </m:sub>
                    </m:sSub>
                  </m:oMath>
                </a14:m>
                <a:r>
                  <a:rPr lang="en-US" altLang="ko-KR" sz="2000" dirty="0" smtClean="0">
                    <a:solidFill>
                      <a:srgbClr val="00B050"/>
                    </a:solidFill>
                    <a:latin typeface="Calibri" panose="020F0502020204030204" pitchFamily="34" charset="0"/>
                  </a:rPr>
                  <a:t> </a:t>
                </a:r>
                <a:r>
                  <a:rPr lang="en-US" altLang="ko-KR" sz="2000" dirty="0">
                    <a:solidFill>
                      <a:srgbClr val="00B050"/>
                    </a:solidFill>
                    <a:latin typeface="Calibri" panose="020F0502020204030204" pitchFamily="34" charset="0"/>
                  </a:rPr>
                  <a:t>: </a:t>
                </a:r>
                <a:r>
                  <a:rPr lang="en-US" altLang="ko-KR" sz="2000" dirty="0" smtClean="0">
                    <a:solidFill>
                      <a:srgbClr val="00B050"/>
                    </a:solidFill>
                    <a:latin typeface="Calibri" panose="020F0502020204030204" pitchFamily="34" charset="0"/>
                  </a:rPr>
                  <a:t>minimum time gap of 2 seconds </a:t>
                </a:r>
                <a:r>
                  <a:rPr lang="en-US" altLang="ko-KR" sz="2000" dirty="0">
                    <a:solidFill>
                      <a:srgbClr val="00B050"/>
                    </a:solidFill>
                    <a:latin typeface="Calibri" panose="020F0502020204030204" pitchFamily="34" charset="0"/>
                  </a:rPr>
                  <a:t>between the ALKS vehicle </a:t>
                </a:r>
                <a:endParaRPr lang="en-US" altLang="ko-KR" sz="2000" dirty="0" smtClean="0">
                  <a:solidFill>
                    <a:srgbClr val="00B050"/>
                  </a:solidFill>
                  <a:latin typeface="Calibri" panose="020F0502020204030204" pitchFamily="34" charset="0"/>
                </a:endParaRPr>
              </a:p>
              <a:p>
                <a:pPr>
                  <a:lnSpc>
                    <a:spcPct val="150000"/>
                  </a:lnSpc>
                  <a:defRPr/>
                </a:pPr>
                <a:r>
                  <a:rPr lang="en-US" altLang="ko-KR" sz="2000" dirty="0">
                    <a:solidFill>
                      <a:srgbClr val="00B050"/>
                    </a:solidFill>
                    <a:latin typeface="Calibri" panose="020F0502020204030204" pitchFamily="34" charset="0"/>
                  </a:rPr>
                  <a:t> </a:t>
                </a:r>
                <a:r>
                  <a:rPr lang="en-US" altLang="ko-KR" sz="2000" dirty="0" smtClean="0">
                    <a:solidFill>
                      <a:srgbClr val="00B050"/>
                    </a:solidFill>
                    <a:latin typeface="Calibri" panose="020F0502020204030204" pitchFamily="34" charset="0"/>
                  </a:rPr>
                  <a:t>                      and a leading vehicle </a:t>
                </a:r>
                <a:r>
                  <a:rPr lang="en-US" altLang="ko-KR" sz="2000" dirty="0">
                    <a:solidFill>
                      <a:srgbClr val="00B050"/>
                    </a:solidFill>
                    <a:latin typeface="Calibri" panose="020F0502020204030204" pitchFamily="34" charset="0"/>
                  </a:rPr>
                  <a:t>in </a:t>
                </a:r>
                <a:r>
                  <a:rPr lang="en-US" altLang="ko-KR" sz="2000" dirty="0" smtClean="0">
                    <a:solidFill>
                      <a:srgbClr val="00B050"/>
                    </a:solidFill>
                    <a:latin typeface="Calibri" panose="020F0502020204030204" pitchFamily="34" charset="0"/>
                  </a:rPr>
                  <a:t>front</a:t>
                </a:r>
              </a:p>
              <a:p>
                <a:pPr algn="just">
                  <a:defRPr/>
                </a:pPr>
                <a:r>
                  <a:rPr lang="en-US" altLang="ko-KR" sz="2000" dirty="0" smtClean="0">
                    <a:latin typeface="Calibri" panose="020F0502020204030204" pitchFamily="34" charset="0"/>
                  </a:rPr>
                  <a:t>☞ the result of the formula above for actual speeds below 4 m/s  </a:t>
                </a:r>
              </a:p>
              <a:p>
                <a:pPr algn="just">
                  <a:defRPr/>
                </a:pPr>
                <a:r>
                  <a:rPr lang="en-US" altLang="ko-KR" sz="2000" dirty="0">
                    <a:latin typeface="Calibri" panose="020F0502020204030204" pitchFamily="34" charset="0"/>
                  </a:rPr>
                  <a:t> </a:t>
                </a:r>
                <a:r>
                  <a:rPr lang="en-US" altLang="ko-KR" sz="2000" dirty="0" smtClean="0">
                    <a:latin typeface="Calibri" panose="020F0502020204030204" pitchFamily="34" charset="0"/>
                  </a:rPr>
                  <a:t>     the minimum following distance shall never be less than 2 m. </a:t>
                </a:r>
              </a:p>
              <a:p>
                <a:pPr>
                  <a:lnSpc>
                    <a:spcPct val="150000"/>
                  </a:lnSpc>
                  <a:defRPr/>
                </a:pPr>
                <a:endParaRPr lang="en-US" altLang="ko-KR" sz="2000" dirty="0" smtClean="0">
                  <a:solidFill>
                    <a:srgbClr val="00B050"/>
                  </a:solidFill>
                  <a:latin typeface="Calibri" panose="020F0502020204030204" pitchFamily="34" charset="0"/>
                </a:endParaRPr>
              </a:p>
            </p:txBody>
          </p:sp>
        </mc:Choice>
        <mc:Fallback xmlns="">
          <p:sp>
            <p:nvSpPr>
              <p:cNvPr id="7" name="직사각형 6"/>
              <p:cNvSpPr>
                <a:spLocks noRot="1" noChangeAspect="1" noMove="1" noResize="1" noEditPoints="1" noAdjustHandles="1" noChangeArrowheads="1" noChangeShapeType="1" noTextEdit="1"/>
              </p:cNvSpPr>
              <p:nvPr/>
            </p:nvSpPr>
            <p:spPr>
              <a:xfrm>
                <a:off x="467544" y="1772816"/>
                <a:ext cx="8568952" cy="5329408"/>
              </a:xfrm>
              <a:prstGeom prst="rect">
                <a:avLst/>
              </a:prstGeom>
              <a:blipFill rotWithShape="1">
                <a:blip r:embed="rId3"/>
                <a:stretch>
                  <a:fillRect l="-783"/>
                </a:stretch>
              </a:blipFill>
            </p:spPr>
            <p:txBody>
              <a:bodyPr/>
              <a:lstStyle/>
              <a:p>
                <a:r>
                  <a:rPr lang="ko-KR" altLang="en-US">
                    <a:noFill/>
                  </a:rPr>
                  <a:t> </a:t>
                </a:r>
              </a:p>
            </p:txBody>
          </p:sp>
        </mc:Fallback>
      </mc:AlternateContent>
      <p:grpSp>
        <p:nvGrpSpPr>
          <p:cNvPr id="5" name="그룹 4"/>
          <p:cNvGrpSpPr/>
          <p:nvPr/>
        </p:nvGrpSpPr>
        <p:grpSpPr>
          <a:xfrm>
            <a:off x="2866521" y="2533458"/>
            <a:ext cx="2952328" cy="405128"/>
            <a:chOff x="2987824" y="2925360"/>
            <a:chExt cx="2952328" cy="405128"/>
          </a:xfrm>
        </p:grpSpPr>
        <p:cxnSp>
          <p:nvCxnSpPr>
            <p:cNvPr id="3" name="직선 연결선 2"/>
            <p:cNvCxnSpPr/>
            <p:nvPr/>
          </p:nvCxnSpPr>
          <p:spPr>
            <a:xfrm>
              <a:off x="2987824" y="2925360"/>
              <a:ext cx="2952328" cy="0"/>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196654" y="2961156"/>
              <a:ext cx="2534668" cy="369332"/>
            </a:xfrm>
            <a:prstGeom prst="rect">
              <a:avLst/>
            </a:prstGeom>
            <a:solidFill>
              <a:srgbClr val="0000FF"/>
            </a:solidFill>
          </p:spPr>
          <p:txBody>
            <a:bodyPr wrap="none" rtlCol="0">
              <a:spAutoFit/>
            </a:bodyPr>
            <a:lstStyle/>
            <a:p>
              <a:r>
                <a:rPr lang="en-US" altLang="ko-KR" dirty="0" smtClean="0">
                  <a:solidFill>
                    <a:srgbClr val="FFFF00"/>
                  </a:solidFill>
                </a:rPr>
                <a:t>Low speed application</a:t>
              </a:r>
              <a:endParaRPr lang="ko-KR" altLang="en-US" dirty="0">
                <a:solidFill>
                  <a:srgbClr val="FFFF00"/>
                </a:solidFill>
              </a:endParaRPr>
            </a:p>
          </p:txBody>
        </p:sp>
      </p:grpSp>
      <p:grpSp>
        <p:nvGrpSpPr>
          <p:cNvPr id="4" name="그룹 3"/>
          <p:cNvGrpSpPr/>
          <p:nvPr/>
        </p:nvGrpSpPr>
        <p:grpSpPr>
          <a:xfrm>
            <a:off x="5854645" y="2533458"/>
            <a:ext cx="2611612" cy="423234"/>
            <a:chOff x="5975948" y="2925360"/>
            <a:chExt cx="2611612" cy="423234"/>
          </a:xfrm>
        </p:grpSpPr>
        <p:cxnSp>
          <p:nvCxnSpPr>
            <p:cNvPr id="8" name="직선 연결선 7"/>
            <p:cNvCxnSpPr/>
            <p:nvPr/>
          </p:nvCxnSpPr>
          <p:spPr>
            <a:xfrm>
              <a:off x="6156176" y="2925360"/>
              <a:ext cx="2160240"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975948" y="2979262"/>
              <a:ext cx="2611612" cy="369332"/>
            </a:xfrm>
            <a:prstGeom prst="rect">
              <a:avLst/>
            </a:prstGeom>
            <a:solidFill>
              <a:srgbClr val="33CC33"/>
            </a:solidFill>
          </p:spPr>
          <p:txBody>
            <a:bodyPr wrap="none" rtlCol="0">
              <a:spAutoFit/>
            </a:bodyPr>
            <a:lstStyle/>
            <a:p>
              <a:r>
                <a:rPr lang="en-US" altLang="ko-KR" dirty="0" smtClean="0"/>
                <a:t>High speed application</a:t>
              </a:r>
              <a:endParaRPr lang="ko-KR" altLang="en-US" dirty="0"/>
            </a:p>
          </p:txBody>
        </p:sp>
      </p:grpSp>
    </p:spTree>
    <p:extLst>
      <p:ext uri="{BB962C8B-B14F-4D97-AF65-F5344CB8AC3E}">
        <p14:creationId xmlns:p14="http://schemas.microsoft.com/office/powerpoint/2010/main" val="32667366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제목 5">
            <a:extLst>
              <a:ext uri="{FF2B5EF4-FFF2-40B4-BE49-F238E27FC236}">
                <a16:creationId xmlns:a16="http://schemas.microsoft.com/office/drawing/2014/main" xmlns="" id="{DECC4BFE-FACD-4EE5-AA48-3D2150A686DF}"/>
              </a:ext>
            </a:extLst>
          </p:cNvPr>
          <p:cNvSpPr>
            <a:spLocks noGrp="1"/>
          </p:cNvSpPr>
          <p:nvPr>
            <p:ph type="title"/>
          </p:nvPr>
        </p:nvSpPr>
        <p:spPr/>
        <p:txBody>
          <a:bodyPr>
            <a:normAutofit/>
          </a:bodyPr>
          <a:lstStyle/>
          <a:p>
            <a:r>
              <a:rPr lang="en-US" altLang="ko-KR" b="1" dirty="0" smtClean="0"/>
              <a:t>Plot for G/OICA vs. ROK</a:t>
            </a:r>
            <a:endParaRPr lang="ko-KR" altLang="en-US" b="1" dirty="0"/>
          </a:p>
        </p:txBody>
      </p:sp>
      <p:graphicFrame>
        <p:nvGraphicFramePr>
          <p:cNvPr id="4" name="차트 3"/>
          <p:cNvGraphicFramePr>
            <a:graphicFrameLocks/>
          </p:cNvGraphicFramePr>
          <p:nvPr>
            <p:extLst>
              <p:ext uri="{D42A27DB-BD31-4B8C-83A1-F6EECF244321}">
                <p14:modId xmlns:p14="http://schemas.microsoft.com/office/powerpoint/2010/main" val="2562034005"/>
              </p:ext>
            </p:extLst>
          </p:nvPr>
        </p:nvGraphicFramePr>
        <p:xfrm>
          <a:off x="611560" y="1595595"/>
          <a:ext cx="8049745" cy="500175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574946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p:cNvSpPr/>
          <p:nvPr/>
        </p:nvSpPr>
        <p:spPr>
          <a:xfrm>
            <a:off x="3059832" y="2636912"/>
            <a:ext cx="3888432" cy="707886"/>
          </a:xfrm>
          <a:prstGeom prst="rect">
            <a:avLst/>
          </a:prstGeom>
        </p:spPr>
        <p:txBody>
          <a:bodyPr wrap="square">
            <a:spAutoFit/>
          </a:bodyPr>
          <a:lstStyle/>
          <a:p>
            <a:r>
              <a:rPr lang="en-US" altLang="ko-KR" sz="4000" b="1" dirty="0" smtClean="0"/>
              <a:t>Appendix-1</a:t>
            </a:r>
            <a:endParaRPr lang="ko-KR" altLang="en-US" sz="4000" dirty="0"/>
          </a:p>
        </p:txBody>
      </p:sp>
    </p:spTree>
    <p:extLst>
      <p:ext uri="{BB962C8B-B14F-4D97-AF65-F5344CB8AC3E}">
        <p14:creationId xmlns:p14="http://schemas.microsoft.com/office/powerpoint/2010/main" val="21569609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a:blip r:embed="rId2"/>
          <a:stretch>
            <a:fillRect/>
          </a:stretch>
        </p:blipFill>
        <p:spPr>
          <a:xfrm>
            <a:off x="2339752" y="980728"/>
            <a:ext cx="4366850" cy="5674828"/>
          </a:xfrm>
          <a:prstGeom prst="rect">
            <a:avLst/>
          </a:prstGeom>
        </p:spPr>
      </p:pic>
    </p:spTree>
    <p:extLst>
      <p:ext uri="{BB962C8B-B14F-4D97-AF65-F5344CB8AC3E}">
        <p14:creationId xmlns:p14="http://schemas.microsoft.com/office/powerpoint/2010/main" val="14165518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a:blip r:embed="rId2"/>
          <a:stretch>
            <a:fillRect/>
          </a:stretch>
        </p:blipFill>
        <p:spPr>
          <a:xfrm>
            <a:off x="0" y="806708"/>
            <a:ext cx="9144000" cy="6051292"/>
          </a:xfrm>
          <a:prstGeom prst="rect">
            <a:avLst/>
          </a:prstGeom>
        </p:spPr>
      </p:pic>
    </p:spTree>
    <p:extLst>
      <p:ext uri="{BB962C8B-B14F-4D97-AF65-F5344CB8AC3E}">
        <p14:creationId xmlns:p14="http://schemas.microsoft.com/office/powerpoint/2010/main" val="21863157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p:cNvPicPr>
            <a:picLocks noChangeAspect="1"/>
          </p:cNvPicPr>
          <p:nvPr/>
        </p:nvPicPr>
        <p:blipFill>
          <a:blip r:embed="rId2"/>
          <a:stretch>
            <a:fillRect/>
          </a:stretch>
        </p:blipFill>
        <p:spPr>
          <a:xfrm>
            <a:off x="9293" y="908720"/>
            <a:ext cx="9144000" cy="5886155"/>
          </a:xfrm>
          <a:prstGeom prst="rect">
            <a:avLst/>
          </a:prstGeom>
        </p:spPr>
      </p:pic>
    </p:spTree>
    <p:extLst>
      <p:ext uri="{BB962C8B-B14F-4D97-AF65-F5344CB8AC3E}">
        <p14:creationId xmlns:p14="http://schemas.microsoft.com/office/powerpoint/2010/main" val="17389932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제목 5">
            <a:extLst>
              <a:ext uri="{FF2B5EF4-FFF2-40B4-BE49-F238E27FC236}">
                <a16:creationId xmlns:a16="http://schemas.microsoft.com/office/drawing/2014/main" xmlns="" id="{DECC4BFE-FACD-4EE5-AA48-3D2150A686DF}"/>
              </a:ext>
            </a:extLst>
          </p:cNvPr>
          <p:cNvSpPr>
            <a:spLocks noGrp="1"/>
          </p:cNvSpPr>
          <p:nvPr>
            <p:ph type="title"/>
          </p:nvPr>
        </p:nvSpPr>
        <p:spPr/>
        <p:txBody>
          <a:bodyPr>
            <a:normAutofit/>
          </a:bodyPr>
          <a:lstStyle/>
          <a:p>
            <a:r>
              <a:rPr lang="en-US" altLang="ko-KR" b="1" dirty="0" smtClean="0"/>
              <a:t>Plot for G/OICA vs. ROK vs. braking dist.</a:t>
            </a:r>
            <a:endParaRPr lang="ko-KR" altLang="en-US" b="1" dirty="0"/>
          </a:p>
        </p:txBody>
      </p:sp>
      <p:graphicFrame>
        <p:nvGraphicFramePr>
          <p:cNvPr id="5" name="차트 4"/>
          <p:cNvGraphicFramePr>
            <a:graphicFrameLocks/>
          </p:cNvGraphicFramePr>
          <p:nvPr>
            <p:extLst>
              <p:ext uri="{D42A27DB-BD31-4B8C-83A1-F6EECF244321}">
                <p14:modId xmlns:p14="http://schemas.microsoft.com/office/powerpoint/2010/main" val="1150023996"/>
              </p:ext>
            </p:extLst>
          </p:nvPr>
        </p:nvGraphicFramePr>
        <p:xfrm>
          <a:off x="539552" y="1412776"/>
          <a:ext cx="8049745" cy="528066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604063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70000"/>
          </a:schemeClr>
        </a:solidFill>
        <a:effectLst/>
      </p:bgPr>
    </p:bg>
    <p:spTree>
      <p:nvGrpSpPr>
        <p:cNvPr id="1" name=""/>
        <p:cNvGrpSpPr/>
        <p:nvPr/>
      </p:nvGrpSpPr>
      <p:grpSpPr>
        <a:xfrm>
          <a:off x="0" y="0"/>
          <a:ext cx="0" cy="0"/>
          <a:chOff x="0" y="0"/>
          <a:chExt cx="0" cy="0"/>
        </a:xfrm>
      </p:grpSpPr>
      <p:graphicFrame>
        <p:nvGraphicFramePr>
          <p:cNvPr id="2" name="표 1"/>
          <p:cNvGraphicFramePr>
            <a:graphicFrameLocks noGrp="1"/>
          </p:cNvGraphicFramePr>
          <p:nvPr>
            <p:extLst>
              <p:ext uri="{D42A27DB-BD31-4B8C-83A1-F6EECF244321}">
                <p14:modId xmlns:p14="http://schemas.microsoft.com/office/powerpoint/2010/main" val="472108710"/>
              </p:ext>
            </p:extLst>
          </p:nvPr>
        </p:nvGraphicFramePr>
        <p:xfrm>
          <a:off x="899592" y="3347811"/>
          <a:ext cx="7515773" cy="3465565"/>
        </p:xfrm>
        <a:graphic>
          <a:graphicData uri="http://schemas.openxmlformats.org/drawingml/2006/table">
            <a:tbl>
              <a:tblPr firstRow="1" firstCol="1" bandRow="1">
                <a:tableStyleId>{5C22544A-7EE6-4342-B048-85BDC9FD1C3A}</a:tableStyleId>
              </a:tblPr>
              <a:tblGrid>
                <a:gridCol w="958778">
                  <a:extLst>
                    <a:ext uri="{9D8B030D-6E8A-4147-A177-3AD203B41FA5}">
                      <a16:colId xmlns:a16="http://schemas.microsoft.com/office/drawing/2014/main" xmlns="" val="2273929199"/>
                    </a:ext>
                  </a:extLst>
                </a:gridCol>
                <a:gridCol w="511347">
                  <a:extLst>
                    <a:ext uri="{9D8B030D-6E8A-4147-A177-3AD203B41FA5}">
                      <a16:colId xmlns:a16="http://schemas.microsoft.com/office/drawing/2014/main" xmlns="" val="971395081"/>
                    </a:ext>
                  </a:extLst>
                </a:gridCol>
                <a:gridCol w="703263">
                  <a:extLst>
                    <a:ext uri="{9D8B030D-6E8A-4147-A177-3AD203B41FA5}">
                      <a16:colId xmlns:a16="http://schemas.microsoft.com/office/drawing/2014/main" xmlns="" val="329380375"/>
                    </a:ext>
                  </a:extLst>
                </a:gridCol>
                <a:gridCol w="1190625">
                  <a:extLst>
                    <a:ext uri="{9D8B030D-6E8A-4147-A177-3AD203B41FA5}">
                      <a16:colId xmlns:a16="http://schemas.microsoft.com/office/drawing/2014/main" xmlns="" val="3787357393"/>
                    </a:ext>
                  </a:extLst>
                </a:gridCol>
                <a:gridCol w="744537">
                  <a:extLst>
                    <a:ext uri="{9D8B030D-6E8A-4147-A177-3AD203B41FA5}">
                      <a16:colId xmlns:a16="http://schemas.microsoft.com/office/drawing/2014/main" xmlns="" val="3176184702"/>
                    </a:ext>
                  </a:extLst>
                </a:gridCol>
                <a:gridCol w="1190625">
                  <a:extLst>
                    <a:ext uri="{9D8B030D-6E8A-4147-A177-3AD203B41FA5}">
                      <a16:colId xmlns:a16="http://schemas.microsoft.com/office/drawing/2014/main" xmlns="" val="2228966767"/>
                    </a:ext>
                  </a:extLst>
                </a:gridCol>
                <a:gridCol w="893513">
                  <a:extLst>
                    <a:ext uri="{9D8B030D-6E8A-4147-A177-3AD203B41FA5}">
                      <a16:colId xmlns:a16="http://schemas.microsoft.com/office/drawing/2014/main" xmlns="" val="2809959261"/>
                    </a:ext>
                  </a:extLst>
                </a:gridCol>
                <a:gridCol w="1323085">
                  <a:extLst>
                    <a:ext uri="{9D8B030D-6E8A-4147-A177-3AD203B41FA5}">
                      <a16:colId xmlns:a16="http://schemas.microsoft.com/office/drawing/2014/main" xmlns="" val="2647595082"/>
                    </a:ext>
                  </a:extLst>
                </a:gridCol>
              </a:tblGrid>
              <a:tr h="333286">
                <a:tc rowSpan="2" gridSpan="2">
                  <a:txBody>
                    <a:bodyPr/>
                    <a:lstStyle/>
                    <a:p>
                      <a:pPr algn="l">
                        <a:lnSpc>
                          <a:spcPct val="100000"/>
                        </a:lnSpc>
                        <a:spcBef>
                          <a:spcPts val="400"/>
                        </a:spcBef>
                        <a:spcAft>
                          <a:spcPts val="400"/>
                        </a:spcAft>
                      </a:pPr>
                      <a:r>
                        <a:rPr lang="en-GB" sz="800" dirty="0">
                          <a:effectLst/>
                        </a:rPr>
                        <a:t>Present speed </a:t>
                      </a:r>
                      <a:br>
                        <a:rPr lang="en-GB" sz="800" dirty="0">
                          <a:effectLst/>
                        </a:rPr>
                      </a:br>
                      <a:r>
                        <a:rPr lang="en-GB" sz="800" dirty="0">
                          <a:effectLst/>
                        </a:rPr>
                        <a:t>of the ALKS </a:t>
                      </a:r>
                      <a:r>
                        <a:rPr lang="en-GB" sz="800" dirty="0" smtClean="0">
                          <a:effectLst/>
                        </a:rPr>
                        <a:t>vehicle</a:t>
                      </a:r>
                      <a:endParaRPr lang="ko-KR" sz="1000" dirty="0">
                        <a:effectLst/>
                        <a:latin typeface="Times New Roman" panose="02020603050405020304" pitchFamily="18" charset="0"/>
                        <a:ea typeface="Yu Mincho"/>
                      </a:endParaRPr>
                    </a:p>
                  </a:txBody>
                  <a:tcPr marL="53975" marR="53975" marT="0" marB="0" anchor="ctr"/>
                </a:tc>
                <a:tc rowSpan="2" hMerge="1">
                  <a:txBody>
                    <a:bodyPr/>
                    <a:lstStyle/>
                    <a:p>
                      <a:pPr latinLnBrk="1"/>
                      <a:endParaRPr lang="ko-KR" altLang="en-US"/>
                    </a:p>
                  </a:txBody>
                  <a:tcPr/>
                </a:tc>
                <a:tc gridSpan="2">
                  <a:txBody>
                    <a:bodyPr/>
                    <a:lstStyle/>
                    <a:p>
                      <a:pPr algn="ctr">
                        <a:lnSpc>
                          <a:spcPct val="100000"/>
                        </a:lnSpc>
                        <a:spcBef>
                          <a:spcPts val="400"/>
                        </a:spcBef>
                        <a:spcAft>
                          <a:spcPts val="400"/>
                        </a:spcAft>
                      </a:pPr>
                      <a:r>
                        <a:rPr lang="en-US" altLang="ko-KR" sz="1000" b="1" dirty="0" smtClean="0">
                          <a:effectLst/>
                          <a:latin typeface="Times New Roman" panose="02020603050405020304" pitchFamily="18" charset="0"/>
                          <a:ea typeface="Yu Mincho"/>
                        </a:rPr>
                        <a:t>ACSF-22-09r1(KOREA)</a:t>
                      </a:r>
                    </a:p>
                    <a:p>
                      <a:pPr algn="ctr">
                        <a:lnSpc>
                          <a:spcPct val="100000"/>
                        </a:lnSpc>
                        <a:spcBef>
                          <a:spcPts val="400"/>
                        </a:spcBef>
                        <a:spcAft>
                          <a:spcPts val="400"/>
                        </a:spcAft>
                      </a:pPr>
                      <a:r>
                        <a:rPr lang="en-US" altLang="ko-KR" sz="1000" b="1" dirty="0" smtClean="0">
                          <a:effectLst/>
                          <a:latin typeface="Times New Roman" panose="02020603050405020304" pitchFamily="18" charset="0"/>
                          <a:ea typeface="Yu Mincho"/>
                        </a:rPr>
                        <a:t>(UNR157-05-03)</a:t>
                      </a:r>
                      <a:endParaRPr lang="ko-KR" sz="1000" b="1" dirty="0">
                        <a:effectLst/>
                        <a:latin typeface="Times New Roman" panose="02020603050405020304" pitchFamily="18" charset="0"/>
                        <a:ea typeface="Yu Mincho"/>
                      </a:endParaRPr>
                    </a:p>
                  </a:txBody>
                  <a:tcPr marL="53975" marR="53975" marT="0" marB="0" anchor="ctr"/>
                </a:tc>
                <a:tc hMerge="1">
                  <a:txBody>
                    <a:bodyPr/>
                    <a:lstStyle/>
                    <a:p>
                      <a:pPr algn="ctr">
                        <a:lnSpc>
                          <a:spcPts val="1000"/>
                        </a:lnSpc>
                        <a:spcBef>
                          <a:spcPts val="400"/>
                        </a:spcBef>
                        <a:spcAft>
                          <a:spcPts val="400"/>
                        </a:spcAft>
                      </a:pPr>
                      <a:endParaRPr lang="ko-KR" sz="1000" dirty="0">
                        <a:effectLst/>
                        <a:latin typeface="Times New Roman" panose="02020603050405020304" pitchFamily="18" charset="0"/>
                        <a:ea typeface="Yu Mincho"/>
                      </a:endParaRPr>
                    </a:p>
                  </a:txBody>
                  <a:tcPr marL="53975" marR="53975" marT="0" marB="0" anchor="b"/>
                </a:tc>
                <a:tc gridSpan="2">
                  <a:txBody>
                    <a:bodyPr/>
                    <a:lstStyle/>
                    <a:p>
                      <a:pPr algn="ctr">
                        <a:lnSpc>
                          <a:spcPct val="100000"/>
                        </a:lnSpc>
                        <a:spcBef>
                          <a:spcPts val="400"/>
                        </a:spcBef>
                        <a:spcAft>
                          <a:spcPts val="400"/>
                        </a:spcAft>
                      </a:pPr>
                      <a:r>
                        <a:rPr lang="en-US" altLang="ko-KR" sz="1000" b="1" dirty="0" smtClean="0">
                          <a:effectLst/>
                          <a:latin typeface="Times New Roman" panose="02020603050405020304" pitchFamily="18" charset="0"/>
                          <a:ea typeface="Yu Mincho"/>
                        </a:rPr>
                        <a:t>ACSF-23-07(KOREA)</a:t>
                      </a:r>
                      <a:endParaRPr lang="ko-KR" sz="1000" b="1" dirty="0">
                        <a:effectLst/>
                        <a:latin typeface="Times New Roman" panose="02020603050405020304" pitchFamily="18" charset="0"/>
                        <a:ea typeface="Yu Mincho"/>
                      </a:endParaRPr>
                    </a:p>
                  </a:txBody>
                  <a:tcPr marL="53975" marR="53975" marT="0" marB="0" anchor="ctr"/>
                </a:tc>
                <a:tc hMerge="1">
                  <a:txBody>
                    <a:bodyPr/>
                    <a:lstStyle/>
                    <a:p>
                      <a:pPr algn="ctr">
                        <a:lnSpc>
                          <a:spcPts val="1000"/>
                        </a:lnSpc>
                        <a:spcBef>
                          <a:spcPts val="400"/>
                        </a:spcBef>
                        <a:spcAft>
                          <a:spcPts val="400"/>
                        </a:spcAft>
                      </a:pPr>
                      <a:endParaRPr lang="ko-KR" sz="1000" dirty="0">
                        <a:effectLst/>
                        <a:latin typeface="Times New Roman" panose="02020603050405020304" pitchFamily="18" charset="0"/>
                        <a:ea typeface="Yu Mincho"/>
                      </a:endParaRPr>
                    </a:p>
                  </a:txBody>
                  <a:tcPr marL="53975" marR="53975" marT="0" marB="0" anchor="b"/>
                </a:tc>
                <a:tc gridSpan="2">
                  <a:txBody>
                    <a:bodyPr/>
                    <a:lstStyle/>
                    <a:p>
                      <a:pPr marL="0" marR="0" lvl="0" indent="0" algn="ctr" defTabSz="914400" rtl="0" eaLnBrk="1" fontAlgn="auto" latinLnBrk="1" hangingPunct="1">
                        <a:lnSpc>
                          <a:spcPct val="100000"/>
                        </a:lnSpc>
                        <a:spcBef>
                          <a:spcPts val="400"/>
                        </a:spcBef>
                        <a:spcAft>
                          <a:spcPts val="400"/>
                        </a:spcAft>
                        <a:buClrTx/>
                        <a:buSzTx/>
                        <a:buFontTx/>
                        <a:buNone/>
                        <a:tabLst/>
                        <a:defRPr/>
                      </a:pPr>
                      <a:r>
                        <a:rPr lang="en-US" altLang="ko-KR" sz="1000" b="1" dirty="0" smtClean="0">
                          <a:effectLst/>
                          <a:latin typeface="Times New Roman" panose="02020603050405020304" pitchFamily="18" charset="0"/>
                          <a:ea typeface="Yu Mincho"/>
                        </a:rPr>
                        <a:t>GRVA-2020-32(Germany)</a:t>
                      </a:r>
                      <a:endParaRPr lang="ko-KR" altLang="ko-KR" sz="1000" b="1" dirty="0" smtClean="0">
                        <a:effectLst/>
                        <a:latin typeface="Times New Roman" panose="02020603050405020304" pitchFamily="18" charset="0"/>
                        <a:ea typeface="Yu Mincho"/>
                      </a:endParaRPr>
                    </a:p>
                  </a:txBody>
                  <a:tcPr marL="53975" marR="53975" marT="0" marB="0" anchor="ctr"/>
                </a:tc>
                <a:tc hMerge="1">
                  <a:txBody>
                    <a:bodyPr/>
                    <a:lstStyle/>
                    <a:p>
                      <a:pPr algn="r">
                        <a:lnSpc>
                          <a:spcPts val="1000"/>
                        </a:lnSpc>
                        <a:spcBef>
                          <a:spcPts val="400"/>
                        </a:spcBef>
                        <a:spcAft>
                          <a:spcPts val="400"/>
                        </a:spcAft>
                      </a:pPr>
                      <a:endParaRPr lang="ko-KR" sz="1000" dirty="0">
                        <a:effectLst/>
                        <a:latin typeface="Times New Roman" panose="02020603050405020304" pitchFamily="18" charset="0"/>
                        <a:ea typeface="Yu Mincho"/>
                      </a:endParaRPr>
                    </a:p>
                  </a:txBody>
                  <a:tcPr marL="53975" marR="53975" marT="0" marB="0" anchor="b"/>
                </a:tc>
                <a:extLst>
                  <a:ext uri="{0D108BD9-81ED-4DB2-BD59-A6C34878D82A}">
                    <a16:rowId xmlns:a16="http://schemas.microsoft.com/office/drawing/2014/main" xmlns="" val="480234640"/>
                  </a:ext>
                </a:extLst>
              </a:tr>
              <a:tr h="333286">
                <a:tc gridSpan="2" vMerge="1">
                  <a:txBody>
                    <a:bodyPr/>
                    <a:lstStyle/>
                    <a:p>
                      <a:pPr latinLnBrk="1"/>
                      <a:endParaRPr lang="ko-KR" altLang="en-US"/>
                    </a:p>
                  </a:txBody>
                  <a:tcPr/>
                </a:tc>
                <a:tc hMerge="1" vMerge="1">
                  <a:txBody>
                    <a:bodyPr/>
                    <a:lstStyle/>
                    <a:p>
                      <a:pPr latinLnBrk="1"/>
                      <a:endParaRPr lang="ko-KR" altLang="en-US"/>
                    </a:p>
                  </a:txBody>
                  <a:tcPr/>
                </a:tc>
                <a:tc>
                  <a:txBody>
                    <a:bodyPr/>
                    <a:lstStyle/>
                    <a:p>
                      <a:pPr algn="ctr">
                        <a:lnSpc>
                          <a:spcPct val="100000"/>
                        </a:lnSpc>
                        <a:spcBef>
                          <a:spcPts val="400"/>
                        </a:spcBef>
                        <a:spcAft>
                          <a:spcPts val="400"/>
                        </a:spcAft>
                      </a:pPr>
                      <a:r>
                        <a:rPr lang="en-GB" altLang="ko-KR" sz="1000" dirty="0" smtClean="0">
                          <a:solidFill>
                            <a:srgbClr val="FF0000"/>
                          </a:solidFill>
                          <a:effectLst/>
                        </a:rPr>
                        <a:t>Minimum </a:t>
                      </a:r>
                    </a:p>
                    <a:p>
                      <a:pPr algn="ctr">
                        <a:lnSpc>
                          <a:spcPct val="100000"/>
                        </a:lnSpc>
                        <a:spcBef>
                          <a:spcPts val="400"/>
                        </a:spcBef>
                        <a:spcAft>
                          <a:spcPts val="400"/>
                        </a:spcAft>
                      </a:pPr>
                      <a:r>
                        <a:rPr lang="en-GB" altLang="ko-KR" sz="1000" dirty="0" smtClean="0">
                          <a:solidFill>
                            <a:srgbClr val="FF0000"/>
                          </a:solidFill>
                          <a:effectLst/>
                        </a:rPr>
                        <a:t>time gap</a:t>
                      </a:r>
                      <a:endParaRPr lang="ko-KR" sz="1000" dirty="0">
                        <a:solidFill>
                          <a:srgbClr val="FF0000"/>
                        </a:solidFill>
                        <a:effectLst/>
                        <a:latin typeface="Times New Roman" panose="02020603050405020304" pitchFamily="18" charset="0"/>
                        <a:ea typeface="Yu Mincho"/>
                      </a:endParaRPr>
                    </a:p>
                  </a:txBody>
                  <a:tcPr marL="53975" marR="53975" marT="0" marB="0" anchor="ctr"/>
                </a:tc>
                <a:tc>
                  <a:txBody>
                    <a:bodyPr/>
                    <a:lstStyle/>
                    <a:p>
                      <a:pPr marL="0" marR="0" lvl="0" indent="0" algn="ctr" defTabSz="914400" rtl="0" eaLnBrk="1" fontAlgn="auto" latinLnBrk="1" hangingPunct="1">
                        <a:lnSpc>
                          <a:spcPct val="100000"/>
                        </a:lnSpc>
                        <a:spcBef>
                          <a:spcPts val="400"/>
                        </a:spcBef>
                        <a:spcAft>
                          <a:spcPts val="400"/>
                        </a:spcAft>
                        <a:buClrTx/>
                        <a:buSzTx/>
                        <a:buFontTx/>
                        <a:buNone/>
                        <a:tabLst/>
                        <a:defRPr/>
                      </a:pPr>
                      <a:r>
                        <a:rPr lang="en-GB" altLang="ko-KR" sz="1000" dirty="0" smtClean="0">
                          <a:solidFill>
                            <a:srgbClr val="FF0000"/>
                          </a:solidFill>
                          <a:effectLst/>
                        </a:rPr>
                        <a:t>Minimum </a:t>
                      </a:r>
                    </a:p>
                    <a:p>
                      <a:pPr marL="0" marR="0" lvl="0" indent="0" algn="ctr" defTabSz="914400" rtl="0" eaLnBrk="1" fontAlgn="auto" latinLnBrk="1" hangingPunct="1">
                        <a:lnSpc>
                          <a:spcPct val="100000"/>
                        </a:lnSpc>
                        <a:spcBef>
                          <a:spcPts val="400"/>
                        </a:spcBef>
                        <a:spcAft>
                          <a:spcPts val="400"/>
                        </a:spcAft>
                        <a:buClrTx/>
                        <a:buSzTx/>
                        <a:buFontTx/>
                        <a:buNone/>
                        <a:tabLst/>
                        <a:defRPr/>
                      </a:pPr>
                      <a:r>
                        <a:rPr lang="en-GB" altLang="ko-KR" sz="1000" dirty="0" smtClean="0">
                          <a:solidFill>
                            <a:srgbClr val="FF0000"/>
                          </a:solidFill>
                          <a:effectLst/>
                        </a:rPr>
                        <a:t>following distance</a:t>
                      </a:r>
                      <a:endParaRPr lang="ko-KR" altLang="ko-KR" sz="1100" dirty="0" smtClean="0">
                        <a:solidFill>
                          <a:srgbClr val="FF0000"/>
                        </a:solidFill>
                        <a:effectLst/>
                        <a:latin typeface="Times New Roman" panose="02020603050405020304" pitchFamily="18" charset="0"/>
                        <a:ea typeface="Yu Mincho"/>
                      </a:endParaRPr>
                    </a:p>
                  </a:txBody>
                  <a:tcPr marL="53975" marR="53975" marT="0" marB="0" anchor="ctr"/>
                </a:tc>
                <a:tc>
                  <a:txBody>
                    <a:bodyPr/>
                    <a:lstStyle/>
                    <a:p>
                      <a:pPr algn="ctr">
                        <a:lnSpc>
                          <a:spcPct val="100000"/>
                        </a:lnSpc>
                        <a:spcBef>
                          <a:spcPts val="400"/>
                        </a:spcBef>
                        <a:spcAft>
                          <a:spcPts val="400"/>
                        </a:spcAft>
                      </a:pPr>
                      <a:r>
                        <a:rPr lang="en-GB" altLang="ko-KR" sz="1000" dirty="0" smtClean="0">
                          <a:solidFill>
                            <a:srgbClr val="0000FF"/>
                          </a:solidFill>
                          <a:effectLst/>
                        </a:rPr>
                        <a:t>Minimum </a:t>
                      </a:r>
                    </a:p>
                    <a:p>
                      <a:pPr algn="ctr">
                        <a:lnSpc>
                          <a:spcPct val="100000"/>
                        </a:lnSpc>
                        <a:spcBef>
                          <a:spcPts val="400"/>
                        </a:spcBef>
                        <a:spcAft>
                          <a:spcPts val="400"/>
                        </a:spcAft>
                      </a:pPr>
                      <a:r>
                        <a:rPr lang="en-GB" altLang="ko-KR" sz="1000" dirty="0" smtClean="0">
                          <a:solidFill>
                            <a:srgbClr val="0000FF"/>
                          </a:solidFill>
                          <a:effectLst/>
                        </a:rPr>
                        <a:t>time gap</a:t>
                      </a:r>
                      <a:endParaRPr lang="ko-KR" sz="1000" dirty="0">
                        <a:solidFill>
                          <a:srgbClr val="0000FF"/>
                        </a:solidFill>
                        <a:effectLst/>
                        <a:latin typeface="Times New Roman" panose="02020603050405020304" pitchFamily="18" charset="0"/>
                        <a:ea typeface="Yu Mincho"/>
                      </a:endParaRPr>
                    </a:p>
                  </a:txBody>
                  <a:tcPr marL="53975" marR="53975" marT="0" marB="0" anchor="ctr"/>
                </a:tc>
                <a:tc>
                  <a:txBody>
                    <a:bodyPr/>
                    <a:lstStyle/>
                    <a:p>
                      <a:pPr marL="0" marR="0" lvl="0" indent="0" algn="ctr" defTabSz="914400" rtl="0" eaLnBrk="1" fontAlgn="auto" latinLnBrk="1" hangingPunct="1">
                        <a:lnSpc>
                          <a:spcPct val="100000"/>
                        </a:lnSpc>
                        <a:spcBef>
                          <a:spcPts val="400"/>
                        </a:spcBef>
                        <a:spcAft>
                          <a:spcPts val="400"/>
                        </a:spcAft>
                        <a:buClrTx/>
                        <a:buSzTx/>
                        <a:buFontTx/>
                        <a:buNone/>
                        <a:tabLst/>
                        <a:defRPr/>
                      </a:pPr>
                      <a:r>
                        <a:rPr lang="en-GB" altLang="ko-KR" sz="1000" dirty="0" smtClean="0">
                          <a:solidFill>
                            <a:srgbClr val="0000FF"/>
                          </a:solidFill>
                          <a:effectLst/>
                        </a:rPr>
                        <a:t>Minimum </a:t>
                      </a:r>
                    </a:p>
                    <a:p>
                      <a:pPr marL="0" marR="0" lvl="0" indent="0" algn="ctr" defTabSz="914400" rtl="0" eaLnBrk="1" fontAlgn="auto" latinLnBrk="1" hangingPunct="1">
                        <a:lnSpc>
                          <a:spcPct val="100000"/>
                        </a:lnSpc>
                        <a:spcBef>
                          <a:spcPts val="400"/>
                        </a:spcBef>
                        <a:spcAft>
                          <a:spcPts val="400"/>
                        </a:spcAft>
                        <a:buClrTx/>
                        <a:buSzTx/>
                        <a:buFontTx/>
                        <a:buNone/>
                        <a:tabLst/>
                        <a:defRPr/>
                      </a:pPr>
                      <a:r>
                        <a:rPr lang="en-GB" altLang="ko-KR" sz="1000" dirty="0" smtClean="0">
                          <a:solidFill>
                            <a:srgbClr val="0000FF"/>
                          </a:solidFill>
                          <a:effectLst/>
                        </a:rPr>
                        <a:t>following distance</a:t>
                      </a:r>
                      <a:endParaRPr lang="ko-KR" altLang="ko-KR" sz="1100" dirty="0" smtClean="0">
                        <a:solidFill>
                          <a:srgbClr val="0000FF"/>
                        </a:solidFill>
                        <a:effectLst/>
                        <a:latin typeface="Times New Roman" panose="02020603050405020304" pitchFamily="18" charset="0"/>
                        <a:ea typeface="Yu Mincho"/>
                      </a:endParaRPr>
                    </a:p>
                  </a:txBody>
                  <a:tcPr marL="53975" marR="53975" marT="0" marB="0" anchor="ctr"/>
                </a:tc>
                <a:tc>
                  <a:txBody>
                    <a:bodyPr/>
                    <a:lstStyle/>
                    <a:p>
                      <a:pPr algn="ctr">
                        <a:lnSpc>
                          <a:spcPct val="100000"/>
                        </a:lnSpc>
                        <a:spcBef>
                          <a:spcPts val="400"/>
                        </a:spcBef>
                        <a:spcAft>
                          <a:spcPts val="400"/>
                        </a:spcAft>
                      </a:pPr>
                      <a:r>
                        <a:rPr lang="en-GB" altLang="ko-KR" sz="1000" dirty="0" smtClean="0">
                          <a:effectLst/>
                        </a:rPr>
                        <a:t>Minimum</a:t>
                      </a:r>
                    </a:p>
                    <a:p>
                      <a:pPr algn="ctr">
                        <a:lnSpc>
                          <a:spcPct val="100000"/>
                        </a:lnSpc>
                        <a:spcBef>
                          <a:spcPts val="400"/>
                        </a:spcBef>
                        <a:spcAft>
                          <a:spcPts val="400"/>
                        </a:spcAft>
                      </a:pPr>
                      <a:r>
                        <a:rPr lang="en-GB" altLang="ko-KR" sz="1000" dirty="0" smtClean="0">
                          <a:effectLst/>
                        </a:rPr>
                        <a:t> time gap</a:t>
                      </a:r>
                      <a:endParaRPr lang="ko-KR" sz="1000" dirty="0">
                        <a:effectLst/>
                        <a:latin typeface="Times New Roman" panose="02020603050405020304" pitchFamily="18" charset="0"/>
                        <a:ea typeface="Yu Mincho"/>
                      </a:endParaRPr>
                    </a:p>
                  </a:txBody>
                  <a:tcPr marL="53975" marR="53975" marT="0" marB="0" anchor="ctr"/>
                </a:tc>
                <a:tc>
                  <a:txBody>
                    <a:bodyPr/>
                    <a:lstStyle/>
                    <a:p>
                      <a:pPr marL="0" marR="0" lvl="0" indent="0" algn="ctr" defTabSz="914400" rtl="0" eaLnBrk="1" fontAlgn="auto" latinLnBrk="1" hangingPunct="1">
                        <a:lnSpc>
                          <a:spcPct val="100000"/>
                        </a:lnSpc>
                        <a:spcBef>
                          <a:spcPts val="400"/>
                        </a:spcBef>
                        <a:spcAft>
                          <a:spcPts val="400"/>
                        </a:spcAft>
                        <a:buClrTx/>
                        <a:buSzTx/>
                        <a:buFontTx/>
                        <a:buNone/>
                        <a:tabLst/>
                        <a:defRPr/>
                      </a:pPr>
                      <a:r>
                        <a:rPr lang="en-GB" altLang="ko-KR" sz="1000" dirty="0" smtClean="0">
                          <a:effectLst/>
                        </a:rPr>
                        <a:t>Minimum </a:t>
                      </a:r>
                    </a:p>
                    <a:p>
                      <a:pPr marL="0" marR="0" lvl="0" indent="0" algn="ctr" defTabSz="914400" rtl="0" eaLnBrk="1" fontAlgn="auto" latinLnBrk="1" hangingPunct="1">
                        <a:lnSpc>
                          <a:spcPct val="100000"/>
                        </a:lnSpc>
                        <a:spcBef>
                          <a:spcPts val="400"/>
                        </a:spcBef>
                        <a:spcAft>
                          <a:spcPts val="400"/>
                        </a:spcAft>
                        <a:buClrTx/>
                        <a:buSzTx/>
                        <a:buFontTx/>
                        <a:buNone/>
                        <a:tabLst/>
                        <a:defRPr/>
                      </a:pPr>
                      <a:r>
                        <a:rPr lang="en-GB" altLang="ko-KR" sz="1000" dirty="0" smtClean="0">
                          <a:effectLst/>
                        </a:rPr>
                        <a:t>following distance</a:t>
                      </a:r>
                      <a:endParaRPr lang="ko-KR" altLang="ko-KR" sz="1100" dirty="0" smtClean="0">
                        <a:effectLst/>
                        <a:latin typeface="Times New Roman" panose="02020603050405020304" pitchFamily="18" charset="0"/>
                        <a:ea typeface="Yu Mincho"/>
                      </a:endParaRPr>
                    </a:p>
                  </a:txBody>
                  <a:tcPr marL="53975" marR="53975" marT="0" marB="0" anchor="ctr"/>
                </a:tc>
                <a:extLst>
                  <a:ext uri="{0D108BD9-81ED-4DB2-BD59-A6C34878D82A}">
                    <a16:rowId xmlns:a16="http://schemas.microsoft.com/office/drawing/2014/main" xmlns="" val="566208600"/>
                  </a:ext>
                </a:extLst>
              </a:tr>
              <a:tr h="176851">
                <a:tc>
                  <a:txBody>
                    <a:bodyPr/>
                    <a:lstStyle/>
                    <a:p>
                      <a:pPr algn="r">
                        <a:lnSpc>
                          <a:spcPts val="1100"/>
                        </a:lnSpc>
                        <a:spcBef>
                          <a:spcPts val="200"/>
                        </a:spcBef>
                        <a:spcAft>
                          <a:spcPts val="200"/>
                        </a:spcAft>
                      </a:pPr>
                      <a:r>
                        <a:rPr lang="en-GB" sz="900" dirty="0">
                          <a:effectLst/>
                        </a:rPr>
                        <a:t>(km/h)</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900">
                          <a:effectLst/>
                        </a:rPr>
                        <a:t>(m/s)</a:t>
                      </a:r>
                      <a:endParaRPr lang="ko-KR" sz="100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900">
                          <a:effectLst/>
                        </a:rPr>
                        <a:t>(s)</a:t>
                      </a:r>
                      <a:endParaRPr lang="ko-KR" sz="100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900" dirty="0">
                          <a:effectLst/>
                        </a:rPr>
                        <a:t>(m)</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900" dirty="0">
                          <a:effectLst/>
                        </a:rPr>
                        <a:t>(s)</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900" dirty="0">
                          <a:effectLst/>
                        </a:rPr>
                        <a:t>(m)</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900" dirty="0">
                          <a:effectLst/>
                        </a:rPr>
                        <a:t>(s)</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900" dirty="0">
                          <a:effectLst/>
                        </a:rPr>
                        <a:t>(m)</a:t>
                      </a:r>
                      <a:endParaRPr lang="ko-KR" sz="1000" dirty="0">
                        <a:effectLst/>
                        <a:latin typeface="Times New Roman" panose="02020603050405020304" pitchFamily="18" charset="0"/>
                        <a:ea typeface="Yu Mincho"/>
                      </a:endParaRPr>
                    </a:p>
                  </a:txBody>
                  <a:tcPr marL="53975" marR="53975" marT="0" marB="0" anchor="ctr"/>
                </a:tc>
                <a:extLst>
                  <a:ext uri="{0D108BD9-81ED-4DB2-BD59-A6C34878D82A}">
                    <a16:rowId xmlns:a16="http://schemas.microsoft.com/office/drawing/2014/main" xmlns="" val="2347803109"/>
                  </a:ext>
                </a:extLst>
              </a:tr>
              <a:tr h="176851">
                <a:tc>
                  <a:txBody>
                    <a:bodyPr/>
                    <a:lstStyle/>
                    <a:p>
                      <a:pPr algn="r">
                        <a:lnSpc>
                          <a:spcPts val="1100"/>
                        </a:lnSpc>
                        <a:spcBef>
                          <a:spcPts val="200"/>
                        </a:spcBef>
                        <a:spcAft>
                          <a:spcPts val="200"/>
                        </a:spcAft>
                      </a:pPr>
                      <a:r>
                        <a:rPr lang="en-GB" sz="900" dirty="0">
                          <a:effectLst/>
                        </a:rPr>
                        <a:t>7.2</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900">
                          <a:effectLst/>
                        </a:rPr>
                        <a:t>2.0</a:t>
                      </a:r>
                      <a:endParaRPr lang="ko-KR" sz="1000">
                        <a:effectLst/>
                        <a:latin typeface="Times New Roman" panose="02020603050405020304" pitchFamily="18" charset="0"/>
                        <a:ea typeface="Yu Mincho"/>
                      </a:endParaRPr>
                    </a:p>
                  </a:txBody>
                  <a:tcPr marL="53975" marR="53975" marT="0" marB="0" anchor="ctr"/>
                </a:tc>
                <a:tc>
                  <a:txBody>
                    <a:bodyPr/>
                    <a:lstStyle/>
                    <a:p>
                      <a:pPr algn="ctr">
                        <a:lnSpc>
                          <a:spcPts val="1100"/>
                        </a:lnSpc>
                        <a:spcBef>
                          <a:spcPts val="200"/>
                        </a:spcBef>
                        <a:spcAft>
                          <a:spcPts val="200"/>
                        </a:spcAft>
                      </a:pPr>
                      <a:r>
                        <a:rPr lang="en-US" altLang="ko-KR" sz="1200" dirty="0" smtClean="0">
                          <a:effectLst/>
                          <a:latin typeface="Times New Roman" panose="02020603050405020304" pitchFamily="18" charset="0"/>
                          <a:ea typeface="Yu Mincho"/>
                        </a:rPr>
                        <a:t>-</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dirty="0">
                          <a:effectLst/>
                        </a:rPr>
                        <a:t>2.0 </a:t>
                      </a:r>
                      <a:endParaRPr lang="ko-KR" sz="1200" dirty="0">
                        <a:effectLst/>
                        <a:latin typeface="Times New Roman" panose="02020603050405020304" pitchFamily="18" charset="0"/>
                        <a:ea typeface="Yu Mincho"/>
                      </a:endParaRPr>
                    </a:p>
                  </a:txBody>
                  <a:tcPr marL="53975" marR="53975" marT="0" marB="0" anchor="ctr"/>
                </a:tc>
                <a:tc>
                  <a:txBody>
                    <a:bodyPr/>
                    <a:lstStyle/>
                    <a:p>
                      <a:pPr algn="ctr">
                        <a:lnSpc>
                          <a:spcPts val="1100"/>
                        </a:lnSpc>
                        <a:spcBef>
                          <a:spcPts val="200"/>
                        </a:spcBef>
                        <a:spcAft>
                          <a:spcPts val="200"/>
                        </a:spcAft>
                      </a:pPr>
                      <a:r>
                        <a:rPr lang="en-US" altLang="ko-KR" sz="1200" dirty="0" smtClean="0">
                          <a:effectLst/>
                          <a:latin typeface="Times New Roman" panose="02020603050405020304" pitchFamily="18" charset="0"/>
                          <a:ea typeface="Yu Mincho"/>
                        </a:rPr>
                        <a:t>-</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dirty="0">
                          <a:effectLst/>
                        </a:rPr>
                        <a:t>2.0 </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dirty="0">
                          <a:effectLst/>
                        </a:rPr>
                        <a:t>1.0</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dirty="0">
                          <a:effectLst/>
                        </a:rPr>
                        <a:t>2.0 </a:t>
                      </a:r>
                      <a:endParaRPr lang="ko-KR" sz="1200" dirty="0">
                        <a:effectLst/>
                        <a:latin typeface="Times New Roman" panose="02020603050405020304" pitchFamily="18" charset="0"/>
                        <a:ea typeface="Yu Mincho"/>
                      </a:endParaRPr>
                    </a:p>
                  </a:txBody>
                  <a:tcPr marL="53975" marR="53975" marT="0" marB="0" anchor="ctr"/>
                </a:tc>
                <a:extLst>
                  <a:ext uri="{0D108BD9-81ED-4DB2-BD59-A6C34878D82A}">
                    <a16:rowId xmlns:a16="http://schemas.microsoft.com/office/drawing/2014/main" xmlns="" val="2236799650"/>
                  </a:ext>
                </a:extLst>
              </a:tr>
              <a:tr h="176851">
                <a:tc>
                  <a:txBody>
                    <a:bodyPr/>
                    <a:lstStyle/>
                    <a:p>
                      <a:pPr algn="r">
                        <a:lnSpc>
                          <a:spcPts val="1100"/>
                        </a:lnSpc>
                        <a:spcBef>
                          <a:spcPts val="200"/>
                        </a:spcBef>
                        <a:spcAft>
                          <a:spcPts val="200"/>
                        </a:spcAft>
                      </a:pPr>
                      <a:r>
                        <a:rPr lang="de-DE" sz="900" dirty="0">
                          <a:effectLst/>
                        </a:rPr>
                        <a:t>10</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900">
                          <a:effectLst/>
                        </a:rPr>
                        <a:t>2.78</a:t>
                      </a:r>
                      <a:endParaRPr lang="ko-KR" sz="1000">
                        <a:effectLst/>
                        <a:latin typeface="Times New Roman" panose="02020603050405020304" pitchFamily="18" charset="0"/>
                        <a:ea typeface="Yu Mincho"/>
                      </a:endParaRPr>
                    </a:p>
                  </a:txBody>
                  <a:tcPr marL="53975" marR="53975" marT="0" marB="0" anchor="ctr"/>
                </a:tc>
                <a:tc>
                  <a:txBody>
                    <a:bodyPr/>
                    <a:lstStyle/>
                    <a:p>
                      <a:pPr algn="ctr">
                        <a:lnSpc>
                          <a:spcPts val="1100"/>
                        </a:lnSpc>
                        <a:spcBef>
                          <a:spcPts val="200"/>
                        </a:spcBef>
                        <a:spcAft>
                          <a:spcPts val="200"/>
                        </a:spcAft>
                      </a:pPr>
                      <a:r>
                        <a:rPr lang="en-US" altLang="ko-KR" sz="1200" dirty="0" smtClean="0">
                          <a:effectLst/>
                          <a:latin typeface="Times New Roman" panose="02020603050405020304" pitchFamily="18" charset="0"/>
                          <a:ea typeface="Yu Mincho"/>
                        </a:rPr>
                        <a:t>-</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dirty="0" smtClean="0">
                          <a:effectLst/>
                          <a:latin typeface="Times New Roman" panose="02020603050405020304" pitchFamily="18" charset="0"/>
                          <a:ea typeface="Yu Mincho"/>
                        </a:rPr>
                        <a:t>3.2</a:t>
                      </a:r>
                      <a:endParaRPr lang="ko-KR" sz="1200" dirty="0">
                        <a:effectLst/>
                        <a:latin typeface="Times New Roman" panose="02020603050405020304" pitchFamily="18" charset="0"/>
                        <a:ea typeface="Yu Mincho"/>
                      </a:endParaRPr>
                    </a:p>
                  </a:txBody>
                  <a:tcPr marL="53975" marR="53975" marT="0" marB="0" anchor="ctr"/>
                </a:tc>
                <a:tc>
                  <a:txBody>
                    <a:bodyPr/>
                    <a:lstStyle/>
                    <a:p>
                      <a:pPr algn="ctr">
                        <a:lnSpc>
                          <a:spcPts val="1100"/>
                        </a:lnSpc>
                        <a:spcBef>
                          <a:spcPts val="200"/>
                        </a:spcBef>
                        <a:spcAft>
                          <a:spcPts val="200"/>
                        </a:spcAft>
                      </a:pPr>
                      <a:r>
                        <a:rPr lang="en-US" altLang="ko-KR" sz="1200" dirty="0" smtClean="0">
                          <a:effectLst/>
                          <a:latin typeface="Times New Roman" panose="02020603050405020304" pitchFamily="18" charset="0"/>
                          <a:ea typeface="Yu Mincho"/>
                        </a:rPr>
                        <a:t>-</a:t>
                      </a:r>
                      <a:endParaRPr lang="ko-KR" sz="1200" dirty="0">
                        <a:effectLst/>
                        <a:latin typeface="Times New Roman" panose="02020603050405020304" pitchFamily="18" charset="0"/>
                        <a:ea typeface="Yu Mincho"/>
                      </a:endParaRPr>
                    </a:p>
                  </a:txBody>
                  <a:tcPr marL="53975" marR="53975" marT="0" marB="0" anchor="ctr"/>
                </a:tc>
                <a:tc>
                  <a:txBody>
                    <a:bodyPr/>
                    <a:lstStyle/>
                    <a:p>
                      <a:pPr algn="r"/>
                      <a:r>
                        <a:rPr kumimoji="0" lang="en-GB" altLang="ko-KR" sz="1100" b="0" i="0" u="none" strike="noStrike" kern="1200" cap="none" spc="0" normalizeH="0" baseline="0" noProof="0" dirty="0" smtClean="0">
                          <a:ln>
                            <a:noFill/>
                          </a:ln>
                          <a:solidFill>
                            <a:prstClr val="black"/>
                          </a:solidFill>
                          <a:effectLst/>
                          <a:uLnTx/>
                          <a:uFillTx/>
                          <a:latin typeface="+mn-lt"/>
                          <a:ea typeface="+mn-ea"/>
                          <a:cs typeface="+mn-cs"/>
                        </a:rPr>
                        <a:t>2.0</a:t>
                      </a:r>
                      <a:endParaRPr lang="ko-KR" altLang="en-US" dirty="0"/>
                    </a:p>
                  </a:txBody>
                  <a:tcPr marL="53975" marR="53975" marT="0" marB="0" anchor="ctr"/>
                </a:tc>
                <a:tc>
                  <a:txBody>
                    <a:bodyPr/>
                    <a:lstStyle/>
                    <a:p>
                      <a:pPr algn="r">
                        <a:lnSpc>
                          <a:spcPts val="1100"/>
                        </a:lnSpc>
                        <a:spcBef>
                          <a:spcPts val="200"/>
                        </a:spcBef>
                        <a:spcAft>
                          <a:spcPts val="200"/>
                        </a:spcAft>
                      </a:pPr>
                      <a:r>
                        <a:rPr lang="en-GB" sz="1100" dirty="0">
                          <a:effectLst/>
                        </a:rPr>
                        <a:t>1.1</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dirty="0">
                          <a:effectLst/>
                        </a:rPr>
                        <a:t>3.1</a:t>
                      </a:r>
                      <a:endParaRPr lang="ko-KR" sz="1200" dirty="0">
                        <a:effectLst/>
                        <a:latin typeface="Times New Roman" panose="02020603050405020304" pitchFamily="18" charset="0"/>
                        <a:ea typeface="Yu Mincho"/>
                      </a:endParaRPr>
                    </a:p>
                  </a:txBody>
                  <a:tcPr marL="53975" marR="53975" marT="0" marB="0" anchor="ctr"/>
                </a:tc>
                <a:extLst>
                  <a:ext uri="{0D108BD9-81ED-4DB2-BD59-A6C34878D82A}">
                    <a16:rowId xmlns:a16="http://schemas.microsoft.com/office/drawing/2014/main" xmlns="" val="239686112"/>
                  </a:ext>
                </a:extLst>
              </a:tr>
              <a:tr h="176851">
                <a:tc>
                  <a:txBody>
                    <a:bodyPr/>
                    <a:lstStyle/>
                    <a:p>
                      <a:pPr algn="r">
                        <a:lnSpc>
                          <a:spcPts val="1100"/>
                        </a:lnSpc>
                        <a:spcBef>
                          <a:spcPts val="200"/>
                        </a:spcBef>
                        <a:spcAft>
                          <a:spcPts val="200"/>
                        </a:spcAft>
                      </a:pPr>
                      <a:r>
                        <a:rPr lang="en-GB" sz="900" dirty="0">
                          <a:effectLst/>
                        </a:rPr>
                        <a:t>20</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900">
                          <a:effectLst/>
                        </a:rPr>
                        <a:t>5.56</a:t>
                      </a:r>
                      <a:endParaRPr lang="ko-KR" sz="1000">
                        <a:effectLst/>
                        <a:latin typeface="Times New Roman" panose="02020603050405020304" pitchFamily="18" charset="0"/>
                        <a:ea typeface="Yu Mincho"/>
                      </a:endParaRPr>
                    </a:p>
                  </a:txBody>
                  <a:tcPr marL="53975" marR="53975" marT="0" marB="0" anchor="ctr"/>
                </a:tc>
                <a:tc>
                  <a:txBody>
                    <a:bodyPr/>
                    <a:lstStyle/>
                    <a:p>
                      <a:pPr algn="ctr">
                        <a:lnSpc>
                          <a:spcPts val="1100"/>
                        </a:lnSpc>
                        <a:spcBef>
                          <a:spcPts val="200"/>
                        </a:spcBef>
                        <a:spcAft>
                          <a:spcPts val="200"/>
                        </a:spcAft>
                      </a:pPr>
                      <a:r>
                        <a:rPr lang="en-US" altLang="ko-KR" sz="1200" dirty="0" smtClean="0">
                          <a:effectLst/>
                          <a:latin typeface="Times New Roman" panose="02020603050405020304" pitchFamily="18" charset="0"/>
                          <a:ea typeface="Yu Mincho"/>
                        </a:rPr>
                        <a:t>-</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altLang="ko-KR" sz="1100" dirty="0" smtClean="0">
                          <a:effectLst/>
                          <a:latin typeface="+mn-lt"/>
                          <a:ea typeface="+mn-ea"/>
                        </a:rPr>
                        <a:t>5.6</a:t>
                      </a:r>
                      <a:endParaRPr lang="ko-KR" sz="1200" dirty="0">
                        <a:effectLst/>
                        <a:latin typeface="Times New Roman" panose="02020603050405020304" pitchFamily="18" charset="0"/>
                        <a:ea typeface="Yu Mincho"/>
                      </a:endParaRPr>
                    </a:p>
                  </a:txBody>
                  <a:tcPr marL="53975" marR="53975" marT="0" marB="0" anchor="ctr"/>
                </a:tc>
                <a:tc>
                  <a:txBody>
                    <a:bodyPr/>
                    <a:lstStyle/>
                    <a:p>
                      <a:pPr algn="ctr">
                        <a:lnSpc>
                          <a:spcPts val="1100"/>
                        </a:lnSpc>
                        <a:spcBef>
                          <a:spcPts val="200"/>
                        </a:spcBef>
                        <a:spcAft>
                          <a:spcPts val="200"/>
                        </a:spcAft>
                      </a:pPr>
                      <a:r>
                        <a:rPr lang="en-US" altLang="ko-KR" sz="1200" dirty="0" smtClean="0">
                          <a:effectLst/>
                          <a:latin typeface="Times New Roman" panose="02020603050405020304" pitchFamily="18" charset="0"/>
                          <a:ea typeface="Yu Mincho"/>
                        </a:rPr>
                        <a:t>-</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dirty="0" smtClean="0">
                          <a:effectLst/>
                          <a:latin typeface="Times New Roman" panose="02020603050405020304" pitchFamily="18" charset="0"/>
                          <a:ea typeface="Yu Mincho"/>
                        </a:rPr>
                        <a:t>3.6</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dirty="0">
                          <a:effectLst/>
                        </a:rPr>
                        <a:t>1.2</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dirty="0">
                          <a:effectLst/>
                        </a:rPr>
                        <a:t>6.7</a:t>
                      </a:r>
                      <a:endParaRPr lang="ko-KR" sz="1200" dirty="0">
                        <a:effectLst/>
                        <a:latin typeface="Times New Roman" panose="02020603050405020304" pitchFamily="18" charset="0"/>
                        <a:ea typeface="Yu Mincho"/>
                      </a:endParaRPr>
                    </a:p>
                  </a:txBody>
                  <a:tcPr marL="53975" marR="53975" marT="0" marB="0" anchor="ctr"/>
                </a:tc>
                <a:extLst>
                  <a:ext uri="{0D108BD9-81ED-4DB2-BD59-A6C34878D82A}">
                    <a16:rowId xmlns:a16="http://schemas.microsoft.com/office/drawing/2014/main" xmlns="" val="3626084719"/>
                  </a:ext>
                </a:extLst>
              </a:tr>
              <a:tr h="176851">
                <a:tc>
                  <a:txBody>
                    <a:bodyPr/>
                    <a:lstStyle/>
                    <a:p>
                      <a:pPr algn="r">
                        <a:lnSpc>
                          <a:spcPts val="1100"/>
                        </a:lnSpc>
                        <a:spcBef>
                          <a:spcPts val="200"/>
                        </a:spcBef>
                        <a:spcAft>
                          <a:spcPts val="200"/>
                        </a:spcAft>
                      </a:pPr>
                      <a:r>
                        <a:rPr lang="de-DE" sz="900" dirty="0">
                          <a:effectLst/>
                        </a:rPr>
                        <a:t>30</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900">
                          <a:effectLst/>
                        </a:rPr>
                        <a:t>8.33</a:t>
                      </a:r>
                      <a:endParaRPr lang="ko-KR" sz="1000">
                        <a:effectLst/>
                        <a:latin typeface="Times New Roman" panose="02020603050405020304" pitchFamily="18" charset="0"/>
                        <a:ea typeface="Yu Mincho"/>
                      </a:endParaRPr>
                    </a:p>
                  </a:txBody>
                  <a:tcPr marL="53975" marR="53975" marT="0" marB="0" anchor="ctr"/>
                </a:tc>
                <a:tc>
                  <a:txBody>
                    <a:bodyPr/>
                    <a:lstStyle/>
                    <a:p>
                      <a:pPr algn="ctr">
                        <a:lnSpc>
                          <a:spcPts val="1100"/>
                        </a:lnSpc>
                        <a:spcBef>
                          <a:spcPts val="200"/>
                        </a:spcBef>
                        <a:spcAft>
                          <a:spcPts val="200"/>
                        </a:spcAft>
                      </a:pPr>
                      <a:r>
                        <a:rPr lang="en-US" altLang="ko-KR" sz="1200" dirty="0" smtClean="0">
                          <a:effectLst/>
                          <a:latin typeface="Times New Roman" panose="02020603050405020304" pitchFamily="18" charset="0"/>
                          <a:ea typeface="Yu Mincho"/>
                        </a:rPr>
                        <a:t>-</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altLang="ko-KR" sz="1100" dirty="0" smtClean="0">
                          <a:effectLst/>
                          <a:latin typeface="+mn-lt"/>
                          <a:ea typeface="+mn-ea"/>
                        </a:rPr>
                        <a:t>9.2</a:t>
                      </a:r>
                      <a:endParaRPr lang="ko-KR" sz="1200" dirty="0">
                        <a:effectLst/>
                        <a:latin typeface="Times New Roman" panose="02020603050405020304" pitchFamily="18" charset="0"/>
                        <a:ea typeface="Yu Mincho"/>
                      </a:endParaRPr>
                    </a:p>
                  </a:txBody>
                  <a:tcPr marL="53975" marR="53975" marT="0" marB="0" anchor="ctr"/>
                </a:tc>
                <a:tc>
                  <a:txBody>
                    <a:bodyPr/>
                    <a:lstStyle/>
                    <a:p>
                      <a:pPr algn="ctr">
                        <a:lnSpc>
                          <a:spcPts val="1100"/>
                        </a:lnSpc>
                        <a:spcBef>
                          <a:spcPts val="200"/>
                        </a:spcBef>
                        <a:spcAft>
                          <a:spcPts val="200"/>
                        </a:spcAft>
                      </a:pPr>
                      <a:r>
                        <a:rPr lang="en-US" altLang="ko-KR" sz="1200" dirty="0" smtClean="0">
                          <a:effectLst/>
                          <a:latin typeface="Times New Roman" panose="02020603050405020304" pitchFamily="18" charset="0"/>
                          <a:ea typeface="Yu Mincho"/>
                        </a:rPr>
                        <a:t>-</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altLang="ko-KR" sz="1100" dirty="0" smtClean="0">
                          <a:effectLst/>
                          <a:latin typeface="+mn-lt"/>
                          <a:ea typeface="+mn-ea"/>
                        </a:rPr>
                        <a:t>7.2</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a:effectLst/>
                        </a:rPr>
                        <a:t>1.3</a:t>
                      </a:r>
                      <a:endParaRPr lang="ko-KR" sz="120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dirty="0">
                          <a:effectLst/>
                        </a:rPr>
                        <a:t>10.8</a:t>
                      </a:r>
                      <a:endParaRPr lang="ko-KR" sz="1200" dirty="0">
                        <a:effectLst/>
                        <a:latin typeface="Times New Roman" panose="02020603050405020304" pitchFamily="18" charset="0"/>
                        <a:ea typeface="Yu Mincho"/>
                      </a:endParaRPr>
                    </a:p>
                  </a:txBody>
                  <a:tcPr marL="53975" marR="53975" marT="0" marB="0" anchor="ctr"/>
                </a:tc>
                <a:extLst>
                  <a:ext uri="{0D108BD9-81ED-4DB2-BD59-A6C34878D82A}">
                    <a16:rowId xmlns:a16="http://schemas.microsoft.com/office/drawing/2014/main" xmlns="" val="466189444"/>
                  </a:ext>
                </a:extLst>
              </a:tr>
              <a:tr h="176851">
                <a:tc>
                  <a:txBody>
                    <a:bodyPr/>
                    <a:lstStyle/>
                    <a:p>
                      <a:pPr algn="r">
                        <a:lnSpc>
                          <a:spcPts val="1100"/>
                        </a:lnSpc>
                        <a:spcBef>
                          <a:spcPts val="200"/>
                        </a:spcBef>
                        <a:spcAft>
                          <a:spcPts val="200"/>
                        </a:spcAft>
                      </a:pPr>
                      <a:r>
                        <a:rPr lang="en-GB" sz="900" dirty="0">
                          <a:effectLst/>
                        </a:rPr>
                        <a:t>40</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900">
                          <a:effectLst/>
                        </a:rPr>
                        <a:t>11.11</a:t>
                      </a:r>
                      <a:endParaRPr lang="ko-KR" sz="1000">
                        <a:effectLst/>
                        <a:latin typeface="Times New Roman" panose="02020603050405020304" pitchFamily="18" charset="0"/>
                        <a:ea typeface="Yu Mincho"/>
                      </a:endParaRPr>
                    </a:p>
                  </a:txBody>
                  <a:tcPr marL="53975" marR="53975" marT="0" marB="0" anchor="ctr"/>
                </a:tc>
                <a:tc>
                  <a:txBody>
                    <a:bodyPr/>
                    <a:lstStyle/>
                    <a:p>
                      <a:pPr algn="ctr">
                        <a:lnSpc>
                          <a:spcPts val="1100"/>
                        </a:lnSpc>
                        <a:spcBef>
                          <a:spcPts val="200"/>
                        </a:spcBef>
                        <a:spcAft>
                          <a:spcPts val="200"/>
                        </a:spcAft>
                      </a:pPr>
                      <a:r>
                        <a:rPr lang="en-US" altLang="ko-KR" sz="1200" dirty="0" smtClean="0">
                          <a:effectLst/>
                          <a:latin typeface="Times New Roman" panose="02020603050405020304" pitchFamily="18" charset="0"/>
                          <a:ea typeface="Yu Mincho"/>
                        </a:rPr>
                        <a:t>-</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altLang="ko-KR" sz="1100" dirty="0" smtClean="0">
                          <a:effectLst/>
                          <a:latin typeface="+mn-lt"/>
                          <a:ea typeface="+mn-ea"/>
                        </a:rPr>
                        <a:t>14.1</a:t>
                      </a:r>
                      <a:endParaRPr lang="ko-KR" sz="1200" dirty="0">
                        <a:effectLst/>
                        <a:latin typeface="Times New Roman" panose="02020603050405020304" pitchFamily="18" charset="0"/>
                        <a:ea typeface="Yu Mincho"/>
                      </a:endParaRPr>
                    </a:p>
                  </a:txBody>
                  <a:tcPr marL="53975" marR="53975" marT="0" marB="0" anchor="ctr"/>
                </a:tc>
                <a:tc>
                  <a:txBody>
                    <a:bodyPr/>
                    <a:lstStyle/>
                    <a:p>
                      <a:pPr algn="ctr">
                        <a:lnSpc>
                          <a:spcPts val="1100"/>
                        </a:lnSpc>
                        <a:spcBef>
                          <a:spcPts val="200"/>
                        </a:spcBef>
                        <a:spcAft>
                          <a:spcPts val="200"/>
                        </a:spcAft>
                      </a:pPr>
                      <a:r>
                        <a:rPr lang="en-US" altLang="ko-KR" sz="1200" dirty="0" smtClean="0">
                          <a:effectLst/>
                          <a:latin typeface="Times New Roman" panose="02020603050405020304" pitchFamily="18" charset="0"/>
                          <a:ea typeface="Yu Mincho"/>
                        </a:rPr>
                        <a:t>-</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altLang="ko-KR" sz="1100" dirty="0" smtClean="0">
                          <a:effectLst/>
                          <a:latin typeface="+mn-lt"/>
                          <a:ea typeface="+mn-ea"/>
                        </a:rPr>
                        <a:t>12.1</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a:effectLst/>
                        </a:rPr>
                        <a:t>1.4</a:t>
                      </a:r>
                      <a:endParaRPr lang="ko-KR" sz="120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dirty="0">
                          <a:effectLst/>
                        </a:rPr>
                        <a:t>15.6</a:t>
                      </a:r>
                      <a:endParaRPr lang="ko-KR" sz="1200" dirty="0">
                        <a:effectLst/>
                        <a:latin typeface="Times New Roman" panose="02020603050405020304" pitchFamily="18" charset="0"/>
                        <a:ea typeface="Yu Mincho"/>
                      </a:endParaRPr>
                    </a:p>
                  </a:txBody>
                  <a:tcPr marL="53975" marR="53975" marT="0" marB="0" anchor="ctr"/>
                </a:tc>
                <a:extLst>
                  <a:ext uri="{0D108BD9-81ED-4DB2-BD59-A6C34878D82A}">
                    <a16:rowId xmlns:a16="http://schemas.microsoft.com/office/drawing/2014/main" xmlns="" val="1487333731"/>
                  </a:ext>
                </a:extLst>
              </a:tr>
              <a:tr h="176851">
                <a:tc>
                  <a:txBody>
                    <a:bodyPr/>
                    <a:lstStyle/>
                    <a:p>
                      <a:pPr algn="r">
                        <a:lnSpc>
                          <a:spcPts val="1100"/>
                        </a:lnSpc>
                        <a:spcBef>
                          <a:spcPts val="200"/>
                        </a:spcBef>
                        <a:spcAft>
                          <a:spcPts val="200"/>
                        </a:spcAft>
                      </a:pPr>
                      <a:r>
                        <a:rPr lang="en-GB" sz="900" dirty="0">
                          <a:effectLst/>
                        </a:rPr>
                        <a:t>50</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900">
                          <a:effectLst/>
                        </a:rPr>
                        <a:t>13.89</a:t>
                      </a:r>
                      <a:endParaRPr lang="ko-KR" sz="1000">
                        <a:effectLst/>
                        <a:latin typeface="Times New Roman" panose="02020603050405020304" pitchFamily="18" charset="0"/>
                        <a:ea typeface="Yu Mincho"/>
                      </a:endParaRPr>
                    </a:p>
                  </a:txBody>
                  <a:tcPr marL="53975" marR="53975" marT="0" marB="0" anchor="ctr"/>
                </a:tc>
                <a:tc>
                  <a:txBody>
                    <a:bodyPr/>
                    <a:lstStyle/>
                    <a:p>
                      <a:pPr algn="ctr">
                        <a:lnSpc>
                          <a:spcPts val="1100"/>
                        </a:lnSpc>
                        <a:spcBef>
                          <a:spcPts val="200"/>
                        </a:spcBef>
                        <a:spcAft>
                          <a:spcPts val="200"/>
                        </a:spcAft>
                      </a:pPr>
                      <a:r>
                        <a:rPr lang="en-US" altLang="ko-KR" sz="1200" dirty="0" smtClean="0">
                          <a:effectLst/>
                          <a:latin typeface="Times New Roman" panose="02020603050405020304" pitchFamily="18" charset="0"/>
                          <a:ea typeface="Yu Mincho"/>
                        </a:rPr>
                        <a:t>-</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dirty="0" smtClean="0">
                          <a:effectLst/>
                        </a:rPr>
                        <a:t>20.3</a:t>
                      </a:r>
                      <a:endParaRPr lang="ko-KR" sz="1200" dirty="0">
                        <a:effectLst/>
                        <a:latin typeface="Times New Roman" panose="02020603050405020304" pitchFamily="18" charset="0"/>
                        <a:ea typeface="Yu Mincho"/>
                      </a:endParaRPr>
                    </a:p>
                  </a:txBody>
                  <a:tcPr marL="53975" marR="53975" marT="0" marB="0" anchor="ctr"/>
                </a:tc>
                <a:tc>
                  <a:txBody>
                    <a:bodyPr/>
                    <a:lstStyle/>
                    <a:p>
                      <a:pPr algn="ctr">
                        <a:lnSpc>
                          <a:spcPts val="1100"/>
                        </a:lnSpc>
                        <a:spcBef>
                          <a:spcPts val="200"/>
                        </a:spcBef>
                        <a:spcAft>
                          <a:spcPts val="200"/>
                        </a:spcAft>
                      </a:pPr>
                      <a:r>
                        <a:rPr lang="en-US" altLang="ko-KR" sz="1200" dirty="0" smtClean="0">
                          <a:effectLst/>
                          <a:latin typeface="Times New Roman" panose="02020603050405020304" pitchFamily="18" charset="0"/>
                          <a:ea typeface="Yu Mincho"/>
                        </a:rPr>
                        <a:t>-</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altLang="ko-KR" sz="1100" dirty="0" smtClean="0">
                          <a:effectLst/>
                          <a:latin typeface="+mn-lt"/>
                          <a:ea typeface="+mn-ea"/>
                        </a:rPr>
                        <a:t>18.3</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a:effectLst/>
                        </a:rPr>
                        <a:t>1.5</a:t>
                      </a:r>
                      <a:endParaRPr lang="ko-KR" sz="120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dirty="0">
                          <a:effectLst/>
                        </a:rPr>
                        <a:t>20.8</a:t>
                      </a:r>
                      <a:endParaRPr lang="ko-KR" sz="1200" dirty="0">
                        <a:effectLst/>
                        <a:latin typeface="Times New Roman" panose="02020603050405020304" pitchFamily="18" charset="0"/>
                        <a:ea typeface="Yu Mincho"/>
                      </a:endParaRPr>
                    </a:p>
                  </a:txBody>
                  <a:tcPr marL="53975" marR="53975" marT="0" marB="0" anchor="ctr"/>
                </a:tc>
                <a:extLst>
                  <a:ext uri="{0D108BD9-81ED-4DB2-BD59-A6C34878D82A}">
                    <a16:rowId xmlns:a16="http://schemas.microsoft.com/office/drawing/2014/main" xmlns="" val="948900471"/>
                  </a:ext>
                </a:extLst>
              </a:tr>
              <a:tr h="176851">
                <a:tc>
                  <a:txBody>
                    <a:bodyPr/>
                    <a:lstStyle/>
                    <a:p>
                      <a:pPr algn="r">
                        <a:lnSpc>
                          <a:spcPts val="1100"/>
                        </a:lnSpc>
                        <a:spcBef>
                          <a:spcPts val="200"/>
                        </a:spcBef>
                        <a:spcAft>
                          <a:spcPts val="200"/>
                        </a:spcAft>
                      </a:pPr>
                      <a:r>
                        <a:rPr lang="en-GB" sz="900" dirty="0">
                          <a:effectLst/>
                        </a:rPr>
                        <a:t>60</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900">
                          <a:effectLst/>
                        </a:rPr>
                        <a:t>16.67</a:t>
                      </a:r>
                      <a:endParaRPr lang="ko-KR" sz="1000">
                        <a:effectLst/>
                        <a:latin typeface="Times New Roman" panose="02020603050405020304" pitchFamily="18" charset="0"/>
                        <a:ea typeface="Yu Mincho"/>
                      </a:endParaRPr>
                    </a:p>
                  </a:txBody>
                  <a:tcPr marL="53975" marR="53975" marT="0" marB="0" anchor="ctr"/>
                </a:tc>
                <a:tc>
                  <a:txBody>
                    <a:bodyPr/>
                    <a:lstStyle/>
                    <a:p>
                      <a:pPr algn="ctr">
                        <a:lnSpc>
                          <a:spcPts val="1100"/>
                        </a:lnSpc>
                        <a:spcBef>
                          <a:spcPts val="200"/>
                        </a:spcBef>
                        <a:spcAft>
                          <a:spcPts val="200"/>
                        </a:spcAft>
                      </a:pPr>
                      <a:r>
                        <a:rPr lang="en-US" altLang="ko-KR" sz="1200" dirty="0" smtClean="0">
                          <a:effectLst/>
                          <a:latin typeface="Times New Roman" panose="02020603050405020304" pitchFamily="18" charset="0"/>
                          <a:ea typeface="Yu Mincho"/>
                        </a:rPr>
                        <a:t>-</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dirty="0" smtClean="0">
                          <a:effectLst/>
                        </a:rPr>
                        <a:t>27.6</a:t>
                      </a:r>
                      <a:endParaRPr lang="ko-KR" sz="1200" dirty="0">
                        <a:effectLst/>
                        <a:latin typeface="Times New Roman" panose="02020603050405020304" pitchFamily="18" charset="0"/>
                        <a:ea typeface="Yu Mincho"/>
                      </a:endParaRPr>
                    </a:p>
                  </a:txBody>
                  <a:tcPr marL="53975" marR="53975" marT="0" marB="0" anchor="ctr"/>
                </a:tc>
                <a:tc>
                  <a:txBody>
                    <a:bodyPr/>
                    <a:lstStyle/>
                    <a:p>
                      <a:pPr algn="ctr">
                        <a:lnSpc>
                          <a:spcPts val="1100"/>
                        </a:lnSpc>
                        <a:spcBef>
                          <a:spcPts val="200"/>
                        </a:spcBef>
                        <a:spcAft>
                          <a:spcPts val="200"/>
                        </a:spcAft>
                      </a:pPr>
                      <a:r>
                        <a:rPr lang="en-US" altLang="ko-KR" sz="1200" dirty="0" smtClean="0">
                          <a:effectLst/>
                          <a:latin typeface="Times New Roman" panose="02020603050405020304" pitchFamily="18" charset="0"/>
                          <a:ea typeface="Yu Mincho"/>
                        </a:rPr>
                        <a:t>-</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altLang="ko-KR" sz="1100" dirty="0" smtClean="0">
                          <a:effectLst/>
                          <a:latin typeface="+mn-lt"/>
                          <a:ea typeface="+mn-ea"/>
                        </a:rPr>
                        <a:t>25.6</a:t>
                      </a:r>
                      <a:endParaRPr lang="ko-KR" sz="12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a:effectLst/>
                        </a:rPr>
                        <a:t>1.6</a:t>
                      </a:r>
                      <a:endParaRPr lang="ko-KR" sz="120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GB" sz="1100" dirty="0">
                          <a:effectLst/>
                        </a:rPr>
                        <a:t>26.7</a:t>
                      </a:r>
                      <a:endParaRPr lang="ko-KR" sz="1200" dirty="0">
                        <a:effectLst/>
                        <a:latin typeface="Times New Roman" panose="02020603050405020304" pitchFamily="18" charset="0"/>
                        <a:ea typeface="Yu Mincho"/>
                      </a:endParaRPr>
                    </a:p>
                  </a:txBody>
                  <a:tcPr marL="53975" marR="53975" marT="0" marB="0" anchor="ctr"/>
                </a:tc>
                <a:extLst>
                  <a:ext uri="{0D108BD9-81ED-4DB2-BD59-A6C34878D82A}">
                    <a16:rowId xmlns:a16="http://schemas.microsoft.com/office/drawing/2014/main" xmlns="" val="3448751373"/>
                  </a:ext>
                </a:extLst>
              </a:tr>
              <a:tr h="176851">
                <a:tc>
                  <a:txBody>
                    <a:bodyPr/>
                    <a:lstStyle/>
                    <a:p>
                      <a:pPr algn="r">
                        <a:lnSpc>
                          <a:spcPts val="1100"/>
                        </a:lnSpc>
                        <a:spcBef>
                          <a:spcPts val="200"/>
                        </a:spcBef>
                        <a:spcAft>
                          <a:spcPts val="200"/>
                        </a:spcAft>
                      </a:pPr>
                      <a:r>
                        <a:rPr lang="de-DE" sz="900" dirty="0">
                          <a:effectLst/>
                        </a:rPr>
                        <a:t>70</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900" dirty="0">
                          <a:effectLst/>
                        </a:rPr>
                        <a:t>19.44</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FF0000"/>
                          </a:solidFill>
                          <a:effectLst/>
                          <a:latin typeface="Times New Roman" panose="02020603050405020304" pitchFamily="18" charset="0"/>
                          <a:ea typeface="Yu Mincho"/>
                        </a:rPr>
                        <a:t>1.9</a:t>
                      </a:r>
                      <a:endParaRPr lang="ko-KR" sz="1200" b="1" dirty="0">
                        <a:solidFill>
                          <a:srgbClr val="FF0000"/>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FF0000"/>
                          </a:solidFill>
                          <a:effectLst/>
                          <a:latin typeface="Times New Roman" panose="02020603050405020304" pitchFamily="18" charset="0"/>
                          <a:ea typeface="Yu Mincho"/>
                        </a:rPr>
                        <a:t>36.3</a:t>
                      </a:r>
                      <a:endParaRPr lang="ko-KR" sz="1200" b="1" dirty="0">
                        <a:solidFill>
                          <a:srgbClr val="FF0000"/>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0000FF"/>
                          </a:solidFill>
                          <a:effectLst/>
                          <a:latin typeface="Times New Roman" panose="02020603050405020304" pitchFamily="18" charset="0"/>
                          <a:ea typeface="Yu Mincho"/>
                        </a:rPr>
                        <a:t>1.8</a:t>
                      </a:r>
                      <a:endParaRPr lang="ko-KR" sz="1200" b="1" dirty="0">
                        <a:solidFill>
                          <a:srgbClr val="0000FF"/>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0000FF"/>
                          </a:solidFill>
                          <a:effectLst/>
                          <a:latin typeface="Times New Roman" panose="02020603050405020304" pitchFamily="18" charset="0"/>
                          <a:ea typeface="Yu Mincho"/>
                        </a:rPr>
                        <a:t>34.3</a:t>
                      </a:r>
                      <a:endParaRPr lang="ko-KR" sz="1200" b="1" dirty="0">
                        <a:solidFill>
                          <a:srgbClr val="0000FF"/>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1200" b="1" dirty="0">
                          <a:effectLst/>
                        </a:rPr>
                        <a:t>1.7</a:t>
                      </a:r>
                      <a:endParaRPr lang="ko-KR" sz="1200" b="1"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1200" b="1" dirty="0">
                          <a:effectLst/>
                        </a:rPr>
                        <a:t>33.1</a:t>
                      </a:r>
                      <a:endParaRPr lang="ko-KR" sz="1200" b="1" dirty="0">
                        <a:effectLst/>
                        <a:latin typeface="Times New Roman" panose="02020603050405020304" pitchFamily="18" charset="0"/>
                        <a:ea typeface="Yu Mincho"/>
                      </a:endParaRPr>
                    </a:p>
                  </a:txBody>
                  <a:tcPr marL="53975" marR="53975" marT="0" marB="0" anchor="ctr"/>
                </a:tc>
                <a:extLst>
                  <a:ext uri="{0D108BD9-81ED-4DB2-BD59-A6C34878D82A}">
                    <a16:rowId xmlns:a16="http://schemas.microsoft.com/office/drawing/2014/main" xmlns="" val="1535803539"/>
                  </a:ext>
                </a:extLst>
              </a:tr>
              <a:tr h="176851">
                <a:tc>
                  <a:txBody>
                    <a:bodyPr/>
                    <a:lstStyle/>
                    <a:p>
                      <a:pPr algn="r">
                        <a:lnSpc>
                          <a:spcPts val="1100"/>
                        </a:lnSpc>
                        <a:spcBef>
                          <a:spcPts val="200"/>
                        </a:spcBef>
                        <a:spcAft>
                          <a:spcPts val="200"/>
                        </a:spcAft>
                      </a:pPr>
                      <a:r>
                        <a:rPr lang="de-DE" sz="900" dirty="0">
                          <a:effectLst/>
                        </a:rPr>
                        <a:t>80</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900">
                          <a:effectLst/>
                        </a:rPr>
                        <a:t>22.22</a:t>
                      </a:r>
                      <a:endParaRPr lang="ko-KR" sz="100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FF0000"/>
                          </a:solidFill>
                          <a:effectLst/>
                          <a:latin typeface="Times New Roman" panose="02020603050405020304" pitchFamily="18" charset="0"/>
                          <a:ea typeface="Yu Mincho"/>
                        </a:rPr>
                        <a:t>2.1</a:t>
                      </a:r>
                      <a:endParaRPr lang="ko-KR" sz="1200" b="1" dirty="0">
                        <a:solidFill>
                          <a:srgbClr val="FF0000"/>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FF0000"/>
                          </a:solidFill>
                          <a:effectLst/>
                          <a:latin typeface="Times New Roman" panose="02020603050405020304" pitchFamily="18" charset="0"/>
                          <a:ea typeface="Yu Mincho"/>
                        </a:rPr>
                        <a:t>46.1</a:t>
                      </a:r>
                      <a:endParaRPr lang="ko-KR" sz="1200" b="1" dirty="0">
                        <a:solidFill>
                          <a:srgbClr val="FF0000"/>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0000FF"/>
                          </a:solidFill>
                          <a:effectLst/>
                          <a:latin typeface="Times New Roman" panose="02020603050405020304" pitchFamily="18" charset="0"/>
                          <a:ea typeface="Yu Mincho"/>
                        </a:rPr>
                        <a:t>2.0</a:t>
                      </a:r>
                      <a:endParaRPr lang="ko-KR" sz="1200" b="1" dirty="0">
                        <a:solidFill>
                          <a:srgbClr val="0000FF"/>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0000FF"/>
                          </a:solidFill>
                          <a:effectLst/>
                          <a:latin typeface="Times New Roman" panose="02020603050405020304" pitchFamily="18" charset="0"/>
                          <a:ea typeface="Yu Mincho"/>
                        </a:rPr>
                        <a:t>44.1</a:t>
                      </a:r>
                      <a:endParaRPr lang="ko-KR" sz="1200" b="1" dirty="0">
                        <a:solidFill>
                          <a:srgbClr val="0000FF"/>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1200" b="1">
                          <a:effectLst/>
                        </a:rPr>
                        <a:t>1.8</a:t>
                      </a:r>
                      <a:endParaRPr lang="ko-KR" sz="1200" b="1">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1200" b="1" dirty="0">
                          <a:effectLst/>
                        </a:rPr>
                        <a:t>40.0</a:t>
                      </a:r>
                      <a:endParaRPr lang="ko-KR" sz="1200" b="1" dirty="0">
                        <a:effectLst/>
                        <a:latin typeface="Times New Roman" panose="02020603050405020304" pitchFamily="18" charset="0"/>
                        <a:ea typeface="Yu Mincho"/>
                      </a:endParaRPr>
                    </a:p>
                  </a:txBody>
                  <a:tcPr marL="53975" marR="53975" marT="0" marB="0" anchor="ctr"/>
                </a:tc>
                <a:extLst>
                  <a:ext uri="{0D108BD9-81ED-4DB2-BD59-A6C34878D82A}">
                    <a16:rowId xmlns:a16="http://schemas.microsoft.com/office/drawing/2014/main" xmlns="" val="823233604"/>
                  </a:ext>
                </a:extLst>
              </a:tr>
              <a:tr h="176851">
                <a:tc>
                  <a:txBody>
                    <a:bodyPr/>
                    <a:lstStyle/>
                    <a:p>
                      <a:pPr algn="r">
                        <a:lnSpc>
                          <a:spcPts val="1100"/>
                        </a:lnSpc>
                        <a:spcBef>
                          <a:spcPts val="200"/>
                        </a:spcBef>
                        <a:spcAft>
                          <a:spcPts val="200"/>
                        </a:spcAft>
                      </a:pPr>
                      <a:r>
                        <a:rPr lang="de-DE" sz="900" dirty="0">
                          <a:effectLst/>
                        </a:rPr>
                        <a:t>90</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900">
                          <a:effectLst/>
                        </a:rPr>
                        <a:t>25.00</a:t>
                      </a:r>
                      <a:endParaRPr lang="ko-KR" sz="100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FF0000"/>
                          </a:solidFill>
                          <a:effectLst/>
                          <a:latin typeface="Times New Roman" panose="02020603050405020304" pitchFamily="18" charset="0"/>
                          <a:ea typeface="Yu Mincho"/>
                        </a:rPr>
                        <a:t>2.3</a:t>
                      </a:r>
                      <a:endParaRPr lang="ko-KR" sz="1200" b="1" dirty="0">
                        <a:solidFill>
                          <a:srgbClr val="FF0000"/>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FF0000"/>
                          </a:solidFill>
                          <a:effectLst/>
                          <a:latin typeface="Times New Roman" panose="02020603050405020304" pitchFamily="18" charset="0"/>
                          <a:ea typeface="Yu Mincho"/>
                        </a:rPr>
                        <a:t>57.2</a:t>
                      </a:r>
                      <a:endParaRPr lang="ko-KR" sz="1200" b="1" dirty="0">
                        <a:solidFill>
                          <a:srgbClr val="FF0000"/>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0000FF"/>
                          </a:solidFill>
                          <a:effectLst/>
                          <a:latin typeface="Times New Roman" panose="02020603050405020304" pitchFamily="18" charset="0"/>
                          <a:ea typeface="Yu Mincho"/>
                        </a:rPr>
                        <a:t>2.0</a:t>
                      </a:r>
                      <a:endParaRPr lang="ko-KR" sz="1200" b="1" dirty="0">
                        <a:solidFill>
                          <a:srgbClr val="0000FF"/>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0000FF"/>
                          </a:solidFill>
                          <a:effectLst/>
                          <a:latin typeface="Times New Roman" panose="02020603050405020304" pitchFamily="18" charset="0"/>
                          <a:ea typeface="Yu Mincho"/>
                        </a:rPr>
                        <a:t>50.0</a:t>
                      </a:r>
                      <a:endParaRPr lang="ko-KR" sz="1200" b="1" dirty="0">
                        <a:solidFill>
                          <a:srgbClr val="0000FF"/>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1200" b="1">
                          <a:effectLst/>
                        </a:rPr>
                        <a:t>1.9</a:t>
                      </a:r>
                      <a:endParaRPr lang="ko-KR" sz="1200" b="1">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1200" b="1" dirty="0">
                          <a:effectLst/>
                        </a:rPr>
                        <a:t>47.5</a:t>
                      </a:r>
                      <a:endParaRPr lang="ko-KR" sz="1200" b="1" dirty="0">
                        <a:effectLst/>
                        <a:latin typeface="Times New Roman" panose="02020603050405020304" pitchFamily="18" charset="0"/>
                        <a:ea typeface="Yu Mincho"/>
                      </a:endParaRPr>
                    </a:p>
                  </a:txBody>
                  <a:tcPr marL="53975" marR="53975" marT="0" marB="0" anchor="ctr"/>
                </a:tc>
                <a:extLst>
                  <a:ext uri="{0D108BD9-81ED-4DB2-BD59-A6C34878D82A}">
                    <a16:rowId xmlns:a16="http://schemas.microsoft.com/office/drawing/2014/main" xmlns="" val="3798486459"/>
                  </a:ext>
                </a:extLst>
              </a:tr>
              <a:tr h="176851">
                <a:tc>
                  <a:txBody>
                    <a:bodyPr/>
                    <a:lstStyle/>
                    <a:p>
                      <a:pPr algn="r">
                        <a:lnSpc>
                          <a:spcPts val="1100"/>
                        </a:lnSpc>
                        <a:spcBef>
                          <a:spcPts val="200"/>
                        </a:spcBef>
                        <a:spcAft>
                          <a:spcPts val="200"/>
                        </a:spcAft>
                      </a:pPr>
                      <a:r>
                        <a:rPr lang="de-DE" sz="900" dirty="0">
                          <a:effectLst/>
                        </a:rPr>
                        <a:t>100</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900">
                          <a:effectLst/>
                        </a:rPr>
                        <a:t>27.78</a:t>
                      </a:r>
                      <a:endParaRPr lang="ko-KR" sz="100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FF0000"/>
                          </a:solidFill>
                          <a:effectLst/>
                          <a:latin typeface="Times New Roman" panose="02020603050405020304" pitchFamily="18" charset="0"/>
                          <a:ea typeface="Yu Mincho"/>
                        </a:rPr>
                        <a:t>2.5</a:t>
                      </a:r>
                      <a:endParaRPr lang="ko-KR" sz="1200" b="1" dirty="0">
                        <a:solidFill>
                          <a:srgbClr val="FF0000"/>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FF0000"/>
                          </a:solidFill>
                          <a:effectLst/>
                          <a:latin typeface="Times New Roman" panose="02020603050405020304" pitchFamily="18" charset="0"/>
                          <a:ea typeface="Yu Mincho"/>
                        </a:rPr>
                        <a:t>69.5</a:t>
                      </a:r>
                      <a:endParaRPr lang="ko-KR" sz="1200" b="1" dirty="0">
                        <a:solidFill>
                          <a:srgbClr val="FF0000"/>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0000FF"/>
                          </a:solidFill>
                          <a:effectLst/>
                          <a:latin typeface="Times New Roman" panose="02020603050405020304" pitchFamily="18" charset="0"/>
                          <a:ea typeface="Yu Mincho"/>
                        </a:rPr>
                        <a:t>2.0</a:t>
                      </a: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0000FF"/>
                          </a:solidFill>
                          <a:effectLst/>
                          <a:latin typeface="Times New Roman" panose="02020603050405020304" pitchFamily="18" charset="0"/>
                          <a:ea typeface="Yu Mincho"/>
                        </a:rPr>
                        <a:t>55.6</a:t>
                      </a:r>
                      <a:endParaRPr lang="ko-KR" sz="1200" b="1" dirty="0">
                        <a:solidFill>
                          <a:srgbClr val="0000FF"/>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1200" b="1">
                          <a:effectLst/>
                        </a:rPr>
                        <a:t>2.0</a:t>
                      </a:r>
                      <a:endParaRPr lang="ko-KR" sz="1200" b="1">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1200" b="1" dirty="0">
                          <a:effectLst/>
                        </a:rPr>
                        <a:t>55.6</a:t>
                      </a:r>
                      <a:endParaRPr lang="ko-KR" sz="1200" b="1" dirty="0">
                        <a:effectLst/>
                        <a:latin typeface="Times New Roman" panose="02020603050405020304" pitchFamily="18" charset="0"/>
                        <a:ea typeface="Yu Mincho"/>
                      </a:endParaRPr>
                    </a:p>
                  </a:txBody>
                  <a:tcPr marL="53975" marR="53975" marT="0" marB="0" anchor="ctr"/>
                </a:tc>
                <a:extLst>
                  <a:ext uri="{0D108BD9-81ED-4DB2-BD59-A6C34878D82A}">
                    <a16:rowId xmlns:a16="http://schemas.microsoft.com/office/drawing/2014/main" xmlns="" val="1936199432"/>
                  </a:ext>
                </a:extLst>
              </a:tr>
              <a:tr h="176851">
                <a:tc>
                  <a:txBody>
                    <a:bodyPr/>
                    <a:lstStyle/>
                    <a:p>
                      <a:pPr algn="r">
                        <a:lnSpc>
                          <a:spcPts val="1100"/>
                        </a:lnSpc>
                        <a:spcBef>
                          <a:spcPts val="200"/>
                        </a:spcBef>
                        <a:spcAft>
                          <a:spcPts val="200"/>
                        </a:spcAft>
                      </a:pPr>
                      <a:r>
                        <a:rPr lang="de-DE" sz="900" dirty="0">
                          <a:effectLst/>
                        </a:rPr>
                        <a:t>110</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900" dirty="0">
                          <a:effectLst/>
                        </a:rPr>
                        <a:t>30.56</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FF0000"/>
                          </a:solidFill>
                          <a:effectLst/>
                          <a:latin typeface="Times New Roman" panose="02020603050405020304" pitchFamily="18" charset="0"/>
                          <a:ea typeface="Yu Mincho"/>
                        </a:rPr>
                        <a:t>2.7</a:t>
                      </a:r>
                      <a:endParaRPr lang="ko-KR" sz="1200" b="1" dirty="0">
                        <a:solidFill>
                          <a:srgbClr val="FF0000"/>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FF0000"/>
                          </a:solidFill>
                          <a:effectLst/>
                          <a:latin typeface="Times New Roman" panose="02020603050405020304" pitchFamily="18" charset="0"/>
                          <a:ea typeface="Yu Mincho"/>
                        </a:rPr>
                        <a:t>83.1</a:t>
                      </a:r>
                      <a:endParaRPr lang="ko-KR" sz="1200" b="1" dirty="0">
                        <a:solidFill>
                          <a:srgbClr val="FF0000"/>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0000FF"/>
                          </a:solidFill>
                          <a:effectLst/>
                          <a:latin typeface="Times New Roman" panose="02020603050405020304" pitchFamily="18" charset="0"/>
                          <a:ea typeface="Yu Mincho"/>
                        </a:rPr>
                        <a:t>2.0</a:t>
                      </a:r>
                      <a:endParaRPr lang="ko-KR" sz="1200" b="1" dirty="0">
                        <a:solidFill>
                          <a:srgbClr val="0000FF"/>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0000FF"/>
                          </a:solidFill>
                          <a:effectLst/>
                          <a:latin typeface="Times New Roman" panose="02020603050405020304" pitchFamily="18" charset="0"/>
                          <a:ea typeface="Yu Mincho"/>
                        </a:rPr>
                        <a:t>61.1</a:t>
                      </a:r>
                      <a:endParaRPr lang="ko-KR" sz="1200" b="1" dirty="0">
                        <a:solidFill>
                          <a:srgbClr val="0000FF"/>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1200" b="1" dirty="0">
                          <a:effectLst/>
                        </a:rPr>
                        <a:t>2.0</a:t>
                      </a:r>
                      <a:endParaRPr lang="ko-KR" sz="1200" b="1"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1200" b="1" dirty="0">
                          <a:effectLst/>
                        </a:rPr>
                        <a:t>61.1</a:t>
                      </a:r>
                      <a:endParaRPr lang="ko-KR" sz="1200" b="1" dirty="0">
                        <a:effectLst/>
                        <a:latin typeface="Times New Roman" panose="02020603050405020304" pitchFamily="18" charset="0"/>
                        <a:ea typeface="Yu Mincho"/>
                      </a:endParaRPr>
                    </a:p>
                  </a:txBody>
                  <a:tcPr marL="53975" marR="53975" marT="0" marB="0" anchor="ctr"/>
                </a:tc>
                <a:extLst>
                  <a:ext uri="{0D108BD9-81ED-4DB2-BD59-A6C34878D82A}">
                    <a16:rowId xmlns:a16="http://schemas.microsoft.com/office/drawing/2014/main" xmlns="" val="1172377869"/>
                  </a:ext>
                </a:extLst>
              </a:tr>
              <a:tr h="176851">
                <a:tc>
                  <a:txBody>
                    <a:bodyPr/>
                    <a:lstStyle/>
                    <a:p>
                      <a:pPr algn="r">
                        <a:lnSpc>
                          <a:spcPts val="1100"/>
                        </a:lnSpc>
                        <a:spcBef>
                          <a:spcPts val="200"/>
                        </a:spcBef>
                        <a:spcAft>
                          <a:spcPts val="200"/>
                        </a:spcAft>
                      </a:pPr>
                      <a:r>
                        <a:rPr lang="de-DE" sz="900">
                          <a:effectLst/>
                        </a:rPr>
                        <a:t>120</a:t>
                      </a:r>
                      <a:endParaRPr lang="ko-KR" sz="100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900" dirty="0">
                          <a:effectLst/>
                        </a:rPr>
                        <a:t>33.33</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FF0000"/>
                          </a:solidFill>
                          <a:effectLst/>
                          <a:latin typeface="Times New Roman" panose="02020603050405020304" pitchFamily="18" charset="0"/>
                          <a:ea typeface="Yu Mincho"/>
                        </a:rPr>
                        <a:t>2.9</a:t>
                      </a:r>
                      <a:endParaRPr lang="ko-KR" sz="1200" b="1" dirty="0">
                        <a:solidFill>
                          <a:srgbClr val="FF0000"/>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FF0000"/>
                          </a:solidFill>
                          <a:effectLst/>
                          <a:latin typeface="Times New Roman" panose="02020603050405020304" pitchFamily="18" charset="0"/>
                          <a:ea typeface="Yu Mincho"/>
                        </a:rPr>
                        <a:t>97.9</a:t>
                      </a:r>
                      <a:endParaRPr lang="ko-KR" sz="1200" b="1" dirty="0">
                        <a:solidFill>
                          <a:srgbClr val="FF0000"/>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0000FF"/>
                          </a:solidFill>
                          <a:effectLst/>
                          <a:latin typeface="Times New Roman" panose="02020603050405020304" pitchFamily="18" charset="0"/>
                          <a:ea typeface="Yu Mincho"/>
                        </a:rPr>
                        <a:t>2.0</a:t>
                      </a:r>
                      <a:endParaRPr lang="ko-KR" sz="1200" b="1" dirty="0">
                        <a:solidFill>
                          <a:srgbClr val="0000FF"/>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0000FF"/>
                          </a:solidFill>
                          <a:effectLst/>
                          <a:latin typeface="Times New Roman" panose="02020603050405020304" pitchFamily="18" charset="0"/>
                          <a:ea typeface="Yu Mincho"/>
                        </a:rPr>
                        <a:t>66.7</a:t>
                      </a:r>
                      <a:endParaRPr lang="ko-KR" sz="1200" b="1" dirty="0">
                        <a:solidFill>
                          <a:srgbClr val="0000FF"/>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1200" b="1">
                          <a:effectLst/>
                        </a:rPr>
                        <a:t>2.0</a:t>
                      </a:r>
                      <a:endParaRPr lang="ko-KR" sz="1200" b="1">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1200" b="1" dirty="0">
                          <a:effectLst/>
                        </a:rPr>
                        <a:t>66.7</a:t>
                      </a:r>
                      <a:endParaRPr lang="ko-KR" sz="1200" b="1" dirty="0">
                        <a:effectLst/>
                        <a:latin typeface="Times New Roman" panose="02020603050405020304" pitchFamily="18" charset="0"/>
                        <a:ea typeface="Yu Mincho"/>
                      </a:endParaRPr>
                    </a:p>
                  </a:txBody>
                  <a:tcPr marL="53975" marR="53975" marT="0" marB="0" anchor="ctr"/>
                </a:tc>
                <a:extLst>
                  <a:ext uri="{0D108BD9-81ED-4DB2-BD59-A6C34878D82A}">
                    <a16:rowId xmlns:a16="http://schemas.microsoft.com/office/drawing/2014/main" xmlns="" val="477761231"/>
                  </a:ext>
                </a:extLst>
              </a:tr>
              <a:tr h="176851">
                <a:tc>
                  <a:txBody>
                    <a:bodyPr/>
                    <a:lstStyle/>
                    <a:p>
                      <a:pPr algn="r">
                        <a:lnSpc>
                          <a:spcPts val="1100"/>
                        </a:lnSpc>
                        <a:spcBef>
                          <a:spcPts val="200"/>
                        </a:spcBef>
                        <a:spcAft>
                          <a:spcPts val="200"/>
                        </a:spcAft>
                      </a:pPr>
                      <a:r>
                        <a:rPr lang="de-DE" sz="900" dirty="0">
                          <a:effectLst/>
                        </a:rPr>
                        <a:t>130</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900" dirty="0">
                          <a:effectLst/>
                        </a:rPr>
                        <a:t>36.11</a:t>
                      </a:r>
                      <a:endParaRPr lang="ko-KR" sz="1000"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FF0000"/>
                          </a:solidFill>
                          <a:effectLst/>
                          <a:latin typeface="Times New Roman" panose="02020603050405020304" pitchFamily="18" charset="0"/>
                          <a:ea typeface="Yu Mincho"/>
                        </a:rPr>
                        <a:t>3.2</a:t>
                      </a:r>
                      <a:endParaRPr lang="ko-KR" sz="1200" b="1" dirty="0">
                        <a:solidFill>
                          <a:srgbClr val="FF0000"/>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FF0000"/>
                          </a:solidFill>
                          <a:effectLst/>
                          <a:latin typeface="Times New Roman" panose="02020603050405020304" pitchFamily="18" charset="0"/>
                          <a:ea typeface="Yu Mincho"/>
                        </a:rPr>
                        <a:t>113.9</a:t>
                      </a:r>
                      <a:endParaRPr lang="ko-KR" sz="1200" b="1" dirty="0">
                        <a:solidFill>
                          <a:srgbClr val="FF0000"/>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0000FF"/>
                          </a:solidFill>
                          <a:effectLst/>
                          <a:latin typeface="Times New Roman" panose="02020603050405020304" pitchFamily="18" charset="0"/>
                          <a:ea typeface="Yu Mincho"/>
                        </a:rPr>
                        <a:t>2.0</a:t>
                      </a:r>
                      <a:endParaRPr lang="ko-KR" sz="1200" b="1" dirty="0">
                        <a:solidFill>
                          <a:srgbClr val="0000FF"/>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en-US" altLang="ko-KR" sz="1200" b="1" dirty="0" smtClean="0">
                          <a:solidFill>
                            <a:srgbClr val="0000FF"/>
                          </a:solidFill>
                          <a:effectLst/>
                          <a:latin typeface="Times New Roman" panose="02020603050405020304" pitchFamily="18" charset="0"/>
                          <a:ea typeface="Yu Mincho"/>
                        </a:rPr>
                        <a:t>72.2</a:t>
                      </a:r>
                      <a:endParaRPr lang="ko-KR" sz="1200" b="1" dirty="0">
                        <a:solidFill>
                          <a:srgbClr val="0000FF"/>
                        </a:solidFill>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1200" b="1" dirty="0">
                          <a:effectLst/>
                        </a:rPr>
                        <a:t>2.0</a:t>
                      </a:r>
                      <a:endParaRPr lang="ko-KR" sz="1200" b="1" dirty="0">
                        <a:effectLst/>
                        <a:latin typeface="Times New Roman" panose="02020603050405020304" pitchFamily="18" charset="0"/>
                        <a:ea typeface="Yu Mincho"/>
                      </a:endParaRPr>
                    </a:p>
                  </a:txBody>
                  <a:tcPr marL="53975" marR="53975" marT="0" marB="0" anchor="ctr"/>
                </a:tc>
                <a:tc>
                  <a:txBody>
                    <a:bodyPr/>
                    <a:lstStyle/>
                    <a:p>
                      <a:pPr algn="r">
                        <a:lnSpc>
                          <a:spcPts val="1100"/>
                        </a:lnSpc>
                        <a:spcBef>
                          <a:spcPts val="200"/>
                        </a:spcBef>
                        <a:spcAft>
                          <a:spcPts val="200"/>
                        </a:spcAft>
                      </a:pPr>
                      <a:r>
                        <a:rPr lang="de-DE" sz="1200" b="1" dirty="0">
                          <a:effectLst/>
                        </a:rPr>
                        <a:t>72.2</a:t>
                      </a:r>
                      <a:endParaRPr lang="ko-KR" sz="1200" b="1" dirty="0">
                        <a:effectLst/>
                        <a:latin typeface="Times New Roman" panose="02020603050405020304" pitchFamily="18" charset="0"/>
                        <a:ea typeface="Yu Mincho"/>
                      </a:endParaRPr>
                    </a:p>
                  </a:txBody>
                  <a:tcPr marL="53975" marR="53975" marT="0" marB="0" anchor="ctr"/>
                </a:tc>
                <a:extLst>
                  <a:ext uri="{0D108BD9-81ED-4DB2-BD59-A6C34878D82A}">
                    <a16:rowId xmlns:a16="http://schemas.microsoft.com/office/drawing/2014/main" xmlns="" val="3329446326"/>
                  </a:ext>
                </a:extLst>
              </a:tr>
            </a:tbl>
          </a:graphicData>
        </a:graphic>
      </p:graphicFrame>
      <p:sp>
        <p:nvSpPr>
          <p:cNvPr id="5" name="직사각형 4"/>
          <p:cNvSpPr/>
          <p:nvPr/>
        </p:nvSpPr>
        <p:spPr>
          <a:xfrm>
            <a:off x="35496" y="659011"/>
            <a:ext cx="9108504" cy="2769989"/>
          </a:xfrm>
          <a:prstGeom prst="rect">
            <a:avLst/>
          </a:prstGeom>
        </p:spPr>
        <p:txBody>
          <a:bodyPr wrap="square">
            <a:spAutoFit/>
          </a:bodyPr>
          <a:lstStyle/>
          <a:p>
            <a:pPr marL="285750" marR="0" lvl="0" indent="-285750" algn="l" defTabSz="914400" rtl="0" eaLnBrk="1" fontAlgn="auto" latinLnBrk="1" hangingPunct="1">
              <a:lnSpc>
                <a:spcPct val="150000"/>
              </a:lnSpc>
              <a:spcBef>
                <a:spcPts val="0"/>
              </a:spcBef>
              <a:spcAft>
                <a:spcPts val="0"/>
              </a:spcAft>
              <a:buClrTx/>
              <a:buSzTx/>
              <a:buFont typeface="Wingdings" panose="05000000000000000000" pitchFamily="2" charset="2"/>
              <a:buChar char="u"/>
              <a:tabLst/>
              <a:defRPr/>
            </a:pPr>
            <a:r>
              <a:rPr lang="en-US" altLang="ko-KR" b="1" dirty="0" smtClean="0">
                <a:solidFill>
                  <a:prstClr val="black"/>
                </a:solidFill>
                <a:latin typeface="Calibri" panose="020F0502020204030204" pitchFamily="34" charset="0"/>
                <a:ea typeface="맑은 고딕" panose="020B0503020000020004" pitchFamily="50" charset="-127"/>
              </a:rPr>
              <a:t>The Korean Comment to Minimum Following Distance discussion</a:t>
            </a:r>
            <a:endParaRPr kumimoji="0" lang="en-US" altLang="ko-KR" b="1" i="0" u="none" strike="noStrike" kern="1200" cap="none" spc="0" normalizeH="0" noProof="0" dirty="0" smtClean="0">
              <a:ln>
                <a:noFill/>
              </a:ln>
              <a:solidFill>
                <a:prstClr val="black"/>
              </a:solidFill>
              <a:effectLst/>
              <a:uLnTx/>
              <a:uFillTx/>
              <a:latin typeface="Calibri" panose="020F0502020204030204" pitchFamily="34" charset="0"/>
              <a:ea typeface="맑은 고딕" panose="020B0503020000020004" pitchFamily="50" charset="-127"/>
            </a:endParaRPr>
          </a:p>
          <a:p>
            <a:pPr marL="342900" lvl="0" indent="-342900">
              <a:lnSpc>
                <a:spcPct val="150000"/>
              </a:lnSpc>
              <a:buFont typeface="Wingdings" panose="05000000000000000000" pitchFamily="2" charset="2"/>
              <a:buChar char="Ø"/>
              <a:defRPr/>
            </a:pPr>
            <a:r>
              <a:rPr lang="en-US" altLang="ko-KR" sz="1400" dirty="0" smtClean="0"/>
              <a:t>In </a:t>
            </a:r>
            <a:r>
              <a:rPr lang="en-US" altLang="ko-KR" sz="1400" b="1" dirty="0" smtClean="0"/>
              <a:t>22</a:t>
            </a:r>
            <a:r>
              <a:rPr lang="en-US" altLang="ko-KR" sz="1400" b="1" baseline="30000" dirty="0" smtClean="0"/>
              <a:t>nd</a:t>
            </a:r>
            <a:r>
              <a:rPr lang="en-US" altLang="ko-KR" sz="1400" b="1" dirty="0" smtClean="0"/>
              <a:t> ACSF IWG(ACSF-22-09r1, April 2019), </a:t>
            </a:r>
            <a:r>
              <a:rPr lang="en-US" altLang="ko-KR" sz="1400" dirty="0" smtClean="0"/>
              <a:t>a formula that considered the margin distance based on the braking distance of the state of art vehicles acquired on the wet road was proposed, but there was an comment from ACSF member that the </a:t>
            </a:r>
            <a:r>
              <a:rPr lang="en-US" altLang="ko-KR" sz="1400" b="1" dirty="0" smtClean="0"/>
              <a:t>Minimum Following Distance proposed was too long in the middle and high speed range</a:t>
            </a:r>
          </a:p>
          <a:p>
            <a:pPr marL="342900" lvl="0" indent="-342900">
              <a:lnSpc>
                <a:spcPct val="150000"/>
              </a:lnSpc>
              <a:buFont typeface="Wingdings" panose="05000000000000000000" pitchFamily="2" charset="2"/>
              <a:buChar char="Ø"/>
              <a:defRPr/>
            </a:pPr>
            <a:r>
              <a:rPr lang="en-US" altLang="ko-KR" sz="1400" dirty="0" smtClean="0">
                <a:solidFill>
                  <a:prstClr val="black"/>
                </a:solidFill>
                <a:latin typeface="+mj-ea"/>
              </a:rPr>
              <a:t>Therefore, in </a:t>
            </a:r>
            <a:r>
              <a:rPr lang="en-US" altLang="ko-KR" sz="1400" b="1" dirty="0" smtClean="0">
                <a:solidFill>
                  <a:prstClr val="black"/>
                </a:solidFill>
                <a:latin typeface="+mj-ea"/>
              </a:rPr>
              <a:t>23</a:t>
            </a:r>
            <a:r>
              <a:rPr lang="en-US" altLang="ko-KR" sz="1400" b="1" baseline="30000" dirty="0" smtClean="0">
                <a:solidFill>
                  <a:prstClr val="black"/>
                </a:solidFill>
                <a:latin typeface="+mj-ea"/>
              </a:rPr>
              <a:t>rd</a:t>
            </a:r>
            <a:r>
              <a:rPr lang="en-US" altLang="ko-KR" sz="1400" b="1" dirty="0" smtClean="0">
                <a:solidFill>
                  <a:prstClr val="black"/>
                </a:solidFill>
                <a:latin typeface="+mj-ea"/>
              </a:rPr>
              <a:t> ACSF IWG(ACSF-23-07, July 2019)</a:t>
            </a:r>
            <a:r>
              <a:rPr lang="en-US" altLang="ko-KR" sz="1400" dirty="0" smtClean="0">
                <a:solidFill>
                  <a:prstClr val="black"/>
                </a:solidFill>
                <a:latin typeface="+mj-ea"/>
              </a:rPr>
              <a:t>, a renew formula that combines </a:t>
            </a:r>
            <a:r>
              <a:rPr lang="en-US" altLang="ko-KR" sz="1400" dirty="0">
                <a:solidFill>
                  <a:prstClr val="black"/>
                </a:solidFill>
                <a:latin typeface="+mj-ea"/>
              </a:rPr>
              <a:t>and </a:t>
            </a:r>
            <a:r>
              <a:rPr lang="en-US" altLang="ko-KR" sz="1400" dirty="0" smtClean="0">
                <a:solidFill>
                  <a:prstClr val="black"/>
                </a:solidFill>
                <a:latin typeface="+mj-ea"/>
              </a:rPr>
              <a:t>the general time </a:t>
            </a:r>
            <a:r>
              <a:rPr lang="en-US" altLang="ko-KR" sz="1400" dirty="0">
                <a:solidFill>
                  <a:prstClr val="black"/>
                </a:solidFill>
                <a:latin typeface="+mj-ea"/>
              </a:rPr>
              <a:t>gap of European road traffic law </a:t>
            </a:r>
            <a:r>
              <a:rPr lang="en-US" altLang="ko-KR" sz="1400" dirty="0" smtClean="0">
                <a:solidFill>
                  <a:prstClr val="black"/>
                </a:solidFill>
                <a:latin typeface="+mj-ea"/>
              </a:rPr>
              <a:t>with the braking distance was proposed</a:t>
            </a:r>
          </a:p>
          <a:p>
            <a:pPr marL="342900" lvl="0" indent="-342900">
              <a:lnSpc>
                <a:spcPct val="150000"/>
              </a:lnSpc>
              <a:buFont typeface="Wingdings" panose="05000000000000000000" pitchFamily="2" charset="2"/>
              <a:buChar char="Ø"/>
              <a:defRPr/>
            </a:pPr>
            <a:r>
              <a:rPr lang="en-US" altLang="ko-KR" sz="1400" dirty="0" smtClean="0">
                <a:solidFill>
                  <a:prstClr val="black"/>
                </a:solidFill>
                <a:latin typeface="+mj-ea"/>
              </a:rPr>
              <a:t>In conclusion, the proposal that the </a:t>
            </a:r>
            <a:r>
              <a:rPr lang="en-US" altLang="ko-KR" sz="1400" b="1" dirty="0" smtClean="0">
                <a:solidFill>
                  <a:prstClr val="black"/>
                </a:solidFill>
                <a:latin typeface="+mj-ea"/>
              </a:rPr>
              <a:t>time gap gradually increase to 2.0 s seems to be reasonable</a:t>
            </a:r>
            <a:endParaRPr lang="en-US" altLang="ko-KR" sz="600" b="1" dirty="0" smtClean="0">
              <a:solidFill>
                <a:prstClr val="black"/>
              </a:solidFill>
              <a:latin typeface="Calibri" panose="020F0502020204030204" pitchFamily="34" charset="0"/>
            </a:endParaRPr>
          </a:p>
        </p:txBody>
      </p:sp>
      <p:sp>
        <p:nvSpPr>
          <p:cNvPr id="4" name="직사각형 3"/>
          <p:cNvSpPr/>
          <p:nvPr/>
        </p:nvSpPr>
        <p:spPr>
          <a:xfrm>
            <a:off x="2359008" y="4184248"/>
            <a:ext cx="6070269" cy="1368152"/>
          </a:xfrm>
          <a:prstGeom prst="rect">
            <a:avLst/>
          </a:prstGeom>
          <a:solidFill>
            <a:srgbClr val="F2F2F2">
              <a:alpha val="60000"/>
            </a:srgb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2">
                    <a:lumMod val="40000"/>
                    <a:lumOff val="60000"/>
                  </a:schemeClr>
                </a:solidFill>
              </a:rPr>
              <a:t>MFD from current regulation</a:t>
            </a:r>
          </a:p>
          <a:p>
            <a:pPr algn="ctr"/>
            <a:r>
              <a:rPr lang="en-US" altLang="ko-KR" dirty="0" smtClean="0">
                <a:solidFill>
                  <a:schemeClr val="tx2">
                    <a:lumMod val="40000"/>
                    <a:lumOff val="60000"/>
                  </a:schemeClr>
                </a:solidFill>
              </a:rPr>
              <a:t>(0~60km/h → 2.0~26.7m)</a:t>
            </a:r>
            <a:endParaRPr lang="ko-KR" altLang="en-US" dirty="0">
              <a:solidFill>
                <a:schemeClr val="tx2">
                  <a:lumMod val="40000"/>
                  <a:lumOff val="60000"/>
                </a:schemeClr>
              </a:solidFill>
            </a:endParaRPr>
          </a:p>
        </p:txBody>
      </p:sp>
    </p:spTree>
    <p:extLst>
      <p:ext uri="{BB962C8B-B14F-4D97-AF65-F5344CB8AC3E}">
        <p14:creationId xmlns:p14="http://schemas.microsoft.com/office/powerpoint/2010/main" val="98682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0">
            <a:extLst>
              <a:ext uri="{FF2B5EF4-FFF2-40B4-BE49-F238E27FC236}">
                <a16:creationId xmlns:a16="http://schemas.microsoft.com/office/drawing/2014/main" xmlns="" id="{98844509-07F5-43B6-B1A9-B110E0C7F090}"/>
              </a:ext>
            </a:extLst>
          </p:cNvPr>
          <p:cNvSpPr txBox="1"/>
          <p:nvPr/>
        </p:nvSpPr>
        <p:spPr>
          <a:xfrm rot="16200000">
            <a:off x="-38029" y="3360905"/>
            <a:ext cx="1296144" cy="280205"/>
          </a:xfrm>
          <a:prstGeom prst="rect">
            <a:avLst/>
          </a:prstGeom>
          <a:solidFill>
            <a:schemeClr val="bg1">
              <a:lumMod val="95000"/>
            </a:schemeClr>
          </a:solidFill>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ko-KR" sz="1200"/>
              <a:t>Distance[m]</a:t>
            </a:r>
            <a:endParaRPr lang="ko-KR" altLang="en-US" sz="1200"/>
          </a:p>
        </p:txBody>
      </p:sp>
      <p:sp>
        <p:nvSpPr>
          <p:cNvPr id="7" name="TextBox 10">
            <a:extLst>
              <a:ext uri="{FF2B5EF4-FFF2-40B4-BE49-F238E27FC236}">
                <a16:creationId xmlns:a16="http://schemas.microsoft.com/office/drawing/2014/main" xmlns="" id="{98844509-07F5-43B6-B1A9-B110E0C7F090}"/>
              </a:ext>
            </a:extLst>
          </p:cNvPr>
          <p:cNvSpPr txBox="1"/>
          <p:nvPr/>
        </p:nvSpPr>
        <p:spPr>
          <a:xfrm>
            <a:off x="4623367" y="6367251"/>
            <a:ext cx="1296144" cy="280205"/>
          </a:xfrm>
          <a:prstGeom prst="rect">
            <a:avLst/>
          </a:prstGeom>
          <a:solidFill>
            <a:schemeClr val="bg1">
              <a:lumMod val="95000"/>
            </a:schemeClr>
          </a:solidFill>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ko-KR" sz="1200"/>
              <a:t>speed[km/h]</a:t>
            </a:r>
            <a:endParaRPr lang="ko-KR" altLang="en-US" sz="1200"/>
          </a:p>
        </p:txBody>
      </p:sp>
      <p:sp>
        <p:nvSpPr>
          <p:cNvPr id="8" name="제목 5">
            <a:extLst>
              <a:ext uri="{FF2B5EF4-FFF2-40B4-BE49-F238E27FC236}">
                <a16:creationId xmlns:a16="http://schemas.microsoft.com/office/drawing/2014/main" xmlns="" id="{DECC4BFE-FACD-4EE5-AA48-3D2150A686DF}"/>
              </a:ext>
            </a:extLst>
          </p:cNvPr>
          <p:cNvSpPr txBox="1">
            <a:spLocks/>
          </p:cNvSpPr>
          <p:nvPr/>
        </p:nvSpPr>
        <p:spPr>
          <a:xfrm>
            <a:off x="457200" y="838768"/>
            <a:ext cx="8229600" cy="718023"/>
          </a:xfrm>
          <a:prstGeom prst="rect">
            <a:avLst/>
          </a:prstGeom>
        </p:spPr>
        <p:txBody>
          <a:bodyPr>
            <a:normAutofit/>
          </a:bodyPr>
          <a:lstStyle>
            <a:lvl1pPr algn="ctr" defTabSz="914400" rtl="0" eaLnBrk="1" latinLnBrk="1" hangingPunct="1">
              <a:spcBef>
                <a:spcPct val="0"/>
              </a:spcBef>
              <a:buNone/>
              <a:defRPr sz="3600" kern="1200">
                <a:solidFill>
                  <a:schemeClr val="tx1"/>
                </a:solidFill>
                <a:latin typeface="Calibri" panose="020F0502020204030204" pitchFamily="34" charset="0"/>
                <a:ea typeface="+mj-ea"/>
                <a:cs typeface="Calibri" panose="020F0502020204030204" pitchFamily="34" charset="0"/>
              </a:defRPr>
            </a:lvl1pPr>
          </a:lstStyle>
          <a:p>
            <a:r>
              <a:rPr lang="en-US" altLang="ko-KR" b="1" dirty="0" smtClean="0"/>
              <a:t>The comparison of </a:t>
            </a:r>
            <a:r>
              <a:rPr lang="en-US" altLang="ko-KR" b="1" dirty="0"/>
              <a:t>3</a:t>
            </a:r>
            <a:r>
              <a:rPr lang="en-US" altLang="ko-KR" b="1" dirty="0" smtClean="0"/>
              <a:t> doc. plots</a:t>
            </a:r>
            <a:endParaRPr lang="ko-KR" altLang="en-US" b="1" dirty="0"/>
          </a:p>
        </p:txBody>
      </p:sp>
      <p:graphicFrame>
        <p:nvGraphicFramePr>
          <p:cNvPr id="9" name="차트 8"/>
          <p:cNvGraphicFramePr>
            <a:graphicFrameLocks/>
          </p:cNvGraphicFramePr>
          <p:nvPr>
            <p:extLst>
              <p:ext uri="{D42A27DB-BD31-4B8C-83A1-F6EECF244321}">
                <p14:modId xmlns:p14="http://schemas.microsoft.com/office/powerpoint/2010/main" val="1700649535"/>
              </p:ext>
            </p:extLst>
          </p:nvPr>
        </p:nvGraphicFramePr>
        <p:xfrm>
          <a:off x="539551" y="1156574"/>
          <a:ext cx="8167631" cy="5490882"/>
        </p:xfrm>
        <a:graphic>
          <a:graphicData uri="http://schemas.openxmlformats.org/drawingml/2006/chart">
            <c:chart xmlns:c="http://schemas.openxmlformats.org/drawingml/2006/chart" xmlns:r="http://schemas.openxmlformats.org/officeDocument/2006/relationships" r:id="rId2"/>
          </a:graphicData>
        </a:graphic>
      </p:graphicFrame>
      <p:sp>
        <p:nvSpPr>
          <p:cNvPr id="3" name="직사각형 2"/>
          <p:cNvSpPr/>
          <p:nvPr/>
        </p:nvSpPr>
        <p:spPr>
          <a:xfrm>
            <a:off x="1341046" y="1556792"/>
            <a:ext cx="3282321" cy="4475732"/>
          </a:xfrm>
          <a:prstGeom prst="rect">
            <a:avLst/>
          </a:prstGeom>
          <a:solidFill>
            <a:srgbClr val="F2F2F2">
              <a:alpha val="80000"/>
            </a:srgb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smtClean="0">
                <a:solidFill>
                  <a:schemeClr val="tx2">
                    <a:lumMod val="40000"/>
                    <a:lumOff val="60000"/>
                  </a:schemeClr>
                </a:solidFill>
              </a:rPr>
              <a:t>MFD from current regulation</a:t>
            </a:r>
          </a:p>
          <a:p>
            <a:pPr algn="ctr"/>
            <a:r>
              <a:rPr lang="en-US" altLang="ko-KR" dirty="0" smtClean="0">
                <a:solidFill>
                  <a:schemeClr val="tx2">
                    <a:lumMod val="40000"/>
                    <a:lumOff val="60000"/>
                  </a:schemeClr>
                </a:solidFill>
              </a:rPr>
              <a:t>(0~60km/h → 2.0~26.7m)</a:t>
            </a:r>
            <a:endParaRPr lang="ko-KR" altLang="en-US" dirty="0">
              <a:solidFill>
                <a:schemeClr val="tx2">
                  <a:lumMod val="40000"/>
                  <a:lumOff val="60000"/>
                </a:schemeClr>
              </a:solidFill>
            </a:endParaRPr>
          </a:p>
        </p:txBody>
      </p:sp>
    </p:spTree>
    <p:extLst>
      <p:ext uri="{BB962C8B-B14F-4D97-AF65-F5344CB8AC3E}">
        <p14:creationId xmlns:p14="http://schemas.microsoft.com/office/powerpoint/2010/main" val="21622707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직사각형 2"/>
          <p:cNvSpPr/>
          <p:nvPr/>
        </p:nvSpPr>
        <p:spPr>
          <a:xfrm>
            <a:off x="3059832" y="2636912"/>
            <a:ext cx="2706350" cy="707886"/>
          </a:xfrm>
          <a:prstGeom prst="rect">
            <a:avLst/>
          </a:prstGeom>
        </p:spPr>
        <p:txBody>
          <a:bodyPr wrap="square">
            <a:spAutoFit/>
          </a:bodyPr>
          <a:lstStyle/>
          <a:p>
            <a:r>
              <a:rPr lang="en-US" altLang="ko-KR" sz="4000" b="1" dirty="0"/>
              <a:t>Appendix</a:t>
            </a:r>
            <a:endParaRPr lang="ko-KR" altLang="en-US" sz="4000" dirty="0"/>
          </a:p>
        </p:txBody>
      </p:sp>
    </p:spTree>
    <p:extLst>
      <p:ext uri="{BB962C8B-B14F-4D97-AF65-F5344CB8AC3E}">
        <p14:creationId xmlns:p14="http://schemas.microsoft.com/office/powerpoint/2010/main" val="12699664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5"/>
          <p:cNvSpPr>
            <a:spLocks noChangeArrowheads="1"/>
          </p:cNvSpPr>
          <p:nvPr/>
        </p:nvSpPr>
        <p:spPr bwMode="auto">
          <a:xfrm>
            <a:off x="-15952" y="1461991"/>
            <a:ext cx="9159952" cy="2255041"/>
          </a:xfrm>
          <a:prstGeom prst="roundRect">
            <a:avLst>
              <a:gd name="adj" fmla="val 0"/>
            </a:avLst>
          </a:prstGeom>
          <a:solidFill>
            <a:srgbClr val="0078A8"/>
          </a:solidFill>
          <a:ln w="3175">
            <a:noFill/>
            <a:round/>
            <a:headEnd/>
            <a:tailEnd/>
          </a:ln>
        </p:spPr>
        <p:txBody>
          <a:bodyPr wrap="none" lIns="91364" tIns="45682" rIns="91364" bIns="45682" anchor="ctr"/>
          <a:lstStyle/>
          <a:p>
            <a:pPr algn="ctr"/>
            <a:endParaRPr lang="ko-KR" altLang="en-US" sz="2000" dirty="0">
              <a:solidFill>
                <a:prstClr val="black"/>
              </a:solidFill>
              <a:latin typeface="Calibri" panose="020F0502020204030204" pitchFamily="34" charset="0"/>
              <a:ea typeface="굴림" pitchFamily="50" charset="-127"/>
            </a:endParaRPr>
          </a:p>
        </p:txBody>
      </p:sp>
      <p:sp>
        <p:nvSpPr>
          <p:cNvPr id="3" name="직사각형 2"/>
          <p:cNvSpPr/>
          <p:nvPr/>
        </p:nvSpPr>
        <p:spPr>
          <a:xfrm>
            <a:off x="-15952" y="2237781"/>
            <a:ext cx="9159952" cy="746281"/>
          </a:xfrm>
          <a:prstGeom prst="rect">
            <a:avLst/>
          </a:prstGeom>
        </p:spPr>
        <p:txBody>
          <a:bodyPr wrap="square" lIns="91364" tIns="45682" rIns="91364" bIns="45682">
            <a:spAutoFit/>
          </a:bodyPr>
          <a:lstStyle/>
          <a:p>
            <a:pPr algn="ctr" defTabSz="1329227" eaLnBrk="0" latinLnBrk="0" hangingPunct="0">
              <a:lnSpc>
                <a:spcPts val="5096"/>
              </a:lnSpc>
              <a:buSzPct val="100000"/>
              <a:defRPr/>
            </a:pPr>
            <a:r>
              <a:rPr lang="en-US" altLang="ko-KR" sz="4000" b="1" kern="0" dirty="0">
                <a:solidFill>
                  <a:prstClr val="white"/>
                </a:solidFill>
                <a:latin typeface="Calibri" panose="020F0502020204030204" pitchFamily="34" charset="0"/>
              </a:rPr>
              <a:t>Minimum </a:t>
            </a:r>
            <a:r>
              <a:rPr lang="en-US" altLang="ko-KR" sz="4000" b="1" kern="0" dirty="0" smtClean="0">
                <a:solidFill>
                  <a:prstClr val="white"/>
                </a:solidFill>
                <a:latin typeface="Calibri" panose="020F0502020204030204" pitchFamily="34" charset="0"/>
              </a:rPr>
              <a:t>Following Distance </a:t>
            </a:r>
            <a:r>
              <a:rPr lang="en-US" altLang="ko-KR" sz="4000" b="1" kern="0" dirty="0">
                <a:solidFill>
                  <a:prstClr val="white"/>
                </a:solidFill>
                <a:latin typeface="Calibri" panose="020F0502020204030204" pitchFamily="34" charset="0"/>
              </a:rPr>
              <a:t>to the front </a:t>
            </a:r>
          </a:p>
        </p:txBody>
      </p:sp>
      <p:sp>
        <p:nvSpPr>
          <p:cNvPr id="5" name="Textfeld 5">
            <a:extLst>
              <a:ext uri="{FF2B5EF4-FFF2-40B4-BE49-F238E27FC236}">
                <a16:creationId xmlns:a16="http://schemas.microsoft.com/office/drawing/2014/main" xmlns="" id="{F0B6FBAC-C234-4479-B41A-AF242A0CCE19}"/>
              </a:ext>
            </a:extLst>
          </p:cNvPr>
          <p:cNvSpPr txBox="1">
            <a:spLocks/>
          </p:cNvSpPr>
          <p:nvPr/>
        </p:nvSpPr>
        <p:spPr bwMode="auto">
          <a:xfrm>
            <a:off x="6372200" y="801046"/>
            <a:ext cx="2592288" cy="27305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0" fontAlgn="base" latinLnBrk="0" hangingPunct="0">
              <a:lnSpc>
                <a:spcPct val="115000"/>
              </a:lnSpc>
              <a:spcBef>
                <a:spcPct val="0"/>
              </a:spcBef>
              <a:spcAft>
                <a:spcPts val="1000"/>
              </a:spcAft>
            </a:pPr>
            <a:endParaRPr lang="de-DE" altLang="de-DE" sz="1200" b="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xmlns="" id="{61A79F27-568F-43A4-86DD-9C68122A0464}"/>
              </a:ext>
            </a:extLst>
          </p:cNvPr>
          <p:cNvSpPr txBox="1"/>
          <p:nvPr/>
        </p:nvSpPr>
        <p:spPr>
          <a:xfrm>
            <a:off x="611560" y="4853478"/>
            <a:ext cx="7740902" cy="1446550"/>
          </a:xfrm>
          <a:prstGeom prst="rect">
            <a:avLst/>
          </a:prstGeom>
          <a:noFill/>
        </p:spPr>
        <p:txBody>
          <a:bodyPr wrap="none" rtlCol="0">
            <a:spAutoFit/>
          </a:bodyPr>
          <a:lstStyle/>
          <a:p>
            <a:r>
              <a:rPr lang="en-GB" altLang="ko-KR" sz="32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ACSF IWG </a:t>
            </a:r>
            <a:r>
              <a:rPr lang="en-GB" altLang="ko-KR" sz="3200" b="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23</a:t>
            </a:r>
            <a:r>
              <a:rPr lang="en-GB" altLang="ko-KR" sz="3200" b="1" baseline="30000"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rd</a:t>
            </a:r>
            <a:r>
              <a:rPr lang="en-GB" altLang="ko-KR" sz="3200" b="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session </a:t>
            </a:r>
            <a:r>
              <a:rPr lang="en-GB" altLang="ko-KR" sz="32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on </a:t>
            </a:r>
            <a:r>
              <a:rPr lang="en-GB" altLang="ko-KR" sz="3200" b="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July 2019</a:t>
            </a:r>
            <a:r>
              <a:rPr lang="en-GB" altLang="ko-KR" sz="32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GB" altLang="ko-KR" sz="3200" b="1" dirty="0" smtClean="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Brussels</a:t>
            </a:r>
            <a:endParaRPr lang="en-GB" altLang="ko-KR" sz="32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a:p>
            <a:endParaRPr lang="en-US" altLang="ko-KR" sz="2800" dirty="0" smtClean="0">
              <a:latin typeface="Calibri" panose="020F0502020204030204" pitchFamily="34" charset="0"/>
              <a:cs typeface="Calibri" panose="020F0502020204030204" pitchFamily="34" charset="0"/>
            </a:endParaRPr>
          </a:p>
          <a:p>
            <a:r>
              <a:rPr lang="en-US" altLang="ko-KR" sz="2800" dirty="0" smtClean="0">
                <a:latin typeface="Calibri" panose="020F0502020204030204" pitchFamily="34" charset="0"/>
                <a:cs typeface="Calibri" panose="020F0502020204030204" pitchFamily="34" charset="0"/>
              </a:rPr>
              <a:t>Korea </a:t>
            </a:r>
            <a:r>
              <a:rPr lang="en-US" altLang="ko-KR" sz="2800" dirty="0">
                <a:latin typeface="Calibri" panose="020F0502020204030204" pitchFamily="34" charset="0"/>
                <a:cs typeface="Calibri" panose="020F0502020204030204" pitchFamily="34" charset="0"/>
              </a:rPr>
              <a:t>Automobile Testing &amp; Research Institute </a:t>
            </a:r>
          </a:p>
        </p:txBody>
      </p:sp>
      <p:sp>
        <p:nvSpPr>
          <p:cNvPr id="6" name="Textfeld 5">
            <a:extLst>
              <a:ext uri="{FF2B5EF4-FFF2-40B4-BE49-F238E27FC236}">
                <a16:creationId xmlns:a16="http://schemas.microsoft.com/office/drawing/2014/main" xmlns="" id="{F0B6FBAC-C234-4479-B41A-AF242A0CCE19}"/>
              </a:ext>
            </a:extLst>
          </p:cNvPr>
          <p:cNvSpPr txBox="1">
            <a:spLocks/>
          </p:cNvSpPr>
          <p:nvPr/>
        </p:nvSpPr>
        <p:spPr bwMode="auto">
          <a:xfrm>
            <a:off x="0" y="858469"/>
            <a:ext cx="2627784" cy="21562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0" fontAlgn="base" latinLnBrk="0" hangingPunct="0">
              <a:lnSpc>
                <a:spcPct val="115000"/>
              </a:lnSpc>
              <a:spcBef>
                <a:spcPct val="0"/>
              </a:spcBef>
              <a:spcAft>
                <a:spcPts val="1000"/>
              </a:spcAft>
            </a:pPr>
            <a:r>
              <a:rPr lang="en-US" altLang="de-DE" sz="1200" b="1" dirty="0">
                <a:solidFill>
                  <a:srgbClr val="000000"/>
                </a:solidFill>
                <a:latin typeface="Times New Roman" panose="02020603050405020304" pitchFamily="18" charset="0"/>
                <a:cs typeface="Times New Roman" panose="02020603050405020304" pitchFamily="18" charset="0"/>
              </a:rPr>
              <a:t>Submitted by the Republic of Korea</a:t>
            </a:r>
            <a:endParaRPr lang="en-US" altLang="de-DE"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eaLnBrk="0" fontAlgn="base" latinLnBrk="0" hangingPunct="0">
              <a:lnSpc>
                <a:spcPct val="115000"/>
              </a:lnSpc>
              <a:spcBef>
                <a:spcPct val="0"/>
              </a:spcBef>
              <a:spcAft>
                <a:spcPts val="1000"/>
              </a:spcAft>
            </a:pPr>
            <a:endParaRPr lang="de-DE" altLang="de-DE" sz="1200" b="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feld 5">
            <a:extLst>
              <a:ext uri="{FF2B5EF4-FFF2-40B4-BE49-F238E27FC236}">
                <a16:creationId xmlns:a16="http://schemas.microsoft.com/office/drawing/2014/main" xmlns="" id="{F0B6FBAC-C234-4479-B41A-AF242A0CCE19}"/>
              </a:ext>
            </a:extLst>
          </p:cNvPr>
          <p:cNvSpPr txBox="1">
            <a:spLocks/>
          </p:cNvSpPr>
          <p:nvPr/>
        </p:nvSpPr>
        <p:spPr bwMode="auto">
          <a:xfrm>
            <a:off x="6524600" y="764704"/>
            <a:ext cx="2592288" cy="273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0" fontAlgn="base" latinLnBrk="0" hangingPunct="0">
              <a:lnSpc>
                <a:spcPct val="115000"/>
              </a:lnSpc>
              <a:spcBef>
                <a:spcPct val="0"/>
              </a:spcBef>
              <a:spcAft>
                <a:spcPts val="1000"/>
              </a:spcAft>
            </a:pPr>
            <a:r>
              <a:rPr lang="fr-FR" altLang="de-DE" sz="1200" b="1" dirty="0">
                <a:solidFill>
                  <a:srgbClr val="000000"/>
                </a:solidFill>
                <a:latin typeface="Times New Roman" panose="02020603050405020304" pitchFamily="18" charset="0"/>
                <a:cs typeface="Times New Roman" panose="02020603050405020304" pitchFamily="18" charset="0"/>
              </a:rPr>
              <a:t>Informal Document - ACSF</a:t>
            </a:r>
            <a:r>
              <a:rPr lang="nl-BE" altLang="de-DE" sz="1200" b="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-23-</a:t>
            </a:r>
            <a:r>
              <a:rPr lang="en-US" altLang="de-DE" sz="1200" b="1"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07 </a:t>
            </a:r>
            <a:endParaRPr lang="en-US" altLang="de-DE"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eaLnBrk="0" fontAlgn="base" latinLnBrk="0" hangingPunct="0">
              <a:lnSpc>
                <a:spcPct val="115000"/>
              </a:lnSpc>
              <a:spcBef>
                <a:spcPct val="0"/>
              </a:spcBef>
              <a:spcAft>
                <a:spcPts val="1000"/>
              </a:spcAft>
            </a:pPr>
            <a:endParaRPr lang="de-DE" altLang="de-DE" sz="1200" b="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217136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제목 5">
            <a:extLst>
              <a:ext uri="{FF2B5EF4-FFF2-40B4-BE49-F238E27FC236}">
                <a16:creationId xmlns:a16="http://schemas.microsoft.com/office/drawing/2014/main" xmlns="" id="{DECC4BFE-FACD-4EE5-AA48-3D2150A686DF}"/>
              </a:ext>
            </a:extLst>
          </p:cNvPr>
          <p:cNvSpPr>
            <a:spLocks noGrp="1"/>
          </p:cNvSpPr>
          <p:nvPr>
            <p:ph type="title"/>
          </p:nvPr>
        </p:nvSpPr>
        <p:spPr/>
        <p:txBody>
          <a:bodyPr>
            <a:normAutofit/>
          </a:bodyPr>
          <a:lstStyle/>
          <a:p>
            <a:r>
              <a:rPr lang="en-US" altLang="ko-KR" b="1" dirty="0" smtClean="0"/>
              <a:t>Comment </a:t>
            </a:r>
            <a:r>
              <a:rPr lang="en-US" altLang="ko-KR" b="1" dirty="0" err="1" smtClean="0"/>
              <a:t>Histroy</a:t>
            </a:r>
            <a:endParaRPr lang="ko-KR" altLang="en-US" b="1" dirty="0"/>
          </a:p>
        </p:txBody>
      </p:sp>
      <mc:AlternateContent xmlns:mc="http://schemas.openxmlformats.org/markup-compatibility/2006" xmlns:a14="http://schemas.microsoft.com/office/drawing/2010/main">
        <mc:Choice Requires="a14">
          <p:sp>
            <p:nvSpPr>
              <p:cNvPr id="7" name="직사각형 6"/>
              <p:cNvSpPr/>
              <p:nvPr/>
            </p:nvSpPr>
            <p:spPr>
              <a:xfrm>
                <a:off x="35497" y="1708574"/>
                <a:ext cx="9108504" cy="4260910"/>
              </a:xfrm>
              <a:prstGeom prst="rect">
                <a:avLst/>
              </a:prstGeom>
            </p:spPr>
            <p:txBody>
              <a:bodyPr wrap="square">
                <a:spAutoFit/>
              </a:bodyPr>
              <a:lstStyle/>
              <a:p>
                <a:pPr marL="285750" marR="0" lvl="0" indent="-285750" algn="l" defTabSz="914400" rtl="0" eaLnBrk="1" fontAlgn="auto" latinLnBrk="1" hangingPunct="1">
                  <a:lnSpc>
                    <a:spcPct val="150000"/>
                  </a:lnSpc>
                  <a:spcBef>
                    <a:spcPts val="0"/>
                  </a:spcBef>
                  <a:spcAft>
                    <a:spcPts val="0"/>
                  </a:spcAft>
                  <a:buClrTx/>
                  <a:buSzTx/>
                  <a:buFont typeface="Wingdings" panose="05000000000000000000" pitchFamily="2" charset="2"/>
                  <a:buChar char="l"/>
                  <a:tabLst/>
                  <a:defRPr/>
                </a:pPr>
                <a:r>
                  <a:rPr lang="en-US" altLang="ko-KR" sz="2400" b="1" dirty="0" smtClean="0">
                    <a:solidFill>
                      <a:prstClr val="black"/>
                    </a:solidFill>
                    <a:latin typeface="Calibri" panose="020F0502020204030204" pitchFamily="34" charset="0"/>
                    <a:ea typeface="맑은 고딕" panose="020B0503020000020004" pitchFamily="50" charset="-127"/>
                  </a:rPr>
                  <a:t>The history and comments on p</a:t>
                </a:r>
                <a:r>
                  <a:rPr kumimoji="0" lang="en-US" altLang="ko-KR" sz="2400" b="1" i="0" u="none" strike="noStrike" kern="1200" cap="none" spc="0" normalizeH="0" noProof="0" dirty="0" err="1" smtClean="0">
                    <a:ln>
                      <a:noFill/>
                    </a:ln>
                    <a:solidFill>
                      <a:prstClr val="black"/>
                    </a:solidFill>
                    <a:effectLst/>
                    <a:uLnTx/>
                    <a:uFillTx/>
                    <a:latin typeface="Calibri" panose="020F0502020204030204" pitchFamily="34" charset="0"/>
                    <a:ea typeface="맑은 고딕" panose="020B0503020000020004" pitchFamily="50" charset="-127"/>
                    <a:cs typeface="+mn-cs"/>
                  </a:rPr>
                  <a:t>revious</a:t>
                </a:r>
                <a:r>
                  <a:rPr kumimoji="0" lang="en-US" altLang="ko-KR" sz="2400" b="1" i="0" u="none" strike="noStrike" kern="1200" cap="none" spc="0" normalizeH="0" noProof="0" dirty="0" smtClean="0">
                    <a:ln>
                      <a:noFill/>
                    </a:ln>
                    <a:solidFill>
                      <a:prstClr val="black"/>
                    </a:solidFill>
                    <a:effectLst/>
                    <a:uLnTx/>
                    <a:uFillTx/>
                    <a:latin typeface="Calibri" panose="020F0502020204030204" pitchFamily="34" charset="0"/>
                    <a:ea typeface="맑은 고딕" panose="020B0503020000020004" pitchFamily="50" charset="-127"/>
                    <a:cs typeface="+mn-cs"/>
                  </a:rPr>
                  <a:t> session</a:t>
                </a:r>
                <a:endParaRPr kumimoji="0" lang="en-US" altLang="ko-KR" sz="1400" b="1" i="0" u="none" strike="noStrike" kern="1200" cap="none" spc="0" normalizeH="0" noProof="0" dirty="0">
                  <a:ln>
                    <a:noFill/>
                  </a:ln>
                  <a:solidFill>
                    <a:prstClr val="black"/>
                  </a:solidFill>
                  <a:effectLst/>
                  <a:uLnTx/>
                  <a:uFillTx/>
                  <a:latin typeface="Calibri" panose="020F0502020204030204" pitchFamily="34" charset="0"/>
                  <a:ea typeface="맑은 고딕" panose="020B0503020000020004" pitchFamily="50" charset="-127"/>
                  <a:cs typeface="+mn-cs"/>
                </a:endParaRPr>
              </a:p>
              <a:p>
                <a:pPr marL="342900" lvl="0" indent="-342900">
                  <a:lnSpc>
                    <a:spcPct val="150000"/>
                  </a:lnSpc>
                  <a:buFont typeface="Wingdings" panose="05000000000000000000" pitchFamily="2" charset="2"/>
                  <a:buChar char="Ø"/>
                  <a:defRPr/>
                </a:pPr>
                <a:r>
                  <a:rPr lang="en-US" altLang="ko-KR" b="1" dirty="0" smtClean="0"/>
                  <a:t>19</a:t>
                </a:r>
                <a:r>
                  <a:rPr lang="en-US" altLang="ko-KR" b="1" baseline="30000" dirty="0" smtClean="0"/>
                  <a:t>th</a:t>
                </a:r>
                <a:r>
                  <a:rPr lang="en-US" altLang="ko-KR" b="1" dirty="0" smtClean="0"/>
                  <a:t> session proposal</a:t>
                </a:r>
                <a:r>
                  <a:rPr lang="en-US" altLang="ko-KR" sz="1200" b="1" dirty="0" smtClean="0"/>
                  <a:t>(ACSF-19-06) </a:t>
                </a:r>
                <a:r>
                  <a:rPr lang="en-US" altLang="ko-KR" b="1" dirty="0" smtClean="0"/>
                  <a:t>: </a:t>
                </a:r>
                <a14:m>
                  <m:oMath xmlns:m="http://schemas.openxmlformats.org/officeDocument/2006/math">
                    <m:r>
                      <a:rPr lang="en-US" altLang="ko-KR" i="1" smtClean="0">
                        <a:solidFill>
                          <a:srgbClr val="0000FF"/>
                        </a:solidFill>
                        <a:latin typeface="Cambria Math" panose="02040503050406030204" pitchFamily="18" charset="0"/>
                      </a:rPr>
                      <m:t>𝑆</m:t>
                    </m:r>
                    <m:r>
                      <a:rPr lang="en-US" altLang="ko-KR" i="1" smtClean="0">
                        <a:solidFill>
                          <a:srgbClr val="0000FF"/>
                        </a:solidFill>
                        <a:latin typeface="Cambria Math" panose="02040503050406030204" pitchFamily="18" charset="0"/>
                      </a:rPr>
                      <m:t>=</m:t>
                    </m:r>
                    <m:sSub>
                      <m:sSubPr>
                        <m:ctrlPr>
                          <a:rPr lang="en-US" altLang="ko-KR" i="1">
                            <a:solidFill>
                              <a:srgbClr val="0000FF"/>
                            </a:solidFill>
                            <a:latin typeface="Cambria Math"/>
                          </a:rPr>
                        </m:ctrlPr>
                      </m:sSubPr>
                      <m:e>
                        <m:r>
                          <a:rPr lang="en-US" altLang="ko-KR" i="1">
                            <a:solidFill>
                              <a:srgbClr val="0000FF"/>
                            </a:solidFill>
                            <a:latin typeface="Cambria Math" panose="02040503050406030204" pitchFamily="18" charset="0"/>
                          </a:rPr>
                          <m:t>𝑉</m:t>
                        </m:r>
                      </m:e>
                      <m:sub>
                        <m:r>
                          <a:rPr lang="en-US" altLang="ko-KR" i="1">
                            <a:solidFill>
                              <a:srgbClr val="0000FF"/>
                            </a:solidFill>
                            <a:latin typeface="Cambria Math"/>
                          </a:rPr>
                          <m:t>𝐴𝐿𝐾𝑆</m:t>
                        </m:r>
                      </m:sub>
                    </m:sSub>
                    <m:r>
                      <a:rPr lang="en-US" altLang="ko-KR" i="1">
                        <a:solidFill>
                          <a:srgbClr val="0000FF"/>
                        </a:solidFill>
                        <a:latin typeface="Cambria Math" panose="02040503050406030204" pitchFamily="18" charset="0"/>
                        <a:ea typeface="Cambria Math" panose="02040503050406030204" pitchFamily="18" charset="0"/>
                      </a:rPr>
                      <m:t>×</m:t>
                    </m:r>
                    <m:sSub>
                      <m:sSubPr>
                        <m:ctrlPr>
                          <a:rPr lang="en-US" altLang="ko-KR" i="1">
                            <a:solidFill>
                              <a:srgbClr val="0000FF"/>
                            </a:solidFill>
                            <a:latin typeface="Cambria Math"/>
                          </a:rPr>
                        </m:ctrlPr>
                      </m:sSubPr>
                      <m:e>
                        <m:r>
                          <a:rPr lang="en-US" altLang="ko-KR" i="1">
                            <a:solidFill>
                              <a:srgbClr val="0000FF"/>
                            </a:solidFill>
                            <a:latin typeface="Cambria Math" panose="02040503050406030204" pitchFamily="18" charset="0"/>
                          </a:rPr>
                          <m:t>𝑡</m:t>
                        </m:r>
                      </m:e>
                      <m:sub>
                        <m:r>
                          <a:rPr lang="en-US" altLang="ko-KR" i="1">
                            <a:solidFill>
                              <a:srgbClr val="0000FF"/>
                            </a:solidFill>
                            <a:latin typeface="Cambria Math" panose="02040503050406030204" pitchFamily="18" charset="0"/>
                          </a:rPr>
                          <m:t>𝑓𝑟𝑜𝑛𝑡</m:t>
                        </m:r>
                      </m:sub>
                    </m:sSub>
                  </m:oMath>
                </a14:m>
                <a:r>
                  <a:rPr lang="en-US" altLang="ko-KR" dirty="0" smtClean="0">
                    <a:solidFill>
                      <a:srgbClr val="0000FF"/>
                    </a:solidFill>
                    <a:latin typeface="Calibri" panose="020F0502020204030204" pitchFamily="34" charset="0"/>
                  </a:rPr>
                  <a:t>, </a:t>
                </a:r>
                <a14:m>
                  <m:oMath xmlns:m="http://schemas.openxmlformats.org/officeDocument/2006/math">
                    <m:sSub>
                      <m:sSubPr>
                        <m:ctrlPr>
                          <a:rPr lang="en-US" altLang="ko-KR" i="1">
                            <a:solidFill>
                              <a:srgbClr val="0000FF"/>
                            </a:solidFill>
                            <a:latin typeface="Cambria Math"/>
                          </a:rPr>
                        </m:ctrlPr>
                      </m:sSubPr>
                      <m:e>
                        <m:r>
                          <a:rPr lang="en-US" altLang="ko-KR" i="1">
                            <a:solidFill>
                              <a:srgbClr val="0000FF"/>
                            </a:solidFill>
                            <a:latin typeface="Cambria Math" panose="02040503050406030204" pitchFamily="18" charset="0"/>
                          </a:rPr>
                          <m:t>𝑡</m:t>
                        </m:r>
                      </m:e>
                      <m:sub>
                        <m:r>
                          <a:rPr lang="en-US" altLang="ko-KR" i="1">
                            <a:solidFill>
                              <a:srgbClr val="0000FF"/>
                            </a:solidFill>
                            <a:latin typeface="Cambria Math" panose="02040503050406030204" pitchFamily="18" charset="0"/>
                          </a:rPr>
                          <m:t>𝑓𝑟𝑜𝑛𝑡</m:t>
                        </m:r>
                      </m:sub>
                    </m:sSub>
                  </m:oMath>
                </a14:m>
                <a:r>
                  <a:rPr lang="en-US" altLang="ko-KR" dirty="0" smtClean="0">
                    <a:solidFill>
                      <a:srgbClr val="0000FF"/>
                    </a:solidFill>
                    <a:latin typeface="Calibri" panose="020F0502020204030204" pitchFamily="34" charset="0"/>
                  </a:rPr>
                  <a:t> = 2.3sec</a:t>
                </a:r>
                <a:endParaRPr lang="en-US" altLang="ko-KR" dirty="0" smtClean="0">
                  <a:solidFill>
                    <a:prstClr val="black"/>
                  </a:solidFill>
                  <a:latin typeface="Calibri" panose="020F0502020204030204" pitchFamily="34" charset="0"/>
                </a:endParaRPr>
              </a:p>
              <a:p>
                <a:pPr lvl="0">
                  <a:lnSpc>
                    <a:spcPct val="150000"/>
                  </a:lnSpc>
                  <a:defRPr/>
                </a:pPr>
                <a:r>
                  <a:rPr lang="en-US" altLang="ko-KR" dirty="0" smtClean="0">
                    <a:solidFill>
                      <a:prstClr val="black"/>
                    </a:solidFill>
                    <a:latin typeface="+mj-ea"/>
                  </a:rPr>
                  <a:t>  - comment : concern </a:t>
                </a:r>
                <a:r>
                  <a:rPr lang="en-US" altLang="ko-KR" dirty="0">
                    <a:solidFill>
                      <a:prstClr val="black"/>
                    </a:solidFill>
                    <a:latin typeface="+mj-ea"/>
                  </a:rPr>
                  <a:t>for frequent occurrence of cutting-in </a:t>
                </a:r>
                <a:r>
                  <a:rPr lang="en-US" altLang="ko-KR" dirty="0" smtClean="0">
                    <a:solidFill>
                      <a:prstClr val="black"/>
                    </a:solidFill>
                    <a:latin typeface="+mj-ea"/>
                  </a:rPr>
                  <a:t>in </a:t>
                </a:r>
                <a:r>
                  <a:rPr lang="en-US" altLang="ko-KR" dirty="0">
                    <a:solidFill>
                      <a:prstClr val="black"/>
                    </a:solidFill>
                    <a:latin typeface="+mj-ea"/>
                  </a:rPr>
                  <a:t>low </a:t>
                </a:r>
                <a:endParaRPr lang="en-US" altLang="ko-KR" dirty="0" smtClean="0">
                  <a:solidFill>
                    <a:prstClr val="black"/>
                  </a:solidFill>
                  <a:latin typeface="+mj-ea"/>
                </a:endParaRPr>
              </a:p>
              <a:p>
                <a:pPr lvl="0">
                  <a:lnSpc>
                    <a:spcPct val="150000"/>
                  </a:lnSpc>
                  <a:defRPr/>
                </a:pPr>
                <a:r>
                  <a:rPr lang="en-US" altLang="ko-KR" dirty="0">
                    <a:solidFill>
                      <a:prstClr val="black"/>
                    </a:solidFill>
                    <a:latin typeface="+mj-ea"/>
                  </a:rPr>
                  <a:t> </a:t>
                </a:r>
                <a:r>
                  <a:rPr lang="en-US" altLang="ko-KR" dirty="0" smtClean="0">
                    <a:solidFill>
                      <a:prstClr val="black"/>
                    </a:solidFill>
                    <a:latin typeface="+mj-ea"/>
                  </a:rPr>
                  <a:t>                  speed range</a:t>
                </a:r>
              </a:p>
              <a:p>
                <a:pPr lvl="0">
                  <a:lnSpc>
                    <a:spcPct val="150000"/>
                  </a:lnSpc>
                  <a:defRPr/>
                </a:pPr>
                <a:endParaRPr lang="en-US" altLang="ko-KR" sz="700" dirty="0" smtClean="0">
                  <a:solidFill>
                    <a:prstClr val="black"/>
                  </a:solidFill>
                  <a:latin typeface="Calibri" panose="020F0502020204030204" pitchFamily="34" charset="0"/>
                </a:endParaRPr>
              </a:p>
              <a:p>
                <a:pPr marL="342900" lvl="0" indent="-342900">
                  <a:lnSpc>
                    <a:spcPct val="150000"/>
                  </a:lnSpc>
                  <a:buFont typeface="Wingdings" panose="05000000000000000000" pitchFamily="2" charset="2"/>
                  <a:buChar char="Ø"/>
                  <a:defRPr/>
                </a:pPr>
                <a:r>
                  <a:rPr lang="en-US" altLang="ko-KR" b="1" dirty="0" smtClean="0"/>
                  <a:t>20</a:t>
                </a:r>
                <a:r>
                  <a:rPr lang="en-US" altLang="ko-KR" b="1" baseline="30000" dirty="0" smtClean="0"/>
                  <a:t>th</a:t>
                </a:r>
                <a:r>
                  <a:rPr lang="en-US" altLang="ko-KR" b="1" dirty="0" smtClean="0"/>
                  <a:t> </a:t>
                </a:r>
                <a:r>
                  <a:rPr lang="en-US" altLang="ko-KR" b="1" dirty="0"/>
                  <a:t>session </a:t>
                </a:r>
                <a:r>
                  <a:rPr lang="en-US" altLang="ko-KR" b="1" dirty="0" smtClean="0"/>
                  <a:t>proposal</a:t>
                </a:r>
                <a:r>
                  <a:rPr lang="en-US" altLang="ko-KR" sz="1200" b="1" dirty="0" smtClean="0"/>
                  <a:t>(ACSF-20-08) </a:t>
                </a:r>
                <a:r>
                  <a:rPr lang="en-US" altLang="ko-KR" b="1" dirty="0"/>
                  <a:t>: </a:t>
                </a:r>
                <a14:m>
                  <m:oMath xmlns:m="http://schemas.openxmlformats.org/officeDocument/2006/math">
                    <m:r>
                      <a:rPr lang="en-US" altLang="ko-KR" i="1" smtClean="0">
                        <a:solidFill>
                          <a:srgbClr val="0000FF"/>
                        </a:solidFill>
                        <a:latin typeface="Cambria Math" panose="02040503050406030204" pitchFamily="18" charset="0"/>
                      </a:rPr>
                      <m:t>𝑆</m:t>
                    </m:r>
                    <m:r>
                      <a:rPr lang="en-US" altLang="ko-KR" i="1" smtClean="0">
                        <a:solidFill>
                          <a:srgbClr val="0000FF"/>
                        </a:solidFill>
                        <a:latin typeface="Cambria Math" panose="02040503050406030204" pitchFamily="18" charset="0"/>
                      </a:rPr>
                      <m:t>=</m:t>
                    </m:r>
                    <m:sSub>
                      <m:sSubPr>
                        <m:ctrlPr>
                          <a:rPr lang="en-US" altLang="ko-KR" i="1">
                            <a:solidFill>
                              <a:srgbClr val="0000FF"/>
                            </a:solidFill>
                            <a:latin typeface="Cambria Math"/>
                          </a:rPr>
                        </m:ctrlPr>
                      </m:sSubPr>
                      <m:e>
                        <m:r>
                          <a:rPr lang="en-US" altLang="ko-KR" i="1">
                            <a:solidFill>
                              <a:srgbClr val="0000FF"/>
                            </a:solidFill>
                            <a:latin typeface="Cambria Math" panose="02040503050406030204" pitchFamily="18" charset="0"/>
                          </a:rPr>
                          <m:t>𝑉</m:t>
                        </m:r>
                      </m:e>
                      <m:sub>
                        <m:r>
                          <a:rPr lang="en-US" altLang="ko-KR" i="1">
                            <a:solidFill>
                              <a:srgbClr val="0000FF"/>
                            </a:solidFill>
                            <a:latin typeface="Cambria Math"/>
                          </a:rPr>
                          <m:t>𝐴𝐿𝐾𝑆</m:t>
                        </m:r>
                      </m:sub>
                    </m:sSub>
                    <m:r>
                      <a:rPr lang="en-US" altLang="ko-KR" i="1">
                        <a:solidFill>
                          <a:srgbClr val="0000FF"/>
                        </a:solidFill>
                        <a:latin typeface="Cambria Math" panose="02040503050406030204" pitchFamily="18" charset="0"/>
                        <a:ea typeface="Cambria Math" panose="02040503050406030204" pitchFamily="18" charset="0"/>
                      </a:rPr>
                      <m:t>×</m:t>
                    </m:r>
                    <m:sSub>
                      <m:sSubPr>
                        <m:ctrlPr>
                          <a:rPr lang="en-US" altLang="ko-KR" i="1">
                            <a:solidFill>
                              <a:srgbClr val="0000FF"/>
                            </a:solidFill>
                            <a:latin typeface="Cambria Math"/>
                          </a:rPr>
                        </m:ctrlPr>
                      </m:sSubPr>
                      <m:e>
                        <m:r>
                          <a:rPr lang="en-US" altLang="ko-KR" i="1">
                            <a:solidFill>
                              <a:srgbClr val="0000FF"/>
                            </a:solidFill>
                            <a:latin typeface="Cambria Math" panose="02040503050406030204" pitchFamily="18" charset="0"/>
                          </a:rPr>
                          <m:t>𝑡</m:t>
                        </m:r>
                      </m:e>
                      <m:sub>
                        <m:r>
                          <a:rPr lang="en-US" altLang="ko-KR" i="1">
                            <a:solidFill>
                              <a:srgbClr val="0000FF"/>
                            </a:solidFill>
                            <a:latin typeface="Cambria Math" panose="02040503050406030204" pitchFamily="18" charset="0"/>
                          </a:rPr>
                          <m:t>𝑓𝑟𝑜𝑛𝑡</m:t>
                        </m:r>
                      </m:sub>
                    </m:sSub>
                  </m:oMath>
                </a14:m>
                <a:r>
                  <a:rPr lang="en-US" altLang="ko-KR" dirty="0">
                    <a:solidFill>
                      <a:srgbClr val="0000FF"/>
                    </a:solidFill>
                    <a:latin typeface="Calibri" panose="020F0502020204030204" pitchFamily="34" charset="0"/>
                  </a:rPr>
                  <a:t>, </a:t>
                </a:r>
                <a14:m>
                  <m:oMath xmlns:m="http://schemas.openxmlformats.org/officeDocument/2006/math">
                    <m:sSub>
                      <m:sSubPr>
                        <m:ctrlPr>
                          <a:rPr lang="en-US" altLang="ko-KR" i="1">
                            <a:solidFill>
                              <a:srgbClr val="0000FF"/>
                            </a:solidFill>
                            <a:latin typeface="Cambria Math"/>
                          </a:rPr>
                        </m:ctrlPr>
                      </m:sSubPr>
                      <m:e>
                        <m:r>
                          <a:rPr lang="en-US" altLang="ko-KR" i="1">
                            <a:solidFill>
                              <a:srgbClr val="0000FF"/>
                            </a:solidFill>
                            <a:latin typeface="Cambria Math" panose="02040503050406030204" pitchFamily="18" charset="0"/>
                          </a:rPr>
                          <m:t>𝑡</m:t>
                        </m:r>
                      </m:e>
                      <m:sub>
                        <m:r>
                          <a:rPr lang="en-US" altLang="ko-KR" i="1">
                            <a:solidFill>
                              <a:srgbClr val="0000FF"/>
                            </a:solidFill>
                            <a:latin typeface="Cambria Math" panose="02040503050406030204" pitchFamily="18" charset="0"/>
                          </a:rPr>
                          <m:t>𝑓𝑟𝑜𝑛𝑡</m:t>
                        </m:r>
                      </m:sub>
                    </m:sSub>
                  </m:oMath>
                </a14:m>
                <a:r>
                  <a:rPr lang="en-US" altLang="ko-KR" dirty="0" smtClean="0">
                    <a:solidFill>
                      <a:srgbClr val="0000FF"/>
                    </a:solidFill>
                    <a:latin typeface="Calibri" panose="020F0502020204030204" pitchFamily="34" charset="0"/>
                  </a:rPr>
                  <a:t> =</a:t>
                </a:r>
                <a14:m>
                  <m:oMath xmlns:m="http://schemas.openxmlformats.org/officeDocument/2006/math">
                    <m:r>
                      <a:rPr lang="en-US" altLang="ko-KR" b="0" i="0" dirty="0" smtClean="0">
                        <a:solidFill>
                          <a:srgbClr val="0000FF"/>
                        </a:solidFill>
                        <a:latin typeface="Cambria Math" panose="02040503050406030204" pitchFamily="18" charset="0"/>
                      </a:rPr>
                      <m:t> </m:t>
                    </m:r>
                    <m:r>
                      <a:rPr lang="en-US" altLang="ko-KR" i="1" dirty="0">
                        <a:solidFill>
                          <a:srgbClr val="0000FF"/>
                        </a:solidFill>
                        <a:latin typeface="Cambria Math" panose="02040503050406030204" pitchFamily="18" charset="0"/>
                      </a:rPr>
                      <m:t>0</m:t>
                    </m:r>
                    <m:r>
                      <a:rPr lang="en-US" altLang="ko-KR" i="1">
                        <a:solidFill>
                          <a:srgbClr val="0000FF"/>
                        </a:solidFill>
                        <a:latin typeface="Cambria Math" panose="02040503050406030204" pitchFamily="18" charset="0"/>
                      </a:rPr>
                      <m:t>.8+</m:t>
                    </m:r>
                    <m:f>
                      <m:fPr>
                        <m:ctrlPr>
                          <a:rPr lang="en-US" altLang="ko-KR" i="1">
                            <a:solidFill>
                              <a:srgbClr val="0000FF"/>
                            </a:solidFill>
                            <a:latin typeface="Cambria Math"/>
                          </a:rPr>
                        </m:ctrlPr>
                      </m:fPr>
                      <m:num>
                        <m:r>
                          <a:rPr lang="en-US" altLang="ko-KR" i="1">
                            <a:solidFill>
                              <a:srgbClr val="0000FF"/>
                            </a:solidFill>
                            <a:latin typeface="Cambria Math" panose="02040503050406030204" pitchFamily="18" charset="0"/>
                          </a:rPr>
                          <m:t>1.6</m:t>
                        </m:r>
                        <m:sSub>
                          <m:sSubPr>
                            <m:ctrlPr>
                              <a:rPr lang="en-US" altLang="ko-KR" i="1">
                                <a:solidFill>
                                  <a:srgbClr val="0000FF"/>
                                </a:solidFill>
                                <a:latin typeface="Cambria Math"/>
                              </a:rPr>
                            </m:ctrlPr>
                          </m:sSubPr>
                          <m:e>
                            <m:r>
                              <a:rPr lang="en-US" altLang="ko-KR" i="1">
                                <a:solidFill>
                                  <a:srgbClr val="0000FF"/>
                                </a:solidFill>
                                <a:latin typeface="Cambria Math" panose="02040503050406030204" pitchFamily="18" charset="0"/>
                              </a:rPr>
                              <m:t>𝑣</m:t>
                            </m:r>
                          </m:e>
                          <m:sub>
                            <m:r>
                              <a:rPr lang="en-US" altLang="ko-KR" i="1">
                                <a:solidFill>
                                  <a:srgbClr val="0000FF"/>
                                </a:solidFill>
                                <a:latin typeface="Cambria Math" panose="02040503050406030204" pitchFamily="18" charset="0"/>
                              </a:rPr>
                              <m:t>𝐿𝐾𝐿𝐶</m:t>
                            </m:r>
                          </m:sub>
                        </m:sSub>
                      </m:num>
                      <m:den>
                        <m:r>
                          <a:rPr lang="en-US" altLang="ko-KR" i="1">
                            <a:solidFill>
                              <a:srgbClr val="0000FF"/>
                            </a:solidFill>
                            <a:latin typeface="Cambria Math" panose="02040503050406030204" pitchFamily="18" charset="0"/>
                          </a:rPr>
                          <m:t>36.1</m:t>
                        </m:r>
                      </m:den>
                    </m:f>
                  </m:oMath>
                </a14:m>
                <a:r>
                  <a:rPr lang="en-US" altLang="ko-KR" dirty="0" smtClean="0">
                    <a:solidFill>
                      <a:srgbClr val="0000FF"/>
                    </a:solidFill>
                    <a:latin typeface="Calibri" panose="020F0502020204030204" pitchFamily="34" charset="0"/>
                  </a:rPr>
                  <a:t>sec</a:t>
                </a:r>
              </a:p>
              <a:p>
                <a:pPr>
                  <a:lnSpc>
                    <a:spcPct val="150000"/>
                  </a:lnSpc>
                  <a:defRPr/>
                </a:pPr>
                <a:r>
                  <a:rPr lang="en-US" altLang="ko-KR" dirty="0" smtClean="0">
                    <a:solidFill>
                      <a:prstClr val="black"/>
                    </a:solidFill>
                    <a:latin typeface="Calibri" panose="020F0502020204030204" pitchFamily="34" charset="0"/>
                  </a:rPr>
                  <a:t>  - </a:t>
                </a:r>
                <a:r>
                  <a:rPr lang="en-US" altLang="ko-KR" dirty="0">
                    <a:solidFill>
                      <a:prstClr val="black"/>
                    </a:solidFill>
                    <a:latin typeface="+mj-ea"/>
                  </a:rPr>
                  <a:t>comment : </a:t>
                </a:r>
                <a:r>
                  <a:rPr lang="en-US" altLang="ko-KR" dirty="0">
                    <a:solidFill>
                      <a:prstClr val="black"/>
                    </a:solidFill>
                  </a:rPr>
                  <a:t>concern for too high deceleration(</a:t>
                </a:r>
                <a14:m>
                  <m:oMath xmlns:m="http://schemas.openxmlformats.org/officeDocument/2006/math">
                    <m:r>
                      <a:rPr lang="en-US" altLang="ko-KR" i="1">
                        <a:latin typeface="Cambria Math" panose="02040503050406030204" pitchFamily="18" charset="0"/>
                        <a:cs typeface="Calibri" panose="020F0502020204030204" pitchFamily="34" charset="0"/>
                      </a:rPr>
                      <m:t>9</m:t>
                    </m:r>
                    <m:r>
                      <a:rPr lang="en-US" altLang="ko-KR" i="1">
                        <a:latin typeface="Cambria Math" panose="02040503050406030204" pitchFamily="18" charset="0"/>
                        <a:cs typeface="Calibri" panose="020F0502020204030204" pitchFamily="34" charset="0"/>
                      </a:rPr>
                      <m:t>𝑚</m:t>
                    </m:r>
                    <m:r>
                      <a:rPr lang="en-US" altLang="ko-KR" i="1">
                        <a:latin typeface="Cambria Math" panose="02040503050406030204" pitchFamily="18" charset="0"/>
                        <a:cs typeface="Calibri" panose="020F0502020204030204" pitchFamily="34" charset="0"/>
                      </a:rPr>
                      <m:t>/</m:t>
                    </m:r>
                    <m:sSup>
                      <m:sSupPr>
                        <m:ctrlPr>
                          <a:rPr lang="en-US" altLang="ko-KR" i="1">
                            <a:latin typeface="Cambria Math"/>
                            <a:cs typeface="Calibri" panose="020F0502020204030204" pitchFamily="34" charset="0"/>
                          </a:rPr>
                        </m:ctrlPr>
                      </m:sSupPr>
                      <m:e>
                        <m:r>
                          <a:rPr lang="en-US" altLang="ko-KR" i="1">
                            <a:latin typeface="Cambria Math" panose="02040503050406030204" pitchFamily="18" charset="0"/>
                            <a:cs typeface="Calibri" panose="020F0502020204030204" pitchFamily="34" charset="0"/>
                          </a:rPr>
                          <m:t>𝑠</m:t>
                        </m:r>
                      </m:e>
                      <m:sup>
                        <m:r>
                          <a:rPr lang="en-US" altLang="ko-KR" i="1">
                            <a:latin typeface="Cambria Math" panose="02040503050406030204" pitchFamily="18" charset="0"/>
                            <a:cs typeface="Calibri" panose="020F0502020204030204" pitchFamily="34" charset="0"/>
                          </a:rPr>
                          <m:t>2</m:t>
                        </m:r>
                      </m:sup>
                    </m:sSup>
                  </m:oMath>
                </a14:m>
                <a:r>
                  <a:rPr lang="en-US" altLang="ko-KR" dirty="0" smtClean="0">
                    <a:solidFill>
                      <a:prstClr val="black"/>
                    </a:solidFill>
                  </a:rPr>
                  <a:t>)</a:t>
                </a:r>
              </a:p>
              <a:p>
                <a:pPr>
                  <a:lnSpc>
                    <a:spcPct val="150000"/>
                  </a:lnSpc>
                  <a:defRPr/>
                </a:pPr>
                <a:endParaRPr lang="en-US" altLang="ko-KR" sz="700" dirty="0" smtClean="0">
                  <a:solidFill>
                    <a:prstClr val="black"/>
                  </a:solidFill>
                </a:endParaRPr>
              </a:p>
              <a:p>
                <a:pPr marL="342900" indent="-342900">
                  <a:lnSpc>
                    <a:spcPct val="150000"/>
                  </a:lnSpc>
                  <a:buFont typeface="Wingdings" panose="05000000000000000000" pitchFamily="2" charset="2"/>
                  <a:buChar char="Ø"/>
                  <a:defRPr/>
                </a:pPr>
                <a:r>
                  <a:rPr lang="en-US" altLang="ko-KR" b="1" dirty="0" smtClean="0"/>
                  <a:t>22nd </a:t>
                </a:r>
                <a:r>
                  <a:rPr lang="en-US" altLang="ko-KR" b="1" dirty="0"/>
                  <a:t>session </a:t>
                </a:r>
                <a:r>
                  <a:rPr lang="en-US" altLang="ko-KR" b="1" dirty="0" smtClean="0"/>
                  <a:t>proposal</a:t>
                </a:r>
                <a:r>
                  <a:rPr lang="en-US" altLang="ko-KR" sz="1200" b="1" dirty="0" smtClean="0"/>
                  <a:t>(ACSF-22-09r1) </a:t>
                </a:r>
                <a:r>
                  <a:rPr lang="en-US" altLang="ko-KR" b="1" dirty="0" smtClean="0"/>
                  <a:t>: </a:t>
                </a:r>
                <a14:m>
                  <m:oMath xmlns:m="http://schemas.openxmlformats.org/officeDocument/2006/math">
                    <m:r>
                      <a:rPr lang="en-US" altLang="ko-KR" i="1" smtClean="0">
                        <a:solidFill>
                          <a:srgbClr val="0000FF"/>
                        </a:solidFill>
                        <a:latin typeface="Cambria Math" panose="02040503050406030204" pitchFamily="18" charset="0"/>
                      </a:rPr>
                      <m:t>𝑆</m:t>
                    </m:r>
                    <m:r>
                      <a:rPr lang="en-US" altLang="ko-KR" i="1" smtClean="0">
                        <a:solidFill>
                          <a:srgbClr val="0000FF"/>
                        </a:solidFill>
                        <a:latin typeface="Cambria Math" panose="02040503050406030204" pitchFamily="18" charset="0"/>
                      </a:rPr>
                      <m:t>=</m:t>
                    </m:r>
                    <m:sSub>
                      <m:sSubPr>
                        <m:ctrlPr>
                          <a:rPr lang="en-US" altLang="ko-KR" i="1">
                            <a:solidFill>
                              <a:srgbClr val="0000FF"/>
                            </a:solidFill>
                            <a:latin typeface="Cambria Math"/>
                          </a:rPr>
                        </m:ctrlPr>
                      </m:sSubPr>
                      <m:e>
                        <m:r>
                          <a:rPr lang="en-US" altLang="ko-KR" i="1">
                            <a:solidFill>
                              <a:srgbClr val="0000FF"/>
                            </a:solidFill>
                            <a:latin typeface="Cambria Math" panose="02040503050406030204" pitchFamily="18" charset="0"/>
                          </a:rPr>
                          <m:t>𝑉</m:t>
                        </m:r>
                      </m:e>
                      <m:sub>
                        <m:r>
                          <a:rPr lang="en-US" altLang="ko-KR" i="1">
                            <a:solidFill>
                              <a:srgbClr val="0000FF"/>
                            </a:solidFill>
                            <a:latin typeface="Cambria Math"/>
                          </a:rPr>
                          <m:t>𝐴𝐿𝐾𝑆</m:t>
                        </m:r>
                      </m:sub>
                    </m:sSub>
                    <m:r>
                      <a:rPr lang="en-US" altLang="ko-KR" i="1">
                        <a:solidFill>
                          <a:srgbClr val="0000FF"/>
                        </a:solidFill>
                        <a:latin typeface="Cambria Math" panose="02040503050406030204" pitchFamily="18" charset="0"/>
                        <a:ea typeface="Cambria Math" panose="02040503050406030204" pitchFamily="18" charset="0"/>
                      </a:rPr>
                      <m:t>×</m:t>
                    </m:r>
                    <m:sSub>
                      <m:sSubPr>
                        <m:ctrlPr>
                          <a:rPr lang="en-US" altLang="ko-KR" i="1">
                            <a:solidFill>
                              <a:srgbClr val="0000FF"/>
                            </a:solidFill>
                            <a:latin typeface="Cambria Math"/>
                          </a:rPr>
                        </m:ctrlPr>
                      </m:sSubPr>
                      <m:e>
                        <m:r>
                          <a:rPr lang="en-US" altLang="ko-KR" i="1">
                            <a:solidFill>
                              <a:srgbClr val="0000FF"/>
                            </a:solidFill>
                            <a:latin typeface="Cambria Math" panose="02040503050406030204" pitchFamily="18" charset="0"/>
                          </a:rPr>
                          <m:t>𝑡</m:t>
                        </m:r>
                      </m:e>
                      <m:sub>
                        <m:r>
                          <a:rPr lang="en-US" altLang="ko-KR" i="1">
                            <a:solidFill>
                              <a:srgbClr val="0000FF"/>
                            </a:solidFill>
                            <a:latin typeface="Cambria Math" panose="02040503050406030204" pitchFamily="18" charset="0"/>
                          </a:rPr>
                          <m:t>𝑓𝑟𝑜𝑛𝑡</m:t>
                        </m:r>
                      </m:sub>
                    </m:sSub>
                    <m:sSub>
                      <m:sSubPr>
                        <m:ctrlPr>
                          <a:rPr lang="en-US" altLang="ko-KR" sz="1400" i="1" dirty="0">
                            <a:solidFill>
                              <a:srgbClr val="0000FF"/>
                            </a:solidFill>
                            <a:latin typeface="Cambria Math"/>
                          </a:rPr>
                        </m:ctrlPr>
                      </m:sSubPr>
                      <m:e>
                        <m:r>
                          <a:rPr lang="en-US" altLang="ko-KR" sz="1400" i="1" dirty="0">
                            <a:solidFill>
                              <a:srgbClr val="0000FF"/>
                            </a:solidFill>
                            <a:latin typeface="Cambria Math"/>
                          </a:rPr>
                          <m:t>+ </m:t>
                        </m:r>
                        <m:r>
                          <a:rPr lang="en-US" altLang="ko-KR" sz="1400" i="1" dirty="0">
                            <a:solidFill>
                              <a:srgbClr val="0000FF"/>
                            </a:solidFill>
                            <a:latin typeface="Cambria Math" panose="02040503050406030204" pitchFamily="18" charset="0"/>
                          </a:rPr>
                          <m:t>𝑑</m:t>
                        </m:r>
                      </m:e>
                      <m:sub>
                        <m:r>
                          <a:rPr lang="en-US" altLang="ko-KR" sz="1400" i="1" dirty="0">
                            <a:solidFill>
                              <a:srgbClr val="0000FF"/>
                            </a:solidFill>
                            <a:latin typeface="Cambria Math" panose="02040503050406030204" pitchFamily="18" charset="0"/>
                          </a:rPr>
                          <m:t>𝑠</m:t>
                        </m:r>
                      </m:sub>
                    </m:sSub>
                  </m:oMath>
                </a14:m>
                <a:r>
                  <a:rPr lang="en-US" altLang="ko-KR" dirty="0" smtClean="0">
                    <a:solidFill>
                      <a:srgbClr val="0000FF"/>
                    </a:solidFill>
                    <a:latin typeface="Calibri" panose="020F0502020204030204" pitchFamily="34" charset="0"/>
                  </a:rPr>
                  <a:t>, </a:t>
                </a:r>
                <a14:m>
                  <m:oMath xmlns:m="http://schemas.openxmlformats.org/officeDocument/2006/math">
                    <m:sSub>
                      <m:sSubPr>
                        <m:ctrlPr>
                          <a:rPr lang="en-US" altLang="ko-KR" i="1">
                            <a:solidFill>
                              <a:srgbClr val="0000FF"/>
                            </a:solidFill>
                            <a:latin typeface="Cambria Math"/>
                          </a:rPr>
                        </m:ctrlPr>
                      </m:sSubPr>
                      <m:e>
                        <m:r>
                          <a:rPr lang="en-US" altLang="ko-KR" i="1">
                            <a:solidFill>
                              <a:srgbClr val="0000FF"/>
                            </a:solidFill>
                            <a:latin typeface="Cambria Math" panose="02040503050406030204" pitchFamily="18" charset="0"/>
                          </a:rPr>
                          <m:t>𝑡</m:t>
                        </m:r>
                      </m:e>
                      <m:sub>
                        <m:r>
                          <a:rPr lang="en-US" altLang="ko-KR" i="1">
                            <a:solidFill>
                              <a:srgbClr val="0000FF"/>
                            </a:solidFill>
                            <a:latin typeface="Cambria Math" panose="02040503050406030204" pitchFamily="18" charset="0"/>
                          </a:rPr>
                          <m:t>𝑓𝑟𝑜𝑛𝑡</m:t>
                        </m:r>
                      </m:sub>
                    </m:sSub>
                  </m:oMath>
                </a14:m>
                <a:r>
                  <a:rPr lang="en-US" altLang="ko-KR" dirty="0" smtClean="0">
                    <a:solidFill>
                      <a:srgbClr val="0000FF"/>
                    </a:solidFill>
                    <a:latin typeface="Calibri" panose="020F0502020204030204" pitchFamily="34" charset="0"/>
                  </a:rPr>
                  <a:t> = </a:t>
                </a:r>
                <a14:m>
                  <m:oMath xmlns:m="http://schemas.openxmlformats.org/officeDocument/2006/math">
                    <m:r>
                      <a:rPr lang="en-US" altLang="ko-KR" i="1" dirty="0">
                        <a:solidFill>
                          <a:srgbClr val="0000FF"/>
                        </a:solidFill>
                        <a:latin typeface="Cambria Math" panose="02040503050406030204" pitchFamily="18" charset="0"/>
                      </a:rPr>
                      <m:t>0</m:t>
                    </m:r>
                    <m:r>
                      <a:rPr lang="en-US" altLang="ko-KR" i="1">
                        <a:solidFill>
                          <a:srgbClr val="0000FF"/>
                        </a:solidFill>
                        <a:latin typeface="Cambria Math" panose="02040503050406030204" pitchFamily="18" charset="0"/>
                      </a:rPr>
                      <m:t>.2+</m:t>
                    </m:r>
                    <m:f>
                      <m:fPr>
                        <m:ctrlPr>
                          <a:rPr lang="en-US" altLang="ko-KR" i="1">
                            <a:solidFill>
                              <a:srgbClr val="0000FF"/>
                            </a:solidFill>
                            <a:latin typeface="Cambria Math"/>
                          </a:rPr>
                        </m:ctrlPr>
                      </m:fPr>
                      <m:num>
                        <m:r>
                          <a:rPr lang="en-US" altLang="ko-KR" i="1">
                            <a:solidFill>
                              <a:srgbClr val="0000FF"/>
                            </a:solidFill>
                            <a:latin typeface="Cambria Math" panose="02040503050406030204" pitchFamily="18" charset="0"/>
                          </a:rPr>
                          <m:t>2.9</m:t>
                        </m:r>
                        <m:r>
                          <a:rPr lang="en-US" altLang="ko-KR" i="1">
                            <a:solidFill>
                              <a:srgbClr val="0000FF"/>
                            </a:solidFill>
                            <a:latin typeface="Cambria Math"/>
                          </a:rPr>
                          <m:t>∗</m:t>
                        </m:r>
                        <m:sSub>
                          <m:sSubPr>
                            <m:ctrlPr>
                              <a:rPr lang="en-US" altLang="ko-KR" i="1">
                                <a:solidFill>
                                  <a:srgbClr val="0000FF"/>
                                </a:solidFill>
                                <a:latin typeface="Cambria Math"/>
                              </a:rPr>
                            </m:ctrlPr>
                          </m:sSubPr>
                          <m:e>
                            <m:r>
                              <a:rPr lang="en-US" altLang="ko-KR" i="1">
                                <a:solidFill>
                                  <a:srgbClr val="0000FF"/>
                                </a:solidFill>
                                <a:latin typeface="Cambria Math"/>
                              </a:rPr>
                              <m:t>𝑉</m:t>
                            </m:r>
                          </m:e>
                          <m:sub>
                            <m:r>
                              <a:rPr lang="en-US" altLang="ko-KR" i="1">
                                <a:solidFill>
                                  <a:srgbClr val="0000FF"/>
                                </a:solidFill>
                                <a:latin typeface="Cambria Math"/>
                              </a:rPr>
                              <m:t>𝐴𝐿𝐾𝑆</m:t>
                            </m:r>
                          </m:sub>
                        </m:sSub>
                      </m:num>
                      <m:den>
                        <m:r>
                          <a:rPr lang="en-US" altLang="ko-KR" i="1">
                            <a:solidFill>
                              <a:srgbClr val="0000FF"/>
                            </a:solidFill>
                            <a:latin typeface="Cambria Math" panose="02040503050406030204" pitchFamily="18" charset="0"/>
                          </a:rPr>
                          <m:t>36.1</m:t>
                        </m:r>
                      </m:den>
                    </m:f>
                  </m:oMath>
                </a14:m>
                <a:r>
                  <a:rPr lang="en-US" altLang="ko-KR" dirty="0" smtClean="0">
                    <a:solidFill>
                      <a:srgbClr val="0000FF"/>
                    </a:solidFill>
                    <a:latin typeface="Calibri" panose="020F0502020204030204" pitchFamily="34" charset="0"/>
                  </a:rPr>
                  <a:t>sec</a:t>
                </a:r>
                <a:endParaRPr lang="en-US" altLang="ko-KR" dirty="0" smtClean="0">
                  <a:solidFill>
                    <a:prstClr val="black"/>
                  </a:solidFill>
                  <a:latin typeface="Calibri" panose="020F0502020204030204" pitchFamily="34" charset="0"/>
                </a:endParaRPr>
              </a:p>
              <a:p>
                <a:pPr>
                  <a:lnSpc>
                    <a:spcPct val="150000"/>
                  </a:lnSpc>
                  <a:defRPr/>
                </a:pPr>
                <a:r>
                  <a:rPr lang="en-US" altLang="ko-KR" dirty="0">
                    <a:solidFill>
                      <a:prstClr val="black"/>
                    </a:solidFill>
                    <a:latin typeface="Calibri" panose="020F0502020204030204" pitchFamily="34" charset="0"/>
                  </a:rPr>
                  <a:t> </a:t>
                </a:r>
                <a:r>
                  <a:rPr lang="en-US" altLang="ko-KR" dirty="0" smtClean="0">
                    <a:solidFill>
                      <a:prstClr val="black"/>
                    </a:solidFill>
                    <a:latin typeface="Calibri" panose="020F0502020204030204" pitchFamily="34" charset="0"/>
                  </a:rPr>
                  <a:t> - </a:t>
                </a:r>
                <a:r>
                  <a:rPr lang="en-US" altLang="ko-KR" dirty="0">
                    <a:solidFill>
                      <a:prstClr val="black"/>
                    </a:solidFill>
                    <a:latin typeface="+mj-ea"/>
                  </a:rPr>
                  <a:t>comment : </a:t>
                </a:r>
                <a:r>
                  <a:rPr lang="en-US" altLang="ko-KR" dirty="0">
                    <a:solidFill>
                      <a:prstClr val="black"/>
                    </a:solidFill>
                  </a:rPr>
                  <a:t>concern </a:t>
                </a:r>
                <a:r>
                  <a:rPr lang="en-US" altLang="ko-KR" dirty="0" smtClean="0">
                    <a:solidFill>
                      <a:prstClr val="black"/>
                    </a:solidFill>
                  </a:rPr>
                  <a:t>for too long distance at mid and high speed</a:t>
                </a:r>
                <a:endParaRPr lang="en-US" altLang="ko-KR" b="1" dirty="0">
                  <a:solidFill>
                    <a:prstClr val="black"/>
                  </a:solidFill>
                  <a:latin typeface="Calibri" panose="020F0502020204030204" pitchFamily="34" charset="0"/>
                </a:endParaRPr>
              </a:p>
            </p:txBody>
          </p:sp>
        </mc:Choice>
        <mc:Fallback xmlns="">
          <p:sp>
            <p:nvSpPr>
              <p:cNvPr id="7" name="직사각형 6"/>
              <p:cNvSpPr>
                <a:spLocks noRot="1" noChangeAspect="1" noMove="1" noResize="1" noEditPoints="1" noAdjustHandles="1" noChangeArrowheads="1" noChangeShapeType="1" noTextEdit="1"/>
              </p:cNvSpPr>
              <p:nvPr/>
            </p:nvSpPr>
            <p:spPr>
              <a:xfrm>
                <a:off x="35497" y="1708574"/>
                <a:ext cx="9108504" cy="4260910"/>
              </a:xfrm>
              <a:prstGeom prst="rect">
                <a:avLst/>
              </a:prstGeom>
              <a:blipFill rotWithShape="1">
                <a:blip r:embed="rId3"/>
                <a:stretch>
                  <a:fillRect l="-937" b="-286"/>
                </a:stretch>
              </a:blipFill>
            </p:spPr>
            <p:txBody>
              <a:bodyPr/>
              <a:lstStyle/>
              <a:p>
                <a:r>
                  <a:rPr lang="ko-KR" altLang="en-US">
                    <a:noFill/>
                  </a:rPr>
                  <a:t> </a:t>
                </a:r>
              </a:p>
            </p:txBody>
          </p:sp>
        </mc:Fallback>
      </mc:AlternateContent>
    </p:spTree>
    <p:extLst>
      <p:ext uri="{BB962C8B-B14F-4D97-AF65-F5344CB8AC3E}">
        <p14:creationId xmlns:p14="http://schemas.microsoft.com/office/powerpoint/2010/main" val="33387830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p:cNvPicPr>
            <a:picLocks noChangeAspect="1"/>
          </p:cNvPicPr>
          <p:nvPr/>
        </p:nvPicPr>
        <p:blipFill>
          <a:blip r:embed="rId3"/>
          <a:stretch>
            <a:fillRect/>
          </a:stretch>
        </p:blipFill>
        <p:spPr>
          <a:xfrm>
            <a:off x="0" y="2324698"/>
            <a:ext cx="8949153" cy="3600000"/>
          </a:xfrm>
          <a:prstGeom prst="rect">
            <a:avLst/>
          </a:prstGeom>
        </p:spPr>
      </p:pic>
      <p:pic>
        <p:nvPicPr>
          <p:cNvPr id="5" name="그림 4"/>
          <p:cNvPicPr>
            <a:picLocks noChangeAspect="1"/>
          </p:cNvPicPr>
          <p:nvPr/>
        </p:nvPicPr>
        <p:blipFill>
          <a:blip r:embed="rId4"/>
          <a:stretch>
            <a:fillRect/>
          </a:stretch>
        </p:blipFill>
        <p:spPr>
          <a:xfrm>
            <a:off x="-1" y="2324698"/>
            <a:ext cx="8949153" cy="3600000"/>
          </a:xfrm>
          <a:prstGeom prst="rect">
            <a:avLst/>
          </a:prstGeom>
        </p:spPr>
      </p:pic>
      <p:sp>
        <p:nvSpPr>
          <p:cNvPr id="6" name="제목 5">
            <a:extLst>
              <a:ext uri="{FF2B5EF4-FFF2-40B4-BE49-F238E27FC236}">
                <a16:creationId xmlns:a16="http://schemas.microsoft.com/office/drawing/2014/main" xmlns="" id="{DECC4BFE-FACD-4EE5-AA48-3D2150A686DF}"/>
              </a:ext>
            </a:extLst>
          </p:cNvPr>
          <p:cNvSpPr>
            <a:spLocks noGrp="1"/>
          </p:cNvSpPr>
          <p:nvPr>
            <p:ph type="title"/>
          </p:nvPr>
        </p:nvSpPr>
        <p:spPr/>
        <p:txBody>
          <a:bodyPr>
            <a:normAutofit/>
          </a:bodyPr>
          <a:lstStyle/>
          <a:p>
            <a:r>
              <a:rPr lang="en-US" altLang="ko-KR" b="1" dirty="0" smtClean="0"/>
              <a:t>Plot for the respective formula</a:t>
            </a:r>
            <a:endParaRPr lang="ko-KR" altLang="en-US" b="1" dirty="0"/>
          </a:p>
        </p:txBody>
      </p:sp>
      <p:pic>
        <p:nvPicPr>
          <p:cNvPr id="10" name="그림 9"/>
          <p:cNvPicPr>
            <a:picLocks noChangeAspect="1"/>
          </p:cNvPicPr>
          <p:nvPr/>
        </p:nvPicPr>
        <p:blipFill>
          <a:blip r:embed="rId5"/>
          <a:stretch>
            <a:fillRect/>
          </a:stretch>
        </p:blipFill>
        <p:spPr>
          <a:xfrm>
            <a:off x="-5410" y="2324698"/>
            <a:ext cx="8949153" cy="3600000"/>
          </a:xfrm>
          <a:prstGeom prst="rect">
            <a:avLst/>
          </a:prstGeom>
        </p:spPr>
      </p:pic>
      <p:pic>
        <p:nvPicPr>
          <p:cNvPr id="3" name="그림 2"/>
          <p:cNvPicPr>
            <a:picLocks noChangeAspect="1"/>
          </p:cNvPicPr>
          <p:nvPr/>
        </p:nvPicPr>
        <p:blipFill>
          <a:blip r:embed="rId6"/>
          <a:stretch>
            <a:fillRect/>
          </a:stretch>
        </p:blipFill>
        <p:spPr>
          <a:xfrm>
            <a:off x="-3199" y="2324698"/>
            <a:ext cx="8949153" cy="3600000"/>
          </a:xfrm>
          <a:prstGeom prst="rect">
            <a:avLst/>
          </a:prstGeom>
        </p:spPr>
      </p:pic>
    </p:spTree>
    <p:extLst>
      <p:ext uri="{BB962C8B-B14F-4D97-AF65-F5344CB8AC3E}">
        <p14:creationId xmlns:p14="http://schemas.microsoft.com/office/powerpoint/2010/main" val="612524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제목 5">
            <a:extLst>
              <a:ext uri="{FF2B5EF4-FFF2-40B4-BE49-F238E27FC236}">
                <a16:creationId xmlns:a16="http://schemas.microsoft.com/office/drawing/2014/main" xmlns="" id="{DECC4BFE-FACD-4EE5-AA48-3D2150A686DF}"/>
              </a:ext>
            </a:extLst>
          </p:cNvPr>
          <p:cNvSpPr>
            <a:spLocks noGrp="1"/>
          </p:cNvSpPr>
          <p:nvPr>
            <p:ph type="title"/>
          </p:nvPr>
        </p:nvSpPr>
        <p:spPr/>
        <p:txBody>
          <a:bodyPr>
            <a:normAutofit/>
          </a:bodyPr>
          <a:lstStyle/>
          <a:p>
            <a:r>
              <a:rPr lang="en-US" altLang="ko-KR" b="1" dirty="0" smtClean="0"/>
              <a:t>Safe distance between vehicles </a:t>
            </a:r>
            <a:r>
              <a:rPr lang="en-US" altLang="ko-KR" sz="1600" b="1" dirty="0" smtClean="0"/>
              <a:t>April 2010</a:t>
            </a:r>
            <a:endParaRPr lang="ko-KR" altLang="en-US" sz="1600" b="1" dirty="0"/>
          </a:p>
        </p:txBody>
      </p:sp>
      <p:grpSp>
        <p:nvGrpSpPr>
          <p:cNvPr id="14" name="그룹 13"/>
          <p:cNvGrpSpPr/>
          <p:nvPr/>
        </p:nvGrpSpPr>
        <p:grpSpPr>
          <a:xfrm>
            <a:off x="457200" y="2251520"/>
            <a:ext cx="8229601" cy="3854153"/>
            <a:chOff x="0" y="1268760"/>
            <a:chExt cx="9144000" cy="3854153"/>
          </a:xfrm>
        </p:grpSpPr>
        <p:pic>
          <p:nvPicPr>
            <p:cNvPr id="15" name="그림 14"/>
            <p:cNvPicPr>
              <a:picLocks noChangeAspect="1"/>
            </p:cNvPicPr>
            <p:nvPr/>
          </p:nvPicPr>
          <p:blipFill>
            <a:blip r:embed="rId3"/>
            <a:stretch>
              <a:fillRect/>
            </a:stretch>
          </p:blipFill>
          <p:spPr>
            <a:xfrm>
              <a:off x="0" y="1268760"/>
              <a:ext cx="9144000" cy="3854153"/>
            </a:xfrm>
            <a:prstGeom prst="rect">
              <a:avLst/>
            </a:prstGeom>
          </p:spPr>
        </p:pic>
        <p:cxnSp>
          <p:nvCxnSpPr>
            <p:cNvPr id="18" name="직선 연결선 17"/>
            <p:cNvCxnSpPr/>
            <p:nvPr/>
          </p:nvCxnSpPr>
          <p:spPr>
            <a:xfrm>
              <a:off x="107503" y="2348880"/>
              <a:ext cx="262429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 name="TextBox 1"/>
          <p:cNvSpPr txBox="1"/>
          <p:nvPr/>
        </p:nvSpPr>
        <p:spPr>
          <a:xfrm>
            <a:off x="3120139" y="1800135"/>
            <a:ext cx="5651740" cy="369332"/>
          </a:xfrm>
          <a:prstGeom prst="rect">
            <a:avLst/>
          </a:prstGeom>
          <a:noFill/>
        </p:spPr>
        <p:txBody>
          <a:bodyPr wrap="none" rtlCol="0">
            <a:spAutoFit/>
          </a:bodyPr>
          <a:lstStyle/>
          <a:p>
            <a:r>
              <a:rPr lang="en-US" altLang="ko-KR" dirty="0" smtClean="0"/>
              <a:t>Source : Conference of European Directors of Roads</a:t>
            </a:r>
            <a:endParaRPr lang="ko-KR" altLang="en-US" dirty="0"/>
          </a:p>
        </p:txBody>
      </p:sp>
      <p:cxnSp>
        <p:nvCxnSpPr>
          <p:cNvPr id="10" name="직선 연결선 9"/>
          <p:cNvCxnSpPr/>
          <p:nvPr/>
        </p:nvCxnSpPr>
        <p:spPr>
          <a:xfrm>
            <a:off x="7459213" y="4625143"/>
            <a:ext cx="118093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553954" y="4866520"/>
            <a:ext cx="373001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368" y="6194708"/>
            <a:ext cx="6844928" cy="2586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791329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제목 5">
            <a:extLst>
              <a:ext uri="{FF2B5EF4-FFF2-40B4-BE49-F238E27FC236}">
                <a16:creationId xmlns:a16="http://schemas.microsoft.com/office/drawing/2014/main" xmlns="" id="{DECC4BFE-FACD-4EE5-AA48-3D2150A686DF}"/>
              </a:ext>
            </a:extLst>
          </p:cNvPr>
          <p:cNvSpPr>
            <a:spLocks noGrp="1"/>
          </p:cNvSpPr>
          <p:nvPr>
            <p:ph type="title"/>
          </p:nvPr>
        </p:nvSpPr>
        <p:spPr/>
        <p:txBody>
          <a:bodyPr>
            <a:noAutofit/>
          </a:bodyPr>
          <a:lstStyle/>
          <a:p>
            <a:r>
              <a:rPr lang="en-US" altLang="ko-KR" sz="2400" b="1" dirty="0" smtClean="0"/>
              <a:t>Consideration of full range speed for next step</a:t>
            </a:r>
            <a:r>
              <a:rPr lang="en-US" altLang="ko-KR" sz="2000" b="1" dirty="0" smtClean="0"/>
              <a:t> </a:t>
            </a:r>
            <a:r>
              <a:rPr lang="en-US" altLang="ko-KR" sz="1600" dirty="0" smtClean="0"/>
              <a:t>(ALKS for high speed)</a:t>
            </a:r>
            <a:endParaRPr lang="ko-KR" altLang="en-US" sz="900" dirty="0"/>
          </a:p>
        </p:txBody>
      </p:sp>
      <p:sp>
        <p:nvSpPr>
          <p:cNvPr id="32" name="직사각형 31"/>
          <p:cNvSpPr/>
          <p:nvPr/>
        </p:nvSpPr>
        <p:spPr>
          <a:xfrm>
            <a:off x="689100" y="2063119"/>
            <a:ext cx="7885658" cy="941796"/>
          </a:xfrm>
          <a:prstGeom prst="rect">
            <a:avLst/>
          </a:prstGeom>
          <a:solidFill>
            <a:srgbClr val="FFFF00"/>
          </a:solidFill>
        </p:spPr>
        <p:style>
          <a:lnRef idx="2">
            <a:schemeClr val="dk1"/>
          </a:lnRef>
          <a:fillRef idx="1">
            <a:schemeClr val="lt1"/>
          </a:fillRef>
          <a:effectRef idx="0">
            <a:schemeClr val="dk1"/>
          </a:effectRef>
          <a:fontRef idx="minor">
            <a:schemeClr val="dk1"/>
          </a:fontRef>
        </p:style>
        <p:txBody>
          <a:bodyPr wrap="square">
            <a:spAutoFit/>
          </a:bodyPr>
          <a:lstStyle/>
          <a:p>
            <a:pPr algn="just">
              <a:lnSpc>
                <a:spcPct val="115000"/>
              </a:lnSpc>
              <a:spcAft>
                <a:spcPts val="1000"/>
              </a:spcAft>
            </a:pPr>
            <a:r>
              <a:rPr lang="en-US" altLang="ko-KR" sz="1600" dirty="0">
                <a:solidFill>
                  <a:schemeClr val="tx1"/>
                </a:solidFill>
                <a:latin typeface="Calibri" panose="020F0502020204030204" pitchFamily="34" charset="0"/>
              </a:rPr>
              <a:t>Road speed limits are used in most countries to </a:t>
            </a:r>
            <a:r>
              <a:rPr lang="en-US" altLang="ko-KR" sz="1600" b="1" dirty="0">
                <a:solidFill>
                  <a:srgbClr val="0000FF"/>
                </a:solidFill>
                <a:latin typeface="Calibri" panose="020F0502020204030204" pitchFamily="34" charset="0"/>
              </a:rPr>
              <a:t>set the </a:t>
            </a:r>
            <a:r>
              <a:rPr lang="en-US" altLang="ko-KR" sz="1600" b="1" dirty="0" smtClean="0">
                <a:solidFill>
                  <a:srgbClr val="0000FF"/>
                </a:solidFill>
                <a:latin typeface="Calibri" panose="020F0502020204030204" pitchFamily="34" charset="0"/>
              </a:rPr>
              <a:t>max./min. </a:t>
            </a:r>
            <a:r>
              <a:rPr lang="en-US" altLang="ko-KR" sz="1600" b="1" dirty="0">
                <a:solidFill>
                  <a:srgbClr val="0000FF"/>
                </a:solidFill>
                <a:latin typeface="Calibri" panose="020F0502020204030204" pitchFamily="34" charset="0"/>
              </a:rPr>
              <a:t>speed</a:t>
            </a:r>
            <a:r>
              <a:rPr lang="en-US" altLang="ko-KR" sz="1600" b="1" dirty="0">
                <a:solidFill>
                  <a:schemeClr val="tx1"/>
                </a:solidFill>
                <a:latin typeface="Calibri" panose="020F0502020204030204" pitchFamily="34" charset="0"/>
              </a:rPr>
              <a:t> </a:t>
            </a:r>
            <a:r>
              <a:rPr lang="en-US" altLang="ko-KR" sz="1600" dirty="0">
                <a:solidFill>
                  <a:schemeClr val="tx1"/>
                </a:solidFill>
                <a:latin typeface="Calibri" panose="020F0502020204030204" pitchFamily="34" charset="0"/>
              </a:rPr>
              <a:t>at which road vehicles </a:t>
            </a:r>
            <a:r>
              <a:rPr lang="en-US" altLang="ko-KR" sz="1600" dirty="0" smtClean="0">
                <a:solidFill>
                  <a:schemeClr val="tx1"/>
                </a:solidFill>
                <a:latin typeface="Calibri" panose="020F0502020204030204" pitchFamily="34" charset="0"/>
              </a:rPr>
              <a:t>can </a:t>
            </a:r>
            <a:r>
              <a:rPr lang="en-US" altLang="ko-KR" sz="1600" dirty="0">
                <a:solidFill>
                  <a:schemeClr val="tx1"/>
                </a:solidFill>
                <a:latin typeface="Calibri" panose="020F0502020204030204" pitchFamily="34" charset="0"/>
              </a:rPr>
              <a:t>legally travel on particular stretches of </a:t>
            </a:r>
            <a:r>
              <a:rPr lang="en-US" altLang="ko-KR" sz="1600" dirty="0" smtClean="0">
                <a:solidFill>
                  <a:schemeClr val="tx1"/>
                </a:solidFill>
                <a:latin typeface="Calibri" panose="020F0502020204030204" pitchFamily="34" charset="0"/>
              </a:rPr>
              <a:t>road</a:t>
            </a:r>
            <a:r>
              <a:rPr lang="en-US" altLang="ko-KR" sz="1600" dirty="0" smtClean="0">
                <a:solidFill>
                  <a:srgbClr val="000000"/>
                </a:solidFill>
                <a:latin typeface="맑은 고딕" panose="020B0503020000020004" pitchFamily="50" charset="-127"/>
                <a:ea typeface="맑은 고딕" panose="020B0503020000020004" pitchFamily="50" charset="-127"/>
              </a:rPr>
              <a:t>.</a:t>
            </a:r>
            <a:r>
              <a:rPr lang="en-US" altLang="ko-KR" sz="1600" dirty="0">
                <a:solidFill>
                  <a:srgbClr val="000000"/>
                </a:solidFill>
                <a:latin typeface="맑은 고딕" panose="020B0503020000020004" pitchFamily="50" charset="-127"/>
                <a:ea typeface="맑은 고딕" panose="020B0503020000020004" pitchFamily="50" charset="-127"/>
              </a:rPr>
              <a:t> </a:t>
            </a:r>
            <a:r>
              <a:rPr lang="en-US" altLang="ko-KR" sz="1600" dirty="0" smtClean="0">
                <a:solidFill>
                  <a:srgbClr val="000000"/>
                </a:solidFill>
                <a:latin typeface="맑은 고딕" panose="020B0503020000020004" pitchFamily="50" charset="-127"/>
                <a:ea typeface="맑은 고딕" panose="020B0503020000020004" pitchFamily="50" charset="-127"/>
              </a:rPr>
              <a:t>But, the speed range under min. speed is depending on particular situation(e.g. traffic Jam) and can be allowed</a:t>
            </a:r>
          </a:p>
        </p:txBody>
      </p:sp>
      <p:sp>
        <p:nvSpPr>
          <p:cNvPr id="11" name="직사각형 10"/>
          <p:cNvSpPr/>
          <p:nvPr/>
        </p:nvSpPr>
        <p:spPr bwMode="auto">
          <a:xfrm>
            <a:off x="503331" y="3279335"/>
            <a:ext cx="4272613" cy="1979529"/>
          </a:xfrm>
          <a:prstGeom prst="rect">
            <a:avLst/>
          </a:prstGeom>
          <a:solidFill>
            <a:srgbClr val="0000FF"/>
          </a:solidFill>
          <a:ln>
            <a:solidFill>
              <a:srgbClr val="FF0000">
                <a:alpha val="0"/>
              </a:srgbClr>
            </a:solidFill>
            <a:headEnd type="none" w="med" len="med"/>
            <a:tailEnd type="none" w="med" len="lg"/>
          </a:ln>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rgbClr r="0" g="0" b="0"/>
          </a:lnRef>
          <a:fillRef idx="1001">
            <a:schemeClr val="lt1"/>
          </a:fillRef>
          <a:effectRef idx="0">
            <a:scrgbClr r="0" g="0" b="0"/>
          </a:effectRef>
          <a:fontRef idx="major"/>
        </p:style>
        <p:txBody>
          <a:bodyPr lIns="90000" tIns="46800" rIns="90000" bIns="46800" rtlCol="0" anchor="ctr"/>
          <a:lstStyle/>
          <a:p>
            <a:pPr algn="ctr"/>
            <a:endParaRPr lang="ko-KR" altLang="en-US" sz="1400" dirty="0">
              <a:solidFill>
                <a:schemeClr val="tx2">
                  <a:lumMod val="50000"/>
                </a:schemeClr>
              </a:solidFill>
              <a:latin typeface="HY수평선B" pitchFamily="18" charset="-127"/>
              <a:ea typeface="HY수평선B" pitchFamily="18" charset="-127"/>
            </a:endParaRPr>
          </a:p>
        </p:txBody>
      </p:sp>
      <p:cxnSp>
        <p:nvCxnSpPr>
          <p:cNvPr id="23" name="직선 연결선 22"/>
          <p:cNvCxnSpPr/>
          <p:nvPr/>
        </p:nvCxnSpPr>
        <p:spPr>
          <a:xfrm>
            <a:off x="535198" y="3273483"/>
            <a:ext cx="4391828" cy="11704"/>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892369" y="3099999"/>
            <a:ext cx="4270721" cy="338554"/>
          </a:xfrm>
          <a:prstGeom prst="rect">
            <a:avLst/>
          </a:prstGeom>
          <a:noFill/>
        </p:spPr>
        <p:txBody>
          <a:bodyPr wrap="none" rtlCol="0">
            <a:spAutoFit/>
          </a:bodyPr>
          <a:lstStyle/>
          <a:p>
            <a:r>
              <a:rPr lang="en-US" altLang="ko-KR" sz="1600" b="1" dirty="0" smtClean="0">
                <a:solidFill>
                  <a:srgbClr val="FF0000"/>
                </a:solidFill>
                <a:latin typeface="HY견고딕" panose="02030600000101010101" pitchFamily="18" charset="-127"/>
                <a:ea typeface="HY견고딕" panose="02030600000101010101" pitchFamily="18" charset="-127"/>
              </a:rPr>
              <a:t>Road max. limit speed </a:t>
            </a:r>
            <a:r>
              <a:rPr lang="en-US" altLang="ko-KR" sz="1600" b="1" dirty="0">
                <a:solidFill>
                  <a:srgbClr val="FF0000"/>
                </a:solidFill>
                <a:latin typeface="HY견고딕" panose="02030600000101010101" pitchFamily="18" charset="-127"/>
                <a:ea typeface="HY견고딕" panose="02030600000101010101" pitchFamily="18" charset="-127"/>
              </a:rPr>
              <a:t>(</a:t>
            </a:r>
            <a:r>
              <a:rPr lang="en-US" altLang="ko-KR" sz="1600" b="1" dirty="0" smtClean="0">
                <a:solidFill>
                  <a:srgbClr val="FF0000"/>
                </a:solidFill>
                <a:latin typeface="HY견고딕" panose="02030600000101010101" pitchFamily="18" charset="-127"/>
                <a:ea typeface="HY견고딕" panose="02030600000101010101" pitchFamily="18" charset="-127"/>
              </a:rPr>
              <a:t>e.g. 130km/h)</a:t>
            </a:r>
            <a:endParaRPr lang="ko-KR" altLang="en-US" sz="1600" b="1" dirty="0">
              <a:solidFill>
                <a:srgbClr val="FF0000"/>
              </a:solidFill>
              <a:latin typeface="HY견고딕" panose="02030600000101010101" pitchFamily="18" charset="-127"/>
              <a:ea typeface="HY견고딕" panose="02030600000101010101" pitchFamily="18" charset="-127"/>
            </a:endParaRPr>
          </a:p>
        </p:txBody>
      </p:sp>
      <p:sp>
        <p:nvSpPr>
          <p:cNvPr id="27" name="TextBox 26"/>
          <p:cNvSpPr txBox="1"/>
          <p:nvPr/>
        </p:nvSpPr>
        <p:spPr>
          <a:xfrm>
            <a:off x="4927026" y="5077202"/>
            <a:ext cx="4100803" cy="338554"/>
          </a:xfrm>
          <a:prstGeom prst="rect">
            <a:avLst/>
          </a:prstGeom>
          <a:noFill/>
        </p:spPr>
        <p:txBody>
          <a:bodyPr wrap="none" rtlCol="0">
            <a:spAutoFit/>
          </a:bodyPr>
          <a:lstStyle/>
          <a:p>
            <a:r>
              <a:rPr lang="en-US" altLang="ko-KR" sz="1600" b="1" dirty="0" smtClean="0">
                <a:solidFill>
                  <a:srgbClr val="FF0000"/>
                </a:solidFill>
                <a:latin typeface="HY견고딕" panose="02030600000101010101" pitchFamily="18" charset="-127"/>
                <a:ea typeface="HY견고딕" panose="02030600000101010101" pitchFamily="18" charset="-127"/>
              </a:rPr>
              <a:t>Road min. limit speed (e.g. 60km/h)</a:t>
            </a:r>
            <a:endParaRPr lang="ko-KR" altLang="en-US" sz="1600" b="1" dirty="0">
              <a:solidFill>
                <a:srgbClr val="FF0000"/>
              </a:solidFill>
              <a:latin typeface="HY견고딕" panose="02030600000101010101" pitchFamily="18" charset="-127"/>
              <a:ea typeface="HY견고딕" panose="02030600000101010101" pitchFamily="18" charset="-127"/>
            </a:endParaRPr>
          </a:p>
        </p:txBody>
      </p:sp>
      <p:sp>
        <p:nvSpPr>
          <p:cNvPr id="29" name="TextBox 28"/>
          <p:cNvSpPr txBox="1"/>
          <p:nvPr/>
        </p:nvSpPr>
        <p:spPr>
          <a:xfrm>
            <a:off x="1516526" y="5848160"/>
            <a:ext cx="2361544" cy="369332"/>
          </a:xfrm>
          <a:prstGeom prst="rect">
            <a:avLst/>
          </a:prstGeom>
          <a:noFill/>
        </p:spPr>
        <p:txBody>
          <a:bodyPr wrap="none" rtlCol="0">
            <a:spAutoFit/>
          </a:bodyPr>
          <a:lstStyle/>
          <a:p>
            <a:r>
              <a:rPr lang="en-US" altLang="ko-KR" dirty="0" smtClean="0">
                <a:solidFill>
                  <a:srgbClr val="FFFF00"/>
                </a:solidFill>
                <a:latin typeface="HY수평선B" panose="02030600000101010101" pitchFamily="18" charset="-127"/>
                <a:ea typeface="HY수평선B" panose="02030600000101010101" pitchFamily="18" charset="-127"/>
              </a:rPr>
              <a:t>ALKS for low speed</a:t>
            </a:r>
            <a:endParaRPr lang="ko-KR" altLang="en-US" dirty="0">
              <a:solidFill>
                <a:srgbClr val="FFFF00"/>
              </a:solidFill>
              <a:latin typeface="HY수평선B" panose="02030600000101010101" pitchFamily="18" charset="-127"/>
              <a:ea typeface="HY수평선B" panose="02030600000101010101" pitchFamily="18" charset="-127"/>
            </a:endParaRPr>
          </a:p>
        </p:txBody>
      </p:sp>
      <p:sp>
        <p:nvSpPr>
          <p:cNvPr id="10" name="직사각형 9"/>
          <p:cNvSpPr/>
          <p:nvPr/>
        </p:nvSpPr>
        <p:spPr bwMode="auto">
          <a:xfrm>
            <a:off x="500871" y="5270128"/>
            <a:ext cx="4268628" cy="1066079"/>
          </a:xfrm>
          <a:prstGeom prst="rect">
            <a:avLst/>
          </a:prstGeom>
          <a:solidFill>
            <a:srgbClr val="33CC33"/>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headEnd type="none" w="med" len="med"/>
            <a:tailEnd type="none" w="med" len="lg"/>
          </a:ln>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rgbClr r="0" g="0" b="0"/>
          </a:lnRef>
          <a:fillRef idx="1001">
            <a:schemeClr val="lt1"/>
          </a:fillRef>
          <a:effectRef idx="0">
            <a:scrgbClr r="0" g="0" b="0"/>
          </a:effectRef>
          <a:fontRef idx="major"/>
        </p:style>
        <p:txBody>
          <a:bodyPr lIns="90000" tIns="46800" rIns="90000" bIns="46800" rtlCol="0" anchor="ctr"/>
          <a:lstStyle/>
          <a:p>
            <a:pPr algn="ctr"/>
            <a:endParaRPr lang="ko-KR" altLang="en-US" sz="1400" dirty="0">
              <a:solidFill>
                <a:srgbClr val="0000FF"/>
              </a:solidFill>
              <a:latin typeface="HY수평선B" pitchFamily="18" charset="-127"/>
              <a:ea typeface="HY수평선B" pitchFamily="18" charset="-127"/>
            </a:endParaRPr>
          </a:p>
        </p:txBody>
      </p:sp>
      <p:pic>
        <p:nvPicPr>
          <p:cNvPr id="21" name="그림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509" y="3276740"/>
            <a:ext cx="3969305" cy="3132367"/>
          </a:xfrm>
          <a:prstGeom prst="ellipse">
            <a:avLst/>
          </a:prstGeom>
          <a:ln>
            <a:noFill/>
          </a:ln>
          <a:effectLst>
            <a:softEdge rad="112500"/>
          </a:effectLst>
        </p:spPr>
      </p:pic>
      <p:sp>
        <p:nvSpPr>
          <p:cNvPr id="4" name="TextBox 3"/>
          <p:cNvSpPr txBox="1"/>
          <p:nvPr/>
        </p:nvSpPr>
        <p:spPr>
          <a:xfrm>
            <a:off x="2167793" y="4449907"/>
            <a:ext cx="2464136" cy="369332"/>
          </a:xfrm>
          <a:prstGeom prst="rect">
            <a:avLst/>
          </a:prstGeom>
          <a:noFill/>
        </p:spPr>
        <p:txBody>
          <a:bodyPr wrap="none" rtlCol="0">
            <a:spAutoFit/>
          </a:bodyPr>
          <a:lstStyle/>
          <a:p>
            <a:r>
              <a:rPr lang="en-US" altLang="ko-KR" dirty="0" smtClean="0">
                <a:solidFill>
                  <a:srgbClr val="FFFF00"/>
                </a:solidFill>
                <a:latin typeface="HY수평선B" panose="02030600000101010101" pitchFamily="18" charset="-127"/>
                <a:ea typeface="HY수평선B" panose="02030600000101010101" pitchFamily="18" charset="-127"/>
              </a:rPr>
              <a:t>ALKS for high speed</a:t>
            </a:r>
            <a:endParaRPr lang="ko-KR" altLang="en-US" dirty="0">
              <a:solidFill>
                <a:srgbClr val="FFFF00"/>
              </a:solidFill>
              <a:latin typeface="HY수평선B" panose="02030600000101010101" pitchFamily="18" charset="-127"/>
              <a:ea typeface="HY수평선B" panose="02030600000101010101" pitchFamily="18" charset="-127"/>
            </a:endParaRPr>
          </a:p>
        </p:txBody>
      </p:sp>
      <p:sp>
        <p:nvSpPr>
          <p:cNvPr id="30" name="TextBox 29"/>
          <p:cNvSpPr txBox="1"/>
          <p:nvPr/>
        </p:nvSpPr>
        <p:spPr>
          <a:xfrm>
            <a:off x="2267744" y="5867980"/>
            <a:ext cx="2361544" cy="369332"/>
          </a:xfrm>
          <a:prstGeom prst="rect">
            <a:avLst/>
          </a:prstGeom>
          <a:noFill/>
        </p:spPr>
        <p:txBody>
          <a:bodyPr wrap="none" rtlCol="0">
            <a:spAutoFit/>
          </a:bodyPr>
          <a:lstStyle/>
          <a:p>
            <a:r>
              <a:rPr lang="en-US" altLang="ko-KR" dirty="0" smtClean="0">
                <a:solidFill>
                  <a:srgbClr val="FFFF00"/>
                </a:solidFill>
                <a:latin typeface="HY수평선B" panose="02030600000101010101" pitchFamily="18" charset="-127"/>
                <a:ea typeface="HY수평선B" panose="02030600000101010101" pitchFamily="18" charset="-127"/>
              </a:rPr>
              <a:t>ALKS for low speed</a:t>
            </a:r>
            <a:endParaRPr lang="ko-KR" altLang="en-US" dirty="0">
              <a:solidFill>
                <a:srgbClr val="FFFF00"/>
              </a:solidFill>
              <a:latin typeface="HY수평선B" panose="02030600000101010101" pitchFamily="18" charset="-127"/>
              <a:ea typeface="HY수평선B" panose="02030600000101010101" pitchFamily="18" charset="-127"/>
            </a:endParaRPr>
          </a:p>
        </p:txBody>
      </p:sp>
      <p:sp>
        <p:nvSpPr>
          <p:cNvPr id="31" name="직사각형 30"/>
          <p:cNvSpPr/>
          <p:nvPr/>
        </p:nvSpPr>
        <p:spPr>
          <a:xfrm>
            <a:off x="6440854" y="3943615"/>
            <a:ext cx="2703146" cy="506292"/>
          </a:xfrm>
          <a:prstGeom prst="rect">
            <a:avLst/>
          </a:prstGeom>
        </p:spPr>
        <p:txBody>
          <a:bodyPr wrap="square">
            <a:spAutoFit/>
          </a:bodyPr>
          <a:lstStyle/>
          <a:p>
            <a:pPr>
              <a:lnSpc>
                <a:spcPct val="150000"/>
              </a:lnSpc>
              <a:defRPr/>
            </a:pPr>
            <a:r>
              <a:rPr lang="en-US" altLang="ko-KR" sz="2000" b="1" dirty="0" smtClean="0">
                <a:solidFill>
                  <a:srgbClr val="0000FF"/>
                </a:solidFill>
                <a:latin typeface="Calibri" panose="020F0502020204030204" pitchFamily="34" charset="0"/>
              </a:rPr>
              <a:t>Time gap = 1.8~2 sec</a:t>
            </a:r>
            <a:endParaRPr lang="en-US" altLang="ko-KR" sz="2000" b="1" dirty="0">
              <a:solidFill>
                <a:prstClr val="black"/>
              </a:solidFill>
              <a:latin typeface="Calibri" panose="020F0502020204030204" pitchFamily="34" charset="0"/>
            </a:endParaRPr>
          </a:p>
        </p:txBody>
      </p:sp>
      <p:cxnSp>
        <p:nvCxnSpPr>
          <p:cNvPr id="25" name="직선 연결선 24"/>
          <p:cNvCxnSpPr/>
          <p:nvPr/>
        </p:nvCxnSpPr>
        <p:spPr>
          <a:xfrm>
            <a:off x="507316" y="6330377"/>
            <a:ext cx="5624203" cy="13626"/>
          </a:xfrm>
          <a:prstGeom prst="line">
            <a:avLst/>
          </a:prstGeom>
          <a:ln w="381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2" name="직선 연결선 21"/>
          <p:cNvCxnSpPr/>
          <p:nvPr/>
        </p:nvCxnSpPr>
        <p:spPr>
          <a:xfrm>
            <a:off x="491668" y="2636912"/>
            <a:ext cx="0" cy="3744416"/>
          </a:xfrm>
          <a:prstGeom prst="line">
            <a:avLst/>
          </a:prstGeom>
          <a:ln w="38100">
            <a:solidFill>
              <a:schemeClr val="tx1"/>
            </a:solidFill>
            <a:headEnd type="stealth" w="lg" len="lg"/>
          </a:ln>
        </p:spPr>
        <p:style>
          <a:lnRef idx="1">
            <a:schemeClr val="accent1"/>
          </a:lnRef>
          <a:fillRef idx="0">
            <a:schemeClr val="accent1"/>
          </a:fillRef>
          <a:effectRef idx="0">
            <a:schemeClr val="accent1"/>
          </a:effectRef>
          <a:fontRef idx="minor">
            <a:schemeClr val="tx1"/>
          </a:fontRef>
        </p:style>
      </p:cxnSp>
      <p:cxnSp>
        <p:nvCxnSpPr>
          <p:cNvPr id="3" name="직선 화살표 연결선 2"/>
          <p:cNvCxnSpPr/>
          <p:nvPr/>
        </p:nvCxnSpPr>
        <p:spPr>
          <a:xfrm>
            <a:off x="4780859" y="4229159"/>
            <a:ext cx="1659995" cy="0"/>
          </a:xfrm>
          <a:prstGeom prst="straightConnector1">
            <a:avLst/>
          </a:prstGeom>
          <a:ln w="76200">
            <a:solidFill>
              <a:srgbClr val="0000FF"/>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0" name="직선 화살표 연결선 19"/>
          <p:cNvCxnSpPr/>
          <p:nvPr/>
        </p:nvCxnSpPr>
        <p:spPr>
          <a:xfrm flipV="1">
            <a:off x="4793348" y="5846860"/>
            <a:ext cx="1647506" cy="2"/>
          </a:xfrm>
          <a:prstGeom prst="straightConnector1">
            <a:avLst/>
          </a:prstGeom>
          <a:ln w="76200">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2167793" y="4044493"/>
            <a:ext cx="2464136" cy="369332"/>
          </a:xfrm>
          <a:prstGeom prst="rect">
            <a:avLst/>
          </a:prstGeom>
          <a:solidFill>
            <a:srgbClr val="FFFF00"/>
          </a:solidFill>
          <a:ln>
            <a:solidFill>
              <a:srgbClr val="FFFF00"/>
            </a:solidFill>
          </a:ln>
        </p:spPr>
        <p:txBody>
          <a:bodyPr wrap="none" rtlCol="0">
            <a:spAutoFit/>
          </a:bodyPr>
          <a:lstStyle/>
          <a:p>
            <a:r>
              <a:rPr lang="en-US" altLang="ko-KR" dirty="0" smtClean="0"/>
              <a:t>General driving range</a:t>
            </a:r>
            <a:endParaRPr lang="ko-KR" altLang="en-US" dirty="0"/>
          </a:p>
        </p:txBody>
      </p:sp>
      <p:sp>
        <p:nvSpPr>
          <p:cNvPr id="28" name="TextBox 27"/>
          <p:cNvSpPr txBox="1"/>
          <p:nvPr/>
        </p:nvSpPr>
        <p:spPr>
          <a:xfrm>
            <a:off x="2082394" y="5512209"/>
            <a:ext cx="2644442" cy="369332"/>
          </a:xfrm>
          <a:prstGeom prst="rect">
            <a:avLst/>
          </a:prstGeom>
          <a:solidFill>
            <a:srgbClr val="FFFF00"/>
          </a:solidFill>
          <a:ln>
            <a:solidFill>
              <a:srgbClr val="FFFF00"/>
            </a:solidFill>
          </a:ln>
        </p:spPr>
        <p:txBody>
          <a:bodyPr wrap="none" rtlCol="0">
            <a:spAutoFit/>
          </a:bodyPr>
          <a:lstStyle/>
          <a:p>
            <a:r>
              <a:rPr lang="en-US" altLang="ko-KR" dirty="0" smtClean="0"/>
              <a:t>particular driving range</a:t>
            </a:r>
            <a:endParaRPr lang="ko-KR" altLang="en-US" dirty="0"/>
          </a:p>
        </p:txBody>
      </p:sp>
      <p:sp>
        <p:nvSpPr>
          <p:cNvPr id="33" name="직사각형 32"/>
          <p:cNvSpPr/>
          <p:nvPr/>
        </p:nvSpPr>
        <p:spPr>
          <a:xfrm>
            <a:off x="6447941" y="5528397"/>
            <a:ext cx="2154168" cy="1015663"/>
          </a:xfrm>
          <a:prstGeom prst="rect">
            <a:avLst/>
          </a:prstGeom>
        </p:spPr>
        <p:txBody>
          <a:bodyPr wrap="square">
            <a:spAutoFit/>
          </a:bodyPr>
          <a:lstStyle/>
          <a:p>
            <a:pPr>
              <a:lnSpc>
                <a:spcPct val="150000"/>
              </a:lnSpc>
              <a:defRPr/>
            </a:pPr>
            <a:r>
              <a:rPr lang="en-US" altLang="ko-KR" sz="2000" b="1" dirty="0" smtClean="0">
                <a:solidFill>
                  <a:srgbClr val="33CC33"/>
                </a:solidFill>
                <a:latin typeface="Calibri" panose="020F0502020204030204" pitchFamily="34" charset="0"/>
              </a:rPr>
              <a:t>Time gap &lt; 1.8 sec</a:t>
            </a:r>
          </a:p>
          <a:p>
            <a:pPr>
              <a:lnSpc>
                <a:spcPct val="150000"/>
              </a:lnSpc>
              <a:defRPr/>
            </a:pPr>
            <a:r>
              <a:rPr lang="en-US" altLang="ko-KR" sz="2000" b="1" dirty="0" smtClean="0">
                <a:solidFill>
                  <a:srgbClr val="33CC33"/>
                </a:solidFill>
                <a:latin typeface="Calibri" panose="020F0502020204030204" pitchFamily="34" charset="0"/>
              </a:rPr>
              <a:t>(e.g. traffic jam)</a:t>
            </a:r>
            <a:endParaRPr lang="en-US" altLang="ko-KR" sz="2000" b="1" dirty="0">
              <a:solidFill>
                <a:srgbClr val="33CC33"/>
              </a:solidFill>
              <a:latin typeface="Calibri" panose="020F0502020204030204" pitchFamily="34" charset="0"/>
            </a:endParaRPr>
          </a:p>
        </p:txBody>
      </p:sp>
      <p:cxnSp>
        <p:nvCxnSpPr>
          <p:cNvPr id="24" name="직선 연결선 23"/>
          <p:cNvCxnSpPr/>
          <p:nvPr/>
        </p:nvCxnSpPr>
        <p:spPr>
          <a:xfrm>
            <a:off x="491668" y="5258864"/>
            <a:ext cx="4534217" cy="0"/>
          </a:xfrm>
          <a:prstGeom prst="line">
            <a:avLst/>
          </a:prstGeom>
          <a:ln w="38100">
            <a:solidFill>
              <a:srgbClr val="FF0000"/>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432879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847</Words>
  <Application>Microsoft Office PowerPoint</Application>
  <PresentationFormat>Bildschirmpräsentation (4:3)</PresentationFormat>
  <Paragraphs>231</Paragraphs>
  <Slides>16</Slides>
  <Notes>9</Notes>
  <HiddenSlides>0</HiddenSlides>
  <MMClips>0</MMClips>
  <ScaleCrop>false</ScaleCrop>
  <HeadingPairs>
    <vt:vector size="4" baseType="variant">
      <vt:variant>
        <vt:lpstr>Design</vt:lpstr>
      </vt:variant>
      <vt:variant>
        <vt:i4>1</vt:i4>
      </vt:variant>
      <vt:variant>
        <vt:lpstr>Folientitel</vt:lpstr>
      </vt:variant>
      <vt:variant>
        <vt:i4>16</vt:i4>
      </vt:variant>
    </vt:vector>
  </HeadingPairs>
  <TitlesOfParts>
    <vt:vector size="17" baseType="lpstr">
      <vt:lpstr>Office 테마</vt:lpstr>
      <vt:lpstr>PowerPoint-Präsentation</vt:lpstr>
      <vt:lpstr>PowerPoint-Präsentation</vt:lpstr>
      <vt:lpstr>PowerPoint-Präsentation</vt:lpstr>
      <vt:lpstr>PowerPoint-Präsentation</vt:lpstr>
      <vt:lpstr>PowerPoint-Präsentation</vt:lpstr>
      <vt:lpstr>Comment Histroy</vt:lpstr>
      <vt:lpstr>Plot for the respective formula</vt:lpstr>
      <vt:lpstr>Safe distance between vehicles April 2010</vt:lpstr>
      <vt:lpstr>Consideration of full range speed for next step (ALKS for high speed)</vt:lpstr>
      <vt:lpstr>New Formula for Minimum Following Distance</vt:lpstr>
      <vt:lpstr>Plot for G/OICA vs. ROK</vt:lpstr>
      <vt:lpstr>PowerPoint-Präsentation</vt:lpstr>
      <vt:lpstr>PowerPoint-Präsentation</vt:lpstr>
      <vt:lpstr>PowerPoint-Präsentation</vt:lpstr>
      <vt:lpstr>PowerPoint-Präsentation</vt:lpstr>
      <vt:lpstr>Plot for G/OICA vs. ROK vs. braking dist.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user</dc:creator>
  <cp:lastModifiedBy>Hoppe, Isabelle</cp:lastModifiedBy>
  <cp:revision>731</cp:revision>
  <cp:lastPrinted>2018-10-31T01:55:15Z</cp:lastPrinted>
  <dcterms:created xsi:type="dcterms:W3CDTF">2018-03-13T01:11:34Z</dcterms:created>
  <dcterms:modified xsi:type="dcterms:W3CDTF">2021-05-10T07:00:49Z</dcterms:modified>
</cp:coreProperties>
</file>