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Lst>
  <p:notesMasterIdLst>
    <p:notesMasterId r:id="rId22"/>
  </p:notesMasterIdLst>
  <p:handoutMasterIdLst>
    <p:handoutMasterId r:id="rId23"/>
  </p:handoutMasterIdLst>
  <p:sldIdLst>
    <p:sldId id="272" r:id="rId5"/>
    <p:sldId id="290" r:id="rId6"/>
    <p:sldId id="292" r:id="rId7"/>
    <p:sldId id="293" r:id="rId8"/>
    <p:sldId id="294" r:id="rId9"/>
    <p:sldId id="295" r:id="rId10"/>
    <p:sldId id="296" r:id="rId11"/>
    <p:sldId id="297" r:id="rId12"/>
    <p:sldId id="299" r:id="rId13"/>
    <p:sldId id="298" r:id="rId14"/>
    <p:sldId id="300" r:id="rId15"/>
    <p:sldId id="301" r:id="rId16"/>
    <p:sldId id="303" r:id="rId17"/>
    <p:sldId id="302" r:id="rId18"/>
    <p:sldId id="291" r:id="rId19"/>
    <p:sldId id="304" r:id="rId20"/>
    <p:sldId id="260" r:id="rId21"/>
  </p:sldIdLst>
  <p:sldSz cx="12192000" cy="6858000"/>
  <p:notesSz cx="7099300" cy="10234613"/>
  <p:defaultTextStyle>
    <a:defPPr>
      <a:defRPr lang="en-US"/>
    </a:defPPr>
    <a:lvl1pPr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Times New Roman" panose="02020603050405020304" pitchFamily="18" charset="0"/>
      </a:defRPr>
    </a:lvl5pPr>
    <a:lvl6pPr marL="22860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6pPr>
    <a:lvl7pPr marL="27432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7pPr>
    <a:lvl8pPr marL="32004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8pPr>
    <a:lvl9pPr marL="3657600" algn="l" defTabSz="914400" rtl="0" eaLnBrk="1" latinLnBrk="0" hangingPunct="1">
      <a:defRPr sz="2400" kern="1200">
        <a:solidFill>
          <a:schemeClr val="tx1"/>
        </a:solidFill>
        <a:latin typeface="Times New Roman" panose="02020603050405020304" pitchFamily="18" charset="0"/>
        <a:ea typeface="+mn-ea"/>
        <a:cs typeface="Times New Roman" panose="02020603050405020304" pitchFamily="18"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478"/>
    <a:srgbClr val="004896"/>
    <a:srgbClr val="0053A0"/>
    <a:srgbClr val="155396"/>
    <a:srgbClr val="7F7F7F"/>
    <a:srgbClr val="4A6490"/>
    <a:srgbClr val="153771"/>
    <a:srgbClr val="003399"/>
    <a:srgbClr val="333399"/>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3817" autoAdjust="0"/>
  </p:normalViewPr>
  <p:slideViewPr>
    <p:cSldViewPr>
      <p:cViewPr varScale="1">
        <p:scale>
          <a:sx n="67" d="100"/>
          <a:sy n="67" d="100"/>
        </p:scale>
        <p:origin x="644" y="44"/>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p:cViewPr varScale="1">
        <p:scale>
          <a:sx n="45" d="100"/>
          <a:sy n="45" d="100"/>
        </p:scale>
        <p:origin x="2796" y="6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hit TYAGI" userId="9e2c5476-1651-4d1a-a9a7-6a5f3e47d233" providerId="ADAL" clId="{E7E4B812-1300-4C6E-AEE4-57A9D43ED36D}"/>
    <pc:docChg chg="modSld">
      <pc:chgData name="Mohit TYAGI" userId="9e2c5476-1651-4d1a-a9a7-6a5f3e47d233" providerId="ADAL" clId="{E7E4B812-1300-4C6E-AEE4-57A9D43ED36D}" dt="2021-03-01T08:47:37.980" v="12" actId="20577"/>
      <pc:docMkLst>
        <pc:docMk/>
      </pc:docMkLst>
      <pc:sldChg chg="modSp mod">
        <pc:chgData name="Mohit TYAGI" userId="9e2c5476-1651-4d1a-a9a7-6a5f3e47d233" providerId="ADAL" clId="{E7E4B812-1300-4C6E-AEE4-57A9D43ED36D}" dt="2021-03-01T08:47:37.980" v="12" actId="20577"/>
        <pc:sldMkLst>
          <pc:docMk/>
          <pc:sldMk cId="1276052904" sldId="272"/>
        </pc:sldMkLst>
        <pc:spChg chg="mod">
          <ac:chgData name="Mohit TYAGI" userId="9e2c5476-1651-4d1a-a9a7-6a5f3e47d233" providerId="ADAL" clId="{E7E4B812-1300-4C6E-AEE4-57A9D43ED36D}" dt="2021-03-01T08:47:31.725" v="10" actId="20577"/>
          <ac:spMkLst>
            <pc:docMk/>
            <pc:sldMk cId="1276052904" sldId="272"/>
            <ac:spMk id="16" creationId="{5F3AEBA5-C9FF-466B-ABE2-05021E3BD969}"/>
          </ac:spMkLst>
        </pc:spChg>
        <pc:spChg chg="mod">
          <ac:chgData name="Mohit TYAGI" userId="9e2c5476-1651-4d1a-a9a7-6a5f3e47d233" providerId="ADAL" clId="{E7E4B812-1300-4C6E-AEE4-57A9D43ED36D}" dt="2021-03-01T08:47:37.980" v="12" actId="20577"/>
          <ac:spMkLst>
            <pc:docMk/>
            <pc:sldMk cId="1276052904" sldId="272"/>
            <ac:spMk id="20" creationId="{4C6DCA31-9DF3-47DC-B962-82F07DE252A6}"/>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76575" cy="511175"/>
          </a:xfrm>
          <a:prstGeom prst="rect">
            <a:avLst/>
          </a:prstGeom>
          <a:noFill/>
          <a:ln>
            <a:noFill/>
          </a:ln>
          <a:effectLst/>
        </p:spPr>
        <p:txBody>
          <a:bodyPr vert="horz" wrap="square" lIns="99048" tIns="49524" rIns="99048" bIns="49524" numCol="1" anchor="t" anchorCtr="0" compatLnSpc="1">
            <a:prstTxWarp prst="textNoShape">
              <a:avLst/>
            </a:prstTxWarp>
          </a:bodyPr>
          <a:lstStyle>
            <a:lvl1pPr defTabSz="990600">
              <a:defRPr sz="1300"/>
            </a:lvl1pPr>
          </a:lstStyle>
          <a:p>
            <a:pPr>
              <a:defRPr/>
            </a:pPr>
            <a:endParaRPr lang="en-US"/>
          </a:p>
        </p:txBody>
      </p:sp>
      <p:sp>
        <p:nvSpPr>
          <p:cNvPr id="13315" name="Rectangle 3"/>
          <p:cNvSpPr>
            <a:spLocks noGrp="1" noChangeArrowheads="1"/>
          </p:cNvSpPr>
          <p:nvPr>
            <p:ph type="dt" sz="quarter" idx="1"/>
          </p:nvPr>
        </p:nvSpPr>
        <p:spPr bwMode="auto">
          <a:xfrm>
            <a:off x="4022725" y="0"/>
            <a:ext cx="3076575" cy="511175"/>
          </a:xfrm>
          <a:prstGeom prst="rect">
            <a:avLst/>
          </a:prstGeom>
          <a:noFill/>
          <a:ln>
            <a:noFill/>
          </a:ln>
          <a:effectLst/>
        </p:spPr>
        <p:txBody>
          <a:bodyPr vert="horz" wrap="square" lIns="99048" tIns="49524" rIns="99048" bIns="49524" numCol="1" anchor="t" anchorCtr="0" compatLnSpc="1">
            <a:prstTxWarp prst="textNoShape">
              <a:avLst/>
            </a:prstTxWarp>
          </a:bodyPr>
          <a:lstStyle>
            <a:lvl1pPr algn="r" defTabSz="990600">
              <a:defRPr sz="1300"/>
            </a:lvl1pPr>
          </a:lstStyle>
          <a:p>
            <a:pPr>
              <a:defRPr/>
            </a:pPr>
            <a:endParaRPr lang="en-US"/>
          </a:p>
        </p:txBody>
      </p:sp>
      <p:sp>
        <p:nvSpPr>
          <p:cNvPr id="13316" name="Rectangle 4"/>
          <p:cNvSpPr>
            <a:spLocks noGrp="1" noChangeArrowheads="1"/>
          </p:cNvSpPr>
          <p:nvPr>
            <p:ph type="ftr" sz="quarter" idx="2"/>
          </p:nvPr>
        </p:nvSpPr>
        <p:spPr bwMode="auto">
          <a:xfrm>
            <a:off x="0" y="9723438"/>
            <a:ext cx="3076575" cy="511175"/>
          </a:xfrm>
          <a:prstGeom prst="rect">
            <a:avLst/>
          </a:prstGeom>
          <a:noFill/>
          <a:ln>
            <a:noFill/>
          </a:ln>
          <a:effectLst/>
        </p:spPr>
        <p:txBody>
          <a:bodyPr vert="horz" wrap="square" lIns="99048" tIns="49524" rIns="99048" bIns="49524" numCol="1" anchor="b" anchorCtr="0" compatLnSpc="1">
            <a:prstTxWarp prst="textNoShape">
              <a:avLst/>
            </a:prstTxWarp>
          </a:bodyPr>
          <a:lstStyle>
            <a:lvl1pPr defTabSz="990600">
              <a:defRPr sz="1300"/>
            </a:lvl1pPr>
          </a:lstStyle>
          <a:p>
            <a:pPr>
              <a:defRPr/>
            </a:pPr>
            <a:endParaRPr lang="en-US"/>
          </a:p>
        </p:txBody>
      </p:sp>
      <p:sp>
        <p:nvSpPr>
          <p:cNvPr id="13317" name="Rectangle 5"/>
          <p:cNvSpPr>
            <a:spLocks noGrp="1" noChangeArrowheads="1"/>
          </p:cNvSpPr>
          <p:nvPr>
            <p:ph type="sldNum" sz="quarter" idx="3"/>
          </p:nvPr>
        </p:nvSpPr>
        <p:spPr bwMode="auto">
          <a:xfrm>
            <a:off x="4022725" y="9723438"/>
            <a:ext cx="3076575" cy="511175"/>
          </a:xfrm>
          <a:prstGeom prst="rect">
            <a:avLst/>
          </a:prstGeom>
          <a:noFill/>
          <a:ln>
            <a:noFill/>
          </a:ln>
          <a:effectLst/>
        </p:spPr>
        <p:txBody>
          <a:bodyPr vert="horz" wrap="square" lIns="99048" tIns="49524" rIns="99048" bIns="49524" numCol="1" anchor="b" anchorCtr="0" compatLnSpc="1">
            <a:prstTxWarp prst="textNoShape">
              <a:avLst/>
            </a:prstTxWarp>
          </a:bodyPr>
          <a:lstStyle>
            <a:lvl1pPr algn="r" defTabSz="990600">
              <a:defRPr sz="1300"/>
            </a:lvl1pPr>
          </a:lstStyle>
          <a:p>
            <a:fld id="{837CF203-1A17-487D-9E81-0621B2E95774}" type="slidenum">
              <a:rPr lang="en-US"/>
              <a:pPr/>
              <a:t>‹#›</a:t>
            </a:fld>
            <a:endParaRPr lang="en-US"/>
          </a:p>
        </p:txBody>
      </p:sp>
    </p:spTree>
    <p:extLst>
      <p:ext uri="{BB962C8B-B14F-4D97-AF65-F5344CB8AC3E}">
        <p14:creationId xmlns:p14="http://schemas.microsoft.com/office/powerpoint/2010/main" val="32484706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076575" cy="511175"/>
          </a:xfrm>
          <a:prstGeom prst="rect">
            <a:avLst/>
          </a:prstGeom>
          <a:noFill/>
          <a:ln>
            <a:noFill/>
          </a:ln>
          <a:effectLst/>
        </p:spPr>
        <p:txBody>
          <a:bodyPr vert="horz" wrap="square" lIns="99048" tIns="49524" rIns="99048" bIns="49524" numCol="1" anchor="t" anchorCtr="0" compatLnSpc="1">
            <a:prstTxWarp prst="textNoShape">
              <a:avLst/>
            </a:prstTxWarp>
          </a:bodyPr>
          <a:lstStyle>
            <a:lvl1pPr defTabSz="990600">
              <a:defRPr sz="1300"/>
            </a:lvl1pPr>
          </a:lstStyle>
          <a:p>
            <a:pPr>
              <a:defRPr/>
            </a:pPr>
            <a:endParaRPr lang="en-US"/>
          </a:p>
        </p:txBody>
      </p:sp>
      <p:sp>
        <p:nvSpPr>
          <p:cNvPr id="29699" name="Rectangle 3"/>
          <p:cNvSpPr>
            <a:spLocks noGrp="1" noChangeArrowheads="1"/>
          </p:cNvSpPr>
          <p:nvPr>
            <p:ph type="dt" idx="1"/>
          </p:nvPr>
        </p:nvSpPr>
        <p:spPr bwMode="auto">
          <a:xfrm>
            <a:off x="4022725" y="0"/>
            <a:ext cx="3076575" cy="511175"/>
          </a:xfrm>
          <a:prstGeom prst="rect">
            <a:avLst/>
          </a:prstGeom>
          <a:noFill/>
          <a:ln>
            <a:noFill/>
          </a:ln>
          <a:effectLst/>
        </p:spPr>
        <p:txBody>
          <a:bodyPr vert="horz" wrap="square" lIns="99048" tIns="49524" rIns="99048" bIns="49524" numCol="1" anchor="t" anchorCtr="0" compatLnSpc="1">
            <a:prstTxWarp prst="textNoShape">
              <a:avLst/>
            </a:prstTxWarp>
          </a:bodyPr>
          <a:lstStyle>
            <a:lvl1pPr algn="r" defTabSz="990600">
              <a:defRPr sz="1300"/>
            </a:lvl1pPr>
          </a:lstStyle>
          <a:p>
            <a:pPr>
              <a:defRPr/>
            </a:pPr>
            <a:endParaRPr lang="en-US"/>
          </a:p>
        </p:txBody>
      </p:sp>
      <p:sp>
        <p:nvSpPr>
          <p:cNvPr id="7172" name="Rectangle 4"/>
          <p:cNvSpPr>
            <a:spLocks noGrp="1" noRot="1" noChangeAspect="1" noChangeArrowheads="1" noTextEdit="1"/>
          </p:cNvSpPr>
          <p:nvPr>
            <p:ph type="sldImg" idx="2"/>
          </p:nvPr>
        </p:nvSpPr>
        <p:spPr bwMode="auto">
          <a:xfrm>
            <a:off x="139700" y="768350"/>
            <a:ext cx="6819900" cy="3836988"/>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9701" name="Rectangle 5"/>
          <p:cNvSpPr>
            <a:spLocks noGrp="1" noChangeArrowheads="1"/>
          </p:cNvSpPr>
          <p:nvPr>
            <p:ph type="body" sz="quarter" idx="3"/>
          </p:nvPr>
        </p:nvSpPr>
        <p:spPr bwMode="auto">
          <a:xfrm>
            <a:off x="946150" y="4860925"/>
            <a:ext cx="5207000" cy="4605338"/>
          </a:xfrm>
          <a:prstGeom prst="rect">
            <a:avLst/>
          </a:prstGeom>
          <a:noFill/>
          <a:ln>
            <a:noFill/>
          </a:ln>
          <a:effectLst/>
        </p:spPr>
        <p:txBody>
          <a:bodyPr vert="horz" wrap="square" lIns="99048" tIns="49524" rIns="99048" bIns="4952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9702" name="Rectangle 6"/>
          <p:cNvSpPr>
            <a:spLocks noGrp="1" noChangeArrowheads="1"/>
          </p:cNvSpPr>
          <p:nvPr>
            <p:ph type="ftr" sz="quarter" idx="4"/>
          </p:nvPr>
        </p:nvSpPr>
        <p:spPr bwMode="auto">
          <a:xfrm>
            <a:off x="0" y="9723438"/>
            <a:ext cx="3076575" cy="511175"/>
          </a:xfrm>
          <a:prstGeom prst="rect">
            <a:avLst/>
          </a:prstGeom>
          <a:noFill/>
          <a:ln>
            <a:noFill/>
          </a:ln>
          <a:effectLst/>
        </p:spPr>
        <p:txBody>
          <a:bodyPr vert="horz" wrap="square" lIns="99048" tIns="49524" rIns="99048" bIns="49524" numCol="1" anchor="b" anchorCtr="0" compatLnSpc="1">
            <a:prstTxWarp prst="textNoShape">
              <a:avLst/>
            </a:prstTxWarp>
          </a:bodyPr>
          <a:lstStyle>
            <a:lvl1pPr defTabSz="990600">
              <a:defRPr sz="1300"/>
            </a:lvl1pPr>
          </a:lstStyle>
          <a:p>
            <a:pPr>
              <a:defRPr/>
            </a:pPr>
            <a:endParaRPr lang="en-US"/>
          </a:p>
        </p:txBody>
      </p:sp>
      <p:sp>
        <p:nvSpPr>
          <p:cNvPr id="29703" name="Rectangle 7"/>
          <p:cNvSpPr>
            <a:spLocks noGrp="1" noChangeArrowheads="1"/>
          </p:cNvSpPr>
          <p:nvPr>
            <p:ph type="sldNum" sz="quarter" idx="5"/>
          </p:nvPr>
        </p:nvSpPr>
        <p:spPr bwMode="auto">
          <a:xfrm>
            <a:off x="4022725" y="9723438"/>
            <a:ext cx="3076575" cy="511175"/>
          </a:xfrm>
          <a:prstGeom prst="rect">
            <a:avLst/>
          </a:prstGeom>
          <a:noFill/>
          <a:ln>
            <a:noFill/>
          </a:ln>
          <a:effectLst/>
        </p:spPr>
        <p:txBody>
          <a:bodyPr vert="horz" wrap="square" lIns="99048" tIns="49524" rIns="99048" bIns="49524" numCol="1" anchor="b" anchorCtr="0" compatLnSpc="1">
            <a:prstTxWarp prst="textNoShape">
              <a:avLst/>
            </a:prstTxWarp>
          </a:bodyPr>
          <a:lstStyle>
            <a:lvl1pPr algn="r" defTabSz="990600">
              <a:defRPr sz="1300"/>
            </a:lvl1pPr>
          </a:lstStyle>
          <a:p>
            <a:fld id="{9F24E7D7-114A-4DD9-B220-AE0144D7A9B7}" type="slidenum">
              <a:rPr lang="en-US"/>
              <a:pPr/>
              <a:t>‹#›</a:t>
            </a:fld>
            <a:endParaRPr lang="en-US"/>
          </a:p>
        </p:txBody>
      </p:sp>
    </p:spTree>
    <p:extLst>
      <p:ext uri="{BB962C8B-B14F-4D97-AF65-F5344CB8AC3E}">
        <p14:creationId xmlns:p14="http://schemas.microsoft.com/office/powerpoint/2010/main" val="201956433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s://twitter.com/ACEA_eu" TargetMode="External"/><Relationship Id="rId2"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hyperlink" Target="https://www.acea.be/" TargetMode="External"/><Relationship Id="rId5" Type="http://schemas.openxmlformats.org/officeDocument/2006/relationships/hyperlink" Target="https://www.linkedin.com/company/acea" TargetMode="External"/><Relationship Id="rId4" Type="http://schemas.openxmlformats.org/officeDocument/2006/relationships/hyperlink" Target="https://www.youtube.com/ACEAeu"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png"/><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jpe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6.tiff"/><Relationship Id="rId5" Type="http://schemas.openxmlformats.org/officeDocument/2006/relationships/image" Target="../media/image15.jpeg"/><Relationship Id="rId4" Type="http://schemas.openxmlformats.org/officeDocument/2006/relationships/image" Target="../media/image14.jpeg"/><Relationship Id="rId9" Type="http://schemas.openxmlformats.org/officeDocument/2006/relationships/image" Target="../media/image19.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1.xml"/><Relationship Id="rId6" Type="http://schemas.openxmlformats.org/officeDocument/2006/relationships/image" Target="../media/image11.jpeg"/><Relationship Id="rId5" Type="http://schemas.openxmlformats.org/officeDocument/2006/relationships/image" Target="../media/image9.png"/><Relationship Id="rId4"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RMAL slide">
    <p:spTree>
      <p:nvGrpSpPr>
        <p:cNvPr id="1" name=""/>
        <p:cNvGrpSpPr/>
        <p:nvPr/>
      </p:nvGrpSpPr>
      <p:grpSpPr>
        <a:xfrm>
          <a:off x="0" y="0"/>
          <a:ext cx="0" cy="0"/>
          <a:chOff x="0" y="0"/>
          <a:chExt cx="0" cy="0"/>
        </a:xfrm>
      </p:grpSpPr>
      <p:sp>
        <p:nvSpPr>
          <p:cNvPr id="5" name="Rectangle 4"/>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2"/>
          <p:cNvSpPr>
            <a:spLocks noGrp="1"/>
          </p:cNvSpPr>
          <p:nvPr>
            <p:ph type="body" sz="quarter" idx="10" hasCustomPrompt="1"/>
          </p:nvPr>
        </p:nvSpPr>
        <p:spPr>
          <a:xfrm>
            <a:off x="1350000" y="360000"/>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a:t>INSERT SLIDE TITLE HERE</a:t>
            </a:r>
          </a:p>
        </p:txBody>
      </p:sp>
      <p:cxnSp>
        <p:nvCxnSpPr>
          <p:cNvPr id="4" name="Straight Connector 3"/>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2" name="Slide Number Placeholder 1"/>
          <p:cNvSpPr>
            <a:spLocks noGrp="1"/>
          </p:cNvSpPr>
          <p:nvPr>
            <p:ph type="sldNum" sz="quarter" idx="13"/>
          </p:nvPr>
        </p:nvSpPr>
        <p:spPr/>
        <p:txBody>
          <a:bodyPr/>
          <a:lstStyle/>
          <a:p>
            <a:fld id="{89D2D49A-B678-49DD-A6F9-08A7BB776F50}" type="slidenum">
              <a:rPr lang="en-GB" smtClean="0"/>
              <a:pPr/>
              <a:t>‹#›</a:t>
            </a:fld>
            <a:endParaRPr lang="en-GB" dirty="0"/>
          </a:p>
        </p:txBody>
      </p:sp>
      <p:sp>
        <p:nvSpPr>
          <p:cNvPr id="8" name="Text Placeholder 6"/>
          <p:cNvSpPr>
            <a:spLocks noGrp="1"/>
          </p:cNvSpPr>
          <p:nvPr>
            <p:ph type="body" sz="quarter" idx="14"/>
          </p:nvPr>
        </p:nvSpPr>
        <p:spPr>
          <a:xfrm>
            <a:off x="767408" y="1494892"/>
            <a:ext cx="10729191"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2250686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ormal slide two columns">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6456040" y="1494892"/>
            <a:ext cx="4968552"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33" name="Text Placeholder 6"/>
          <p:cNvSpPr>
            <a:spLocks noGrp="1"/>
          </p:cNvSpPr>
          <p:nvPr>
            <p:ph type="body" sz="quarter" idx="13"/>
          </p:nvPr>
        </p:nvSpPr>
        <p:spPr>
          <a:xfrm>
            <a:off x="767409" y="1494892"/>
            <a:ext cx="4968552"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US"/>
              <a:t>Click to edit Master text styles</a:t>
            </a:r>
          </a:p>
          <a:p>
            <a:pPr lvl="1"/>
            <a:r>
              <a:rPr lang="en-US"/>
              <a:t>Second level</a:t>
            </a:r>
          </a:p>
          <a:p>
            <a:pPr lvl="2"/>
            <a:r>
              <a:rPr lang="en-US"/>
              <a:t>Third level</a:t>
            </a:r>
          </a:p>
          <a:p>
            <a:pPr lvl="3"/>
            <a:r>
              <a:rPr lang="en-US"/>
              <a:t>Fourth level</a:t>
            </a:r>
          </a:p>
        </p:txBody>
      </p:sp>
      <p:cxnSp>
        <p:nvCxnSpPr>
          <p:cNvPr id="34" name="Straight Connector 33"/>
          <p:cNvCxnSpPr>
            <a:cxnSpLocks noChangeShapeType="1"/>
          </p:cNvCxnSpPr>
          <p:nvPr userDrawn="1"/>
        </p:nvCxnSpPr>
        <p:spPr bwMode="auto">
          <a:xfrm>
            <a:off x="6096000" y="1628800"/>
            <a:ext cx="0" cy="4608512"/>
          </a:xfrm>
          <a:prstGeom prst="line">
            <a:avLst/>
          </a:prstGeom>
          <a:noFill/>
          <a:ln w="38100">
            <a:gradFill>
              <a:gsLst>
                <a:gs pos="72000">
                  <a:srgbClr val="155396"/>
                </a:gs>
                <a:gs pos="20000">
                  <a:srgbClr val="155396"/>
                </a:gs>
              </a:gsLst>
              <a:lin ang="5400000" scaled="1"/>
            </a:gra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2" name="Slide Number Placeholder 1"/>
          <p:cNvSpPr>
            <a:spLocks noGrp="1"/>
          </p:cNvSpPr>
          <p:nvPr>
            <p:ph type="sldNum" sz="quarter" idx="14"/>
          </p:nvPr>
        </p:nvSpPr>
        <p:spPr/>
        <p:txBody>
          <a:bodyPr/>
          <a:lstStyle/>
          <a:p>
            <a:fld id="{89D2D49A-B678-49DD-A6F9-08A7BB776F50}" type="slidenum">
              <a:rPr lang="en-GB" smtClean="0"/>
              <a:pPr/>
              <a:t>‹#›</a:t>
            </a:fld>
            <a:endParaRPr lang="en-GB" dirty="0"/>
          </a:p>
        </p:txBody>
      </p:sp>
      <p:sp>
        <p:nvSpPr>
          <p:cNvPr id="9" name="Rectangle 8"/>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 Placeholder 2"/>
          <p:cNvSpPr>
            <a:spLocks noGrp="1"/>
          </p:cNvSpPr>
          <p:nvPr>
            <p:ph type="body" sz="quarter" idx="10" hasCustomPrompt="1"/>
          </p:nvPr>
        </p:nvSpPr>
        <p:spPr>
          <a:xfrm>
            <a:off x="1350000" y="360000"/>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a:t>INSERT SLIDE TITLE HERE</a:t>
            </a:r>
          </a:p>
        </p:txBody>
      </p:sp>
      <p:cxnSp>
        <p:nvCxnSpPr>
          <p:cNvPr id="11" name="Straight Connector 10">
            <a:extLst>
              <a:ext uri="{FF2B5EF4-FFF2-40B4-BE49-F238E27FC236}">
                <a16:creationId xmlns:a16="http://schemas.microsoft.com/office/drawing/2014/main" id="{45B2FA1A-1591-497A-87EB-CC63BCC6DAE7}"/>
              </a:ext>
            </a:extLst>
          </p:cNvPr>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1998916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ormal slide with pictures">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767408" y="1494892"/>
            <a:ext cx="6840760"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Picture Placeholder 4"/>
          <p:cNvSpPr>
            <a:spLocks noGrp="1"/>
          </p:cNvSpPr>
          <p:nvPr>
            <p:ph type="pic" sz="quarter" idx="13"/>
          </p:nvPr>
        </p:nvSpPr>
        <p:spPr>
          <a:xfrm>
            <a:off x="7752184" y="1500076"/>
            <a:ext cx="4175125" cy="2376488"/>
          </a:xfrm>
          <a:prstGeom prst="rect">
            <a:avLst/>
          </a:prstGeom>
          <a:effectLst>
            <a:softEdge rad="31750"/>
          </a:effectLst>
        </p:spPr>
        <p:txBody>
          <a:bodyPr/>
          <a:lstStyle/>
          <a:p>
            <a:r>
              <a:rPr lang="en-US"/>
              <a:t>Click icon to add picture</a:t>
            </a:r>
            <a:endParaRPr lang="en-GB"/>
          </a:p>
        </p:txBody>
      </p:sp>
      <p:sp>
        <p:nvSpPr>
          <p:cNvPr id="11" name="Picture Placeholder 4"/>
          <p:cNvSpPr>
            <a:spLocks noGrp="1"/>
          </p:cNvSpPr>
          <p:nvPr>
            <p:ph type="pic" sz="quarter" idx="14"/>
          </p:nvPr>
        </p:nvSpPr>
        <p:spPr>
          <a:xfrm>
            <a:off x="7752184" y="3932832"/>
            <a:ext cx="4175125" cy="2376488"/>
          </a:xfrm>
          <a:prstGeom prst="rect">
            <a:avLst/>
          </a:prstGeom>
          <a:effectLst>
            <a:softEdge rad="31750"/>
          </a:effectLst>
        </p:spPr>
        <p:txBody>
          <a:bodyPr/>
          <a:lstStyle/>
          <a:p>
            <a:r>
              <a:rPr lang="en-US"/>
              <a:t>Click icon to add picture</a:t>
            </a:r>
            <a:endParaRPr lang="en-GB"/>
          </a:p>
        </p:txBody>
      </p:sp>
      <p:sp>
        <p:nvSpPr>
          <p:cNvPr id="2" name="Slide Number Placeholder 1"/>
          <p:cNvSpPr>
            <a:spLocks noGrp="1"/>
          </p:cNvSpPr>
          <p:nvPr>
            <p:ph type="sldNum" sz="quarter" idx="15"/>
          </p:nvPr>
        </p:nvSpPr>
        <p:spPr/>
        <p:txBody>
          <a:bodyPr/>
          <a:lstStyle/>
          <a:p>
            <a:fld id="{89D2D49A-B678-49DD-A6F9-08A7BB776F50}" type="slidenum">
              <a:rPr lang="en-GB" smtClean="0"/>
              <a:pPr/>
              <a:t>‹#›</a:t>
            </a:fld>
            <a:endParaRPr lang="en-GB" dirty="0"/>
          </a:p>
        </p:txBody>
      </p:sp>
      <p:sp>
        <p:nvSpPr>
          <p:cNvPr id="9" name="Rectangle 8"/>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a:extLst>
              <a:ext uri="{FF2B5EF4-FFF2-40B4-BE49-F238E27FC236}">
                <a16:creationId xmlns:a16="http://schemas.microsoft.com/office/drawing/2014/main" id="{DE754E85-7A03-412A-BDE5-2FA517B0760E}"/>
              </a:ext>
            </a:extLst>
          </p:cNvPr>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12" name="Text Placeholder 2">
            <a:extLst>
              <a:ext uri="{FF2B5EF4-FFF2-40B4-BE49-F238E27FC236}">
                <a16:creationId xmlns:a16="http://schemas.microsoft.com/office/drawing/2014/main" id="{FA2D9763-3A6F-4107-A10D-BC0DFDFCC286}"/>
              </a:ext>
            </a:extLst>
          </p:cNvPr>
          <p:cNvSpPr>
            <a:spLocks noGrp="1"/>
          </p:cNvSpPr>
          <p:nvPr>
            <p:ph type="body" sz="quarter" idx="10" hasCustomPrompt="1"/>
          </p:nvPr>
        </p:nvSpPr>
        <p:spPr>
          <a:xfrm>
            <a:off x="1350000" y="360000"/>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a:t>INSERT SLIDE TITLE HERE</a:t>
            </a:r>
          </a:p>
        </p:txBody>
      </p:sp>
    </p:spTree>
    <p:extLst>
      <p:ext uri="{BB962C8B-B14F-4D97-AF65-F5344CB8AC3E}">
        <p14:creationId xmlns:p14="http://schemas.microsoft.com/office/powerpoint/2010/main" val="34177297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ormal slide with pictures reversed">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5086548" y="1475632"/>
            <a:ext cx="6840760" cy="4814428"/>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Picture Placeholder 4"/>
          <p:cNvSpPr>
            <a:spLocks noGrp="1"/>
          </p:cNvSpPr>
          <p:nvPr>
            <p:ph type="pic" sz="quarter" idx="13"/>
          </p:nvPr>
        </p:nvSpPr>
        <p:spPr>
          <a:xfrm>
            <a:off x="767408" y="1475632"/>
            <a:ext cx="4175125" cy="2376488"/>
          </a:xfrm>
          <a:prstGeom prst="rect">
            <a:avLst/>
          </a:prstGeom>
          <a:effectLst>
            <a:softEdge rad="31750"/>
          </a:effectLst>
        </p:spPr>
        <p:txBody>
          <a:bodyPr/>
          <a:lstStyle/>
          <a:p>
            <a:r>
              <a:rPr lang="en-US"/>
              <a:t>Click icon to add picture</a:t>
            </a:r>
            <a:endParaRPr lang="en-GB"/>
          </a:p>
        </p:txBody>
      </p:sp>
      <p:sp>
        <p:nvSpPr>
          <p:cNvPr id="11" name="Picture Placeholder 4"/>
          <p:cNvSpPr>
            <a:spLocks noGrp="1"/>
          </p:cNvSpPr>
          <p:nvPr>
            <p:ph type="pic" sz="quarter" idx="14"/>
          </p:nvPr>
        </p:nvSpPr>
        <p:spPr>
          <a:xfrm>
            <a:off x="767408" y="3882846"/>
            <a:ext cx="4175125" cy="2376488"/>
          </a:xfrm>
          <a:prstGeom prst="rect">
            <a:avLst/>
          </a:prstGeom>
          <a:effectLst>
            <a:softEdge rad="31750"/>
          </a:effectLst>
        </p:spPr>
        <p:txBody>
          <a:bodyPr/>
          <a:lstStyle/>
          <a:p>
            <a:r>
              <a:rPr lang="en-US"/>
              <a:t>Click icon to add picture</a:t>
            </a:r>
            <a:endParaRPr lang="en-GB"/>
          </a:p>
        </p:txBody>
      </p:sp>
      <p:sp>
        <p:nvSpPr>
          <p:cNvPr id="2" name="Slide Number Placeholder 1"/>
          <p:cNvSpPr>
            <a:spLocks noGrp="1"/>
          </p:cNvSpPr>
          <p:nvPr>
            <p:ph type="sldNum" sz="quarter" idx="15"/>
          </p:nvPr>
        </p:nvSpPr>
        <p:spPr/>
        <p:txBody>
          <a:bodyPr/>
          <a:lstStyle/>
          <a:p>
            <a:fld id="{89D2D49A-B678-49DD-A6F9-08A7BB776F50}" type="slidenum">
              <a:rPr lang="en-GB" smtClean="0"/>
              <a:pPr/>
              <a:t>‹#›</a:t>
            </a:fld>
            <a:endParaRPr lang="en-GB" dirty="0"/>
          </a:p>
        </p:txBody>
      </p:sp>
      <p:sp>
        <p:nvSpPr>
          <p:cNvPr id="9" name="Rectangle 8"/>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a:extLst>
              <a:ext uri="{FF2B5EF4-FFF2-40B4-BE49-F238E27FC236}">
                <a16:creationId xmlns:a16="http://schemas.microsoft.com/office/drawing/2014/main" id="{D9E08893-9206-4496-9A1C-9C843ACB67A5}"/>
              </a:ext>
            </a:extLst>
          </p:cNvPr>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12" name="Text Placeholder 2">
            <a:extLst>
              <a:ext uri="{FF2B5EF4-FFF2-40B4-BE49-F238E27FC236}">
                <a16:creationId xmlns:a16="http://schemas.microsoft.com/office/drawing/2014/main" id="{BCDDFB03-0241-4CA2-8F1C-715C8B256882}"/>
              </a:ext>
            </a:extLst>
          </p:cNvPr>
          <p:cNvSpPr>
            <a:spLocks noGrp="1"/>
          </p:cNvSpPr>
          <p:nvPr>
            <p:ph type="body" sz="quarter" idx="10" hasCustomPrompt="1"/>
          </p:nvPr>
        </p:nvSpPr>
        <p:spPr>
          <a:xfrm>
            <a:off x="1350000" y="360000"/>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a:t>INSERT SLIDE TITLE HERE</a:t>
            </a:r>
          </a:p>
        </p:txBody>
      </p:sp>
    </p:spTree>
    <p:extLst>
      <p:ext uri="{BB962C8B-B14F-4D97-AF65-F5344CB8AC3E}">
        <p14:creationId xmlns:p14="http://schemas.microsoft.com/office/powerpoint/2010/main" val="35140875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Normal slide big picture">
    <p:spTree>
      <p:nvGrpSpPr>
        <p:cNvPr id="1" name=""/>
        <p:cNvGrpSpPr/>
        <p:nvPr/>
      </p:nvGrpSpPr>
      <p:grpSpPr>
        <a:xfrm>
          <a:off x="0" y="0"/>
          <a:ext cx="0" cy="0"/>
          <a:chOff x="0" y="0"/>
          <a:chExt cx="0" cy="0"/>
        </a:xfrm>
      </p:grpSpPr>
      <p:sp>
        <p:nvSpPr>
          <p:cNvPr id="28" name="Text Placeholder 6"/>
          <p:cNvSpPr>
            <a:spLocks noGrp="1"/>
          </p:cNvSpPr>
          <p:nvPr>
            <p:ph type="body" sz="quarter" idx="12"/>
          </p:nvPr>
        </p:nvSpPr>
        <p:spPr>
          <a:xfrm>
            <a:off x="767409" y="1479959"/>
            <a:ext cx="4031108" cy="4783702"/>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Content Placeholder 5"/>
          <p:cNvSpPr>
            <a:spLocks noGrp="1"/>
          </p:cNvSpPr>
          <p:nvPr>
            <p:ph sz="quarter" idx="13"/>
          </p:nvPr>
        </p:nvSpPr>
        <p:spPr>
          <a:xfrm>
            <a:off x="4799014" y="1479552"/>
            <a:ext cx="6769100" cy="4784725"/>
          </a:xfrm>
          <a:prstGeom prst="rect">
            <a:avLst/>
          </a:prstGeom>
        </p:spPr>
        <p:txBody>
          <a:bodyPr/>
          <a:lstStyle>
            <a:lvl1pPr marL="0" indent="0">
              <a:buNone/>
              <a:defRPr sz="3000" baseline="0"/>
            </a:lvl1pPr>
          </a:lstStyle>
          <a:p>
            <a:pPr lvl="0"/>
            <a:r>
              <a:rPr lang="en-US"/>
              <a:t>Click to edit Master text styles</a:t>
            </a:r>
          </a:p>
        </p:txBody>
      </p:sp>
      <p:sp>
        <p:nvSpPr>
          <p:cNvPr id="7" name="Slide Number Placeholder 6"/>
          <p:cNvSpPr>
            <a:spLocks noGrp="1"/>
          </p:cNvSpPr>
          <p:nvPr>
            <p:ph type="sldNum" sz="quarter" idx="14"/>
          </p:nvPr>
        </p:nvSpPr>
        <p:spPr/>
        <p:txBody>
          <a:bodyPr/>
          <a:lstStyle/>
          <a:p>
            <a:fld id="{89D2D49A-B678-49DD-A6F9-08A7BB776F50}" type="slidenum">
              <a:rPr lang="en-GB" smtClean="0"/>
              <a:pPr/>
              <a:t>‹#›</a:t>
            </a:fld>
            <a:endParaRPr lang="en-GB" dirty="0"/>
          </a:p>
        </p:txBody>
      </p:sp>
      <p:sp>
        <p:nvSpPr>
          <p:cNvPr id="8" name="Rectangle 7"/>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a:extLst>
              <a:ext uri="{FF2B5EF4-FFF2-40B4-BE49-F238E27FC236}">
                <a16:creationId xmlns:a16="http://schemas.microsoft.com/office/drawing/2014/main" id="{844EE7C3-DC90-45E8-BA1D-2C337F476631}"/>
              </a:ext>
            </a:extLst>
          </p:cNvPr>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10" name="Text Placeholder 2">
            <a:extLst>
              <a:ext uri="{FF2B5EF4-FFF2-40B4-BE49-F238E27FC236}">
                <a16:creationId xmlns:a16="http://schemas.microsoft.com/office/drawing/2014/main" id="{08B43AC8-82CD-493D-977D-FBAAD44D598D}"/>
              </a:ext>
            </a:extLst>
          </p:cNvPr>
          <p:cNvSpPr>
            <a:spLocks noGrp="1"/>
          </p:cNvSpPr>
          <p:nvPr>
            <p:ph type="body" sz="quarter" idx="10" hasCustomPrompt="1"/>
          </p:nvPr>
        </p:nvSpPr>
        <p:spPr>
          <a:xfrm>
            <a:off x="1350000" y="360000"/>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a:t>INSERT SLIDE TITLE HERE</a:t>
            </a:r>
          </a:p>
        </p:txBody>
      </p:sp>
    </p:spTree>
    <p:extLst>
      <p:ext uri="{BB962C8B-B14F-4D97-AF65-F5344CB8AC3E}">
        <p14:creationId xmlns:p14="http://schemas.microsoft.com/office/powerpoint/2010/main" val="53224734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slide">
    <p:spTree>
      <p:nvGrpSpPr>
        <p:cNvPr id="1" name=""/>
        <p:cNvGrpSpPr/>
        <p:nvPr/>
      </p:nvGrpSpPr>
      <p:grpSpPr>
        <a:xfrm>
          <a:off x="0" y="0"/>
          <a:ext cx="0" cy="0"/>
          <a:chOff x="0" y="0"/>
          <a:chExt cx="0" cy="0"/>
        </a:xfrm>
      </p:grpSpPr>
      <p:sp>
        <p:nvSpPr>
          <p:cNvPr id="7" name="Rectangle 6"/>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Picture Placeholder 4"/>
          <p:cNvSpPr>
            <a:spLocks noGrp="1"/>
          </p:cNvSpPr>
          <p:nvPr>
            <p:ph type="pic" sz="quarter" idx="14"/>
          </p:nvPr>
        </p:nvSpPr>
        <p:spPr>
          <a:xfrm>
            <a:off x="0" y="1403624"/>
            <a:ext cx="12192000" cy="5193728"/>
          </a:xfrm>
          <a:prstGeom prst="rect">
            <a:avLst/>
          </a:prstGeom>
          <a:effectLst>
            <a:softEdge rad="31750"/>
          </a:effectLst>
        </p:spPr>
        <p:txBody>
          <a:bodyPr/>
          <a:lstStyle>
            <a:lvl1pPr algn="ctr">
              <a:defRPr/>
            </a:lvl1pPr>
          </a:lstStyle>
          <a:p>
            <a:r>
              <a:rPr lang="en-US"/>
              <a:t>Click icon to add picture</a:t>
            </a:r>
            <a:endParaRPr lang="en-GB"/>
          </a:p>
        </p:txBody>
      </p:sp>
      <p:sp>
        <p:nvSpPr>
          <p:cNvPr id="2" name="Slide Number Placeholder 1"/>
          <p:cNvSpPr>
            <a:spLocks noGrp="1"/>
          </p:cNvSpPr>
          <p:nvPr>
            <p:ph type="sldNum" sz="quarter" idx="15"/>
          </p:nvPr>
        </p:nvSpPr>
        <p:spPr/>
        <p:txBody>
          <a:bodyPr/>
          <a:lstStyle/>
          <a:p>
            <a:fld id="{89D2D49A-B678-49DD-A6F9-08A7BB776F50}" type="slidenum">
              <a:rPr lang="en-GB" smtClean="0"/>
              <a:pPr/>
              <a:t>‹#›</a:t>
            </a:fld>
            <a:endParaRPr lang="en-GB" dirty="0"/>
          </a:p>
        </p:txBody>
      </p:sp>
      <p:cxnSp>
        <p:nvCxnSpPr>
          <p:cNvPr id="8" name="Straight Connector 7">
            <a:extLst>
              <a:ext uri="{FF2B5EF4-FFF2-40B4-BE49-F238E27FC236}">
                <a16:creationId xmlns:a16="http://schemas.microsoft.com/office/drawing/2014/main" id="{8AACD7A3-688F-4F57-B6B9-45C118CCD7F9}"/>
              </a:ext>
            </a:extLst>
          </p:cNvPr>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9" name="Text Placeholder 2">
            <a:extLst>
              <a:ext uri="{FF2B5EF4-FFF2-40B4-BE49-F238E27FC236}">
                <a16:creationId xmlns:a16="http://schemas.microsoft.com/office/drawing/2014/main" id="{ED2C757F-9D75-44BC-AC2E-7AF3A5C586BE}"/>
              </a:ext>
            </a:extLst>
          </p:cNvPr>
          <p:cNvSpPr>
            <a:spLocks noGrp="1"/>
          </p:cNvSpPr>
          <p:nvPr>
            <p:ph type="body" sz="quarter" idx="10" hasCustomPrompt="1"/>
          </p:nvPr>
        </p:nvSpPr>
        <p:spPr>
          <a:xfrm>
            <a:off x="1350000" y="360000"/>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a:t>INSERT SLIDE TITLE HERE</a:t>
            </a:r>
          </a:p>
        </p:txBody>
      </p:sp>
    </p:spTree>
    <p:extLst>
      <p:ext uri="{BB962C8B-B14F-4D97-AF65-F5344CB8AC3E}">
        <p14:creationId xmlns:p14="http://schemas.microsoft.com/office/powerpoint/2010/main" val="9753857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END_slide">
    <p:bg>
      <p:bgPr>
        <a:solidFill>
          <a:srgbClr val="004896"/>
        </a:solidFill>
        <a:effectLst/>
      </p:bgPr>
    </p:bg>
    <p:spTree>
      <p:nvGrpSpPr>
        <p:cNvPr id="1" name=""/>
        <p:cNvGrpSpPr/>
        <p:nvPr/>
      </p:nvGrpSpPr>
      <p:grpSpPr>
        <a:xfrm>
          <a:off x="0" y="0"/>
          <a:ext cx="0" cy="0"/>
          <a:chOff x="0" y="0"/>
          <a:chExt cx="0" cy="0"/>
        </a:xfrm>
      </p:grpSpPr>
      <p:pic>
        <p:nvPicPr>
          <p:cNvPr id="3" name="Picture 2" descr="A screenshot of a cell phone&#10;&#10;Description automatically generated">
            <a:extLst>
              <a:ext uri="{FF2B5EF4-FFF2-40B4-BE49-F238E27FC236}">
                <a16:creationId xmlns:a16="http://schemas.microsoft.com/office/drawing/2014/main" id="{02EF5ADE-0A5D-49F1-B316-3768B790865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59126" y="668586"/>
            <a:ext cx="9273747" cy="5496718"/>
          </a:xfrm>
          <a:prstGeom prst="rect">
            <a:avLst/>
          </a:prstGeom>
        </p:spPr>
      </p:pic>
      <p:sp>
        <p:nvSpPr>
          <p:cNvPr id="8" name="Rectangle 7"/>
          <p:cNvSpPr/>
          <p:nvPr userDrawn="1"/>
        </p:nvSpPr>
        <p:spPr>
          <a:xfrm>
            <a:off x="407368" y="404664"/>
            <a:ext cx="1584176" cy="888479"/>
          </a:xfrm>
          <a:prstGeom prst="rect">
            <a:avLst/>
          </a:prstGeom>
          <a:solidFill>
            <a:srgbClr val="0048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Rectangle 9">
            <a:hlinkClick r:id="rId3"/>
            <a:extLst>
              <a:ext uri="{FF2B5EF4-FFF2-40B4-BE49-F238E27FC236}">
                <a16:creationId xmlns:a16="http://schemas.microsoft.com/office/drawing/2014/main" id="{954C5EA2-AA02-4FFA-854D-161FD52411B9}"/>
              </a:ext>
            </a:extLst>
          </p:cNvPr>
          <p:cNvSpPr/>
          <p:nvPr userDrawn="1"/>
        </p:nvSpPr>
        <p:spPr>
          <a:xfrm>
            <a:off x="3396000" y="4898974"/>
            <a:ext cx="1547872" cy="1157832"/>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hlinkClick r:id="rId4"/>
            <a:extLst>
              <a:ext uri="{FF2B5EF4-FFF2-40B4-BE49-F238E27FC236}">
                <a16:creationId xmlns:a16="http://schemas.microsoft.com/office/drawing/2014/main" id="{B618DCC8-2250-4050-AF5F-482FCD5320A6}"/>
              </a:ext>
            </a:extLst>
          </p:cNvPr>
          <p:cNvSpPr/>
          <p:nvPr userDrawn="1"/>
        </p:nvSpPr>
        <p:spPr>
          <a:xfrm>
            <a:off x="7212424" y="4898974"/>
            <a:ext cx="1547872" cy="1157832"/>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hlinkClick r:id="rId5"/>
            <a:extLst>
              <a:ext uri="{FF2B5EF4-FFF2-40B4-BE49-F238E27FC236}">
                <a16:creationId xmlns:a16="http://schemas.microsoft.com/office/drawing/2014/main" id="{5AFE674B-0C3D-48EA-82CA-1BB491E9C9A3}"/>
              </a:ext>
            </a:extLst>
          </p:cNvPr>
          <p:cNvSpPr/>
          <p:nvPr userDrawn="1"/>
        </p:nvSpPr>
        <p:spPr>
          <a:xfrm>
            <a:off x="5087888" y="4898974"/>
            <a:ext cx="2016224" cy="1157832"/>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hlinkClick r:id="rId6"/>
            <a:extLst>
              <a:ext uri="{FF2B5EF4-FFF2-40B4-BE49-F238E27FC236}">
                <a16:creationId xmlns:a16="http://schemas.microsoft.com/office/drawing/2014/main" id="{701AF030-9E1F-49D9-A12B-F1CAB0529315}"/>
              </a:ext>
            </a:extLst>
          </p:cNvPr>
          <p:cNvSpPr/>
          <p:nvPr userDrawn="1"/>
        </p:nvSpPr>
        <p:spPr>
          <a:xfrm>
            <a:off x="5436000" y="3438000"/>
            <a:ext cx="1277992" cy="288032"/>
          </a:xfrm>
          <a:prstGeom prst="rect">
            <a:avLst/>
          </a:prstGeom>
          <a:no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413490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ORMAL slide, SUBTITLE">
    <p:spTree>
      <p:nvGrpSpPr>
        <p:cNvPr id="1" name=""/>
        <p:cNvGrpSpPr/>
        <p:nvPr/>
      </p:nvGrpSpPr>
      <p:grpSpPr>
        <a:xfrm>
          <a:off x="0" y="0"/>
          <a:ext cx="0" cy="0"/>
          <a:chOff x="0" y="0"/>
          <a:chExt cx="0" cy="0"/>
        </a:xfrm>
      </p:grpSpPr>
      <p:sp>
        <p:nvSpPr>
          <p:cNvPr id="5" name="Rectangle 4"/>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7"/>
          <p:cNvSpPr>
            <a:spLocks noGrp="1"/>
          </p:cNvSpPr>
          <p:nvPr>
            <p:ph type="body" sz="quarter" idx="14" hasCustomPrompt="1"/>
          </p:nvPr>
        </p:nvSpPr>
        <p:spPr>
          <a:xfrm>
            <a:off x="1350000" y="1088700"/>
            <a:ext cx="10153126" cy="495300"/>
          </a:xfrm>
          <a:prstGeom prst="rect">
            <a:avLst/>
          </a:prstGeom>
        </p:spPr>
        <p:txBody>
          <a:bodyPr lIns="0" tIns="0" rIns="0" bIns="0" anchor="ctr"/>
          <a:lstStyle>
            <a:lvl1pPr marL="0" indent="0">
              <a:buNone/>
              <a:defRPr sz="3900" b="0" baseline="0">
                <a:solidFill>
                  <a:schemeClr val="bg1">
                    <a:lumMod val="50000"/>
                  </a:schemeClr>
                </a:solidFill>
              </a:defRPr>
            </a:lvl1pPr>
          </a:lstStyle>
          <a:p>
            <a:pPr lvl="0"/>
            <a:r>
              <a:rPr lang="en-GB" sz="3900" b="0" dirty="0"/>
              <a:t>Insert subtitle here</a:t>
            </a:r>
            <a:endParaRPr lang="en-GB" dirty="0"/>
          </a:p>
        </p:txBody>
      </p:sp>
      <p:sp>
        <p:nvSpPr>
          <p:cNvPr id="9" name="Text Placeholder 2"/>
          <p:cNvSpPr>
            <a:spLocks noGrp="1"/>
          </p:cNvSpPr>
          <p:nvPr>
            <p:ph type="body" sz="quarter" idx="10" hasCustomPrompt="1"/>
          </p:nvPr>
        </p:nvSpPr>
        <p:spPr>
          <a:xfrm>
            <a:off x="1350000" y="360000"/>
            <a:ext cx="10153128" cy="692497"/>
          </a:xfrm>
          <a:prstGeom prst="rect">
            <a:avLst/>
          </a:prstGeom>
          <a:noFill/>
          <a:ln w="34925">
            <a:noFill/>
          </a:ln>
        </p:spPr>
        <p:txBody>
          <a:bodyPr vert="horz" wrap="square" lIns="0" tIns="0" rIns="0" bIns="0" anchor="ctr">
            <a:normAutofit/>
          </a:bodyPr>
          <a:lstStyle>
            <a:lvl1pPr marL="0" indent="0">
              <a:buNone/>
              <a:defRPr sz="4500" b="0" cap="all" spc="-140" baseline="0">
                <a:solidFill>
                  <a:schemeClr val="tx1"/>
                </a:solidFill>
                <a:latin typeface="Corbel"/>
                <a:cs typeface="Corbel"/>
              </a:defRPr>
            </a:lvl1pPr>
          </a:lstStyle>
          <a:p>
            <a:pPr lvl="0"/>
            <a:r>
              <a:rPr lang="nl-BE" dirty="0"/>
              <a:t>INSERT SLIDE TITLE HERE</a:t>
            </a:r>
          </a:p>
        </p:txBody>
      </p:sp>
      <p:cxnSp>
        <p:nvCxnSpPr>
          <p:cNvPr id="11" name="Straight Connector 10"/>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10" name="Text Placeholder 6"/>
          <p:cNvSpPr>
            <a:spLocks noGrp="1"/>
          </p:cNvSpPr>
          <p:nvPr>
            <p:ph type="body" sz="quarter" idx="15"/>
          </p:nvPr>
        </p:nvSpPr>
        <p:spPr>
          <a:xfrm>
            <a:off x="767408" y="1803928"/>
            <a:ext cx="10729191" cy="4505392"/>
          </a:xfrm>
          <a:prstGeom prst="rect">
            <a:avLst/>
          </a:prstGeom>
        </p:spPr>
        <p:txBody>
          <a:bodyPr vert="horz" lIns="0" tIns="0" rIns="0" bIns="0"/>
          <a:lstStyle>
            <a:lvl1pPr marL="342900" indent="-342900">
              <a:buSzPct val="100000"/>
              <a:buFont typeface="Arial" panose="020B0604020202020204" pitchFamily="34" charset="0"/>
              <a:buChar char="•"/>
              <a:defRPr sz="3000" b="1" cap="none" baseline="0">
                <a:solidFill>
                  <a:srgbClr val="003478"/>
                </a:solidFill>
                <a:latin typeface="Corbel"/>
                <a:cs typeface="Corbel"/>
              </a:defRPr>
            </a:lvl1pPr>
            <a:lvl2pPr marL="800100" indent="-342900">
              <a:buSzPct val="100000"/>
              <a:buFont typeface="Courier New" panose="02070309020205020404" pitchFamily="49" charset="0"/>
              <a:buChar char="o"/>
              <a:defRPr b="0" cap="none" baseline="0">
                <a:latin typeface="Corbel"/>
                <a:cs typeface="Corbel"/>
              </a:defRPr>
            </a:lvl2pPr>
            <a:lvl3pPr marL="1257300" indent="-342900">
              <a:buSzPct val="100000"/>
              <a:buFont typeface="Wingdings" panose="05000000000000000000" pitchFamily="2" charset="2"/>
              <a:buChar char="§"/>
              <a:defRPr sz="2000" b="1" cap="none" baseline="0">
                <a:solidFill>
                  <a:srgbClr val="003478"/>
                </a:solidFill>
                <a:latin typeface="Corbel"/>
                <a:cs typeface="Corbel"/>
              </a:defRPr>
            </a:lvl3pPr>
            <a:lvl4pPr marL="1587600" indent="0">
              <a:spcBef>
                <a:spcPts val="336"/>
              </a:spcBef>
              <a:buSzPct val="50000"/>
              <a:buFont typeface="Arial" panose="020B0604020202020204" pitchFamily="34" charset="0"/>
              <a:buNone/>
              <a:defRPr sz="1400" b="0" cap="none" baseline="0">
                <a:latin typeface="Corbel"/>
                <a:cs typeface="Corbel"/>
              </a:defRPr>
            </a:lvl4pPr>
            <a:lvl5pPr marL="2171700" indent="-342900">
              <a:buSzPct val="50000"/>
              <a:buFont typeface="Lucida Grande"/>
              <a:buChar char="&gt;"/>
              <a:defRPr b="0">
                <a:latin typeface="Corbel"/>
                <a:cs typeface="Corbe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Slide Number Placeholder 1">
            <a:extLst>
              <a:ext uri="{FF2B5EF4-FFF2-40B4-BE49-F238E27FC236}">
                <a16:creationId xmlns:a16="http://schemas.microsoft.com/office/drawing/2014/main" id="{527555EB-2A36-436E-95BD-B705102D8629}"/>
              </a:ext>
            </a:extLst>
          </p:cNvPr>
          <p:cNvSpPr>
            <a:spLocks noGrp="1"/>
          </p:cNvSpPr>
          <p:nvPr>
            <p:ph type="sldNum" sz="quarter" idx="13"/>
          </p:nvPr>
        </p:nvSpPr>
        <p:spPr>
          <a:xfrm>
            <a:off x="11656463" y="6642000"/>
            <a:ext cx="379537" cy="216000"/>
          </a:xfrm>
        </p:spPr>
        <p:txBody>
          <a:bodyPr/>
          <a:lstStyle/>
          <a:p>
            <a:fld id="{89D2D49A-B678-49DD-A6F9-08A7BB776F50}" type="slidenum">
              <a:rPr lang="en-GB" smtClean="0"/>
              <a:pPr/>
              <a:t>‹#›</a:t>
            </a:fld>
            <a:endParaRPr lang="en-GB" dirty="0"/>
          </a:p>
        </p:txBody>
      </p:sp>
    </p:spTree>
    <p:extLst>
      <p:ext uri="{BB962C8B-B14F-4D97-AF65-F5344CB8AC3E}">
        <p14:creationId xmlns:p14="http://schemas.microsoft.com/office/powerpoint/2010/main" val="3692855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 slide">
    <p:bg>
      <p:bgPr>
        <a:solidFill>
          <a:srgbClr val="004896"/>
        </a:solidFill>
        <a:effectLst/>
      </p:bgPr>
    </p:bg>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10AFD188-2A9D-4251-A22B-3E50CF2DC27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07367" y="360000"/>
            <a:ext cx="2893092" cy="1224000"/>
          </a:xfrm>
          <a:prstGeom prst="rect">
            <a:avLst/>
          </a:prstGeom>
        </p:spPr>
      </p:pic>
      <p:sp>
        <p:nvSpPr>
          <p:cNvPr id="45" name="Rectangle 44">
            <a:extLst>
              <a:ext uri="{FF2B5EF4-FFF2-40B4-BE49-F238E27FC236}">
                <a16:creationId xmlns:a16="http://schemas.microsoft.com/office/drawing/2014/main" id="{7F7C3EB5-4611-42AB-A42E-86B830281A21}"/>
              </a:ext>
            </a:extLst>
          </p:cNvPr>
          <p:cNvSpPr>
            <a:spLocks noChangeArrowheads="1"/>
          </p:cNvSpPr>
          <p:nvPr userDrawn="1"/>
        </p:nvSpPr>
        <p:spPr bwMode="auto">
          <a:xfrm>
            <a:off x="0" y="1989908"/>
            <a:ext cx="12196800" cy="1655116"/>
          </a:xfrm>
          <a:prstGeom prst="rect">
            <a:avLst/>
          </a:prstGeom>
          <a:solidFill>
            <a:schemeClr val="bg1"/>
          </a:solidFill>
          <a:ln>
            <a:noFill/>
          </a:ln>
          <a:effectLst/>
        </p:spPr>
        <p:txBody>
          <a:bodyPr rot="0" vert="horz" wrap="square" lIns="0" tIns="45720" rIns="0" bIns="45720" anchor="ctr" anchorCtr="0" upright="1">
            <a:noAutofit/>
          </a:bodyPr>
          <a:lstStyle/>
          <a:p>
            <a:endParaRPr lang="en-US" sz="2400" dirty="0">
              <a:solidFill>
                <a:srgbClr val="004896"/>
              </a:solidFill>
            </a:endParaRPr>
          </a:p>
        </p:txBody>
      </p:sp>
      <p:sp>
        <p:nvSpPr>
          <p:cNvPr id="7" name="Text Box 2"/>
          <p:cNvSpPr txBox="1"/>
          <p:nvPr userDrawn="1"/>
        </p:nvSpPr>
        <p:spPr>
          <a:xfrm>
            <a:off x="430008" y="6466989"/>
            <a:ext cx="2640293" cy="120352"/>
          </a:xfrm>
          <a:prstGeom prst="rect">
            <a:avLst/>
          </a:prstGeom>
          <a:noFill/>
          <a:ln>
            <a:noFill/>
          </a:ln>
          <a:effectLst/>
          <a:extLst>
            <a:ext uri="{C572A759-6A51-4108-AA02-DFA0A04FC94B}">
              <ma14:wrappingTextBoxFlag xmlns:ma14="http://schemas.microsoft.com/office/mac/drawingml/2011/main" xmlns=""/>
            </a:ext>
          </a:ex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indent="0">
              <a:spcAft>
                <a:spcPts val="0"/>
              </a:spcAft>
            </a:pPr>
            <a:endParaRPr lang="fr-FR" sz="1400" b="1" dirty="0">
              <a:effectLst/>
              <a:latin typeface="Corbel"/>
              <a:ea typeface="Times New Roman"/>
              <a:cs typeface="Corbel"/>
            </a:endParaRPr>
          </a:p>
        </p:txBody>
      </p:sp>
      <p:sp>
        <p:nvSpPr>
          <p:cNvPr id="35" name="Title 19">
            <a:extLst>
              <a:ext uri="{FF2B5EF4-FFF2-40B4-BE49-F238E27FC236}">
                <a16:creationId xmlns:a16="http://schemas.microsoft.com/office/drawing/2014/main" id="{AAD1616A-2680-488A-98C0-D8FF8D265704}"/>
              </a:ext>
            </a:extLst>
          </p:cNvPr>
          <p:cNvSpPr>
            <a:spLocks noGrp="1"/>
          </p:cNvSpPr>
          <p:nvPr>
            <p:ph type="title" hasCustomPrompt="1"/>
          </p:nvPr>
        </p:nvSpPr>
        <p:spPr>
          <a:xfrm>
            <a:off x="1081364" y="2132856"/>
            <a:ext cx="10029272" cy="778568"/>
          </a:xfrm>
          <a:prstGeom prst="rect">
            <a:avLst/>
          </a:prstGeom>
        </p:spPr>
        <p:txBody>
          <a:bodyPr lIns="0" tIns="46800" rIns="0" bIns="46800">
            <a:noAutofit/>
          </a:bodyPr>
          <a:lstStyle>
            <a:lvl1pPr algn="l">
              <a:defRPr sz="4500" b="0" cap="all" baseline="0">
                <a:solidFill>
                  <a:schemeClr val="tx1"/>
                </a:solidFill>
              </a:defRPr>
            </a:lvl1pPr>
          </a:lstStyle>
          <a:p>
            <a:r>
              <a:rPr lang="en-US" dirty="0"/>
              <a:t>CLICK TO INSERT TITLE</a:t>
            </a:r>
            <a:endParaRPr lang="en-GB" dirty="0"/>
          </a:p>
        </p:txBody>
      </p:sp>
      <p:sp>
        <p:nvSpPr>
          <p:cNvPr id="36" name="Text Placeholder 28">
            <a:extLst>
              <a:ext uri="{FF2B5EF4-FFF2-40B4-BE49-F238E27FC236}">
                <a16:creationId xmlns:a16="http://schemas.microsoft.com/office/drawing/2014/main" id="{D3F096C3-5F8D-459B-A2D0-33614BC26207}"/>
              </a:ext>
            </a:extLst>
          </p:cNvPr>
          <p:cNvSpPr>
            <a:spLocks noGrp="1"/>
          </p:cNvSpPr>
          <p:nvPr>
            <p:ph type="body" sz="quarter" idx="10" hasCustomPrompt="1"/>
          </p:nvPr>
        </p:nvSpPr>
        <p:spPr>
          <a:xfrm>
            <a:off x="1081364" y="2780928"/>
            <a:ext cx="10029272" cy="756409"/>
          </a:xfrm>
          <a:prstGeom prst="rect">
            <a:avLst/>
          </a:prstGeom>
        </p:spPr>
        <p:txBody>
          <a:bodyPr lIns="0" rIns="0"/>
          <a:lstStyle>
            <a:lvl1pPr marL="0" indent="0">
              <a:buNone/>
              <a:defRPr sz="3900" b="0">
                <a:solidFill>
                  <a:srgbClr val="7F7F7F"/>
                </a:solidFill>
                <a:latin typeface="+mj-lt"/>
              </a:defRPr>
            </a:lvl1pPr>
            <a:lvl2pPr marL="0" indent="0">
              <a:spcBef>
                <a:spcPts val="0"/>
              </a:spcBef>
              <a:buSzPct val="25000"/>
              <a:buFont typeface="Corbel" panose="020B0503020204020204" pitchFamily="34" charse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Subtitle</a:t>
            </a:r>
          </a:p>
          <a:p>
            <a:pPr lvl="1"/>
            <a:endParaRPr lang="en-US" dirty="0"/>
          </a:p>
        </p:txBody>
      </p:sp>
      <p:sp>
        <p:nvSpPr>
          <p:cNvPr id="37" name="Text Placeholder 28">
            <a:extLst>
              <a:ext uri="{FF2B5EF4-FFF2-40B4-BE49-F238E27FC236}">
                <a16:creationId xmlns:a16="http://schemas.microsoft.com/office/drawing/2014/main" id="{96680907-2BD9-45E5-98AC-6BA74F159042}"/>
              </a:ext>
            </a:extLst>
          </p:cNvPr>
          <p:cNvSpPr>
            <a:spLocks noGrp="1"/>
          </p:cNvSpPr>
          <p:nvPr>
            <p:ph type="body" sz="quarter" idx="15" hasCustomPrompt="1"/>
          </p:nvPr>
        </p:nvSpPr>
        <p:spPr>
          <a:xfrm>
            <a:off x="8768411" y="4958568"/>
            <a:ext cx="2584173" cy="397456"/>
          </a:xfrm>
          <a:prstGeom prst="rect">
            <a:avLst/>
          </a:prstGeom>
        </p:spPr>
        <p:txBody>
          <a:bodyPr lIns="0" tIns="0" rIns="0" bIns="0"/>
          <a:lstStyle>
            <a:lvl1pPr marL="0" indent="0">
              <a:buNone/>
              <a:defRPr sz="2200" b="0">
                <a:solidFill>
                  <a:schemeClr val="bg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30 September 2020</a:t>
            </a:r>
          </a:p>
        </p:txBody>
      </p:sp>
      <p:sp>
        <p:nvSpPr>
          <p:cNvPr id="39" name="Text Placeholder 28">
            <a:extLst>
              <a:ext uri="{FF2B5EF4-FFF2-40B4-BE49-F238E27FC236}">
                <a16:creationId xmlns:a16="http://schemas.microsoft.com/office/drawing/2014/main" id="{B9D4F607-8B36-4C72-9065-2CF90BEA5921}"/>
              </a:ext>
            </a:extLst>
          </p:cNvPr>
          <p:cNvSpPr>
            <a:spLocks noGrp="1"/>
          </p:cNvSpPr>
          <p:nvPr>
            <p:ph type="body" sz="quarter" idx="13" hasCustomPrompt="1"/>
          </p:nvPr>
        </p:nvSpPr>
        <p:spPr>
          <a:xfrm>
            <a:off x="2567611" y="5294779"/>
            <a:ext cx="5627608" cy="321869"/>
          </a:xfrm>
          <a:prstGeom prst="rect">
            <a:avLst/>
          </a:prstGeom>
        </p:spPr>
        <p:txBody>
          <a:bodyPr lIns="0" tIns="0" rIns="0" bIns="0"/>
          <a:lstStyle>
            <a:lvl1pPr marL="0" indent="0" algn="r">
              <a:buNone/>
              <a:defRPr sz="2400" b="1" cap="all" baseline="0">
                <a:solidFill>
                  <a:schemeClr val="bg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FIRST NAME LAST NAME</a:t>
            </a:r>
          </a:p>
        </p:txBody>
      </p:sp>
      <p:sp>
        <p:nvSpPr>
          <p:cNvPr id="40" name="Text Placeholder 28">
            <a:extLst>
              <a:ext uri="{FF2B5EF4-FFF2-40B4-BE49-F238E27FC236}">
                <a16:creationId xmlns:a16="http://schemas.microsoft.com/office/drawing/2014/main" id="{EC3078EA-E5F9-4E0F-A7D7-E1894D2E7132}"/>
              </a:ext>
            </a:extLst>
          </p:cNvPr>
          <p:cNvSpPr>
            <a:spLocks noGrp="1"/>
          </p:cNvSpPr>
          <p:nvPr>
            <p:ph type="body" sz="quarter" idx="14" hasCustomPrompt="1"/>
          </p:nvPr>
        </p:nvSpPr>
        <p:spPr>
          <a:xfrm>
            <a:off x="2567611" y="5617729"/>
            <a:ext cx="5627608" cy="403767"/>
          </a:xfrm>
          <a:prstGeom prst="rect">
            <a:avLst/>
          </a:prstGeom>
        </p:spPr>
        <p:txBody>
          <a:bodyPr lIns="0" tIns="0" rIns="0" bIns="0"/>
          <a:lstStyle>
            <a:lvl1pPr marL="0" indent="0" algn="r">
              <a:buNone/>
              <a:defRPr lang="en-GB" sz="2200" b="0" cap="none" baseline="0" dirty="0">
                <a:solidFill>
                  <a:schemeClr val="bg1">
                    <a:lumMod val="75000"/>
                  </a:schemeClr>
                </a:solidFill>
                <a:latin typeface="+mj-lt"/>
                <a:ea typeface="+mn-ea"/>
                <a:cs typeface="+mn-cs"/>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marL="0" lvl="0" indent="0" algn="r" rtl="0" eaLnBrk="1" fontAlgn="base" hangingPunct="1">
              <a:spcBef>
                <a:spcPct val="20000"/>
              </a:spcBef>
              <a:spcAft>
                <a:spcPct val="0"/>
              </a:spcAft>
              <a:buFont typeface="Wingdings" panose="05000000000000000000" pitchFamily="2" charset="2"/>
              <a:buNone/>
            </a:pPr>
            <a:r>
              <a:rPr lang="en-US" dirty="0"/>
              <a:t>Job title</a:t>
            </a:r>
            <a:endParaRPr lang="en-GB" dirty="0"/>
          </a:p>
        </p:txBody>
      </p:sp>
      <p:cxnSp>
        <p:nvCxnSpPr>
          <p:cNvPr id="41" name="Straight Connector 40">
            <a:extLst>
              <a:ext uri="{FF2B5EF4-FFF2-40B4-BE49-F238E27FC236}">
                <a16:creationId xmlns:a16="http://schemas.microsoft.com/office/drawing/2014/main" id="{1920E704-89D7-494D-A43A-C354175581D6}"/>
              </a:ext>
            </a:extLst>
          </p:cNvPr>
          <p:cNvCxnSpPr/>
          <p:nvPr userDrawn="1"/>
        </p:nvCxnSpPr>
        <p:spPr>
          <a:xfrm>
            <a:off x="8472267" y="4221296"/>
            <a:ext cx="0" cy="1872000"/>
          </a:xfrm>
          <a:prstGeom prst="line">
            <a:avLst/>
          </a:prstGeom>
          <a:ln w="28575"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Text Placeholder 28">
            <a:extLst>
              <a:ext uri="{FF2B5EF4-FFF2-40B4-BE49-F238E27FC236}">
                <a16:creationId xmlns:a16="http://schemas.microsoft.com/office/drawing/2014/main" id="{EA11A1AC-C3E9-43EB-9F21-C8E8607CB0D5}"/>
              </a:ext>
            </a:extLst>
          </p:cNvPr>
          <p:cNvSpPr>
            <a:spLocks noGrp="1"/>
          </p:cNvSpPr>
          <p:nvPr>
            <p:ph type="body" sz="quarter" idx="16" hasCustomPrompt="1"/>
          </p:nvPr>
        </p:nvSpPr>
        <p:spPr>
          <a:xfrm>
            <a:off x="1081363" y="4286667"/>
            <a:ext cx="7113855" cy="321869"/>
          </a:xfrm>
          <a:prstGeom prst="rect">
            <a:avLst/>
          </a:prstGeom>
        </p:spPr>
        <p:txBody>
          <a:bodyPr lIns="0" tIns="0" rIns="0" bIns="0"/>
          <a:lstStyle>
            <a:lvl1pPr marL="0" indent="0" algn="r">
              <a:buNone/>
              <a:defRPr sz="2400" b="1" cap="all" baseline="0">
                <a:solidFill>
                  <a:schemeClr val="bg1"/>
                </a:solidFill>
                <a:latin typeface="+mj-lt"/>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EVENT NAME</a:t>
            </a:r>
          </a:p>
        </p:txBody>
      </p:sp>
      <p:sp>
        <p:nvSpPr>
          <p:cNvPr id="43" name="Text Placeholder 28">
            <a:extLst>
              <a:ext uri="{FF2B5EF4-FFF2-40B4-BE49-F238E27FC236}">
                <a16:creationId xmlns:a16="http://schemas.microsoft.com/office/drawing/2014/main" id="{929AA64E-CFC5-4083-947C-2EFAC14179FF}"/>
              </a:ext>
            </a:extLst>
          </p:cNvPr>
          <p:cNvSpPr>
            <a:spLocks noGrp="1"/>
          </p:cNvSpPr>
          <p:nvPr>
            <p:ph type="body" sz="quarter" idx="17" hasCustomPrompt="1"/>
          </p:nvPr>
        </p:nvSpPr>
        <p:spPr>
          <a:xfrm>
            <a:off x="1081363" y="4609617"/>
            <a:ext cx="7113856" cy="403767"/>
          </a:xfrm>
          <a:prstGeom prst="rect">
            <a:avLst/>
          </a:prstGeom>
        </p:spPr>
        <p:txBody>
          <a:bodyPr lIns="0" tIns="0" rIns="0" bIns="0"/>
          <a:lstStyle>
            <a:lvl1pPr marL="0" indent="0" algn="r">
              <a:buNone/>
              <a:defRPr lang="en-GB" sz="2200" b="0" cap="none" baseline="0" dirty="0">
                <a:solidFill>
                  <a:schemeClr val="bg1">
                    <a:lumMod val="75000"/>
                  </a:schemeClr>
                </a:solidFill>
                <a:latin typeface="+mj-lt"/>
                <a:ea typeface="+mn-ea"/>
                <a:cs typeface="+mn-cs"/>
              </a:defRPr>
            </a:lvl1pPr>
            <a:lvl2pPr marL="0" inden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marL="0" lvl="0" indent="0" algn="r" rtl="0" eaLnBrk="1" fontAlgn="base" hangingPunct="1">
              <a:spcBef>
                <a:spcPct val="20000"/>
              </a:spcBef>
              <a:spcAft>
                <a:spcPct val="0"/>
              </a:spcAft>
              <a:buFont typeface="Wingdings" panose="05000000000000000000" pitchFamily="2" charset="2"/>
              <a:buNone/>
            </a:pPr>
            <a:r>
              <a:rPr lang="en-US" dirty="0"/>
              <a:t>Location</a:t>
            </a:r>
            <a:endParaRPr lang="en-GB" dirty="0"/>
          </a:p>
        </p:txBody>
      </p:sp>
      <p:cxnSp>
        <p:nvCxnSpPr>
          <p:cNvPr id="44" name="Straight Connector 43">
            <a:extLst>
              <a:ext uri="{FF2B5EF4-FFF2-40B4-BE49-F238E27FC236}">
                <a16:creationId xmlns:a16="http://schemas.microsoft.com/office/drawing/2014/main" id="{DAA9FEB4-292D-4AC6-960E-4D90C8923091}"/>
              </a:ext>
            </a:extLst>
          </p:cNvPr>
          <p:cNvCxnSpPr/>
          <p:nvPr userDrawn="1"/>
        </p:nvCxnSpPr>
        <p:spPr>
          <a:xfrm>
            <a:off x="8472267" y="396000"/>
            <a:ext cx="0" cy="1188000"/>
          </a:xfrm>
          <a:prstGeom prst="line">
            <a:avLst/>
          </a:prstGeom>
          <a:ln w="28575"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400AD6FA-A7C8-4105-ADFF-9C79FA23BA8F}"/>
              </a:ext>
            </a:extLst>
          </p:cNvPr>
          <p:cNvSpPr/>
          <p:nvPr userDrawn="1"/>
        </p:nvSpPr>
        <p:spPr>
          <a:xfrm>
            <a:off x="407368" y="404664"/>
            <a:ext cx="1584176" cy="888479"/>
          </a:xfrm>
          <a:prstGeom prst="rect">
            <a:avLst/>
          </a:prstGeom>
          <a:solidFill>
            <a:srgbClr val="0048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6367849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CEA members">
    <p:bg>
      <p:bgRef idx="1001">
        <a:schemeClr val="bg1"/>
      </p:bgRef>
    </p:bg>
    <p:spTree>
      <p:nvGrpSpPr>
        <p:cNvPr id="1" name=""/>
        <p:cNvGrpSpPr/>
        <p:nvPr/>
      </p:nvGrpSpPr>
      <p:grpSpPr>
        <a:xfrm>
          <a:off x="0" y="0"/>
          <a:ext cx="0" cy="0"/>
          <a:chOff x="0" y="0"/>
          <a:chExt cx="0" cy="0"/>
        </a:xfrm>
      </p:grpSpPr>
      <p:sp>
        <p:nvSpPr>
          <p:cNvPr id="28" name="Rectangle 27"/>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2" name="Straight Connector 51"/>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7" name="TextBox 6"/>
          <p:cNvSpPr txBox="1"/>
          <p:nvPr userDrawn="1"/>
        </p:nvSpPr>
        <p:spPr>
          <a:xfrm>
            <a:off x="1350000" y="360000"/>
            <a:ext cx="8800002" cy="692497"/>
          </a:xfrm>
          <a:prstGeom prst="rect">
            <a:avLst/>
          </a:prstGeom>
        </p:spPr>
        <p:txBody>
          <a:bodyPr vert="horz" wrap="square" lIns="0" tIns="0" rIns="0" bIns="0" rtlCol="0">
            <a:spAutoFit/>
          </a:bodyPr>
          <a:lstStyle/>
          <a:p>
            <a:r>
              <a:rPr lang="en-GB" sz="4500" dirty="0">
                <a:latin typeface="+mj-lt"/>
              </a:rPr>
              <a:t>MEMBERS</a:t>
            </a:r>
            <a:endParaRPr lang="en-GB" dirty="0"/>
          </a:p>
        </p:txBody>
      </p:sp>
      <p:sp>
        <p:nvSpPr>
          <p:cNvPr id="6" name="Slide Number Placeholder 1">
            <a:extLst>
              <a:ext uri="{FF2B5EF4-FFF2-40B4-BE49-F238E27FC236}">
                <a16:creationId xmlns:a16="http://schemas.microsoft.com/office/drawing/2014/main" id="{08035944-C6F5-4739-8A64-152BBA55343F}"/>
              </a:ext>
            </a:extLst>
          </p:cNvPr>
          <p:cNvSpPr>
            <a:spLocks noGrp="1"/>
          </p:cNvSpPr>
          <p:nvPr>
            <p:ph type="sldNum" sz="quarter" idx="13"/>
          </p:nvPr>
        </p:nvSpPr>
        <p:spPr>
          <a:xfrm>
            <a:off x="11656463" y="6642000"/>
            <a:ext cx="379537" cy="216000"/>
          </a:xfrm>
        </p:spPr>
        <p:txBody>
          <a:bodyPr/>
          <a:lstStyle/>
          <a:p>
            <a:fld id="{89D2D49A-B678-49DD-A6F9-08A7BB776F50}" type="slidenum">
              <a:rPr lang="en-GB" smtClean="0"/>
              <a:pPr/>
              <a:t>‹#›</a:t>
            </a:fld>
            <a:endParaRPr lang="en-GB" dirty="0"/>
          </a:p>
        </p:txBody>
      </p:sp>
      <p:pic>
        <p:nvPicPr>
          <p:cNvPr id="3" name="Picture 2" descr="A screenshot of a cell phone&#10;&#10;Description automatically generated">
            <a:extLst>
              <a:ext uri="{FF2B5EF4-FFF2-40B4-BE49-F238E27FC236}">
                <a16:creationId xmlns:a16="http://schemas.microsoft.com/office/drawing/2014/main" id="{2F4B5891-2024-4C54-B990-A564A991D43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48333" y="1404000"/>
            <a:ext cx="9987667" cy="4867938"/>
          </a:xfrm>
          <a:prstGeom prst="rect">
            <a:avLst/>
          </a:prstGeom>
        </p:spPr>
      </p:pic>
      <p:sp>
        <p:nvSpPr>
          <p:cNvPr id="2" name="Rectangle 1">
            <a:extLst>
              <a:ext uri="{FF2B5EF4-FFF2-40B4-BE49-F238E27FC236}">
                <a16:creationId xmlns:a16="http://schemas.microsoft.com/office/drawing/2014/main" id="{E21BD075-A268-4490-83DB-B3FCB7220974}"/>
              </a:ext>
            </a:extLst>
          </p:cNvPr>
          <p:cNvSpPr/>
          <p:nvPr userDrawn="1"/>
        </p:nvSpPr>
        <p:spPr>
          <a:xfrm>
            <a:off x="8886000" y="5274000"/>
            <a:ext cx="2025000" cy="765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picture containing drawing&#10;&#10;Description automatically generated">
            <a:extLst>
              <a:ext uri="{FF2B5EF4-FFF2-40B4-BE49-F238E27FC236}">
                <a16:creationId xmlns:a16="http://schemas.microsoft.com/office/drawing/2014/main" id="{95014AC1-E9A7-403C-B19E-49D3416ADE6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388800" y="5166000"/>
            <a:ext cx="994500" cy="994500"/>
          </a:xfrm>
          <a:prstGeom prst="rect">
            <a:avLst/>
          </a:prstGeom>
        </p:spPr>
      </p:pic>
    </p:spTree>
    <p:extLst>
      <p:ext uri="{BB962C8B-B14F-4D97-AF65-F5344CB8AC3E}">
        <p14:creationId xmlns:p14="http://schemas.microsoft.com/office/powerpoint/2010/main" val="35364484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V members">
    <p:bg>
      <p:bgRef idx="1001">
        <a:schemeClr val="bg1"/>
      </p:bgRef>
    </p:bg>
    <p:spTree>
      <p:nvGrpSpPr>
        <p:cNvPr id="1" name=""/>
        <p:cNvGrpSpPr/>
        <p:nvPr/>
      </p:nvGrpSpPr>
      <p:grpSpPr>
        <a:xfrm>
          <a:off x="0" y="0"/>
          <a:ext cx="0" cy="0"/>
          <a:chOff x="0" y="0"/>
          <a:chExt cx="0" cy="0"/>
        </a:xfrm>
      </p:grpSpPr>
      <p:sp>
        <p:nvSpPr>
          <p:cNvPr id="28" name="Rectangle 27"/>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2" name="Straight Connector 51"/>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7" name="TextBox 6"/>
          <p:cNvSpPr txBox="1"/>
          <p:nvPr userDrawn="1"/>
        </p:nvSpPr>
        <p:spPr>
          <a:xfrm>
            <a:off x="1350000" y="360000"/>
            <a:ext cx="10456301" cy="692497"/>
          </a:xfrm>
          <a:prstGeom prst="rect">
            <a:avLst/>
          </a:prstGeom>
        </p:spPr>
        <p:txBody>
          <a:bodyPr vert="horz" wrap="square" lIns="0" tIns="0" rIns="0" bIns="0" rtlCol="0">
            <a:spAutoFit/>
          </a:bodyPr>
          <a:lstStyle/>
          <a:p>
            <a:r>
              <a:rPr lang="en-GB" sz="4500" dirty="0">
                <a:latin typeface="+mj-lt"/>
              </a:rPr>
              <a:t>COMMERCIAL</a:t>
            </a:r>
            <a:r>
              <a:rPr lang="en-GB" sz="4500" baseline="0" dirty="0">
                <a:latin typeface="+mj-lt"/>
              </a:rPr>
              <a:t> </a:t>
            </a:r>
            <a:r>
              <a:rPr lang="en-GB" sz="4500" dirty="0">
                <a:latin typeface="+mj-lt"/>
              </a:rPr>
              <a:t>VEHICLE MEMBERS</a:t>
            </a:r>
            <a:endParaRPr lang="en-GB" dirty="0"/>
          </a:p>
        </p:txBody>
      </p:sp>
      <p:sp>
        <p:nvSpPr>
          <p:cNvPr id="11" name="Slide Number Placeholder 1">
            <a:extLst>
              <a:ext uri="{FF2B5EF4-FFF2-40B4-BE49-F238E27FC236}">
                <a16:creationId xmlns:a16="http://schemas.microsoft.com/office/drawing/2014/main" id="{38B5E923-01B4-4552-92FD-399575190CF0}"/>
              </a:ext>
            </a:extLst>
          </p:cNvPr>
          <p:cNvSpPr>
            <a:spLocks noGrp="1"/>
          </p:cNvSpPr>
          <p:nvPr>
            <p:ph type="sldNum" sz="quarter" idx="13"/>
          </p:nvPr>
        </p:nvSpPr>
        <p:spPr>
          <a:xfrm>
            <a:off x="11656463" y="6642000"/>
            <a:ext cx="379537" cy="216000"/>
          </a:xfrm>
        </p:spPr>
        <p:txBody>
          <a:bodyPr/>
          <a:lstStyle/>
          <a:p>
            <a:fld id="{89D2D49A-B678-49DD-A6F9-08A7BB776F50}" type="slidenum">
              <a:rPr lang="en-GB" smtClean="0"/>
              <a:pPr/>
              <a:t>‹#›</a:t>
            </a:fld>
            <a:endParaRPr lang="en-GB" dirty="0"/>
          </a:p>
        </p:txBody>
      </p:sp>
      <p:pic>
        <p:nvPicPr>
          <p:cNvPr id="21" name="Picture 20">
            <a:extLst>
              <a:ext uri="{FF2B5EF4-FFF2-40B4-BE49-F238E27FC236}">
                <a16:creationId xmlns:a16="http://schemas.microsoft.com/office/drawing/2014/main" id="{EB0B0DBB-09BF-4457-B84B-6643D6833E1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067" t="5076" r="2193" b="18422"/>
          <a:stretch/>
        </p:blipFill>
        <p:spPr>
          <a:xfrm>
            <a:off x="3215680" y="1714962"/>
            <a:ext cx="1980000" cy="527379"/>
          </a:xfrm>
          <a:prstGeom prst="rect">
            <a:avLst/>
          </a:prstGeom>
        </p:spPr>
      </p:pic>
      <p:pic>
        <p:nvPicPr>
          <p:cNvPr id="22" name="Picture 21">
            <a:extLst>
              <a:ext uri="{FF2B5EF4-FFF2-40B4-BE49-F238E27FC236}">
                <a16:creationId xmlns:a16="http://schemas.microsoft.com/office/drawing/2014/main" id="{E28A44CB-3BEC-423A-B426-FB844FD82E1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938918" y="3465354"/>
            <a:ext cx="2314161" cy="545036"/>
          </a:xfrm>
          <a:prstGeom prst="rect">
            <a:avLst/>
          </a:prstGeom>
        </p:spPr>
      </p:pic>
      <p:pic>
        <p:nvPicPr>
          <p:cNvPr id="25" name="Picture 24">
            <a:extLst>
              <a:ext uri="{FF2B5EF4-FFF2-40B4-BE49-F238E27FC236}">
                <a16:creationId xmlns:a16="http://schemas.microsoft.com/office/drawing/2014/main" id="{E087AE7B-509A-4226-8EF3-0A1A0AE869E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912941" y="3167860"/>
            <a:ext cx="2007595" cy="1115048"/>
          </a:xfrm>
          <a:prstGeom prst="rect">
            <a:avLst/>
          </a:prstGeom>
        </p:spPr>
      </p:pic>
      <p:pic>
        <p:nvPicPr>
          <p:cNvPr id="27" name="Picture 26">
            <a:extLst>
              <a:ext uri="{FF2B5EF4-FFF2-40B4-BE49-F238E27FC236}">
                <a16:creationId xmlns:a16="http://schemas.microsoft.com/office/drawing/2014/main" id="{447137CF-88E7-4E57-BA74-9BA60F5781AE}"/>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6528048" y="1772816"/>
            <a:ext cx="2961678" cy="411673"/>
          </a:xfrm>
          <a:prstGeom prst="rect">
            <a:avLst/>
          </a:prstGeom>
        </p:spPr>
      </p:pic>
      <p:pic>
        <p:nvPicPr>
          <p:cNvPr id="29" name="Picture 28" descr="A drawing of a cartoon character&#10;&#10;Description automatically generated">
            <a:extLst>
              <a:ext uri="{FF2B5EF4-FFF2-40B4-BE49-F238E27FC236}">
                <a16:creationId xmlns:a16="http://schemas.microsoft.com/office/drawing/2014/main" id="{4D5B7C07-E41C-4C63-AFF1-65E35D17EA66}"/>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l="3044" t="5785" r="3149" b="5248"/>
          <a:stretch/>
        </p:blipFill>
        <p:spPr>
          <a:xfrm>
            <a:off x="3071664" y="4941169"/>
            <a:ext cx="2160240" cy="1152128"/>
          </a:xfrm>
          <a:prstGeom prst="rect">
            <a:avLst/>
          </a:prstGeom>
        </p:spPr>
      </p:pic>
      <p:pic>
        <p:nvPicPr>
          <p:cNvPr id="30" name="Picture 29" descr="A picture containing food&#10;&#10;Description automatically generated">
            <a:extLst>
              <a:ext uri="{FF2B5EF4-FFF2-40B4-BE49-F238E27FC236}">
                <a16:creationId xmlns:a16="http://schemas.microsoft.com/office/drawing/2014/main" id="{6217362C-B426-4092-88FC-A21D71B4B76F}"/>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487488" y="2978787"/>
            <a:ext cx="1656184" cy="1518169"/>
          </a:xfrm>
          <a:prstGeom prst="rect">
            <a:avLst/>
          </a:prstGeom>
        </p:spPr>
      </p:pic>
      <p:pic>
        <p:nvPicPr>
          <p:cNvPr id="31" name="Picture 30" descr="A picture containing drawing&#10;&#10;Description automatically generated">
            <a:extLst>
              <a:ext uri="{FF2B5EF4-FFF2-40B4-BE49-F238E27FC236}">
                <a16:creationId xmlns:a16="http://schemas.microsoft.com/office/drawing/2014/main" id="{EE867779-AB21-466C-BC73-B70EE479B4BB}"/>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200000" y="4752000"/>
            <a:ext cx="1584000" cy="1584000"/>
          </a:xfrm>
          <a:prstGeom prst="rect">
            <a:avLst/>
          </a:prstGeom>
        </p:spPr>
      </p:pic>
    </p:spTree>
    <p:extLst>
      <p:ext uri="{BB962C8B-B14F-4D97-AF65-F5344CB8AC3E}">
        <p14:creationId xmlns:p14="http://schemas.microsoft.com/office/powerpoint/2010/main" val="426408320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CV members">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85451" y="4828681"/>
            <a:ext cx="2002948" cy="1233085"/>
          </a:xfrm>
          <a:prstGeom prst="rect">
            <a:avLst/>
          </a:prstGeom>
        </p:spPr>
      </p:pic>
      <p:sp>
        <p:nvSpPr>
          <p:cNvPr id="28" name="Rectangle 27"/>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9" name="Picture 38"/>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040216" y="1987432"/>
            <a:ext cx="1554465" cy="582924"/>
          </a:xfrm>
          <a:prstGeom prst="rect">
            <a:avLst/>
          </a:prstGeom>
        </p:spPr>
      </p:pic>
      <p:pic>
        <p:nvPicPr>
          <p:cNvPr id="41" name="Picture 40"/>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935760" y="3637776"/>
            <a:ext cx="1590234" cy="374535"/>
          </a:xfrm>
          <a:prstGeom prst="rect">
            <a:avLst/>
          </a:prstGeom>
        </p:spPr>
      </p:pic>
      <p:pic>
        <p:nvPicPr>
          <p:cNvPr id="44" name="Picture 43"/>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147792" y="5237683"/>
            <a:ext cx="1904282" cy="337885"/>
          </a:xfrm>
          <a:prstGeom prst="rect">
            <a:avLst/>
          </a:prstGeom>
        </p:spPr>
      </p:pic>
      <p:pic>
        <p:nvPicPr>
          <p:cNvPr id="46" name="Picture 45"/>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536160" y="5145181"/>
            <a:ext cx="2442524" cy="522887"/>
          </a:xfrm>
          <a:prstGeom prst="rect">
            <a:avLst/>
          </a:prstGeom>
        </p:spPr>
      </p:pic>
      <p:cxnSp>
        <p:nvCxnSpPr>
          <p:cNvPr id="52" name="Straight Connector 51"/>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7" name="TextBox 6"/>
          <p:cNvSpPr txBox="1"/>
          <p:nvPr userDrawn="1"/>
        </p:nvSpPr>
        <p:spPr>
          <a:xfrm>
            <a:off x="1350000" y="360000"/>
            <a:ext cx="10168267" cy="692497"/>
          </a:xfrm>
          <a:prstGeom prst="rect">
            <a:avLst/>
          </a:prstGeom>
        </p:spPr>
        <p:txBody>
          <a:bodyPr vert="horz" wrap="square" lIns="0" tIns="0" rIns="0" bIns="0" rtlCol="0">
            <a:spAutoFit/>
          </a:bodyPr>
          <a:lstStyle/>
          <a:p>
            <a:r>
              <a:rPr lang="en-GB" sz="4500" dirty="0">
                <a:latin typeface="+mj-lt"/>
              </a:rPr>
              <a:t>LIGHT COMMERCIAL VEHICLE MEMBERS</a:t>
            </a:r>
            <a:endParaRPr lang="en-GB" dirty="0"/>
          </a:p>
        </p:txBody>
      </p:sp>
      <p:pic>
        <p:nvPicPr>
          <p:cNvPr id="21" name="Picture 20"/>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144221" y="1828984"/>
            <a:ext cx="1903558" cy="899821"/>
          </a:xfrm>
          <a:prstGeom prst="rect">
            <a:avLst/>
          </a:prstGeom>
        </p:spPr>
      </p:pic>
      <p:pic>
        <p:nvPicPr>
          <p:cNvPr id="4" name="Picture 3"/>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6744072" y="3457429"/>
            <a:ext cx="1394667" cy="786085"/>
          </a:xfrm>
          <a:prstGeom prst="rect">
            <a:avLst/>
          </a:prstGeom>
        </p:spPr>
      </p:pic>
      <p:pic>
        <p:nvPicPr>
          <p:cNvPr id="22" name="Picture 21"/>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224869" y="2117369"/>
            <a:ext cx="2324112" cy="323052"/>
          </a:xfrm>
          <a:prstGeom prst="rect">
            <a:avLst/>
          </a:prstGeom>
        </p:spPr>
      </p:pic>
      <p:sp>
        <p:nvSpPr>
          <p:cNvPr id="13" name="Slide Number Placeholder 1">
            <a:extLst>
              <a:ext uri="{FF2B5EF4-FFF2-40B4-BE49-F238E27FC236}">
                <a16:creationId xmlns:a16="http://schemas.microsoft.com/office/drawing/2014/main" id="{503D744C-8EAD-4777-BE5A-F3F7DD42E635}"/>
              </a:ext>
            </a:extLst>
          </p:cNvPr>
          <p:cNvSpPr>
            <a:spLocks noGrp="1"/>
          </p:cNvSpPr>
          <p:nvPr>
            <p:ph type="sldNum" sz="quarter" idx="13"/>
          </p:nvPr>
        </p:nvSpPr>
        <p:spPr>
          <a:xfrm>
            <a:off x="11656463" y="6642000"/>
            <a:ext cx="379537" cy="216000"/>
          </a:xfrm>
        </p:spPr>
        <p:txBody>
          <a:bodyPr/>
          <a:lstStyle/>
          <a:p>
            <a:fld id="{89D2D49A-B678-49DD-A6F9-08A7BB776F50}" type="slidenum">
              <a:rPr lang="en-GB" smtClean="0"/>
              <a:pPr/>
              <a:t>‹#›</a:t>
            </a:fld>
            <a:endParaRPr lang="en-GB" dirty="0"/>
          </a:p>
        </p:txBody>
      </p:sp>
    </p:spTree>
    <p:extLst>
      <p:ext uri="{BB962C8B-B14F-4D97-AF65-F5344CB8AC3E}">
        <p14:creationId xmlns:p14="http://schemas.microsoft.com/office/powerpoint/2010/main" val="151524887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C members">
    <p:bg>
      <p:bgRef idx="1001">
        <a:schemeClr val="bg1"/>
      </p:bgRef>
    </p:bg>
    <p:spTree>
      <p:nvGrpSpPr>
        <p:cNvPr id="1" name=""/>
        <p:cNvGrpSpPr/>
        <p:nvPr/>
      </p:nvGrpSpPr>
      <p:grpSpPr>
        <a:xfrm>
          <a:off x="0" y="0"/>
          <a:ext cx="0" cy="0"/>
          <a:chOff x="0" y="0"/>
          <a:chExt cx="0" cy="0"/>
        </a:xfrm>
      </p:grpSpPr>
      <p:sp>
        <p:nvSpPr>
          <p:cNvPr id="28" name="Rectangle 27"/>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2" name="Straight Connector 51"/>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7" name="TextBox 6"/>
          <p:cNvSpPr txBox="1"/>
          <p:nvPr userDrawn="1"/>
        </p:nvSpPr>
        <p:spPr>
          <a:xfrm>
            <a:off x="1350000" y="360000"/>
            <a:ext cx="10456301" cy="692497"/>
          </a:xfrm>
          <a:prstGeom prst="rect">
            <a:avLst/>
          </a:prstGeom>
        </p:spPr>
        <p:txBody>
          <a:bodyPr vert="horz" wrap="square" lIns="0" tIns="0" rIns="0" bIns="0" rtlCol="0">
            <a:spAutoFit/>
          </a:bodyPr>
          <a:lstStyle/>
          <a:p>
            <a:r>
              <a:rPr lang="en-GB" sz="4500" dirty="0">
                <a:latin typeface="+mj-lt"/>
              </a:rPr>
              <a:t>BUS AND COACH MEMBERS</a:t>
            </a:r>
            <a:endParaRPr lang="en-GB" dirty="0"/>
          </a:p>
        </p:txBody>
      </p:sp>
      <p:sp>
        <p:nvSpPr>
          <p:cNvPr id="10" name="Slide Number Placeholder 1">
            <a:extLst>
              <a:ext uri="{FF2B5EF4-FFF2-40B4-BE49-F238E27FC236}">
                <a16:creationId xmlns:a16="http://schemas.microsoft.com/office/drawing/2014/main" id="{B07523EA-F9D8-4D53-A914-67EFC922FB00}"/>
              </a:ext>
            </a:extLst>
          </p:cNvPr>
          <p:cNvSpPr>
            <a:spLocks noGrp="1"/>
          </p:cNvSpPr>
          <p:nvPr>
            <p:ph type="sldNum" sz="quarter" idx="13"/>
          </p:nvPr>
        </p:nvSpPr>
        <p:spPr>
          <a:xfrm>
            <a:off x="11656463" y="6642000"/>
            <a:ext cx="379537" cy="216000"/>
          </a:xfrm>
        </p:spPr>
        <p:txBody>
          <a:bodyPr/>
          <a:lstStyle/>
          <a:p>
            <a:fld id="{89D2D49A-B678-49DD-A6F9-08A7BB776F50}" type="slidenum">
              <a:rPr lang="en-GB" smtClean="0"/>
              <a:pPr/>
              <a:t>‹#›</a:t>
            </a:fld>
            <a:endParaRPr lang="en-GB" dirty="0"/>
          </a:p>
        </p:txBody>
      </p:sp>
      <p:pic>
        <p:nvPicPr>
          <p:cNvPr id="11" name="Picture 10">
            <a:extLst>
              <a:ext uri="{FF2B5EF4-FFF2-40B4-BE49-F238E27FC236}">
                <a16:creationId xmlns:a16="http://schemas.microsoft.com/office/drawing/2014/main" id="{50883957-2F23-4EB9-845B-BFFE51E5FCD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022199" y="1719000"/>
            <a:ext cx="2314161" cy="545036"/>
          </a:xfrm>
          <a:prstGeom prst="rect">
            <a:avLst/>
          </a:prstGeom>
        </p:spPr>
      </p:pic>
      <p:pic>
        <p:nvPicPr>
          <p:cNvPr id="16" name="Picture 15">
            <a:extLst>
              <a:ext uri="{FF2B5EF4-FFF2-40B4-BE49-F238E27FC236}">
                <a16:creationId xmlns:a16="http://schemas.microsoft.com/office/drawing/2014/main" id="{E3C9B3AC-56FB-4DD6-97B8-DC5B20BE933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36649" y="2858346"/>
            <a:ext cx="2007595" cy="1115048"/>
          </a:xfrm>
          <a:prstGeom prst="rect">
            <a:avLst/>
          </a:prstGeom>
        </p:spPr>
      </p:pic>
      <p:pic>
        <p:nvPicPr>
          <p:cNvPr id="18" name="Picture 17">
            <a:extLst>
              <a:ext uri="{FF2B5EF4-FFF2-40B4-BE49-F238E27FC236}">
                <a16:creationId xmlns:a16="http://schemas.microsoft.com/office/drawing/2014/main" id="{32C8ABFA-5A13-42F4-BA57-28BA52FD21D4}"/>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567608" y="1785682"/>
            <a:ext cx="2961678" cy="411673"/>
          </a:xfrm>
          <a:prstGeom prst="rect">
            <a:avLst/>
          </a:prstGeom>
        </p:spPr>
      </p:pic>
      <p:pic>
        <p:nvPicPr>
          <p:cNvPr id="19" name="Picture 18" descr="A drawing of a cartoon character&#10;&#10;Description automatically generated">
            <a:extLst>
              <a:ext uri="{FF2B5EF4-FFF2-40B4-BE49-F238E27FC236}">
                <a16:creationId xmlns:a16="http://schemas.microsoft.com/office/drawing/2014/main" id="{E0D475CC-5EB1-4EE9-81FC-7309DE15A225}"/>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888000" y="2763097"/>
            <a:ext cx="2302876" cy="1295001"/>
          </a:xfrm>
          <a:prstGeom prst="rect">
            <a:avLst/>
          </a:prstGeom>
        </p:spPr>
      </p:pic>
      <p:pic>
        <p:nvPicPr>
          <p:cNvPr id="20" name="Picture 19" descr="A picture containing drawing&#10;&#10;Description automatically generated">
            <a:extLst>
              <a:ext uri="{FF2B5EF4-FFF2-40B4-BE49-F238E27FC236}">
                <a16:creationId xmlns:a16="http://schemas.microsoft.com/office/drawing/2014/main" id="{A5FF2286-4BBF-4892-B89B-06F0F810EA33}"/>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5304000" y="4568468"/>
            <a:ext cx="1584000" cy="1584000"/>
          </a:xfrm>
          <a:prstGeom prst="rect">
            <a:avLst/>
          </a:prstGeom>
        </p:spPr>
      </p:pic>
    </p:spTree>
    <p:extLst>
      <p:ext uri="{BB962C8B-B14F-4D97-AF65-F5344CB8AC3E}">
        <p14:creationId xmlns:p14="http://schemas.microsoft.com/office/powerpoint/2010/main" val="329498914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KEY figures">
    <p:bg>
      <p:bgRef idx="1001">
        <a:schemeClr val="bg1"/>
      </p:bgRef>
    </p:bg>
    <p:spTree>
      <p:nvGrpSpPr>
        <p:cNvPr id="1" name=""/>
        <p:cNvGrpSpPr/>
        <p:nvPr/>
      </p:nvGrpSpPr>
      <p:grpSpPr>
        <a:xfrm>
          <a:off x="0" y="0"/>
          <a:ext cx="0" cy="0"/>
          <a:chOff x="0" y="0"/>
          <a:chExt cx="0" cy="0"/>
        </a:xfrm>
      </p:grpSpPr>
      <p:sp>
        <p:nvSpPr>
          <p:cNvPr id="34" name="Rectangle 33"/>
          <p:cNvSpPr/>
          <p:nvPr userDrawn="1"/>
        </p:nvSpPr>
        <p:spPr>
          <a:xfrm>
            <a:off x="766800" y="1493999"/>
            <a:ext cx="9925325" cy="4728169"/>
          </a:xfrm>
          <a:prstGeom prst="rect">
            <a:avLst/>
          </a:prstGeom>
        </p:spPr>
        <p:txBody>
          <a:bodyPr wrap="square" lIns="0" tIns="0" rIns="0" bIns="0">
            <a:noAutofit/>
          </a:bodyPr>
          <a:lstStyle/>
          <a:p>
            <a:pPr marL="357188" lvl="0" indent="-357188">
              <a:buFont typeface="Arial" panose="020B0604020202020204" pitchFamily="34" charset="0"/>
              <a:buChar char="•"/>
            </a:pPr>
            <a:r>
              <a:rPr lang="en-US" sz="3000" b="1" kern="1200" dirty="0">
                <a:solidFill>
                  <a:srgbClr val="003478"/>
                </a:solidFill>
                <a:latin typeface="+mj-lt"/>
                <a:ea typeface="+mn-ea"/>
                <a:cs typeface="Times New Roman" panose="02020603050405020304" pitchFamily="18" charset="0"/>
              </a:rPr>
              <a:t>13.8 million Europeans </a:t>
            </a:r>
            <a:r>
              <a:rPr lang="en-US" sz="3000" b="0" kern="1200" dirty="0">
                <a:solidFill>
                  <a:srgbClr val="003478"/>
                </a:solidFill>
                <a:latin typeface="+mj-lt"/>
                <a:ea typeface="+mn-ea"/>
                <a:cs typeface="Times New Roman" panose="02020603050405020304" pitchFamily="18" charset="0"/>
              </a:rPr>
              <a:t>work in the automotive sector</a:t>
            </a:r>
          </a:p>
          <a:p>
            <a:pPr marL="357188" lvl="0" indent="-357188">
              <a:buFont typeface="Arial" panose="020B0604020202020204" pitchFamily="34" charset="0"/>
              <a:buChar char="•"/>
            </a:pPr>
            <a:endParaRPr lang="en-US" sz="2500" b="0" kern="1200" dirty="0">
              <a:solidFill>
                <a:srgbClr val="003478"/>
              </a:solidFill>
              <a:latin typeface="+mj-lt"/>
              <a:ea typeface="+mn-ea"/>
              <a:cs typeface="Times New Roman" panose="02020603050405020304" pitchFamily="18" charset="0"/>
            </a:endParaRPr>
          </a:p>
          <a:p>
            <a:pPr marL="357188" lvl="0" indent="-357188">
              <a:buFont typeface="Arial" panose="020B0604020202020204" pitchFamily="34" charset="0"/>
              <a:buChar char="•"/>
            </a:pPr>
            <a:r>
              <a:rPr lang="en-US" sz="3000" b="1" kern="1200" dirty="0">
                <a:solidFill>
                  <a:srgbClr val="003478"/>
                </a:solidFill>
                <a:latin typeface="+mj-lt"/>
                <a:ea typeface="+mn-ea"/>
                <a:cs typeface="Times New Roman" panose="02020603050405020304" pitchFamily="18" charset="0"/>
              </a:rPr>
              <a:t>11.4% of all manufacturing jobs </a:t>
            </a:r>
            <a:r>
              <a:rPr lang="en-US" sz="3000" b="0" kern="1200" dirty="0">
                <a:solidFill>
                  <a:srgbClr val="003478"/>
                </a:solidFill>
                <a:latin typeface="+mj-lt"/>
                <a:ea typeface="+mn-ea"/>
                <a:cs typeface="Times New Roman" panose="02020603050405020304" pitchFamily="18" charset="0"/>
              </a:rPr>
              <a:t>in the EU</a:t>
            </a:r>
          </a:p>
          <a:p>
            <a:pPr marL="357188" lvl="0" indent="-357188">
              <a:buFont typeface="Arial" panose="020B0604020202020204" pitchFamily="34" charset="0"/>
              <a:buChar char="•"/>
            </a:pPr>
            <a:endParaRPr lang="en-US" sz="2500" b="0" kern="1200" dirty="0">
              <a:solidFill>
                <a:srgbClr val="003478"/>
              </a:solidFill>
              <a:latin typeface="+mj-lt"/>
              <a:ea typeface="+mn-ea"/>
              <a:cs typeface="Times New Roman" panose="02020603050405020304" pitchFamily="18" charset="0"/>
            </a:endParaRPr>
          </a:p>
          <a:p>
            <a:pPr marL="357188" lvl="0" indent="-357188">
              <a:buFont typeface="Arial" panose="020B0604020202020204" pitchFamily="34" charset="0"/>
              <a:buChar char="•"/>
            </a:pPr>
            <a:r>
              <a:rPr lang="en-US" sz="3000" b="1" kern="1200" dirty="0">
                <a:solidFill>
                  <a:srgbClr val="003478"/>
                </a:solidFill>
                <a:latin typeface="+mj-lt"/>
                <a:ea typeface="+mn-ea"/>
                <a:cs typeface="Times New Roman" panose="02020603050405020304" pitchFamily="18" charset="0"/>
              </a:rPr>
              <a:t>€428 billion in tax </a:t>
            </a:r>
            <a:r>
              <a:rPr lang="en-US" sz="3000" b="0" kern="1200" dirty="0">
                <a:solidFill>
                  <a:srgbClr val="003478"/>
                </a:solidFill>
                <a:latin typeface="+mj-lt"/>
                <a:ea typeface="+mn-ea"/>
                <a:cs typeface="Times New Roman" panose="02020603050405020304" pitchFamily="18" charset="0"/>
              </a:rPr>
              <a:t>revenues (EU15 alone)</a:t>
            </a:r>
          </a:p>
          <a:p>
            <a:pPr marL="357188" lvl="0" indent="-357188">
              <a:buFont typeface="Arial" panose="020B0604020202020204" pitchFamily="34" charset="0"/>
              <a:buChar char="•"/>
            </a:pPr>
            <a:endParaRPr lang="en-US" sz="2500" b="0" kern="1200" dirty="0">
              <a:solidFill>
                <a:srgbClr val="003478"/>
              </a:solidFill>
              <a:latin typeface="+mj-lt"/>
              <a:ea typeface="+mn-ea"/>
              <a:cs typeface="Times New Roman" panose="02020603050405020304" pitchFamily="18" charset="0"/>
            </a:endParaRPr>
          </a:p>
          <a:p>
            <a:pPr marL="357188" lvl="0" indent="-357188">
              <a:buFont typeface="Arial" panose="020B0604020202020204" pitchFamily="34" charset="0"/>
              <a:buChar char="•"/>
            </a:pPr>
            <a:r>
              <a:rPr lang="en-US" sz="3000" b="1" kern="1200" dirty="0">
                <a:solidFill>
                  <a:srgbClr val="003478"/>
                </a:solidFill>
                <a:latin typeface="+mj-lt"/>
                <a:ea typeface="+mn-ea"/>
                <a:cs typeface="Times New Roman" panose="02020603050405020304" pitchFamily="18" charset="0"/>
              </a:rPr>
              <a:t>€84.4 billion trade </a:t>
            </a:r>
            <a:r>
              <a:rPr lang="en-US" sz="3000" b="0" kern="1200" dirty="0">
                <a:solidFill>
                  <a:srgbClr val="003478"/>
                </a:solidFill>
                <a:latin typeface="+mj-lt"/>
                <a:ea typeface="+mn-ea"/>
                <a:cs typeface="Times New Roman" panose="02020603050405020304" pitchFamily="18" charset="0"/>
              </a:rPr>
              <a:t>surplus for the EU</a:t>
            </a:r>
          </a:p>
          <a:p>
            <a:pPr marL="357188" lvl="0" indent="-357188">
              <a:buFont typeface="Arial" panose="020B0604020202020204" pitchFamily="34" charset="0"/>
              <a:buChar char="•"/>
            </a:pPr>
            <a:endParaRPr lang="en-US" sz="2500" b="0" kern="1200" dirty="0">
              <a:solidFill>
                <a:srgbClr val="003478"/>
              </a:solidFill>
              <a:latin typeface="+mj-lt"/>
              <a:ea typeface="+mn-ea"/>
              <a:cs typeface="Times New Roman" panose="02020603050405020304" pitchFamily="18" charset="0"/>
            </a:endParaRPr>
          </a:p>
          <a:p>
            <a:pPr marL="357188" lvl="0" indent="-357188">
              <a:buFont typeface="Arial" panose="020B0604020202020204" pitchFamily="34" charset="0"/>
              <a:buChar char="•"/>
            </a:pPr>
            <a:r>
              <a:rPr lang="en-US" sz="3000" b="1" kern="1200" dirty="0">
                <a:solidFill>
                  <a:srgbClr val="003478"/>
                </a:solidFill>
                <a:latin typeface="+mj-lt"/>
                <a:ea typeface="+mn-ea"/>
                <a:cs typeface="Times New Roman" panose="02020603050405020304" pitchFamily="18" charset="0"/>
              </a:rPr>
              <a:t>7% of EU GDP </a:t>
            </a:r>
            <a:r>
              <a:rPr lang="en-US" sz="3000" b="0" kern="1200" dirty="0">
                <a:solidFill>
                  <a:srgbClr val="003478"/>
                </a:solidFill>
                <a:latin typeface="+mj-lt"/>
                <a:ea typeface="+mn-ea"/>
                <a:cs typeface="Times New Roman" panose="02020603050405020304" pitchFamily="18" charset="0"/>
              </a:rPr>
              <a:t>generated by the auto industry</a:t>
            </a:r>
          </a:p>
          <a:p>
            <a:pPr marL="357188" lvl="0" indent="-357188">
              <a:buFont typeface="Arial" panose="020B0604020202020204" pitchFamily="34" charset="0"/>
              <a:buChar char="•"/>
            </a:pPr>
            <a:endParaRPr lang="en-US" sz="2500" b="0" kern="1200" dirty="0">
              <a:solidFill>
                <a:srgbClr val="003478"/>
              </a:solidFill>
              <a:latin typeface="+mj-lt"/>
              <a:ea typeface="+mn-ea"/>
              <a:cs typeface="Times New Roman" panose="02020603050405020304" pitchFamily="18" charset="0"/>
            </a:endParaRPr>
          </a:p>
          <a:p>
            <a:pPr marL="357188" lvl="0" indent="-357188">
              <a:buFont typeface="Arial" panose="020B0604020202020204" pitchFamily="34" charset="0"/>
              <a:buChar char="•"/>
            </a:pPr>
            <a:r>
              <a:rPr lang="en-US" sz="3000" b="1" kern="1200" dirty="0">
                <a:solidFill>
                  <a:srgbClr val="003478"/>
                </a:solidFill>
                <a:latin typeface="+mj-lt"/>
                <a:ea typeface="+mn-ea"/>
                <a:cs typeface="Times New Roman" panose="02020603050405020304" pitchFamily="18" charset="0"/>
              </a:rPr>
              <a:t>€57.4 billion in R&amp;D </a:t>
            </a:r>
            <a:r>
              <a:rPr lang="en-US" sz="3000" b="0" kern="1200" dirty="0">
                <a:solidFill>
                  <a:srgbClr val="003478"/>
                </a:solidFill>
                <a:latin typeface="+mj-lt"/>
                <a:ea typeface="+mn-ea"/>
                <a:cs typeface="Times New Roman" panose="02020603050405020304" pitchFamily="18" charset="0"/>
              </a:rPr>
              <a:t>spending, 28% of EU total</a:t>
            </a:r>
          </a:p>
        </p:txBody>
      </p:sp>
      <p:sp>
        <p:nvSpPr>
          <p:cNvPr id="2" name="Slide Number Placeholder 1"/>
          <p:cNvSpPr>
            <a:spLocks noGrp="1"/>
          </p:cNvSpPr>
          <p:nvPr>
            <p:ph type="sldNum" sz="quarter" idx="11"/>
          </p:nvPr>
        </p:nvSpPr>
        <p:spPr/>
        <p:txBody>
          <a:bodyPr/>
          <a:lstStyle/>
          <a:p>
            <a:fld id="{89D2D49A-B678-49DD-A6F9-08A7BB776F50}" type="slidenum">
              <a:rPr lang="en-GB" smtClean="0"/>
              <a:pPr/>
              <a:t>‹#›</a:t>
            </a:fld>
            <a:endParaRPr lang="en-GB" dirty="0"/>
          </a:p>
        </p:txBody>
      </p:sp>
      <p:sp>
        <p:nvSpPr>
          <p:cNvPr id="28" name="Rectangle 27"/>
          <p:cNvSpPr/>
          <p:nvPr userDrawn="1"/>
        </p:nvSpPr>
        <p:spPr>
          <a:xfrm>
            <a:off x="1055440" y="380281"/>
            <a:ext cx="1008112" cy="7536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2" name="Straight Connector 51"/>
          <p:cNvCxnSpPr>
            <a:cxnSpLocks noChangeShapeType="1"/>
          </p:cNvCxnSpPr>
          <p:nvPr userDrawn="1"/>
        </p:nvCxnSpPr>
        <p:spPr bwMode="auto">
          <a:xfrm>
            <a:off x="1167558" y="330196"/>
            <a:ext cx="0" cy="753616"/>
          </a:xfrm>
          <a:prstGeom prst="line">
            <a:avLst/>
          </a:prstGeom>
          <a:noFill/>
          <a:ln w="38100">
            <a:solidFill>
              <a:srgbClr val="003478"/>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
        <p:nvSpPr>
          <p:cNvPr id="25" name="TextBox 24"/>
          <p:cNvSpPr txBox="1"/>
          <p:nvPr userDrawn="1"/>
        </p:nvSpPr>
        <p:spPr>
          <a:xfrm>
            <a:off x="1328331" y="351850"/>
            <a:ext cx="8800002" cy="369332"/>
          </a:xfrm>
          <a:prstGeom prst="rect">
            <a:avLst/>
          </a:prstGeom>
        </p:spPr>
        <p:txBody>
          <a:bodyPr vert="horz" wrap="square" lIns="0" tIns="0" rIns="0" bIns="0" rtlCol="0">
            <a:spAutoFit/>
          </a:bodyPr>
          <a:lstStyle/>
          <a:p>
            <a:endParaRPr lang="en-GB" dirty="0"/>
          </a:p>
        </p:txBody>
      </p:sp>
      <p:sp>
        <p:nvSpPr>
          <p:cNvPr id="4" name="TextBox 3"/>
          <p:cNvSpPr txBox="1"/>
          <p:nvPr userDrawn="1"/>
        </p:nvSpPr>
        <p:spPr>
          <a:xfrm>
            <a:off x="1350000" y="360000"/>
            <a:ext cx="9221842" cy="692497"/>
          </a:xfrm>
          <a:prstGeom prst="rect">
            <a:avLst/>
          </a:prstGeom>
        </p:spPr>
        <p:txBody>
          <a:bodyPr vert="horz" wrap="square" lIns="0" tIns="0" rIns="0" bIns="0" rtlCol="0">
            <a:spAutoFit/>
          </a:bodyPr>
          <a:lstStyle/>
          <a:p>
            <a:r>
              <a:rPr lang="en-GB" sz="4500" spc="-140" dirty="0">
                <a:latin typeface="+mj-lt"/>
              </a:rPr>
              <a:t>KEY</a:t>
            </a:r>
            <a:r>
              <a:rPr lang="en-GB" sz="4500" spc="-140" baseline="0" dirty="0">
                <a:latin typeface="+mj-lt"/>
              </a:rPr>
              <a:t> FIGURES ABOUT  THE INDUSTRY</a:t>
            </a:r>
            <a:endParaRPr lang="en-GB" sz="4500" spc="-140" dirty="0">
              <a:latin typeface="+mj-lt"/>
            </a:endParaRPr>
          </a:p>
        </p:txBody>
      </p:sp>
    </p:spTree>
    <p:extLst>
      <p:ext uri="{BB962C8B-B14F-4D97-AF65-F5344CB8AC3E}">
        <p14:creationId xmlns:p14="http://schemas.microsoft.com/office/powerpoint/2010/main" val="111034999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pter slide ">
    <p:spTree>
      <p:nvGrpSpPr>
        <p:cNvPr id="1" name=""/>
        <p:cNvGrpSpPr/>
        <p:nvPr/>
      </p:nvGrpSpPr>
      <p:grpSpPr>
        <a:xfrm>
          <a:off x="0" y="0"/>
          <a:ext cx="0" cy="0"/>
          <a:chOff x="0" y="0"/>
          <a:chExt cx="0" cy="0"/>
        </a:xfrm>
      </p:grpSpPr>
      <p:sp>
        <p:nvSpPr>
          <p:cNvPr id="11" name="Title 19"/>
          <p:cNvSpPr txBox="1">
            <a:spLocks/>
          </p:cNvSpPr>
          <p:nvPr userDrawn="1"/>
        </p:nvSpPr>
        <p:spPr>
          <a:xfrm>
            <a:off x="2855640" y="1988840"/>
            <a:ext cx="5631269" cy="778568"/>
          </a:xfrm>
          <a:prstGeom prst="rect">
            <a:avLst/>
          </a:prstGeom>
        </p:spPr>
        <p:txBody>
          <a:bodyPr>
            <a:normAutofit/>
          </a:bodyPr>
          <a:lstStyle>
            <a:lvl1pPr algn="l" rtl="0" eaLnBrk="1" fontAlgn="base" hangingPunct="1">
              <a:spcBef>
                <a:spcPct val="0"/>
              </a:spcBef>
              <a:spcAft>
                <a:spcPct val="0"/>
              </a:spcAft>
              <a:defRPr sz="4500" b="0">
                <a:solidFill>
                  <a:schemeClr val="tx1"/>
                </a:solidFill>
                <a:latin typeface="+mj-lt"/>
                <a:ea typeface="+mj-ea"/>
                <a:cs typeface="+mj-cs"/>
              </a:defRPr>
            </a:lvl1pPr>
            <a:lvl2pPr algn="ctr" rtl="0" eaLnBrk="1" fontAlgn="base" hangingPunct="1">
              <a:spcBef>
                <a:spcPct val="0"/>
              </a:spcBef>
              <a:spcAft>
                <a:spcPct val="0"/>
              </a:spcAft>
              <a:defRPr sz="2800" b="1">
                <a:solidFill>
                  <a:srgbClr val="003399"/>
                </a:solidFill>
                <a:latin typeface="Verdana" pitchFamily="34" charset="0"/>
                <a:cs typeface="Times New Roman" pitchFamily="18" charset="0"/>
              </a:defRPr>
            </a:lvl2pPr>
            <a:lvl3pPr algn="ctr" rtl="0" eaLnBrk="1" fontAlgn="base" hangingPunct="1">
              <a:spcBef>
                <a:spcPct val="0"/>
              </a:spcBef>
              <a:spcAft>
                <a:spcPct val="0"/>
              </a:spcAft>
              <a:defRPr sz="2800" b="1">
                <a:solidFill>
                  <a:srgbClr val="003399"/>
                </a:solidFill>
                <a:latin typeface="Verdana" pitchFamily="34" charset="0"/>
                <a:cs typeface="Times New Roman" pitchFamily="18" charset="0"/>
              </a:defRPr>
            </a:lvl3pPr>
            <a:lvl4pPr algn="ctr" rtl="0" eaLnBrk="1" fontAlgn="base" hangingPunct="1">
              <a:spcBef>
                <a:spcPct val="0"/>
              </a:spcBef>
              <a:spcAft>
                <a:spcPct val="0"/>
              </a:spcAft>
              <a:defRPr sz="2800" b="1">
                <a:solidFill>
                  <a:srgbClr val="003399"/>
                </a:solidFill>
                <a:latin typeface="Verdana" pitchFamily="34" charset="0"/>
                <a:cs typeface="Times New Roman" pitchFamily="18" charset="0"/>
              </a:defRPr>
            </a:lvl4pPr>
            <a:lvl5pPr algn="ctr" rtl="0" eaLnBrk="1" fontAlgn="base" hangingPunct="1">
              <a:spcBef>
                <a:spcPct val="0"/>
              </a:spcBef>
              <a:spcAft>
                <a:spcPct val="0"/>
              </a:spcAft>
              <a:defRPr sz="2800" b="1">
                <a:solidFill>
                  <a:srgbClr val="003399"/>
                </a:solidFill>
                <a:latin typeface="Verdana" pitchFamily="34" charset="0"/>
                <a:cs typeface="Times New Roman" pitchFamily="18" charset="0"/>
              </a:defRPr>
            </a:lvl5pPr>
            <a:lvl6pPr marL="457200" algn="ctr" rtl="0" eaLnBrk="1" fontAlgn="base" hangingPunct="1">
              <a:spcBef>
                <a:spcPct val="0"/>
              </a:spcBef>
              <a:spcAft>
                <a:spcPct val="0"/>
              </a:spcAft>
              <a:defRPr sz="2800" b="1">
                <a:solidFill>
                  <a:srgbClr val="003399"/>
                </a:solidFill>
                <a:latin typeface="Verdana" pitchFamily="34" charset="0"/>
                <a:cs typeface="Times New Roman" pitchFamily="18" charset="0"/>
              </a:defRPr>
            </a:lvl6pPr>
            <a:lvl7pPr marL="914400" algn="ctr" rtl="0" eaLnBrk="1" fontAlgn="base" hangingPunct="1">
              <a:spcBef>
                <a:spcPct val="0"/>
              </a:spcBef>
              <a:spcAft>
                <a:spcPct val="0"/>
              </a:spcAft>
              <a:defRPr sz="2800" b="1">
                <a:solidFill>
                  <a:srgbClr val="003399"/>
                </a:solidFill>
                <a:latin typeface="Verdana" pitchFamily="34" charset="0"/>
                <a:cs typeface="Times New Roman" pitchFamily="18" charset="0"/>
              </a:defRPr>
            </a:lvl7pPr>
            <a:lvl8pPr marL="1371600" algn="ctr" rtl="0" eaLnBrk="1" fontAlgn="base" hangingPunct="1">
              <a:spcBef>
                <a:spcPct val="0"/>
              </a:spcBef>
              <a:spcAft>
                <a:spcPct val="0"/>
              </a:spcAft>
              <a:defRPr sz="2800" b="1">
                <a:solidFill>
                  <a:srgbClr val="003399"/>
                </a:solidFill>
                <a:latin typeface="Verdana" pitchFamily="34" charset="0"/>
                <a:cs typeface="Times New Roman" pitchFamily="18" charset="0"/>
              </a:defRPr>
            </a:lvl8pPr>
            <a:lvl9pPr marL="1828800" algn="ctr" rtl="0" eaLnBrk="1" fontAlgn="base" hangingPunct="1">
              <a:spcBef>
                <a:spcPct val="0"/>
              </a:spcBef>
              <a:spcAft>
                <a:spcPct val="0"/>
              </a:spcAft>
              <a:defRPr sz="2800" b="1">
                <a:solidFill>
                  <a:srgbClr val="003399"/>
                </a:solidFill>
                <a:latin typeface="Verdana" pitchFamily="34" charset="0"/>
                <a:cs typeface="Times New Roman" pitchFamily="18" charset="0"/>
              </a:defRPr>
            </a:lvl9pPr>
          </a:lstStyle>
          <a:p>
            <a:endParaRPr lang="en-GB" sz="4500" kern="0" dirty="0"/>
          </a:p>
        </p:txBody>
      </p:sp>
      <p:sp>
        <p:nvSpPr>
          <p:cNvPr id="12" name="Text Placeholder 28"/>
          <p:cNvSpPr>
            <a:spLocks noGrp="1"/>
          </p:cNvSpPr>
          <p:nvPr>
            <p:ph type="body" sz="quarter" idx="11" hasCustomPrompt="1"/>
          </p:nvPr>
        </p:nvSpPr>
        <p:spPr>
          <a:xfrm>
            <a:off x="2936063" y="2763590"/>
            <a:ext cx="5630313" cy="620410"/>
          </a:xfrm>
          <a:prstGeom prst="rect">
            <a:avLst/>
          </a:prstGeom>
        </p:spPr>
        <p:txBody>
          <a:bodyPr lIns="90000" rIns="0"/>
          <a:lstStyle>
            <a:lvl1pPr marL="0" indent="0">
              <a:buNone/>
              <a:defRPr sz="3900" b="0">
                <a:solidFill>
                  <a:srgbClr val="7F7F7F"/>
                </a:solidFill>
                <a:latin typeface="+mj-lt"/>
              </a:defRPr>
            </a:lvl1pPr>
            <a:lvl2pPr marL="0" indent="0">
              <a:spcBef>
                <a:spcPts val="0"/>
              </a:spcBef>
              <a:buSzPct val="25000"/>
              <a:buFont typeface="Corbel" panose="020B0503020204020204" pitchFamily="34" charset="0"/>
              <a:buNone/>
              <a:defRPr sz="3200">
                <a:solidFill>
                  <a:srgbClr val="7F7F7F"/>
                </a:solidFill>
              </a:defRPr>
            </a:lvl2pPr>
            <a:lvl3pPr marL="0" indent="0">
              <a:spcBef>
                <a:spcPts val="1200"/>
              </a:spcBef>
              <a:buNone/>
              <a:defRPr sz="2000" cap="all" baseline="0">
                <a:solidFill>
                  <a:srgbClr val="155396"/>
                </a:solidFill>
              </a:defRPr>
            </a:lvl3pPr>
            <a:lvl4pPr marL="0" indent="11113">
              <a:spcBef>
                <a:spcPts val="600"/>
              </a:spcBef>
              <a:defRPr sz="1400" b="1">
                <a:latin typeface="+mn-lt"/>
              </a:defRPr>
            </a:lvl4pPr>
            <a:lvl5pPr marL="0" indent="0">
              <a:buNone/>
              <a:defRPr sz="1400">
                <a:latin typeface="+mn-lt"/>
              </a:defRPr>
            </a:lvl5pPr>
          </a:lstStyle>
          <a:p>
            <a:pPr lvl="0"/>
            <a:r>
              <a:rPr lang="en-US" dirty="0"/>
              <a:t>Subtitle</a:t>
            </a:r>
          </a:p>
          <a:p>
            <a:pPr lvl="1"/>
            <a:endParaRPr lang="en-US" dirty="0"/>
          </a:p>
        </p:txBody>
      </p:sp>
      <p:sp>
        <p:nvSpPr>
          <p:cNvPr id="13" name="Title 12"/>
          <p:cNvSpPr>
            <a:spLocks noGrp="1"/>
          </p:cNvSpPr>
          <p:nvPr>
            <p:ph type="title" hasCustomPrompt="1"/>
          </p:nvPr>
        </p:nvSpPr>
        <p:spPr>
          <a:xfrm>
            <a:off x="2936063" y="2100808"/>
            <a:ext cx="8152235" cy="662782"/>
          </a:xfrm>
          <a:prstGeom prst="rect">
            <a:avLst/>
          </a:prstGeom>
        </p:spPr>
        <p:txBody>
          <a:bodyPr rIns="0"/>
          <a:lstStyle>
            <a:lvl1pPr algn="l">
              <a:defRPr sz="4500" b="0">
                <a:solidFill>
                  <a:schemeClr val="tx1"/>
                </a:solidFill>
              </a:defRPr>
            </a:lvl1pPr>
          </a:lstStyle>
          <a:p>
            <a:r>
              <a:rPr lang="en-US" dirty="0"/>
              <a:t>Click to edit Chapter title</a:t>
            </a:r>
            <a:endParaRPr lang="en-GB" dirty="0"/>
          </a:p>
        </p:txBody>
      </p:sp>
      <p:sp>
        <p:nvSpPr>
          <p:cNvPr id="2" name="Slide Number Placeholder 1"/>
          <p:cNvSpPr>
            <a:spLocks noGrp="1"/>
          </p:cNvSpPr>
          <p:nvPr>
            <p:ph type="sldNum" sz="quarter" idx="12"/>
          </p:nvPr>
        </p:nvSpPr>
        <p:spPr/>
        <p:txBody>
          <a:bodyPr/>
          <a:lstStyle/>
          <a:p>
            <a:fld id="{89D2D49A-B678-49DD-A6F9-08A7BB776F50}" type="slidenum">
              <a:rPr lang="en-GB" smtClean="0"/>
              <a:pPr/>
              <a:t>‹#›</a:t>
            </a:fld>
            <a:endParaRPr lang="en-GB" dirty="0"/>
          </a:p>
        </p:txBody>
      </p:sp>
      <p:cxnSp>
        <p:nvCxnSpPr>
          <p:cNvPr id="7" name="Straight Connector 6"/>
          <p:cNvCxnSpPr>
            <a:cxnSpLocks noChangeShapeType="1"/>
          </p:cNvCxnSpPr>
          <p:nvPr userDrawn="1"/>
        </p:nvCxnSpPr>
        <p:spPr bwMode="auto">
          <a:xfrm>
            <a:off x="2711624" y="2096990"/>
            <a:ext cx="0" cy="1340835"/>
          </a:xfrm>
          <a:prstGeom prst="line">
            <a:avLst/>
          </a:prstGeom>
          <a:noFill/>
          <a:ln w="38100">
            <a:solidFill>
              <a:srgbClr val="15377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40000" dist="20000" dir="5400000" rotWithShape="0">
                    <a:srgbClr val="000000">
                      <a:alpha val="37999"/>
                    </a:srgbClr>
                  </a:outerShdw>
                </a:effectLst>
              </a14:hiddenEffects>
            </a:ext>
          </a:extLst>
        </p:spPr>
      </p:cxnSp>
    </p:spTree>
    <p:extLst>
      <p:ext uri="{BB962C8B-B14F-4D97-AF65-F5344CB8AC3E}">
        <p14:creationId xmlns:p14="http://schemas.microsoft.com/office/powerpoint/2010/main" val="29196812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microsoft.com/office/2007/relationships/hdphoto" Target="../media/hdphoto1.wdp"/><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0" y="6629400"/>
            <a:ext cx="12192000" cy="228600"/>
          </a:xfrm>
          <a:prstGeom prst="rect">
            <a:avLst/>
          </a:prstGeom>
          <a:solidFill>
            <a:srgbClr val="003478"/>
          </a:solidFill>
          <a:ln>
            <a:noFill/>
          </a:ln>
          <a:effectLst/>
        </p:spPr>
        <p:txBody>
          <a:bodyPr rot="0" vert="horz" wrap="square" lIns="91440" tIns="45720" rIns="91440" bIns="45720" anchor="ctr" anchorCtr="0" upright="1">
            <a:noAutofit/>
          </a:bodyPr>
          <a:lstStyle/>
          <a:p>
            <a:endParaRPr lang="en-US" sz="1100" b="1" dirty="0">
              <a:latin typeface="+mn-lt"/>
            </a:endParaRPr>
          </a:p>
        </p:txBody>
      </p:sp>
      <p:pic>
        <p:nvPicPr>
          <p:cNvPr id="6" name="Picture 5"/>
          <p:cNvPicPr>
            <a:picLocks noChangeAspect="1"/>
          </p:cNvPicPr>
          <p:nvPr userDrawn="1"/>
        </p:nvPicPr>
        <p:blipFill>
          <a:blip r:embed="rId17">
            <a:extLst>
              <a:ext uri="{BEBA8EAE-BF5A-486C-A8C5-ECC9F3942E4B}">
                <a14:imgProps xmlns:a14="http://schemas.microsoft.com/office/drawing/2010/main">
                  <a14:imgLayer r:embed="rId18">
                    <a14:imgEffect>
                      <a14:brightnessContrast contrast="20000"/>
                    </a14:imgEffect>
                  </a14:imgLayer>
                </a14:imgProps>
              </a:ext>
              <a:ext uri="{28A0092B-C50C-407E-A947-70E740481C1C}">
                <a14:useLocalDpi xmlns:a14="http://schemas.microsoft.com/office/drawing/2010/main"/>
              </a:ext>
            </a:extLst>
          </a:blip>
          <a:stretch>
            <a:fillRect/>
          </a:stretch>
        </p:blipFill>
        <p:spPr>
          <a:xfrm>
            <a:off x="2" y="4"/>
            <a:ext cx="2097207" cy="1487553"/>
          </a:xfrm>
          <a:prstGeom prst="rect">
            <a:avLst/>
          </a:prstGeom>
        </p:spPr>
      </p:pic>
      <p:sp>
        <p:nvSpPr>
          <p:cNvPr id="2" name="Slide Number Placeholder 1"/>
          <p:cNvSpPr>
            <a:spLocks noGrp="1"/>
          </p:cNvSpPr>
          <p:nvPr>
            <p:ph type="sldNum" sz="quarter" idx="4"/>
          </p:nvPr>
        </p:nvSpPr>
        <p:spPr>
          <a:xfrm>
            <a:off x="11656463" y="6642000"/>
            <a:ext cx="379537" cy="216000"/>
          </a:xfrm>
          <a:prstGeom prst="rect">
            <a:avLst/>
          </a:prstGeom>
        </p:spPr>
        <p:txBody>
          <a:bodyPr vert="horz" lIns="36000" tIns="36000" rIns="36000" bIns="36000" rtlCol="0" anchor="ctr"/>
          <a:lstStyle>
            <a:lvl1pPr algn="ctr">
              <a:defRPr sz="1100" b="0" i="0">
                <a:solidFill>
                  <a:schemeClr val="bg1"/>
                </a:solidFill>
                <a:latin typeface="Arial Nova" panose="020B0504020202020204" pitchFamily="34" charset="0"/>
              </a:defRPr>
            </a:lvl1pPr>
          </a:lstStyle>
          <a:p>
            <a:fld id="{89D2D49A-B678-49DD-A6F9-08A7BB776F50}"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59" r:id="rId1"/>
    <p:sldLayoutId id="2147483673" r:id="rId2"/>
    <p:sldLayoutId id="2147483684" r:id="rId3"/>
    <p:sldLayoutId id="2147483665" r:id="rId4"/>
    <p:sldLayoutId id="2147483675" r:id="rId5"/>
    <p:sldLayoutId id="2147483679" r:id="rId6"/>
    <p:sldLayoutId id="2147483683" r:id="rId7"/>
    <p:sldLayoutId id="2147483686" r:id="rId8"/>
    <p:sldLayoutId id="2147483664" r:id="rId9"/>
    <p:sldLayoutId id="2147483666" r:id="rId10"/>
    <p:sldLayoutId id="2147483667" r:id="rId11"/>
    <p:sldLayoutId id="2147483669" r:id="rId12"/>
    <p:sldLayoutId id="2147483670" r:id="rId13"/>
    <p:sldLayoutId id="2147483668" r:id="rId14"/>
    <p:sldLayoutId id="2147483671" r:id="rId15"/>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ftr="0" dt="0"/>
  <p:txStyles>
    <p:titleStyle>
      <a:lvl1pPr algn="ctr" rtl="0" eaLnBrk="1" fontAlgn="base" hangingPunct="1">
        <a:spcBef>
          <a:spcPct val="0"/>
        </a:spcBef>
        <a:spcAft>
          <a:spcPct val="0"/>
        </a:spcAft>
        <a:defRPr sz="2800" b="1">
          <a:solidFill>
            <a:srgbClr val="003399"/>
          </a:solidFill>
          <a:latin typeface="+mj-lt"/>
          <a:ea typeface="+mj-ea"/>
          <a:cs typeface="+mj-cs"/>
        </a:defRPr>
      </a:lvl1pPr>
      <a:lvl2pPr algn="ctr" rtl="0" eaLnBrk="1" fontAlgn="base" hangingPunct="1">
        <a:spcBef>
          <a:spcPct val="0"/>
        </a:spcBef>
        <a:spcAft>
          <a:spcPct val="0"/>
        </a:spcAft>
        <a:defRPr sz="2800" b="1">
          <a:solidFill>
            <a:srgbClr val="003399"/>
          </a:solidFill>
          <a:latin typeface="Verdana" pitchFamily="34" charset="0"/>
          <a:cs typeface="Times New Roman" pitchFamily="18" charset="0"/>
        </a:defRPr>
      </a:lvl2pPr>
      <a:lvl3pPr algn="ctr" rtl="0" eaLnBrk="1" fontAlgn="base" hangingPunct="1">
        <a:spcBef>
          <a:spcPct val="0"/>
        </a:spcBef>
        <a:spcAft>
          <a:spcPct val="0"/>
        </a:spcAft>
        <a:defRPr sz="2800" b="1">
          <a:solidFill>
            <a:srgbClr val="003399"/>
          </a:solidFill>
          <a:latin typeface="Verdana" pitchFamily="34" charset="0"/>
          <a:cs typeface="Times New Roman" pitchFamily="18" charset="0"/>
        </a:defRPr>
      </a:lvl3pPr>
      <a:lvl4pPr algn="ctr" rtl="0" eaLnBrk="1" fontAlgn="base" hangingPunct="1">
        <a:spcBef>
          <a:spcPct val="0"/>
        </a:spcBef>
        <a:spcAft>
          <a:spcPct val="0"/>
        </a:spcAft>
        <a:defRPr sz="2800" b="1">
          <a:solidFill>
            <a:srgbClr val="003399"/>
          </a:solidFill>
          <a:latin typeface="Verdana" pitchFamily="34" charset="0"/>
          <a:cs typeface="Times New Roman" pitchFamily="18" charset="0"/>
        </a:defRPr>
      </a:lvl4pPr>
      <a:lvl5pPr algn="ctr" rtl="0" eaLnBrk="1" fontAlgn="base" hangingPunct="1">
        <a:spcBef>
          <a:spcPct val="0"/>
        </a:spcBef>
        <a:spcAft>
          <a:spcPct val="0"/>
        </a:spcAft>
        <a:defRPr sz="2800" b="1">
          <a:solidFill>
            <a:srgbClr val="003399"/>
          </a:solidFill>
          <a:latin typeface="Verdana" pitchFamily="34" charset="0"/>
          <a:cs typeface="Times New Roman" pitchFamily="18" charset="0"/>
        </a:defRPr>
      </a:lvl5pPr>
      <a:lvl6pPr marL="457200" algn="ctr" rtl="0" eaLnBrk="1" fontAlgn="base" hangingPunct="1">
        <a:spcBef>
          <a:spcPct val="0"/>
        </a:spcBef>
        <a:spcAft>
          <a:spcPct val="0"/>
        </a:spcAft>
        <a:defRPr sz="2800" b="1">
          <a:solidFill>
            <a:srgbClr val="003399"/>
          </a:solidFill>
          <a:latin typeface="Verdana" pitchFamily="34" charset="0"/>
          <a:cs typeface="Times New Roman" pitchFamily="18" charset="0"/>
        </a:defRPr>
      </a:lvl6pPr>
      <a:lvl7pPr marL="914400" algn="ctr" rtl="0" eaLnBrk="1" fontAlgn="base" hangingPunct="1">
        <a:spcBef>
          <a:spcPct val="0"/>
        </a:spcBef>
        <a:spcAft>
          <a:spcPct val="0"/>
        </a:spcAft>
        <a:defRPr sz="2800" b="1">
          <a:solidFill>
            <a:srgbClr val="003399"/>
          </a:solidFill>
          <a:latin typeface="Verdana" pitchFamily="34" charset="0"/>
          <a:cs typeface="Times New Roman" pitchFamily="18" charset="0"/>
        </a:defRPr>
      </a:lvl7pPr>
      <a:lvl8pPr marL="1371600" algn="ctr" rtl="0" eaLnBrk="1" fontAlgn="base" hangingPunct="1">
        <a:spcBef>
          <a:spcPct val="0"/>
        </a:spcBef>
        <a:spcAft>
          <a:spcPct val="0"/>
        </a:spcAft>
        <a:defRPr sz="2800" b="1">
          <a:solidFill>
            <a:srgbClr val="003399"/>
          </a:solidFill>
          <a:latin typeface="Verdana" pitchFamily="34" charset="0"/>
          <a:cs typeface="Times New Roman" pitchFamily="18" charset="0"/>
        </a:defRPr>
      </a:lvl8pPr>
      <a:lvl9pPr marL="1828800" algn="ctr" rtl="0" eaLnBrk="1" fontAlgn="base" hangingPunct="1">
        <a:spcBef>
          <a:spcPct val="0"/>
        </a:spcBef>
        <a:spcAft>
          <a:spcPct val="0"/>
        </a:spcAft>
        <a:defRPr sz="2800" b="1">
          <a:solidFill>
            <a:srgbClr val="003399"/>
          </a:solidFill>
          <a:latin typeface="Verdana" pitchFamily="34" charset="0"/>
          <a:cs typeface="Times New Roman" pitchFamily="18" charset="0"/>
        </a:defRPr>
      </a:lvl9pPr>
    </p:titleStyle>
    <p:bodyStyle>
      <a:lvl1pPr marL="342900" indent="-342900" algn="l" rtl="0" eaLnBrk="1" fontAlgn="base" hangingPunct="1">
        <a:spcBef>
          <a:spcPct val="20000"/>
        </a:spcBef>
        <a:spcAft>
          <a:spcPct val="0"/>
        </a:spcAft>
        <a:buFont typeface="Wingdings" panose="05000000000000000000" pitchFamily="2" charset="2"/>
        <a:buChar char="§"/>
        <a:defRPr sz="2400" b="1">
          <a:solidFill>
            <a:srgbClr val="003399"/>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cs typeface="+mn-cs"/>
        </a:defRPr>
      </a:lvl2pPr>
      <a:lvl3pPr marL="1143000" indent="-228600" algn="l" rtl="0" eaLnBrk="1" fontAlgn="base" hangingPunct="1">
        <a:spcBef>
          <a:spcPct val="20000"/>
        </a:spcBef>
        <a:spcAft>
          <a:spcPct val="0"/>
        </a:spcAft>
        <a:buFont typeface="Wingdings" panose="05000000000000000000" pitchFamily="2" charset="2"/>
        <a:buChar char="ð"/>
        <a:defRPr sz="2400">
          <a:solidFill>
            <a:schemeClr val="tx1"/>
          </a:solidFill>
          <a:latin typeface="+mn-lt"/>
          <a:cs typeface="+mn-cs"/>
        </a:defRPr>
      </a:lvl3pPr>
      <a:lvl4pPr marL="1600200" indent="-228600" algn="l" rtl="0" eaLnBrk="1" fontAlgn="base" hangingPunct="1">
        <a:spcBef>
          <a:spcPct val="20000"/>
        </a:spcBef>
        <a:spcAft>
          <a:spcPct val="0"/>
        </a:spcAft>
        <a:defRPr sz="2000">
          <a:solidFill>
            <a:schemeClr val="tx1"/>
          </a:solidFill>
          <a:latin typeface="Times New Roman" pitchFamily="18" charset="0"/>
          <a:cs typeface="+mn-cs"/>
        </a:defRPr>
      </a:lvl4pPr>
      <a:lvl5pPr marL="2057400" indent="-228600" algn="l" rtl="0" eaLnBrk="1" fontAlgn="base" hangingPunct="1">
        <a:spcBef>
          <a:spcPct val="20000"/>
        </a:spcBef>
        <a:spcAft>
          <a:spcPct val="0"/>
        </a:spcAft>
        <a:buChar char="»"/>
        <a:defRPr sz="2000">
          <a:solidFill>
            <a:schemeClr val="tx1"/>
          </a:solidFill>
          <a:latin typeface="Times New Roman" pitchFamily="18" charset="0"/>
          <a:cs typeface="+mn-cs"/>
        </a:defRPr>
      </a:lvl5pPr>
      <a:lvl6pPr marL="2514600" indent="-228600" algn="l" rtl="0" eaLnBrk="1" fontAlgn="base" hangingPunct="1">
        <a:spcBef>
          <a:spcPct val="20000"/>
        </a:spcBef>
        <a:spcAft>
          <a:spcPct val="0"/>
        </a:spcAft>
        <a:buChar char="»"/>
        <a:defRPr sz="2000">
          <a:solidFill>
            <a:schemeClr val="tx1"/>
          </a:solidFill>
          <a:latin typeface="Times New Roman" pitchFamily="18" charset="0"/>
          <a:cs typeface="+mn-cs"/>
        </a:defRPr>
      </a:lvl6pPr>
      <a:lvl7pPr marL="2971800" indent="-228600" algn="l" rtl="0" eaLnBrk="1" fontAlgn="base" hangingPunct="1">
        <a:spcBef>
          <a:spcPct val="20000"/>
        </a:spcBef>
        <a:spcAft>
          <a:spcPct val="0"/>
        </a:spcAft>
        <a:buChar char="»"/>
        <a:defRPr sz="2000">
          <a:solidFill>
            <a:schemeClr val="tx1"/>
          </a:solidFill>
          <a:latin typeface="Times New Roman" pitchFamily="18" charset="0"/>
          <a:cs typeface="+mn-cs"/>
        </a:defRPr>
      </a:lvl7pPr>
      <a:lvl8pPr marL="3429000" indent="-228600" algn="l" rtl="0" eaLnBrk="1" fontAlgn="base" hangingPunct="1">
        <a:spcBef>
          <a:spcPct val="20000"/>
        </a:spcBef>
        <a:spcAft>
          <a:spcPct val="0"/>
        </a:spcAft>
        <a:buChar char="»"/>
        <a:defRPr sz="2000">
          <a:solidFill>
            <a:schemeClr val="tx1"/>
          </a:solidFill>
          <a:latin typeface="Times New Roman" pitchFamily="18" charset="0"/>
          <a:cs typeface="+mn-cs"/>
        </a:defRPr>
      </a:lvl8pPr>
      <a:lvl9pPr marL="3886200" indent="-228600" algn="l" rtl="0" eaLnBrk="1" fontAlgn="base" hangingPunct="1">
        <a:spcBef>
          <a:spcPct val="20000"/>
        </a:spcBef>
        <a:spcAft>
          <a:spcPct val="0"/>
        </a:spcAft>
        <a:buChar char="»"/>
        <a:defRPr sz="2000">
          <a:solidFill>
            <a:schemeClr val="tx1"/>
          </a:solidFill>
          <a:latin typeface="Times New Roman" pitchFamily="18" charset="0"/>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5F3AEBA5-C9FF-466B-ABE2-05021E3BD969}"/>
              </a:ext>
            </a:extLst>
          </p:cNvPr>
          <p:cNvSpPr>
            <a:spLocks noGrp="1"/>
          </p:cNvSpPr>
          <p:nvPr>
            <p:ph type="title"/>
          </p:nvPr>
        </p:nvSpPr>
        <p:spPr/>
        <p:txBody>
          <a:bodyPr/>
          <a:lstStyle/>
          <a:p>
            <a:r>
              <a:rPr lang="en-GB" dirty="0"/>
              <a:t>20</a:t>
            </a:r>
            <a:r>
              <a:rPr lang="en-GB" baseline="30000" dirty="0"/>
              <a:t>th </a:t>
            </a:r>
            <a:r>
              <a:rPr lang="en-GB" dirty="0"/>
              <a:t>IWG-PTI </a:t>
            </a:r>
            <a:br>
              <a:rPr lang="en-GB" dirty="0"/>
            </a:br>
            <a:r>
              <a:rPr lang="en-GB" dirty="0"/>
              <a:t>OICA COMMENST &amp; </a:t>
            </a:r>
            <a:r>
              <a:rPr lang="en-GB" dirty="0" err="1"/>
              <a:t>SUBMISSIOn</a:t>
            </a:r>
            <a:endParaRPr lang="en-GB" dirty="0"/>
          </a:p>
        </p:txBody>
      </p:sp>
      <p:sp>
        <p:nvSpPr>
          <p:cNvPr id="20" name="Text Placeholder 19">
            <a:extLst>
              <a:ext uri="{FF2B5EF4-FFF2-40B4-BE49-F238E27FC236}">
                <a16:creationId xmlns:a16="http://schemas.microsoft.com/office/drawing/2014/main" id="{4C6DCA31-9DF3-47DC-B962-82F07DE252A6}"/>
              </a:ext>
            </a:extLst>
          </p:cNvPr>
          <p:cNvSpPr>
            <a:spLocks noGrp="1"/>
          </p:cNvSpPr>
          <p:nvPr>
            <p:ph type="body" sz="quarter" idx="15"/>
          </p:nvPr>
        </p:nvSpPr>
        <p:spPr/>
        <p:txBody>
          <a:bodyPr/>
          <a:lstStyle/>
          <a:p>
            <a:r>
              <a:rPr lang="en-GB" dirty="0"/>
              <a:t>01 March 2021</a:t>
            </a:r>
          </a:p>
        </p:txBody>
      </p:sp>
      <p:sp>
        <p:nvSpPr>
          <p:cNvPr id="18" name="Text Placeholder 17">
            <a:extLst>
              <a:ext uri="{FF2B5EF4-FFF2-40B4-BE49-F238E27FC236}">
                <a16:creationId xmlns:a16="http://schemas.microsoft.com/office/drawing/2014/main" id="{87C78031-C752-459B-BB77-7AF8BE085478}"/>
              </a:ext>
            </a:extLst>
          </p:cNvPr>
          <p:cNvSpPr>
            <a:spLocks noGrp="1"/>
          </p:cNvSpPr>
          <p:nvPr>
            <p:ph type="body" sz="quarter" idx="13"/>
          </p:nvPr>
        </p:nvSpPr>
        <p:spPr/>
        <p:txBody>
          <a:bodyPr/>
          <a:lstStyle/>
          <a:p>
            <a:r>
              <a:rPr lang="en-GB" dirty="0"/>
              <a:t>MOHIT TYAGI</a:t>
            </a:r>
          </a:p>
        </p:txBody>
      </p:sp>
      <p:sp>
        <p:nvSpPr>
          <p:cNvPr id="19" name="Text Placeholder 18">
            <a:extLst>
              <a:ext uri="{FF2B5EF4-FFF2-40B4-BE49-F238E27FC236}">
                <a16:creationId xmlns:a16="http://schemas.microsoft.com/office/drawing/2014/main" id="{96B59E68-0063-4EDF-AE72-C5C74F8EAAD2}"/>
              </a:ext>
            </a:extLst>
          </p:cNvPr>
          <p:cNvSpPr>
            <a:spLocks noGrp="1"/>
          </p:cNvSpPr>
          <p:nvPr>
            <p:ph type="body" sz="quarter" idx="14"/>
          </p:nvPr>
        </p:nvSpPr>
        <p:spPr/>
        <p:txBody>
          <a:bodyPr/>
          <a:lstStyle/>
          <a:p>
            <a:r>
              <a:rPr lang="en-GB" dirty="0"/>
              <a:t>ACEA Director Technical Regulations</a:t>
            </a:r>
          </a:p>
          <a:p>
            <a:endParaRPr lang="en-GB" dirty="0"/>
          </a:p>
        </p:txBody>
      </p:sp>
      <p:sp>
        <p:nvSpPr>
          <p:cNvPr id="21" name="Text Placeholder 20">
            <a:extLst>
              <a:ext uri="{FF2B5EF4-FFF2-40B4-BE49-F238E27FC236}">
                <a16:creationId xmlns:a16="http://schemas.microsoft.com/office/drawing/2014/main" id="{3B49E455-FC21-4683-AAF0-D98BC00C42A0}"/>
              </a:ext>
            </a:extLst>
          </p:cNvPr>
          <p:cNvSpPr>
            <a:spLocks noGrp="1"/>
          </p:cNvSpPr>
          <p:nvPr>
            <p:ph type="body" sz="quarter" idx="16"/>
          </p:nvPr>
        </p:nvSpPr>
        <p:spPr/>
        <p:txBody>
          <a:bodyPr/>
          <a:lstStyle/>
          <a:p>
            <a:r>
              <a:rPr lang="en-GB" dirty="0"/>
              <a:t>20</a:t>
            </a:r>
            <a:r>
              <a:rPr lang="en-GB" baseline="30000" dirty="0"/>
              <a:t>th</a:t>
            </a:r>
            <a:r>
              <a:rPr lang="en-GB" dirty="0"/>
              <a:t> IWG-PTI</a:t>
            </a:r>
          </a:p>
        </p:txBody>
      </p:sp>
      <p:sp>
        <p:nvSpPr>
          <p:cNvPr id="22" name="Text Placeholder 21">
            <a:extLst>
              <a:ext uri="{FF2B5EF4-FFF2-40B4-BE49-F238E27FC236}">
                <a16:creationId xmlns:a16="http://schemas.microsoft.com/office/drawing/2014/main" id="{2184A35D-34B9-4508-8423-8CADEF482A3A}"/>
              </a:ext>
            </a:extLst>
          </p:cNvPr>
          <p:cNvSpPr>
            <a:spLocks noGrp="1"/>
          </p:cNvSpPr>
          <p:nvPr>
            <p:ph type="body" sz="quarter" idx="17"/>
          </p:nvPr>
        </p:nvSpPr>
        <p:spPr/>
        <p:txBody>
          <a:bodyPr/>
          <a:lstStyle/>
          <a:p>
            <a:r>
              <a:rPr lang="en-GB" dirty="0"/>
              <a:t>Web Conference</a:t>
            </a:r>
          </a:p>
        </p:txBody>
      </p:sp>
    </p:spTree>
    <p:extLst>
      <p:ext uri="{BB962C8B-B14F-4D97-AF65-F5344CB8AC3E}">
        <p14:creationId xmlns:p14="http://schemas.microsoft.com/office/powerpoint/2010/main" val="12760529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501AD33-10CD-4CDE-94AD-427BD43559D9}"/>
              </a:ext>
            </a:extLst>
          </p:cNvPr>
          <p:cNvSpPr>
            <a:spLocks noGrp="1"/>
          </p:cNvSpPr>
          <p:nvPr>
            <p:ph type="body" sz="quarter" idx="10"/>
          </p:nvPr>
        </p:nvSpPr>
        <p:spPr/>
        <p:txBody>
          <a:bodyPr>
            <a:normAutofit/>
          </a:bodyPr>
          <a:lstStyle/>
          <a:p>
            <a:r>
              <a:rPr lang="en-GB" sz="4400" dirty="0"/>
              <a:t>OICA Comments on PTI 17-07 &amp; PTI 19-03</a:t>
            </a:r>
          </a:p>
        </p:txBody>
      </p:sp>
      <p:sp>
        <p:nvSpPr>
          <p:cNvPr id="8" name="Text Placeholder 7">
            <a:extLst>
              <a:ext uri="{FF2B5EF4-FFF2-40B4-BE49-F238E27FC236}">
                <a16:creationId xmlns:a16="http://schemas.microsoft.com/office/drawing/2014/main" id="{EA9E6535-1B88-4BE3-9D65-9408E519F4B1}"/>
              </a:ext>
            </a:extLst>
          </p:cNvPr>
          <p:cNvSpPr>
            <a:spLocks noGrp="1"/>
          </p:cNvSpPr>
          <p:nvPr>
            <p:ph type="body" sz="quarter" idx="15"/>
          </p:nvPr>
        </p:nvSpPr>
        <p:spPr>
          <a:xfrm>
            <a:off x="1143000" y="1371600"/>
            <a:ext cx="10513463" cy="4343400"/>
          </a:xfrm>
        </p:spPr>
        <p:txBody>
          <a:bodyPr/>
          <a:lstStyle/>
          <a:p>
            <a:pPr marL="457200" lvl="1" indent="0" algn="just">
              <a:spcBef>
                <a:spcPts val="0"/>
              </a:spcBef>
              <a:spcAft>
                <a:spcPts val="0"/>
              </a:spcAft>
              <a:buNone/>
            </a:pPr>
            <a:r>
              <a:rPr lang="en-US" sz="1600" b="0" dirty="0">
                <a:solidFill>
                  <a:srgbClr val="0070C0"/>
                </a:solidFill>
                <a:effectLst/>
                <a:latin typeface="+mj-lt"/>
                <a:ea typeface="Calibri" panose="020F0502020204030204" pitchFamily="34" charset="0"/>
              </a:rPr>
              <a:t>(f) the international vehicle safety legal acts shall be interconnected to ensure continuous compliance of the vehicle;</a:t>
            </a:r>
            <a:endParaRPr lang="en-US" sz="1600" b="0" dirty="0">
              <a:effectLst/>
              <a:latin typeface="+mj-lt"/>
              <a:ea typeface="Calibri" panose="020F0502020204030204" pitchFamily="34" charset="0"/>
            </a:endParaRPr>
          </a:p>
          <a:p>
            <a:pPr marL="0" marR="0" indent="0" algn="just">
              <a:spcBef>
                <a:spcPts val="0"/>
              </a:spcBef>
              <a:spcAft>
                <a:spcPts val="0"/>
              </a:spcAft>
              <a:buNone/>
            </a:pPr>
            <a:r>
              <a:rPr lang="en-US" sz="2000" b="0" dirty="0">
                <a:solidFill>
                  <a:srgbClr val="0070C0"/>
                </a:solidFill>
                <a:effectLst/>
                <a:latin typeface="+mj-lt"/>
                <a:ea typeface="Calibri" panose="020F0502020204030204" pitchFamily="34" charset="0"/>
              </a:rPr>
              <a:t> </a:t>
            </a:r>
            <a:endParaRPr lang="en-US" sz="2000" b="0" dirty="0">
              <a:effectLst/>
              <a:latin typeface="+mj-lt"/>
              <a:ea typeface="Calibri" panose="020F0502020204030204" pitchFamily="34" charset="0"/>
            </a:endParaRPr>
          </a:p>
          <a:p>
            <a:pPr marL="457200" lvl="1" indent="0" algn="just">
              <a:spcBef>
                <a:spcPts val="0"/>
              </a:spcBef>
              <a:spcAft>
                <a:spcPts val="0"/>
              </a:spcAft>
              <a:buNone/>
            </a:pPr>
            <a:r>
              <a:rPr lang="en-US" sz="2000" b="0" dirty="0">
                <a:solidFill>
                  <a:srgbClr val="000000"/>
                </a:solidFill>
                <a:effectLst/>
                <a:latin typeface="+mj-lt"/>
                <a:ea typeface="Calibri" panose="020F0502020204030204" pitchFamily="34" charset="0"/>
              </a:rPr>
              <a:t>We are not sure if the PTI IWG have the mandate to provide WP29 with such a framework, which obviously apply to GRs. </a:t>
            </a:r>
          </a:p>
          <a:p>
            <a:pPr marL="457200" lvl="1" indent="0" algn="just">
              <a:spcBef>
                <a:spcPts val="0"/>
              </a:spcBef>
              <a:spcAft>
                <a:spcPts val="0"/>
              </a:spcAft>
              <a:buNone/>
            </a:pPr>
            <a:endParaRPr lang="en-US" sz="2000" b="0" dirty="0">
              <a:latin typeface="+mj-lt"/>
              <a:ea typeface="Calibri" panose="020F0502020204030204" pitchFamily="34" charset="0"/>
            </a:endParaRPr>
          </a:p>
          <a:p>
            <a:pPr marL="457200" lvl="1" indent="0" algn="just">
              <a:spcBef>
                <a:spcPts val="0"/>
              </a:spcBef>
              <a:spcAft>
                <a:spcPts val="0"/>
              </a:spcAft>
              <a:buNone/>
            </a:pPr>
            <a:r>
              <a:rPr lang="en-US" sz="2000" b="0" dirty="0">
                <a:solidFill>
                  <a:srgbClr val="000000"/>
                </a:solidFill>
                <a:effectLst/>
                <a:latin typeface="+mj-lt"/>
                <a:ea typeface="Calibri" panose="020F0502020204030204" pitchFamily="34" charset="0"/>
              </a:rPr>
              <a:t>TORs and the WP29 reports, as well as the references in the footnote "In accordance with the program of work of the Inland Transport Committee for 2018–2019 (ECE/TRANS/274, para. 123 and ECE/TRANS/2018/21/Add.1, cluster 3.1)"  should be checked.</a:t>
            </a:r>
            <a:endParaRPr lang="en-US" sz="2000" b="0" dirty="0">
              <a:effectLst/>
              <a:latin typeface="+mj-lt"/>
              <a:ea typeface="Calibri" panose="020F0502020204030204" pitchFamily="34" charset="0"/>
            </a:endParaRPr>
          </a:p>
          <a:p>
            <a:pPr marL="457200" lvl="1" indent="0" algn="just">
              <a:spcBef>
                <a:spcPts val="0"/>
              </a:spcBef>
              <a:spcAft>
                <a:spcPts val="0"/>
              </a:spcAft>
              <a:buNone/>
            </a:pPr>
            <a:endParaRPr lang="en-US" sz="2000" dirty="0">
              <a:solidFill>
                <a:srgbClr val="003478"/>
              </a:solidFill>
              <a:latin typeface="+mj-lt"/>
            </a:endParaRPr>
          </a:p>
          <a:p>
            <a:pPr marL="457200" lvl="1" indent="0" algn="just">
              <a:spcBef>
                <a:spcPts val="0"/>
              </a:spcBef>
              <a:spcAft>
                <a:spcPts val="0"/>
              </a:spcAft>
              <a:buNone/>
            </a:pPr>
            <a:r>
              <a:rPr lang="en-US" sz="1600" b="0" dirty="0">
                <a:solidFill>
                  <a:srgbClr val="0070C0"/>
                </a:solidFill>
                <a:latin typeface="+mj-lt"/>
              </a:rPr>
              <a:t>(g) when necessary, relevant requirements for the performance of systems and components including automated (autonomous) driving systems for in service compliance and assessment methods should be developed;  </a:t>
            </a:r>
          </a:p>
          <a:p>
            <a:pPr marL="457200" lvl="1" indent="0" algn="just">
              <a:spcBef>
                <a:spcPts val="0"/>
              </a:spcBef>
              <a:spcAft>
                <a:spcPts val="0"/>
              </a:spcAft>
              <a:buNone/>
            </a:pPr>
            <a:r>
              <a:rPr lang="en-US" sz="1600" b="0" dirty="0">
                <a:solidFill>
                  <a:srgbClr val="000000"/>
                </a:solidFill>
                <a:latin typeface="+mj-lt"/>
              </a:rPr>
              <a:t> </a:t>
            </a:r>
          </a:p>
          <a:p>
            <a:pPr marL="457200" lvl="1" indent="0" algn="just">
              <a:spcBef>
                <a:spcPts val="0"/>
              </a:spcBef>
              <a:spcAft>
                <a:spcPts val="0"/>
              </a:spcAft>
              <a:buNone/>
            </a:pPr>
            <a:r>
              <a:rPr lang="en-US" sz="2000" b="0" dirty="0">
                <a:solidFill>
                  <a:srgbClr val="000000"/>
                </a:solidFill>
                <a:latin typeface="+mj-lt"/>
              </a:rPr>
              <a:t>There is no guidance what are the criteria to indicate when or where an additional effort is necessary. There is a need for clear, easy to measure reasons why and when a system or function must be taken in focus.</a:t>
            </a:r>
          </a:p>
          <a:p>
            <a:pPr marL="0" marR="0" indent="0" algn="just">
              <a:spcBef>
                <a:spcPts val="0"/>
              </a:spcBef>
              <a:spcAft>
                <a:spcPts val="0"/>
              </a:spcAft>
              <a:buNone/>
            </a:pPr>
            <a:endParaRPr lang="en-US" sz="2000" b="0" dirty="0">
              <a:latin typeface="+mj-lt"/>
            </a:endParaRPr>
          </a:p>
          <a:p>
            <a:pPr marL="0" marR="0" lvl="0" indent="0" algn="just">
              <a:spcBef>
                <a:spcPts val="0"/>
              </a:spcBef>
              <a:spcAft>
                <a:spcPts val="0"/>
              </a:spcAft>
              <a:buNone/>
            </a:pPr>
            <a:endParaRPr lang="en-US" sz="2000" b="0" dirty="0">
              <a:latin typeface="+mj-lt"/>
            </a:endParaRPr>
          </a:p>
          <a:p>
            <a:pPr marL="0" indent="0" algn="just">
              <a:buNone/>
            </a:pPr>
            <a:endParaRPr lang="en-GB" sz="2000" b="0" dirty="0">
              <a:latin typeface="+mj-lt"/>
            </a:endParaRPr>
          </a:p>
        </p:txBody>
      </p:sp>
      <p:sp>
        <p:nvSpPr>
          <p:cNvPr id="2" name="Slide Number Placeholder 1"/>
          <p:cNvSpPr>
            <a:spLocks noGrp="1"/>
          </p:cNvSpPr>
          <p:nvPr>
            <p:ph type="sldNum" sz="quarter" idx="13"/>
          </p:nvPr>
        </p:nvSpPr>
        <p:spPr/>
        <p:txBody>
          <a:bodyPr/>
          <a:lstStyle/>
          <a:p>
            <a:fld id="{89D2D49A-B678-49DD-A6F9-08A7BB776F50}" type="slidenum">
              <a:rPr lang="en-GB" smtClean="0"/>
              <a:pPr/>
              <a:t>10</a:t>
            </a:fld>
            <a:endParaRPr lang="en-GB" dirty="0"/>
          </a:p>
        </p:txBody>
      </p:sp>
    </p:spTree>
    <p:extLst>
      <p:ext uri="{BB962C8B-B14F-4D97-AF65-F5344CB8AC3E}">
        <p14:creationId xmlns:p14="http://schemas.microsoft.com/office/powerpoint/2010/main" val="24979725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501AD33-10CD-4CDE-94AD-427BD43559D9}"/>
              </a:ext>
            </a:extLst>
          </p:cNvPr>
          <p:cNvSpPr>
            <a:spLocks noGrp="1"/>
          </p:cNvSpPr>
          <p:nvPr>
            <p:ph type="body" sz="quarter" idx="10"/>
          </p:nvPr>
        </p:nvSpPr>
        <p:spPr/>
        <p:txBody>
          <a:bodyPr>
            <a:normAutofit/>
          </a:bodyPr>
          <a:lstStyle/>
          <a:p>
            <a:r>
              <a:rPr lang="en-GB" sz="4400" dirty="0"/>
              <a:t>OICA Comments on PTI 17-07 &amp; PTI 19-03</a:t>
            </a:r>
          </a:p>
        </p:txBody>
      </p:sp>
      <p:sp>
        <p:nvSpPr>
          <p:cNvPr id="8" name="Text Placeholder 7">
            <a:extLst>
              <a:ext uri="{FF2B5EF4-FFF2-40B4-BE49-F238E27FC236}">
                <a16:creationId xmlns:a16="http://schemas.microsoft.com/office/drawing/2014/main" id="{EA9E6535-1B88-4BE3-9D65-9408E519F4B1}"/>
              </a:ext>
            </a:extLst>
          </p:cNvPr>
          <p:cNvSpPr>
            <a:spLocks noGrp="1"/>
          </p:cNvSpPr>
          <p:nvPr>
            <p:ph type="body" sz="quarter" idx="15"/>
          </p:nvPr>
        </p:nvSpPr>
        <p:spPr>
          <a:xfrm>
            <a:off x="1143000" y="1371600"/>
            <a:ext cx="10513463" cy="4343400"/>
          </a:xfrm>
        </p:spPr>
        <p:txBody>
          <a:bodyPr/>
          <a:lstStyle/>
          <a:p>
            <a:pPr marL="0" marR="0" indent="0" algn="just">
              <a:spcBef>
                <a:spcPts val="0"/>
              </a:spcBef>
              <a:spcAft>
                <a:spcPts val="600"/>
              </a:spcAft>
              <a:buNone/>
            </a:pPr>
            <a:r>
              <a:rPr lang="en-US" sz="1600" b="0" i="1" dirty="0">
                <a:solidFill>
                  <a:srgbClr val="0070C0"/>
                </a:solidFill>
                <a:latin typeface="+mj-lt"/>
              </a:rPr>
              <a:t>(h)    access, under well-defined and agreed pre-conditions, to the technical specifications of each individual vehicle and the data needed for objective verification of the functionality of the safety and environment </a:t>
            </a:r>
          </a:p>
          <a:p>
            <a:pPr marL="0" marR="0" indent="0" algn="just">
              <a:spcBef>
                <a:spcPts val="0"/>
              </a:spcBef>
              <a:spcAft>
                <a:spcPts val="0"/>
              </a:spcAft>
              <a:buNone/>
            </a:pPr>
            <a:endParaRPr lang="en-US" sz="2000" b="0" dirty="0">
              <a:solidFill>
                <a:srgbClr val="000000"/>
              </a:solidFill>
              <a:latin typeface="+mj-lt"/>
            </a:endParaRPr>
          </a:p>
          <a:p>
            <a:pPr marL="0" marR="0" indent="0" algn="just">
              <a:spcBef>
                <a:spcPts val="0"/>
              </a:spcBef>
              <a:spcAft>
                <a:spcPts val="0"/>
              </a:spcAft>
              <a:buNone/>
            </a:pPr>
            <a:r>
              <a:rPr lang="en-US" sz="2000" b="0" dirty="0">
                <a:solidFill>
                  <a:srgbClr val="000000"/>
                </a:solidFill>
                <a:latin typeface="+mj-lt"/>
              </a:rPr>
              <a:t>It is strongly advised not to differ or reproduce national requirements for diagnostic tools. Requirements shall at least be on the same level as EU 2019/621 for specific PTI information and EU 2018/858 and EU 715/2007 for eventually in addition needed ECU / DTC RMI information identical to the information already be given to diagnosis tool manufacturers.</a:t>
            </a:r>
          </a:p>
          <a:p>
            <a:pPr marL="0" marR="0" indent="0" algn="just">
              <a:spcBef>
                <a:spcPts val="0"/>
              </a:spcBef>
              <a:spcAft>
                <a:spcPts val="0"/>
              </a:spcAft>
              <a:buNone/>
            </a:pPr>
            <a:r>
              <a:rPr lang="en-US" sz="2000" b="0" dirty="0">
                <a:solidFill>
                  <a:srgbClr val="000000"/>
                </a:solidFill>
                <a:latin typeface="+mj-lt"/>
              </a:rPr>
              <a:t> </a:t>
            </a:r>
          </a:p>
          <a:p>
            <a:pPr marL="0" marR="0" indent="0" algn="just">
              <a:spcBef>
                <a:spcPts val="0"/>
              </a:spcBef>
              <a:spcAft>
                <a:spcPts val="0"/>
              </a:spcAft>
              <a:buNone/>
            </a:pPr>
            <a:r>
              <a:rPr lang="en-US" sz="2000" b="0" dirty="0">
                <a:solidFill>
                  <a:srgbClr val="000000"/>
                </a:solidFill>
                <a:latin typeface="+mj-lt"/>
              </a:rPr>
              <a:t>Concern of MIL manipulation can be resolved in future by the adoption of technical requirements of (DRAFT) ISO 20730 Part 1, 2 &amp; 3 which requires vehicle functional check only if diagnosis is not successful. These standard defines the application and communication requirements conformance test plan.</a:t>
            </a:r>
          </a:p>
          <a:p>
            <a:pPr marL="0" marR="0" indent="0" algn="just">
              <a:spcBef>
                <a:spcPts val="0"/>
              </a:spcBef>
              <a:spcAft>
                <a:spcPts val="0"/>
              </a:spcAft>
              <a:buNone/>
            </a:pPr>
            <a:endParaRPr lang="en-US" sz="2000" b="0" dirty="0">
              <a:solidFill>
                <a:srgbClr val="000000"/>
              </a:solidFill>
              <a:latin typeface="+mj-lt"/>
            </a:endParaRPr>
          </a:p>
          <a:p>
            <a:pPr marL="0" marR="0" indent="0" algn="just">
              <a:spcBef>
                <a:spcPts val="0"/>
              </a:spcBef>
              <a:spcAft>
                <a:spcPts val="0"/>
              </a:spcAft>
              <a:buNone/>
            </a:pPr>
            <a:r>
              <a:rPr lang="en-US" sz="2000" b="0" dirty="0">
                <a:solidFill>
                  <a:srgbClr val="000000"/>
                </a:solidFill>
                <a:latin typeface="+mj-lt"/>
              </a:rPr>
              <a:t>These ISO standards should replace in future </a:t>
            </a:r>
            <a:r>
              <a:rPr lang="en-US" sz="2000" b="0" dirty="0" err="1">
                <a:solidFill>
                  <a:srgbClr val="000000"/>
                </a:solidFill>
                <a:latin typeface="+mj-lt"/>
              </a:rPr>
              <a:t>ePTI</a:t>
            </a:r>
            <a:r>
              <a:rPr lang="en-US" sz="2000" b="0" dirty="0">
                <a:solidFill>
                  <a:srgbClr val="000000"/>
                </a:solidFill>
                <a:latin typeface="+mj-lt"/>
              </a:rPr>
              <a:t> data conformance test requirement in various regulations set out by Contracting parties.  This will be an important step towards avoiding any further fragmentation across Contracting Parties.</a:t>
            </a:r>
          </a:p>
          <a:p>
            <a:pPr marL="0" marR="0" indent="0" algn="just">
              <a:spcBef>
                <a:spcPts val="0"/>
              </a:spcBef>
              <a:spcAft>
                <a:spcPts val="0"/>
              </a:spcAft>
              <a:buNone/>
            </a:pPr>
            <a:endParaRPr lang="en-US" sz="1800" b="0" dirty="0">
              <a:latin typeface="+mj-lt"/>
            </a:endParaRPr>
          </a:p>
          <a:p>
            <a:pPr marL="0" marR="0" lvl="0" indent="0" algn="just">
              <a:spcBef>
                <a:spcPts val="0"/>
              </a:spcBef>
              <a:spcAft>
                <a:spcPts val="0"/>
              </a:spcAft>
              <a:buNone/>
            </a:pPr>
            <a:endParaRPr lang="en-US" sz="1800" b="0" dirty="0">
              <a:latin typeface="+mj-lt"/>
            </a:endParaRPr>
          </a:p>
          <a:p>
            <a:pPr marL="0" indent="0" algn="just">
              <a:buNone/>
            </a:pPr>
            <a:endParaRPr lang="en-GB" sz="1800" b="0" dirty="0">
              <a:latin typeface="+mj-lt"/>
            </a:endParaRPr>
          </a:p>
        </p:txBody>
      </p:sp>
      <p:sp>
        <p:nvSpPr>
          <p:cNvPr id="2" name="Slide Number Placeholder 1"/>
          <p:cNvSpPr>
            <a:spLocks noGrp="1"/>
          </p:cNvSpPr>
          <p:nvPr>
            <p:ph type="sldNum" sz="quarter" idx="13"/>
          </p:nvPr>
        </p:nvSpPr>
        <p:spPr/>
        <p:txBody>
          <a:bodyPr/>
          <a:lstStyle/>
          <a:p>
            <a:fld id="{89D2D49A-B678-49DD-A6F9-08A7BB776F50}" type="slidenum">
              <a:rPr lang="en-GB" smtClean="0"/>
              <a:pPr/>
              <a:t>11</a:t>
            </a:fld>
            <a:endParaRPr lang="en-GB" dirty="0"/>
          </a:p>
        </p:txBody>
      </p:sp>
    </p:spTree>
    <p:extLst>
      <p:ext uri="{BB962C8B-B14F-4D97-AF65-F5344CB8AC3E}">
        <p14:creationId xmlns:p14="http://schemas.microsoft.com/office/powerpoint/2010/main" val="35981531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501AD33-10CD-4CDE-94AD-427BD43559D9}"/>
              </a:ext>
            </a:extLst>
          </p:cNvPr>
          <p:cNvSpPr>
            <a:spLocks noGrp="1"/>
          </p:cNvSpPr>
          <p:nvPr>
            <p:ph type="body" sz="quarter" idx="10"/>
          </p:nvPr>
        </p:nvSpPr>
        <p:spPr/>
        <p:txBody>
          <a:bodyPr>
            <a:normAutofit/>
          </a:bodyPr>
          <a:lstStyle/>
          <a:p>
            <a:r>
              <a:rPr lang="en-GB" sz="4400" dirty="0"/>
              <a:t>OICA Comments on PTI 17-07 &amp; PTI 19-03</a:t>
            </a:r>
          </a:p>
        </p:txBody>
      </p:sp>
      <p:sp>
        <p:nvSpPr>
          <p:cNvPr id="8" name="Text Placeholder 7">
            <a:extLst>
              <a:ext uri="{FF2B5EF4-FFF2-40B4-BE49-F238E27FC236}">
                <a16:creationId xmlns:a16="http://schemas.microsoft.com/office/drawing/2014/main" id="{EA9E6535-1B88-4BE3-9D65-9408E519F4B1}"/>
              </a:ext>
            </a:extLst>
          </p:cNvPr>
          <p:cNvSpPr>
            <a:spLocks noGrp="1"/>
          </p:cNvSpPr>
          <p:nvPr>
            <p:ph type="body" sz="quarter" idx="15"/>
          </p:nvPr>
        </p:nvSpPr>
        <p:spPr>
          <a:xfrm>
            <a:off x="1143000" y="1371600"/>
            <a:ext cx="10513463" cy="4343400"/>
          </a:xfrm>
        </p:spPr>
        <p:txBody>
          <a:bodyPr/>
          <a:lstStyle/>
          <a:p>
            <a:pPr marL="0" marR="0" lvl="0" indent="0">
              <a:spcBef>
                <a:spcPts val="0"/>
              </a:spcBef>
              <a:spcAft>
                <a:spcPts val="0"/>
              </a:spcAft>
              <a:buNone/>
            </a:pPr>
            <a:r>
              <a:rPr lang="en-US" sz="2000" b="0" dirty="0">
                <a:solidFill>
                  <a:srgbClr val="000000"/>
                </a:solidFill>
                <a:latin typeface="+mj-lt"/>
              </a:rPr>
              <a:t>Article 4: Safety Vison</a:t>
            </a:r>
          </a:p>
          <a:p>
            <a:pPr marL="457200" lvl="1" indent="0">
              <a:spcBef>
                <a:spcPts val="0"/>
              </a:spcBef>
              <a:spcAft>
                <a:spcPts val="0"/>
              </a:spcAft>
              <a:buNone/>
            </a:pPr>
            <a:r>
              <a:rPr lang="en-US" sz="1600" b="0" i="1" dirty="0">
                <a:solidFill>
                  <a:srgbClr val="0070C0"/>
                </a:solidFill>
                <a:latin typeface="+mn-lt"/>
              </a:rPr>
              <a:t>4.1. Vehicles degrade over the time and it is necessary to assess the impact of degradations, breakdowns, tampering, wear and other events that may impact in vehicle’s performance in road safety and environmental protection. The Type Approval requirements, defined in UN Regulations, aim to last in a reasonable manner as long as the vehicle is used. Nevertheless, it is not considered that in service compliance means keeping the features of vehicles and their equipment and systems as new (approved) ones until scrapped. Nor does it deem that compliance with the requirements should be demonstrated with the same procedure as Type Approval. It is supported by the fact that vehicles are operated in wider range of driving conditions, than those tested. The requirements for the performance of systems and components including automated (autonomous) driving systems for in service compliance and in service compliance vehicle assessment methods shall be set assessing additional inputs, as described below. </a:t>
            </a:r>
          </a:p>
          <a:p>
            <a:pPr marL="0" marR="0" indent="0">
              <a:spcBef>
                <a:spcPts val="0"/>
              </a:spcBef>
              <a:spcAft>
                <a:spcPts val="0"/>
              </a:spcAft>
              <a:buNone/>
            </a:pPr>
            <a:r>
              <a:rPr lang="en-US" sz="2000" b="0" dirty="0">
                <a:solidFill>
                  <a:srgbClr val="000000"/>
                </a:solidFill>
                <a:latin typeface="+mj-lt"/>
              </a:rPr>
              <a:t> </a:t>
            </a:r>
          </a:p>
          <a:p>
            <a:pPr marL="457200" lvl="1" indent="0">
              <a:spcBef>
                <a:spcPts val="0"/>
              </a:spcBef>
              <a:spcAft>
                <a:spcPts val="0"/>
              </a:spcAft>
              <a:buNone/>
            </a:pPr>
            <a:r>
              <a:rPr lang="en-US" sz="1800" b="0" dirty="0">
                <a:solidFill>
                  <a:srgbClr val="000000"/>
                </a:solidFill>
                <a:latin typeface="+mj-lt"/>
              </a:rPr>
              <a:t>Defects are more generic. An impact of a breakdown as something considered into PTI does not make </a:t>
            </a:r>
            <a:r>
              <a:rPr lang="en-US" sz="1800" dirty="0">
                <a:solidFill>
                  <a:srgbClr val="000000"/>
                </a:solidFill>
                <a:latin typeface="+mj-lt"/>
              </a:rPr>
              <a:t>any point</a:t>
            </a:r>
            <a:r>
              <a:rPr lang="en-US" sz="1800" b="0" dirty="0">
                <a:solidFill>
                  <a:srgbClr val="000000"/>
                </a:solidFill>
                <a:latin typeface="+mj-lt"/>
              </a:rPr>
              <a:t> from vehicle manufacturers point of view. And it is the task for GR’s to define relevant requirements and verifications at type approval that the vehicle strategy is valid to ensure safety of the vehicle over time.</a:t>
            </a:r>
          </a:p>
          <a:p>
            <a:pPr marL="457200" lvl="1" indent="0">
              <a:spcBef>
                <a:spcPts val="0"/>
              </a:spcBef>
              <a:spcAft>
                <a:spcPts val="0"/>
              </a:spcAft>
              <a:buNone/>
            </a:pPr>
            <a:r>
              <a:rPr lang="en-US" sz="1800" b="0" dirty="0">
                <a:solidFill>
                  <a:srgbClr val="000000"/>
                </a:solidFill>
                <a:latin typeface="+mj-lt"/>
              </a:rPr>
              <a:t> </a:t>
            </a:r>
            <a:endParaRPr lang="en-US" sz="2000" b="0" dirty="0">
              <a:solidFill>
                <a:srgbClr val="000000"/>
              </a:solidFill>
              <a:latin typeface="+mj-lt"/>
            </a:endParaRPr>
          </a:p>
          <a:p>
            <a:pPr marL="457200" lvl="1" indent="0">
              <a:spcBef>
                <a:spcPts val="0"/>
              </a:spcBef>
              <a:spcAft>
                <a:spcPts val="0"/>
              </a:spcAft>
              <a:buNone/>
            </a:pPr>
            <a:r>
              <a:rPr lang="en-US" sz="1600" b="0" i="1" dirty="0">
                <a:solidFill>
                  <a:srgbClr val="0070C0"/>
                </a:solidFill>
                <a:latin typeface="+mn-lt"/>
              </a:rPr>
              <a:t>4.2. The vehicles in-use in normal operational conditions shall not cause any traffic accidents resulting in injury or death that are reasonably foreseeable and preventable. </a:t>
            </a:r>
          </a:p>
          <a:p>
            <a:pPr marL="0" marR="0" indent="0">
              <a:spcBef>
                <a:spcPts val="0"/>
              </a:spcBef>
              <a:spcAft>
                <a:spcPts val="0"/>
              </a:spcAft>
              <a:buNone/>
            </a:pPr>
            <a:r>
              <a:rPr lang="en-US" sz="2000" b="0" dirty="0">
                <a:solidFill>
                  <a:srgbClr val="000000"/>
                </a:solidFill>
                <a:latin typeface="+mj-lt"/>
              </a:rPr>
              <a:t> </a:t>
            </a:r>
          </a:p>
          <a:p>
            <a:pPr marL="457200" lvl="1" indent="0">
              <a:spcBef>
                <a:spcPts val="0"/>
              </a:spcBef>
              <a:spcAft>
                <a:spcPts val="0"/>
              </a:spcAft>
              <a:buNone/>
            </a:pPr>
            <a:r>
              <a:rPr lang="en-US" sz="2000" b="0" dirty="0">
                <a:solidFill>
                  <a:srgbClr val="000000"/>
                </a:solidFill>
                <a:latin typeface="+mj-lt"/>
              </a:rPr>
              <a:t>The statement is too wide. There is no relation to technical failures as a reason for an accident.</a:t>
            </a:r>
          </a:p>
        </p:txBody>
      </p:sp>
      <p:sp>
        <p:nvSpPr>
          <p:cNvPr id="2" name="Slide Number Placeholder 1"/>
          <p:cNvSpPr>
            <a:spLocks noGrp="1"/>
          </p:cNvSpPr>
          <p:nvPr>
            <p:ph type="sldNum" sz="quarter" idx="13"/>
          </p:nvPr>
        </p:nvSpPr>
        <p:spPr/>
        <p:txBody>
          <a:bodyPr/>
          <a:lstStyle/>
          <a:p>
            <a:fld id="{89D2D49A-B678-49DD-A6F9-08A7BB776F50}" type="slidenum">
              <a:rPr lang="en-GB" smtClean="0"/>
              <a:pPr/>
              <a:t>12</a:t>
            </a:fld>
            <a:endParaRPr lang="en-GB" dirty="0"/>
          </a:p>
        </p:txBody>
      </p:sp>
    </p:spTree>
    <p:extLst>
      <p:ext uri="{BB962C8B-B14F-4D97-AF65-F5344CB8AC3E}">
        <p14:creationId xmlns:p14="http://schemas.microsoft.com/office/powerpoint/2010/main" val="28488526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501AD33-10CD-4CDE-94AD-427BD43559D9}"/>
              </a:ext>
            </a:extLst>
          </p:cNvPr>
          <p:cNvSpPr>
            <a:spLocks noGrp="1"/>
          </p:cNvSpPr>
          <p:nvPr>
            <p:ph type="body" sz="quarter" idx="10"/>
          </p:nvPr>
        </p:nvSpPr>
        <p:spPr/>
        <p:txBody>
          <a:bodyPr>
            <a:normAutofit/>
          </a:bodyPr>
          <a:lstStyle/>
          <a:p>
            <a:r>
              <a:rPr lang="en-GB" sz="4400" dirty="0"/>
              <a:t>OICA Comments on PTI 17-07 &amp; PTI 19-03</a:t>
            </a:r>
          </a:p>
        </p:txBody>
      </p:sp>
      <p:sp>
        <p:nvSpPr>
          <p:cNvPr id="8" name="Text Placeholder 7">
            <a:extLst>
              <a:ext uri="{FF2B5EF4-FFF2-40B4-BE49-F238E27FC236}">
                <a16:creationId xmlns:a16="http://schemas.microsoft.com/office/drawing/2014/main" id="{EA9E6535-1B88-4BE3-9D65-9408E519F4B1}"/>
              </a:ext>
            </a:extLst>
          </p:cNvPr>
          <p:cNvSpPr>
            <a:spLocks noGrp="1"/>
          </p:cNvSpPr>
          <p:nvPr>
            <p:ph type="body" sz="quarter" idx="15"/>
          </p:nvPr>
        </p:nvSpPr>
        <p:spPr>
          <a:xfrm>
            <a:off x="1143000" y="1371600"/>
            <a:ext cx="10513463" cy="4343400"/>
          </a:xfrm>
        </p:spPr>
        <p:txBody>
          <a:bodyPr/>
          <a:lstStyle/>
          <a:p>
            <a:pPr marL="0" marR="0" lvl="0" indent="0">
              <a:spcBef>
                <a:spcPts val="0"/>
              </a:spcBef>
              <a:spcAft>
                <a:spcPts val="600"/>
              </a:spcAft>
              <a:buNone/>
            </a:pPr>
            <a:r>
              <a:rPr lang="en-US" sz="2000" b="0" dirty="0">
                <a:effectLst/>
                <a:latin typeface="+mn-lt"/>
                <a:ea typeface="Calibri" panose="020F0502020204030204" pitchFamily="34" charset="0"/>
              </a:rPr>
              <a:t>6. In-service compliance assessment approach</a:t>
            </a:r>
          </a:p>
          <a:p>
            <a:pPr marL="457200" lvl="1" indent="0">
              <a:spcBef>
                <a:spcPts val="0"/>
              </a:spcBef>
              <a:spcAft>
                <a:spcPts val="600"/>
              </a:spcAft>
              <a:buNone/>
            </a:pPr>
            <a:r>
              <a:rPr lang="en-US" sz="2000" b="0" dirty="0">
                <a:effectLst/>
                <a:latin typeface="+mn-lt"/>
                <a:ea typeface="Calibri" panose="020F0502020204030204" pitchFamily="34" charset="0"/>
              </a:rPr>
              <a:t> Text after the chart:</a:t>
            </a:r>
          </a:p>
          <a:p>
            <a:pPr marL="457200" lvl="1" indent="0">
              <a:spcBef>
                <a:spcPts val="0"/>
              </a:spcBef>
              <a:spcAft>
                <a:spcPts val="600"/>
              </a:spcAft>
              <a:buNone/>
            </a:pPr>
            <a:r>
              <a:rPr lang="en-US" sz="1600" b="0" i="1" dirty="0">
                <a:solidFill>
                  <a:srgbClr val="0070C0"/>
                </a:solidFill>
                <a:effectLst/>
                <a:latin typeface="+mn-lt"/>
                <a:ea typeface="Calibri" panose="020F0502020204030204" pitchFamily="34" charset="0"/>
              </a:rPr>
              <a:t>"Once followed the path described, a better rationale will be available to consider if:</a:t>
            </a:r>
          </a:p>
          <a:p>
            <a:pPr marL="457200" lvl="1" indent="0">
              <a:spcBef>
                <a:spcPts val="0"/>
              </a:spcBef>
              <a:spcAft>
                <a:spcPts val="600"/>
              </a:spcAft>
              <a:buNone/>
            </a:pPr>
            <a:r>
              <a:rPr lang="en-US" sz="1600" b="0" i="1" dirty="0">
                <a:solidFill>
                  <a:srgbClr val="0070C0"/>
                </a:solidFill>
                <a:effectLst/>
                <a:latin typeface="+mn-lt"/>
                <a:ea typeface="Calibri" panose="020F0502020204030204" pitchFamily="34" charset="0"/>
              </a:rPr>
              <a:t>(a) Is it reasonable to check that system/performance during the life of the vehicle?</a:t>
            </a:r>
            <a:endParaRPr lang="en-US" sz="1600" b="0" i="1" dirty="0">
              <a:effectLst/>
              <a:latin typeface="+mn-lt"/>
              <a:ea typeface="Calibri" panose="020F0502020204030204" pitchFamily="34" charset="0"/>
            </a:endParaRPr>
          </a:p>
          <a:p>
            <a:pPr marL="457200" lvl="1" indent="0">
              <a:spcBef>
                <a:spcPts val="0"/>
              </a:spcBef>
              <a:spcAft>
                <a:spcPts val="0"/>
              </a:spcAft>
              <a:buNone/>
            </a:pPr>
            <a:endParaRPr lang="en-US" sz="2000" b="0" dirty="0">
              <a:solidFill>
                <a:srgbClr val="000000"/>
              </a:solidFill>
              <a:effectLst/>
              <a:latin typeface="+mn-lt"/>
              <a:ea typeface="Calibri" panose="020F0502020204030204" pitchFamily="34" charset="0"/>
            </a:endParaRPr>
          </a:p>
          <a:p>
            <a:pPr marL="457200" lvl="1" indent="0">
              <a:spcBef>
                <a:spcPts val="0"/>
              </a:spcBef>
              <a:spcAft>
                <a:spcPts val="0"/>
              </a:spcAft>
              <a:buNone/>
            </a:pPr>
            <a:r>
              <a:rPr lang="en-US" sz="2000" b="0" dirty="0">
                <a:solidFill>
                  <a:srgbClr val="000000"/>
                </a:solidFill>
                <a:effectLst/>
                <a:latin typeface="+mn-lt"/>
                <a:ea typeface="Calibri" panose="020F0502020204030204" pitchFamily="34" charset="0"/>
              </a:rPr>
              <a:t>Who decides based on which thresholds and maybe statistics of failure / accidents?</a:t>
            </a:r>
            <a:endParaRPr lang="en-US" sz="2000" b="0" dirty="0">
              <a:effectLst/>
              <a:latin typeface="+mn-lt"/>
              <a:ea typeface="Calibri" panose="020F0502020204030204" pitchFamily="34" charset="0"/>
            </a:endParaRPr>
          </a:p>
          <a:p>
            <a:pPr marL="457200" lvl="1" indent="0" fontAlgn="ctr">
              <a:spcBef>
                <a:spcPts val="0"/>
              </a:spcBef>
              <a:spcAft>
                <a:spcPts val="0"/>
              </a:spcAft>
              <a:buNone/>
            </a:pPr>
            <a:endParaRPr lang="en-US" sz="2000" b="0" dirty="0">
              <a:solidFill>
                <a:srgbClr val="0070C0"/>
              </a:solidFill>
              <a:effectLst/>
              <a:latin typeface="+mn-lt"/>
              <a:ea typeface="Calibri" panose="020F0502020204030204" pitchFamily="34" charset="0"/>
            </a:endParaRPr>
          </a:p>
          <a:p>
            <a:pPr marL="457200" lvl="1" indent="0" fontAlgn="ctr">
              <a:spcBef>
                <a:spcPts val="0"/>
              </a:spcBef>
              <a:spcAft>
                <a:spcPts val="0"/>
              </a:spcAft>
              <a:buNone/>
            </a:pPr>
            <a:r>
              <a:rPr lang="en-US" sz="1600" b="0" i="1" dirty="0">
                <a:solidFill>
                  <a:srgbClr val="0070C0"/>
                </a:solidFill>
                <a:effectLst/>
                <a:latin typeface="+mn-lt"/>
                <a:ea typeface="Calibri" panose="020F0502020204030204" pitchFamily="34" charset="0"/>
              </a:rPr>
              <a:t>(b) If the answer is YES;</a:t>
            </a:r>
            <a:endParaRPr lang="en-US" sz="1600" b="0" i="1" dirty="0">
              <a:effectLst/>
              <a:latin typeface="+mn-lt"/>
              <a:ea typeface="Calibri" panose="020F0502020204030204" pitchFamily="34" charset="0"/>
            </a:endParaRPr>
          </a:p>
          <a:p>
            <a:pPr marL="457200" lvl="1" indent="0">
              <a:spcBef>
                <a:spcPts val="0"/>
              </a:spcBef>
              <a:spcAft>
                <a:spcPts val="0"/>
              </a:spcAft>
              <a:buNone/>
            </a:pPr>
            <a:r>
              <a:rPr lang="en-US" sz="1600" b="0" i="1" dirty="0">
                <a:solidFill>
                  <a:srgbClr val="0070C0"/>
                </a:solidFill>
                <a:effectLst/>
                <a:latin typeface="+mn-lt"/>
                <a:ea typeface="Calibri" panose="020F0502020204030204" pitchFamily="34" charset="0"/>
              </a:rPr>
              <a:t>- What are the requirements for in service compliance verification of the performance of equipment and systems in the driving conditions other than those tested during the Type Approval? </a:t>
            </a:r>
          </a:p>
          <a:p>
            <a:pPr marL="457200" lvl="1" indent="0">
              <a:spcBef>
                <a:spcPts val="0"/>
              </a:spcBef>
              <a:spcAft>
                <a:spcPts val="0"/>
              </a:spcAft>
              <a:buNone/>
            </a:pPr>
            <a:endParaRPr lang="en-US" sz="2000" b="0" dirty="0">
              <a:solidFill>
                <a:srgbClr val="000000"/>
              </a:solidFill>
              <a:latin typeface="+mn-lt"/>
            </a:endParaRPr>
          </a:p>
          <a:p>
            <a:pPr marL="457200" lvl="1" indent="0">
              <a:spcBef>
                <a:spcPts val="0"/>
              </a:spcBef>
              <a:spcAft>
                <a:spcPts val="0"/>
              </a:spcAft>
              <a:buNone/>
            </a:pPr>
            <a:r>
              <a:rPr lang="en-US" sz="2000" b="0" dirty="0">
                <a:solidFill>
                  <a:srgbClr val="000000"/>
                </a:solidFill>
                <a:latin typeface="+mn-lt"/>
              </a:rPr>
              <a:t>Does this mean in future there will always a test drive within PTI?</a:t>
            </a:r>
          </a:p>
          <a:p>
            <a:pPr marL="0" marR="0" lvl="0" indent="0">
              <a:spcBef>
                <a:spcPts val="0"/>
              </a:spcBef>
              <a:spcAft>
                <a:spcPts val="0"/>
              </a:spcAft>
              <a:buNone/>
            </a:pPr>
            <a:endParaRPr lang="en-US" sz="2000" b="0" dirty="0">
              <a:solidFill>
                <a:srgbClr val="0070C0"/>
              </a:solidFill>
              <a:effectLst/>
              <a:latin typeface="+mn-lt"/>
              <a:ea typeface="Calibri" panose="020F0502020204030204" pitchFamily="34" charset="0"/>
            </a:endParaRPr>
          </a:p>
          <a:p>
            <a:pPr marL="0" marR="0" lvl="0" indent="0">
              <a:spcBef>
                <a:spcPts val="0"/>
              </a:spcBef>
              <a:spcAft>
                <a:spcPts val="0"/>
              </a:spcAft>
              <a:buNone/>
            </a:pPr>
            <a:endParaRPr lang="en-US" sz="2400" b="0" dirty="0">
              <a:solidFill>
                <a:srgbClr val="000000"/>
              </a:solidFill>
              <a:latin typeface="+mn-lt"/>
            </a:endParaRPr>
          </a:p>
        </p:txBody>
      </p:sp>
      <p:sp>
        <p:nvSpPr>
          <p:cNvPr id="2" name="Slide Number Placeholder 1"/>
          <p:cNvSpPr>
            <a:spLocks noGrp="1"/>
          </p:cNvSpPr>
          <p:nvPr>
            <p:ph type="sldNum" sz="quarter" idx="13"/>
          </p:nvPr>
        </p:nvSpPr>
        <p:spPr/>
        <p:txBody>
          <a:bodyPr/>
          <a:lstStyle/>
          <a:p>
            <a:fld id="{89D2D49A-B678-49DD-A6F9-08A7BB776F50}" type="slidenum">
              <a:rPr lang="en-GB" smtClean="0"/>
              <a:pPr/>
              <a:t>13</a:t>
            </a:fld>
            <a:endParaRPr lang="en-GB" dirty="0"/>
          </a:p>
        </p:txBody>
      </p:sp>
    </p:spTree>
    <p:extLst>
      <p:ext uri="{BB962C8B-B14F-4D97-AF65-F5344CB8AC3E}">
        <p14:creationId xmlns:p14="http://schemas.microsoft.com/office/powerpoint/2010/main" val="3684766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501AD33-10CD-4CDE-94AD-427BD43559D9}"/>
              </a:ext>
            </a:extLst>
          </p:cNvPr>
          <p:cNvSpPr>
            <a:spLocks noGrp="1"/>
          </p:cNvSpPr>
          <p:nvPr>
            <p:ph type="body" sz="quarter" idx="10"/>
          </p:nvPr>
        </p:nvSpPr>
        <p:spPr/>
        <p:txBody>
          <a:bodyPr>
            <a:normAutofit/>
          </a:bodyPr>
          <a:lstStyle/>
          <a:p>
            <a:r>
              <a:rPr lang="en-GB" sz="4400" dirty="0"/>
              <a:t>OICA Comments on PTI 17-07 &amp; PTI 19-03</a:t>
            </a:r>
          </a:p>
        </p:txBody>
      </p:sp>
      <p:sp>
        <p:nvSpPr>
          <p:cNvPr id="8" name="Text Placeholder 7">
            <a:extLst>
              <a:ext uri="{FF2B5EF4-FFF2-40B4-BE49-F238E27FC236}">
                <a16:creationId xmlns:a16="http://schemas.microsoft.com/office/drawing/2014/main" id="{EA9E6535-1B88-4BE3-9D65-9408E519F4B1}"/>
              </a:ext>
            </a:extLst>
          </p:cNvPr>
          <p:cNvSpPr>
            <a:spLocks noGrp="1"/>
          </p:cNvSpPr>
          <p:nvPr>
            <p:ph type="body" sz="quarter" idx="15"/>
          </p:nvPr>
        </p:nvSpPr>
        <p:spPr>
          <a:xfrm>
            <a:off x="1143000" y="1371600"/>
            <a:ext cx="10513463" cy="4343400"/>
          </a:xfrm>
        </p:spPr>
        <p:txBody>
          <a:bodyPr/>
          <a:lstStyle/>
          <a:p>
            <a:pPr marL="0" marR="0" lvl="0" indent="0">
              <a:spcBef>
                <a:spcPts val="0"/>
              </a:spcBef>
              <a:spcAft>
                <a:spcPts val="0"/>
              </a:spcAft>
              <a:buNone/>
            </a:pPr>
            <a:r>
              <a:rPr lang="en-US" sz="1600" b="0" i="1" dirty="0">
                <a:solidFill>
                  <a:srgbClr val="0070C0"/>
                </a:solidFill>
                <a:effectLst/>
                <a:latin typeface="+mn-lt"/>
                <a:ea typeface="Calibri" panose="020F0502020204030204" pitchFamily="34" charset="0"/>
              </a:rPr>
              <a:t>What are the methods for assessment of the requirements?</a:t>
            </a:r>
          </a:p>
          <a:p>
            <a:pPr marL="0" marR="0" lvl="0" indent="0">
              <a:spcBef>
                <a:spcPts val="0"/>
              </a:spcBef>
              <a:spcAft>
                <a:spcPts val="0"/>
              </a:spcAft>
              <a:buNone/>
            </a:pPr>
            <a:endParaRPr lang="en-US" sz="2000" b="0" dirty="0">
              <a:solidFill>
                <a:srgbClr val="0070C0"/>
              </a:solidFill>
              <a:effectLst/>
              <a:latin typeface="+mn-lt"/>
              <a:ea typeface="Calibri" panose="020F0502020204030204" pitchFamily="34" charset="0"/>
            </a:endParaRPr>
          </a:p>
          <a:p>
            <a:pPr marL="0" marR="0" lvl="0" indent="0">
              <a:spcBef>
                <a:spcPts val="0"/>
              </a:spcBef>
              <a:spcAft>
                <a:spcPts val="0"/>
              </a:spcAft>
              <a:buNone/>
            </a:pPr>
            <a:r>
              <a:rPr lang="en-US" sz="2000" b="0" dirty="0">
                <a:effectLst/>
                <a:latin typeface="+mn-lt"/>
                <a:ea typeface="Calibri" panose="020F0502020204030204" pitchFamily="34" charset="0"/>
              </a:rPr>
              <a:t>Requirements which were not already defined within type approval can’t be used within PTI because it would mean a vehicle 100% compliant to Type Approval is after PTI no longer allowed to drive.</a:t>
            </a:r>
          </a:p>
          <a:p>
            <a:pPr marL="0" marR="0" lvl="0" indent="0">
              <a:spcBef>
                <a:spcPts val="0"/>
              </a:spcBef>
              <a:spcAft>
                <a:spcPts val="0"/>
              </a:spcAft>
              <a:buNone/>
            </a:pPr>
            <a:r>
              <a:rPr lang="en-US" sz="2000" b="0" dirty="0">
                <a:effectLst/>
                <a:latin typeface="+mn-lt"/>
                <a:ea typeface="Calibri" panose="020F0502020204030204" pitchFamily="34" charset="0"/>
              </a:rPr>
              <a:t>Inspection should rely on self-diagnostic of the vehicle, e.g. in the case of and automated vehicle. Safety cannot rely on yearly inspection. The safety concept must ensure it.</a:t>
            </a:r>
          </a:p>
          <a:p>
            <a:pPr marL="114300" marR="0" indent="0">
              <a:spcBef>
                <a:spcPts val="0"/>
              </a:spcBef>
              <a:spcAft>
                <a:spcPts val="0"/>
              </a:spcAft>
              <a:buNone/>
            </a:pPr>
            <a:r>
              <a:rPr lang="en-US" sz="2000" b="0" dirty="0">
                <a:solidFill>
                  <a:srgbClr val="0070C0"/>
                </a:solidFill>
                <a:effectLst/>
                <a:latin typeface="+mn-lt"/>
                <a:ea typeface="Calibri" panose="020F0502020204030204" pitchFamily="34" charset="0"/>
              </a:rPr>
              <a:t> </a:t>
            </a:r>
            <a:endParaRPr lang="en-US" sz="2000" b="0" dirty="0">
              <a:effectLst/>
              <a:latin typeface="+mn-lt"/>
              <a:ea typeface="Calibri" panose="020F0502020204030204" pitchFamily="34" charset="0"/>
            </a:endParaRPr>
          </a:p>
          <a:p>
            <a:pPr marL="0" marR="0" lvl="0" indent="0">
              <a:spcBef>
                <a:spcPts val="0"/>
              </a:spcBef>
              <a:spcAft>
                <a:spcPts val="0"/>
              </a:spcAft>
              <a:buNone/>
            </a:pPr>
            <a:r>
              <a:rPr lang="en-US" sz="1600" b="0" dirty="0">
                <a:solidFill>
                  <a:srgbClr val="0070C0"/>
                </a:solidFill>
                <a:effectLst/>
                <a:latin typeface="+mn-lt"/>
                <a:ea typeface="Calibri" panose="020F0502020204030204" pitchFamily="34" charset="0"/>
              </a:rPr>
              <a:t>Would be convenient to foresee any kind of provision during the Type Approval?</a:t>
            </a:r>
            <a:endParaRPr lang="en-US" sz="1600" b="0" dirty="0">
              <a:solidFill>
                <a:srgbClr val="0070C0"/>
              </a:solidFill>
              <a:latin typeface="+mn-lt"/>
              <a:ea typeface="Calibri" panose="020F0502020204030204" pitchFamily="34" charset="0"/>
            </a:endParaRPr>
          </a:p>
          <a:p>
            <a:pPr marL="0" marR="0" lvl="0" indent="0">
              <a:spcBef>
                <a:spcPts val="0"/>
              </a:spcBef>
              <a:spcAft>
                <a:spcPts val="0"/>
              </a:spcAft>
              <a:buNone/>
            </a:pPr>
            <a:endParaRPr lang="en-US" sz="2000" b="0" dirty="0">
              <a:effectLst/>
              <a:latin typeface="+mn-lt"/>
              <a:ea typeface="Calibri" panose="020F0502020204030204" pitchFamily="34" charset="0"/>
            </a:endParaRPr>
          </a:p>
          <a:p>
            <a:pPr marL="0" marR="0" lvl="0" indent="0">
              <a:spcBef>
                <a:spcPts val="0"/>
              </a:spcBef>
              <a:spcAft>
                <a:spcPts val="0"/>
              </a:spcAft>
              <a:buNone/>
            </a:pPr>
            <a:r>
              <a:rPr lang="en-US" sz="2000" b="0" dirty="0">
                <a:effectLst/>
                <a:latin typeface="+mn-lt"/>
                <a:ea typeface="Calibri" panose="020F0502020204030204" pitchFamily="34" charset="0"/>
              </a:rPr>
              <a:t>We do not understand what does “Would be convenient to foresee any kind of provision during the Type Approval?” means. In a form of question, it does not bring anything in such document. </a:t>
            </a:r>
          </a:p>
          <a:p>
            <a:pPr marL="0" marR="0" lvl="0" indent="0">
              <a:spcBef>
                <a:spcPts val="0"/>
              </a:spcBef>
              <a:spcAft>
                <a:spcPts val="0"/>
              </a:spcAft>
              <a:buNone/>
            </a:pPr>
            <a:endParaRPr lang="en-US" sz="1600" b="0" dirty="0">
              <a:effectLst/>
              <a:latin typeface="+mn-lt"/>
              <a:ea typeface="Calibri" panose="020F0502020204030204" pitchFamily="34" charset="0"/>
            </a:endParaRPr>
          </a:p>
          <a:p>
            <a:pPr marL="0" marR="0" lvl="0" indent="0">
              <a:spcBef>
                <a:spcPts val="0"/>
              </a:spcBef>
              <a:spcAft>
                <a:spcPts val="0"/>
              </a:spcAft>
              <a:buNone/>
            </a:pPr>
            <a:r>
              <a:rPr lang="en-US" sz="1600" b="0" dirty="0">
                <a:solidFill>
                  <a:srgbClr val="0070C0"/>
                </a:solidFill>
                <a:effectLst/>
                <a:latin typeface="+mn-lt"/>
                <a:ea typeface="Calibri" panose="020F0502020204030204" pitchFamily="34" charset="0"/>
              </a:rPr>
              <a:t>Would be convenient to provide the data needed for objective verification of the functionality of the safety and environment related systems?</a:t>
            </a:r>
            <a:endParaRPr lang="en-US" sz="1600" b="0" dirty="0">
              <a:solidFill>
                <a:srgbClr val="0070C0"/>
              </a:solidFill>
              <a:latin typeface="+mn-lt"/>
              <a:ea typeface="Calibri" panose="020F0502020204030204" pitchFamily="34" charset="0"/>
            </a:endParaRPr>
          </a:p>
          <a:p>
            <a:pPr marL="0" marR="0" lvl="0" indent="0">
              <a:spcBef>
                <a:spcPts val="0"/>
              </a:spcBef>
              <a:spcAft>
                <a:spcPts val="0"/>
              </a:spcAft>
              <a:buNone/>
            </a:pPr>
            <a:endParaRPr lang="en-US" sz="2000" b="0" dirty="0">
              <a:effectLst/>
              <a:latin typeface="+mn-lt"/>
              <a:ea typeface="Calibri" panose="020F0502020204030204" pitchFamily="34" charset="0"/>
            </a:endParaRPr>
          </a:p>
          <a:p>
            <a:pPr marL="0" marR="0" lvl="0" indent="0">
              <a:spcBef>
                <a:spcPts val="0"/>
              </a:spcBef>
              <a:spcAft>
                <a:spcPts val="0"/>
              </a:spcAft>
              <a:buNone/>
            </a:pPr>
            <a:r>
              <a:rPr lang="en-US" sz="2000" b="0" dirty="0">
                <a:effectLst/>
                <a:latin typeface="+mn-lt"/>
                <a:ea typeface="Calibri" panose="020F0502020204030204" pitchFamily="34" charset="0"/>
              </a:rPr>
              <a:t>Within chapter, 3.3 there are already requirements for the provision of data. We don’t understand what the position paper would like to state here.</a:t>
            </a:r>
          </a:p>
          <a:p>
            <a:pPr marL="0" marR="0" lvl="0" indent="0">
              <a:spcBef>
                <a:spcPts val="0"/>
              </a:spcBef>
              <a:spcAft>
                <a:spcPts val="0"/>
              </a:spcAft>
              <a:buNone/>
            </a:pPr>
            <a:endParaRPr lang="en-US" sz="2400" b="0" dirty="0">
              <a:solidFill>
                <a:srgbClr val="000000"/>
              </a:solidFill>
              <a:latin typeface="+mn-lt"/>
            </a:endParaRPr>
          </a:p>
        </p:txBody>
      </p:sp>
      <p:sp>
        <p:nvSpPr>
          <p:cNvPr id="2" name="Slide Number Placeholder 1"/>
          <p:cNvSpPr>
            <a:spLocks noGrp="1"/>
          </p:cNvSpPr>
          <p:nvPr>
            <p:ph type="sldNum" sz="quarter" idx="13"/>
          </p:nvPr>
        </p:nvSpPr>
        <p:spPr/>
        <p:txBody>
          <a:bodyPr/>
          <a:lstStyle/>
          <a:p>
            <a:fld id="{89D2D49A-B678-49DD-A6F9-08A7BB776F50}" type="slidenum">
              <a:rPr lang="en-GB" smtClean="0"/>
              <a:pPr/>
              <a:t>14</a:t>
            </a:fld>
            <a:endParaRPr lang="en-GB" dirty="0"/>
          </a:p>
        </p:txBody>
      </p:sp>
    </p:spTree>
    <p:extLst>
      <p:ext uri="{BB962C8B-B14F-4D97-AF65-F5344CB8AC3E}">
        <p14:creationId xmlns:p14="http://schemas.microsoft.com/office/powerpoint/2010/main" val="23246234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501AD33-10CD-4CDE-94AD-427BD43559D9}"/>
              </a:ext>
            </a:extLst>
          </p:cNvPr>
          <p:cNvSpPr>
            <a:spLocks noGrp="1"/>
          </p:cNvSpPr>
          <p:nvPr>
            <p:ph type="body" sz="quarter" idx="10"/>
          </p:nvPr>
        </p:nvSpPr>
        <p:spPr/>
        <p:txBody>
          <a:bodyPr>
            <a:normAutofit/>
          </a:bodyPr>
          <a:lstStyle/>
          <a:p>
            <a:r>
              <a:rPr lang="en-GB" sz="4400" dirty="0"/>
              <a:t>OICA Comments on PTI 17-07 &amp; PTI 19-03</a:t>
            </a:r>
          </a:p>
        </p:txBody>
      </p:sp>
      <p:sp>
        <p:nvSpPr>
          <p:cNvPr id="8" name="Text Placeholder 7">
            <a:extLst>
              <a:ext uri="{FF2B5EF4-FFF2-40B4-BE49-F238E27FC236}">
                <a16:creationId xmlns:a16="http://schemas.microsoft.com/office/drawing/2014/main" id="{EA9E6535-1B88-4BE3-9D65-9408E519F4B1}"/>
              </a:ext>
            </a:extLst>
          </p:cNvPr>
          <p:cNvSpPr>
            <a:spLocks noGrp="1"/>
          </p:cNvSpPr>
          <p:nvPr>
            <p:ph type="body" sz="quarter" idx="15"/>
          </p:nvPr>
        </p:nvSpPr>
        <p:spPr>
          <a:xfrm>
            <a:off x="1143000" y="1371600"/>
            <a:ext cx="10513463" cy="4343400"/>
          </a:xfrm>
        </p:spPr>
        <p:txBody>
          <a:bodyPr/>
          <a:lstStyle/>
          <a:p>
            <a:pPr marL="342900" marR="0" lvl="0" indent="-342900" algn="just">
              <a:spcBef>
                <a:spcPts val="0"/>
              </a:spcBef>
              <a:spcAft>
                <a:spcPts val="0"/>
              </a:spcAft>
              <a:buFont typeface="Calibri" panose="020F0502020204030204" pitchFamily="34" charset="0"/>
              <a:buChar char="-"/>
            </a:pPr>
            <a:r>
              <a:rPr lang="en-US" sz="2000" b="0" dirty="0">
                <a:latin typeface="+mn-lt"/>
              </a:rPr>
              <a:t>From above assessment of the ‘’Framework Document’’, we question the overall idea and approach towards PTI. PTI should only be limited to roadworthiness verification and should not be any way conflicting as Inservice compliance or In service performance. </a:t>
            </a:r>
          </a:p>
          <a:p>
            <a:pPr marL="0" marR="0" lvl="0" indent="0" algn="just">
              <a:spcBef>
                <a:spcPts val="0"/>
              </a:spcBef>
              <a:spcAft>
                <a:spcPts val="0"/>
              </a:spcAft>
              <a:buNone/>
            </a:pPr>
            <a:endParaRPr lang="en-US" sz="2000" b="0" dirty="0">
              <a:latin typeface="+mn-lt"/>
            </a:endParaRPr>
          </a:p>
          <a:p>
            <a:pPr marL="342900" marR="0" lvl="0" indent="-342900" algn="just">
              <a:spcBef>
                <a:spcPts val="0"/>
              </a:spcBef>
              <a:spcAft>
                <a:spcPts val="0"/>
              </a:spcAft>
              <a:buFont typeface="Calibri" panose="020F0502020204030204" pitchFamily="34" charset="0"/>
              <a:buChar char="-"/>
            </a:pPr>
            <a:r>
              <a:rPr lang="en-US" sz="2000" b="0" dirty="0">
                <a:latin typeface="+mn-lt"/>
              </a:rPr>
              <a:t>Concern of MIL manipulation can be resolved in future by the adoption of technical requirements of (DRAFT) ISO 20730 Part 1, 2 &amp; 3 which requires vehicle functional check only if diagnosis is not successful. These standard defines the application and communication requirements conformance test plan. These ISO standards should replace in future </a:t>
            </a:r>
            <a:r>
              <a:rPr lang="en-US" sz="2000" b="0" dirty="0" err="1">
                <a:latin typeface="+mn-lt"/>
              </a:rPr>
              <a:t>ePTI</a:t>
            </a:r>
            <a:r>
              <a:rPr lang="en-US" sz="2000" b="0" dirty="0">
                <a:latin typeface="+mn-lt"/>
              </a:rPr>
              <a:t> data conformance test requirement in various regulations set out by Contracting parties.</a:t>
            </a:r>
          </a:p>
          <a:p>
            <a:pPr marL="0" marR="0" lvl="0" indent="0" algn="just">
              <a:spcBef>
                <a:spcPts val="0"/>
              </a:spcBef>
              <a:spcAft>
                <a:spcPts val="0"/>
              </a:spcAft>
              <a:buNone/>
            </a:pPr>
            <a:endParaRPr lang="en-US" sz="2000" b="0" dirty="0">
              <a:latin typeface="+mn-lt"/>
            </a:endParaRPr>
          </a:p>
          <a:p>
            <a:pPr marL="342900" marR="0" lvl="0" indent="-342900" algn="just">
              <a:spcBef>
                <a:spcPts val="0"/>
              </a:spcBef>
              <a:spcAft>
                <a:spcPts val="0"/>
              </a:spcAft>
              <a:buFont typeface="Calibri" panose="020F0502020204030204" pitchFamily="34" charset="0"/>
              <a:buChar char="-"/>
            </a:pPr>
            <a:r>
              <a:rPr lang="en-US" sz="2000" b="0" dirty="0">
                <a:latin typeface="+mn-lt"/>
              </a:rPr>
              <a:t>Safety cannot rely on yearly inspection and the safety concept itself must ensure it. The mandate to propose amendments to UN technical regulations in the future should be retained by individual GR’s.</a:t>
            </a:r>
          </a:p>
          <a:p>
            <a:pPr marL="342900" marR="0" lvl="0" indent="-342900" algn="just">
              <a:spcBef>
                <a:spcPts val="0"/>
              </a:spcBef>
              <a:spcAft>
                <a:spcPts val="0"/>
              </a:spcAft>
              <a:buFont typeface="Calibri" panose="020F0502020204030204" pitchFamily="34" charset="0"/>
              <a:buChar char="-"/>
            </a:pPr>
            <a:endParaRPr lang="en-US" sz="2000" b="0" dirty="0">
              <a:latin typeface="+mn-lt"/>
            </a:endParaRPr>
          </a:p>
          <a:p>
            <a:pPr marL="342900" marR="0" lvl="0" indent="-342900" algn="just">
              <a:spcBef>
                <a:spcPts val="0"/>
              </a:spcBef>
              <a:spcAft>
                <a:spcPts val="0"/>
              </a:spcAft>
              <a:buFont typeface="Calibri" panose="020F0502020204030204" pitchFamily="34" charset="0"/>
              <a:buChar char="-"/>
            </a:pPr>
            <a:r>
              <a:rPr lang="en-US" sz="2000" b="0" dirty="0">
                <a:latin typeface="+mn-lt"/>
              </a:rPr>
              <a:t>OICA strongly recommends to use well established 2014/45 EU legislation text to use a base to form a UNECE proposal.</a:t>
            </a:r>
          </a:p>
          <a:p>
            <a:pPr lvl="1" algn="just">
              <a:spcBef>
                <a:spcPts val="0"/>
              </a:spcBef>
              <a:spcAft>
                <a:spcPts val="0"/>
              </a:spcAft>
              <a:buFont typeface="Wingdings" panose="05000000000000000000" pitchFamily="2" charset="2"/>
              <a:buChar char="§"/>
            </a:pPr>
            <a:endParaRPr lang="en-US" sz="1800" b="0" dirty="0">
              <a:latin typeface="+mn-lt"/>
            </a:endParaRPr>
          </a:p>
          <a:p>
            <a:pPr marL="0" marR="0" indent="0" algn="just">
              <a:spcBef>
                <a:spcPts val="0"/>
              </a:spcBef>
              <a:spcAft>
                <a:spcPts val="0"/>
              </a:spcAft>
              <a:buNone/>
            </a:pPr>
            <a:endParaRPr lang="en-US" sz="1800" b="0" dirty="0">
              <a:latin typeface="+mn-lt"/>
            </a:endParaRPr>
          </a:p>
          <a:p>
            <a:pPr marL="0" marR="0" lvl="0" indent="0" algn="just">
              <a:spcBef>
                <a:spcPts val="0"/>
              </a:spcBef>
              <a:spcAft>
                <a:spcPts val="0"/>
              </a:spcAft>
              <a:buNone/>
            </a:pPr>
            <a:endParaRPr lang="en-US" sz="1800" b="0" dirty="0">
              <a:latin typeface="+mn-lt"/>
            </a:endParaRPr>
          </a:p>
          <a:p>
            <a:pPr marL="0" indent="0" algn="just">
              <a:buNone/>
            </a:pPr>
            <a:endParaRPr lang="en-GB" sz="1800" dirty="0">
              <a:latin typeface="+mn-lt"/>
            </a:endParaRPr>
          </a:p>
        </p:txBody>
      </p:sp>
      <p:sp>
        <p:nvSpPr>
          <p:cNvPr id="2" name="Slide Number Placeholder 1"/>
          <p:cNvSpPr>
            <a:spLocks noGrp="1"/>
          </p:cNvSpPr>
          <p:nvPr>
            <p:ph type="sldNum" sz="quarter" idx="13"/>
          </p:nvPr>
        </p:nvSpPr>
        <p:spPr/>
        <p:txBody>
          <a:bodyPr/>
          <a:lstStyle/>
          <a:p>
            <a:fld id="{89D2D49A-B678-49DD-A6F9-08A7BB776F50}" type="slidenum">
              <a:rPr lang="en-GB" smtClean="0"/>
              <a:pPr/>
              <a:t>15</a:t>
            </a:fld>
            <a:endParaRPr lang="en-GB" dirty="0"/>
          </a:p>
        </p:txBody>
      </p:sp>
    </p:spTree>
    <p:extLst>
      <p:ext uri="{BB962C8B-B14F-4D97-AF65-F5344CB8AC3E}">
        <p14:creationId xmlns:p14="http://schemas.microsoft.com/office/powerpoint/2010/main" val="23493380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501AD33-10CD-4CDE-94AD-427BD43559D9}"/>
              </a:ext>
            </a:extLst>
          </p:cNvPr>
          <p:cNvSpPr>
            <a:spLocks noGrp="1"/>
          </p:cNvSpPr>
          <p:nvPr>
            <p:ph type="body" sz="quarter" idx="10"/>
          </p:nvPr>
        </p:nvSpPr>
        <p:spPr>
          <a:xfrm>
            <a:off x="1350000" y="360000"/>
            <a:ext cx="10153128" cy="1392600"/>
          </a:xfrm>
        </p:spPr>
        <p:txBody>
          <a:bodyPr>
            <a:normAutofit/>
          </a:bodyPr>
          <a:lstStyle/>
          <a:p>
            <a:pPr>
              <a:spcBef>
                <a:spcPts val="0"/>
              </a:spcBef>
            </a:pPr>
            <a:r>
              <a:rPr lang="en-GB" sz="4000" dirty="0"/>
              <a:t>OICA Comments on PTI 19-02</a:t>
            </a:r>
          </a:p>
          <a:p>
            <a:pPr>
              <a:spcBef>
                <a:spcPts val="0"/>
              </a:spcBef>
            </a:pPr>
            <a:r>
              <a:rPr lang="en-GB" sz="4000" dirty="0"/>
              <a:t>Market Surveillance</a:t>
            </a:r>
          </a:p>
        </p:txBody>
      </p:sp>
      <p:sp>
        <p:nvSpPr>
          <p:cNvPr id="8" name="Text Placeholder 7">
            <a:extLst>
              <a:ext uri="{FF2B5EF4-FFF2-40B4-BE49-F238E27FC236}">
                <a16:creationId xmlns:a16="http://schemas.microsoft.com/office/drawing/2014/main" id="{EA9E6535-1B88-4BE3-9D65-9408E519F4B1}"/>
              </a:ext>
            </a:extLst>
          </p:cNvPr>
          <p:cNvSpPr>
            <a:spLocks noGrp="1"/>
          </p:cNvSpPr>
          <p:nvPr>
            <p:ph type="body" sz="quarter" idx="15"/>
          </p:nvPr>
        </p:nvSpPr>
        <p:spPr>
          <a:xfrm>
            <a:off x="1143000" y="2057400"/>
            <a:ext cx="10513463" cy="4343400"/>
          </a:xfrm>
        </p:spPr>
        <p:txBody>
          <a:bodyPr/>
          <a:lstStyle/>
          <a:p>
            <a:pPr marL="342900" marR="0" lvl="0" indent="-342900" algn="just">
              <a:spcBef>
                <a:spcPts val="0"/>
              </a:spcBef>
              <a:spcAft>
                <a:spcPts val="0"/>
              </a:spcAft>
              <a:buFont typeface="Calibri" panose="020F0502020204030204" pitchFamily="34" charset="0"/>
              <a:buChar char="-"/>
            </a:pPr>
            <a:r>
              <a:rPr lang="en-GB" sz="2000" b="0" dirty="0">
                <a:latin typeface="+mn-lt"/>
              </a:rPr>
              <a:t>WP29 would be the responsible body and the IWG-PTI is working under WP29 in order to address PTI issues under the 97 Agreement.  </a:t>
            </a:r>
          </a:p>
          <a:p>
            <a:pPr marL="342900" marR="0" lvl="0" indent="-342900" algn="just">
              <a:spcBef>
                <a:spcPts val="0"/>
              </a:spcBef>
              <a:spcAft>
                <a:spcPts val="0"/>
              </a:spcAft>
              <a:buFont typeface="Calibri" panose="020F0502020204030204" pitchFamily="34" charset="0"/>
              <a:buChar char="-"/>
            </a:pPr>
            <a:endParaRPr lang="en-GB" sz="2000" b="0" dirty="0">
              <a:latin typeface="+mn-lt"/>
            </a:endParaRPr>
          </a:p>
          <a:p>
            <a:pPr marL="342900" marR="0" lvl="0" indent="-342900" algn="just">
              <a:spcBef>
                <a:spcPts val="0"/>
              </a:spcBef>
              <a:spcAft>
                <a:spcPts val="0"/>
              </a:spcAft>
              <a:buFont typeface="Calibri" panose="020F0502020204030204" pitchFamily="34" charset="0"/>
              <a:buChar char="-"/>
            </a:pPr>
            <a:r>
              <a:rPr lang="en-GB" sz="2000" b="0" dirty="0">
                <a:latin typeface="+mn-lt"/>
              </a:rPr>
              <a:t>WP29 on the other hand is the upper body, covering all 3 Agreements: 58, 98, and 97.  In no way is the IWG-PTI responsible for the 58 (or 98) Agreement, but of course can make proposals when appropriate.  </a:t>
            </a:r>
          </a:p>
          <a:p>
            <a:pPr algn="just">
              <a:spcBef>
                <a:spcPts val="0"/>
              </a:spcBef>
              <a:spcAft>
                <a:spcPts val="0"/>
              </a:spcAft>
              <a:buFont typeface="Calibri" panose="020F0502020204030204" pitchFamily="34" charset="0"/>
              <a:buChar char="-"/>
            </a:pPr>
            <a:endParaRPr lang="en-US" sz="2000" b="0" dirty="0">
              <a:latin typeface="+mn-lt"/>
            </a:endParaRPr>
          </a:p>
          <a:p>
            <a:pPr algn="just">
              <a:spcBef>
                <a:spcPts val="0"/>
              </a:spcBef>
              <a:spcAft>
                <a:spcPts val="0"/>
              </a:spcAft>
              <a:buFont typeface="Calibri" panose="020F0502020204030204" pitchFamily="34" charset="0"/>
              <a:buChar char="-"/>
            </a:pPr>
            <a:r>
              <a:rPr lang="en-US" sz="2000" b="0" dirty="0">
                <a:latin typeface="+mn-lt"/>
              </a:rPr>
              <a:t>58 Agreement is for the mutual recognition of type-approvals and it is not suitable for the elements of the market surveillance.</a:t>
            </a:r>
          </a:p>
          <a:p>
            <a:pPr algn="just">
              <a:spcBef>
                <a:spcPts val="0"/>
              </a:spcBef>
              <a:spcAft>
                <a:spcPts val="0"/>
              </a:spcAft>
              <a:buFont typeface="Calibri" panose="020F0502020204030204" pitchFamily="34" charset="0"/>
              <a:buChar char="-"/>
            </a:pPr>
            <a:endParaRPr lang="en-GB" sz="2000" b="0" dirty="0">
              <a:latin typeface="+mn-lt"/>
            </a:endParaRPr>
          </a:p>
          <a:p>
            <a:pPr algn="just">
              <a:spcBef>
                <a:spcPts val="0"/>
              </a:spcBef>
              <a:spcAft>
                <a:spcPts val="0"/>
              </a:spcAft>
              <a:buFont typeface="Calibri" panose="020F0502020204030204" pitchFamily="34" charset="0"/>
              <a:buChar char="-"/>
            </a:pPr>
            <a:r>
              <a:rPr lang="en-GB" sz="2000" b="0" dirty="0">
                <a:latin typeface="+mn-lt"/>
              </a:rPr>
              <a:t>In any case, IWG-PTI would like to submit a proposal to amend the 58 Agreement (for any topic falling under the 58 Agreement), then they should address their proposal to  WP29 and not to the IWG-PTI.  </a:t>
            </a:r>
          </a:p>
          <a:p>
            <a:pPr marL="342900" marR="0" lvl="0" indent="-342900" algn="just">
              <a:spcBef>
                <a:spcPts val="0"/>
              </a:spcBef>
              <a:spcAft>
                <a:spcPts val="0"/>
              </a:spcAft>
              <a:buFont typeface="Calibri" panose="020F0502020204030204" pitchFamily="34" charset="0"/>
              <a:buChar char="-"/>
            </a:pPr>
            <a:endParaRPr lang="en-GB" sz="2000" b="0" dirty="0">
              <a:latin typeface="+mn-lt"/>
            </a:endParaRPr>
          </a:p>
        </p:txBody>
      </p:sp>
      <p:sp>
        <p:nvSpPr>
          <p:cNvPr id="2" name="Slide Number Placeholder 1"/>
          <p:cNvSpPr>
            <a:spLocks noGrp="1"/>
          </p:cNvSpPr>
          <p:nvPr>
            <p:ph type="sldNum" sz="quarter" idx="13"/>
          </p:nvPr>
        </p:nvSpPr>
        <p:spPr/>
        <p:txBody>
          <a:bodyPr/>
          <a:lstStyle/>
          <a:p>
            <a:fld id="{89D2D49A-B678-49DD-A6F9-08A7BB776F50}" type="slidenum">
              <a:rPr lang="en-GB" smtClean="0"/>
              <a:pPr/>
              <a:t>16</a:t>
            </a:fld>
            <a:endParaRPr lang="en-GB" dirty="0"/>
          </a:p>
        </p:txBody>
      </p:sp>
    </p:spTree>
    <p:extLst>
      <p:ext uri="{BB962C8B-B14F-4D97-AF65-F5344CB8AC3E}">
        <p14:creationId xmlns:p14="http://schemas.microsoft.com/office/powerpoint/2010/main" val="39908458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13561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501AD33-10CD-4CDE-94AD-427BD43559D9}"/>
              </a:ext>
            </a:extLst>
          </p:cNvPr>
          <p:cNvSpPr>
            <a:spLocks noGrp="1"/>
          </p:cNvSpPr>
          <p:nvPr>
            <p:ph type="body" sz="quarter" idx="10"/>
          </p:nvPr>
        </p:nvSpPr>
        <p:spPr/>
        <p:txBody>
          <a:bodyPr>
            <a:normAutofit/>
          </a:bodyPr>
          <a:lstStyle/>
          <a:p>
            <a:r>
              <a:rPr lang="en-GB" sz="4400" dirty="0"/>
              <a:t>OICA Comments on PTI 17-07 &amp; 19-02</a:t>
            </a:r>
          </a:p>
        </p:txBody>
      </p:sp>
      <p:sp>
        <p:nvSpPr>
          <p:cNvPr id="8" name="Text Placeholder 7">
            <a:extLst>
              <a:ext uri="{FF2B5EF4-FFF2-40B4-BE49-F238E27FC236}">
                <a16:creationId xmlns:a16="http://schemas.microsoft.com/office/drawing/2014/main" id="{EA9E6535-1B88-4BE3-9D65-9408E519F4B1}"/>
              </a:ext>
            </a:extLst>
          </p:cNvPr>
          <p:cNvSpPr>
            <a:spLocks noGrp="1"/>
          </p:cNvSpPr>
          <p:nvPr>
            <p:ph type="body" sz="quarter" idx="15"/>
          </p:nvPr>
        </p:nvSpPr>
        <p:spPr>
          <a:xfrm>
            <a:off x="1143000" y="1371600"/>
            <a:ext cx="10513463" cy="4343400"/>
          </a:xfrm>
        </p:spPr>
        <p:txBody>
          <a:bodyPr/>
          <a:lstStyle/>
          <a:p>
            <a:pPr marL="0" marR="0" lvl="0" indent="0" algn="just">
              <a:spcBef>
                <a:spcPts val="0"/>
              </a:spcBef>
              <a:spcAft>
                <a:spcPts val="0"/>
              </a:spcAft>
              <a:buNone/>
            </a:pPr>
            <a:r>
              <a:rPr lang="en-US" sz="2400" b="0" dirty="0">
                <a:latin typeface="+mn-lt"/>
              </a:rPr>
              <a:t>Changes introduced in PTI 19-02 vs. PTI 17-07:</a:t>
            </a:r>
          </a:p>
          <a:p>
            <a:pPr marL="0" marR="0" lvl="0" indent="0" algn="just">
              <a:spcBef>
                <a:spcPts val="0"/>
              </a:spcBef>
              <a:spcAft>
                <a:spcPts val="0"/>
              </a:spcAft>
              <a:buNone/>
            </a:pPr>
            <a:endParaRPr lang="en-US" sz="2000" b="0" dirty="0">
              <a:latin typeface="+mn-lt"/>
            </a:endParaRPr>
          </a:p>
          <a:p>
            <a:pPr marR="0" lvl="0" algn="just">
              <a:spcBef>
                <a:spcPts val="0"/>
              </a:spcBef>
              <a:spcAft>
                <a:spcPts val="0"/>
              </a:spcAft>
              <a:buFont typeface="Wingdings" panose="05000000000000000000" pitchFamily="2" charset="2"/>
              <a:buChar char="§"/>
            </a:pPr>
            <a:r>
              <a:rPr lang="en-US" sz="2000" b="0" dirty="0">
                <a:latin typeface="+mn-lt"/>
              </a:rPr>
              <a:t>New Chapter on ‘’3. DEFINTIONS’’ were added</a:t>
            </a:r>
          </a:p>
          <a:p>
            <a:pPr marR="0" lvl="0" algn="just">
              <a:spcBef>
                <a:spcPts val="0"/>
              </a:spcBef>
              <a:spcAft>
                <a:spcPts val="0"/>
              </a:spcAft>
              <a:buFont typeface="Wingdings" panose="05000000000000000000" pitchFamily="2" charset="2"/>
              <a:buChar char="§"/>
            </a:pPr>
            <a:r>
              <a:rPr lang="en-US" sz="2000" b="0" dirty="0">
                <a:latin typeface="+mn-lt"/>
              </a:rPr>
              <a:t>Link to the Market Surveillance introduced in Cl. 6.1</a:t>
            </a:r>
          </a:p>
          <a:p>
            <a:pPr marR="0" lvl="0" algn="just">
              <a:spcBef>
                <a:spcPts val="0"/>
              </a:spcBef>
              <a:spcAft>
                <a:spcPts val="0"/>
              </a:spcAft>
              <a:buFont typeface="Wingdings" panose="05000000000000000000" pitchFamily="2" charset="2"/>
              <a:buChar char="§"/>
            </a:pPr>
            <a:r>
              <a:rPr lang="en-US" sz="2000" b="0" dirty="0">
                <a:latin typeface="+mn-lt"/>
              </a:rPr>
              <a:t>Cl. 6.4 &amp; 6.5 added to administer the quality and performance of vehicle</a:t>
            </a:r>
            <a:r>
              <a:rPr lang="en-US" sz="1800" b="0" dirty="0">
                <a:latin typeface="+mn-lt"/>
              </a:rPr>
              <a:t>.</a:t>
            </a:r>
          </a:p>
          <a:p>
            <a:pPr marL="0" indent="0" algn="just">
              <a:buNone/>
            </a:pPr>
            <a:endParaRPr lang="en-GB" sz="1800" dirty="0">
              <a:latin typeface="+mn-lt"/>
            </a:endParaRPr>
          </a:p>
        </p:txBody>
      </p:sp>
      <p:sp>
        <p:nvSpPr>
          <p:cNvPr id="2" name="Slide Number Placeholder 1"/>
          <p:cNvSpPr>
            <a:spLocks noGrp="1"/>
          </p:cNvSpPr>
          <p:nvPr>
            <p:ph type="sldNum" sz="quarter" idx="13"/>
          </p:nvPr>
        </p:nvSpPr>
        <p:spPr/>
        <p:txBody>
          <a:bodyPr/>
          <a:lstStyle/>
          <a:p>
            <a:fld id="{89D2D49A-B678-49DD-A6F9-08A7BB776F50}" type="slidenum">
              <a:rPr lang="en-GB" smtClean="0"/>
              <a:pPr/>
              <a:t>2</a:t>
            </a:fld>
            <a:endParaRPr lang="en-GB" dirty="0"/>
          </a:p>
        </p:txBody>
      </p:sp>
    </p:spTree>
    <p:extLst>
      <p:ext uri="{BB962C8B-B14F-4D97-AF65-F5344CB8AC3E}">
        <p14:creationId xmlns:p14="http://schemas.microsoft.com/office/powerpoint/2010/main" val="9365354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501AD33-10CD-4CDE-94AD-427BD43559D9}"/>
              </a:ext>
            </a:extLst>
          </p:cNvPr>
          <p:cNvSpPr>
            <a:spLocks noGrp="1"/>
          </p:cNvSpPr>
          <p:nvPr>
            <p:ph type="body" sz="quarter" idx="10"/>
          </p:nvPr>
        </p:nvSpPr>
        <p:spPr/>
        <p:txBody>
          <a:bodyPr>
            <a:normAutofit/>
          </a:bodyPr>
          <a:lstStyle/>
          <a:p>
            <a:r>
              <a:rPr lang="en-GB" sz="4400" dirty="0"/>
              <a:t>OICA Comments on PTI 17-07 &amp; PTI 19-03</a:t>
            </a:r>
          </a:p>
        </p:txBody>
      </p:sp>
      <p:sp>
        <p:nvSpPr>
          <p:cNvPr id="8" name="Text Placeholder 7">
            <a:extLst>
              <a:ext uri="{FF2B5EF4-FFF2-40B4-BE49-F238E27FC236}">
                <a16:creationId xmlns:a16="http://schemas.microsoft.com/office/drawing/2014/main" id="{EA9E6535-1B88-4BE3-9D65-9408E519F4B1}"/>
              </a:ext>
            </a:extLst>
          </p:cNvPr>
          <p:cNvSpPr>
            <a:spLocks noGrp="1"/>
          </p:cNvSpPr>
          <p:nvPr>
            <p:ph type="body" sz="quarter" idx="15"/>
          </p:nvPr>
        </p:nvSpPr>
        <p:spPr>
          <a:xfrm>
            <a:off x="1143000" y="1371600"/>
            <a:ext cx="10513463" cy="4343400"/>
          </a:xfrm>
        </p:spPr>
        <p:txBody>
          <a:bodyPr/>
          <a:lstStyle/>
          <a:p>
            <a:pPr marL="342900" marR="0" lvl="0" indent="-342900" algn="just">
              <a:spcBef>
                <a:spcPts val="0"/>
              </a:spcBef>
              <a:spcAft>
                <a:spcPts val="0"/>
              </a:spcAft>
              <a:buFont typeface="+mj-lt"/>
              <a:buAutoNum type="arabicPeriod"/>
            </a:pPr>
            <a:r>
              <a:rPr lang="en-US" sz="2000" b="0" dirty="0">
                <a:effectLst/>
                <a:latin typeface="+mn-lt"/>
                <a:ea typeface="Calibri" panose="020F0502020204030204" pitchFamily="34" charset="0"/>
              </a:rPr>
              <a:t>Major concerns/remarks regarding the usage of the terminology are still vague and have not been clearly defined:</a:t>
            </a:r>
          </a:p>
          <a:p>
            <a:pPr lvl="1" algn="just">
              <a:spcBef>
                <a:spcPts val="0"/>
              </a:spcBef>
              <a:spcAft>
                <a:spcPts val="0"/>
              </a:spcAft>
              <a:buFontTx/>
              <a:buChar char="-"/>
            </a:pPr>
            <a:r>
              <a:rPr lang="en-US" sz="2000" b="0" dirty="0">
                <a:solidFill>
                  <a:srgbClr val="003478"/>
                </a:solidFill>
                <a:effectLst/>
                <a:latin typeface="+mn-lt"/>
                <a:ea typeface="Calibri" panose="020F0502020204030204" pitchFamily="34" charset="0"/>
              </a:rPr>
              <a:t>In Service compliance</a:t>
            </a:r>
          </a:p>
          <a:p>
            <a:pPr lvl="1">
              <a:spcBef>
                <a:spcPts val="0"/>
              </a:spcBef>
              <a:spcAft>
                <a:spcPts val="0"/>
              </a:spcAft>
              <a:buFontTx/>
              <a:buChar char="-"/>
            </a:pPr>
            <a:r>
              <a:rPr lang="en-US" sz="2000" b="0" dirty="0">
                <a:solidFill>
                  <a:srgbClr val="003478"/>
                </a:solidFill>
                <a:effectLst/>
                <a:latin typeface="+mn-lt"/>
                <a:ea typeface="Calibri" panose="020F0502020204030204" pitchFamily="34" charset="0"/>
              </a:rPr>
              <a:t>In Service performance</a:t>
            </a:r>
            <a:br>
              <a:rPr lang="en-US" sz="1400" b="0" dirty="0">
                <a:solidFill>
                  <a:srgbClr val="003478"/>
                </a:solidFill>
                <a:effectLst/>
                <a:latin typeface="+mn-lt"/>
                <a:ea typeface="Calibri" panose="020F0502020204030204" pitchFamily="34" charset="0"/>
              </a:rPr>
            </a:br>
            <a:endParaRPr lang="en-US" sz="1400" b="0" dirty="0">
              <a:solidFill>
                <a:srgbClr val="003478"/>
              </a:solidFill>
              <a:effectLst/>
              <a:latin typeface="+mn-lt"/>
              <a:ea typeface="Calibri" panose="020F0502020204030204" pitchFamily="34" charset="0"/>
            </a:endParaRPr>
          </a:p>
          <a:p>
            <a:pPr marL="457200" lvl="1" indent="0" algn="just">
              <a:spcBef>
                <a:spcPts val="0"/>
              </a:spcBef>
              <a:spcAft>
                <a:spcPts val="0"/>
              </a:spcAft>
              <a:buNone/>
            </a:pPr>
            <a:r>
              <a:rPr lang="en-US" sz="2000" b="0" dirty="0">
                <a:solidFill>
                  <a:srgbClr val="003478"/>
                </a:solidFill>
                <a:effectLst/>
                <a:latin typeface="+mn-lt"/>
                <a:ea typeface="Calibri" panose="020F0502020204030204" pitchFamily="34" charset="0"/>
                <a:cs typeface="Calibri" panose="020F0502020204030204" pitchFamily="34" charset="0"/>
              </a:rPr>
              <a:t>Cl. 2.2 &amp; Cl. 2.4 - This vocabulary applies to technical regulations, which clearly shows that the PTI IWG positions itself as the group defining the strategy for inspection (methods, tools etc.) and for technical requirements applicable to vehicles, giving advice to WP29, which is supposed to adopt the strategy.</a:t>
            </a:r>
            <a:endParaRPr lang="en-US" sz="2000" b="0" dirty="0">
              <a:solidFill>
                <a:srgbClr val="003478"/>
              </a:solidFill>
              <a:latin typeface="+mn-lt"/>
              <a:ea typeface="Calibri" panose="020F0502020204030204" pitchFamily="34" charset="0"/>
              <a:cs typeface="Calibri" panose="020F0502020204030204" pitchFamily="34" charset="0"/>
            </a:endParaRPr>
          </a:p>
          <a:p>
            <a:pPr marL="457200" lvl="1" indent="0" algn="just">
              <a:spcBef>
                <a:spcPts val="0"/>
              </a:spcBef>
              <a:spcAft>
                <a:spcPts val="0"/>
              </a:spcAft>
              <a:buNone/>
            </a:pPr>
            <a:endParaRPr lang="en-US" sz="2000" b="0" dirty="0">
              <a:solidFill>
                <a:srgbClr val="003478"/>
              </a:solidFill>
              <a:effectLst/>
              <a:latin typeface="+mn-lt"/>
              <a:ea typeface="Calibri" panose="020F0502020204030204" pitchFamily="34" charset="0"/>
              <a:cs typeface="Calibri" panose="020F0502020204030204" pitchFamily="34" charset="0"/>
            </a:endParaRPr>
          </a:p>
          <a:p>
            <a:pPr marL="457200" lvl="1" indent="0" algn="just">
              <a:spcBef>
                <a:spcPts val="0"/>
              </a:spcBef>
              <a:spcAft>
                <a:spcPts val="0"/>
              </a:spcAft>
              <a:buNone/>
            </a:pPr>
            <a:r>
              <a:rPr lang="en-US" sz="2000" b="0" dirty="0">
                <a:solidFill>
                  <a:srgbClr val="003478"/>
                </a:solidFill>
                <a:effectLst/>
                <a:latin typeface="+mn-lt"/>
                <a:ea typeface="Calibri" panose="020F0502020204030204" pitchFamily="34" charset="0"/>
                <a:cs typeface="Calibri" panose="020F0502020204030204" pitchFamily="34" charset="0"/>
              </a:rPr>
              <a:t>Repeated references of ‘’In Service Compliance’’ and ‘’In Service Performance’’ takes away the character of the Roadworthiness test and are looking at a constant monitoring of the vehicles, which should only be applicable to Automated/Autonomous vehicles, not vehicles currently driving under the control of human beings.</a:t>
            </a:r>
            <a:endParaRPr lang="en-US" sz="2000" b="0" dirty="0">
              <a:solidFill>
                <a:srgbClr val="003478"/>
              </a:solidFill>
              <a:effectLst/>
              <a:latin typeface="+mn-lt"/>
              <a:ea typeface="Calibri" panose="020F0502020204030204" pitchFamily="34" charset="0"/>
            </a:endParaRPr>
          </a:p>
          <a:p>
            <a:pPr lvl="1" algn="just">
              <a:spcBef>
                <a:spcPts val="0"/>
              </a:spcBef>
              <a:spcAft>
                <a:spcPts val="0"/>
              </a:spcAft>
              <a:buFont typeface="Wingdings" panose="05000000000000000000" pitchFamily="2" charset="2"/>
              <a:buChar char="§"/>
            </a:pPr>
            <a:endParaRPr lang="en-US" sz="2000" dirty="0">
              <a:latin typeface="+mn-lt"/>
            </a:endParaRPr>
          </a:p>
          <a:p>
            <a:pPr marL="0" marR="0" indent="0" algn="just">
              <a:spcBef>
                <a:spcPts val="0"/>
              </a:spcBef>
              <a:spcAft>
                <a:spcPts val="0"/>
              </a:spcAft>
              <a:buNone/>
            </a:pPr>
            <a:endParaRPr lang="en-US" sz="2000" b="0" dirty="0">
              <a:latin typeface="+mn-lt"/>
            </a:endParaRPr>
          </a:p>
          <a:p>
            <a:pPr marL="0" marR="0" lvl="0" indent="0" algn="just">
              <a:spcBef>
                <a:spcPts val="0"/>
              </a:spcBef>
              <a:spcAft>
                <a:spcPts val="0"/>
              </a:spcAft>
              <a:buNone/>
            </a:pPr>
            <a:endParaRPr lang="en-US" sz="2000" b="0" dirty="0">
              <a:latin typeface="+mn-lt"/>
            </a:endParaRPr>
          </a:p>
          <a:p>
            <a:pPr marL="0" indent="0" algn="just">
              <a:buNone/>
            </a:pPr>
            <a:endParaRPr lang="en-GB" sz="2000" b="0" dirty="0">
              <a:latin typeface="+mn-lt"/>
            </a:endParaRPr>
          </a:p>
        </p:txBody>
      </p:sp>
      <p:sp>
        <p:nvSpPr>
          <p:cNvPr id="2" name="Slide Number Placeholder 1"/>
          <p:cNvSpPr>
            <a:spLocks noGrp="1"/>
          </p:cNvSpPr>
          <p:nvPr>
            <p:ph type="sldNum" sz="quarter" idx="13"/>
          </p:nvPr>
        </p:nvSpPr>
        <p:spPr/>
        <p:txBody>
          <a:bodyPr/>
          <a:lstStyle/>
          <a:p>
            <a:fld id="{89D2D49A-B678-49DD-A6F9-08A7BB776F50}" type="slidenum">
              <a:rPr lang="en-GB" smtClean="0"/>
              <a:pPr/>
              <a:t>3</a:t>
            </a:fld>
            <a:endParaRPr lang="en-GB" dirty="0"/>
          </a:p>
        </p:txBody>
      </p:sp>
    </p:spTree>
    <p:extLst>
      <p:ext uri="{BB962C8B-B14F-4D97-AF65-F5344CB8AC3E}">
        <p14:creationId xmlns:p14="http://schemas.microsoft.com/office/powerpoint/2010/main" val="35956210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501AD33-10CD-4CDE-94AD-427BD43559D9}"/>
              </a:ext>
            </a:extLst>
          </p:cNvPr>
          <p:cNvSpPr>
            <a:spLocks noGrp="1"/>
          </p:cNvSpPr>
          <p:nvPr>
            <p:ph type="body" sz="quarter" idx="10"/>
          </p:nvPr>
        </p:nvSpPr>
        <p:spPr/>
        <p:txBody>
          <a:bodyPr>
            <a:normAutofit/>
          </a:bodyPr>
          <a:lstStyle/>
          <a:p>
            <a:r>
              <a:rPr lang="en-GB" sz="4400" dirty="0"/>
              <a:t>OICA Comments on PTI 17-07 &amp; PTI 19-03</a:t>
            </a:r>
          </a:p>
        </p:txBody>
      </p:sp>
      <p:sp>
        <p:nvSpPr>
          <p:cNvPr id="8" name="Text Placeholder 7">
            <a:extLst>
              <a:ext uri="{FF2B5EF4-FFF2-40B4-BE49-F238E27FC236}">
                <a16:creationId xmlns:a16="http://schemas.microsoft.com/office/drawing/2014/main" id="{EA9E6535-1B88-4BE3-9D65-9408E519F4B1}"/>
              </a:ext>
            </a:extLst>
          </p:cNvPr>
          <p:cNvSpPr>
            <a:spLocks noGrp="1"/>
          </p:cNvSpPr>
          <p:nvPr>
            <p:ph type="body" sz="quarter" idx="15"/>
          </p:nvPr>
        </p:nvSpPr>
        <p:spPr>
          <a:xfrm>
            <a:off x="1143000" y="1371600"/>
            <a:ext cx="10513463" cy="4343400"/>
          </a:xfrm>
        </p:spPr>
        <p:txBody>
          <a:bodyPr/>
          <a:lstStyle/>
          <a:p>
            <a:pPr marL="457200" marR="0" lvl="0" indent="-457200" algn="just" fontAlgn="ctr">
              <a:spcBef>
                <a:spcPts val="0"/>
              </a:spcBef>
              <a:spcAft>
                <a:spcPts val="600"/>
              </a:spcAft>
              <a:buFont typeface="+mj-lt"/>
              <a:buAutoNum type="arabicPeriod" startAt="2"/>
            </a:pPr>
            <a:r>
              <a:rPr lang="en-US" sz="2000" b="0" dirty="0">
                <a:latin typeface="+mn-lt"/>
                <a:cs typeface="Calibri" panose="020F0502020204030204" pitchFamily="34" charset="0"/>
              </a:rPr>
              <a:t>The target pursued by the proposal is relevant (Chapter 4, Safety Vision and 5 In-service compliance assessment approach), but already addressed in the existing regulations (self-checks, fault indication, safety concept in CEL Annex etc.) and in the on-going informal working groups dealing with Automated Driving future regulations (e.g., FRAV and VMAD IWGs).</a:t>
            </a:r>
          </a:p>
          <a:p>
            <a:pPr marL="0" marR="0" lvl="0" indent="0" algn="just" fontAlgn="ctr">
              <a:spcBef>
                <a:spcPts val="0"/>
              </a:spcBef>
              <a:spcAft>
                <a:spcPts val="600"/>
              </a:spcAft>
              <a:buNone/>
            </a:pPr>
            <a:endParaRPr lang="en-US" sz="2000" b="0" dirty="0">
              <a:latin typeface="+mn-lt"/>
              <a:cs typeface="Calibri" panose="020F0502020204030204" pitchFamily="34" charset="0"/>
            </a:endParaRPr>
          </a:p>
          <a:p>
            <a:pPr marL="457200" lvl="1" indent="0" algn="just" fontAlgn="ctr">
              <a:spcBef>
                <a:spcPts val="0"/>
              </a:spcBef>
              <a:spcAft>
                <a:spcPts val="600"/>
              </a:spcAft>
              <a:buNone/>
            </a:pPr>
            <a:r>
              <a:rPr lang="en-US" sz="2000" b="0" dirty="0">
                <a:solidFill>
                  <a:srgbClr val="003478"/>
                </a:solidFill>
                <a:latin typeface="+mn-lt"/>
                <a:cs typeface="Calibri" panose="020F0502020204030204" pitchFamily="34" charset="0"/>
              </a:rPr>
              <a:t>The requirements for vehicle system design, operation and functionality are directly governed by type approval and specific regulation on those systems. </a:t>
            </a:r>
          </a:p>
          <a:p>
            <a:pPr marL="457200" lvl="1" indent="0" algn="just" fontAlgn="ctr">
              <a:spcBef>
                <a:spcPts val="0"/>
              </a:spcBef>
              <a:spcAft>
                <a:spcPts val="600"/>
              </a:spcAft>
              <a:buNone/>
            </a:pPr>
            <a:endParaRPr lang="en-US" sz="2000" b="0" dirty="0">
              <a:solidFill>
                <a:srgbClr val="003478"/>
              </a:solidFill>
              <a:latin typeface="+mn-lt"/>
              <a:cs typeface="Calibri" panose="020F0502020204030204" pitchFamily="34" charset="0"/>
            </a:endParaRPr>
          </a:p>
          <a:p>
            <a:pPr marL="457200" lvl="1" indent="0" algn="just" fontAlgn="ctr">
              <a:spcBef>
                <a:spcPts val="0"/>
              </a:spcBef>
              <a:spcAft>
                <a:spcPts val="600"/>
              </a:spcAft>
              <a:buNone/>
            </a:pPr>
            <a:r>
              <a:rPr lang="en-US" sz="2000" b="0" dirty="0">
                <a:solidFill>
                  <a:srgbClr val="003478"/>
                </a:solidFill>
                <a:latin typeface="+mn-lt"/>
                <a:cs typeface="Calibri" panose="020F0502020204030204" pitchFamily="34" charset="0"/>
              </a:rPr>
              <a:t>Appropriate place to propose additional requirements should be the subject informal working groups (e.g., FRAV, VMAD, CS&amp;OTA…), if PTI needs or ideas needs to be pursued.</a:t>
            </a:r>
          </a:p>
          <a:p>
            <a:pPr marL="457200" lvl="1" indent="0" algn="just" fontAlgn="ctr">
              <a:spcBef>
                <a:spcPts val="0"/>
              </a:spcBef>
              <a:spcAft>
                <a:spcPts val="600"/>
              </a:spcAft>
              <a:buNone/>
            </a:pPr>
            <a:endParaRPr lang="en-US" sz="2000" b="0" dirty="0">
              <a:solidFill>
                <a:srgbClr val="003478"/>
              </a:solidFill>
              <a:latin typeface="+mn-lt"/>
              <a:cs typeface="Calibri" panose="020F0502020204030204" pitchFamily="34" charset="0"/>
            </a:endParaRPr>
          </a:p>
          <a:p>
            <a:pPr marL="457200" lvl="1" indent="0" algn="just" fontAlgn="ctr">
              <a:spcBef>
                <a:spcPts val="0"/>
              </a:spcBef>
              <a:spcAft>
                <a:spcPts val="600"/>
              </a:spcAft>
              <a:buNone/>
            </a:pPr>
            <a:r>
              <a:rPr lang="en-US" sz="2000" b="0" dirty="0">
                <a:solidFill>
                  <a:srgbClr val="003478"/>
                </a:solidFill>
                <a:latin typeface="+mn-lt"/>
                <a:cs typeface="Calibri" panose="020F0502020204030204" pitchFamily="34" charset="0"/>
              </a:rPr>
              <a:t>Hence, a structured dialogue is welcomed under the auspices of the UNECE and in suitable forum.</a:t>
            </a:r>
          </a:p>
          <a:p>
            <a:pPr lvl="1" algn="just">
              <a:spcBef>
                <a:spcPts val="0"/>
              </a:spcBef>
              <a:spcAft>
                <a:spcPts val="0"/>
              </a:spcAft>
              <a:buFont typeface="Wingdings" panose="05000000000000000000" pitchFamily="2" charset="2"/>
              <a:buChar char="§"/>
            </a:pPr>
            <a:endParaRPr lang="en-US" sz="2000" dirty="0">
              <a:latin typeface="+mn-lt"/>
            </a:endParaRPr>
          </a:p>
          <a:p>
            <a:pPr marL="0" marR="0" indent="0" algn="just">
              <a:spcBef>
                <a:spcPts val="0"/>
              </a:spcBef>
              <a:spcAft>
                <a:spcPts val="0"/>
              </a:spcAft>
              <a:buNone/>
            </a:pPr>
            <a:endParaRPr lang="en-US" sz="2000" b="0" dirty="0">
              <a:latin typeface="+mn-lt"/>
            </a:endParaRPr>
          </a:p>
          <a:p>
            <a:pPr marL="0" marR="0" lvl="0" indent="0" algn="just">
              <a:spcBef>
                <a:spcPts val="0"/>
              </a:spcBef>
              <a:spcAft>
                <a:spcPts val="0"/>
              </a:spcAft>
              <a:buNone/>
            </a:pPr>
            <a:endParaRPr lang="en-US" sz="2000" b="0" dirty="0">
              <a:latin typeface="+mn-lt"/>
            </a:endParaRPr>
          </a:p>
          <a:p>
            <a:pPr marL="0" indent="0" algn="just">
              <a:buNone/>
            </a:pPr>
            <a:endParaRPr lang="en-GB" sz="2000" b="0" dirty="0">
              <a:latin typeface="+mn-lt"/>
            </a:endParaRPr>
          </a:p>
        </p:txBody>
      </p:sp>
      <p:sp>
        <p:nvSpPr>
          <p:cNvPr id="2" name="Slide Number Placeholder 1"/>
          <p:cNvSpPr>
            <a:spLocks noGrp="1"/>
          </p:cNvSpPr>
          <p:nvPr>
            <p:ph type="sldNum" sz="quarter" idx="13"/>
          </p:nvPr>
        </p:nvSpPr>
        <p:spPr/>
        <p:txBody>
          <a:bodyPr/>
          <a:lstStyle/>
          <a:p>
            <a:fld id="{89D2D49A-B678-49DD-A6F9-08A7BB776F50}" type="slidenum">
              <a:rPr lang="en-GB" smtClean="0"/>
              <a:pPr/>
              <a:t>4</a:t>
            </a:fld>
            <a:endParaRPr lang="en-GB" dirty="0"/>
          </a:p>
        </p:txBody>
      </p:sp>
    </p:spTree>
    <p:extLst>
      <p:ext uri="{BB962C8B-B14F-4D97-AF65-F5344CB8AC3E}">
        <p14:creationId xmlns:p14="http://schemas.microsoft.com/office/powerpoint/2010/main" val="28783378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501AD33-10CD-4CDE-94AD-427BD43559D9}"/>
              </a:ext>
            </a:extLst>
          </p:cNvPr>
          <p:cNvSpPr>
            <a:spLocks noGrp="1"/>
          </p:cNvSpPr>
          <p:nvPr>
            <p:ph type="body" sz="quarter" idx="10"/>
          </p:nvPr>
        </p:nvSpPr>
        <p:spPr/>
        <p:txBody>
          <a:bodyPr>
            <a:normAutofit/>
          </a:bodyPr>
          <a:lstStyle/>
          <a:p>
            <a:r>
              <a:rPr lang="en-GB" sz="4400" dirty="0"/>
              <a:t>OICA Comments on PTI 17-07 &amp; PTI 19-03</a:t>
            </a:r>
          </a:p>
        </p:txBody>
      </p:sp>
      <p:sp>
        <p:nvSpPr>
          <p:cNvPr id="8" name="Text Placeholder 7">
            <a:extLst>
              <a:ext uri="{FF2B5EF4-FFF2-40B4-BE49-F238E27FC236}">
                <a16:creationId xmlns:a16="http://schemas.microsoft.com/office/drawing/2014/main" id="{EA9E6535-1B88-4BE3-9D65-9408E519F4B1}"/>
              </a:ext>
            </a:extLst>
          </p:cNvPr>
          <p:cNvSpPr>
            <a:spLocks noGrp="1"/>
          </p:cNvSpPr>
          <p:nvPr>
            <p:ph type="body" sz="quarter" idx="15"/>
          </p:nvPr>
        </p:nvSpPr>
        <p:spPr>
          <a:xfrm>
            <a:off x="1143000" y="1371600"/>
            <a:ext cx="10513463" cy="4343400"/>
          </a:xfrm>
        </p:spPr>
        <p:txBody>
          <a:bodyPr/>
          <a:lstStyle/>
          <a:p>
            <a:pPr marL="457200" marR="0" lvl="0" indent="-457200" fontAlgn="ctr">
              <a:spcBef>
                <a:spcPts val="0"/>
              </a:spcBef>
              <a:spcAft>
                <a:spcPts val="600"/>
              </a:spcAft>
              <a:buFont typeface="+mj-lt"/>
              <a:buAutoNum type="arabicPeriod" startAt="3"/>
            </a:pPr>
            <a:r>
              <a:rPr lang="en-US" sz="2000" b="0" dirty="0">
                <a:latin typeface="+mn-lt"/>
                <a:cs typeface="Calibri" panose="020F0502020204030204" pitchFamily="34" charset="0"/>
              </a:rPr>
              <a:t>The document is intending to widen up the scope of the data being provided, upon which more information of the concerned vehicles needs to be shared. </a:t>
            </a:r>
          </a:p>
          <a:p>
            <a:pPr marL="457200" lvl="1" indent="0" fontAlgn="ctr">
              <a:spcBef>
                <a:spcPts val="0"/>
              </a:spcBef>
              <a:spcAft>
                <a:spcPts val="600"/>
              </a:spcAft>
              <a:buNone/>
            </a:pPr>
            <a:r>
              <a:rPr lang="en-US" sz="2000" b="0" u="sng" dirty="0">
                <a:solidFill>
                  <a:srgbClr val="003478"/>
                </a:solidFill>
                <a:latin typeface="+mn-lt"/>
                <a:cs typeface="Calibri" panose="020F0502020204030204" pitchFamily="34" charset="0"/>
              </a:rPr>
              <a:t>Question remains: </a:t>
            </a:r>
            <a:r>
              <a:rPr lang="en-US" sz="2000" b="0" dirty="0">
                <a:solidFill>
                  <a:srgbClr val="003478"/>
                </a:solidFill>
                <a:latin typeface="+mn-lt"/>
                <a:cs typeface="Calibri" panose="020F0502020204030204" pitchFamily="34" charset="0"/>
              </a:rPr>
              <a:t>‘Is this the purpose of periodically testing the roadworthiness of vehicles?’.</a:t>
            </a:r>
          </a:p>
          <a:p>
            <a:pPr marL="457200" lvl="1" indent="0" algn="just">
              <a:spcBef>
                <a:spcPts val="0"/>
              </a:spcBef>
              <a:spcAft>
                <a:spcPts val="0"/>
              </a:spcAft>
              <a:buNone/>
            </a:pPr>
            <a:endParaRPr lang="en-US" sz="2000" dirty="0">
              <a:solidFill>
                <a:srgbClr val="003478"/>
              </a:solidFill>
              <a:latin typeface="+mn-lt"/>
            </a:endParaRPr>
          </a:p>
          <a:p>
            <a:pPr marL="0" marR="0" indent="0" algn="just">
              <a:spcBef>
                <a:spcPts val="0"/>
              </a:spcBef>
              <a:spcAft>
                <a:spcPts val="0"/>
              </a:spcAft>
              <a:buNone/>
            </a:pPr>
            <a:endParaRPr lang="en-US" sz="2000" b="0" dirty="0">
              <a:latin typeface="+mn-lt"/>
            </a:endParaRPr>
          </a:p>
          <a:p>
            <a:pPr marL="0" marR="0" lvl="0" indent="0" algn="just">
              <a:spcBef>
                <a:spcPts val="0"/>
              </a:spcBef>
              <a:spcAft>
                <a:spcPts val="0"/>
              </a:spcAft>
              <a:buNone/>
            </a:pPr>
            <a:endParaRPr lang="en-US" sz="2000" b="0" dirty="0">
              <a:latin typeface="+mn-lt"/>
            </a:endParaRPr>
          </a:p>
          <a:p>
            <a:pPr marL="0" indent="0" algn="just">
              <a:buNone/>
            </a:pPr>
            <a:endParaRPr lang="en-GB" sz="2000" b="0" dirty="0">
              <a:latin typeface="+mn-lt"/>
            </a:endParaRPr>
          </a:p>
        </p:txBody>
      </p:sp>
      <p:sp>
        <p:nvSpPr>
          <p:cNvPr id="2" name="Slide Number Placeholder 1"/>
          <p:cNvSpPr>
            <a:spLocks noGrp="1"/>
          </p:cNvSpPr>
          <p:nvPr>
            <p:ph type="sldNum" sz="quarter" idx="13"/>
          </p:nvPr>
        </p:nvSpPr>
        <p:spPr/>
        <p:txBody>
          <a:bodyPr/>
          <a:lstStyle/>
          <a:p>
            <a:fld id="{89D2D49A-B678-49DD-A6F9-08A7BB776F50}" type="slidenum">
              <a:rPr lang="en-GB" smtClean="0"/>
              <a:pPr/>
              <a:t>5</a:t>
            </a:fld>
            <a:endParaRPr lang="en-GB" dirty="0"/>
          </a:p>
        </p:txBody>
      </p:sp>
    </p:spTree>
    <p:extLst>
      <p:ext uri="{BB962C8B-B14F-4D97-AF65-F5344CB8AC3E}">
        <p14:creationId xmlns:p14="http://schemas.microsoft.com/office/powerpoint/2010/main" val="22708553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501AD33-10CD-4CDE-94AD-427BD43559D9}"/>
              </a:ext>
            </a:extLst>
          </p:cNvPr>
          <p:cNvSpPr>
            <a:spLocks noGrp="1"/>
          </p:cNvSpPr>
          <p:nvPr>
            <p:ph type="body" sz="quarter" idx="10"/>
          </p:nvPr>
        </p:nvSpPr>
        <p:spPr/>
        <p:txBody>
          <a:bodyPr>
            <a:normAutofit/>
          </a:bodyPr>
          <a:lstStyle/>
          <a:p>
            <a:r>
              <a:rPr lang="en-GB" sz="4400" dirty="0"/>
              <a:t>OICA Comments on PTI 17-07 &amp; PTI 19-03</a:t>
            </a:r>
          </a:p>
        </p:txBody>
      </p:sp>
      <p:sp>
        <p:nvSpPr>
          <p:cNvPr id="8" name="Text Placeholder 7">
            <a:extLst>
              <a:ext uri="{FF2B5EF4-FFF2-40B4-BE49-F238E27FC236}">
                <a16:creationId xmlns:a16="http://schemas.microsoft.com/office/drawing/2014/main" id="{EA9E6535-1B88-4BE3-9D65-9408E519F4B1}"/>
              </a:ext>
            </a:extLst>
          </p:cNvPr>
          <p:cNvSpPr>
            <a:spLocks noGrp="1"/>
          </p:cNvSpPr>
          <p:nvPr>
            <p:ph type="body" sz="quarter" idx="15"/>
          </p:nvPr>
        </p:nvSpPr>
        <p:spPr>
          <a:xfrm>
            <a:off x="1143000" y="1371600"/>
            <a:ext cx="10513463" cy="4343400"/>
          </a:xfrm>
        </p:spPr>
        <p:txBody>
          <a:bodyPr/>
          <a:lstStyle/>
          <a:p>
            <a:pPr marL="457200" marR="0" lvl="0" indent="-457200" fontAlgn="ctr">
              <a:spcBef>
                <a:spcPts val="0"/>
              </a:spcBef>
              <a:spcAft>
                <a:spcPts val="600"/>
              </a:spcAft>
              <a:buFont typeface="+mj-lt"/>
              <a:buAutoNum type="arabicPeriod" startAt="4"/>
            </a:pPr>
            <a:r>
              <a:rPr lang="en-US" sz="2000" b="0" dirty="0">
                <a:effectLst/>
                <a:latin typeface="+mj-lt"/>
                <a:ea typeface="Calibri" panose="020F0502020204030204" pitchFamily="34" charset="0"/>
              </a:rPr>
              <a:t>Article 3: In-Service Compliance assessment principles such as “mobility, efficiency, productivity and personal security” needs to be further clarified.</a:t>
            </a:r>
          </a:p>
          <a:p>
            <a:pPr marL="457200" lvl="1" indent="0">
              <a:spcBef>
                <a:spcPts val="0"/>
              </a:spcBef>
              <a:spcAft>
                <a:spcPts val="600"/>
              </a:spcAft>
              <a:buNone/>
            </a:pPr>
            <a:r>
              <a:rPr lang="en-US" sz="1600" b="0" i="1" dirty="0">
                <a:solidFill>
                  <a:srgbClr val="0070C0"/>
                </a:solidFill>
                <a:effectLst/>
                <a:latin typeface="+mj-lt"/>
                <a:ea typeface="Calibri" panose="020F0502020204030204" pitchFamily="34" charset="0"/>
              </a:rPr>
              <a:t>3.3 The following is a list of common in-service compliance assessment principles. It is expected these would form the basis for further development within the GRs. </a:t>
            </a:r>
          </a:p>
          <a:p>
            <a:pPr lvl="1">
              <a:spcBef>
                <a:spcPts val="0"/>
              </a:spcBef>
              <a:spcAft>
                <a:spcPts val="600"/>
              </a:spcAft>
              <a:buAutoNum type="alphaLcParenBoth"/>
            </a:pPr>
            <a:r>
              <a:rPr lang="en-US" sz="1600" b="0" i="1" dirty="0">
                <a:solidFill>
                  <a:srgbClr val="0070C0"/>
                </a:solidFill>
                <a:effectLst/>
                <a:latin typeface="+mj-lt"/>
                <a:ea typeface="Calibri" panose="020F0502020204030204" pitchFamily="34" charset="0"/>
              </a:rPr>
              <a:t>all aspects of vehicle use need to be considered, including safety, the environment, mobility, efficiency, productivity and personal security;</a:t>
            </a:r>
          </a:p>
          <a:p>
            <a:pPr marL="457200" lvl="1" indent="0">
              <a:spcBef>
                <a:spcPts val="0"/>
              </a:spcBef>
              <a:spcAft>
                <a:spcPts val="600"/>
              </a:spcAft>
              <a:buNone/>
            </a:pPr>
            <a:endParaRPr lang="en-US" sz="1600" b="0" i="1" dirty="0">
              <a:solidFill>
                <a:srgbClr val="0070C0"/>
              </a:solidFill>
              <a:effectLst/>
              <a:latin typeface="+mj-lt"/>
              <a:ea typeface="Calibri" panose="020F0502020204030204" pitchFamily="34" charset="0"/>
            </a:endParaRPr>
          </a:p>
          <a:p>
            <a:pPr marL="457200" lvl="1" indent="0">
              <a:spcBef>
                <a:spcPts val="0"/>
              </a:spcBef>
              <a:spcAft>
                <a:spcPts val="600"/>
              </a:spcAft>
              <a:buNone/>
            </a:pPr>
            <a:r>
              <a:rPr lang="en-US" sz="2000" b="0" dirty="0">
                <a:solidFill>
                  <a:srgbClr val="003478"/>
                </a:solidFill>
                <a:effectLst/>
                <a:latin typeface="+mj-lt"/>
                <a:ea typeface="Calibri" panose="020F0502020204030204" pitchFamily="34" charset="0"/>
              </a:rPr>
              <a:t>Safety and environment are already addressed by GRs. However, we do not understand what is the source to term them as common in-service compliance assessment principles.</a:t>
            </a:r>
          </a:p>
          <a:p>
            <a:pPr marL="457200" lvl="1" indent="0">
              <a:spcBef>
                <a:spcPts val="0"/>
              </a:spcBef>
              <a:spcAft>
                <a:spcPts val="0"/>
              </a:spcAft>
              <a:buNone/>
            </a:pPr>
            <a:endParaRPr lang="en-US" sz="2000" b="0" dirty="0">
              <a:solidFill>
                <a:srgbClr val="003478"/>
              </a:solidFill>
              <a:effectLst/>
              <a:latin typeface="+mj-lt"/>
              <a:ea typeface="Calibri" panose="020F0502020204030204" pitchFamily="34" charset="0"/>
            </a:endParaRPr>
          </a:p>
          <a:p>
            <a:pPr marL="457200" lvl="1" indent="0">
              <a:spcBef>
                <a:spcPts val="0"/>
              </a:spcBef>
              <a:spcAft>
                <a:spcPts val="0"/>
              </a:spcAft>
              <a:buNone/>
            </a:pPr>
            <a:r>
              <a:rPr lang="en-US" sz="2000" b="0" dirty="0">
                <a:solidFill>
                  <a:srgbClr val="003478"/>
                </a:solidFill>
                <a:effectLst/>
                <a:latin typeface="+mj-lt"/>
                <a:ea typeface="Calibri" panose="020F0502020204030204" pitchFamily="34" charset="0"/>
              </a:rPr>
              <a:t>The purpose of the vehicle is to move. The purpose of this activity should not be to check and judge the mobility in general. Similarly, we do not understand what it means by Efficiency and Productivity.</a:t>
            </a:r>
          </a:p>
          <a:p>
            <a:pPr marL="457200" lvl="1" indent="0">
              <a:spcBef>
                <a:spcPts val="0"/>
              </a:spcBef>
              <a:spcAft>
                <a:spcPts val="0"/>
              </a:spcAft>
              <a:buNone/>
            </a:pPr>
            <a:endParaRPr lang="en-US" sz="2000" b="0" dirty="0">
              <a:solidFill>
                <a:srgbClr val="003478"/>
              </a:solidFill>
              <a:effectLst/>
              <a:latin typeface="+mj-lt"/>
              <a:ea typeface="Calibri" panose="020F0502020204030204" pitchFamily="34" charset="0"/>
            </a:endParaRPr>
          </a:p>
          <a:p>
            <a:pPr marL="457200" lvl="1" indent="0">
              <a:spcBef>
                <a:spcPts val="0"/>
              </a:spcBef>
              <a:spcAft>
                <a:spcPts val="0"/>
              </a:spcAft>
              <a:buNone/>
            </a:pPr>
            <a:r>
              <a:rPr lang="en-US" sz="2000" b="0" dirty="0">
                <a:solidFill>
                  <a:srgbClr val="003478"/>
                </a:solidFill>
                <a:effectLst/>
                <a:latin typeface="+mj-lt"/>
                <a:ea typeface="Calibri" panose="020F0502020204030204" pitchFamily="34" charset="0"/>
              </a:rPr>
              <a:t>If there is no obligation within type approval regulations, no measurement and judgment is possible. Personal Security from our understanding are not defined anywhere in UNECE.</a:t>
            </a:r>
          </a:p>
          <a:p>
            <a:pPr marL="457200" lvl="1" indent="0" algn="just">
              <a:spcBef>
                <a:spcPts val="0"/>
              </a:spcBef>
              <a:spcAft>
                <a:spcPts val="0"/>
              </a:spcAft>
              <a:buNone/>
            </a:pPr>
            <a:endParaRPr lang="en-US" sz="2000" dirty="0">
              <a:solidFill>
                <a:srgbClr val="003478"/>
              </a:solidFill>
              <a:latin typeface="+mn-lt"/>
            </a:endParaRPr>
          </a:p>
          <a:p>
            <a:pPr marL="0" marR="0" indent="0" algn="just">
              <a:spcBef>
                <a:spcPts val="0"/>
              </a:spcBef>
              <a:spcAft>
                <a:spcPts val="0"/>
              </a:spcAft>
              <a:buNone/>
            </a:pPr>
            <a:endParaRPr lang="en-US" sz="2000" b="0" dirty="0">
              <a:latin typeface="+mn-lt"/>
            </a:endParaRPr>
          </a:p>
          <a:p>
            <a:pPr marL="0" marR="0" lvl="0" indent="0" algn="just">
              <a:spcBef>
                <a:spcPts val="0"/>
              </a:spcBef>
              <a:spcAft>
                <a:spcPts val="0"/>
              </a:spcAft>
              <a:buNone/>
            </a:pPr>
            <a:endParaRPr lang="en-US" sz="2000" b="0" dirty="0">
              <a:latin typeface="+mn-lt"/>
            </a:endParaRPr>
          </a:p>
          <a:p>
            <a:pPr marL="0" indent="0" algn="just">
              <a:buNone/>
            </a:pPr>
            <a:endParaRPr lang="en-GB" sz="2000" b="0" dirty="0">
              <a:latin typeface="+mn-lt"/>
            </a:endParaRPr>
          </a:p>
        </p:txBody>
      </p:sp>
      <p:sp>
        <p:nvSpPr>
          <p:cNvPr id="2" name="Slide Number Placeholder 1"/>
          <p:cNvSpPr>
            <a:spLocks noGrp="1"/>
          </p:cNvSpPr>
          <p:nvPr>
            <p:ph type="sldNum" sz="quarter" idx="13"/>
          </p:nvPr>
        </p:nvSpPr>
        <p:spPr/>
        <p:txBody>
          <a:bodyPr/>
          <a:lstStyle/>
          <a:p>
            <a:fld id="{89D2D49A-B678-49DD-A6F9-08A7BB776F50}" type="slidenum">
              <a:rPr lang="en-GB" smtClean="0"/>
              <a:pPr/>
              <a:t>6</a:t>
            </a:fld>
            <a:endParaRPr lang="en-GB" dirty="0"/>
          </a:p>
        </p:txBody>
      </p:sp>
    </p:spTree>
    <p:extLst>
      <p:ext uri="{BB962C8B-B14F-4D97-AF65-F5344CB8AC3E}">
        <p14:creationId xmlns:p14="http://schemas.microsoft.com/office/powerpoint/2010/main" val="244529095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501AD33-10CD-4CDE-94AD-427BD43559D9}"/>
              </a:ext>
            </a:extLst>
          </p:cNvPr>
          <p:cNvSpPr>
            <a:spLocks noGrp="1"/>
          </p:cNvSpPr>
          <p:nvPr>
            <p:ph type="body" sz="quarter" idx="10"/>
          </p:nvPr>
        </p:nvSpPr>
        <p:spPr/>
        <p:txBody>
          <a:bodyPr>
            <a:normAutofit/>
          </a:bodyPr>
          <a:lstStyle/>
          <a:p>
            <a:r>
              <a:rPr lang="en-GB" sz="4400" dirty="0"/>
              <a:t>OICA Comments on PTI 17-07 &amp; PTI 19-03</a:t>
            </a:r>
          </a:p>
        </p:txBody>
      </p:sp>
      <p:sp>
        <p:nvSpPr>
          <p:cNvPr id="8" name="Text Placeholder 7">
            <a:extLst>
              <a:ext uri="{FF2B5EF4-FFF2-40B4-BE49-F238E27FC236}">
                <a16:creationId xmlns:a16="http://schemas.microsoft.com/office/drawing/2014/main" id="{EA9E6535-1B88-4BE3-9D65-9408E519F4B1}"/>
              </a:ext>
            </a:extLst>
          </p:cNvPr>
          <p:cNvSpPr>
            <a:spLocks noGrp="1"/>
          </p:cNvSpPr>
          <p:nvPr>
            <p:ph type="body" sz="quarter" idx="15"/>
          </p:nvPr>
        </p:nvSpPr>
        <p:spPr>
          <a:xfrm>
            <a:off x="1143000" y="1371600"/>
            <a:ext cx="10513463" cy="4343400"/>
          </a:xfrm>
        </p:spPr>
        <p:txBody>
          <a:bodyPr/>
          <a:lstStyle/>
          <a:p>
            <a:pPr marL="457200" marR="0" lvl="0" indent="-457200" fontAlgn="ctr">
              <a:spcBef>
                <a:spcPts val="0"/>
              </a:spcBef>
              <a:spcAft>
                <a:spcPts val="600"/>
              </a:spcAft>
              <a:buFont typeface="+mj-lt"/>
              <a:buAutoNum type="arabicPeriod" startAt="4"/>
            </a:pPr>
            <a:r>
              <a:rPr lang="en-US" sz="2000" b="0" dirty="0">
                <a:effectLst/>
                <a:latin typeface="+mj-lt"/>
                <a:ea typeface="Calibri" panose="020F0502020204030204" pitchFamily="34" charset="0"/>
              </a:rPr>
              <a:t>Article 3: In-Service Compliance assessment principles such as “mobility, efficiency, productivity and personal security” needs to be further clarified.</a:t>
            </a:r>
          </a:p>
          <a:p>
            <a:pPr marL="457200" lvl="1" indent="0">
              <a:spcBef>
                <a:spcPts val="0"/>
              </a:spcBef>
              <a:spcAft>
                <a:spcPts val="600"/>
              </a:spcAft>
              <a:buNone/>
            </a:pPr>
            <a:r>
              <a:rPr lang="en-US" sz="1600" b="0" i="1" dirty="0">
                <a:solidFill>
                  <a:srgbClr val="0070C0"/>
                </a:solidFill>
                <a:effectLst/>
                <a:latin typeface="+mj-lt"/>
                <a:ea typeface="Calibri" panose="020F0502020204030204" pitchFamily="34" charset="0"/>
              </a:rPr>
              <a:t>3.3 The following is a list of common in-service compliance assessment principles. It is expected these would form the basis for further development within the GRs. </a:t>
            </a:r>
          </a:p>
          <a:p>
            <a:pPr lvl="1">
              <a:spcBef>
                <a:spcPts val="0"/>
              </a:spcBef>
              <a:spcAft>
                <a:spcPts val="600"/>
              </a:spcAft>
              <a:buAutoNum type="alphaLcParenBoth"/>
            </a:pPr>
            <a:r>
              <a:rPr lang="en-US" sz="1600" b="0" i="1" dirty="0">
                <a:solidFill>
                  <a:srgbClr val="0070C0"/>
                </a:solidFill>
                <a:effectLst/>
                <a:latin typeface="+mj-lt"/>
                <a:ea typeface="Calibri" panose="020F0502020204030204" pitchFamily="34" charset="0"/>
              </a:rPr>
              <a:t>all aspects of vehicle use need to be considered, including safety, the environment, mobility, efficiency, productivity and personal security;</a:t>
            </a:r>
          </a:p>
          <a:p>
            <a:pPr marL="457200" lvl="1" indent="0">
              <a:spcBef>
                <a:spcPts val="0"/>
              </a:spcBef>
              <a:spcAft>
                <a:spcPts val="600"/>
              </a:spcAft>
              <a:buNone/>
            </a:pPr>
            <a:endParaRPr lang="en-US" sz="1600" b="0" i="1" dirty="0">
              <a:solidFill>
                <a:srgbClr val="0070C0"/>
              </a:solidFill>
              <a:effectLst/>
              <a:latin typeface="+mj-lt"/>
              <a:ea typeface="Calibri" panose="020F0502020204030204" pitchFamily="34" charset="0"/>
            </a:endParaRPr>
          </a:p>
          <a:p>
            <a:pPr marL="457200" lvl="1" indent="0">
              <a:spcBef>
                <a:spcPts val="0"/>
              </a:spcBef>
              <a:spcAft>
                <a:spcPts val="600"/>
              </a:spcAft>
              <a:buNone/>
            </a:pPr>
            <a:r>
              <a:rPr lang="en-US" sz="2000" b="0" dirty="0">
                <a:solidFill>
                  <a:srgbClr val="003478"/>
                </a:solidFill>
                <a:effectLst/>
                <a:latin typeface="+mj-lt"/>
                <a:ea typeface="Calibri" panose="020F0502020204030204" pitchFamily="34" charset="0"/>
              </a:rPr>
              <a:t>Safety and environment are already addressed by GRs. However, we do not understand what is the source to term them as common in-service compliance assessment principles.</a:t>
            </a:r>
          </a:p>
          <a:p>
            <a:pPr marL="457200" lvl="1" indent="0">
              <a:spcBef>
                <a:spcPts val="0"/>
              </a:spcBef>
              <a:spcAft>
                <a:spcPts val="0"/>
              </a:spcAft>
              <a:buNone/>
            </a:pPr>
            <a:endParaRPr lang="en-US" sz="2000" b="0" dirty="0">
              <a:solidFill>
                <a:srgbClr val="003478"/>
              </a:solidFill>
              <a:effectLst/>
              <a:latin typeface="+mj-lt"/>
              <a:ea typeface="Calibri" panose="020F0502020204030204" pitchFamily="34" charset="0"/>
            </a:endParaRPr>
          </a:p>
          <a:p>
            <a:pPr marL="457200" lvl="1" indent="0">
              <a:spcBef>
                <a:spcPts val="0"/>
              </a:spcBef>
              <a:spcAft>
                <a:spcPts val="0"/>
              </a:spcAft>
              <a:buNone/>
            </a:pPr>
            <a:r>
              <a:rPr lang="en-US" sz="2000" b="0" dirty="0">
                <a:solidFill>
                  <a:srgbClr val="003478"/>
                </a:solidFill>
                <a:effectLst/>
                <a:latin typeface="+mj-lt"/>
                <a:ea typeface="Calibri" panose="020F0502020204030204" pitchFamily="34" charset="0"/>
              </a:rPr>
              <a:t>The purpose of the vehicle is to move. The purpose of this activity should not be to check and judge the mobility in general. Similarly, we do not understand what it means by Efficiency and Productivity.</a:t>
            </a:r>
          </a:p>
          <a:p>
            <a:pPr marL="457200" lvl="1" indent="0">
              <a:spcBef>
                <a:spcPts val="0"/>
              </a:spcBef>
              <a:spcAft>
                <a:spcPts val="0"/>
              </a:spcAft>
              <a:buNone/>
            </a:pPr>
            <a:endParaRPr lang="en-US" sz="2000" b="0" dirty="0">
              <a:solidFill>
                <a:srgbClr val="003478"/>
              </a:solidFill>
              <a:effectLst/>
              <a:latin typeface="+mj-lt"/>
              <a:ea typeface="Calibri" panose="020F0502020204030204" pitchFamily="34" charset="0"/>
            </a:endParaRPr>
          </a:p>
          <a:p>
            <a:pPr marL="457200" lvl="1" indent="0">
              <a:spcBef>
                <a:spcPts val="0"/>
              </a:spcBef>
              <a:spcAft>
                <a:spcPts val="0"/>
              </a:spcAft>
              <a:buNone/>
            </a:pPr>
            <a:r>
              <a:rPr lang="en-US" sz="2000" b="0" dirty="0">
                <a:solidFill>
                  <a:srgbClr val="003478"/>
                </a:solidFill>
                <a:effectLst/>
                <a:latin typeface="+mj-lt"/>
                <a:ea typeface="Calibri" panose="020F0502020204030204" pitchFamily="34" charset="0"/>
              </a:rPr>
              <a:t>If there is no obligation within type approval regulations, no measurement and judgment is possible. Personal Security from our understanding are not defined anywhere in UNECE.</a:t>
            </a:r>
          </a:p>
          <a:p>
            <a:pPr marL="457200" lvl="1" indent="0" algn="just">
              <a:spcBef>
                <a:spcPts val="0"/>
              </a:spcBef>
              <a:spcAft>
                <a:spcPts val="0"/>
              </a:spcAft>
              <a:buNone/>
            </a:pPr>
            <a:endParaRPr lang="en-US" sz="2000" dirty="0">
              <a:solidFill>
                <a:srgbClr val="003478"/>
              </a:solidFill>
              <a:latin typeface="+mn-lt"/>
            </a:endParaRPr>
          </a:p>
          <a:p>
            <a:pPr marL="0" marR="0" indent="0" algn="just">
              <a:spcBef>
                <a:spcPts val="0"/>
              </a:spcBef>
              <a:spcAft>
                <a:spcPts val="0"/>
              </a:spcAft>
              <a:buNone/>
            </a:pPr>
            <a:endParaRPr lang="en-US" sz="2000" b="0" dirty="0">
              <a:latin typeface="+mn-lt"/>
            </a:endParaRPr>
          </a:p>
          <a:p>
            <a:pPr marL="0" marR="0" lvl="0" indent="0" algn="just">
              <a:spcBef>
                <a:spcPts val="0"/>
              </a:spcBef>
              <a:spcAft>
                <a:spcPts val="0"/>
              </a:spcAft>
              <a:buNone/>
            </a:pPr>
            <a:endParaRPr lang="en-US" sz="2000" b="0" dirty="0">
              <a:latin typeface="+mn-lt"/>
            </a:endParaRPr>
          </a:p>
          <a:p>
            <a:pPr marL="0" indent="0" algn="just">
              <a:buNone/>
            </a:pPr>
            <a:endParaRPr lang="en-GB" sz="2000" b="0" dirty="0">
              <a:latin typeface="+mn-lt"/>
            </a:endParaRPr>
          </a:p>
        </p:txBody>
      </p:sp>
      <p:sp>
        <p:nvSpPr>
          <p:cNvPr id="2" name="Slide Number Placeholder 1"/>
          <p:cNvSpPr>
            <a:spLocks noGrp="1"/>
          </p:cNvSpPr>
          <p:nvPr>
            <p:ph type="sldNum" sz="quarter" idx="13"/>
          </p:nvPr>
        </p:nvSpPr>
        <p:spPr/>
        <p:txBody>
          <a:bodyPr/>
          <a:lstStyle/>
          <a:p>
            <a:fld id="{89D2D49A-B678-49DD-A6F9-08A7BB776F50}" type="slidenum">
              <a:rPr lang="en-GB" smtClean="0"/>
              <a:pPr/>
              <a:t>7</a:t>
            </a:fld>
            <a:endParaRPr lang="en-GB" dirty="0"/>
          </a:p>
        </p:txBody>
      </p:sp>
    </p:spTree>
    <p:extLst>
      <p:ext uri="{BB962C8B-B14F-4D97-AF65-F5344CB8AC3E}">
        <p14:creationId xmlns:p14="http://schemas.microsoft.com/office/powerpoint/2010/main" val="22359423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501AD33-10CD-4CDE-94AD-427BD43559D9}"/>
              </a:ext>
            </a:extLst>
          </p:cNvPr>
          <p:cNvSpPr>
            <a:spLocks noGrp="1"/>
          </p:cNvSpPr>
          <p:nvPr>
            <p:ph type="body" sz="quarter" idx="10"/>
          </p:nvPr>
        </p:nvSpPr>
        <p:spPr/>
        <p:txBody>
          <a:bodyPr>
            <a:normAutofit/>
          </a:bodyPr>
          <a:lstStyle/>
          <a:p>
            <a:r>
              <a:rPr lang="en-GB" sz="4400" dirty="0"/>
              <a:t>OICA Comments on PTI 17-07 &amp; PTI 19-03</a:t>
            </a:r>
          </a:p>
        </p:txBody>
      </p:sp>
      <p:sp>
        <p:nvSpPr>
          <p:cNvPr id="8" name="Text Placeholder 7">
            <a:extLst>
              <a:ext uri="{FF2B5EF4-FFF2-40B4-BE49-F238E27FC236}">
                <a16:creationId xmlns:a16="http://schemas.microsoft.com/office/drawing/2014/main" id="{EA9E6535-1B88-4BE3-9D65-9408E519F4B1}"/>
              </a:ext>
            </a:extLst>
          </p:cNvPr>
          <p:cNvSpPr>
            <a:spLocks noGrp="1"/>
          </p:cNvSpPr>
          <p:nvPr>
            <p:ph type="body" sz="quarter" idx="15"/>
          </p:nvPr>
        </p:nvSpPr>
        <p:spPr>
          <a:xfrm>
            <a:off x="1143000" y="1371600"/>
            <a:ext cx="10513463" cy="4343400"/>
          </a:xfrm>
        </p:spPr>
        <p:txBody>
          <a:bodyPr/>
          <a:lstStyle/>
          <a:p>
            <a:pPr marL="457200" lvl="1" indent="0">
              <a:spcBef>
                <a:spcPts val="0"/>
              </a:spcBef>
              <a:spcAft>
                <a:spcPts val="0"/>
              </a:spcAft>
              <a:buNone/>
            </a:pPr>
            <a:r>
              <a:rPr lang="en-US" sz="1600" i="1" dirty="0">
                <a:solidFill>
                  <a:srgbClr val="0070C0"/>
                </a:solidFill>
                <a:latin typeface="+mj-lt"/>
              </a:rPr>
              <a:t>(b)   the vehicles of increased complexity need to be properly maintained and inspected throughout their life to ensure the continuous compliance; </a:t>
            </a:r>
          </a:p>
          <a:p>
            <a:pPr marL="457200" lvl="1" indent="0">
              <a:spcBef>
                <a:spcPts val="0"/>
              </a:spcBef>
              <a:spcAft>
                <a:spcPts val="0"/>
              </a:spcAft>
              <a:buNone/>
            </a:pPr>
            <a:r>
              <a:rPr lang="en-US" sz="2000" b="0" dirty="0">
                <a:effectLst/>
                <a:latin typeface="+mj-lt"/>
                <a:ea typeface="Calibri" panose="020F0502020204030204" pitchFamily="34" charset="0"/>
              </a:rPr>
              <a:t>We see this a mere opportunity to make maintenance mandatory. A proper maintenance can only be done by experts (no matter if authorized or independent workshop) not by DIY actions.</a:t>
            </a:r>
          </a:p>
          <a:p>
            <a:pPr marL="0" marR="0" indent="0">
              <a:spcBef>
                <a:spcPts val="0"/>
              </a:spcBef>
              <a:spcAft>
                <a:spcPts val="0"/>
              </a:spcAft>
              <a:buNone/>
            </a:pPr>
            <a:endParaRPr lang="en-US" sz="2000" b="0" dirty="0">
              <a:latin typeface="+mj-lt"/>
              <a:ea typeface="Calibri" panose="020F0502020204030204" pitchFamily="34" charset="0"/>
            </a:endParaRPr>
          </a:p>
          <a:p>
            <a:pPr marL="0" marR="0" indent="0">
              <a:spcBef>
                <a:spcPts val="0"/>
              </a:spcBef>
              <a:spcAft>
                <a:spcPts val="0"/>
              </a:spcAft>
              <a:buNone/>
            </a:pPr>
            <a:endParaRPr lang="en-US" sz="2000" b="0" dirty="0">
              <a:effectLst/>
              <a:latin typeface="+mj-lt"/>
              <a:ea typeface="Calibri" panose="020F0502020204030204" pitchFamily="34" charset="0"/>
            </a:endParaRPr>
          </a:p>
          <a:p>
            <a:pPr marL="0" marR="0" indent="0">
              <a:lnSpc>
                <a:spcPts val="1200"/>
              </a:lnSpc>
              <a:spcBef>
                <a:spcPts val="0"/>
              </a:spcBef>
              <a:spcAft>
                <a:spcPts val="0"/>
              </a:spcAft>
              <a:buNone/>
            </a:pPr>
            <a:r>
              <a:rPr lang="en-US" sz="2000" b="0" dirty="0">
                <a:effectLst/>
                <a:latin typeface="+mj-lt"/>
                <a:ea typeface="Calibri" panose="020F0502020204030204" pitchFamily="34" charset="0"/>
              </a:rPr>
              <a:t> </a:t>
            </a:r>
          </a:p>
          <a:p>
            <a:pPr marL="457200" marR="0" lvl="1" indent="0">
              <a:spcBef>
                <a:spcPts val="0"/>
              </a:spcBef>
              <a:spcAft>
                <a:spcPts val="0"/>
              </a:spcAft>
              <a:buNone/>
            </a:pPr>
            <a:r>
              <a:rPr lang="en-US" sz="1600" i="1" dirty="0">
                <a:solidFill>
                  <a:srgbClr val="0070C0"/>
                </a:solidFill>
                <a:latin typeface="+mj-lt"/>
              </a:rPr>
              <a:t>(c)    the opportunities afforded by advanced on-board and off-board measurement systems and other advances in vehicle technology are to be considered to reduce the cost of compliance; </a:t>
            </a:r>
          </a:p>
          <a:p>
            <a:pPr marL="0" marR="0" indent="0">
              <a:spcBef>
                <a:spcPts val="0"/>
              </a:spcBef>
              <a:spcAft>
                <a:spcPts val="0"/>
              </a:spcAft>
              <a:buNone/>
            </a:pPr>
            <a:r>
              <a:rPr lang="en-US" sz="2000" b="0" dirty="0">
                <a:solidFill>
                  <a:srgbClr val="000000"/>
                </a:solidFill>
                <a:effectLst/>
                <a:latin typeface="+mj-lt"/>
                <a:ea typeface="Calibri" panose="020F0502020204030204" pitchFamily="34" charset="0"/>
              </a:rPr>
              <a:t> </a:t>
            </a:r>
            <a:endParaRPr lang="en-US" sz="2000" b="0" dirty="0">
              <a:effectLst/>
              <a:latin typeface="+mj-lt"/>
              <a:ea typeface="Calibri" panose="020F0502020204030204" pitchFamily="34" charset="0"/>
            </a:endParaRPr>
          </a:p>
          <a:p>
            <a:pPr marL="457200" lvl="1" indent="0">
              <a:spcBef>
                <a:spcPts val="0"/>
              </a:spcBef>
              <a:spcAft>
                <a:spcPts val="0"/>
              </a:spcAft>
              <a:buNone/>
            </a:pPr>
            <a:r>
              <a:rPr lang="en-US" sz="2000" b="0" dirty="0">
                <a:solidFill>
                  <a:srgbClr val="000000"/>
                </a:solidFill>
                <a:effectLst/>
                <a:latin typeface="+mj-lt"/>
                <a:ea typeface="Calibri" panose="020F0502020204030204" pitchFamily="34" charset="0"/>
              </a:rPr>
              <a:t>Off-board measurement is a back door for any kind of government or PTI telematics access. The scope should be limited according to cyber security legislation and RMI.</a:t>
            </a:r>
          </a:p>
          <a:p>
            <a:pPr marL="457200" lvl="1" indent="0">
              <a:spcBef>
                <a:spcPts val="0"/>
              </a:spcBef>
              <a:spcAft>
                <a:spcPts val="0"/>
              </a:spcAft>
              <a:buNone/>
            </a:pPr>
            <a:endParaRPr lang="en-US" sz="2000" b="0" dirty="0">
              <a:effectLst/>
              <a:latin typeface="+mj-lt"/>
              <a:ea typeface="Calibri" panose="020F0502020204030204" pitchFamily="34" charset="0"/>
            </a:endParaRPr>
          </a:p>
          <a:p>
            <a:pPr marL="457200" lvl="1" indent="0">
              <a:spcBef>
                <a:spcPts val="0"/>
              </a:spcBef>
              <a:spcAft>
                <a:spcPts val="0"/>
              </a:spcAft>
              <a:buNone/>
            </a:pPr>
            <a:r>
              <a:rPr lang="en-US" sz="2000" b="0" dirty="0">
                <a:solidFill>
                  <a:srgbClr val="000000"/>
                </a:solidFill>
                <a:effectLst/>
                <a:latin typeface="+mj-lt"/>
                <a:ea typeface="Calibri" panose="020F0502020204030204" pitchFamily="34" charset="0"/>
              </a:rPr>
              <a:t>We urge to not differ or reproduce requirements for diagnostic tools. Regulation (EU) 715/2007 and Regulation (EU) 2018/858 should be referred for specification of diagnostic tools.</a:t>
            </a:r>
            <a:endParaRPr lang="en-US" sz="2000" b="0" dirty="0">
              <a:effectLst/>
              <a:latin typeface="+mj-lt"/>
              <a:ea typeface="Calibri" panose="020F0502020204030204" pitchFamily="34" charset="0"/>
            </a:endParaRPr>
          </a:p>
          <a:p>
            <a:pPr marL="457200" lvl="1" indent="0" algn="just">
              <a:spcBef>
                <a:spcPts val="0"/>
              </a:spcBef>
              <a:spcAft>
                <a:spcPts val="0"/>
              </a:spcAft>
              <a:buNone/>
            </a:pPr>
            <a:endParaRPr lang="en-US" sz="2000" dirty="0">
              <a:solidFill>
                <a:srgbClr val="003478"/>
              </a:solidFill>
              <a:latin typeface="+mj-lt"/>
            </a:endParaRPr>
          </a:p>
          <a:p>
            <a:pPr marL="0" marR="0" indent="0" algn="just">
              <a:spcBef>
                <a:spcPts val="0"/>
              </a:spcBef>
              <a:spcAft>
                <a:spcPts val="0"/>
              </a:spcAft>
              <a:buNone/>
            </a:pPr>
            <a:endParaRPr lang="en-US" sz="2000" b="0" dirty="0">
              <a:latin typeface="+mn-lt"/>
            </a:endParaRPr>
          </a:p>
          <a:p>
            <a:pPr marL="0" marR="0" lvl="0" indent="0" algn="just">
              <a:spcBef>
                <a:spcPts val="0"/>
              </a:spcBef>
              <a:spcAft>
                <a:spcPts val="0"/>
              </a:spcAft>
              <a:buNone/>
            </a:pPr>
            <a:endParaRPr lang="en-US" sz="2000" b="0" dirty="0">
              <a:latin typeface="+mn-lt"/>
            </a:endParaRPr>
          </a:p>
          <a:p>
            <a:pPr marL="0" indent="0" algn="just">
              <a:buNone/>
            </a:pPr>
            <a:endParaRPr lang="en-GB" sz="2000" b="0" dirty="0">
              <a:latin typeface="+mn-lt"/>
            </a:endParaRPr>
          </a:p>
        </p:txBody>
      </p:sp>
      <p:sp>
        <p:nvSpPr>
          <p:cNvPr id="2" name="Slide Number Placeholder 1"/>
          <p:cNvSpPr>
            <a:spLocks noGrp="1"/>
          </p:cNvSpPr>
          <p:nvPr>
            <p:ph type="sldNum" sz="quarter" idx="13"/>
          </p:nvPr>
        </p:nvSpPr>
        <p:spPr/>
        <p:txBody>
          <a:bodyPr/>
          <a:lstStyle/>
          <a:p>
            <a:fld id="{89D2D49A-B678-49DD-A6F9-08A7BB776F50}" type="slidenum">
              <a:rPr lang="en-GB" smtClean="0"/>
              <a:pPr/>
              <a:t>8</a:t>
            </a:fld>
            <a:endParaRPr lang="en-GB" dirty="0"/>
          </a:p>
        </p:txBody>
      </p:sp>
    </p:spTree>
    <p:extLst>
      <p:ext uri="{BB962C8B-B14F-4D97-AF65-F5344CB8AC3E}">
        <p14:creationId xmlns:p14="http://schemas.microsoft.com/office/powerpoint/2010/main" val="15464641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501AD33-10CD-4CDE-94AD-427BD43559D9}"/>
              </a:ext>
            </a:extLst>
          </p:cNvPr>
          <p:cNvSpPr>
            <a:spLocks noGrp="1"/>
          </p:cNvSpPr>
          <p:nvPr>
            <p:ph type="body" sz="quarter" idx="10"/>
          </p:nvPr>
        </p:nvSpPr>
        <p:spPr/>
        <p:txBody>
          <a:bodyPr>
            <a:normAutofit/>
          </a:bodyPr>
          <a:lstStyle/>
          <a:p>
            <a:r>
              <a:rPr lang="en-GB" sz="4400" dirty="0"/>
              <a:t>OICA Comments on PTI 17-07 &amp; PTI 19-03</a:t>
            </a:r>
          </a:p>
        </p:txBody>
      </p:sp>
      <p:sp>
        <p:nvSpPr>
          <p:cNvPr id="8" name="Text Placeholder 7">
            <a:extLst>
              <a:ext uri="{FF2B5EF4-FFF2-40B4-BE49-F238E27FC236}">
                <a16:creationId xmlns:a16="http://schemas.microsoft.com/office/drawing/2014/main" id="{EA9E6535-1B88-4BE3-9D65-9408E519F4B1}"/>
              </a:ext>
            </a:extLst>
          </p:cNvPr>
          <p:cNvSpPr>
            <a:spLocks noGrp="1"/>
          </p:cNvSpPr>
          <p:nvPr>
            <p:ph type="body" sz="quarter" idx="15"/>
          </p:nvPr>
        </p:nvSpPr>
        <p:spPr>
          <a:xfrm>
            <a:off x="1143000" y="1371600"/>
            <a:ext cx="10513463" cy="4343400"/>
          </a:xfrm>
        </p:spPr>
        <p:txBody>
          <a:bodyPr/>
          <a:lstStyle/>
          <a:p>
            <a:pPr marL="457200" lvl="1" indent="0" algn="just">
              <a:spcBef>
                <a:spcPts val="0"/>
              </a:spcBef>
              <a:spcAft>
                <a:spcPts val="600"/>
              </a:spcAft>
              <a:buNone/>
            </a:pPr>
            <a:r>
              <a:rPr lang="en-US" sz="1600" b="0" dirty="0">
                <a:solidFill>
                  <a:srgbClr val="0070C0"/>
                </a:solidFill>
                <a:effectLst/>
                <a:latin typeface="+mj-lt"/>
                <a:ea typeface="Calibri" panose="020F0502020204030204" pitchFamily="34" charset="0"/>
              </a:rPr>
              <a:t>(d) the increased public expectations for safety and reliability of the vehicles including automated/autonomous vehicles and their components;</a:t>
            </a:r>
            <a:endParaRPr lang="en-US" sz="1600" b="0" dirty="0">
              <a:latin typeface="+mj-lt"/>
              <a:ea typeface="Calibri" panose="020F0502020204030204" pitchFamily="34" charset="0"/>
            </a:endParaRPr>
          </a:p>
          <a:p>
            <a:pPr marL="457200" lvl="1" indent="0" algn="just">
              <a:spcBef>
                <a:spcPts val="0"/>
              </a:spcBef>
              <a:spcAft>
                <a:spcPts val="600"/>
              </a:spcAft>
              <a:buNone/>
            </a:pPr>
            <a:r>
              <a:rPr lang="en-US" sz="2000" b="0" dirty="0">
                <a:solidFill>
                  <a:srgbClr val="000000"/>
                </a:solidFill>
                <a:effectLst/>
                <a:latin typeface="+mj-lt"/>
                <a:ea typeface="Calibri" panose="020F0502020204030204" pitchFamily="34" charset="0"/>
              </a:rPr>
              <a:t>Referring  to ‘’increased public expectations’ is also not appropriate to state with no evidence  that technical issues are main levers to reduce fatalities and accidents. What is the proof of increased public expectations? </a:t>
            </a:r>
            <a:endParaRPr lang="en-US" sz="2000" b="0" dirty="0">
              <a:effectLst/>
              <a:latin typeface="+mj-lt"/>
              <a:ea typeface="Calibri" panose="020F0502020204030204" pitchFamily="34" charset="0"/>
            </a:endParaRPr>
          </a:p>
          <a:p>
            <a:pPr marL="701040" lvl="1" algn="just">
              <a:spcBef>
                <a:spcPts val="0"/>
              </a:spcBef>
              <a:spcAft>
                <a:spcPts val="0"/>
              </a:spcAft>
            </a:pPr>
            <a:endParaRPr lang="en-US" sz="2000" b="0" dirty="0">
              <a:effectLst/>
              <a:latin typeface="+mj-lt"/>
              <a:ea typeface="Calibri" panose="020F0502020204030204" pitchFamily="34" charset="0"/>
            </a:endParaRPr>
          </a:p>
          <a:p>
            <a:pPr marL="457200" lvl="1" indent="0" algn="just">
              <a:spcBef>
                <a:spcPts val="0"/>
              </a:spcBef>
              <a:spcAft>
                <a:spcPts val="0"/>
              </a:spcAft>
              <a:buNone/>
            </a:pPr>
            <a:r>
              <a:rPr lang="en-US" sz="2000" b="0" dirty="0">
                <a:solidFill>
                  <a:srgbClr val="000000"/>
                </a:solidFill>
                <a:effectLst/>
                <a:latin typeface="+mj-lt"/>
                <a:ea typeface="Calibri" panose="020F0502020204030204" pitchFamily="34" charset="0"/>
              </a:rPr>
              <a:t>This is merely referred to increase the amount of systems to be tested and an attempt towards gain or financial benefits.</a:t>
            </a:r>
            <a:endParaRPr lang="en-US" sz="2000" b="0" dirty="0">
              <a:effectLst/>
              <a:latin typeface="+mj-lt"/>
              <a:ea typeface="Calibri" panose="020F0502020204030204" pitchFamily="34" charset="0"/>
            </a:endParaRPr>
          </a:p>
          <a:p>
            <a:pPr marL="0" marR="0" indent="0" algn="just">
              <a:spcBef>
                <a:spcPts val="0"/>
              </a:spcBef>
              <a:spcAft>
                <a:spcPts val="0"/>
              </a:spcAft>
              <a:buNone/>
            </a:pPr>
            <a:r>
              <a:rPr lang="en-US" sz="2000" b="0" dirty="0">
                <a:solidFill>
                  <a:srgbClr val="000000"/>
                </a:solidFill>
                <a:effectLst/>
                <a:latin typeface="+mj-lt"/>
                <a:ea typeface="Calibri" panose="020F0502020204030204" pitchFamily="34" charset="0"/>
              </a:rPr>
              <a:t> </a:t>
            </a:r>
            <a:endParaRPr lang="en-US" sz="2000" b="0" dirty="0">
              <a:effectLst/>
              <a:latin typeface="+mj-lt"/>
              <a:ea typeface="Calibri" panose="020F0502020204030204" pitchFamily="34" charset="0"/>
            </a:endParaRPr>
          </a:p>
          <a:p>
            <a:pPr marL="0" indent="0" algn="just">
              <a:buNone/>
            </a:pPr>
            <a:endParaRPr lang="en-GB" sz="2000" b="0" dirty="0">
              <a:latin typeface="+mj-lt"/>
            </a:endParaRPr>
          </a:p>
        </p:txBody>
      </p:sp>
      <p:sp>
        <p:nvSpPr>
          <p:cNvPr id="2" name="Slide Number Placeholder 1"/>
          <p:cNvSpPr>
            <a:spLocks noGrp="1"/>
          </p:cNvSpPr>
          <p:nvPr>
            <p:ph type="sldNum" sz="quarter" idx="13"/>
          </p:nvPr>
        </p:nvSpPr>
        <p:spPr/>
        <p:txBody>
          <a:bodyPr/>
          <a:lstStyle/>
          <a:p>
            <a:fld id="{89D2D49A-B678-49DD-A6F9-08A7BB776F50}" type="slidenum">
              <a:rPr lang="en-GB" smtClean="0"/>
              <a:pPr/>
              <a:t>9</a:t>
            </a:fld>
            <a:endParaRPr lang="en-GB" dirty="0"/>
          </a:p>
        </p:txBody>
      </p:sp>
    </p:spTree>
    <p:extLst>
      <p:ext uri="{BB962C8B-B14F-4D97-AF65-F5344CB8AC3E}">
        <p14:creationId xmlns:p14="http://schemas.microsoft.com/office/powerpoint/2010/main" val="23616469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ACEA master slide">
  <a:themeElements>
    <a:clrScheme name="ACEA">
      <a:dk1>
        <a:srgbClr val="000000"/>
      </a:dk1>
      <a:lt1>
        <a:srgbClr val="FFFFFF"/>
      </a:lt1>
      <a:dk2>
        <a:srgbClr val="003478"/>
      </a:dk2>
      <a:lt2>
        <a:srgbClr val="E0E0E0"/>
      </a:lt2>
      <a:accent1>
        <a:srgbClr val="01748E"/>
      </a:accent1>
      <a:accent2>
        <a:srgbClr val="E84242"/>
      </a:accent2>
      <a:accent3>
        <a:srgbClr val="FBBA00"/>
      </a:accent3>
      <a:accent4>
        <a:srgbClr val="884B67"/>
      </a:accent4>
      <a:accent5>
        <a:srgbClr val="12B2AB"/>
      </a:accent5>
      <a:accent6>
        <a:srgbClr val="003478"/>
      </a:accent6>
      <a:hlink>
        <a:srgbClr val="003496"/>
      </a:hlink>
      <a:folHlink>
        <a:srgbClr val="004896"/>
      </a:folHlink>
    </a:clrScheme>
    <a:fontScheme name="Custom 1">
      <a:majorFont>
        <a:latin typeface="Corbel"/>
        <a:ea typeface=""/>
        <a:cs typeface="Times New Roman"/>
      </a:majorFont>
      <a:minorFont>
        <a:latin typeface="Corbel"/>
        <a:ea typeface=""/>
        <a:cs typeface="Times New Roma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lIns="0" tIns="0" rIns="0" bIns="0"/>
      <a:lstStyle>
        <a:defPPr>
          <a:defRPr dirty="0" smtClean="0"/>
        </a:defPPr>
      </a:lstStyle>
    </a:txDef>
  </a:objectDefaults>
  <a:extraClrSchemeLst>
    <a:extraClrScheme>
      <a:clrScheme name="1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ACEA_Powerpoint_template_16x9" id="{6483BC4A-2080-4E82-B2F4-0273395D77D8}" vid="{F139B2D3-0D1A-4559-8AE6-CD2E0EB9C40F}"/>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ACE2027BBA7EF42A70ADD4CF12A94D2" ma:contentTypeVersion="6" ma:contentTypeDescription="Create a new document." ma:contentTypeScope="" ma:versionID="247e7a9b1c593cbb3a650779b6e6fd99">
  <xsd:schema xmlns:xsd="http://www.w3.org/2001/XMLSchema" xmlns:xs="http://www.w3.org/2001/XMLSchema" xmlns:p="http://schemas.microsoft.com/office/2006/metadata/properties" xmlns:ns2="99813c91-9b9b-4121-b88f-61a2d9f5fff1" xmlns:ns3="4b4511a5-9f24-473c-8a4d-bd4e62df45f0" targetNamespace="http://schemas.microsoft.com/office/2006/metadata/properties" ma:root="true" ma:fieldsID="e55c0decf9899a1786a05fda13de6239" ns2:_="" ns3:_="">
    <xsd:import namespace="99813c91-9b9b-4121-b88f-61a2d9f5fff1"/>
    <xsd:import namespace="4b4511a5-9f24-473c-8a4d-bd4e62df45f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813c91-9b9b-4121-b88f-61a2d9f5fff1"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b4511a5-9f24-473c-8a4d-bd4e62df45f0"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99813c91-9b9b-4121-b88f-61a2d9f5fff1">
      <UserInfo>
        <DisplayName/>
        <AccountId xsi:nil="true"/>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2CC63B3-4E86-4E44-9200-09CBCA19FF3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9813c91-9b9b-4121-b88f-61a2d9f5fff1"/>
    <ds:schemaRef ds:uri="4b4511a5-9f24-473c-8a4d-bd4e62df45f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7CD2417-35AD-497E-992D-4D416C0388AE}">
  <ds:schemaRefs>
    <ds:schemaRef ds:uri="http://schemas.microsoft.com/office/2006/metadata/properties"/>
    <ds:schemaRef ds:uri="http://schemas.microsoft.com/office/infopath/2007/PartnerControls"/>
    <ds:schemaRef ds:uri="99813c91-9b9b-4121-b88f-61a2d9f5fff1"/>
  </ds:schemaRefs>
</ds:datastoreItem>
</file>

<file path=customXml/itemProps3.xml><?xml version="1.0" encoding="utf-8"?>
<ds:datastoreItem xmlns:ds="http://schemas.openxmlformats.org/officeDocument/2006/customXml" ds:itemID="{0CCFED15-3373-4212-A082-F6668865959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Presentation 16by9</Template>
  <TotalTime>354</TotalTime>
  <Words>2356</Words>
  <Application>Microsoft Office PowerPoint</Application>
  <PresentationFormat>Widescreen</PresentationFormat>
  <Paragraphs>167</Paragraphs>
  <Slides>17</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Arial</vt:lpstr>
      <vt:lpstr>Arial Nova</vt:lpstr>
      <vt:lpstr>Calibri</vt:lpstr>
      <vt:lpstr>Corbel</vt:lpstr>
      <vt:lpstr>Courier New</vt:lpstr>
      <vt:lpstr>Lucida Grande</vt:lpstr>
      <vt:lpstr>Times New Roman</vt:lpstr>
      <vt:lpstr>Verdana</vt:lpstr>
      <vt:lpstr>Wingdings</vt:lpstr>
      <vt:lpstr>ACEA master slide</vt:lpstr>
      <vt:lpstr>20th IWG-PTI  OICA COMMENST &amp; SUBMISSIOn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Mohit TYAGI</dc:creator>
  <cp:lastModifiedBy>Mohit TYAGI</cp:lastModifiedBy>
  <cp:revision>20</cp:revision>
  <dcterms:created xsi:type="dcterms:W3CDTF">2020-05-24T13:53:02Z</dcterms:created>
  <dcterms:modified xsi:type="dcterms:W3CDTF">2021-03-01T08:47:43Z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0x0101004ACE2027BBA7EF42A70ADD4CF12A94D2</vt:lpwstr>
  </property>
  <property fmtid="{D5CDD505-2E9C-101B-9397-08002B2CF9AE}" pid="3" name="Order">
    <vt:r8>1971300</vt:r8>
  </property>
  <property fmtid="{D5CDD505-2E9C-101B-9397-08002B2CF9AE}" pid="4" name="xd_Signature">
    <vt:bool>false</vt:bool>
  </property>
  <property fmtid="{D5CDD505-2E9C-101B-9397-08002B2CF9AE}" pid="5" name="xd_ProgID">
    <vt:lpwstr/>
  </property>
  <property fmtid="{D5CDD505-2E9C-101B-9397-08002B2CF9AE}" pid="6" name="TemplateUrl">
    <vt:lpwstr/>
  </property>
  <property fmtid="{D5CDD505-2E9C-101B-9397-08002B2CF9AE}" pid="7" name="ComplianceAssetId">
    <vt:lpwstr/>
  </property>
</Properties>
</file>