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03B27-3A20-42E4-9E2B-18339621BCB3}" v="1" dt="2021-03-05T17:13:18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49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AN Vuthy" userId="c32619dc-cc70-4a74-a1f6-5626c47e7e99" providerId="ADAL" clId="{4EF42413-EF2A-4A46-99C9-A5E6C8530EEE}"/>
    <pc:docChg chg="custSel modSld">
      <pc:chgData name="PHAN Vuthy" userId="c32619dc-cc70-4a74-a1f6-5626c47e7e99" providerId="ADAL" clId="{4EF42413-EF2A-4A46-99C9-A5E6C8530EEE}" dt="2021-03-04T15:01:31.874" v="231" actId="20577"/>
      <pc:docMkLst>
        <pc:docMk/>
      </pc:docMkLst>
      <pc:sldChg chg="addSp delSp modSp mod">
        <pc:chgData name="PHAN Vuthy" userId="c32619dc-cc70-4a74-a1f6-5626c47e7e99" providerId="ADAL" clId="{4EF42413-EF2A-4A46-99C9-A5E6C8530EEE}" dt="2021-03-04T14:56:57.021" v="8" actId="20577"/>
        <pc:sldMkLst>
          <pc:docMk/>
          <pc:sldMk cId="0" sldId="256"/>
        </pc:sldMkLst>
        <pc:spChg chg="del">
          <ac:chgData name="PHAN Vuthy" userId="c32619dc-cc70-4a74-a1f6-5626c47e7e99" providerId="ADAL" clId="{4EF42413-EF2A-4A46-99C9-A5E6C8530EEE}" dt="2021-03-04T14:56:50.567" v="2" actId="478"/>
          <ac:spMkLst>
            <pc:docMk/>
            <pc:sldMk cId="0" sldId="256"/>
            <ac:spMk id="4" creationId="{4CF181AD-2138-4110-A5E2-8649EDB84903}"/>
          </ac:spMkLst>
        </pc:spChg>
        <pc:spChg chg="del">
          <ac:chgData name="PHAN Vuthy" userId="c32619dc-cc70-4a74-a1f6-5626c47e7e99" providerId="ADAL" clId="{4EF42413-EF2A-4A46-99C9-A5E6C8530EEE}" dt="2021-03-04T14:56:50.567" v="2" actId="478"/>
          <ac:spMkLst>
            <pc:docMk/>
            <pc:sldMk cId="0" sldId="256"/>
            <ac:spMk id="5" creationId="{15054904-277D-4336-8282-11732B047032}"/>
          </ac:spMkLst>
        </pc:spChg>
        <pc:spChg chg="add del mod">
          <ac:chgData name="PHAN Vuthy" userId="c32619dc-cc70-4a74-a1f6-5626c47e7e99" providerId="ADAL" clId="{4EF42413-EF2A-4A46-99C9-A5E6C8530EEE}" dt="2021-03-04T14:56:47.598" v="1"/>
          <ac:spMkLst>
            <pc:docMk/>
            <pc:sldMk cId="0" sldId="256"/>
            <ac:spMk id="6" creationId="{D655BEB9-102B-4FED-9316-3E092E9EDC1F}"/>
          </ac:spMkLst>
        </pc:spChg>
        <pc:spChg chg="add del mod">
          <ac:chgData name="PHAN Vuthy" userId="c32619dc-cc70-4a74-a1f6-5626c47e7e99" providerId="ADAL" clId="{4EF42413-EF2A-4A46-99C9-A5E6C8530EEE}" dt="2021-03-04T14:56:47.598" v="1"/>
          <ac:spMkLst>
            <pc:docMk/>
            <pc:sldMk cId="0" sldId="256"/>
            <ac:spMk id="7" creationId="{181E7A3B-0B47-4C38-B3AC-7B89FF1D1224}"/>
          </ac:spMkLst>
        </pc:spChg>
        <pc:spChg chg="add mod">
          <ac:chgData name="PHAN Vuthy" userId="c32619dc-cc70-4a74-a1f6-5626c47e7e99" providerId="ADAL" clId="{4EF42413-EF2A-4A46-99C9-A5E6C8530EEE}" dt="2021-03-04T14:56:51.077" v="3"/>
          <ac:spMkLst>
            <pc:docMk/>
            <pc:sldMk cId="0" sldId="256"/>
            <ac:spMk id="8" creationId="{C8C3EC6C-B59E-4F2F-8417-5A54FBEBB067}"/>
          </ac:spMkLst>
        </pc:spChg>
        <pc:spChg chg="add mod">
          <ac:chgData name="PHAN Vuthy" userId="c32619dc-cc70-4a74-a1f6-5626c47e7e99" providerId="ADAL" clId="{4EF42413-EF2A-4A46-99C9-A5E6C8530EEE}" dt="2021-03-04T14:56:57.021" v="8" actId="20577"/>
          <ac:spMkLst>
            <pc:docMk/>
            <pc:sldMk cId="0" sldId="256"/>
            <ac:spMk id="9" creationId="{68F5B3F0-D20C-4941-A384-3C67B4164898}"/>
          </ac:spMkLst>
        </pc:spChg>
      </pc:sldChg>
      <pc:sldChg chg="addSp delSp modSp mod">
        <pc:chgData name="PHAN Vuthy" userId="c32619dc-cc70-4a74-a1f6-5626c47e7e99" providerId="ADAL" clId="{4EF42413-EF2A-4A46-99C9-A5E6C8530EEE}" dt="2021-03-04T15:01:31.874" v="231" actId="20577"/>
        <pc:sldMkLst>
          <pc:docMk/>
          <pc:sldMk cId="0" sldId="257"/>
        </pc:sldMkLst>
        <pc:spChg chg="mod">
          <ac:chgData name="PHAN Vuthy" userId="c32619dc-cc70-4a74-a1f6-5626c47e7e99" providerId="ADAL" clId="{4EF42413-EF2A-4A46-99C9-A5E6C8530EEE}" dt="2021-03-04T14:57:07.762" v="28" actId="20577"/>
          <ac:spMkLst>
            <pc:docMk/>
            <pc:sldMk cId="0" sldId="257"/>
            <ac:spMk id="2" creationId="{00000000-0000-0000-0000-000000000000}"/>
          </ac:spMkLst>
        </pc:spChg>
        <pc:spChg chg="del">
          <ac:chgData name="PHAN Vuthy" userId="c32619dc-cc70-4a74-a1f6-5626c47e7e99" providerId="ADAL" clId="{4EF42413-EF2A-4A46-99C9-A5E6C8530EEE}" dt="2021-03-04T14:57:18.718" v="29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PHAN Vuthy" userId="c32619dc-cc70-4a74-a1f6-5626c47e7e99" providerId="ADAL" clId="{4EF42413-EF2A-4A46-99C9-A5E6C8530EEE}" dt="2021-03-04T15:01:31.874" v="231" actId="20577"/>
          <ac:spMkLst>
            <pc:docMk/>
            <pc:sldMk cId="0" sldId="257"/>
            <ac:spMk id="4" creationId="{03DABE7F-F6D3-4A6B-BFEE-206AB949E69F}"/>
          </ac:spMkLst>
        </pc:spChg>
      </pc:sldChg>
    </pc:docChg>
  </pc:docChgLst>
  <pc:docChgLst>
    <pc:chgData name="Johan Broeders" userId="b75809dd-f2de-4da2-9aff-d3bdf67db9af" providerId="ADAL" clId="{75303B27-3A20-42E4-9E2B-18339621BCB3}"/>
    <pc:docChg chg="delSld modSld">
      <pc:chgData name="Johan Broeders" userId="b75809dd-f2de-4da2-9aff-d3bdf67db9af" providerId="ADAL" clId="{75303B27-3A20-42E4-9E2B-18339621BCB3}" dt="2021-03-05T17:13:50.623" v="19" actId="47"/>
      <pc:docMkLst>
        <pc:docMk/>
      </pc:docMkLst>
      <pc:sldChg chg="addSp modSp mod">
        <pc:chgData name="Johan Broeders" userId="b75809dd-f2de-4da2-9aff-d3bdf67db9af" providerId="ADAL" clId="{75303B27-3A20-42E4-9E2B-18339621BCB3}" dt="2021-03-05T17:13:29.219" v="16" actId="1076"/>
        <pc:sldMkLst>
          <pc:docMk/>
          <pc:sldMk cId="0" sldId="256"/>
        </pc:sldMkLst>
        <pc:spChg chg="add mod">
          <ac:chgData name="Johan Broeders" userId="b75809dd-f2de-4da2-9aff-d3bdf67db9af" providerId="ADAL" clId="{75303B27-3A20-42E4-9E2B-18339621BCB3}" dt="2021-03-05T17:13:29.219" v="16" actId="1076"/>
          <ac:spMkLst>
            <pc:docMk/>
            <pc:sldMk cId="0" sldId="256"/>
            <ac:spMk id="2" creationId="{FFD79CC9-D790-487F-89CE-B6424FBD0E6D}"/>
          </ac:spMkLst>
        </pc:spChg>
      </pc:sldChg>
      <pc:sldChg chg="del">
        <pc:chgData name="Johan Broeders" userId="b75809dd-f2de-4da2-9aff-d3bdf67db9af" providerId="ADAL" clId="{75303B27-3A20-42E4-9E2B-18339621BCB3}" dt="2021-03-05T17:13:49.139" v="17" actId="47"/>
        <pc:sldMkLst>
          <pc:docMk/>
          <pc:sldMk cId="0" sldId="258"/>
        </pc:sldMkLst>
      </pc:sldChg>
      <pc:sldChg chg="del">
        <pc:chgData name="Johan Broeders" userId="b75809dd-f2de-4da2-9aff-d3bdf67db9af" providerId="ADAL" clId="{75303B27-3A20-42E4-9E2B-18339621BCB3}" dt="2021-03-05T17:13:49.899" v="18" actId="47"/>
        <pc:sldMkLst>
          <pc:docMk/>
          <pc:sldMk cId="0" sldId="259"/>
        </pc:sldMkLst>
      </pc:sldChg>
      <pc:sldChg chg="del">
        <pc:chgData name="Johan Broeders" userId="b75809dd-f2de-4da2-9aff-d3bdf67db9af" providerId="ADAL" clId="{75303B27-3A20-42E4-9E2B-18339621BCB3}" dt="2021-03-05T17:13:50.623" v="19" actId="47"/>
        <pc:sldMkLst>
          <pc:docMk/>
          <pc:sldMk cId="0" sldId="2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3">
            <a:extLst>
              <a:ext uri="{FF2B5EF4-FFF2-40B4-BE49-F238E27FC236}">
                <a16:creationId xmlns:a16="http://schemas.microsoft.com/office/drawing/2014/main" id="{C8C3EC6C-B59E-4F2F-8417-5A54FBEBB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z="3200" b="1" dirty="0"/>
              <a:t>17th Session GRSG informal group on awareness of Vulnerable Road Users proximity in low speed </a:t>
            </a:r>
            <a:r>
              <a:rPr lang="en-US" sz="3200" b="1" dirty="0" err="1"/>
              <a:t>manoeuvres</a:t>
            </a:r>
            <a:r>
              <a:rPr lang="en-US" sz="3200" b="1" dirty="0"/>
              <a:t> (VRU-</a:t>
            </a:r>
            <a:r>
              <a:rPr lang="en-US" sz="3200" b="1" dirty="0" err="1"/>
              <a:t>Proxi</a:t>
            </a:r>
            <a:r>
              <a:rPr lang="en-US" sz="3200" b="1" dirty="0"/>
              <a:t>)</a:t>
            </a:r>
            <a:endParaRPr lang="fr-FR" sz="3200" b="1" dirty="0"/>
          </a:p>
        </p:txBody>
      </p:sp>
      <p:sp>
        <p:nvSpPr>
          <p:cNvPr id="9" name="Sous-titre 4">
            <a:extLst>
              <a:ext uri="{FF2B5EF4-FFF2-40B4-BE49-F238E27FC236}">
                <a16:creationId xmlns:a16="http://schemas.microsoft.com/office/drawing/2014/main" id="{68F5B3F0-D20C-4941-A384-3C67B4164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/>
          <a:p>
            <a:r>
              <a:rPr lang="fr-FR" sz="2600" dirty="0"/>
              <a:t>MOIS </a:t>
            </a:r>
            <a:r>
              <a:rPr lang="fr-FR" sz="2600" dirty="0" err="1"/>
              <a:t>regulation</a:t>
            </a:r>
            <a:endParaRPr lang="fr-FR" sz="2600" dirty="0"/>
          </a:p>
          <a:p>
            <a:endParaRPr lang="fr-FR" dirty="0"/>
          </a:p>
          <a:p>
            <a:r>
              <a:rPr lang="en-US" sz="1800" i="1" dirty="0"/>
              <a:t>9th, 10th and 11th of March 2021</a:t>
            </a:r>
            <a:endParaRPr lang="fr-FR" sz="1800" i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FFD79CC9-D790-487F-89CE-B6424FBD0E6D}"/>
              </a:ext>
            </a:extLst>
          </p:cNvPr>
          <p:cNvSpPr txBox="1"/>
          <p:nvPr/>
        </p:nvSpPr>
        <p:spPr>
          <a:xfrm>
            <a:off x="10200456" y="638132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VRU-Proxi-17-03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Reference correction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3DABE7F-F6D3-4A6B-BFEE-206AB949E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340" y="1396880"/>
            <a:ext cx="1188132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2400" u="sng" dirty="0" err="1"/>
              <a:t>Proposal</a:t>
            </a:r>
            <a:r>
              <a:rPr lang="fr-FR" sz="2400" u="sng" dirty="0"/>
              <a:t> on </a:t>
            </a:r>
            <a:r>
              <a:rPr lang="fr-FR" sz="2400" u="sng" dirty="0" err="1"/>
              <a:t>annex</a:t>
            </a:r>
            <a:r>
              <a:rPr lang="fr-FR" sz="2400" u="sng" dirty="0"/>
              <a:t> 9 - §3.2:</a:t>
            </a:r>
          </a:p>
          <a:p>
            <a:pPr marL="0" indent="0">
              <a:buNone/>
            </a:pPr>
            <a:r>
              <a:rPr lang="en-US" sz="1400" i="1" dirty="0"/>
              <a:t>6.4.	Verification of signals test</a:t>
            </a:r>
          </a:p>
          <a:p>
            <a:pPr marL="0" indent="0">
              <a:buNone/>
            </a:pPr>
            <a:r>
              <a:rPr lang="en-US" sz="1400" i="1" dirty="0"/>
              <a:t>6.4.1.	With the vehicle stationary check that the optical failure warning signals comply with the requirements of paragraph </a:t>
            </a:r>
            <a:r>
              <a:rPr lang="en-US" sz="1400" i="1" strike="sngStrike" dirty="0">
                <a:solidFill>
                  <a:srgbClr val="0000FF"/>
                </a:solidFill>
              </a:rPr>
              <a:t>5.6. </a:t>
            </a:r>
            <a:r>
              <a:rPr lang="en-US" sz="1400" b="1" i="1" dirty="0">
                <a:solidFill>
                  <a:srgbClr val="0000FF"/>
                </a:solidFill>
              </a:rPr>
              <a:t>5.8</a:t>
            </a:r>
            <a:r>
              <a:rPr lang="en-US" sz="1400" i="1" dirty="0">
                <a:solidFill>
                  <a:srgbClr val="0000FF"/>
                </a:solidFill>
              </a:rPr>
              <a:t> </a:t>
            </a:r>
            <a:r>
              <a:rPr lang="en-US" sz="1400" i="1" dirty="0"/>
              <a:t>above.</a:t>
            </a:r>
          </a:p>
          <a:p>
            <a:pPr marL="0" indent="0">
              <a:buNone/>
            </a:pPr>
            <a:r>
              <a:rPr lang="fr-FR" sz="2400" u="sng" dirty="0"/>
              <a:t>Justifications:</a:t>
            </a:r>
          </a:p>
          <a:p>
            <a:pPr>
              <a:buFontTx/>
              <a:buChar char="-"/>
            </a:pPr>
            <a:r>
              <a:rPr lang="fr-FR" sz="1600" dirty="0"/>
              <a:t>§5.6 </a:t>
            </a:r>
            <a:r>
              <a:rPr lang="fr-FR" sz="1600" dirty="0" err="1"/>
              <a:t>describes</a:t>
            </a:r>
            <a:r>
              <a:rPr lang="fr-FR" sz="1600" dirty="0"/>
              <a:t> the « information signal » </a:t>
            </a:r>
            <a:r>
              <a:rPr lang="fr-FR" sz="1600" dirty="0" err="1"/>
              <a:t>requirements</a:t>
            </a:r>
            <a:endParaRPr lang="fr-FR" sz="1600" dirty="0"/>
          </a:p>
          <a:p>
            <a:pPr>
              <a:buFontTx/>
              <a:buChar char="-"/>
            </a:pPr>
            <a:r>
              <a:rPr lang="fr-FR" sz="1600" dirty="0"/>
              <a:t>§5.8 </a:t>
            </a:r>
            <a:r>
              <a:rPr lang="fr-FR" sz="1600" dirty="0" err="1"/>
              <a:t>is</a:t>
            </a:r>
            <a:r>
              <a:rPr lang="fr-FR" sz="1600" dirty="0"/>
              <a:t> the correct </a:t>
            </a:r>
            <a:r>
              <a:rPr lang="fr-FR" sz="1600" dirty="0" err="1"/>
              <a:t>paragraph</a:t>
            </a:r>
            <a:r>
              <a:rPr lang="fr-FR" sz="1600" dirty="0"/>
              <a:t> for the </a:t>
            </a:r>
            <a:r>
              <a:rPr lang="fr-FR" sz="1600" dirty="0" err="1"/>
              <a:t>optical</a:t>
            </a:r>
            <a:r>
              <a:rPr lang="fr-FR" sz="1600" dirty="0"/>
              <a:t> </a:t>
            </a:r>
            <a:r>
              <a:rPr lang="fr-FR" sz="1600" dirty="0" err="1"/>
              <a:t>failure</a:t>
            </a:r>
            <a:r>
              <a:rPr lang="fr-FR" sz="1600" dirty="0"/>
              <a:t> signal </a:t>
            </a:r>
            <a:r>
              <a:rPr lang="fr-FR" sz="1600"/>
              <a:t>requriements</a:t>
            </a:r>
            <a:endParaRPr lang="fr-FR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fr-F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6</TotalTime>
  <Words>96</Words>
  <Application>Microsoft Office PowerPoint</Application>
  <PresentationFormat>Breedbeeld</PresentationFormat>
  <Paragraphs>15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Masque présentation OICA</vt:lpstr>
      <vt:lpstr>17th Session GRSG informal group on awareness of Vulnerable Road Users proximity in low speed manoeuvres (VRU-Proxi)</vt:lpstr>
      <vt:lpstr>Reference 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PHAN Vuthy</dc:creator>
  <cp:lastModifiedBy>Johan Broeders</cp:lastModifiedBy>
  <cp:revision>1</cp:revision>
  <dcterms:created xsi:type="dcterms:W3CDTF">2021-03-04T14:55:21Z</dcterms:created>
  <dcterms:modified xsi:type="dcterms:W3CDTF">2021-03-05T17:13:54Z</dcterms:modified>
</cp:coreProperties>
</file>