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4"/>
  </p:sldMasterIdLst>
  <p:notesMasterIdLst>
    <p:notesMasterId r:id="rId11"/>
  </p:notesMasterIdLst>
  <p:handoutMasterIdLst>
    <p:handoutMasterId r:id="rId12"/>
  </p:handoutMasterIdLst>
  <p:sldIdLst>
    <p:sldId id="272" r:id="rId5"/>
    <p:sldId id="275" r:id="rId6"/>
    <p:sldId id="265" r:id="rId7"/>
    <p:sldId id="273" r:id="rId8"/>
    <p:sldId id="274" r:id="rId9"/>
    <p:sldId id="260" r:id="rId10"/>
  </p:sldIdLst>
  <p:sldSz cx="12192000" cy="6858000"/>
  <p:notesSz cx="7099300" cy="10234613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Times New Roman" panose="02020603050405020304" pitchFamily="18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Times New Roman" panose="02020603050405020304" pitchFamily="18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Times New Roman" panose="02020603050405020304" pitchFamily="18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Times New Roman" panose="02020603050405020304" pitchFamily="18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Times New Roman" panose="02020603050405020304" pitchFamily="18" charset="0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Times New Roman" panose="02020603050405020304" pitchFamily="18" charset="0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Times New Roman" panose="02020603050405020304" pitchFamily="18" charset="0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Times New Roman" panose="02020603050405020304" pitchFamily="18" charset="0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Times New Roman" panose="02020603050405020304" pitchFamily="18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478"/>
    <a:srgbClr val="004896"/>
    <a:srgbClr val="0053A0"/>
    <a:srgbClr val="155396"/>
    <a:srgbClr val="7F7F7F"/>
    <a:srgbClr val="4A6490"/>
    <a:srgbClr val="153771"/>
    <a:srgbClr val="003399"/>
    <a:srgbClr val="333399"/>
    <a:srgbClr val="00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6E64619-8891-4970-993E-02709BA26025}" v="1" dt="2021-03-05T18:38:12.324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250" autoAdjust="0"/>
  </p:normalViewPr>
  <p:slideViewPr>
    <p:cSldViewPr>
      <p:cViewPr varScale="1">
        <p:scale>
          <a:sx n="110" d="100"/>
          <a:sy n="110" d="100"/>
        </p:scale>
        <p:origin x="552" y="9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45" d="100"/>
          <a:sy n="45" d="100"/>
        </p:scale>
        <p:origin x="2796" y="6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18" Type="http://schemas.microsoft.com/office/2015/10/relationships/revisionInfo" Target="revisionInfo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handoutMaster" Target="handoutMasters/handoutMaster1.xml"/><Relationship Id="rId17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ohan Broeders" userId="b75809dd-f2de-4da2-9aff-d3bdf67db9af" providerId="ADAL" clId="{46E64619-8891-4970-993E-02709BA26025}"/>
    <pc:docChg chg="modSld">
      <pc:chgData name="Johan Broeders" userId="b75809dd-f2de-4da2-9aff-d3bdf67db9af" providerId="ADAL" clId="{46E64619-8891-4970-993E-02709BA26025}" dt="2021-03-05T18:38:42.296" v="36" actId="20577"/>
      <pc:docMkLst>
        <pc:docMk/>
      </pc:docMkLst>
      <pc:sldChg chg="addSp modSp mod">
        <pc:chgData name="Johan Broeders" userId="b75809dd-f2de-4da2-9aff-d3bdf67db9af" providerId="ADAL" clId="{46E64619-8891-4970-993E-02709BA26025}" dt="2021-03-05T18:38:42.296" v="36" actId="20577"/>
        <pc:sldMkLst>
          <pc:docMk/>
          <pc:sldMk cId="1276052904" sldId="272"/>
        </pc:sldMkLst>
        <pc:spChg chg="add mod">
          <ac:chgData name="Johan Broeders" userId="b75809dd-f2de-4da2-9aff-d3bdf67db9af" providerId="ADAL" clId="{46E64619-8891-4970-993E-02709BA26025}" dt="2021-03-05T18:38:42.296" v="36" actId="20577"/>
          <ac:spMkLst>
            <pc:docMk/>
            <pc:sldMk cId="1276052904" sldId="272"/>
            <ac:spMk id="10" creationId="{6856702D-B92E-43B4-AF26-6247DB594BB4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575" cy="51117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>
            <a:lvl1pPr defTabSz="990600"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22725" y="0"/>
            <a:ext cx="3076575" cy="51117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>
            <a:lvl1pPr algn="r" defTabSz="990600"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31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723438"/>
            <a:ext cx="3076575" cy="51117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9048" tIns="49524" rIns="99048" bIns="49524" numCol="1" anchor="b" anchorCtr="0" compatLnSpc="1">
            <a:prstTxWarp prst="textNoShape">
              <a:avLst/>
            </a:prstTxWarp>
          </a:bodyPr>
          <a:lstStyle>
            <a:lvl1pPr defTabSz="990600"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31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22725" y="9723438"/>
            <a:ext cx="3076575" cy="51117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9048" tIns="49524" rIns="99048" bIns="49524" numCol="1" anchor="b" anchorCtr="0" compatLnSpc="1">
            <a:prstTxWarp prst="textNoShape">
              <a:avLst/>
            </a:prstTxWarp>
          </a:bodyPr>
          <a:lstStyle>
            <a:lvl1pPr algn="r" defTabSz="990600">
              <a:defRPr sz="1300"/>
            </a:lvl1pPr>
          </a:lstStyle>
          <a:p>
            <a:fld id="{837CF203-1A17-487D-9E81-0621B2E95774}" type="slidenum">
              <a:rPr lang="en-US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84706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575" cy="51117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>
            <a:lvl1pPr defTabSz="990600"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2725" y="0"/>
            <a:ext cx="3076575" cy="51117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>
            <a:lvl1pPr algn="r" defTabSz="990600"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1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39700" y="768350"/>
            <a:ext cx="6819900" cy="38369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297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46150" y="4860925"/>
            <a:ext cx="5207000" cy="4605338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297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23438"/>
            <a:ext cx="3076575" cy="51117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9048" tIns="49524" rIns="99048" bIns="49524" numCol="1" anchor="b" anchorCtr="0" compatLnSpc="1">
            <a:prstTxWarp prst="textNoShape">
              <a:avLst/>
            </a:prstTxWarp>
          </a:bodyPr>
          <a:lstStyle>
            <a:lvl1pPr defTabSz="990600"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97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2725" y="9723438"/>
            <a:ext cx="3076575" cy="51117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9048" tIns="49524" rIns="99048" bIns="49524" numCol="1" anchor="b" anchorCtr="0" compatLnSpc="1">
            <a:prstTxWarp prst="textNoShape">
              <a:avLst/>
            </a:prstTxWarp>
          </a:bodyPr>
          <a:lstStyle>
            <a:lvl1pPr algn="r" defTabSz="990600">
              <a:defRPr sz="1300"/>
            </a:lvl1pPr>
          </a:lstStyle>
          <a:p>
            <a:fld id="{9F24E7D7-114A-4DD9-B220-AE0144D7A9B7}" type="slidenum">
              <a:rPr lang="en-US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956433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hyperlink" Target="https://twitter.com/ACEA_eu" TargetMode="External"/><Relationship Id="rId2" Type="http://schemas.openxmlformats.org/officeDocument/2006/relationships/image" Target="../media/image19.png"/><Relationship Id="rId1" Type="http://schemas.openxmlformats.org/officeDocument/2006/relationships/slideMaster" Target="../slideMasters/slideMaster1.xml"/><Relationship Id="rId6" Type="http://schemas.openxmlformats.org/officeDocument/2006/relationships/hyperlink" Target="https://www.acea.be/" TargetMode="External"/><Relationship Id="rId5" Type="http://schemas.openxmlformats.org/officeDocument/2006/relationships/hyperlink" Target="https://www.linkedin.com/company/acea" TargetMode="External"/><Relationship Id="rId4" Type="http://schemas.openxmlformats.org/officeDocument/2006/relationships/hyperlink" Target="https://www.youtube.com/ACEAeu" TargetMode="Externa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6.jpeg"/><Relationship Id="rId7" Type="http://schemas.openxmlformats.org/officeDocument/2006/relationships/image" Target="../media/image10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jpeg"/></Relationships>
</file>

<file path=ppt/slideLayouts/_rels/slideLayout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6.tiff"/><Relationship Id="rId5" Type="http://schemas.openxmlformats.org/officeDocument/2006/relationships/image" Target="../media/image15.jpeg"/><Relationship Id="rId4" Type="http://schemas.openxmlformats.org/officeDocument/2006/relationships/image" Target="../media/image14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1.jpe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RMA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1055440" y="380281"/>
            <a:ext cx="1008112" cy="7536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1350000" y="360000"/>
            <a:ext cx="10153128" cy="692497"/>
          </a:xfrm>
          <a:prstGeom prst="rect">
            <a:avLst/>
          </a:prstGeom>
          <a:noFill/>
          <a:ln w="34925">
            <a:noFill/>
          </a:ln>
        </p:spPr>
        <p:txBody>
          <a:bodyPr vert="horz" wrap="square" lIns="0" tIns="0" rIns="0" bIns="0" anchor="ctr">
            <a:normAutofit/>
          </a:bodyPr>
          <a:lstStyle>
            <a:lvl1pPr marL="0" indent="0">
              <a:buNone/>
              <a:defRPr sz="4500" b="0" cap="all" spc="-140" baseline="0">
                <a:solidFill>
                  <a:schemeClr val="tx1"/>
                </a:solidFill>
                <a:latin typeface="Corbel"/>
                <a:cs typeface="Corbel"/>
              </a:defRPr>
            </a:lvl1pPr>
          </a:lstStyle>
          <a:p>
            <a:pPr lvl="0"/>
            <a:r>
              <a:rPr lang="nl-BE" dirty="0"/>
              <a:t>INSERT SLIDE TITLE HERE</a:t>
            </a:r>
          </a:p>
        </p:txBody>
      </p:sp>
      <p:cxnSp>
        <p:nvCxnSpPr>
          <p:cNvPr id="4" name="Straight Connector 3"/>
          <p:cNvCxnSpPr>
            <a:cxnSpLocks noChangeShapeType="1"/>
          </p:cNvCxnSpPr>
          <p:nvPr userDrawn="1"/>
        </p:nvCxnSpPr>
        <p:spPr bwMode="auto">
          <a:xfrm>
            <a:off x="1167558" y="330196"/>
            <a:ext cx="0" cy="753616"/>
          </a:xfrm>
          <a:prstGeom prst="line">
            <a:avLst/>
          </a:prstGeom>
          <a:noFill/>
          <a:ln w="38100">
            <a:solidFill>
              <a:srgbClr val="003478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40000" dist="20000" dir="5400000" rotWithShape="0">
                    <a:srgbClr val="000000">
                      <a:alpha val="37999"/>
                    </a:srgbClr>
                  </a:outerShdw>
                </a:effectLst>
              </a14:hiddenEffects>
            </a:ext>
          </a:extLst>
        </p:spPr>
      </p:cxnSp>
      <p:sp>
        <p:nvSpPr>
          <p:cNvPr id="2" name="Slide Number Placeholder 1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89D2D49A-B678-49DD-A6F9-08A7BB776F50}" type="slidenum">
              <a:rPr lang="en-GB" smtClean="0"/>
              <a:pPr/>
              <a:t>‹nr.›</a:t>
            </a:fld>
            <a:endParaRPr lang="en-GB" dirty="0"/>
          </a:p>
        </p:txBody>
      </p:sp>
      <p:sp>
        <p:nvSpPr>
          <p:cNvPr id="8" name="Text Placeholder 6"/>
          <p:cNvSpPr>
            <a:spLocks noGrp="1"/>
          </p:cNvSpPr>
          <p:nvPr>
            <p:ph type="body" sz="quarter" idx="14"/>
          </p:nvPr>
        </p:nvSpPr>
        <p:spPr>
          <a:xfrm>
            <a:off x="767408" y="1494892"/>
            <a:ext cx="10729191" cy="4814428"/>
          </a:xfrm>
          <a:prstGeom prst="rect">
            <a:avLst/>
          </a:prstGeom>
        </p:spPr>
        <p:txBody>
          <a:bodyPr vert="horz" lIns="0" tIns="0" rIns="0" bIns="0"/>
          <a:lstStyle>
            <a:lvl1pPr marL="342900" indent="-342900">
              <a:buSzPct val="100000"/>
              <a:buFont typeface="Arial" panose="020B0604020202020204" pitchFamily="34" charset="0"/>
              <a:buChar char="•"/>
              <a:defRPr sz="3000" b="1" cap="none" baseline="0">
                <a:solidFill>
                  <a:srgbClr val="003478"/>
                </a:solidFill>
                <a:latin typeface="Corbel"/>
                <a:cs typeface="Corbel"/>
              </a:defRPr>
            </a:lvl1pPr>
            <a:lvl2pPr marL="800100" indent="-342900">
              <a:buSzPct val="100000"/>
              <a:buFont typeface="Courier New" panose="02070309020205020404" pitchFamily="49" charset="0"/>
              <a:buChar char="o"/>
              <a:defRPr b="0" cap="none" baseline="0">
                <a:latin typeface="Corbel"/>
                <a:cs typeface="Corbel"/>
              </a:defRPr>
            </a:lvl2pPr>
            <a:lvl3pPr marL="1257300" indent="-342900">
              <a:buSzPct val="100000"/>
              <a:buFont typeface="Wingdings" panose="05000000000000000000" pitchFamily="2" charset="2"/>
              <a:buChar char="§"/>
              <a:defRPr sz="2000" b="1" cap="none" baseline="0">
                <a:solidFill>
                  <a:srgbClr val="003478"/>
                </a:solidFill>
                <a:latin typeface="Corbel"/>
                <a:cs typeface="Corbel"/>
              </a:defRPr>
            </a:lvl3pPr>
            <a:lvl4pPr marL="1587600" indent="0">
              <a:spcBef>
                <a:spcPts val="336"/>
              </a:spcBef>
              <a:buSzPct val="50000"/>
              <a:buFont typeface="Arial" panose="020B0604020202020204" pitchFamily="34" charset="0"/>
              <a:buNone/>
              <a:defRPr sz="1400" b="0" cap="none" baseline="0">
                <a:latin typeface="Corbel"/>
                <a:cs typeface="Corbel"/>
              </a:defRPr>
            </a:lvl4pPr>
            <a:lvl5pPr marL="2171700" indent="-342900">
              <a:buSzPct val="50000"/>
              <a:buFont typeface="Lucida Grande"/>
              <a:buChar char="&gt;"/>
              <a:defRPr b="0">
                <a:latin typeface="Corbel"/>
                <a:cs typeface="Corbel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32250686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rmal slide two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6456040" y="1494892"/>
            <a:ext cx="4968552" cy="4814428"/>
          </a:xfrm>
          <a:prstGeom prst="rect">
            <a:avLst/>
          </a:prstGeom>
        </p:spPr>
        <p:txBody>
          <a:bodyPr vert="horz" lIns="0" tIns="0" rIns="0" bIns="0"/>
          <a:lstStyle>
            <a:lvl1pPr marL="342900" indent="-342900">
              <a:buSzPct val="100000"/>
              <a:buFont typeface="Arial" panose="020B0604020202020204" pitchFamily="34" charset="0"/>
              <a:buChar char="•"/>
              <a:defRPr sz="3000" b="1" cap="none" baseline="0">
                <a:solidFill>
                  <a:srgbClr val="003478"/>
                </a:solidFill>
                <a:latin typeface="Corbel"/>
                <a:cs typeface="Corbel"/>
              </a:defRPr>
            </a:lvl1pPr>
            <a:lvl2pPr marL="800100" indent="-342900">
              <a:buSzPct val="100000"/>
              <a:buFont typeface="Courier New" panose="02070309020205020404" pitchFamily="49" charset="0"/>
              <a:buChar char="o"/>
              <a:defRPr b="0" cap="none" baseline="0">
                <a:latin typeface="Corbel"/>
                <a:cs typeface="Corbel"/>
              </a:defRPr>
            </a:lvl2pPr>
            <a:lvl3pPr marL="1257300" indent="-342900">
              <a:buSzPct val="100000"/>
              <a:buFont typeface="Wingdings" panose="05000000000000000000" pitchFamily="2" charset="2"/>
              <a:buChar char="§"/>
              <a:defRPr sz="2000" b="1" cap="none" baseline="0">
                <a:solidFill>
                  <a:srgbClr val="003478"/>
                </a:solidFill>
                <a:latin typeface="Corbel"/>
                <a:cs typeface="Corbel"/>
              </a:defRPr>
            </a:lvl3pPr>
            <a:lvl4pPr marL="1587600" indent="0">
              <a:spcBef>
                <a:spcPts val="336"/>
              </a:spcBef>
              <a:buSzPct val="50000"/>
              <a:buFont typeface="Arial" panose="020B0604020202020204" pitchFamily="34" charset="0"/>
              <a:buNone/>
              <a:defRPr sz="1400" b="0" cap="none" baseline="0">
                <a:latin typeface="Corbel"/>
                <a:cs typeface="Corbel"/>
              </a:defRPr>
            </a:lvl4pPr>
            <a:lvl5pPr marL="2171700" indent="-342900">
              <a:buSzPct val="50000"/>
              <a:buFont typeface="Lucida Grande"/>
              <a:buChar char="&gt;"/>
              <a:defRPr b="0">
                <a:latin typeface="Corbel"/>
                <a:cs typeface="Corbel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33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767409" y="1494892"/>
            <a:ext cx="4968552" cy="4814428"/>
          </a:xfrm>
          <a:prstGeom prst="rect">
            <a:avLst/>
          </a:prstGeom>
        </p:spPr>
        <p:txBody>
          <a:bodyPr vert="horz" lIns="0" tIns="0" rIns="0" bIns="0"/>
          <a:lstStyle>
            <a:lvl1pPr marL="342900" indent="-342900">
              <a:buSzPct val="100000"/>
              <a:buFont typeface="Arial" panose="020B0604020202020204" pitchFamily="34" charset="0"/>
              <a:buChar char="•"/>
              <a:defRPr sz="3000" b="1" cap="none" baseline="0">
                <a:solidFill>
                  <a:srgbClr val="003478"/>
                </a:solidFill>
                <a:latin typeface="Corbel"/>
                <a:cs typeface="Corbel"/>
              </a:defRPr>
            </a:lvl1pPr>
            <a:lvl2pPr marL="800100" indent="-342900">
              <a:buSzPct val="100000"/>
              <a:buFont typeface="Courier New" panose="02070309020205020404" pitchFamily="49" charset="0"/>
              <a:buChar char="o"/>
              <a:defRPr b="0" cap="none" baseline="0">
                <a:latin typeface="Corbel"/>
                <a:cs typeface="Corbel"/>
              </a:defRPr>
            </a:lvl2pPr>
            <a:lvl3pPr marL="1257300" indent="-342900">
              <a:buSzPct val="100000"/>
              <a:buFont typeface="Wingdings" panose="05000000000000000000" pitchFamily="2" charset="2"/>
              <a:buChar char="§"/>
              <a:defRPr sz="2000" b="1" cap="none" baseline="0">
                <a:solidFill>
                  <a:srgbClr val="003478"/>
                </a:solidFill>
                <a:latin typeface="Corbel"/>
                <a:cs typeface="Corbel"/>
              </a:defRPr>
            </a:lvl3pPr>
            <a:lvl4pPr marL="1587600" indent="0">
              <a:spcBef>
                <a:spcPts val="336"/>
              </a:spcBef>
              <a:buSzPct val="50000"/>
              <a:buFont typeface="Arial" panose="020B0604020202020204" pitchFamily="34" charset="0"/>
              <a:buNone/>
              <a:defRPr sz="1400" b="0" cap="none" baseline="0">
                <a:latin typeface="Corbel"/>
                <a:cs typeface="Corbel"/>
              </a:defRPr>
            </a:lvl4pPr>
            <a:lvl5pPr marL="2171700" indent="-342900">
              <a:buSzPct val="50000"/>
              <a:buFont typeface="Lucida Grande"/>
              <a:buChar char="&gt;"/>
              <a:defRPr b="0">
                <a:latin typeface="Corbel"/>
                <a:cs typeface="Corbel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cxnSp>
        <p:nvCxnSpPr>
          <p:cNvPr id="34" name="Straight Connector 33"/>
          <p:cNvCxnSpPr>
            <a:cxnSpLocks noChangeShapeType="1"/>
          </p:cNvCxnSpPr>
          <p:nvPr userDrawn="1"/>
        </p:nvCxnSpPr>
        <p:spPr bwMode="auto">
          <a:xfrm>
            <a:off x="6096000" y="1628800"/>
            <a:ext cx="0" cy="4608512"/>
          </a:xfrm>
          <a:prstGeom prst="line">
            <a:avLst/>
          </a:prstGeom>
          <a:noFill/>
          <a:ln w="38100">
            <a:gradFill>
              <a:gsLst>
                <a:gs pos="72000">
                  <a:srgbClr val="155396"/>
                </a:gs>
                <a:gs pos="20000">
                  <a:srgbClr val="155396"/>
                </a:gs>
              </a:gsLst>
              <a:lin ang="5400000" scaled="1"/>
            </a:gra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40000" dist="20000" dir="5400000" rotWithShape="0">
                    <a:srgbClr val="000000">
                      <a:alpha val="37999"/>
                    </a:srgbClr>
                  </a:outerShdw>
                </a:effectLst>
              </a14:hiddenEffects>
            </a:ext>
          </a:extLst>
        </p:spPr>
      </p:cxnSp>
      <p:sp>
        <p:nvSpPr>
          <p:cNvPr id="2" name="Slide Number Placeholder 1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89D2D49A-B678-49DD-A6F9-08A7BB776F50}" type="slidenum">
              <a:rPr lang="en-GB" smtClean="0"/>
              <a:pPr/>
              <a:t>‹nr.›</a:t>
            </a:fld>
            <a:endParaRPr lang="en-GB" dirty="0"/>
          </a:p>
        </p:txBody>
      </p:sp>
      <p:sp>
        <p:nvSpPr>
          <p:cNvPr id="9" name="Rectangle 8"/>
          <p:cNvSpPr/>
          <p:nvPr userDrawn="1"/>
        </p:nvSpPr>
        <p:spPr>
          <a:xfrm>
            <a:off x="1055440" y="380281"/>
            <a:ext cx="1008112" cy="7536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1350000" y="360000"/>
            <a:ext cx="10153128" cy="692497"/>
          </a:xfrm>
          <a:prstGeom prst="rect">
            <a:avLst/>
          </a:prstGeom>
          <a:noFill/>
          <a:ln w="34925">
            <a:noFill/>
          </a:ln>
        </p:spPr>
        <p:txBody>
          <a:bodyPr vert="horz" wrap="square" lIns="0" tIns="0" rIns="0" bIns="0" anchor="ctr">
            <a:normAutofit/>
          </a:bodyPr>
          <a:lstStyle>
            <a:lvl1pPr marL="0" indent="0">
              <a:buNone/>
              <a:defRPr sz="4500" b="0" cap="all" spc="-140" baseline="0">
                <a:solidFill>
                  <a:schemeClr val="tx1"/>
                </a:solidFill>
                <a:latin typeface="Corbel"/>
                <a:cs typeface="Corbel"/>
              </a:defRPr>
            </a:lvl1pPr>
          </a:lstStyle>
          <a:p>
            <a:pPr lvl="0"/>
            <a:r>
              <a:rPr lang="nl-BE" dirty="0"/>
              <a:t>INSERT SLIDE TITLE HERE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45B2FA1A-1591-497A-87EB-CC63BCC6DAE7}"/>
              </a:ext>
            </a:extLst>
          </p:cNvPr>
          <p:cNvCxnSpPr>
            <a:cxnSpLocks noChangeShapeType="1"/>
          </p:cNvCxnSpPr>
          <p:nvPr userDrawn="1"/>
        </p:nvCxnSpPr>
        <p:spPr bwMode="auto">
          <a:xfrm>
            <a:off x="1167558" y="330196"/>
            <a:ext cx="0" cy="753616"/>
          </a:xfrm>
          <a:prstGeom prst="line">
            <a:avLst/>
          </a:prstGeom>
          <a:noFill/>
          <a:ln w="38100">
            <a:solidFill>
              <a:srgbClr val="003478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40000" dist="20000" dir="5400000" rotWithShape="0">
                    <a:srgbClr val="000000">
                      <a:alpha val="37999"/>
                    </a:srgbClr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19989169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rmal slide with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767408" y="1494892"/>
            <a:ext cx="6840760" cy="4814428"/>
          </a:xfrm>
          <a:prstGeom prst="rect">
            <a:avLst/>
          </a:prstGeom>
        </p:spPr>
        <p:txBody>
          <a:bodyPr vert="horz" lIns="0" tIns="0" rIns="0" bIns="0"/>
          <a:lstStyle>
            <a:lvl1pPr marL="342900" indent="-342900">
              <a:buSzPct val="100000"/>
              <a:buFont typeface="Arial" panose="020B0604020202020204" pitchFamily="34" charset="0"/>
              <a:buChar char="•"/>
              <a:defRPr sz="3000" b="1" cap="none" baseline="0">
                <a:solidFill>
                  <a:srgbClr val="003478"/>
                </a:solidFill>
                <a:latin typeface="Corbel"/>
                <a:cs typeface="Corbel"/>
              </a:defRPr>
            </a:lvl1pPr>
            <a:lvl2pPr marL="800100" indent="-342900">
              <a:buSzPct val="100000"/>
              <a:buFont typeface="Courier New" panose="02070309020205020404" pitchFamily="49" charset="0"/>
              <a:buChar char="o"/>
              <a:defRPr b="0" cap="none" baseline="0">
                <a:latin typeface="Corbel"/>
                <a:cs typeface="Corbel"/>
              </a:defRPr>
            </a:lvl2pPr>
            <a:lvl3pPr marL="1257300" indent="-342900">
              <a:buSzPct val="100000"/>
              <a:buFont typeface="Wingdings" panose="05000000000000000000" pitchFamily="2" charset="2"/>
              <a:buChar char="§"/>
              <a:defRPr sz="2000" b="1" cap="none" baseline="0">
                <a:solidFill>
                  <a:srgbClr val="003478"/>
                </a:solidFill>
                <a:latin typeface="Corbel"/>
                <a:cs typeface="Corbel"/>
              </a:defRPr>
            </a:lvl3pPr>
            <a:lvl4pPr marL="1587600" indent="0">
              <a:spcBef>
                <a:spcPts val="336"/>
              </a:spcBef>
              <a:buSzPct val="50000"/>
              <a:buFont typeface="Arial" panose="020B0604020202020204" pitchFamily="34" charset="0"/>
              <a:buNone/>
              <a:defRPr sz="1400" b="0" cap="none" baseline="0">
                <a:latin typeface="Corbel"/>
                <a:cs typeface="Corbel"/>
              </a:defRPr>
            </a:lvl4pPr>
            <a:lvl5pPr marL="2171700" indent="-342900">
              <a:buSzPct val="50000"/>
              <a:buFont typeface="Lucida Grande"/>
              <a:buChar char="&gt;"/>
              <a:defRPr b="0">
                <a:latin typeface="Corbel"/>
                <a:cs typeface="Corbel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7752184" y="1500076"/>
            <a:ext cx="4175125" cy="2376488"/>
          </a:xfrm>
          <a:prstGeom prst="rect">
            <a:avLst/>
          </a:prstGeom>
          <a:effectLst>
            <a:softEdge rad="31750"/>
          </a:effectLst>
        </p:spPr>
        <p:txBody>
          <a:bodyPr/>
          <a:lstStyle/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11" name="Picture Placeholder 4"/>
          <p:cNvSpPr>
            <a:spLocks noGrp="1"/>
          </p:cNvSpPr>
          <p:nvPr>
            <p:ph type="pic" sz="quarter" idx="14"/>
          </p:nvPr>
        </p:nvSpPr>
        <p:spPr>
          <a:xfrm>
            <a:off x="7752184" y="3932832"/>
            <a:ext cx="4175125" cy="2376488"/>
          </a:xfrm>
          <a:prstGeom prst="rect">
            <a:avLst/>
          </a:prstGeom>
          <a:effectLst>
            <a:softEdge rad="31750"/>
          </a:effectLst>
        </p:spPr>
        <p:txBody>
          <a:bodyPr/>
          <a:lstStyle/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89D2D49A-B678-49DD-A6F9-08A7BB776F50}" type="slidenum">
              <a:rPr lang="en-GB" smtClean="0"/>
              <a:pPr/>
              <a:t>‹nr.›</a:t>
            </a:fld>
            <a:endParaRPr lang="en-GB" dirty="0"/>
          </a:p>
        </p:txBody>
      </p:sp>
      <p:sp>
        <p:nvSpPr>
          <p:cNvPr id="9" name="Rectangle 8"/>
          <p:cNvSpPr/>
          <p:nvPr userDrawn="1"/>
        </p:nvSpPr>
        <p:spPr>
          <a:xfrm>
            <a:off x="1055440" y="380281"/>
            <a:ext cx="1008112" cy="7536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DE754E85-7A03-412A-BDE5-2FA517B0760E}"/>
              </a:ext>
            </a:extLst>
          </p:cNvPr>
          <p:cNvCxnSpPr>
            <a:cxnSpLocks noChangeShapeType="1"/>
          </p:cNvCxnSpPr>
          <p:nvPr userDrawn="1"/>
        </p:nvCxnSpPr>
        <p:spPr bwMode="auto">
          <a:xfrm>
            <a:off x="1167558" y="330196"/>
            <a:ext cx="0" cy="753616"/>
          </a:xfrm>
          <a:prstGeom prst="line">
            <a:avLst/>
          </a:prstGeom>
          <a:noFill/>
          <a:ln w="38100">
            <a:solidFill>
              <a:srgbClr val="003478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40000" dist="20000" dir="5400000" rotWithShape="0">
                    <a:srgbClr val="000000">
                      <a:alpha val="37999"/>
                    </a:srgbClr>
                  </a:outerShdw>
                </a:effectLst>
              </a14:hiddenEffects>
            </a:ext>
          </a:extLst>
        </p:spPr>
      </p:cxn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FA2D9763-3A6F-4107-A10D-BC0DFDFCC28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350000" y="360000"/>
            <a:ext cx="10153128" cy="692497"/>
          </a:xfrm>
          <a:prstGeom prst="rect">
            <a:avLst/>
          </a:prstGeom>
          <a:noFill/>
          <a:ln w="34925">
            <a:noFill/>
          </a:ln>
        </p:spPr>
        <p:txBody>
          <a:bodyPr vert="horz" wrap="square" lIns="0" tIns="0" rIns="0" bIns="0" anchor="ctr">
            <a:normAutofit/>
          </a:bodyPr>
          <a:lstStyle>
            <a:lvl1pPr marL="0" indent="0">
              <a:buNone/>
              <a:defRPr sz="4500" b="0" cap="all" spc="-140" baseline="0">
                <a:solidFill>
                  <a:schemeClr val="tx1"/>
                </a:solidFill>
                <a:latin typeface="Corbel"/>
                <a:cs typeface="Corbel"/>
              </a:defRPr>
            </a:lvl1pPr>
          </a:lstStyle>
          <a:p>
            <a:pPr lvl="0"/>
            <a:r>
              <a:rPr lang="nl-BE" dirty="0"/>
              <a:t>INSERT SLIDE TITLE HERE</a:t>
            </a:r>
          </a:p>
        </p:txBody>
      </p:sp>
    </p:spTree>
    <p:extLst>
      <p:ext uri="{BB962C8B-B14F-4D97-AF65-F5344CB8AC3E}">
        <p14:creationId xmlns:p14="http://schemas.microsoft.com/office/powerpoint/2010/main" val="34177297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rmal slide with pictures revers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5086548" y="1475632"/>
            <a:ext cx="6840760" cy="4814428"/>
          </a:xfrm>
          <a:prstGeom prst="rect">
            <a:avLst/>
          </a:prstGeom>
        </p:spPr>
        <p:txBody>
          <a:bodyPr vert="horz" lIns="0" tIns="0" rIns="0" bIns="0"/>
          <a:lstStyle>
            <a:lvl1pPr marL="342900" indent="-342900">
              <a:buSzPct val="100000"/>
              <a:buFont typeface="Arial" panose="020B0604020202020204" pitchFamily="34" charset="0"/>
              <a:buChar char="•"/>
              <a:defRPr sz="3000" b="1" cap="none" baseline="0">
                <a:solidFill>
                  <a:srgbClr val="003478"/>
                </a:solidFill>
                <a:latin typeface="Corbel"/>
                <a:cs typeface="Corbel"/>
              </a:defRPr>
            </a:lvl1pPr>
            <a:lvl2pPr marL="800100" indent="-342900">
              <a:buSzPct val="100000"/>
              <a:buFont typeface="Courier New" panose="02070309020205020404" pitchFamily="49" charset="0"/>
              <a:buChar char="o"/>
              <a:defRPr b="0" cap="none" baseline="0">
                <a:latin typeface="Corbel"/>
                <a:cs typeface="Corbel"/>
              </a:defRPr>
            </a:lvl2pPr>
            <a:lvl3pPr marL="1257300" indent="-342900">
              <a:buSzPct val="100000"/>
              <a:buFont typeface="Wingdings" panose="05000000000000000000" pitchFamily="2" charset="2"/>
              <a:buChar char="§"/>
              <a:defRPr sz="2000" b="1" cap="none" baseline="0">
                <a:solidFill>
                  <a:srgbClr val="003478"/>
                </a:solidFill>
                <a:latin typeface="Corbel"/>
                <a:cs typeface="Corbel"/>
              </a:defRPr>
            </a:lvl3pPr>
            <a:lvl4pPr marL="1587600" indent="0">
              <a:spcBef>
                <a:spcPts val="336"/>
              </a:spcBef>
              <a:buSzPct val="50000"/>
              <a:buFont typeface="Arial" panose="020B0604020202020204" pitchFamily="34" charset="0"/>
              <a:buNone/>
              <a:defRPr sz="1400" b="0" cap="none" baseline="0">
                <a:latin typeface="Corbel"/>
                <a:cs typeface="Corbel"/>
              </a:defRPr>
            </a:lvl4pPr>
            <a:lvl5pPr marL="2171700" indent="-342900">
              <a:buSzPct val="50000"/>
              <a:buFont typeface="Lucida Grande"/>
              <a:buChar char="&gt;"/>
              <a:defRPr b="0">
                <a:latin typeface="Corbel"/>
                <a:cs typeface="Corbel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767408" y="1475632"/>
            <a:ext cx="4175125" cy="2376488"/>
          </a:xfrm>
          <a:prstGeom prst="rect">
            <a:avLst/>
          </a:prstGeom>
          <a:effectLst>
            <a:softEdge rad="31750"/>
          </a:effectLst>
        </p:spPr>
        <p:txBody>
          <a:bodyPr/>
          <a:lstStyle/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11" name="Picture Placeholder 4"/>
          <p:cNvSpPr>
            <a:spLocks noGrp="1"/>
          </p:cNvSpPr>
          <p:nvPr>
            <p:ph type="pic" sz="quarter" idx="14"/>
          </p:nvPr>
        </p:nvSpPr>
        <p:spPr>
          <a:xfrm>
            <a:off x="767408" y="3882846"/>
            <a:ext cx="4175125" cy="2376488"/>
          </a:xfrm>
          <a:prstGeom prst="rect">
            <a:avLst/>
          </a:prstGeom>
          <a:effectLst>
            <a:softEdge rad="31750"/>
          </a:effectLst>
        </p:spPr>
        <p:txBody>
          <a:bodyPr/>
          <a:lstStyle/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89D2D49A-B678-49DD-A6F9-08A7BB776F50}" type="slidenum">
              <a:rPr lang="en-GB" smtClean="0"/>
              <a:pPr/>
              <a:t>‹nr.›</a:t>
            </a:fld>
            <a:endParaRPr lang="en-GB" dirty="0"/>
          </a:p>
        </p:txBody>
      </p:sp>
      <p:sp>
        <p:nvSpPr>
          <p:cNvPr id="9" name="Rectangle 8"/>
          <p:cNvSpPr/>
          <p:nvPr userDrawn="1"/>
        </p:nvSpPr>
        <p:spPr>
          <a:xfrm>
            <a:off x="1055440" y="380281"/>
            <a:ext cx="1008112" cy="7536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D9E08893-9206-4496-9A1C-9C843ACB67A5}"/>
              </a:ext>
            </a:extLst>
          </p:cNvPr>
          <p:cNvCxnSpPr>
            <a:cxnSpLocks noChangeShapeType="1"/>
          </p:cNvCxnSpPr>
          <p:nvPr userDrawn="1"/>
        </p:nvCxnSpPr>
        <p:spPr bwMode="auto">
          <a:xfrm>
            <a:off x="1167558" y="330196"/>
            <a:ext cx="0" cy="753616"/>
          </a:xfrm>
          <a:prstGeom prst="line">
            <a:avLst/>
          </a:prstGeom>
          <a:noFill/>
          <a:ln w="38100">
            <a:solidFill>
              <a:srgbClr val="003478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40000" dist="20000" dir="5400000" rotWithShape="0">
                    <a:srgbClr val="000000">
                      <a:alpha val="37999"/>
                    </a:srgbClr>
                  </a:outerShdw>
                </a:effectLst>
              </a14:hiddenEffects>
            </a:ext>
          </a:extLst>
        </p:spPr>
      </p:cxn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BCDDFB03-0241-4CA2-8F1C-715C8B25688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350000" y="360000"/>
            <a:ext cx="10153128" cy="692497"/>
          </a:xfrm>
          <a:prstGeom prst="rect">
            <a:avLst/>
          </a:prstGeom>
          <a:noFill/>
          <a:ln w="34925">
            <a:noFill/>
          </a:ln>
        </p:spPr>
        <p:txBody>
          <a:bodyPr vert="horz" wrap="square" lIns="0" tIns="0" rIns="0" bIns="0" anchor="ctr">
            <a:normAutofit/>
          </a:bodyPr>
          <a:lstStyle>
            <a:lvl1pPr marL="0" indent="0">
              <a:buNone/>
              <a:defRPr sz="4500" b="0" cap="all" spc="-140" baseline="0">
                <a:solidFill>
                  <a:schemeClr val="tx1"/>
                </a:solidFill>
                <a:latin typeface="Corbel"/>
                <a:cs typeface="Corbel"/>
              </a:defRPr>
            </a:lvl1pPr>
          </a:lstStyle>
          <a:p>
            <a:pPr lvl="0"/>
            <a:r>
              <a:rPr lang="nl-BE" dirty="0"/>
              <a:t>INSERT SLIDE TITLE HERE</a:t>
            </a:r>
          </a:p>
        </p:txBody>
      </p:sp>
    </p:spTree>
    <p:extLst>
      <p:ext uri="{BB962C8B-B14F-4D97-AF65-F5344CB8AC3E}">
        <p14:creationId xmlns:p14="http://schemas.microsoft.com/office/powerpoint/2010/main" val="35140875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rmal slide 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767409" y="1479959"/>
            <a:ext cx="4031108" cy="4783702"/>
          </a:xfrm>
          <a:prstGeom prst="rect">
            <a:avLst/>
          </a:prstGeom>
        </p:spPr>
        <p:txBody>
          <a:bodyPr vert="horz" lIns="0" tIns="0" rIns="0" bIns="0"/>
          <a:lstStyle>
            <a:lvl1pPr marL="342900" indent="-342900">
              <a:buSzPct val="100000"/>
              <a:buFont typeface="Arial" panose="020B0604020202020204" pitchFamily="34" charset="0"/>
              <a:buChar char="•"/>
              <a:defRPr sz="3000" b="1" cap="none" baseline="0">
                <a:solidFill>
                  <a:srgbClr val="003478"/>
                </a:solidFill>
                <a:latin typeface="Corbel"/>
                <a:cs typeface="Corbel"/>
              </a:defRPr>
            </a:lvl1pPr>
            <a:lvl2pPr marL="800100" indent="-342900">
              <a:buSzPct val="100000"/>
              <a:buFont typeface="Courier New" panose="02070309020205020404" pitchFamily="49" charset="0"/>
              <a:buChar char="o"/>
              <a:defRPr b="0" cap="none" baseline="0">
                <a:latin typeface="Corbel"/>
                <a:cs typeface="Corbel"/>
              </a:defRPr>
            </a:lvl2pPr>
            <a:lvl3pPr marL="1257300" indent="-342900">
              <a:buSzPct val="100000"/>
              <a:buFont typeface="Wingdings" panose="05000000000000000000" pitchFamily="2" charset="2"/>
              <a:buChar char="§"/>
              <a:defRPr sz="2000" b="1" cap="none" baseline="0">
                <a:solidFill>
                  <a:srgbClr val="003478"/>
                </a:solidFill>
                <a:latin typeface="Corbel"/>
                <a:cs typeface="Corbel"/>
              </a:defRPr>
            </a:lvl3pPr>
            <a:lvl4pPr marL="1587600" indent="0">
              <a:spcBef>
                <a:spcPts val="336"/>
              </a:spcBef>
              <a:buSzPct val="50000"/>
              <a:buFont typeface="Arial" panose="020B0604020202020204" pitchFamily="34" charset="0"/>
              <a:buNone/>
              <a:defRPr sz="1400" b="0" cap="none" baseline="0">
                <a:latin typeface="Corbel"/>
                <a:cs typeface="Corbel"/>
              </a:defRPr>
            </a:lvl4pPr>
            <a:lvl5pPr marL="2171700" indent="-342900">
              <a:buSzPct val="50000"/>
              <a:buFont typeface="Lucida Grande"/>
              <a:buChar char="&gt;"/>
              <a:defRPr b="0">
                <a:latin typeface="Corbel"/>
                <a:cs typeface="Corbel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13"/>
          </p:nvPr>
        </p:nvSpPr>
        <p:spPr>
          <a:xfrm>
            <a:off x="4799014" y="1479552"/>
            <a:ext cx="6769100" cy="47847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000" baseline="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89D2D49A-B678-49DD-A6F9-08A7BB776F50}" type="slidenum">
              <a:rPr lang="en-GB" smtClean="0"/>
              <a:pPr/>
              <a:t>‹nr.›</a:t>
            </a:fld>
            <a:endParaRPr lang="en-GB" dirty="0"/>
          </a:p>
        </p:txBody>
      </p:sp>
      <p:sp>
        <p:nvSpPr>
          <p:cNvPr id="8" name="Rectangle 7"/>
          <p:cNvSpPr/>
          <p:nvPr userDrawn="1"/>
        </p:nvSpPr>
        <p:spPr>
          <a:xfrm>
            <a:off x="1055440" y="380281"/>
            <a:ext cx="1008112" cy="7536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844EE7C3-DC90-45E8-BA1D-2C337F476631}"/>
              </a:ext>
            </a:extLst>
          </p:cNvPr>
          <p:cNvCxnSpPr>
            <a:cxnSpLocks noChangeShapeType="1"/>
          </p:cNvCxnSpPr>
          <p:nvPr userDrawn="1"/>
        </p:nvCxnSpPr>
        <p:spPr bwMode="auto">
          <a:xfrm>
            <a:off x="1167558" y="330196"/>
            <a:ext cx="0" cy="753616"/>
          </a:xfrm>
          <a:prstGeom prst="line">
            <a:avLst/>
          </a:prstGeom>
          <a:noFill/>
          <a:ln w="38100">
            <a:solidFill>
              <a:srgbClr val="003478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40000" dist="20000" dir="5400000" rotWithShape="0">
                    <a:srgbClr val="000000">
                      <a:alpha val="37999"/>
                    </a:srgbClr>
                  </a:outerShdw>
                </a:effectLst>
              </a14:hiddenEffects>
            </a:ext>
          </a:extLst>
        </p:spPr>
      </p:cxn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08B43AC8-82CD-493D-977D-FBAAD44D598D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350000" y="360000"/>
            <a:ext cx="10153128" cy="692497"/>
          </a:xfrm>
          <a:prstGeom prst="rect">
            <a:avLst/>
          </a:prstGeom>
          <a:noFill/>
          <a:ln w="34925">
            <a:noFill/>
          </a:ln>
        </p:spPr>
        <p:txBody>
          <a:bodyPr vert="horz" wrap="square" lIns="0" tIns="0" rIns="0" bIns="0" anchor="ctr">
            <a:normAutofit/>
          </a:bodyPr>
          <a:lstStyle>
            <a:lvl1pPr marL="0" indent="0">
              <a:buNone/>
              <a:defRPr sz="4500" b="0" cap="all" spc="-140" baseline="0">
                <a:solidFill>
                  <a:schemeClr val="tx1"/>
                </a:solidFill>
                <a:latin typeface="Corbel"/>
                <a:cs typeface="Corbel"/>
              </a:defRPr>
            </a:lvl1pPr>
          </a:lstStyle>
          <a:p>
            <a:pPr lvl="0"/>
            <a:r>
              <a:rPr lang="nl-BE" dirty="0"/>
              <a:t>INSERT SLIDE TITLE HERE</a:t>
            </a:r>
          </a:p>
        </p:txBody>
      </p:sp>
    </p:spTree>
    <p:extLst>
      <p:ext uri="{BB962C8B-B14F-4D97-AF65-F5344CB8AC3E}">
        <p14:creationId xmlns:p14="http://schemas.microsoft.com/office/powerpoint/2010/main" val="5322473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1055440" y="380281"/>
            <a:ext cx="1008112" cy="7536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Picture Placeholder 4"/>
          <p:cNvSpPr>
            <a:spLocks noGrp="1"/>
          </p:cNvSpPr>
          <p:nvPr>
            <p:ph type="pic" sz="quarter" idx="14"/>
          </p:nvPr>
        </p:nvSpPr>
        <p:spPr>
          <a:xfrm>
            <a:off x="0" y="1403624"/>
            <a:ext cx="12192000" cy="5193728"/>
          </a:xfrm>
          <a:prstGeom prst="rect">
            <a:avLst/>
          </a:prstGeom>
          <a:effectLst>
            <a:softEdge rad="31750"/>
          </a:effectLst>
        </p:spPr>
        <p:txBody>
          <a:bodyPr/>
          <a:lstStyle>
            <a:lvl1pPr algn="ctr">
              <a:defRPr/>
            </a:lvl1pPr>
          </a:lstStyle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89D2D49A-B678-49DD-A6F9-08A7BB776F50}" type="slidenum">
              <a:rPr lang="en-GB" smtClean="0"/>
              <a:pPr/>
              <a:t>‹nr.›</a:t>
            </a:fld>
            <a:endParaRPr lang="en-GB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8AACD7A3-688F-4F57-B6B9-45C118CCD7F9}"/>
              </a:ext>
            </a:extLst>
          </p:cNvPr>
          <p:cNvCxnSpPr>
            <a:cxnSpLocks noChangeShapeType="1"/>
          </p:cNvCxnSpPr>
          <p:nvPr userDrawn="1"/>
        </p:nvCxnSpPr>
        <p:spPr bwMode="auto">
          <a:xfrm>
            <a:off x="1167558" y="330196"/>
            <a:ext cx="0" cy="753616"/>
          </a:xfrm>
          <a:prstGeom prst="line">
            <a:avLst/>
          </a:prstGeom>
          <a:noFill/>
          <a:ln w="38100">
            <a:solidFill>
              <a:srgbClr val="003478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40000" dist="20000" dir="5400000" rotWithShape="0">
                    <a:srgbClr val="000000">
                      <a:alpha val="37999"/>
                    </a:srgbClr>
                  </a:outerShdw>
                </a:effectLst>
              </a14:hiddenEffects>
            </a:ext>
          </a:extLst>
        </p:spPr>
      </p:cxn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ED2C757F-9D75-44BC-AC2E-7AF3A5C586BE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350000" y="360000"/>
            <a:ext cx="10153128" cy="692497"/>
          </a:xfrm>
          <a:prstGeom prst="rect">
            <a:avLst/>
          </a:prstGeom>
          <a:noFill/>
          <a:ln w="34925">
            <a:noFill/>
          </a:ln>
        </p:spPr>
        <p:txBody>
          <a:bodyPr vert="horz" wrap="square" lIns="0" tIns="0" rIns="0" bIns="0" anchor="ctr">
            <a:normAutofit/>
          </a:bodyPr>
          <a:lstStyle>
            <a:lvl1pPr marL="0" indent="0">
              <a:buNone/>
              <a:defRPr sz="4500" b="0" cap="all" spc="-140" baseline="0">
                <a:solidFill>
                  <a:schemeClr val="tx1"/>
                </a:solidFill>
                <a:latin typeface="Corbel"/>
                <a:cs typeface="Corbel"/>
              </a:defRPr>
            </a:lvl1pPr>
          </a:lstStyle>
          <a:p>
            <a:pPr lvl="0"/>
            <a:r>
              <a:rPr lang="nl-BE" dirty="0"/>
              <a:t>INSERT SLIDE TITLE HERE</a:t>
            </a:r>
          </a:p>
        </p:txBody>
      </p:sp>
    </p:spTree>
    <p:extLst>
      <p:ext uri="{BB962C8B-B14F-4D97-AF65-F5344CB8AC3E}">
        <p14:creationId xmlns:p14="http://schemas.microsoft.com/office/powerpoint/2010/main" val="9753857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">
    <p:bg>
      <p:bgPr>
        <a:solidFill>
          <a:srgbClr val="00489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180FEA9B-E0BD-4BEB-AEB1-70A7B32BA51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96000" y="729000"/>
            <a:ext cx="5401524" cy="5340559"/>
          </a:xfrm>
          <a:prstGeom prst="rect">
            <a:avLst/>
          </a:prstGeom>
        </p:spPr>
      </p:pic>
      <p:sp>
        <p:nvSpPr>
          <p:cNvPr id="8" name="Rectangle 7"/>
          <p:cNvSpPr/>
          <p:nvPr userDrawn="1"/>
        </p:nvSpPr>
        <p:spPr>
          <a:xfrm>
            <a:off x="407368" y="404664"/>
            <a:ext cx="1584176" cy="888479"/>
          </a:xfrm>
          <a:prstGeom prst="rect">
            <a:avLst/>
          </a:prstGeom>
          <a:solidFill>
            <a:srgbClr val="00489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Rectangle 9">
            <a:hlinkClick r:id="rId3"/>
            <a:extLst>
              <a:ext uri="{FF2B5EF4-FFF2-40B4-BE49-F238E27FC236}">
                <a16:creationId xmlns:a16="http://schemas.microsoft.com/office/drawing/2014/main" id="{954C5EA2-AA02-4FFA-854D-161FD52411B9}"/>
              </a:ext>
            </a:extLst>
          </p:cNvPr>
          <p:cNvSpPr/>
          <p:nvPr userDrawn="1"/>
        </p:nvSpPr>
        <p:spPr>
          <a:xfrm>
            <a:off x="3396000" y="4898974"/>
            <a:ext cx="1547872" cy="1157832"/>
          </a:xfrm>
          <a:prstGeom prst="rect">
            <a:avLst/>
          </a:prstGeom>
          <a:noFill/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>
            <a:hlinkClick r:id="rId4"/>
            <a:extLst>
              <a:ext uri="{FF2B5EF4-FFF2-40B4-BE49-F238E27FC236}">
                <a16:creationId xmlns:a16="http://schemas.microsoft.com/office/drawing/2014/main" id="{B618DCC8-2250-4050-AF5F-482FCD5320A6}"/>
              </a:ext>
            </a:extLst>
          </p:cNvPr>
          <p:cNvSpPr/>
          <p:nvPr userDrawn="1"/>
        </p:nvSpPr>
        <p:spPr>
          <a:xfrm>
            <a:off x="7212424" y="4898974"/>
            <a:ext cx="1547872" cy="1157832"/>
          </a:xfrm>
          <a:prstGeom prst="rect">
            <a:avLst/>
          </a:prstGeom>
          <a:noFill/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ectangle 15">
            <a:hlinkClick r:id="rId5"/>
            <a:extLst>
              <a:ext uri="{FF2B5EF4-FFF2-40B4-BE49-F238E27FC236}">
                <a16:creationId xmlns:a16="http://schemas.microsoft.com/office/drawing/2014/main" id="{5AFE674B-0C3D-48EA-82CA-1BB491E9C9A3}"/>
              </a:ext>
            </a:extLst>
          </p:cNvPr>
          <p:cNvSpPr/>
          <p:nvPr userDrawn="1"/>
        </p:nvSpPr>
        <p:spPr>
          <a:xfrm>
            <a:off x="5087888" y="4898974"/>
            <a:ext cx="2016224" cy="1157832"/>
          </a:xfrm>
          <a:prstGeom prst="rect">
            <a:avLst/>
          </a:prstGeom>
          <a:noFill/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ectangle 16">
            <a:hlinkClick r:id="rId6"/>
            <a:extLst>
              <a:ext uri="{FF2B5EF4-FFF2-40B4-BE49-F238E27FC236}">
                <a16:creationId xmlns:a16="http://schemas.microsoft.com/office/drawing/2014/main" id="{701AF030-9E1F-49D9-A12B-F1CAB0529315}"/>
              </a:ext>
            </a:extLst>
          </p:cNvPr>
          <p:cNvSpPr/>
          <p:nvPr userDrawn="1"/>
        </p:nvSpPr>
        <p:spPr>
          <a:xfrm>
            <a:off x="5436000" y="3438000"/>
            <a:ext cx="1277992" cy="288032"/>
          </a:xfrm>
          <a:prstGeom prst="rect">
            <a:avLst/>
          </a:prstGeom>
          <a:noFill/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Slide Number Placeholder 1">
            <a:extLst>
              <a:ext uri="{FF2B5EF4-FFF2-40B4-BE49-F238E27FC236}">
                <a16:creationId xmlns:a16="http://schemas.microsoft.com/office/drawing/2014/main" id="{BA27AAF3-1DF3-4CA3-AA8C-2321EF2E5A33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>
          <a:xfrm>
            <a:off x="11656463" y="6642000"/>
            <a:ext cx="379537" cy="216000"/>
          </a:xfrm>
        </p:spPr>
        <p:txBody>
          <a:bodyPr/>
          <a:lstStyle/>
          <a:p>
            <a:fld id="{89D2D49A-B678-49DD-A6F9-08A7BB776F50}" type="slidenum">
              <a:rPr lang="en-GB" smtClean="0"/>
              <a:pPr/>
              <a:t>‹nr.›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41349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ey figures detail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30D14095-9EF8-463C-81B8-1E222B748FA7}"/>
              </a:ext>
            </a:extLst>
          </p:cNvPr>
          <p:cNvSpPr/>
          <p:nvPr userDrawn="1"/>
        </p:nvSpPr>
        <p:spPr>
          <a:xfrm>
            <a:off x="426000" y="324000"/>
            <a:ext cx="1710000" cy="945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6" name="Picture 5" descr="A screenshot of a cell phone&#10;&#10;Description automatically generated">
            <a:extLst>
              <a:ext uri="{FF2B5EF4-FFF2-40B4-BE49-F238E27FC236}">
                <a16:creationId xmlns:a16="http://schemas.microsoft.com/office/drawing/2014/main" id="{AFFE1D23-6DC3-4635-9BF9-5CF8194DEB8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2534" y="201450"/>
            <a:ext cx="10206931" cy="6332550"/>
          </a:xfrm>
          <a:prstGeom prst="rect">
            <a:avLst/>
          </a:prstGeom>
        </p:spPr>
      </p:pic>
      <p:sp>
        <p:nvSpPr>
          <p:cNvPr id="5" name="Slide Number Placeholder 1">
            <a:extLst>
              <a:ext uri="{FF2B5EF4-FFF2-40B4-BE49-F238E27FC236}">
                <a16:creationId xmlns:a16="http://schemas.microsoft.com/office/drawing/2014/main" id="{5955914B-CFDD-4B31-80FC-F9A2B7E340FC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>
          <a:xfrm>
            <a:off x="11656463" y="6642000"/>
            <a:ext cx="379537" cy="216000"/>
          </a:xfrm>
        </p:spPr>
        <p:txBody>
          <a:bodyPr/>
          <a:lstStyle/>
          <a:p>
            <a:fld id="{89D2D49A-B678-49DD-A6F9-08A7BB776F50}" type="slidenum">
              <a:rPr lang="en-GB" smtClean="0"/>
              <a:pPr/>
              <a:t>‹nr.›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23323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RMAL slide,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1055440" y="380281"/>
            <a:ext cx="1008112" cy="7536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0000" y="1088700"/>
            <a:ext cx="10153126" cy="495300"/>
          </a:xfrm>
          <a:prstGeom prst="rect">
            <a:avLst/>
          </a:prstGeom>
        </p:spPr>
        <p:txBody>
          <a:bodyPr lIns="0" tIns="0" rIns="0" bIns="0" anchor="ctr"/>
          <a:lstStyle>
            <a:lvl1pPr marL="0" indent="0">
              <a:buNone/>
              <a:defRPr sz="3900" b="0" baseline="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GB" sz="3900" b="0" dirty="0"/>
              <a:t>Insert subtitle here</a:t>
            </a:r>
            <a:endParaRPr lang="en-GB" dirty="0"/>
          </a:p>
        </p:txBody>
      </p:sp>
      <p:sp>
        <p:nvSpPr>
          <p:cNvPr id="9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1350000" y="360000"/>
            <a:ext cx="10153128" cy="692497"/>
          </a:xfrm>
          <a:prstGeom prst="rect">
            <a:avLst/>
          </a:prstGeom>
          <a:noFill/>
          <a:ln w="34925">
            <a:noFill/>
          </a:ln>
        </p:spPr>
        <p:txBody>
          <a:bodyPr vert="horz" wrap="square" lIns="0" tIns="0" rIns="0" bIns="0" anchor="ctr">
            <a:normAutofit/>
          </a:bodyPr>
          <a:lstStyle>
            <a:lvl1pPr marL="0" indent="0">
              <a:buNone/>
              <a:defRPr sz="4500" b="0" cap="all" spc="-140" baseline="0">
                <a:solidFill>
                  <a:schemeClr val="tx1"/>
                </a:solidFill>
                <a:latin typeface="Corbel"/>
                <a:cs typeface="Corbel"/>
              </a:defRPr>
            </a:lvl1pPr>
          </a:lstStyle>
          <a:p>
            <a:pPr lvl="0"/>
            <a:r>
              <a:rPr lang="nl-BE" dirty="0"/>
              <a:t>INSERT SLIDE TITLE HERE</a:t>
            </a:r>
          </a:p>
        </p:txBody>
      </p:sp>
      <p:cxnSp>
        <p:nvCxnSpPr>
          <p:cNvPr id="11" name="Straight Connector 10"/>
          <p:cNvCxnSpPr>
            <a:cxnSpLocks noChangeShapeType="1"/>
          </p:cNvCxnSpPr>
          <p:nvPr userDrawn="1"/>
        </p:nvCxnSpPr>
        <p:spPr bwMode="auto">
          <a:xfrm>
            <a:off x="1167558" y="330196"/>
            <a:ext cx="0" cy="753616"/>
          </a:xfrm>
          <a:prstGeom prst="line">
            <a:avLst/>
          </a:prstGeom>
          <a:noFill/>
          <a:ln w="38100">
            <a:solidFill>
              <a:srgbClr val="003478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40000" dist="20000" dir="5400000" rotWithShape="0">
                    <a:srgbClr val="000000">
                      <a:alpha val="37999"/>
                    </a:srgbClr>
                  </a:outerShdw>
                </a:effectLst>
              </a14:hiddenEffects>
            </a:ext>
          </a:extLst>
        </p:spPr>
      </p:cxnSp>
      <p:sp>
        <p:nvSpPr>
          <p:cNvPr id="10" name="Text Placeholder 6"/>
          <p:cNvSpPr>
            <a:spLocks noGrp="1"/>
          </p:cNvSpPr>
          <p:nvPr>
            <p:ph type="body" sz="quarter" idx="15"/>
          </p:nvPr>
        </p:nvSpPr>
        <p:spPr>
          <a:xfrm>
            <a:off x="767408" y="1803928"/>
            <a:ext cx="10729191" cy="4505392"/>
          </a:xfrm>
          <a:prstGeom prst="rect">
            <a:avLst/>
          </a:prstGeom>
        </p:spPr>
        <p:txBody>
          <a:bodyPr vert="horz" lIns="0" tIns="0" rIns="0" bIns="0"/>
          <a:lstStyle>
            <a:lvl1pPr marL="342900" indent="-342900">
              <a:buSzPct val="100000"/>
              <a:buFont typeface="Arial" panose="020B0604020202020204" pitchFamily="34" charset="0"/>
              <a:buChar char="•"/>
              <a:defRPr sz="3000" b="1" cap="none" baseline="0">
                <a:solidFill>
                  <a:srgbClr val="003478"/>
                </a:solidFill>
                <a:latin typeface="Corbel"/>
                <a:cs typeface="Corbel"/>
              </a:defRPr>
            </a:lvl1pPr>
            <a:lvl2pPr marL="800100" indent="-342900">
              <a:buSzPct val="100000"/>
              <a:buFont typeface="Courier New" panose="02070309020205020404" pitchFamily="49" charset="0"/>
              <a:buChar char="o"/>
              <a:defRPr b="0" cap="none" baseline="0">
                <a:latin typeface="Corbel"/>
                <a:cs typeface="Corbel"/>
              </a:defRPr>
            </a:lvl2pPr>
            <a:lvl3pPr marL="1257300" indent="-342900">
              <a:buSzPct val="100000"/>
              <a:buFont typeface="Wingdings" panose="05000000000000000000" pitchFamily="2" charset="2"/>
              <a:buChar char="§"/>
              <a:defRPr sz="2000" b="1" cap="none" baseline="0">
                <a:solidFill>
                  <a:srgbClr val="003478"/>
                </a:solidFill>
                <a:latin typeface="Corbel"/>
                <a:cs typeface="Corbel"/>
              </a:defRPr>
            </a:lvl3pPr>
            <a:lvl4pPr marL="1587600" indent="0">
              <a:spcBef>
                <a:spcPts val="336"/>
              </a:spcBef>
              <a:buSzPct val="50000"/>
              <a:buFont typeface="Arial" panose="020B0604020202020204" pitchFamily="34" charset="0"/>
              <a:buNone/>
              <a:defRPr sz="1400" b="0" cap="none" baseline="0">
                <a:latin typeface="Corbel"/>
                <a:cs typeface="Corbel"/>
              </a:defRPr>
            </a:lvl4pPr>
            <a:lvl5pPr marL="2171700" indent="-342900">
              <a:buSzPct val="50000"/>
              <a:buFont typeface="Lucida Grande"/>
              <a:buChar char="&gt;"/>
              <a:defRPr b="0">
                <a:latin typeface="Corbel"/>
                <a:cs typeface="Corbel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2" name="Slide Number Placeholder 1">
            <a:extLst>
              <a:ext uri="{FF2B5EF4-FFF2-40B4-BE49-F238E27FC236}">
                <a16:creationId xmlns:a16="http://schemas.microsoft.com/office/drawing/2014/main" id="{527555EB-2A36-436E-95BD-B705102D8629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>
          <a:xfrm>
            <a:off x="11656463" y="6642000"/>
            <a:ext cx="379537" cy="216000"/>
          </a:xfrm>
        </p:spPr>
        <p:txBody>
          <a:bodyPr/>
          <a:lstStyle/>
          <a:p>
            <a:fld id="{89D2D49A-B678-49DD-A6F9-08A7BB776F50}" type="slidenum">
              <a:rPr lang="en-GB" smtClean="0"/>
              <a:pPr/>
              <a:t>‹nr.›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92855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lide">
    <p:bg>
      <p:bgPr>
        <a:solidFill>
          <a:srgbClr val="00489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close up of a logo&#10;&#10;Description automatically generated">
            <a:extLst>
              <a:ext uri="{FF2B5EF4-FFF2-40B4-BE49-F238E27FC236}">
                <a16:creationId xmlns:a16="http://schemas.microsoft.com/office/drawing/2014/main" id="{10AFD188-2A9D-4251-A22B-3E50CF2DC27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7367" y="360000"/>
            <a:ext cx="2893092" cy="1224000"/>
          </a:xfrm>
          <a:prstGeom prst="rect">
            <a:avLst/>
          </a:prstGeom>
        </p:spPr>
      </p:pic>
      <p:sp>
        <p:nvSpPr>
          <p:cNvPr id="45" name="Rectangle 44">
            <a:extLst>
              <a:ext uri="{FF2B5EF4-FFF2-40B4-BE49-F238E27FC236}">
                <a16:creationId xmlns:a16="http://schemas.microsoft.com/office/drawing/2014/main" id="{7F7C3EB5-4611-42AB-A42E-86B830281A2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0" y="1989908"/>
            <a:ext cx="12196800" cy="165511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txBody>
          <a:bodyPr rot="0" vert="horz" wrap="square" lIns="0" tIns="45720" rIns="0" bIns="45720" anchor="ctr" anchorCtr="0" upright="1">
            <a:noAutofit/>
          </a:bodyPr>
          <a:lstStyle/>
          <a:p>
            <a:endParaRPr lang="en-US" sz="2400" dirty="0">
              <a:solidFill>
                <a:srgbClr val="004896"/>
              </a:solidFill>
            </a:endParaRPr>
          </a:p>
        </p:txBody>
      </p:sp>
      <p:sp>
        <p:nvSpPr>
          <p:cNvPr id="7" name="Text Box 2"/>
          <p:cNvSpPr txBox="1"/>
          <p:nvPr userDrawn="1"/>
        </p:nvSpPr>
        <p:spPr>
          <a:xfrm>
            <a:off x="430008" y="6466989"/>
            <a:ext cx="2640293" cy="120352"/>
          </a:xfrm>
          <a:prstGeom prst="rect">
            <a:avLst/>
          </a:prstGeom>
          <a:noFill/>
          <a:ln>
            <a:noFill/>
          </a:ln>
          <a:effectLst/>
          <a:extLst>
            <a:ext uri="{C572A759-6A51-4108-AA02-DFA0A04FC94B}">
              <ma14:wrappingTextBoxFlag xmlns:ma14="http://schemas.microsoft.com/office/mac/drawingml/2011/main" xmlns=""/>
            </a:ext>
          </a:extLst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indent="0">
              <a:spcAft>
                <a:spcPts val="0"/>
              </a:spcAft>
            </a:pPr>
            <a:endParaRPr lang="fr-FR" sz="1400" b="1" dirty="0">
              <a:effectLst/>
              <a:latin typeface="Corbel"/>
              <a:ea typeface="Times New Roman"/>
              <a:cs typeface="Corbel"/>
            </a:endParaRPr>
          </a:p>
        </p:txBody>
      </p:sp>
      <p:sp>
        <p:nvSpPr>
          <p:cNvPr id="35" name="Title 19">
            <a:extLst>
              <a:ext uri="{FF2B5EF4-FFF2-40B4-BE49-F238E27FC236}">
                <a16:creationId xmlns:a16="http://schemas.microsoft.com/office/drawing/2014/main" id="{AAD1616A-2680-488A-98C0-D8FF8D26570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81364" y="2132856"/>
            <a:ext cx="10029272" cy="778568"/>
          </a:xfrm>
          <a:prstGeom prst="rect">
            <a:avLst/>
          </a:prstGeom>
        </p:spPr>
        <p:txBody>
          <a:bodyPr lIns="0" tIns="46800" rIns="0" bIns="46800">
            <a:noAutofit/>
          </a:bodyPr>
          <a:lstStyle>
            <a:lvl1pPr algn="l">
              <a:defRPr sz="4500" b="0" cap="all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INSERT TITLE</a:t>
            </a:r>
            <a:endParaRPr lang="en-GB" dirty="0"/>
          </a:p>
        </p:txBody>
      </p:sp>
      <p:sp>
        <p:nvSpPr>
          <p:cNvPr id="36" name="Text Placeholder 28">
            <a:extLst>
              <a:ext uri="{FF2B5EF4-FFF2-40B4-BE49-F238E27FC236}">
                <a16:creationId xmlns:a16="http://schemas.microsoft.com/office/drawing/2014/main" id="{D3F096C3-5F8D-459B-A2D0-33614BC26207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081364" y="2780928"/>
            <a:ext cx="10029272" cy="756409"/>
          </a:xfrm>
          <a:prstGeom prst="rect">
            <a:avLst/>
          </a:prstGeom>
        </p:spPr>
        <p:txBody>
          <a:bodyPr lIns="0" rIns="0"/>
          <a:lstStyle>
            <a:lvl1pPr marL="0" indent="0">
              <a:buNone/>
              <a:defRPr sz="3900" b="0">
                <a:solidFill>
                  <a:srgbClr val="7F7F7F"/>
                </a:solidFill>
                <a:latin typeface="+mj-lt"/>
              </a:defRPr>
            </a:lvl1pPr>
            <a:lvl2pPr marL="0" indent="0">
              <a:spcBef>
                <a:spcPts val="0"/>
              </a:spcBef>
              <a:buSzPct val="25000"/>
              <a:buFont typeface="Corbel" panose="020B0503020204020204" pitchFamily="34" charset="0"/>
              <a:buNone/>
              <a:defRPr sz="3200">
                <a:solidFill>
                  <a:srgbClr val="7F7F7F"/>
                </a:solidFill>
              </a:defRPr>
            </a:lvl2pPr>
            <a:lvl3pPr marL="0" indent="0">
              <a:spcBef>
                <a:spcPts val="1200"/>
              </a:spcBef>
              <a:buNone/>
              <a:defRPr sz="2000" cap="all" baseline="0">
                <a:solidFill>
                  <a:srgbClr val="155396"/>
                </a:solidFill>
              </a:defRPr>
            </a:lvl3pPr>
            <a:lvl4pPr marL="0" indent="11113">
              <a:spcBef>
                <a:spcPts val="600"/>
              </a:spcBef>
              <a:defRPr sz="1400" b="1">
                <a:latin typeface="+mn-lt"/>
              </a:defRPr>
            </a:lvl4pPr>
            <a:lvl5pPr marL="0" indent="0">
              <a:buNone/>
              <a:defRPr sz="1400">
                <a:latin typeface="+mn-lt"/>
              </a:defRPr>
            </a:lvl5pPr>
          </a:lstStyle>
          <a:p>
            <a:pPr lvl="0"/>
            <a:r>
              <a:rPr lang="en-US" dirty="0"/>
              <a:t>Subtitle</a:t>
            </a:r>
          </a:p>
          <a:p>
            <a:pPr lvl="1"/>
            <a:endParaRPr lang="en-US" dirty="0"/>
          </a:p>
        </p:txBody>
      </p:sp>
      <p:sp>
        <p:nvSpPr>
          <p:cNvPr id="37" name="Text Placeholder 28">
            <a:extLst>
              <a:ext uri="{FF2B5EF4-FFF2-40B4-BE49-F238E27FC236}">
                <a16:creationId xmlns:a16="http://schemas.microsoft.com/office/drawing/2014/main" id="{96680907-2BD9-45E5-98AC-6BA74F159042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8768411" y="4958568"/>
            <a:ext cx="2584173" cy="397456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200" b="0">
                <a:solidFill>
                  <a:schemeClr val="bg1"/>
                </a:solidFill>
                <a:latin typeface="+mj-lt"/>
              </a:defRPr>
            </a:lvl1pPr>
            <a:lvl2pPr marL="0" indent="0">
              <a:buNone/>
              <a:defRPr sz="3200">
                <a:solidFill>
                  <a:srgbClr val="7F7F7F"/>
                </a:solidFill>
              </a:defRPr>
            </a:lvl2pPr>
            <a:lvl3pPr marL="0" indent="0">
              <a:spcBef>
                <a:spcPts val="1200"/>
              </a:spcBef>
              <a:buNone/>
              <a:defRPr sz="2000" cap="all" baseline="0">
                <a:solidFill>
                  <a:srgbClr val="155396"/>
                </a:solidFill>
              </a:defRPr>
            </a:lvl3pPr>
            <a:lvl4pPr marL="0" indent="11113">
              <a:spcBef>
                <a:spcPts val="600"/>
              </a:spcBef>
              <a:defRPr sz="1400" b="1">
                <a:latin typeface="+mn-lt"/>
              </a:defRPr>
            </a:lvl4pPr>
            <a:lvl5pPr marL="0" indent="0">
              <a:buNone/>
              <a:defRPr sz="1400">
                <a:latin typeface="+mn-lt"/>
              </a:defRPr>
            </a:lvl5pPr>
          </a:lstStyle>
          <a:p>
            <a:pPr lvl="0"/>
            <a:r>
              <a:rPr lang="en-US" dirty="0"/>
              <a:t>31 January 2021</a:t>
            </a:r>
          </a:p>
        </p:txBody>
      </p:sp>
      <p:sp>
        <p:nvSpPr>
          <p:cNvPr id="39" name="Text Placeholder 28">
            <a:extLst>
              <a:ext uri="{FF2B5EF4-FFF2-40B4-BE49-F238E27FC236}">
                <a16:creationId xmlns:a16="http://schemas.microsoft.com/office/drawing/2014/main" id="{B9D4F607-8B36-4C72-9065-2CF90BEA5921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567611" y="5294779"/>
            <a:ext cx="5627608" cy="321869"/>
          </a:xfrm>
          <a:prstGeom prst="rect">
            <a:avLst/>
          </a:prstGeom>
        </p:spPr>
        <p:txBody>
          <a:bodyPr lIns="0" tIns="0" rIns="0" bIns="0"/>
          <a:lstStyle>
            <a:lvl1pPr marL="0" indent="0" algn="r">
              <a:buNone/>
              <a:defRPr sz="2400" b="1" cap="all" baseline="0">
                <a:solidFill>
                  <a:schemeClr val="bg1"/>
                </a:solidFill>
                <a:latin typeface="+mj-lt"/>
              </a:defRPr>
            </a:lvl1pPr>
            <a:lvl2pPr marL="0" indent="0">
              <a:buNone/>
              <a:defRPr sz="3200">
                <a:solidFill>
                  <a:srgbClr val="7F7F7F"/>
                </a:solidFill>
              </a:defRPr>
            </a:lvl2pPr>
            <a:lvl3pPr marL="0" indent="0">
              <a:spcBef>
                <a:spcPts val="1200"/>
              </a:spcBef>
              <a:buNone/>
              <a:defRPr sz="2000" cap="all" baseline="0">
                <a:solidFill>
                  <a:srgbClr val="155396"/>
                </a:solidFill>
              </a:defRPr>
            </a:lvl3pPr>
            <a:lvl4pPr marL="0" indent="11113">
              <a:spcBef>
                <a:spcPts val="600"/>
              </a:spcBef>
              <a:defRPr sz="1400" b="1">
                <a:latin typeface="+mn-lt"/>
              </a:defRPr>
            </a:lvl4pPr>
            <a:lvl5pPr marL="0" indent="0">
              <a:buNone/>
              <a:defRPr sz="1400">
                <a:latin typeface="+mn-lt"/>
              </a:defRPr>
            </a:lvl5pPr>
          </a:lstStyle>
          <a:p>
            <a:pPr lvl="0"/>
            <a:r>
              <a:rPr lang="en-US" dirty="0"/>
              <a:t>FIRST NAME LAST NAME</a:t>
            </a:r>
          </a:p>
        </p:txBody>
      </p:sp>
      <p:sp>
        <p:nvSpPr>
          <p:cNvPr id="40" name="Text Placeholder 28">
            <a:extLst>
              <a:ext uri="{FF2B5EF4-FFF2-40B4-BE49-F238E27FC236}">
                <a16:creationId xmlns:a16="http://schemas.microsoft.com/office/drawing/2014/main" id="{EC3078EA-E5F9-4E0F-A7D7-E1894D2E7132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2567611" y="5617729"/>
            <a:ext cx="5627608" cy="403767"/>
          </a:xfrm>
          <a:prstGeom prst="rect">
            <a:avLst/>
          </a:prstGeom>
        </p:spPr>
        <p:txBody>
          <a:bodyPr lIns="0" tIns="0" rIns="0" bIns="0"/>
          <a:lstStyle>
            <a:lvl1pPr marL="0" indent="0" algn="r">
              <a:buNone/>
              <a:defRPr lang="en-GB" sz="2200" b="0" cap="none" baseline="0" dirty="0">
                <a:solidFill>
                  <a:schemeClr val="bg1">
                    <a:lumMod val="75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0" indent="0">
              <a:buNone/>
              <a:defRPr sz="3200">
                <a:solidFill>
                  <a:srgbClr val="7F7F7F"/>
                </a:solidFill>
              </a:defRPr>
            </a:lvl2pPr>
            <a:lvl3pPr marL="0" indent="0">
              <a:spcBef>
                <a:spcPts val="1200"/>
              </a:spcBef>
              <a:buNone/>
              <a:defRPr sz="2000" cap="all" baseline="0">
                <a:solidFill>
                  <a:srgbClr val="155396"/>
                </a:solidFill>
              </a:defRPr>
            </a:lvl3pPr>
            <a:lvl4pPr marL="0" indent="11113">
              <a:spcBef>
                <a:spcPts val="600"/>
              </a:spcBef>
              <a:defRPr sz="1400" b="1">
                <a:latin typeface="+mn-lt"/>
              </a:defRPr>
            </a:lvl4pPr>
            <a:lvl5pPr marL="0" indent="0">
              <a:buNone/>
              <a:defRPr sz="1400">
                <a:latin typeface="+mn-lt"/>
              </a:defRPr>
            </a:lvl5pPr>
          </a:lstStyle>
          <a:p>
            <a:pPr marL="0" lvl="0" indent="0" algn="r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None/>
            </a:pPr>
            <a:r>
              <a:rPr lang="en-US" dirty="0"/>
              <a:t>Job title</a:t>
            </a:r>
            <a:endParaRPr lang="en-GB" dirty="0"/>
          </a:p>
        </p:txBody>
      </p: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1920E704-89D7-494D-A43A-C354175581D6}"/>
              </a:ext>
            </a:extLst>
          </p:cNvPr>
          <p:cNvCxnSpPr/>
          <p:nvPr userDrawn="1"/>
        </p:nvCxnSpPr>
        <p:spPr>
          <a:xfrm>
            <a:off x="8472267" y="4221296"/>
            <a:ext cx="0" cy="1872000"/>
          </a:xfrm>
          <a:prstGeom prst="line">
            <a:avLst/>
          </a:prstGeom>
          <a:ln w="28575" cap="rnd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 Placeholder 28">
            <a:extLst>
              <a:ext uri="{FF2B5EF4-FFF2-40B4-BE49-F238E27FC236}">
                <a16:creationId xmlns:a16="http://schemas.microsoft.com/office/drawing/2014/main" id="{EA11A1AC-C3E9-43EB-9F21-C8E8607CB0D5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081363" y="4286667"/>
            <a:ext cx="7113855" cy="321869"/>
          </a:xfrm>
          <a:prstGeom prst="rect">
            <a:avLst/>
          </a:prstGeom>
        </p:spPr>
        <p:txBody>
          <a:bodyPr lIns="0" tIns="0" rIns="0" bIns="0"/>
          <a:lstStyle>
            <a:lvl1pPr marL="0" indent="0" algn="r">
              <a:buNone/>
              <a:defRPr sz="2400" b="1" cap="all" baseline="0">
                <a:solidFill>
                  <a:schemeClr val="bg1"/>
                </a:solidFill>
                <a:latin typeface="+mj-lt"/>
              </a:defRPr>
            </a:lvl1pPr>
            <a:lvl2pPr marL="0" indent="0">
              <a:buNone/>
              <a:defRPr sz="3200">
                <a:solidFill>
                  <a:srgbClr val="7F7F7F"/>
                </a:solidFill>
              </a:defRPr>
            </a:lvl2pPr>
            <a:lvl3pPr marL="0" indent="0">
              <a:spcBef>
                <a:spcPts val="1200"/>
              </a:spcBef>
              <a:buNone/>
              <a:defRPr sz="2000" cap="all" baseline="0">
                <a:solidFill>
                  <a:srgbClr val="155396"/>
                </a:solidFill>
              </a:defRPr>
            </a:lvl3pPr>
            <a:lvl4pPr marL="0" indent="11113">
              <a:spcBef>
                <a:spcPts val="600"/>
              </a:spcBef>
              <a:defRPr sz="1400" b="1">
                <a:latin typeface="+mn-lt"/>
              </a:defRPr>
            </a:lvl4pPr>
            <a:lvl5pPr marL="0" indent="0">
              <a:buNone/>
              <a:defRPr sz="1400">
                <a:latin typeface="+mn-lt"/>
              </a:defRPr>
            </a:lvl5pPr>
          </a:lstStyle>
          <a:p>
            <a:pPr lvl="0"/>
            <a:r>
              <a:rPr lang="en-US" dirty="0"/>
              <a:t>EVENT NAME</a:t>
            </a:r>
          </a:p>
        </p:txBody>
      </p:sp>
      <p:sp>
        <p:nvSpPr>
          <p:cNvPr id="43" name="Text Placeholder 28">
            <a:extLst>
              <a:ext uri="{FF2B5EF4-FFF2-40B4-BE49-F238E27FC236}">
                <a16:creationId xmlns:a16="http://schemas.microsoft.com/office/drawing/2014/main" id="{929AA64E-CFC5-4083-947C-2EFAC14179FF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1081363" y="4609617"/>
            <a:ext cx="7113856" cy="403767"/>
          </a:xfrm>
          <a:prstGeom prst="rect">
            <a:avLst/>
          </a:prstGeom>
        </p:spPr>
        <p:txBody>
          <a:bodyPr lIns="0" tIns="0" rIns="0" bIns="0"/>
          <a:lstStyle>
            <a:lvl1pPr marL="0" indent="0" algn="r">
              <a:buNone/>
              <a:defRPr lang="en-GB" sz="2200" b="0" cap="none" baseline="0" dirty="0">
                <a:solidFill>
                  <a:schemeClr val="bg1">
                    <a:lumMod val="75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0" indent="0">
              <a:buNone/>
              <a:defRPr sz="3200">
                <a:solidFill>
                  <a:srgbClr val="7F7F7F"/>
                </a:solidFill>
              </a:defRPr>
            </a:lvl2pPr>
            <a:lvl3pPr marL="0" indent="0">
              <a:spcBef>
                <a:spcPts val="1200"/>
              </a:spcBef>
              <a:buNone/>
              <a:defRPr sz="2000" cap="all" baseline="0">
                <a:solidFill>
                  <a:srgbClr val="155396"/>
                </a:solidFill>
              </a:defRPr>
            </a:lvl3pPr>
            <a:lvl4pPr marL="0" indent="11113">
              <a:spcBef>
                <a:spcPts val="600"/>
              </a:spcBef>
              <a:defRPr sz="1400" b="1">
                <a:latin typeface="+mn-lt"/>
              </a:defRPr>
            </a:lvl4pPr>
            <a:lvl5pPr marL="0" indent="0">
              <a:buNone/>
              <a:defRPr sz="1400">
                <a:latin typeface="+mn-lt"/>
              </a:defRPr>
            </a:lvl5pPr>
          </a:lstStyle>
          <a:p>
            <a:pPr marL="0" lvl="0" indent="0" algn="r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None/>
            </a:pPr>
            <a:r>
              <a:rPr lang="en-US" dirty="0"/>
              <a:t>Location</a:t>
            </a:r>
            <a:endParaRPr lang="en-GB" dirty="0"/>
          </a:p>
        </p:txBody>
      </p: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DAA9FEB4-292D-4AC6-960E-4D90C8923091}"/>
              </a:ext>
            </a:extLst>
          </p:cNvPr>
          <p:cNvCxnSpPr/>
          <p:nvPr userDrawn="1"/>
        </p:nvCxnSpPr>
        <p:spPr>
          <a:xfrm>
            <a:off x="8472267" y="396000"/>
            <a:ext cx="0" cy="1188000"/>
          </a:xfrm>
          <a:prstGeom prst="line">
            <a:avLst/>
          </a:prstGeom>
          <a:ln w="28575" cap="rnd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Rectangle 45">
            <a:extLst>
              <a:ext uri="{FF2B5EF4-FFF2-40B4-BE49-F238E27FC236}">
                <a16:creationId xmlns:a16="http://schemas.microsoft.com/office/drawing/2014/main" id="{400AD6FA-A7C8-4105-ADFF-9C79FA23BA8F}"/>
              </a:ext>
            </a:extLst>
          </p:cNvPr>
          <p:cNvSpPr/>
          <p:nvPr userDrawn="1"/>
        </p:nvSpPr>
        <p:spPr>
          <a:xfrm>
            <a:off x="407368" y="404664"/>
            <a:ext cx="1584176" cy="888479"/>
          </a:xfrm>
          <a:prstGeom prst="rect">
            <a:avLst/>
          </a:prstGeom>
          <a:solidFill>
            <a:srgbClr val="00489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5" name="Slide Number Placeholder 1">
            <a:extLst>
              <a:ext uri="{FF2B5EF4-FFF2-40B4-BE49-F238E27FC236}">
                <a16:creationId xmlns:a16="http://schemas.microsoft.com/office/drawing/2014/main" id="{C2AEA3A8-9295-4735-80A9-87F7C802B58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>
          <a:xfrm>
            <a:off x="11656463" y="6642000"/>
            <a:ext cx="379537" cy="216000"/>
          </a:xfrm>
        </p:spPr>
        <p:txBody>
          <a:bodyPr/>
          <a:lstStyle/>
          <a:p>
            <a:fld id="{89D2D49A-B678-49DD-A6F9-08A7BB776F50}" type="slidenum">
              <a:rPr lang="en-GB" smtClean="0"/>
              <a:pPr/>
              <a:t>‹nr.›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367849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CEA members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 userDrawn="1"/>
        </p:nvSpPr>
        <p:spPr>
          <a:xfrm>
            <a:off x="1055440" y="380281"/>
            <a:ext cx="1008112" cy="7536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52" name="Straight Connector 51"/>
          <p:cNvCxnSpPr>
            <a:cxnSpLocks noChangeShapeType="1"/>
          </p:cNvCxnSpPr>
          <p:nvPr userDrawn="1"/>
        </p:nvCxnSpPr>
        <p:spPr bwMode="auto">
          <a:xfrm>
            <a:off x="1167558" y="330196"/>
            <a:ext cx="0" cy="753616"/>
          </a:xfrm>
          <a:prstGeom prst="line">
            <a:avLst/>
          </a:prstGeom>
          <a:noFill/>
          <a:ln w="38100">
            <a:solidFill>
              <a:srgbClr val="003478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40000" dist="20000" dir="5400000" rotWithShape="0">
                    <a:srgbClr val="000000">
                      <a:alpha val="37999"/>
                    </a:srgbClr>
                  </a:outerShdw>
                </a:effectLst>
              </a14:hiddenEffects>
            </a:ext>
          </a:extLst>
        </p:spPr>
      </p:cxnSp>
      <p:sp>
        <p:nvSpPr>
          <p:cNvPr id="7" name="TextBox 6"/>
          <p:cNvSpPr txBox="1"/>
          <p:nvPr userDrawn="1"/>
        </p:nvSpPr>
        <p:spPr>
          <a:xfrm>
            <a:off x="1350000" y="360000"/>
            <a:ext cx="8800002" cy="69249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4500" dirty="0">
                <a:latin typeface="+mj-lt"/>
              </a:rPr>
              <a:t>WHO WE REPRESENT</a:t>
            </a:r>
            <a:endParaRPr lang="en-GB" dirty="0"/>
          </a:p>
        </p:txBody>
      </p:sp>
      <p:sp>
        <p:nvSpPr>
          <p:cNvPr id="6" name="Slide Number Placeholder 1">
            <a:extLst>
              <a:ext uri="{FF2B5EF4-FFF2-40B4-BE49-F238E27FC236}">
                <a16:creationId xmlns:a16="http://schemas.microsoft.com/office/drawing/2014/main" id="{08035944-C6F5-4739-8A64-152BBA55343F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>
          <a:xfrm>
            <a:off x="11656463" y="6642000"/>
            <a:ext cx="379537" cy="216000"/>
          </a:xfrm>
        </p:spPr>
        <p:txBody>
          <a:bodyPr/>
          <a:lstStyle/>
          <a:p>
            <a:fld id="{89D2D49A-B678-49DD-A6F9-08A7BB776F50}" type="slidenum">
              <a:rPr lang="en-GB" smtClean="0"/>
              <a:pPr/>
              <a:t>‹nr.›</a:t>
            </a:fld>
            <a:endParaRPr lang="en-GB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E21BD075-A268-4490-83DB-B3FCB7220974}"/>
              </a:ext>
            </a:extLst>
          </p:cNvPr>
          <p:cNvSpPr/>
          <p:nvPr userDrawn="1"/>
        </p:nvSpPr>
        <p:spPr>
          <a:xfrm>
            <a:off x="8886000" y="5274000"/>
            <a:ext cx="2025000" cy="765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9" name="Picture 8" descr="A picture containing drawing&#10;&#10;Description automatically generated">
            <a:extLst>
              <a:ext uri="{FF2B5EF4-FFF2-40B4-BE49-F238E27FC236}">
                <a16:creationId xmlns:a16="http://schemas.microsoft.com/office/drawing/2014/main" id="{95014AC1-E9A7-403C-B19E-49D3416ADE6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88800" y="5166000"/>
            <a:ext cx="994500" cy="994500"/>
          </a:xfrm>
          <a:prstGeom prst="rect">
            <a:avLst/>
          </a:prstGeom>
        </p:spPr>
      </p:pic>
      <p:pic>
        <p:nvPicPr>
          <p:cNvPr id="4" name="Picture 3" descr="Logo, company name&#10;&#10;Description automatically generated">
            <a:extLst>
              <a:ext uri="{FF2B5EF4-FFF2-40B4-BE49-F238E27FC236}">
                <a16:creationId xmlns:a16="http://schemas.microsoft.com/office/drawing/2014/main" id="{55580B28-D4C3-4986-B62C-10F5AE18368B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1795" y="1273813"/>
            <a:ext cx="10868409" cy="52241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64484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V members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 userDrawn="1"/>
        </p:nvSpPr>
        <p:spPr>
          <a:xfrm>
            <a:off x="1055440" y="380281"/>
            <a:ext cx="1008112" cy="7536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52" name="Straight Connector 51"/>
          <p:cNvCxnSpPr>
            <a:cxnSpLocks noChangeShapeType="1"/>
          </p:cNvCxnSpPr>
          <p:nvPr userDrawn="1"/>
        </p:nvCxnSpPr>
        <p:spPr bwMode="auto">
          <a:xfrm>
            <a:off x="1167558" y="330196"/>
            <a:ext cx="0" cy="753616"/>
          </a:xfrm>
          <a:prstGeom prst="line">
            <a:avLst/>
          </a:prstGeom>
          <a:noFill/>
          <a:ln w="38100">
            <a:solidFill>
              <a:srgbClr val="003478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40000" dist="20000" dir="5400000" rotWithShape="0">
                    <a:srgbClr val="000000">
                      <a:alpha val="37999"/>
                    </a:srgbClr>
                  </a:outerShdw>
                </a:effectLst>
              </a14:hiddenEffects>
            </a:ext>
          </a:extLst>
        </p:spPr>
      </p:cxnSp>
      <p:sp>
        <p:nvSpPr>
          <p:cNvPr id="7" name="TextBox 6"/>
          <p:cNvSpPr txBox="1"/>
          <p:nvPr userDrawn="1"/>
        </p:nvSpPr>
        <p:spPr>
          <a:xfrm>
            <a:off x="1350000" y="360000"/>
            <a:ext cx="10456301" cy="69249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4500" dirty="0">
                <a:latin typeface="+mj-lt"/>
              </a:rPr>
              <a:t>COMMERCIAL</a:t>
            </a:r>
            <a:r>
              <a:rPr lang="en-GB" sz="4500" baseline="0" dirty="0">
                <a:latin typeface="+mj-lt"/>
              </a:rPr>
              <a:t> </a:t>
            </a:r>
            <a:r>
              <a:rPr lang="en-GB" sz="4500" dirty="0">
                <a:latin typeface="+mj-lt"/>
              </a:rPr>
              <a:t>VEHICLE MEMBERS</a:t>
            </a:r>
            <a:endParaRPr lang="en-GB" dirty="0"/>
          </a:p>
        </p:txBody>
      </p:sp>
      <p:sp>
        <p:nvSpPr>
          <p:cNvPr id="11" name="Slide Number Placeholder 1">
            <a:extLst>
              <a:ext uri="{FF2B5EF4-FFF2-40B4-BE49-F238E27FC236}">
                <a16:creationId xmlns:a16="http://schemas.microsoft.com/office/drawing/2014/main" id="{38B5E923-01B4-4552-92FD-399575190CF0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>
          <a:xfrm>
            <a:off x="11656463" y="6642000"/>
            <a:ext cx="379537" cy="216000"/>
          </a:xfrm>
        </p:spPr>
        <p:txBody>
          <a:bodyPr/>
          <a:lstStyle/>
          <a:p>
            <a:fld id="{89D2D49A-B678-49DD-A6F9-08A7BB776F50}" type="slidenum">
              <a:rPr lang="en-GB" smtClean="0"/>
              <a:pPr/>
              <a:t>‹nr.›</a:t>
            </a:fld>
            <a:endParaRPr lang="en-GB" dirty="0"/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EB0B0DBB-09BF-4457-B84B-6643D6833E1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067" t="5076" r="2193" b="18422"/>
          <a:stretch/>
        </p:blipFill>
        <p:spPr>
          <a:xfrm>
            <a:off x="3081000" y="1714962"/>
            <a:ext cx="1980000" cy="527379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E28A44CB-3BEC-423A-B426-FB844FD82E14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38919" y="3465353"/>
            <a:ext cx="2314161" cy="545036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E087AE7B-509A-4226-8EF3-0A1A0AE869EE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12941" y="3167860"/>
            <a:ext cx="2007595" cy="1115048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447137CF-88E7-4E57-BA74-9BA60F5781AE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89322" y="1772816"/>
            <a:ext cx="2961678" cy="411673"/>
          </a:xfrm>
          <a:prstGeom prst="rect">
            <a:avLst/>
          </a:prstGeom>
        </p:spPr>
      </p:pic>
      <p:pic>
        <p:nvPicPr>
          <p:cNvPr id="29" name="Picture 28" descr="A drawing of a cartoon character&#10;&#10;Description automatically generated">
            <a:extLst>
              <a:ext uri="{FF2B5EF4-FFF2-40B4-BE49-F238E27FC236}">
                <a16:creationId xmlns:a16="http://schemas.microsoft.com/office/drawing/2014/main" id="{4D5B7C07-E41C-4C63-AFF1-65E35D17EA6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44" t="5785" r="3149" b="5248"/>
          <a:stretch/>
        </p:blipFill>
        <p:spPr>
          <a:xfrm>
            <a:off x="2991000" y="4941169"/>
            <a:ext cx="2160240" cy="1152128"/>
          </a:xfrm>
          <a:prstGeom prst="rect">
            <a:avLst/>
          </a:prstGeom>
        </p:spPr>
      </p:pic>
      <p:pic>
        <p:nvPicPr>
          <p:cNvPr id="30" name="Picture 29" descr="A picture containing food&#10;&#10;Description automatically generated">
            <a:extLst>
              <a:ext uri="{FF2B5EF4-FFF2-40B4-BE49-F238E27FC236}">
                <a16:creationId xmlns:a16="http://schemas.microsoft.com/office/drawing/2014/main" id="{6217362C-B426-4092-88FC-A21D71B4B76F}"/>
              </a:ext>
            </a:extLst>
          </p:cNvPr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7488" y="2978787"/>
            <a:ext cx="1656184" cy="1518169"/>
          </a:xfrm>
          <a:prstGeom prst="rect">
            <a:avLst/>
          </a:prstGeom>
        </p:spPr>
      </p:pic>
      <p:pic>
        <p:nvPicPr>
          <p:cNvPr id="31" name="Picture 30" descr="A picture containing drawing&#10;&#10;Description automatically generated">
            <a:extLst>
              <a:ext uri="{FF2B5EF4-FFF2-40B4-BE49-F238E27FC236}">
                <a16:creationId xmlns:a16="http://schemas.microsoft.com/office/drawing/2014/main" id="{EE867779-AB21-466C-BC73-B70EE479B4BB}"/>
              </a:ext>
            </a:extLst>
          </p:cNvPr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6161" y="4743233"/>
            <a:ext cx="1548000" cy="154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408320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CV members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picture containing drawing&#10;&#10;Description automatically generated">
            <a:extLst>
              <a:ext uri="{FF2B5EF4-FFF2-40B4-BE49-F238E27FC236}">
                <a16:creationId xmlns:a16="http://schemas.microsoft.com/office/drawing/2014/main" id="{66C42EE6-D3F8-47E1-81D4-79387EDC9CF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910" t="28849" r="14910" b="30595"/>
          <a:stretch/>
        </p:blipFill>
        <p:spPr>
          <a:xfrm>
            <a:off x="2670929" y="5242205"/>
            <a:ext cx="1974253" cy="436795"/>
          </a:xfrm>
          <a:prstGeom prst="rect">
            <a:avLst/>
          </a:prstGeom>
        </p:spPr>
      </p:pic>
      <p:pic>
        <p:nvPicPr>
          <p:cNvPr id="5" name="Picture 4" descr="A picture containing drawing&#10;&#10;Description automatically generated">
            <a:extLst>
              <a:ext uri="{FF2B5EF4-FFF2-40B4-BE49-F238E27FC236}">
                <a16:creationId xmlns:a16="http://schemas.microsoft.com/office/drawing/2014/main" id="{C5EC5B37-2DC1-4BB2-BB39-1200897AFE2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583" t="24154" r="19249" b="20826"/>
          <a:stretch/>
        </p:blipFill>
        <p:spPr>
          <a:xfrm>
            <a:off x="7716000" y="1809000"/>
            <a:ext cx="1710000" cy="692497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1651" y="3185915"/>
            <a:ext cx="2002948" cy="1233085"/>
          </a:xfrm>
          <a:prstGeom prst="rect">
            <a:avLst/>
          </a:prstGeom>
        </p:spPr>
      </p:pic>
      <p:sp>
        <p:nvSpPr>
          <p:cNvPr id="28" name="Rectangle 27"/>
          <p:cNvSpPr/>
          <p:nvPr userDrawn="1"/>
        </p:nvSpPr>
        <p:spPr>
          <a:xfrm>
            <a:off x="1055440" y="380281"/>
            <a:ext cx="1008112" cy="7536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1" name="Picture 40"/>
          <p:cNvPicPr>
            <a:picLocks noChangeAspect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41000" y="3615189"/>
            <a:ext cx="1590234" cy="374535"/>
          </a:xfrm>
          <a:prstGeom prst="rect">
            <a:avLst/>
          </a:prstGeom>
        </p:spPr>
      </p:pic>
      <p:pic>
        <p:nvPicPr>
          <p:cNvPr id="46" name="Picture 45"/>
          <p:cNvPicPr>
            <a:picLocks noChangeAspect="1"/>
          </p:cNvPicPr>
          <p:nvPr userDrawn="1"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49738" y="5242205"/>
            <a:ext cx="2442524" cy="522887"/>
          </a:xfrm>
          <a:prstGeom prst="rect">
            <a:avLst/>
          </a:prstGeom>
        </p:spPr>
      </p:pic>
      <p:cxnSp>
        <p:nvCxnSpPr>
          <p:cNvPr id="52" name="Straight Connector 51"/>
          <p:cNvCxnSpPr>
            <a:cxnSpLocks noChangeShapeType="1"/>
          </p:cNvCxnSpPr>
          <p:nvPr userDrawn="1"/>
        </p:nvCxnSpPr>
        <p:spPr bwMode="auto">
          <a:xfrm>
            <a:off x="1167558" y="330196"/>
            <a:ext cx="0" cy="753616"/>
          </a:xfrm>
          <a:prstGeom prst="line">
            <a:avLst/>
          </a:prstGeom>
          <a:noFill/>
          <a:ln w="38100">
            <a:solidFill>
              <a:srgbClr val="003478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40000" dist="20000" dir="5400000" rotWithShape="0">
                    <a:srgbClr val="000000">
                      <a:alpha val="37999"/>
                    </a:srgbClr>
                  </a:outerShdw>
                </a:effectLst>
              </a14:hiddenEffects>
            </a:ext>
          </a:extLst>
        </p:spPr>
      </p:cxnSp>
      <p:sp>
        <p:nvSpPr>
          <p:cNvPr id="7" name="TextBox 6"/>
          <p:cNvSpPr txBox="1"/>
          <p:nvPr userDrawn="1"/>
        </p:nvSpPr>
        <p:spPr>
          <a:xfrm>
            <a:off x="1350000" y="360000"/>
            <a:ext cx="10168267" cy="69249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4500" dirty="0">
                <a:latin typeface="+mj-lt"/>
              </a:rPr>
              <a:t>LIGHT COMMERCIAL VEHICLE MEMBERS</a:t>
            </a:r>
            <a:endParaRPr lang="en-GB" dirty="0"/>
          </a:p>
        </p:txBody>
      </p: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6000" y="1989000"/>
            <a:ext cx="2324112" cy="323052"/>
          </a:xfrm>
          <a:prstGeom prst="rect">
            <a:avLst/>
          </a:prstGeom>
        </p:spPr>
      </p:pic>
      <p:sp>
        <p:nvSpPr>
          <p:cNvPr id="13" name="Slide Number Placeholder 1">
            <a:extLst>
              <a:ext uri="{FF2B5EF4-FFF2-40B4-BE49-F238E27FC236}">
                <a16:creationId xmlns:a16="http://schemas.microsoft.com/office/drawing/2014/main" id="{503D744C-8EAD-4777-BE5A-F3F7DD42E635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>
          <a:xfrm>
            <a:off x="11656463" y="6642000"/>
            <a:ext cx="379537" cy="216000"/>
          </a:xfrm>
        </p:spPr>
        <p:txBody>
          <a:bodyPr/>
          <a:lstStyle/>
          <a:p>
            <a:fld id="{89D2D49A-B678-49DD-A6F9-08A7BB776F50}" type="slidenum">
              <a:rPr lang="en-GB" smtClean="0"/>
              <a:pPr/>
              <a:t>‹nr.›</a:t>
            </a:fld>
            <a:endParaRPr lang="en-GB" dirty="0"/>
          </a:p>
        </p:txBody>
      </p:sp>
      <p:pic>
        <p:nvPicPr>
          <p:cNvPr id="6" name="Picture 5" descr="Icon&#10;&#10;Description automatically generated with medium confidence">
            <a:extLst>
              <a:ext uri="{FF2B5EF4-FFF2-40B4-BE49-F238E27FC236}">
                <a16:creationId xmlns:a16="http://schemas.microsoft.com/office/drawing/2014/main" id="{0B4BBD4D-4A32-47A1-BC7F-A04F0BC2D0F9}"/>
              </a:ext>
            </a:extLst>
          </p:cNvPr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17000" y="3493721"/>
            <a:ext cx="2484000" cy="6396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524887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C members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 userDrawn="1"/>
        </p:nvSpPr>
        <p:spPr>
          <a:xfrm>
            <a:off x="1055440" y="380281"/>
            <a:ext cx="1008112" cy="7536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52" name="Straight Connector 51"/>
          <p:cNvCxnSpPr>
            <a:cxnSpLocks noChangeShapeType="1"/>
          </p:cNvCxnSpPr>
          <p:nvPr userDrawn="1"/>
        </p:nvCxnSpPr>
        <p:spPr bwMode="auto">
          <a:xfrm>
            <a:off x="1167558" y="330196"/>
            <a:ext cx="0" cy="753616"/>
          </a:xfrm>
          <a:prstGeom prst="line">
            <a:avLst/>
          </a:prstGeom>
          <a:noFill/>
          <a:ln w="38100">
            <a:solidFill>
              <a:srgbClr val="003478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40000" dist="20000" dir="5400000" rotWithShape="0">
                    <a:srgbClr val="000000">
                      <a:alpha val="37999"/>
                    </a:srgbClr>
                  </a:outerShdw>
                </a:effectLst>
              </a14:hiddenEffects>
            </a:ext>
          </a:extLst>
        </p:spPr>
      </p:cxnSp>
      <p:sp>
        <p:nvSpPr>
          <p:cNvPr id="7" name="TextBox 6"/>
          <p:cNvSpPr txBox="1"/>
          <p:nvPr userDrawn="1"/>
        </p:nvSpPr>
        <p:spPr>
          <a:xfrm>
            <a:off x="1350000" y="360000"/>
            <a:ext cx="10456301" cy="69249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4500" dirty="0">
                <a:latin typeface="+mj-lt"/>
              </a:rPr>
              <a:t>BUS AND COACH MEMBERS</a:t>
            </a:r>
            <a:endParaRPr lang="en-GB" dirty="0"/>
          </a:p>
        </p:txBody>
      </p:sp>
      <p:sp>
        <p:nvSpPr>
          <p:cNvPr id="10" name="Slide Number Placeholder 1">
            <a:extLst>
              <a:ext uri="{FF2B5EF4-FFF2-40B4-BE49-F238E27FC236}">
                <a16:creationId xmlns:a16="http://schemas.microsoft.com/office/drawing/2014/main" id="{B07523EA-F9D8-4D53-A914-67EFC922FB00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>
          <a:xfrm>
            <a:off x="11656463" y="6642000"/>
            <a:ext cx="379537" cy="216000"/>
          </a:xfrm>
        </p:spPr>
        <p:txBody>
          <a:bodyPr/>
          <a:lstStyle/>
          <a:p>
            <a:fld id="{89D2D49A-B678-49DD-A6F9-08A7BB776F50}" type="slidenum">
              <a:rPr lang="en-GB" smtClean="0"/>
              <a:pPr/>
              <a:t>‹nr.›</a:t>
            </a:fld>
            <a:endParaRPr lang="en-GB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50883957-2F23-4EB9-845B-BFFE51E5FCD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21839" y="1719000"/>
            <a:ext cx="2314161" cy="545036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E3C9B3AC-56FB-4DD6-97B8-DC5B20BE933F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53405" y="2934000"/>
            <a:ext cx="2007595" cy="1115048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32C8ABFA-5A13-42F4-BA57-28BA52FD21D4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6000" y="1785682"/>
            <a:ext cx="2961678" cy="411673"/>
          </a:xfrm>
          <a:prstGeom prst="rect">
            <a:avLst/>
          </a:prstGeom>
        </p:spPr>
      </p:pic>
      <p:pic>
        <p:nvPicPr>
          <p:cNvPr id="19" name="Picture 18" descr="A drawing of a cartoon character&#10;&#10;Description automatically generated">
            <a:extLst>
              <a:ext uri="{FF2B5EF4-FFF2-40B4-BE49-F238E27FC236}">
                <a16:creationId xmlns:a16="http://schemas.microsoft.com/office/drawing/2014/main" id="{E0D475CC-5EB1-4EE9-81FC-7309DE15A225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3124" y="2844000"/>
            <a:ext cx="2302876" cy="1295001"/>
          </a:xfrm>
          <a:prstGeom prst="rect">
            <a:avLst/>
          </a:prstGeom>
        </p:spPr>
      </p:pic>
      <p:pic>
        <p:nvPicPr>
          <p:cNvPr id="20" name="Picture 19" descr="A picture containing drawing&#10;&#10;Description automatically generated">
            <a:extLst>
              <a:ext uri="{FF2B5EF4-FFF2-40B4-BE49-F238E27FC236}">
                <a16:creationId xmlns:a16="http://schemas.microsoft.com/office/drawing/2014/main" id="{A5FF2286-4BBF-4892-B89B-06F0F810EA33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46000" y="4554000"/>
            <a:ext cx="1548000" cy="154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498914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ey figures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Rectangle 33"/>
          <p:cNvSpPr/>
          <p:nvPr userDrawn="1"/>
        </p:nvSpPr>
        <p:spPr>
          <a:xfrm>
            <a:off x="766800" y="1493999"/>
            <a:ext cx="9925325" cy="4728169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pPr marL="357188" lvl="0" indent="-357188">
              <a:buFont typeface="Arial" panose="020B0604020202020204" pitchFamily="34" charset="0"/>
              <a:buChar char="•"/>
            </a:pPr>
            <a:r>
              <a:rPr lang="en-US" sz="3000" b="1" kern="1200" dirty="0">
                <a:solidFill>
                  <a:srgbClr val="003478"/>
                </a:solidFill>
                <a:latin typeface="+mj-lt"/>
                <a:ea typeface="+mn-ea"/>
                <a:cs typeface="Times New Roman" panose="02020603050405020304" pitchFamily="18" charset="0"/>
              </a:rPr>
              <a:t>14.6 million Europeans </a:t>
            </a:r>
            <a:r>
              <a:rPr lang="en-US" sz="3000" b="0" kern="1200" dirty="0">
                <a:solidFill>
                  <a:srgbClr val="003478"/>
                </a:solidFill>
                <a:latin typeface="+mj-lt"/>
                <a:ea typeface="+mn-ea"/>
                <a:cs typeface="Times New Roman" panose="02020603050405020304" pitchFamily="18" charset="0"/>
              </a:rPr>
              <a:t>work in the automotive sector</a:t>
            </a:r>
          </a:p>
          <a:p>
            <a:pPr marL="357188" lvl="0" indent="-357188">
              <a:buFont typeface="Arial" panose="020B0604020202020204" pitchFamily="34" charset="0"/>
              <a:buChar char="•"/>
            </a:pPr>
            <a:endParaRPr lang="en-US" sz="2500" b="0" kern="1200" dirty="0">
              <a:solidFill>
                <a:srgbClr val="003478"/>
              </a:solidFill>
              <a:latin typeface="+mj-lt"/>
              <a:ea typeface="+mn-ea"/>
              <a:cs typeface="Times New Roman" panose="02020603050405020304" pitchFamily="18" charset="0"/>
            </a:endParaRPr>
          </a:p>
          <a:p>
            <a:pPr marL="357188" lvl="0" indent="-357188">
              <a:buFont typeface="Arial" panose="020B0604020202020204" pitchFamily="34" charset="0"/>
              <a:buChar char="•"/>
            </a:pPr>
            <a:r>
              <a:rPr lang="en-US" sz="3000" b="1" kern="1200" dirty="0">
                <a:solidFill>
                  <a:srgbClr val="003478"/>
                </a:solidFill>
                <a:latin typeface="+mj-lt"/>
                <a:ea typeface="+mn-ea"/>
                <a:cs typeface="Times New Roman" panose="02020603050405020304" pitchFamily="18" charset="0"/>
              </a:rPr>
              <a:t>11.5% of all manufacturing jobs </a:t>
            </a:r>
            <a:r>
              <a:rPr lang="en-US" sz="3000" b="0" kern="1200" dirty="0">
                <a:solidFill>
                  <a:srgbClr val="003478"/>
                </a:solidFill>
                <a:latin typeface="+mj-lt"/>
                <a:ea typeface="+mn-ea"/>
                <a:cs typeface="Times New Roman" panose="02020603050405020304" pitchFamily="18" charset="0"/>
              </a:rPr>
              <a:t>in the EU</a:t>
            </a:r>
          </a:p>
          <a:p>
            <a:pPr marL="357188" lvl="0" indent="-357188">
              <a:buFont typeface="Arial" panose="020B0604020202020204" pitchFamily="34" charset="0"/>
              <a:buChar char="•"/>
            </a:pPr>
            <a:endParaRPr lang="en-US" sz="2500" b="0" kern="1200" dirty="0">
              <a:solidFill>
                <a:srgbClr val="003478"/>
              </a:solidFill>
              <a:latin typeface="+mj-lt"/>
              <a:ea typeface="+mn-ea"/>
              <a:cs typeface="Times New Roman" panose="02020603050405020304" pitchFamily="18" charset="0"/>
            </a:endParaRPr>
          </a:p>
          <a:p>
            <a:pPr marL="357188" lvl="0" indent="-357188">
              <a:buFont typeface="Arial" panose="020B0604020202020204" pitchFamily="34" charset="0"/>
              <a:buChar char="•"/>
            </a:pPr>
            <a:r>
              <a:rPr lang="en-US" sz="3000" b="1" kern="1200" dirty="0">
                <a:solidFill>
                  <a:srgbClr val="003478"/>
                </a:solidFill>
                <a:latin typeface="+mj-lt"/>
                <a:ea typeface="+mn-ea"/>
                <a:cs typeface="Times New Roman" panose="02020603050405020304" pitchFamily="18" charset="0"/>
              </a:rPr>
              <a:t>€440.4 billion in taxes </a:t>
            </a:r>
            <a:r>
              <a:rPr lang="en-US" sz="3000" b="0" kern="1200" dirty="0">
                <a:solidFill>
                  <a:srgbClr val="003478"/>
                </a:solidFill>
                <a:latin typeface="+mj-lt"/>
                <a:ea typeface="+mn-ea"/>
                <a:cs typeface="Times New Roman" panose="02020603050405020304" pitchFamily="18" charset="0"/>
              </a:rPr>
              <a:t>in major European markets</a:t>
            </a:r>
          </a:p>
          <a:p>
            <a:pPr marL="357188" lvl="0" indent="-357188">
              <a:buFont typeface="Arial" panose="020B0604020202020204" pitchFamily="34" charset="0"/>
              <a:buChar char="•"/>
            </a:pPr>
            <a:endParaRPr lang="en-US" sz="2500" b="0" kern="1200" dirty="0">
              <a:solidFill>
                <a:srgbClr val="003478"/>
              </a:solidFill>
              <a:latin typeface="+mj-lt"/>
              <a:ea typeface="+mn-ea"/>
              <a:cs typeface="Times New Roman" panose="02020603050405020304" pitchFamily="18" charset="0"/>
            </a:endParaRPr>
          </a:p>
          <a:p>
            <a:pPr marL="357188" lvl="0" indent="-357188">
              <a:buFont typeface="Arial" panose="020B0604020202020204" pitchFamily="34" charset="0"/>
              <a:buChar char="•"/>
            </a:pPr>
            <a:r>
              <a:rPr lang="en-US" sz="3000" b="1" kern="1200" dirty="0">
                <a:solidFill>
                  <a:srgbClr val="003478"/>
                </a:solidFill>
                <a:latin typeface="+mj-lt"/>
                <a:ea typeface="+mn-ea"/>
                <a:cs typeface="Times New Roman" panose="02020603050405020304" pitchFamily="18" charset="0"/>
              </a:rPr>
              <a:t>€74 billion trade surplus</a:t>
            </a:r>
            <a:r>
              <a:rPr lang="en-US" sz="3000" b="0" kern="1200" dirty="0">
                <a:solidFill>
                  <a:srgbClr val="003478"/>
                </a:solidFill>
                <a:latin typeface="+mj-lt"/>
                <a:ea typeface="+mn-ea"/>
                <a:cs typeface="Times New Roman" panose="02020603050405020304" pitchFamily="18" charset="0"/>
              </a:rPr>
              <a:t> for the EU</a:t>
            </a:r>
          </a:p>
          <a:p>
            <a:pPr marL="357188" lvl="0" indent="-357188">
              <a:buFont typeface="Arial" panose="020B0604020202020204" pitchFamily="34" charset="0"/>
              <a:buChar char="•"/>
            </a:pPr>
            <a:endParaRPr lang="en-US" sz="2500" b="0" kern="1200" dirty="0">
              <a:solidFill>
                <a:srgbClr val="003478"/>
              </a:solidFill>
              <a:latin typeface="+mj-lt"/>
              <a:ea typeface="+mn-ea"/>
              <a:cs typeface="Times New Roman" panose="02020603050405020304" pitchFamily="18" charset="0"/>
            </a:endParaRPr>
          </a:p>
          <a:p>
            <a:pPr marL="357188" lvl="0" indent="-357188">
              <a:buFont typeface="Arial" panose="020B0604020202020204" pitchFamily="34" charset="0"/>
              <a:buChar char="•"/>
            </a:pPr>
            <a:r>
              <a:rPr lang="en-US" sz="3000" b="1" kern="1200" dirty="0">
                <a:solidFill>
                  <a:srgbClr val="003478"/>
                </a:solidFill>
                <a:latin typeface="+mj-lt"/>
                <a:ea typeface="+mn-ea"/>
                <a:cs typeface="Times New Roman" panose="02020603050405020304" pitchFamily="18" charset="0"/>
              </a:rPr>
              <a:t>7% of EU GDP </a:t>
            </a:r>
            <a:r>
              <a:rPr lang="en-US" sz="3000" b="0" kern="1200" dirty="0">
                <a:solidFill>
                  <a:srgbClr val="003478"/>
                </a:solidFill>
                <a:latin typeface="+mj-lt"/>
                <a:ea typeface="+mn-ea"/>
                <a:cs typeface="Times New Roman" panose="02020603050405020304" pitchFamily="18" charset="0"/>
              </a:rPr>
              <a:t>generated by the auto industry</a:t>
            </a:r>
          </a:p>
          <a:p>
            <a:pPr marL="357188" lvl="0" indent="-357188">
              <a:buFont typeface="Arial" panose="020B0604020202020204" pitchFamily="34" charset="0"/>
              <a:buChar char="•"/>
            </a:pPr>
            <a:endParaRPr lang="en-US" sz="2500" b="0" kern="1200" dirty="0">
              <a:solidFill>
                <a:srgbClr val="003478"/>
              </a:solidFill>
              <a:latin typeface="+mj-lt"/>
              <a:ea typeface="+mn-ea"/>
              <a:cs typeface="Times New Roman" panose="02020603050405020304" pitchFamily="18" charset="0"/>
            </a:endParaRPr>
          </a:p>
          <a:p>
            <a:pPr marL="357188" lvl="0" indent="-357188">
              <a:buFont typeface="Arial" panose="020B0604020202020204" pitchFamily="34" charset="0"/>
              <a:buChar char="•"/>
            </a:pPr>
            <a:r>
              <a:rPr lang="en-US" sz="3000" b="1" kern="1200" dirty="0">
                <a:solidFill>
                  <a:srgbClr val="003478"/>
                </a:solidFill>
                <a:latin typeface="+mj-lt"/>
                <a:ea typeface="+mn-ea"/>
                <a:cs typeface="Times New Roman" panose="02020603050405020304" pitchFamily="18" charset="0"/>
              </a:rPr>
              <a:t>€60.9 billion in R&amp;D </a:t>
            </a:r>
            <a:r>
              <a:rPr lang="en-US" sz="3000" b="0" kern="1200" dirty="0">
                <a:solidFill>
                  <a:srgbClr val="003478"/>
                </a:solidFill>
                <a:latin typeface="+mj-lt"/>
                <a:ea typeface="+mn-ea"/>
                <a:cs typeface="Times New Roman" panose="02020603050405020304" pitchFamily="18" charset="0"/>
              </a:rPr>
              <a:t>spending, 29% of EU total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9D2D49A-B678-49DD-A6F9-08A7BB776F50}" type="slidenum">
              <a:rPr lang="en-GB" smtClean="0"/>
              <a:pPr/>
              <a:t>‹nr.›</a:t>
            </a:fld>
            <a:endParaRPr lang="en-GB" dirty="0"/>
          </a:p>
        </p:txBody>
      </p:sp>
      <p:sp>
        <p:nvSpPr>
          <p:cNvPr id="28" name="Rectangle 27"/>
          <p:cNvSpPr/>
          <p:nvPr userDrawn="1"/>
        </p:nvSpPr>
        <p:spPr>
          <a:xfrm>
            <a:off x="1055440" y="380281"/>
            <a:ext cx="1008112" cy="7536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52" name="Straight Connector 51"/>
          <p:cNvCxnSpPr>
            <a:cxnSpLocks noChangeShapeType="1"/>
          </p:cNvCxnSpPr>
          <p:nvPr userDrawn="1"/>
        </p:nvCxnSpPr>
        <p:spPr bwMode="auto">
          <a:xfrm>
            <a:off x="1167558" y="330196"/>
            <a:ext cx="0" cy="753616"/>
          </a:xfrm>
          <a:prstGeom prst="line">
            <a:avLst/>
          </a:prstGeom>
          <a:noFill/>
          <a:ln w="38100">
            <a:solidFill>
              <a:srgbClr val="003478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40000" dist="20000" dir="5400000" rotWithShape="0">
                    <a:srgbClr val="000000">
                      <a:alpha val="37999"/>
                    </a:srgbClr>
                  </a:outerShdw>
                </a:effectLst>
              </a14:hiddenEffects>
            </a:ext>
          </a:extLst>
        </p:spPr>
      </p:cxnSp>
      <p:sp>
        <p:nvSpPr>
          <p:cNvPr id="25" name="TextBox 24"/>
          <p:cNvSpPr txBox="1"/>
          <p:nvPr userDrawn="1"/>
        </p:nvSpPr>
        <p:spPr>
          <a:xfrm>
            <a:off x="1328331" y="351850"/>
            <a:ext cx="8800002" cy="36933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endParaRPr lang="en-GB" dirty="0"/>
          </a:p>
        </p:txBody>
      </p:sp>
      <p:sp>
        <p:nvSpPr>
          <p:cNvPr id="4" name="TextBox 3"/>
          <p:cNvSpPr txBox="1"/>
          <p:nvPr userDrawn="1"/>
        </p:nvSpPr>
        <p:spPr>
          <a:xfrm>
            <a:off x="1350000" y="360000"/>
            <a:ext cx="9221842" cy="69249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4500" spc="-140" dirty="0">
                <a:latin typeface="+mj-lt"/>
              </a:rPr>
              <a:t>KEY</a:t>
            </a:r>
            <a:r>
              <a:rPr lang="en-GB" sz="4500" spc="-140" baseline="0" dirty="0">
                <a:latin typeface="+mj-lt"/>
              </a:rPr>
              <a:t> FIGURES ABOUT  THE INDUSTRY</a:t>
            </a:r>
            <a:endParaRPr lang="en-GB" sz="4500" spc="-14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11034999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slide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9"/>
          <p:cNvSpPr txBox="1">
            <a:spLocks/>
          </p:cNvSpPr>
          <p:nvPr userDrawn="1"/>
        </p:nvSpPr>
        <p:spPr>
          <a:xfrm>
            <a:off x="2855640" y="1988840"/>
            <a:ext cx="5631269" cy="778568"/>
          </a:xfrm>
          <a:prstGeom prst="rect">
            <a:avLst/>
          </a:prstGeom>
        </p:spPr>
        <p:txBody>
          <a:bodyPr>
            <a:norm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500" b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3399"/>
                </a:solidFill>
                <a:latin typeface="Verdana" pitchFamily="34" charset="0"/>
                <a:cs typeface="Times New Roman" pitchFamily="18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3399"/>
                </a:solidFill>
                <a:latin typeface="Verdana" pitchFamily="34" charset="0"/>
                <a:cs typeface="Times New Roman" pitchFamily="18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3399"/>
                </a:solidFill>
                <a:latin typeface="Verdana" pitchFamily="34" charset="0"/>
                <a:cs typeface="Times New Roman" pitchFamily="18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3399"/>
                </a:solidFill>
                <a:latin typeface="Verdana" pitchFamily="34" charset="0"/>
                <a:cs typeface="Times New Roman" pitchFamily="18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3399"/>
                </a:solidFill>
                <a:latin typeface="Verdana" pitchFamily="34" charset="0"/>
                <a:cs typeface="Times New Roman" pitchFamily="18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3399"/>
                </a:solidFill>
                <a:latin typeface="Verdana" pitchFamily="34" charset="0"/>
                <a:cs typeface="Times New Roman" pitchFamily="18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3399"/>
                </a:solidFill>
                <a:latin typeface="Verdana" pitchFamily="34" charset="0"/>
                <a:cs typeface="Times New Roman" pitchFamily="18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3399"/>
                </a:solidFill>
                <a:latin typeface="Verdana" pitchFamily="34" charset="0"/>
                <a:cs typeface="Times New Roman" pitchFamily="18" charset="0"/>
              </a:defRPr>
            </a:lvl9pPr>
          </a:lstStyle>
          <a:p>
            <a:endParaRPr lang="en-GB" sz="4500" kern="0" dirty="0"/>
          </a:p>
        </p:txBody>
      </p:sp>
      <p:sp>
        <p:nvSpPr>
          <p:cNvPr id="12" name="Text Placeholder 28"/>
          <p:cNvSpPr>
            <a:spLocks noGrp="1"/>
          </p:cNvSpPr>
          <p:nvPr>
            <p:ph type="body" sz="quarter" idx="11" hasCustomPrompt="1"/>
          </p:nvPr>
        </p:nvSpPr>
        <p:spPr>
          <a:xfrm>
            <a:off x="2936063" y="2763590"/>
            <a:ext cx="5630313" cy="620410"/>
          </a:xfrm>
          <a:prstGeom prst="rect">
            <a:avLst/>
          </a:prstGeom>
        </p:spPr>
        <p:txBody>
          <a:bodyPr lIns="90000" rIns="0"/>
          <a:lstStyle>
            <a:lvl1pPr marL="0" indent="0">
              <a:buNone/>
              <a:defRPr sz="3900" b="0">
                <a:solidFill>
                  <a:srgbClr val="7F7F7F"/>
                </a:solidFill>
                <a:latin typeface="+mj-lt"/>
              </a:defRPr>
            </a:lvl1pPr>
            <a:lvl2pPr marL="0" indent="0">
              <a:spcBef>
                <a:spcPts val="0"/>
              </a:spcBef>
              <a:buSzPct val="25000"/>
              <a:buFont typeface="Corbel" panose="020B0503020204020204" pitchFamily="34" charset="0"/>
              <a:buNone/>
              <a:defRPr sz="3200">
                <a:solidFill>
                  <a:srgbClr val="7F7F7F"/>
                </a:solidFill>
              </a:defRPr>
            </a:lvl2pPr>
            <a:lvl3pPr marL="0" indent="0">
              <a:spcBef>
                <a:spcPts val="1200"/>
              </a:spcBef>
              <a:buNone/>
              <a:defRPr sz="2000" cap="all" baseline="0">
                <a:solidFill>
                  <a:srgbClr val="155396"/>
                </a:solidFill>
              </a:defRPr>
            </a:lvl3pPr>
            <a:lvl4pPr marL="0" indent="11113">
              <a:spcBef>
                <a:spcPts val="600"/>
              </a:spcBef>
              <a:defRPr sz="1400" b="1">
                <a:latin typeface="+mn-lt"/>
              </a:defRPr>
            </a:lvl4pPr>
            <a:lvl5pPr marL="0" indent="0">
              <a:buNone/>
              <a:defRPr sz="1400">
                <a:latin typeface="+mn-lt"/>
              </a:defRPr>
            </a:lvl5pPr>
          </a:lstStyle>
          <a:p>
            <a:pPr lvl="0"/>
            <a:r>
              <a:rPr lang="en-US" dirty="0"/>
              <a:t>Subtitle</a:t>
            </a:r>
          </a:p>
          <a:p>
            <a:pPr lvl="1"/>
            <a:endParaRPr lang="en-US" dirty="0"/>
          </a:p>
        </p:txBody>
      </p:sp>
      <p:sp>
        <p:nvSpPr>
          <p:cNvPr id="13" name="Title 12"/>
          <p:cNvSpPr>
            <a:spLocks noGrp="1"/>
          </p:cNvSpPr>
          <p:nvPr>
            <p:ph type="title" hasCustomPrompt="1"/>
          </p:nvPr>
        </p:nvSpPr>
        <p:spPr>
          <a:xfrm>
            <a:off x="2936063" y="2100808"/>
            <a:ext cx="8152235" cy="662782"/>
          </a:xfrm>
          <a:prstGeom prst="rect">
            <a:avLst/>
          </a:prstGeom>
        </p:spPr>
        <p:txBody>
          <a:bodyPr rIns="0"/>
          <a:lstStyle>
            <a:lvl1pPr algn="l">
              <a:defRPr sz="4500" b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Chapter title</a:t>
            </a:r>
            <a:endParaRPr lang="en-GB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D2D49A-B678-49DD-A6F9-08A7BB776F50}" type="slidenum">
              <a:rPr lang="en-GB" smtClean="0"/>
              <a:pPr/>
              <a:t>‹nr.›</a:t>
            </a:fld>
            <a:endParaRPr lang="en-GB" dirty="0"/>
          </a:p>
        </p:txBody>
      </p:sp>
      <p:cxnSp>
        <p:nvCxnSpPr>
          <p:cNvPr id="7" name="Straight Connector 6"/>
          <p:cNvCxnSpPr>
            <a:cxnSpLocks noChangeShapeType="1"/>
          </p:cNvCxnSpPr>
          <p:nvPr userDrawn="1"/>
        </p:nvCxnSpPr>
        <p:spPr bwMode="auto">
          <a:xfrm>
            <a:off x="2711624" y="2096990"/>
            <a:ext cx="0" cy="1340835"/>
          </a:xfrm>
          <a:prstGeom prst="line">
            <a:avLst/>
          </a:prstGeom>
          <a:noFill/>
          <a:ln w="38100">
            <a:solidFill>
              <a:srgbClr val="15377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40000" dist="20000" dir="5400000" rotWithShape="0">
                    <a:srgbClr val="000000">
                      <a:alpha val="37999"/>
                    </a:srgbClr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29196812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microsoft.com/office/2007/relationships/hdphoto" Target="../media/hdphoto1.wdp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>
            <a:spLocks noChangeArrowheads="1"/>
          </p:cNvSpPr>
          <p:nvPr userDrawn="1"/>
        </p:nvSpPr>
        <p:spPr bwMode="auto">
          <a:xfrm>
            <a:off x="0" y="6629400"/>
            <a:ext cx="12192000" cy="228600"/>
          </a:xfrm>
          <a:prstGeom prst="rect">
            <a:avLst/>
          </a:prstGeom>
          <a:solidFill>
            <a:srgbClr val="003478"/>
          </a:solidFill>
          <a:ln>
            <a:noFill/>
          </a:ln>
          <a:effectLst/>
        </p:spPr>
        <p:txBody>
          <a:bodyPr rot="0" vert="horz" wrap="square" lIns="91440" tIns="45720" rIns="91440" bIns="45720" anchor="ctr" anchorCtr="0" upright="1">
            <a:noAutofit/>
          </a:bodyPr>
          <a:lstStyle/>
          <a:p>
            <a:endParaRPr lang="en-US" sz="1100" b="1" dirty="0">
              <a:latin typeface="+mn-lt"/>
            </a:endParaRP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18">
            <a:extLst>
              <a:ext uri="{BEBA8EAE-BF5A-486C-A8C5-ECC9F3942E4B}">
                <a14:imgProps xmlns:a14="http://schemas.microsoft.com/office/drawing/2010/main">
                  <a14:imgLayer r:embed="rId19"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" y="4"/>
            <a:ext cx="2097207" cy="1487553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11656463" y="6642000"/>
            <a:ext cx="379537" cy="216000"/>
          </a:xfrm>
          <a:prstGeom prst="rect">
            <a:avLst/>
          </a:prstGeom>
        </p:spPr>
        <p:txBody>
          <a:bodyPr vert="horz" lIns="36000" tIns="36000" rIns="36000" bIns="36000" rtlCol="0" anchor="ctr"/>
          <a:lstStyle>
            <a:lvl1pPr algn="ctr">
              <a:defRPr sz="1100" b="0" i="0">
                <a:solidFill>
                  <a:schemeClr val="bg1"/>
                </a:solidFill>
                <a:latin typeface="Arial Nova" panose="020B0504020202020204" pitchFamily="34" charset="0"/>
              </a:defRPr>
            </a:lvl1pPr>
          </a:lstStyle>
          <a:p>
            <a:fld id="{89D2D49A-B678-49DD-A6F9-08A7BB776F50}" type="slidenum">
              <a:rPr lang="en-GB" smtClean="0"/>
              <a:pPr/>
              <a:t>‹nr.›</a:t>
            </a:fld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73" r:id="rId2"/>
    <p:sldLayoutId id="2147483684" r:id="rId3"/>
    <p:sldLayoutId id="2147483665" r:id="rId4"/>
    <p:sldLayoutId id="2147483675" r:id="rId5"/>
    <p:sldLayoutId id="2147483679" r:id="rId6"/>
    <p:sldLayoutId id="2147483683" r:id="rId7"/>
    <p:sldLayoutId id="2147483686" r:id="rId8"/>
    <p:sldLayoutId id="2147483664" r:id="rId9"/>
    <p:sldLayoutId id="2147483666" r:id="rId10"/>
    <p:sldLayoutId id="2147483667" r:id="rId11"/>
    <p:sldLayoutId id="2147483669" r:id="rId12"/>
    <p:sldLayoutId id="2147483670" r:id="rId13"/>
    <p:sldLayoutId id="2147483668" r:id="rId14"/>
    <p:sldLayoutId id="2147483671" r:id="rId15"/>
    <p:sldLayoutId id="2147483687" r:id="rId16"/>
  </p:sldLayoutIdLst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hf hdr="0" ft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3399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3399"/>
          </a:solidFill>
          <a:latin typeface="Verdana" pitchFamily="34" charset="0"/>
          <a:cs typeface="Times New Roman" pitchFamily="18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3399"/>
          </a:solidFill>
          <a:latin typeface="Verdana" pitchFamily="34" charset="0"/>
          <a:cs typeface="Times New Roman" pitchFamily="18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3399"/>
          </a:solidFill>
          <a:latin typeface="Verdana" pitchFamily="34" charset="0"/>
          <a:cs typeface="Times New Roman" pitchFamily="18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3399"/>
          </a:solidFill>
          <a:latin typeface="Verdana" pitchFamily="34" charset="0"/>
          <a:cs typeface="Times New Roman" pitchFamily="18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3399"/>
          </a:solidFill>
          <a:latin typeface="Verdana" pitchFamily="34" charset="0"/>
          <a:cs typeface="Times New Roman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3399"/>
          </a:solidFill>
          <a:latin typeface="Verdana" pitchFamily="34" charset="0"/>
          <a:cs typeface="Times New Roman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3399"/>
          </a:solidFill>
          <a:latin typeface="Verdana" pitchFamily="34" charset="0"/>
          <a:cs typeface="Times New Roman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3399"/>
          </a:solidFill>
          <a:latin typeface="Verdana" pitchFamily="34" charset="0"/>
          <a:cs typeface="Times New Roman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Wingdings" panose="05000000000000000000" pitchFamily="2" charset="2"/>
        <a:buChar char="§"/>
        <a:defRPr sz="2400" b="1">
          <a:solidFill>
            <a:srgbClr val="003399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Wingdings" panose="05000000000000000000" pitchFamily="2" charset="2"/>
        <a:buChar char="ð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Times New Roman" pitchFamily="18" charset="0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pitchFamily="18" charset="0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pitchFamily="18" charset="0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pitchFamily="18" charset="0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pitchFamily="18" charset="0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pitchFamily="18" charset="0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linkedin.com/company/acea/" TargetMode="External"/><Relationship Id="rId2" Type="http://schemas.openxmlformats.org/officeDocument/2006/relationships/hyperlink" Target="https://twitter.com/ACEA_eu" TargetMode="External"/><Relationship Id="rId1" Type="http://schemas.openxmlformats.org/officeDocument/2006/relationships/slideLayout" Target="../slideLayouts/slideLayout15.xml"/><Relationship Id="rId4" Type="http://schemas.openxmlformats.org/officeDocument/2006/relationships/hyperlink" Target="http://youtube.com/ACEAeu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A94941-E1CD-40DA-9CF0-861A8E01A7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Direct vision 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A325E65-5614-4360-BA1E-CCE9E2BB9CC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/>
              <a:t>Industry position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2A0F8CA3-F62C-458A-853C-207D4C872A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GB" dirty="0"/>
              <a:t>04 March 2021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4D92B65-7DD7-479C-828E-CC8DF21960D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dirty="0"/>
              <a:t>Johannes peter </a:t>
            </a:r>
            <a:r>
              <a:rPr lang="en-GB" dirty="0" err="1"/>
              <a:t>bauer</a:t>
            </a:r>
            <a:endParaRPr lang="en-GB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E2564ED-9050-48BF-BD37-96B1E3B8F15F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/>
              <a:t>Safety Director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DD4693AD-EC1E-4633-8DF1-F407884E7187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GB" dirty="0"/>
              <a:t>EG-VRU-PROXI-DV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799E4E05-4FF9-4CCF-B1C4-24BF1A12268A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en-GB" dirty="0"/>
              <a:t> </a:t>
            </a:r>
          </a:p>
        </p:txBody>
      </p:sp>
      <p:sp>
        <p:nvSpPr>
          <p:cNvPr id="23" name="Slide Number Placeholder 1">
            <a:extLst>
              <a:ext uri="{FF2B5EF4-FFF2-40B4-BE49-F238E27FC236}">
                <a16:creationId xmlns:a16="http://schemas.microsoft.com/office/drawing/2014/main" id="{AE753A39-8ADE-4D57-8222-12482968BCFC}"/>
              </a:ext>
            </a:extLst>
          </p:cNvPr>
          <p:cNvSpPr txBox="1">
            <a:spLocks/>
          </p:cNvSpPr>
          <p:nvPr/>
        </p:nvSpPr>
        <p:spPr>
          <a:xfrm>
            <a:off x="11656463" y="6660000"/>
            <a:ext cx="379537" cy="216000"/>
          </a:xfrm>
          <a:prstGeom prst="rect">
            <a:avLst/>
          </a:prstGeom>
        </p:spPr>
        <p:txBody>
          <a:bodyPr lIns="0" tIns="0" rIns="0" bIns="0"/>
          <a:lstStyle>
            <a:lvl1pPr marL="0" indent="0" algn="r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None/>
              <a:defRPr sz="2400" b="1" cap="all" baseline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  <a:lvl2pPr marL="0" indent="0" algn="l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3200">
                <a:solidFill>
                  <a:srgbClr val="7F7F7F"/>
                </a:solidFill>
                <a:latin typeface="+mn-lt"/>
                <a:cs typeface="+mn-cs"/>
              </a:defRPr>
            </a:lvl2pPr>
            <a:lvl3pPr marL="0" indent="0" algn="l" rtl="0" eaLnBrk="1" fontAlgn="base" hangingPunct="1">
              <a:spcBef>
                <a:spcPts val="1200"/>
              </a:spcBef>
              <a:spcAft>
                <a:spcPct val="0"/>
              </a:spcAft>
              <a:buFont typeface="Wingdings" panose="05000000000000000000" pitchFamily="2" charset="2"/>
              <a:buNone/>
              <a:defRPr sz="2000" cap="all" baseline="0">
                <a:solidFill>
                  <a:srgbClr val="155396"/>
                </a:solidFill>
                <a:latin typeface="+mn-lt"/>
                <a:cs typeface="+mn-cs"/>
              </a:defRPr>
            </a:lvl3pPr>
            <a:lvl4pPr marL="0" indent="11113" algn="l" rtl="0" eaLnBrk="1" fontAlgn="base" hangingPunct="1">
              <a:spcBef>
                <a:spcPts val="60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+mn-lt"/>
                <a:cs typeface="+mn-cs"/>
              </a:defRPr>
            </a:lvl4pPr>
            <a:lvl5pPr marL="0" indent="0" algn="l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14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cs typeface="+mn-cs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cs typeface="+mn-cs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cs typeface="+mn-cs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cs typeface="+mn-cs"/>
              </a:defRPr>
            </a:lvl9pPr>
          </a:lstStyle>
          <a:p>
            <a:pPr algn="ctr"/>
            <a:fld id="{89D2D49A-B678-49DD-A6F9-08A7BB776F50}" type="slidenum">
              <a:rPr lang="en-GB" sz="1100" b="0" kern="0" smtClean="0">
                <a:latin typeface="Arial Nova" panose="020B0504020202020204" pitchFamily="34" charset="0"/>
              </a:rPr>
              <a:pPr algn="ctr"/>
              <a:t>1</a:t>
            </a:fld>
            <a:endParaRPr lang="en-GB" sz="1100" b="0" kern="0" dirty="0">
              <a:latin typeface="Arial Nova" panose="020B0504020202020204" pitchFamily="34" charset="0"/>
            </a:endParaRPr>
          </a:p>
        </p:txBody>
      </p:sp>
      <p:sp>
        <p:nvSpPr>
          <p:cNvPr id="10" name="Text Placeholder 5">
            <a:extLst>
              <a:ext uri="{FF2B5EF4-FFF2-40B4-BE49-F238E27FC236}">
                <a16:creationId xmlns:a16="http://schemas.microsoft.com/office/drawing/2014/main" id="{6856702D-B92E-43B4-AF26-6247DB594BB4}"/>
              </a:ext>
            </a:extLst>
          </p:cNvPr>
          <p:cNvSpPr txBox="1">
            <a:spLocks/>
          </p:cNvSpPr>
          <p:nvPr/>
        </p:nvSpPr>
        <p:spPr>
          <a:xfrm>
            <a:off x="9974549" y="6165304"/>
            <a:ext cx="2217451" cy="397456"/>
          </a:xfrm>
          <a:prstGeom prst="rect">
            <a:avLst/>
          </a:prstGeom>
        </p:spPr>
        <p:txBody>
          <a:bodyPr lIns="0" tIns="0" rIns="0" bIns="0"/>
          <a:lstStyle>
            <a:lvl1pPr marL="0" indent="0" algn="l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None/>
              <a:defRPr sz="2200" b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  <a:lvl2pPr marL="0" indent="0" algn="l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3200">
                <a:solidFill>
                  <a:srgbClr val="7F7F7F"/>
                </a:solidFill>
                <a:latin typeface="+mn-lt"/>
                <a:cs typeface="+mn-cs"/>
              </a:defRPr>
            </a:lvl2pPr>
            <a:lvl3pPr marL="0" indent="0" algn="l" rtl="0" eaLnBrk="1" fontAlgn="base" hangingPunct="1">
              <a:spcBef>
                <a:spcPts val="1200"/>
              </a:spcBef>
              <a:spcAft>
                <a:spcPct val="0"/>
              </a:spcAft>
              <a:buFont typeface="Wingdings" panose="05000000000000000000" pitchFamily="2" charset="2"/>
              <a:buNone/>
              <a:defRPr sz="2000" cap="all" baseline="0">
                <a:solidFill>
                  <a:srgbClr val="155396"/>
                </a:solidFill>
                <a:latin typeface="+mn-lt"/>
                <a:cs typeface="+mn-cs"/>
              </a:defRPr>
            </a:lvl3pPr>
            <a:lvl4pPr marL="0" indent="11113" algn="l" rtl="0" eaLnBrk="1" fontAlgn="base" hangingPunct="1">
              <a:spcBef>
                <a:spcPts val="60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+mn-lt"/>
                <a:cs typeface="+mn-cs"/>
              </a:defRPr>
            </a:lvl4pPr>
            <a:lvl5pPr marL="0" indent="0" algn="l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14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cs typeface="+mn-cs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cs typeface="+mn-cs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cs typeface="+mn-cs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cs typeface="+mn-cs"/>
              </a:defRPr>
            </a:lvl9pPr>
          </a:lstStyle>
          <a:p>
            <a:r>
              <a:rPr lang="en-GB" kern="0" dirty="0"/>
              <a:t>VRU-Proxi-17-07</a:t>
            </a:r>
          </a:p>
        </p:txBody>
      </p:sp>
    </p:spTree>
    <p:extLst>
      <p:ext uri="{BB962C8B-B14F-4D97-AF65-F5344CB8AC3E}">
        <p14:creationId xmlns:p14="http://schemas.microsoft.com/office/powerpoint/2010/main" val="12760529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01DCD340-1DA9-41F7-A356-B303F6EEF91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349999" y="1088700"/>
            <a:ext cx="10306463" cy="495300"/>
          </a:xfrm>
        </p:spPr>
        <p:txBody>
          <a:bodyPr/>
          <a:lstStyle/>
          <a:p>
            <a:r>
              <a:rPr lang="en-GB" dirty="0"/>
              <a:t>Keep all requirements in mind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9501AD33-10CD-4CDE-94AD-427BD43559D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/>
              <a:t>Direct vision 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EA9E6535-1B88-4BE3-9D65-9408E519F4B1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GB" dirty="0"/>
              <a:t>EU 2019/1242 on CO2 force industry to introduce new and alternative power trains to reach 2025/2030 CO2 reduction targets</a:t>
            </a:r>
          </a:p>
          <a:p>
            <a:r>
              <a:rPr lang="en-GB" dirty="0"/>
              <a:t>EU 2019/1892 Elongated Cabs is offering additional space which now need to be used to implement new power trains as they need more space than conventional ones</a:t>
            </a:r>
          </a:p>
          <a:p>
            <a:r>
              <a:rPr lang="en-GB" dirty="0"/>
              <a:t>In addition to that future requirements asking for space have to be fulfilled, in particular but not limited to noise and emissions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89D2D49A-B678-49DD-A6F9-08A7BB776F50}" type="slidenum">
              <a:rPr lang="en-GB" smtClean="0"/>
              <a:pPr/>
              <a:t>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667790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01DCD340-1DA9-41F7-A356-B303F6EEF91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/>
              <a:t>Industry overview to Direct Vision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9501AD33-10CD-4CDE-94AD-427BD43559D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/>
              <a:t>Direct vision 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EA9E6535-1B88-4BE3-9D65-9408E519F4B1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GB" dirty="0"/>
              <a:t>Industry is fully aware of necessity to improve VRU safety </a:t>
            </a:r>
          </a:p>
          <a:p>
            <a:r>
              <a:rPr lang="en-GB" dirty="0"/>
              <a:t>In depth analysis of manufactures shows possible changes to improve Direct Vision (e.g. lower door windows, replacement of mirrors with cameras …). </a:t>
            </a:r>
          </a:p>
          <a:p>
            <a:r>
              <a:rPr lang="en-GB" dirty="0"/>
              <a:t>These changes will lead to structural changes up to complete re-design of vehicle cabs </a:t>
            </a:r>
          </a:p>
          <a:p>
            <a:r>
              <a:rPr lang="en-GB" dirty="0"/>
              <a:t>Due to high diversity of vehicle architecture manufactures need maximum design freedom to achieve requirements including Direct Vision improvements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89D2D49A-B678-49DD-A6F9-08A7BB776F50}" type="slidenum">
              <a:rPr lang="en-GB" smtClean="0"/>
              <a:pPr/>
              <a:t>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201541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01DCD340-1DA9-41F7-A356-B303F6EEF91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/>
              <a:t>Direct Vision task force status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9501AD33-10CD-4CDE-94AD-427BD43559D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/>
              <a:t>Direct vision 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EA9E6535-1B88-4BE3-9D65-9408E519F4B1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GB" dirty="0"/>
              <a:t>Categorization for urban (A) and rural (B) vehicles as well 3</a:t>
            </a:r>
            <a:r>
              <a:rPr lang="en-GB" baseline="30000" dirty="0"/>
              <a:t>rd</a:t>
            </a:r>
            <a:r>
              <a:rPr lang="en-GB" dirty="0"/>
              <a:t> category (B+) between A and B broadly accepted</a:t>
            </a:r>
          </a:p>
          <a:p>
            <a:r>
              <a:rPr lang="en-GB" dirty="0"/>
              <a:t>Industry presented possible thresholds to task force lower than position of other stakeholders</a:t>
            </a:r>
          </a:p>
          <a:p>
            <a:r>
              <a:rPr lang="en-GB" dirty="0"/>
              <a:t>Intensive discussions led to no further approach between stakeholders position</a:t>
            </a:r>
          </a:p>
          <a:p>
            <a:pPr marL="0" indent="0">
              <a:buNone/>
            </a:pPr>
            <a:r>
              <a:rPr lang="en-GB" dirty="0">
                <a:sym typeface="Wingdings" panose="05000000000000000000" pitchFamily="2" charset="2"/>
              </a:rPr>
              <a:t> NEW PROPOSALS NEEDED TO MAKE PROGESS</a:t>
            </a:r>
            <a:endParaRPr lang="en-GB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89D2D49A-B678-49DD-A6F9-08A7BB776F50}" type="slidenum">
              <a:rPr lang="en-GB" smtClean="0"/>
              <a:pPr/>
              <a:t>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499222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01DCD340-1DA9-41F7-A356-B303F6EEF91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/>
              <a:t>Industry proposal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9501AD33-10CD-4CDE-94AD-427BD43559D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/>
              <a:t>Direct vision 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EA9E6535-1B88-4BE3-9D65-9408E519F4B1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GB" dirty="0"/>
              <a:t>Combined approach basic requirement for design freedom and technical neutrality</a:t>
            </a:r>
          </a:p>
          <a:p>
            <a:r>
              <a:rPr lang="en-GB" dirty="0"/>
              <a:t>As industry’s thresholds are too far away from stakeholders requirements industry would like to offer a package proposal including both two alternatives below to fulfil the Regulation</a:t>
            </a:r>
          </a:p>
          <a:p>
            <a:r>
              <a:rPr lang="en-GB" dirty="0"/>
              <a:t>Alternative 1: </a:t>
            </a:r>
          </a:p>
          <a:p>
            <a:pPr lvl="1">
              <a:spcBef>
                <a:spcPts val="0"/>
              </a:spcBef>
            </a:pPr>
            <a:r>
              <a:rPr lang="en-GB" sz="2000" dirty="0"/>
              <a:t>Combined approach with industry values for categories (6.0, 7.0, 8.5) </a:t>
            </a:r>
            <a:r>
              <a:rPr lang="en-GB" sz="2000" u="sng" dirty="0"/>
              <a:t>and</a:t>
            </a:r>
            <a:r>
              <a:rPr lang="en-GB" sz="2000" dirty="0"/>
              <a:t> inclusion of a new assistance systems/functionality (proposed and agreed by taskforce)</a:t>
            </a:r>
          </a:p>
          <a:p>
            <a:r>
              <a:rPr lang="en-GB" dirty="0"/>
              <a:t>Alternative 2: </a:t>
            </a:r>
          </a:p>
          <a:p>
            <a:pPr lvl="1">
              <a:spcBef>
                <a:spcPts val="0"/>
              </a:spcBef>
            </a:pPr>
            <a:r>
              <a:rPr lang="en-GB" sz="2000" dirty="0"/>
              <a:t>Combined approach to meet values for categories decided in VRU PROXI – (8.0, (9.0), 11.0)?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89D2D49A-B678-49DD-A6F9-08A7BB776F50}" type="slidenum">
              <a:rPr lang="en-GB" smtClean="0"/>
              <a:pPr/>
              <a:t>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819385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hlinkClick r:id="rId2"/>
            <a:extLst>
              <a:ext uri="{FF2B5EF4-FFF2-40B4-BE49-F238E27FC236}">
                <a16:creationId xmlns:a16="http://schemas.microsoft.com/office/drawing/2014/main" id="{C3D75DF9-A9C1-4EFE-B5AE-61B9CC8C372C}"/>
              </a:ext>
            </a:extLst>
          </p:cNvPr>
          <p:cNvSpPr/>
          <p:nvPr/>
        </p:nvSpPr>
        <p:spPr>
          <a:xfrm>
            <a:off x="3441000" y="4790691"/>
            <a:ext cx="1485000" cy="1395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ectangle 3">
            <a:hlinkClick r:id="rId3"/>
            <a:extLst>
              <a:ext uri="{FF2B5EF4-FFF2-40B4-BE49-F238E27FC236}">
                <a16:creationId xmlns:a16="http://schemas.microsoft.com/office/drawing/2014/main" id="{D494396C-82B8-4E87-9D3A-E5431AFCCB38}"/>
              </a:ext>
            </a:extLst>
          </p:cNvPr>
          <p:cNvSpPr/>
          <p:nvPr/>
        </p:nvSpPr>
        <p:spPr>
          <a:xfrm>
            <a:off x="5151000" y="4790691"/>
            <a:ext cx="1957798" cy="1395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>
            <a:hlinkClick r:id="rId4"/>
            <a:extLst>
              <a:ext uri="{FF2B5EF4-FFF2-40B4-BE49-F238E27FC236}">
                <a16:creationId xmlns:a16="http://schemas.microsoft.com/office/drawing/2014/main" id="{D73B3FC7-EBCF-4F06-AAE6-530714E0AE97}"/>
              </a:ext>
            </a:extLst>
          </p:cNvPr>
          <p:cNvSpPr/>
          <p:nvPr/>
        </p:nvSpPr>
        <p:spPr>
          <a:xfrm>
            <a:off x="7221000" y="4790691"/>
            <a:ext cx="1575000" cy="1395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813561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theme/theme1.xml><?xml version="1.0" encoding="utf-8"?>
<a:theme xmlns:a="http://schemas.openxmlformats.org/drawingml/2006/main" name="ACEA master slide">
  <a:themeElements>
    <a:clrScheme name="ACEA">
      <a:dk1>
        <a:srgbClr val="000000"/>
      </a:dk1>
      <a:lt1>
        <a:srgbClr val="FFFFFF"/>
      </a:lt1>
      <a:dk2>
        <a:srgbClr val="003478"/>
      </a:dk2>
      <a:lt2>
        <a:srgbClr val="E0E0E0"/>
      </a:lt2>
      <a:accent1>
        <a:srgbClr val="01748E"/>
      </a:accent1>
      <a:accent2>
        <a:srgbClr val="E84242"/>
      </a:accent2>
      <a:accent3>
        <a:srgbClr val="FBBA00"/>
      </a:accent3>
      <a:accent4>
        <a:srgbClr val="884B67"/>
      </a:accent4>
      <a:accent5>
        <a:srgbClr val="12B2AB"/>
      </a:accent5>
      <a:accent6>
        <a:srgbClr val="003478"/>
      </a:accent6>
      <a:hlink>
        <a:srgbClr val="003496"/>
      </a:hlink>
      <a:folHlink>
        <a:srgbClr val="004896"/>
      </a:folHlink>
    </a:clrScheme>
    <a:fontScheme name="Custom 1">
      <a:majorFont>
        <a:latin typeface="Corbel"/>
        <a:ea typeface=""/>
        <a:cs typeface="Times New Roman"/>
      </a:majorFont>
      <a:minorFont>
        <a:latin typeface="Corbel"/>
        <a:ea typeface=""/>
        <a:cs typeface="Times New Roma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/>
      <a:bodyPr vert="horz" lIns="0" tIns="0" rIns="0" bIns="0"/>
      <a:lstStyle>
        <a:defPPr>
          <a:defRPr dirty="0" smtClean="0"/>
        </a:defPPr>
      </a:lstStyle>
    </a:txDef>
  </a:objectDefaults>
  <a:extraClrSchemeLst>
    <a:extraClrScheme>
      <a:clrScheme name="1_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ACEA_PowerPoint_template_16x9" id="{78E356BF-8F93-414E-96B1-DC66C88F16E3}" vid="{8C96A2D3-EB68-4FD7-9769-612714DF2BD2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707CEE452A3BF478CC9981BE8A0A281" ma:contentTypeVersion="10" ma:contentTypeDescription="Create a new document." ma:contentTypeScope="" ma:versionID="aea28f9002faca6aca3237699435a1a9">
  <xsd:schema xmlns:xsd="http://www.w3.org/2001/XMLSchema" xmlns:xs="http://www.w3.org/2001/XMLSchema" xmlns:p="http://schemas.microsoft.com/office/2006/metadata/properties" xmlns:ns2="f7ba12d7-d2e7-493e-a233-81753756120e" xmlns:ns3="8798577e-2542-4307-ae33-13dbc210ee60" targetNamespace="http://schemas.microsoft.com/office/2006/metadata/properties" ma:root="true" ma:fieldsID="020af0c70b5d542b115cf436f0143989" ns2:_="" ns3:_="">
    <xsd:import namespace="f7ba12d7-d2e7-493e-a233-81753756120e"/>
    <xsd:import namespace="8798577e-2542-4307-ae33-13dbc210ee60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7ba12d7-d2e7-493e-a233-81753756120e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798577e-2542-4307-ae33-13dbc210ee6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3521F0B3-466A-4055-B813-C7055D8F69D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f7ba12d7-d2e7-493e-a233-81753756120e"/>
    <ds:schemaRef ds:uri="8798577e-2542-4307-ae33-13dbc210ee60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D7CD2417-35AD-497E-992D-4D416C0388AE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0CCFED15-3373-4212-A082-F66688659595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Presentation 16by9</Template>
  <TotalTime>82</TotalTime>
  <Words>332</Words>
  <Application>Microsoft Office PowerPoint</Application>
  <PresentationFormat>Breedbeeld</PresentationFormat>
  <Paragraphs>38</Paragraphs>
  <Slides>6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8</vt:i4>
      </vt:variant>
      <vt:variant>
        <vt:lpstr>Thema</vt:lpstr>
      </vt:variant>
      <vt:variant>
        <vt:i4>1</vt:i4>
      </vt:variant>
      <vt:variant>
        <vt:lpstr>Diatitels</vt:lpstr>
      </vt:variant>
      <vt:variant>
        <vt:i4>6</vt:i4>
      </vt:variant>
    </vt:vector>
  </HeadingPairs>
  <TitlesOfParts>
    <vt:vector size="15" baseType="lpstr">
      <vt:lpstr>Arial</vt:lpstr>
      <vt:lpstr>Arial Nova</vt:lpstr>
      <vt:lpstr>Corbel</vt:lpstr>
      <vt:lpstr>Courier New</vt:lpstr>
      <vt:lpstr>Lucida Grande</vt:lpstr>
      <vt:lpstr>Times New Roman</vt:lpstr>
      <vt:lpstr>Verdana</vt:lpstr>
      <vt:lpstr>Wingdings</vt:lpstr>
      <vt:lpstr>ACEA master slide</vt:lpstr>
      <vt:lpstr>Direct vision 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Direct vision</dc:title>
  <dc:creator>Johannes Peter BAUER</dc:creator>
  <cp:lastModifiedBy>Johan Broeders</cp:lastModifiedBy>
  <cp:revision>20</cp:revision>
  <dcterms:created xsi:type="dcterms:W3CDTF">2021-03-03T08:18:29Z</dcterms:created>
  <dcterms:modified xsi:type="dcterms:W3CDTF">2021-03-05T18:38:49Z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0x010100E707CEE452A3BF478CC9981BE8A0A281</vt:lpwstr>
  </property>
  <property fmtid="{D5CDD505-2E9C-101B-9397-08002B2CF9AE}" pid="3" name="MSIP_Label_a7f2ec83-e677-438d-afb7-4c7c0dbc872b_Enabled">
    <vt:lpwstr>True</vt:lpwstr>
  </property>
  <property fmtid="{D5CDD505-2E9C-101B-9397-08002B2CF9AE}" pid="4" name="MSIP_Label_a7f2ec83-e677-438d-afb7-4c7c0dbc872b_SiteId">
    <vt:lpwstr>3bc062e4-ac9d-4c17-b4dd-3aad637ff1ac</vt:lpwstr>
  </property>
  <property fmtid="{D5CDD505-2E9C-101B-9397-08002B2CF9AE}" pid="5" name="MSIP_Label_a7f2ec83-e677-438d-afb7-4c7c0dbc872b_Owner">
    <vt:lpwstr>erik.dahlberg@scania.com</vt:lpwstr>
  </property>
  <property fmtid="{D5CDD505-2E9C-101B-9397-08002B2CF9AE}" pid="6" name="MSIP_Label_a7f2ec83-e677-438d-afb7-4c7c0dbc872b_SetDate">
    <vt:lpwstr>2021-03-04T09:48:21.6666581Z</vt:lpwstr>
  </property>
  <property fmtid="{D5CDD505-2E9C-101B-9397-08002B2CF9AE}" pid="7" name="MSIP_Label_a7f2ec83-e677-438d-afb7-4c7c0dbc872b_Name">
    <vt:lpwstr>Internal</vt:lpwstr>
  </property>
  <property fmtid="{D5CDD505-2E9C-101B-9397-08002B2CF9AE}" pid="8" name="MSIP_Label_a7f2ec83-e677-438d-afb7-4c7c0dbc872b_Application">
    <vt:lpwstr>Microsoft Azure Information Protection</vt:lpwstr>
  </property>
  <property fmtid="{D5CDD505-2E9C-101B-9397-08002B2CF9AE}" pid="9" name="MSIP_Label_a7f2ec83-e677-438d-afb7-4c7c0dbc872b_Extended_MSFT_Method">
    <vt:lpwstr>Automatic</vt:lpwstr>
  </property>
  <property fmtid="{D5CDD505-2E9C-101B-9397-08002B2CF9AE}" pid="10" name="Sensitivity">
    <vt:lpwstr>Internal</vt:lpwstr>
  </property>
</Properties>
</file>