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9" r:id="rId3"/>
    <p:sldId id="271" r:id="rId4"/>
    <p:sldId id="280" r:id="rId5"/>
    <p:sldId id="279" r:id="rId6"/>
    <p:sldId id="270" r:id="rId7"/>
    <p:sldId id="274" r:id="rId8"/>
    <p:sldId id="272" r:id="rId9"/>
    <p:sldId id="277" r:id="rId10"/>
    <p:sldId id="281" r:id="rId11"/>
    <p:sldId id="275" r:id="rId12"/>
    <p:sldId id="26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77" autoAdjust="0"/>
    <p:restoredTop sz="94660"/>
  </p:normalViewPr>
  <p:slideViewPr>
    <p:cSldViewPr snapToGrid="0">
      <p:cViewPr varScale="1">
        <p:scale>
          <a:sx n="122" d="100"/>
          <a:sy n="122" d="100"/>
        </p:scale>
        <p:origin x="126" y="126"/>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 Broeders" userId="b75809dd-f2de-4da2-9aff-d3bdf67db9af" providerId="ADAL" clId="{3ADDEDD1-0776-477A-8117-7E9CC6FEA22C}"/>
    <pc:docChg chg="modSld">
      <pc:chgData name="Johan Broeders" userId="b75809dd-f2de-4da2-9aff-d3bdf67db9af" providerId="ADAL" clId="{3ADDEDD1-0776-477A-8117-7E9CC6FEA22C}" dt="2021-03-09T09:50:00.584" v="3" actId="20577"/>
      <pc:docMkLst>
        <pc:docMk/>
      </pc:docMkLst>
      <pc:sldChg chg="modSp mod">
        <pc:chgData name="Johan Broeders" userId="b75809dd-f2de-4da2-9aff-d3bdf67db9af" providerId="ADAL" clId="{3ADDEDD1-0776-477A-8117-7E9CC6FEA22C}" dt="2021-03-09T09:50:00.584" v="3" actId="20577"/>
        <pc:sldMkLst>
          <pc:docMk/>
          <pc:sldMk cId="2623349089" sldId="256"/>
        </pc:sldMkLst>
        <pc:spChg chg="mod">
          <ac:chgData name="Johan Broeders" userId="b75809dd-f2de-4da2-9aff-d3bdf67db9af" providerId="ADAL" clId="{3ADDEDD1-0776-477A-8117-7E9CC6FEA22C}" dt="2021-03-09T09:50:00.584" v="3" actId="20577"/>
          <ac:spMkLst>
            <pc:docMk/>
            <pc:sldMk cId="2623349089" sldId="256"/>
            <ac:spMk id="2" creationId="{00000000-0000-0000-0000-000000000000}"/>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70C8DA7-CFBF-46E3-998B-453D34F4381A}" type="datetimeFigureOut">
              <a:rPr kumimoji="1" lang="ja-JP" altLang="en-US" smtClean="0"/>
              <a:t>2021/3/9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1741310-2FCF-4098-97D6-28A1609C4CE4}" type="slidenum">
              <a:rPr kumimoji="1" lang="ja-JP" altLang="en-US" smtClean="0"/>
              <a:t>‹nr.›</a:t>
            </a:fld>
            <a:endParaRPr kumimoji="1" lang="ja-JP" altLang="en-US"/>
          </a:p>
        </p:txBody>
      </p:sp>
    </p:spTree>
    <p:extLst>
      <p:ext uri="{BB962C8B-B14F-4D97-AF65-F5344CB8AC3E}">
        <p14:creationId xmlns:p14="http://schemas.microsoft.com/office/powerpoint/2010/main" val="3399078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70C8DA7-CFBF-46E3-998B-453D34F4381A}" type="datetimeFigureOut">
              <a:rPr kumimoji="1" lang="ja-JP" altLang="en-US" smtClean="0"/>
              <a:t>2021/3/9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1741310-2FCF-4098-97D6-28A1609C4CE4}" type="slidenum">
              <a:rPr kumimoji="1" lang="ja-JP" altLang="en-US" smtClean="0"/>
              <a:t>‹nr.›</a:t>
            </a:fld>
            <a:endParaRPr kumimoji="1" lang="ja-JP" altLang="en-US"/>
          </a:p>
        </p:txBody>
      </p:sp>
    </p:spTree>
    <p:extLst>
      <p:ext uri="{BB962C8B-B14F-4D97-AF65-F5344CB8AC3E}">
        <p14:creationId xmlns:p14="http://schemas.microsoft.com/office/powerpoint/2010/main" val="2003034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70C8DA7-CFBF-46E3-998B-453D34F4381A}" type="datetimeFigureOut">
              <a:rPr kumimoji="1" lang="ja-JP" altLang="en-US" smtClean="0"/>
              <a:t>2021/3/9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1741310-2FCF-4098-97D6-28A1609C4CE4}" type="slidenum">
              <a:rPr kumimoji="1" lang="ja-JP" altLang="en-US" smtClean="0"/>
              <a:t>‹nr.›</a:t>
            </a:fld>
            <a:endParaRPr kumimoji="1" lang="ja-JP" altLang="en-US"/>
          </a:p>
        </p:txBody>
      </p:sp>
    </p:spTree>
    <p:extLst>
      <p:ext uri="{BB962C8B-B14F-4D97-AF65-F5344CB8AC3E}">
        <p14:creationId xmlns:p14="http://schemas.microsoft.com/office/powerpoint/2010/main" val="4225326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70C8DA7-CFBF-46E3-998B-453D34F4381A}" type="datetimeFigureOut">
              <a:rPr kumimoji="1" lang="ja-JP" altLang="en-US" smtClean="0"/>
              <a:t>2021/3/9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1741310-2FCF-4098-97D6-28A1609C4CE4}" type="slidenum">
              <a:rPr kumimoji="1" lang="ja-JP" altLang="en-US" smtClean="0"/>
              <a:t>‹nr.›</a:t>
            </a:fld>
            <a:endParaRPr kumimoji="1" lang="ja-JP" altLang="en-US"/>
          </a:p>
        </p:txBody>
      </p:sp>
    </p:spTree>
    <p:extLst>
      <p:ext uri="{BB962C8B-B14F-4D97-AF65-F5344CB8AC3E}">
        <p14:creationId xmlns:p14="http://schemas.microsoft.com/office/powerpoint/2010/main" val="2590485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70C8DA7-CFBF-46E3-998B-453D34F4381A}" type="datetimeFigureOut">
              <a:rPr kumimoji="1" lang="ja-JP" altLang="en-US" smtClean="0"/>
              <a:t>2021/3/9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1741310-2FCF-4098-97D6-28A1609C4CE4}" type="slidenum">
              <a:rPr kumimoji="1" lang="ja-JP" altLang="en-US" smtClean="0"/>
              <a:t>‹nr.›</a:t>
            </a:fld>
            <a:endParaRPr kumimoji="1" lang="ja-JP" altLang="en-US"/>
          </a:p>
        </p:txBody>
      </p:sp>
    </p:spTree>
    <p:extLst>
      <p:ext uri="{BB962C8B-B14F-4D97-AF65-F5344CB8AC3E}">
        <p14:creationId xmlns:p14="http://schemas.microsoft.com/office/powerpoint/2010/main" val="35216012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70C8DA7-CFBF-46E3-998B-453D34F4381A}" type="datetimeFigureOut">
              <a:rPr kumimoji="1" lang="ja-JP" altLang="en-US" smtClean="0"/>
              <a:t>2021/3/9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1741310-2FCF-4098-97D6-28A1609C4CE4}" type="slidenum">
              <a:rPr kumimoji="1" lang="ja-JP" altLang="en-US" smtClean="0"/>
              <a:t>‹nr.›</a:t>
            </a:fld>
            <a:endParaRPr kumimoji="1" lang="ja-JP" altLang="en-US"/>
          </a:p>
        </p:txBody>
      </p:sp>
    </p:spTree>
    <p:extLst>
      <p:ext uri="{BB962C8B-B14F-4D97-AF65-F5344CB8AC3E}">
        <p14:creationId xmlns:p14="http://schemas.microsoft.com/office/powerpoint/2010/main" val="20195830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70C8DA7-CFBF-46E3-998B-453D34F4381A}" type="datetimeFigureOut">
              <a:rPr kumimoji="1" lang="ja-JP" altLang="en-US" smtClean="0"/>
              <a:t>2021/3/9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1741310-2FCF-4098-97D6-28A1609C4CE4}" type="slidenum">
              <a:rPr kumimoji="1" lang="ja-JP" altLang="en-US" smtClean="0"/>
              <a:t>‹nr.›</a:t>
            </a:fld>
            <a:endParaRPr kumimoji="1" lang="ja-JP" altLang="en-US"/>
          </a:p>
        </p:txBody>
      </p:sp>
    </p:spTree>
    <p:extLst>
      <p:ext uri="{BB962C8B-B14F-4D97-AF65-F5344CB8AC3E}">
        <p14:creationId xmlns:p14="http://schemas.microsoft.com/office/powerpoint/2010/main" val="1139804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70C8DA7-CFBF-46E3-998B-453D34F4381A}" type="datetimeFigureOut">
              <a:rPr kumimoji="1" lang="ja-JP" altLang="en-US" smtClean="0"/>
              <a:t>2021/3/9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1741310-2FCF-4098-97D6-28A1609C4CE4}" type="slidenum">
              <a:rPr kumimoji="1" lang="ja-JP" altLang="en-US" smtClean="0"/>
              <a:t>‹nr.›</a:t>
            </a:fld>
            <a:endParaRPr kumimoji="1" lang="ja-JP" altLang="en-US"/>
          </a:p>
        </p:txBody>
      </p:sp>
    </p:spTree>
    <p:extLst>
      <p:ext uri="{BB962C8B-B14F-4D97-AF65-F5344CB8AC3E}">
        <p14:creationId xmlns:p14="http://schemas.microsoft.com/office/powerpoint/2010/main" val="2590881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0C8DA7-CFBF-46E3-998B-453D34F4381A}" type="datetimeFigureOut">
              <a:rPr kumimoji="1" lang="ja-JP" altLang="en-US" smtClean="0"/>
              <a:t>2021/3/9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1741310-2FCF-4098-97D6-28A1609C4CE4}" type="slidenum">
              <a:rPr kumimoji="1" lang="ja-JP" altLang="en-US" smtClean="0"/>
              <a:t>‹nr.›</a:t>
            </a:fld>
            <a:endParaRPr kumimoji="1" lang="ja-JP" altLang="en-US"/>
          </a:p>
        </p:txBody>
      </p:sp>
    </p:spTree>
    <p:extLst>
      <p:ext uri="{BB962C8B-B14F-4D97-AF65-F5344CB8AC3E}">
        <p14:creationId xmlns:p14="http://schemas.microsoft.com/office/powerpoint/2010/main" val="4118859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70C8DA7-CFBF-46E3-998B-453D34F4381A}" type="datetimeFigureOut">
              <a:rPr kumimoji="1" lang="ja-JP" altLang="en-US" smtClean="0"/>
              <a:t>2021/3/9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1741310-2FCF-4098-97D6-28A1609C4CE4}" type="slidenum">
              <a:rPr kumimoji="1" lang="ja-JP" altLang="en-US" smtClean="0"/>
              <a:t>‹nr.›</a:t>
            </a:fld>
            <a:endParaRPr kumimoji="1" lang="ja-JP" altLang="en-US"/>
          </a:p>
        </p:txBody>
      </p:sp>
    </p:spTree>
    <p:extLst>
      <p:ext uri="{BB962C8B-B14F-4D97-AF65-F5344CB8AC3E}">
        <p14:creationId xmlns:p14="http://schemas.microsoft.com/office/powerpoint/2010/main" val="1309582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70C8DA7-CFBF-46E3-998B-453D34F4381A}" type="datetimeFigureOut">
              <a:rPr kumimoji="1" lang="ja-JP" altLang="en-US" smtClean="0"/>
              <a:t>2021/3/9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1741310-2FCF-4098-97D6-28A1609C4CE4}" type="slidenum">
              <a:rPr kumimoji="1" lang="ja-JP" altLang="en-US" smtClean="0"/>
              <a:t>‹nr.›</a:t>
            </a:fld>
            <a:endParaRPr kumimoji="1" lang="ja-JP" altLang="en-US"/>
          </a:p>
        </p:txBody>
      </p:sp>
    </p:spTree>
    <p:extLst>
      <p:ext uri="{BB962C8B-B14F-4D97-AF65-F5344CB8AC3E}">
        <p14:creationId xmlns:p14="http://schemas.microsoft.com/office/powerpoint/2010/main" val="42032367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0C8DA7-CFBF-46E3-998B-453D34F4381A}" type="datetimeFigureOut">
              <a:rPr kumimoji="1" lang="ja-JP" altLang="en-US" smtClean="0"/>
              <a:t>2021/3/9</a:t>
            </a:fld>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741310-2FCF-4098-97D6-28A1609C4CE4}" type="slidenum">
              <a:rPr kumimoji="1" lang="ja-JP" altLang="en-US" smtClean="0"/>
              <a:t>‹nr.›</a:t>
            </a:fld>
            <a:endParaRPr kumimoji="1" lang="ja-JP" altLang="en-US"/>
          </a:p>
        </p:txBody>
      </p:sp>
    </p:spTree>
    <p:extLst>
      <p:ext uri="{BB962C8B-B14F-4D97-AF65-F5344CB8AC3E}">
        <p14:creationId xmlns:p14="http://schemas.microsoft.com/office/powerpoint/2010/main" val="12276595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182334" y="2351782"/>
            <a:ext cx="8390416" cy="1569660"/>
          </a:xfrm>
          <a:prstGeom prst="rect">
            <a:avLst/>
          </a:prstGeom>
          <a:noFill/>
        </p:spPr>
        <p:txBody>
          <a:bodyPr wrap="square" rtlCol="0">
            <a:spAutoFit/>
          </a:bodyPr>
          <a:lstStyle/>
          <a:p>
            <a:r>
              <a:rPr lang="en-US" altLang="ja-JP" sz="3200" b="1" dirty="0"/>
              <a:t>New</a:t>
            </a:r>
            <a:r>
              <a:rPr lang="ja-JP" altLang="en-US" sz="3200" b="1"/>
              <a:t> </a:t>
            </a:r>
            <a:r>
              <a:rPr lang="en-US" altLang="ja-JP" sz="3200" b="1" dirty="0"/>
              <a:t>regulation proposal</a:t>
            </a:r>
            <a:r>
              <a:rPr lang="ja-JP" altLang="en-US" sz="3200" b="1"/>
              <a:t> </a:t>
            </a:r>
            <a:r>
              <a:rPr lang="en-US" altLang="ja-JP" sz="3200" b="1" dirty="0"/>
              <a:t>of</a:t>
            </a:r>
            <a:r>
              <a:rPr lang="ja-JP" altLang="en-US" sz="3200" b="1"/>
              <a:t> </a:t>
            </a:r>
            <a:r>
              <a:rPr lang="en-US" altLang="ja-JP" sz="3200" b="1" dirty="0"/>
              <a:t>Close-proximity field of</a:t>
            </a:r>
            <a:r>
              <a:rPr lang="ja-JP" altLang="en-US" sz="3200" b="1"/>
              <a:t> </a:t>
            </a:r>
            <a:r>
              <a:rPr lang="en-US" altLang="ja-JP" sz="3200" b="1" dirty="0"/>
              <a:t>driver’s awareness for vehicle moving off from standstill.</a:t>
            </a:r>
            <a:endParaRPr lang="ja-JP" altLang="en-US" sz="3200" b="1" dirty="0"/>
          </a:p>
        </p:txBody>
      </p:sp>
      <p:sp>
        <p:nvSpPr>
          <p:cNvPr id="5" name="テキスト ボックス 4"/>
          <p:cNvSpPr txBox="1"/>
          <p:nvPr/>
        </p:nvSpPr>
        <p:spPr>
          <a:xfrm>
            <a:off x="5296098" y="5055035"/>
            <a:ext cx="1226426" cy="523220"/>
          </a:xfrm>
          <a:prstGeom prst="rect">
            <a:avLst/>
          </a:prstGeom>
          <a:noFill/>
        </p:spPr>
        <p:txBody>
          <a:bodyPr wrap="none" rtlCol="0">
            <a:spAutoFit/>
          </a:bodyPr>
          <a:lstStyle/>
          <a:p>
            <a:r>
              <a:rPr lang="en-US" altLang="ja-JP" sz="2800" b="1" dirty="0"/>
              <a:t>JAPAN</a:t>
            </a:r>
            <a:r>
              <a:rPr lang="en-US" altLang="ja-JP" sz="2800" dirty="0"/>
              <a:t>.</a:t>
            </a:r>
            <a:endParaRPr lang="ja-JP" altLang="en-US" sz="2800" dirty="0"/>
          </a:p>
        </p:txBody>
      </p:sp>
      <p:sp>
        <p:nvSpPr>
          <p:cNvPr id="2" name="Tekstvak 1"/>
          <p:cNvSpPr txBox="1"/>
          <p:nvPr/>
        </p:nvSpPr>
        <p:spPr>
          <a:xfrm>
            <a:off x="109182" y="6387152"/>
            <a:ext cx="1732975" cy="369332"/>
          </a:xfrm>
          <a:prstGeom prst="rect">
            <a:avLst/>
          </a:prstGeom>
          <a:noFill/>
        </p:spPr>
        <p:txBody>
          <a:bodyPr wrap="none" rtlCol="0">
            <a:spAutoFit/>
          </a:bodyPr>
          <a:lstStyle/>
          <a:p>
            <a:r>
              <a:rPr lang="nl-NL" dirty="0"/>
              <a:t>VRU-Proxi-1</a:t>
            </a:r>
            <a:r>
              <a:rPr lang="en-US" altLang="ja-JP" dirty="0"/>
              <a:t>7</a:t>
            </a:r>
            <a:r>
              <a:rPr lang="nl-NL"/>
              <a:t>-08</a:t>
            </a:r>
            <a:endParaRPr lang="nl-NL" dirty="0"/>
          </a:p>
        </p:txBody>
      </p:sp>
    </p:spTree>
    <p:extLst>
      <p:ext uri="{BB962C8B-B14F-4D97-AF65-F5344CB8AC3E}">
        <p14:creationId xmlns:p14="http://schemas.microsoft.com/office/powerpoint/2010/main" val="26233490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796D1CD-F57F-C34D-9282-6AE116F05427}"/>
              </a:ext>
            </a:extLst>
          </p:cNvPr>
          <p:cNvSpPr txBox="1"/>
          <p:nvPr/>
        </p:nvSpPr>
        <p:spPr>
          <a:xfrm>
            <a:off x="283560" y="144967"/>
            <a:ext cx="4766048"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Proposal (continued)</a:t>
            </a:r>
            <a:endParaRPr lang="ja-JP" altLang="en-US" sz="3200" b="1" dirty="0">
              <a:latin typeface="Meiryo UI" panose="020B0604030504040204" pitchFamily="34" charset="-128"/>
              <a:ea typeface="Meiryo UI" panose="020B0604030504040204" pitchFamily="34" charset="-128"/>
            </a:endParaRPr>
          </a:p>
        </p:txBody>
      </p:sp>
      <p:sp>
        <p:nvSpPr>
          <p:cNvPr id="3" name="テキスト ボックス 2">
            <a:extLst>
              <a:ext uri="{FF2B5EF4-FFF2-40B4-BE49-F238E27FC236}">
                <a16:creationId xmlns:a16="http://schemas.microsoft.com/office/drawing/2014/main" id="{95642333-B9B3-CA4A-A402-05E9AC8EAF68}"/>
              </a:ext>
            </a:extLst>
          </p:cNvPr>
          <p:cNvSpPr txBox="1"/>
          <p:nvPr/>
        </p:nvSpPr>
        <p:spPr>
          <a:xfrm>
            <a:off x="409204" y="891011"/>
            <a:ext cx="1104138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On-off conditions of the Close-proximity camera system or detection system</a:t>
            </a:r>
          </a:p>
        </p:txBody>
      </p:sp>
      <p:sp>
        <p:nvSpPr>
          <p:cNvPr id="4" name="正方形/長方形 3">
            <a:extLst>
              <a:ext uri="{FF2B5EF4-FFF2-40B4-BE49-F238E27FC236}">
                <a16:creationId xmlns:a16="http://schemas.microsoft.com/office/drawing/2014/main" id="{1FB71CD0-7BDD-2D48-AC12-DEF8EF9203B8}"/>
              </a:ext>
            </a:extLst>
          </p:cNvPr>
          <p:cNvSpPr/>
          <p:nvPr/>
        </p:nvSpPr>
        <p:spPr>
          <a:xfrm>
            <a:off x="409204" y="2763091"/>
            <a:ext cx="11041380" cy="3323987"/>
          </a:xfrm>
          <a:prstGeom prst="rect">
            <a:avLst/>
          </a:prstGeom>
        </p:spPr>
        <p:txBody>
          <a:bodyPr wrap="square">
            <a:spAutoFit/>
          </a:bodyPr>
          <a:lstStyle/>
          <a:p>
            <a:pPr marL="133350" indent="-133350" algn="just" hangingPunct="0">
              <a:lnSpc>
                <a:spcPts val="1800"/>
              </a:lnSpc>
            </a:pPr>
            <a:r>
              <a:rPr lang="en-US" altLang="ja-JP" kern="100" dirty="0">
                <a:latin typeface="Meiryo UI" panose="020B0604030504040204" pitchFamily="34" charset="-128"/>
                <a:ea typeface="Meiryo UI" panose="020B0604030504040204" pitchFamily="34" charset="-128"/>
                <a:cs typeface="Times New Roman" panose="02020603050405020304" pitchFamily="18" charset="0"/>
              </a:rPr>
              <a:t>15.2.3.	Close-proximity front and lateral side view camera system and detection system requirements</a:t>
            </a:r>
          </a:p>
          <a:p>
            <a:pPr marL="133350" indent="-133350" algn="just" hangingPunct="0">
              <a:lnSpc>
                <a:spcPts val="1800"/>
              </a:lnSpc>
            </a:pPr>
            <a:endParaRPr lang="en-US" altLang="ja-JP" kern="100" dirty="0">
              <a:latin typeface="Meiryo UI" panose="020B0604030504040204" pitchFamily="34" charset="-128"/>
              <a:ea typeface="Meiryo UI" panose="020B0604030504040204" pitchFamily="34" charset="-128"/>
              <a:cs typeface="Times New Roman" panose="02020603050405020304" pitchFamily="18" charset="0"/>
            </a:endParaRPr>
          </a:p>
          <a:p>
            <a:pPr marL="133350" indent="-133350" algn="just" hangingPunct="0">
              <a:lnSpc>
                <a:spcPts val="1800"/>
              </a:lnSpc>
            </a:pPr>
            <a:r>
              <a:rPr lang="en-US" altLang="ja-JP" kern="100" dirty="0">
                <a:latin typeface="Meiryo UI" panose="020B0604030504040204" pitchFamily="34" charset="-128"/>
                <a:ea typeface="Meiryo UI" panose="020B0604030504040204" pitchFamily="34" charset="-128"/>
                <a:cs typeface="Times New Roman" panose="02020603050405020304" pitchFamily="18" charset="0"/>
              </a:rPr>
              <a:t>15.2.3.1.	Close-proximity front and lateral side view camera system and detection system shall be activated easily by the driver’s operations when the gear in the out of parking range.</a:t>
            </a:r>
          </a:p>
          <a:p>
            <a:pPr marL="133350" indent="-133350" algn="just" hangingPunct="0">
              <a:lnSpc>
                <a:spcPts val="1800"/>
              </a:lnSpc>
            </a:pPr>
            <a:endParaRPr lang="en-US" altLang="ja-JP" kern="100" dirty="0">
              <a:latin typeface="Meiryo UI" panose="020B0604030504040204" pitchFamily="34" charset="-128"/>
              <a:ea typeface="Meiryo UI" panose="020B0604030504040204" pitchFamily="34" charset="-128"/>
              <a:cs typeface="Times New Roman" panose="02020603050405020304" pitchFamily="18" charset="0"/>
            </a:endParaRPr>
          </a:p>
          <a:p>
            <a:pPr marL="133350" indent="-133350" algn="just" hangingPunct="0">
              <a:lnSpc>
                <a:spcPts val="1800"/>
              </a:lnSpc>
            </a:pPr>
            <a:r>
              <a:rPr lang="en-US" altLang="ja-JP" kern="100" dirty="0">
                <a:latin typeface="Meiryo UI" panose="020B0604030504040204" pitchFamily="34" charset="-128"/>
                <a:ea typeface="Meiryo UI" panose="020B0604030504040204" pitchFamily="34" charset="-128"/>
                <a:cs typeface="Times New Roman" panose="02020603050405020304" pitchFamily="18" charset="0"/>
              </a:rPr>
              <a:t>15.2.3.2.	Close-proximity camera system or detection system that can not cover all field of means for driver awareness at the same time shall be easily show area of the driver’s interest by the driver’s operations.</a:t>
            </a:r>
          </a:p>
          <a:p>
            <a:pPr marL="133350" indent="-133350" algn="just" hangingPunct="0">
              <a:lnSpc>
                <a:spcPts val="1800"/>
              </a:lnSpc>
            </a:pPr>
            <a:endParaRPr lang="en-US" altLang="ja-JP" kern="100" dirty="0">
              <a:latin typeface="Meiryo UI" panose="020B0604030504040204" pitchFamily="34" charset="-128"/>
              <a:ea typeface="Meiryo UI" panose="020B0604030504040204" pitchFamily="34" charset="-128"/>
              <a:cs typeface="Times New Roman" panose="02020603050405020304" pitchFamily="18" charset="0"/>
            </a:endParaRPr>
          </a:p>
          <a:p>
            <a:pPr marL="133350" indent="-133350" algn="just" hangingPunct="0">
              <a:lnSpc>
                <a:spcPts val="1800"/>
              </a:lnSpc>
            </a:pPr>
            <a:r>
              <a:rPr lang="en-US" altLang="ja-JP" kern="100" dirty="0">
                <a:latin typeface="Meiryo UI" panose="020B0604030504040204" pitchFamily="34" charset="-128"/>
                <a:ea typeface="Meiryo UI" panose="020B0604030504040204" pitchFamily="34" charset="-128"/>
                <a:cs typeface="Times New Roman" panose="02020603050405020304" pitchFamily="18" charset="0"/>
              </a:rPr>
              <a:t>For the camera system</a:t>
            </a:r>
          </a:p>
          <a:p>
            <a:pPr marL="133350" indent="-133350" algn="just" hangingPunct="0">
              <a:lnSpc>
                <a:spcPts val="1800"/>
              </a:lnSpc>
            </a:pPr>
            <a:r>
              <a:rPr lang="en-US" altLang="ja-JP" kern="100" dirty="0">
                <a:latin typeface="Meiryo UI" panose="020B0604030504040204" pitchFamily="34" charset="-128"/>
                <a:ea typeface="Meiryo UI" panose="020B0604030504040204" pitchFamily="34" charset="-128"/>
                <a:cs typeface="Times New Roman" panose="02020603050405020304" pitchFamily="18" charset="0"/>
              </a:rPr>
              <a:t>16.3.	Deactivation</a:t>
            </a:r>
          </a:p>
          <a:p>
            <a:pPr marL="133350" indent="-133350" algn="just" hangingPunct="0">
              <a:lnSpc>
                <a:spcPts val="1800"/>
              </a:lnSpc>
            </a:pPr>
            <a:r>
              <a:rPr lang="en-US" altLang="ja-JP" kern="100" dirty="0">
                <a:latin typeface="Meiryo UI" panose="020B0604030504040204" pitchFamily="34" charset="-128"/>
                <a:ea typeface="Meiryo UI" panose="020B0604030504040204" pitchFamily="34" charset="-128"/>
                <a:cs typeface="Times New Roman" panose="02020603050405020304" pitchFamily="18" charset="0"/>
              </a:rPr>
              <a:t>The front and lateral side view image may change the camera view by the driver’s operation or automatically without the driver’s operations. </a:t>
            </a:r>
          </a:p>
        </p:txBody>
      </p:sp>
      <p:sp>
        <p:nvSpPr>
          <p:cNvPr id="8" name="正方形/長方形 7">
            <a:extLst>
              <a:ext uri="{FF2B5EF4-FFF2-40B4-BE49-F238E27FC236}">
                <a16:creationId xmlns:a16="http://schemas.microsoft.com/office/drawing/2014/main" id="{50315A96-F6EB-3349-A768-C7FE4E3179AE}"/>
              </a:ext>
            </a:extLst>
          </p:cNvPr>
          <p:cNvSpPr/>
          <p:nvPr/>
        </p:nvSpPr>
        <p:spPr>
          <a:xfrm>
            <a:off x="559443" y="1551389"/>
            <a:ext cx="11223354" cy="784830"/>
          </a:xfrm>
          <a:prstGeom prst="rect">
            <a:avLst/>
          </a:prstGeom>
        </p:spPr>
        <p:txBody>
          <a:bodyPr wrap="square">
            <a:spAutoFit/>
          </a:bodyPr>
          <a:lstStyle/>
          <a:p>
            <a:pPr marL="133350" indent="-133350" algn="just" hangingPunct="0">
              <a:lnSpc>
                <a:spcPts val="1800"/>
              </a:lnSpc>
            </a:pPr>
            <a:r>
              <a:rPr lang="en-US" altLang="ja-JP" kern="100" dirty="0">
                <a:latin typeface="Meiryo UI" panose="020B0604030504040204" pitchFamily="34" charset="-128"/>
                <a:ea typeface="Meiryo UI" panose="020B0604030504040204" pitchFamily="34" charset="-128"/>
                <a:cs typeface="Times New Roman" panose="02020603050405020304" pitchFamily="18" charset="0"/>
              </a:rPr>
              <a:t>Direct vision or mirrors always provide vision.</a:t>
            </a:r>
          </a:p>
          <a:p>
            <a:pPr marL="11113" indent="-11113" algn="just" hangingPunct="0">
              <a:lnSpc>
                <a:spcPts val="1800"/>
              </a:lnSpc>
            </a:pPr>
            <a:r>
              <a:rPr lang="en-US" altLang="ja-JP" kern="100" dirty="0">
                <a:latin typeface="Meiryo UI" panose="020B0604030504040204" pitchFamily="34" charset="-128"/>
                <a:ea typeface="Meiryo UI" panose="020B0604030504040204" pitchFamily="34" charset="-128"/>
                <a:cs typeface="Times New Roman" panose="02020603050405020304" pitchFamily="18" charset="0"/>
              </a:rPr>
              <a:t>On the other hand, electrical system can not always active due to power or other static purposes.</a:t>
            </a:r>
          </a:p>
          <a:p>
            <a:pPr marL="133350" indent="-133350" algn="just" hangingPunct="0">
              <a:lnSpc>
                <a:spcPts val="1800"/>
              </a:lnSpc>
            </a:pPr>
            <a:r>
              <a:rPr lang="en-US" altLang="ja-JP" kern="100" dirty="0">
                <a:latin typeface="Meiryo UI" panose="020B0604030504040204" pitchFamily="34" charset="-128"/>
                <a:ea typeface="Meiryo UI" panose="020B0604030504040204" pitchFamily="34" charset="-128"/>
                <a:cs typeface="Times New Roman" panose="02020603050405020304" pitchFamily="18" charset="0"/>
              </a:rPr>
              <a:t>Therefore, driver’s on-demand activation allowed. </a:t>
            </a:r>
            <a:endParaRPr lang="ja-JP" altLang="ja-JP" kern="100">
              <a:latin typeface="Meiryo UI" panose="020B0604030504040204" pitchFamily="34" charset="-128"/>
              <a:ea typeface="Meiryo UI" panose="020B0604030504040204" pitchFamily="34" charset="-128"/>
              <a:cs typeface="Times New Roman" panose="02020603050405020304" pitchFamily="18" charset="0"/>
            </a:endParaRPr>
          </a:p>
        </p:txBody>
      </p:sp>
    </p:spTree>
    <p:extLst>
      <p:ext uri="{BB962C8B-B14F-4D97-AF65-F5344CB8AC3E}">
        <p14:creationId xmlns:p14="http://schemas.microsoft.com/office/powerpoint/2010/main" val="25812306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5C8566A-BF82-0E4F-84EB-282C8F0E7AC9}"/>
              </a:ext>
            </a:extLst>
          </p:cNvPr>
          <p:cNvSpPr txBox="1"/>
          <p:nvPr/>
        </p:nvSpPr>
        <p:spPr>
          <a:xfrm>
            <a:off x="283560" y="144967"/>
            <a:ext cx="4766048"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Proposal (continued)</a:t>
            </a:r>
            <a:endParaRPr lang="ja-JP" altLang="en-US" sz="3200" b="1" dirty="0">
              <a:latin typeface="Meiryo UI" panose="020B0604030504040204" pitchFamily="34" charset="-128"/>
              <a:ea typeface="Meiryo UI" panose="020B0604030504040204" pitchFamily="34" charset="-128"/>
            </a:endParaRPr>
          </a:p>
        </p:txBody>
      </p:sp>
      <p:sp>
        <p:nvSpPr>
          <p:cNvPr id="3" name="テキスト ボックス 2">
            <a:extLst>
              <a:ext uri="{FF2B5EF4-FFF2-40B4-BE49-F238E27FC236}">
                <a16:creationId xmlns:a16="http://schemas.microsoft.com/office/drawing/2014/main" id="{ED54CFA5-4433-124A-B211-7A991DC12E54}"/>
              </a:ext>
            </a:extLst>
          </p:cNvPr>
          <p:cNvSpPr txBox="1"/>
          <p:nvPr/>
        </p:nvSpPr>
        <p:spPr>
          <a:xfrm>
            <a:off x="409204" y="891011"/>
            <a:ext cx="1104138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Exemption by blind area caused by A-pillar and side-mirror mount </a:t>
            </a:r>
          </a:p>
        </p:txBody>
      </p:sp>
      <p:grpSp>
        <p:nvGrpSpPr>
          <p:cNvPr id="50" name="グループ化 49">
            <a:extLst>
              <a:ext uri="{FF2B5EF4-FFF2-40B4-BE49-F238E27FC236}">
                <a16:creationId xmlns:a16="http://schemas.microsoft.com/office/drawing/2014/main" id="{694551F3-2A34-5646-8F63-2BF0D566F214}"/>
              </a:ext>
            </a:extLst>
          </p:cNvPr>
          <p:cNvGrpSpPr>
            <a:grpSpLocks/>
          </p:cNvGrpSpPr>
          <p:nvPr/>
        </p:nvGrpSpPr>
        <p:grpSpPr bwMode="auto">
          <a:xfrm>
            <a:off x="756673" y="1543293"/>
            <a:ext cx="5048884" cy="2449204"/>
            <a:chOff x="1695" y="4455"/>
            <a:chExt cx="8467" cy="3981"/>
          </a:xfrm>
        </p:grpSpPr>
        <p:sp>
          <p:nvSpPr>
            <p:cNvPr id="51" name="Rectangle 14">
              <a:extLst>
                <a:ext uri="{FF2B5EF4-FFF2-40B4-BE49-F238E27FC236}">
                  <a16:creationId xmlns:a16="http://schemas.microsoft.com/office/drawing/2014/main" id="{105F0AD9-BC12-3A49-9128-6F4A0C0B5D87}"/>
                </a:ext>
              </a:extLst>
            </p:cNvPr>
            <p:cNvSpPr>
              <a:spLocks noChangeArrowheads="1"/>
            </p:cNvSpPr>
            <p:nvPr/>
          </p:nvSpPr>
          <p:spPr bwMode="auto">
            <a:xfrm>
              <a:off x="6585" y="6165"/>
              <a:ext cx="375" cy="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endParaRPr lang="ja-JP" altLang="en-US">
                <a:latin typeface="Meiryo UI" panose="020B0604030504040204" pitchFamily="34" charset="-128"/>
                <a:ea typeface="Meiryo UI" panose="020B0604030504040204" pitchFamily="34" charset="-128"/>
              </a:endParaRPr>
            </a:p>
          </p:txBody>
        </p:sp>
        <p:pic>
          <p:nvPicPr>
            <p:cNvPr id="52" name="Picture 15" descr="02">
              <a:extLst>
                <a:ext uri="{FF2B5EF4-FFF2-40B4-BE49-F238E27FC236}">
                  <a16:creationId xmlns:a16="http://schemas.microsoft.com/office/drawing/2014/main" id="{F4E56546-42C3-294A-8B02-657BFE9CA8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4" y="4547"/>
              <a:ext cx="7718" cy="2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Text Box 16">
              <a:extLst>
                <a:ext uri="{FF2B5EF4-FFF2-40B4-BE49-F238E27FC236}">
                  <a16:creationId xmlns:a16="http://schemas.microsoft.com/office/drawing/2014/main" id="{76713E97-599C-004B-BDBB-4A2993CF51E5}"/>
                </a:ext>
              </a:extLst>
            </p:cNvPr>
            <p:cNvSpPr txBox="1">
              <a:spLocks noChangeArrowheads="1"/>
            </p:cNvSpPr>
            <p:nvPr/>
          </p:nvSpPr>
          <p:spPr bwMode="auto">
            <a:xfrm>
              <a:off x="3197" y="4455"/>
              <a:ext cx="3608" cy="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gn="ctr">
                <a:lnSpc>
                  <a:spcPts val="1200"/>
                </a:lnSpc>
              </a:pPr>
              <a:r>
                <a:rPr lang="en-GB" sz="1000">
                  <a:effectLst/>
                  <a:latin typeface="Meiryo UI" panose="020B0604030504040204" pitchFamily="34" charset="-128"/>
                  <a:ea typeface="Meiryo UI" panose="020B0604030504040204" pitchFamily="34" charset="-128"/>
                </a:rPr>
                <a:t>Blind area created by A-pillar</a:t>
              </a:r>
              <a:endParaRPr lang="ja-JP" sz="1000">
                <a:effectLst/>
                <a:latin typeface="Meiryo UI" panose="020B0604030504040204" pitchFamily="34" charset="-128"/>
                <a:ea typeface="Meiryo UI" panose="020B0604030504040204" pitchFamily="34" charset="-128"/>
              </a:endParaRPr>
            </a:p>
          </p:txBody>
        </p:sp>
        <p:sp>
          <p:nvSpPr>
            <p:cNvPr id="54" name="Text Box 17">
              <a:extLst>
                <a:ext uri="{FF2B5EF4-FFF2-40B4-BE49-F238E27FC236}">
                  <a16:creationId xmlns:a16="http://schemas.microsoft.com/office/drawing/2014/main" id="{06C08224-DE4C-7C4F-8EA8-3A78EB4D3674}"/>
                </a:ext>
              </a:extLst>
            </p:cNvPr>
            <p:cNvSpPr txBox="1">
              <a:spLocks noChangeArrowheads="1"/>
            </p:cNvSpPr>
            <p:nvPr/>
          </p:nvSpPr>
          <p:spPr bwMode="auto">
            <a:xfrm>
              <a:off x="7373" y="4455"/>
              <a:ext cx="2610" cy="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nSpc>
                  <a:spcPts val="1200"/>
                </a:lnSpc>
              </a:pPr>
              <a:r>
                <a:rPr lang="en-GB" sz="1000">
                  <a:effectLst/>
                  <a:latin typeface="Meiryo UI" panose="020B0604030504040204" pitchFamily="34" charset="-128"/>
                  <a:ea typeface="Meiryo UI" panose="020B0604030504040204" pitchFamily="34" charset="-128"/>
                </a:rPr>
                <a:t>Plane parallel to the vehicle centre line and passing through point a</a:t>
              </a:r>
              <a:endParaRPr lang="ja-JP" sz="1000">
                <a:effectLst/>
                <a:latin typeface="Meiryo UI" panose="020B0604030504040204" pitchFamily="34" charset="-128"/>
                <a:ea typeface="Meiryo UI" panose="020B0604030504040204" pitchFamily="34" charset="-128"/>
              </a:endParaRPr>
            </a:p>
          </p:txBody>
        </p:sp>
        <p:sp>
          <p:nvSpPr>
            <p:cNvPr id="55" name="Text Box 18">
              <a:extLst>
                <a:ext uri="{FF2B5EF4-FFF2-40B4-BE49-F238E27FC236}">
                  <a16:creationId xmlns:a16="http://schemas.microsoft.com/office/drawing/2014/main" id="{01A7D8F3-A9D8-F049-B851-C877FCF25035}"/>
                </a:ext>
              </a:extLst>
            </p:cNvPr>
            <p:cNvSpPr txBox="1">
              <a:spLocks noChangeArrowheads="1"/>
            </p:cNvSpPr>
            <p:nvPr/>
          </p:nvSpPr>
          <p:spPr bwMode="auto">
            <a:xfrm>
              <a:off x="6278" y="6353"/>
              <a:ext cx="3394" cy="2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nSpc>
                  <a:spcPts val="1200"/>
                </a:lnSpc>
              </a:pPr>
              <a:r>
                <a:rPr lang="en-GB" sz="1000">
                  <a:effectLst/>
                  <a:latin typeface="Meiryo UI" panose="020B0604030504040204" pitchFamily="34" charset="-128"/>
                  <a:ea typeface="Meiryo UI" panose="020B0604030504040204" pitchFamily="34" charset="-128"/>
                </a:rPr>
                <a:t>Lowermost point of the side glazing's transparent area where the ground surface can be viewed through the side glazing when the left side of the vehicle is checked from the reference eye-point centre (point a)</a:t>
              </a:r>
              <a:endParaRPr lang="ja-JP" sz="1000">
                <a:effectLst/>
                <a:latin typeface="Meiryo UI" panose="020B0604030504040204" pitchFamily="34" charset="-128"/>
                <a:ea typeface="Meiryo UI" panose="020B0604030504040204" pitchFamily="34" charset="-128"/>
              </a:endParaRPr>
            </a:p>
          </p:txBody>
        </p:sp>
        <p:sp>
          <p:nvSpPr>
            <p:cNvPr id="56" name="Text Box 19">
              <a:extLst>
                <a:ext uri="{FF2B5EF4-FFF2-40B4-BE49-F238E27FC236}">
                  <a16:creationId xmlns:a16="http://schemas.microsoft.com/office/drawing/2014/main" id="{B59265FD-B55F-CD49-975A-10FEB25A48EE}"/>
                </a:ext>
              </a:extLst>
            </p:cNvPr>
            <p:cNvSpPr txBox="1">
              <a:spLocks noChangeArrowheads="1"/>
            </p:cNvSpPr>
            <p:nvPr/>
          </p:nvSpPr>
          <p:spPr bwMode="auto">
            <a:xfrm>
              <a:off x="1695" y="5193"/>
              <a:ext cx="2393" cy="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nSpc>
                  <a:spcPts val="1200"/>
                </a:lnSpc>
              </a:pPr>
              <a:r>
                <a:rPr lang="en-GB" sz="1000">
                  <a:effectLst/>
                  <a:latin typeface="Meiryo UI" panose="020B0604030504040204" pitchFamily="34" charset="-128"/>
                  <a:ea typeface="Meiryo UI" panose="020B0604030504040204" pitchFamily="34" charset="-128"/>
                </a:rPr>
                <a:t>Blind area created by exterior rear-view mirror</a:t>
              </a:r>
              <a:endParaRPr lang="ja-JP" sz="1000">
                <a:effectLst/>
                <a:latin typeface="Meiryo UI" panose="020B0604030504040204" pitchFamily="34" charset="-128"/>
                <a:ea typeface="Meiryo UI" panose="020B0604030504040204" pitchFamily="34" charset="-128"/>
              </a:endParaRPr>
            </a:p>
          </p:txBody>
        </p:sp>
      </p:grpSp>
      <p:pic>
        <p:nvPicPr>
          <p:cNvPr id="57" name="図 56" descr="03">
            <a:extLst>
              <a:ext uri="{FF2B5EF4-FFF2-40B4-BE49-F238E27FC236}">
                <a16:creationId xmlns:a16="http://schemas.microsoft.com/office/drawing/2014/main" id="{F980E470-46DB-7642-B67D-F708D288906A}"/>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483304" y="1667875"/>
            <a:ext cx="3571875" cy="2891155"/>
          </a:xfrm>
          <a:prstGeom prst="rect">
            <a:avLst/>
          </a:prstGeom>
          <a:noFill/>
          <a:ln>
            <a:noFill/>
          </a:ln>
        </p:spPr>
      </p:pic>
      <p:sp>
        <p:nvSpPr>
          <p:cNvPr id="58" name="テキスト ボックス 5">
            <a:extLst>
              <a:ext uri="{FF2B5EF4-FFF2-40B4-BE49-F238E27FC236}">
                <a16:creationId xmlns:a16="http://schemas.microsoft.com/office/drawing/2014/main" id="{1E577DF2-7B92-0643-9721-B846ABDC285E}"/>
              </a:ext>
            </a:extLst>
          </p:cNvPr>
          <p:cNvSpPr txBox="1">
            <a:spLocks noChangeArrowheads="1"/>
          </p:cNvSpPr>
          <p:nvPr/>
        </p:nvSpPr>
        <p:spPr bwMode="auto">
          <a:xfrm>
            <a:off x="9454692" y="1467329"/>
            <a:ext cx="1657350" cy="219075"/>
          </a:xfrm>
          <a:prstGeom prst="rect">
            <a:avLst/>
          </a:prstGeom>
          <a:noFill/>
          <a:ln w="9525">
            <a:noFill/>
            <a:miter lim="800000"/>
            <a:headEnd/>
            <a:tailEnd/>
          </a:ln>
        </p:spPr>
        <p:txBody>
          <a:bodyPr rot="0" vert="horz" wrap="square" lIns="74295" tIns="8890" rIns="74295" bIns="8890" anchor="t" anchorCtr="0" upright="1">
            <a:noAutofit/>
          </a:bodyPr>
          <a:lstStyle/>
          <a:p>
            <a:pPr algn="ctr">
              <a:lnSpc>
                <a:spcPts val="1200"/>
              </a:lnSpc>
            </a:pPr>
            <a:r>
              <a:rPr lang="en-GB" sz="1000">
                <a:effectLst/>
                <a:latin typeface="Meiryo UI" panose="020B0604030504040204" pitchFamily="34" charset="-128"/>
                <a:ea typeface="Meiryo UI" panose="020B0604030504040204" pitchFamily="34" charset="-128"/>
              </a:rPr>
              <a:t>Range of field of vision</a:t>
            </a:r>
            <a:endParaRPr lang="ja-JP" sz="1000">
              <a:effectLst/>
              <a:latin typeface="Meiryo UI" panose="020B0604030504040204" pitchFamily="34" charset="-128"/>
              <a:ea typeface="Meiryo UI" panose="020B0604030504040204" pitchFamily="34" charset="-128"/>
            </a:endParaRPr>
          </a:p>
        </p:txBody>
      </p:sp>
      <p:sp>
        <p:nvSpPr>
          <p:cNvPr id="59" name="テキスト ボックス 4">
            <a:extLst>
              <a:ext uri="{FF2B5EF4-FFF2-40B4-BE49-F238E27FC236}">
                <a16:creationId xmlns:a16="http://schemas.microsoft.com/office/drawing/2014/main" id="{B16DCCB2-D389-FF4E-ABCF-31B495E3A7EB}"/>
              </a:ext>
            </a:extLst>
          </p:cNvPr>
          <p:cNvSpPr txBox="1">
            <a:spLocks noChangeArrowheads="1"/>
          </p:cNvSpPr>
          <p:nvPr/>
        </p:nvSpPr>
        <p:spPr bwMode="auto">
          <a:xfrm>
            <a:off x="7187742" y="1998824"/>
            <a:ext cx="1657350" cy="11811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74295" tIns="8890" rIns="74295" bIns="8890" anchor="t" anchorCtr="0" upright="1">
            <a:noAutofit/>
          </a:bodyPr>
          <a:lstStyle/>
          <a:p>
            <a:pPr>
              <a:lnSpc>
                <a:spcPts val="1200"/>
              </a:lnSpc>
            </a:pPr>
            <a:r>
              <a:rPr lang="en-GB" sz="1000">
                <a:effectLst/>
                <a:latin typeface="Meiryo UI" panose="020B0604030504040204" pitchFamily="34" charset="-128"/>
                <a:ea typeface="Meiryo UI" panose="020B0604030504040204" pitchFamily="34" charset="-128"/>
              </a:rPr>
              <a:t>Distance between the centre of a cylinder in contact with the front edge of the blind area and the centre of a cylinder in contact with its rear edge: X (m)</a:t>
            </a:r>
            <a:endParaRPr lang="ja-JP" sz="1000">
              <a:effectLst/>
              <a:latin typeface="Meiryo UI" panose="020B0604030504040204" pitchFamily="34" charset="-128"/>
              <a:ea typeface="Meiryo UI" panose="020B0604030504040204" pitchFamily="34" charset="-128"/>
            </a:endParaRPr>
          </a:p>
        </p:txBody>
      </p:sp>
      <p:sp>
        <p:nvSpPr>
          <p:cNvPr id="60" name="テキスト ボックス 1">
            <a:extLst>
              <a:ext uri="{FF2B5EF4-FFF2-40B4-BE49-F238E27FC236}">
                <a16:creationId xmlns:a16="http://schemas.microsoft.com/office/drawing/2014/main" id="{79B1C371-FD63-BF44-8CCD-8F94F85B6EC2}"/>
              </a:ext>
            </a:extLst>
          </p:cNvPr>
          <p:cNvSpPr txBox="1">
            <a:spLocks noChangeArrowheads="1"/>
          </p:cNvSpPr>
          <p:nvPr/>
        </p:nvSpPr>
        <p:spPr bwMode="auto">
          <a:xfrm>
            <a:off x="7187742" y="3934304"/>
            <a:ext cx="1657350" cy="9620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0" vert="horz" wrap="square" lIns="74295" tIns="8890" rIns="74295" bIns="8890" anchor="t" anchorCtr="0" upright="1">
            <a:noAutofit/>
          </a:bodyPr>
          <a:lstStyle/>
          <a:p>
            <a:pPr>
              <a:lnSpc>
                <a:spcPts val="1200"/>
              </a:lnSpc>
            </a:pPr>
            <a:r>
              <a:rPr lang="en-GB" sz="1000">
                <a:effectLst/>
                <a:latin typeface="Meiryo UI" panose="020B0604030504040204" pitchFamily="34" charset="-128"/>
                <a:ea typeface="Meiryo UI" panose="020B0604030504040204" pitchFamily="34" charset="-128"/>
              </a:rPr>
              <a:t>Distance between the rear edge of a cylinder in contact with the rear edge of the blind area and the front edge of the rear wheel: L (m)</a:t>
            </a:r>
            <a:endParaRPr lang="ja-JP" sz="1000">
              <a:effectLst/>
              <a:latin typeface="Meiryo UI" panose="020B0604030504040204" pitchFamily="34" charset="-128"/>
              <a:ea typeface="Meiryo UI" panose="020B0604030504040204" pitchFamily="34" charset="-128"/>
            </a:endParaRPr>
          </a:p>
        </p:txBody>
      </p:sp>
      <p:sp>
        <p:nvSpPr>
          <p:cNvPr id="61" name="テキスト ボックス 2">
            <a:extLst>
              <a:ext uri="{FF2B5EF4-FFF2-40B4-BE49-F238E27FC236}">
                <a16:creationId xmlns:a16="http://schemas.microsoft.com/office/drawing/2014/main" id="{43B32A88-2775-854B-9602-113D84C10789}"/>
              </a:ext>
            </a:extLst>
          </p:cNvPr>
          <p:cNvSpPr txBox="1">
            <a:spLocks noChangeArrowheads="1"/>
          </p:cNvSpPr>
          <p:nvPr/>
        </p:nvSpPr>
        <p:spPr bwMode="auto">
          <a:xfrm>
            <a:off x="10438942" y="3783174"/>
            <a:ext cx="1515745"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74295" tIns="8890" rIns="74295" bIns="8890" anchor="t" anchorCtr="0" upright="1">
            <a:noAutofit/>
          </a:bodyPr>
          <a:lstStyle/>
          <a:p>
            <a:pPr>
              <a:lnSpc>
                <a:spcPts val="1200"/>
              </a:lnSpc>
            </a:pPr>
            <a:r>
              <a:rPr lang="en-GB" sz="1000">
                <a:effectLst/>
                <a:latin typeface="Meiryo UI" panose="020B0604030504040204" pitchFamily="34" charset="-128"/>
                <a:ea typeface="Meiryo UI" panose="020B0604030504040204" pitchFamily="34" charset="-128"/>
              </a:rPr>
              <a:t>Front edge of the rear wheel</a:t>
            </a:r>
            <a:endParaRPr lang="ja-JP" sz="1000">
              <a:effectLst/>
              <a:latin typeface="Meiryo UI" panose="020B0604030504040204" pitchFamily="34" charset="-128"/>
              <a:ea typeface="Meiryo UI" panose="020B0604030504040204" pitchFamily="34" charset="-128"/>
            </a:endParaRPr>
          </a:p>
        </p:txBody>
      </p:sp>
      <p:sp>
        <p:nvSpPr>
          <p:cNvPr id="5" name="正方形/長方形 4">
            <a:extLst>
              <a:ext uri="{FF2B5EF4-FFF2-40B4-BE49-F238E27FC236}">
                <a16:creationId xmlns:a16="http://schemas.microsoft.com/office/drawing/2014/main" id="{79145833-0C4D-1C45-8164-07CDDDDCBBCC}"/>
              </a:ext>
            </a:extLst>
          </p:cNvPr>
          <p:cNvSpPr/>
          <p:nvPr/>
        </p:nvSpPr>
        <p:spPr>
          <a:xfrm>
            <a:off x="409204" y="4191322"/>
            <a:ext cx="6096000" cy="2246769"/>
          </a:xfrm>
          <a:prstGeom prst="rect">
            <a:avLst/>
          </a:prstGeom>
        </p:spPr>
        <p:txBody>
          <a:bodyPr>
            <a:spAutoFit/>
          </a:bodyPr>
          <a:lstStyle/>
          <a:p>
            <a:pPr marL="12700" indent="-12700" algn="just">
              <a:lnSpc>
                <a:spcPts val="1200"/>
              </a:lnSpc>
              <a:spcAft>
                <a:spcPts val="600"/>
              </a:spcAft>
            </a:pPr>
            <a:r>
              <a:rPr lang="en-GB" altLang="ja-JP" sz="1200" spc="-10" dirty="0">
                <a:latin typeface="Meiryo UI" panose="020B0604030504040204" pitchFamily="34" charset="-128"/>
                <a:ea typeface="Meiryo UI" panose="020B0604030504040204" pitchFamily="34" charset="-128"/>
              </a:rPr>
              <a:t>The range of the blind area created by the A-pillar or exterior rear-view mirror in paragraph 15.2.4.10. shall be an area that meets the following formula. In this case, if there are more than one blind area, each blind area shall meet the conditions of the formulae.</a:t>
            </a:r>
            <a:endParaRPr lang="ja-JP" altLang="ja-JP" sz="1200">
              <a:latin typeface="Meiryo UI" panose="020B0604030504040204" pitchFamily="34" charset="-128"/>
              <a:ea typeface="Meiryo UI" panose="020B0604030504040204" pitchFamily="34" charset="-128"/>
            </a:endParaRPr>
          </a:p>
          <a:p>
            <a:pPr marL="270510" indent="-270510" algn="just">
              <a:lnSpc>
                <a:spcPts val="1200"/>
              </a:lnSpc>
              <a:spcAft>
                <a:spcPts val="600"/>
              </a:spcAft>
            </a:pPr>
            <a:r>
              <a:rPr lang="en-GB" altLang="ja-JP" sz="1200" spc="-10" dirty="0">
                <a:latin typeface="Meiryo UI" panose="020B0604030504040204" pitchFamily="34" charset="-128"/>
                <a:ea typeface="Meiryo UI" panose="020B0604030504040204" pitchFamily="34" charset="-128"/>
              </a:rPr>
              <a:t>			X </a:t>
            </a:r>
            <a:r>
              <a:rPr lang="en-GB" altLang="ja-JP" sz="1200" spc="-10" dirty="0">
                <a:latin typeface="Meiryo UI" panose="020B0604030504040204" pitchFamily="34" charset="-128"/>
                <a:ea typeface="Meiryo UI" panose="020B0604030504040204" pitchFamily="34" charset="-128"/>
                <a:sym typeface="Symbol" pitchFamily="2" charset="2"/>
              </a:rPr>
              <a:t></a:t>
            </a:r>
            <a:r>
              <a:rPr lang="en-GB" altLang="ja-JP" sz="1200" spc="-10" dirty="0">
                <a:latin typeface="Meiryo UI" panose="020B0604030504040204" pitchFamily="34" charset="-128"/>
                <a:ea typeface="Meiryo UI" panose="020B0604030504040204" pitchFamily="34" charset="-128"/>
              </a:rPr>
              <a:t> 0.292∙L </a:t>
            </a:r>
            <a:r>
              <a:rPr lang="en-GB" altLang="ja-JP" sz="1200" spc="-10" dirty="0">
                <a:latin typeface="Meiryo UI" panose="020B0604030504040204" pitchFamily="34" charset="-128"/>
                <a:ea typeface="Meiryo UI" panose="020B0604030504040204" pitchFamily="34" charset="-128"/>
                <a:sym typeface="Symbol" pitchFamily="2" charset="2"/>
              </a:rPr>
              <a:t></a:t>
            </a:r>
            <a:r>
              <a:rPr lang="en-GB" altLang="ja-JP" sz="1200" spc="-10" dirty="0">
                <a:latin typeface="Meiryo UI" panose="020B0604030504040204" pitchFamily="34" charset="-128"/>
                <a:ea typeface="Meiryo UI" panose="020B0604030504040204" pitchFamily="34" charset="-128"/>
              </a:rPr>
              <a:t> 0.203</a:t>
            </a:r>
            <a:endParaRPr lang="ja-JP" altLang="ja-JP" sz="1200">
              <a:latin typeface="Meiryo UI" panose="020B0604030504040204" pitchFamily="34" charset="-128"/>
              <a:ea typeface="Meiryo UI" panose="020B0604030504040204" pitchFamily="34" charset="-128"/>
            </a:endParaRPr>
          </a:p>
          <a:p>
            <a:pPr marL="270510" indent="-270510" algn="just">
              <a:lnSpc>
                <a:spcPts val="1200"/>
              </a:lnSpc>
              <a:spcAft>
                <a:spcPts val="600"/>
              </a:spcAft>
            </a:pPr>
            <a:r>
              <a:rPr lang="en-GB" altLang="ja-JP" sz="1200" spc="-10" dirty="0">
                <a:latin typeface="Meiryo UI" panose="020B0604030504040204" pitchFamily="34" charset="-128"/>
                <a:ea typeface="Meiryo UI" panose="020B0604030504040204" pitchFamily="34" charset="-128"/>
              </a:rPr>
              <a:t>Where:</a:t>
            </a:r>
            <a:endParaRPr lang="ja-JP" altLang="ja-JP" sz="1200">
              <a:latin typeface="Meiryo UI" panose="020B0604030504040204" pitchFamily="34" charset="-128"/>
              <a:ea typeface="Meiryo UI" panose="020B0604030504040204" pitchFamily="34" charset="-128"/>
            </a:endParaRPr>
          </a:p>
          <a:p>
            <a:pPr marL="270510" indent="-270510" algn="just">
              <a:lnSpc>
                <a:spcPts val="1200"/>
              </a:lnSpc>
              <a:spcAft>
                <a:spcPts val="600"/>
              </a:spcAft>
            </a:pPr>
            <a:r>
              <a:rPr lang="en-GB" altLang="ja-JP" sz="1200" spc="-10" dirty="0">
                <a:latin typeface="Meiryo UI" panose="020B0604030504040204" pitchFamily="34" charset="-128"/>
                <a:ea typeface="Meiryo UI" panose="020B0604030504040204" pitchFamily="34" charset="-128"/>
              </a:rPr>
              <a:t>	X [m]:	is the limit of the excluded area, i.e. the distance between the centre of a cylinder in contact with the front edge of the blind area and the centre of a cylinder in contact with its rear edge.</a:t>
            </a:r>
            <a:endParaRPr lang="ja-JP" altLang="ja-JP" sz="1200">
              <a:latin typeface="Meiryo UI" panose="020B0604030504040204" pitchFamily="34" charset="-128"/>
              <a:ea typeface="Meiryo UI" panose="020B0604030504040204" pitchFamily="34" charset="-128"/>
            </a:endParaRPr>
          </a:p>
          <a:p>
            <a:pPr marL="270510" indent="-270510" algn="just">
              <a:lnSpc>
                <a:spcPts val="1200"/>
              </a:lnSpc>
              <a:spcAft>
                <a:spcPts val="600"/>
              </a:spcAft>
            </a:pPr>
            <a:r>
              <a:rPr lang="en-GB" altLang="ja-JP" sz="1200" spc="-10" dirty="0">
                <a:latin typeface="Meiryo UI" panose="020B0604030504040204" pitchFamily="34" charset="-128"/>
                <a:ea typeface="Meiryo UI" panose="020B0604030504040204" pitchFamily="34" charset="-128"/>
              </a:rPr>
              <a:t>	L [m]:	is located inside the blind area created by the A-pillar or exterior rear-view mirror. Distance between the rear edge of a cylinder in contact with the rear edge of the blind area and the front edge of the rear wheel.</a:t>
            </a:r>
            <a:endParaRPr lang="ja-JP" altLang="ja-JP" sz="1200">
              <a:effectLst/>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41305810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367314" y="2830287"/>
            <a:ext cx="5223738" cy="584775"/>
          </a:xfrm>
          <a:prstGeom prst="rect">
            <a:avLst/>
          </a:prstGeom>
          <a:noFill/>
        </p:spPr>
        <p:txBody>
          <a:bodyPr wrap="none" rtlCol="0">
            <a:spAutoFit/>
          </a:bodyPr>
          <a:lstStyle/>
          <a:p>
            <a:r>
              <a:rPr lang="en-US" altLang="ja-JP" sz="3200" dirty="0"/>
              <a:t>Thank you for your attentions.</a:t>
            </a:r>
            <a:endParaRPr lang="ja-JP" altLang="en-US" sz="3200" dirty="0"/>
          </a:p>
        </p:txBody>
      </p:sp>
    </p:spTree>
    <p:extLst>
      <p:ext uri="{BB962C8B-B14F-4D97-AF65-F5344CB8AC3E}">
        <p14:creationId xmlns:p14="http://schemas.microsoft.com/office/powerpoint/2010/main" val="938572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83560" y="144967"/>
            <a:ext cx="2071401"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Proposal</a:t>
            </a:r>
            <a:endParaRPr lang="ja-JP" altLang="en-US" sz="3200" b="1" dirty="0">
              <a:latin typeface="Meiryo UI" panose="020B0604030504040204" pitchFamily="34" charset="-128"/>
              <a:ea typeface="Meiryo UI" panose="020B0604030504040204" pitchFamily="34" charset="-128"/>
            </a:endParaRPr>
          </a:p>
        </p:txBody>
      </p:sp>
      <p:sp>
        <p:nvSpPr>
          <p:cNvPr id="4" name="テキスト ボックス 3"/>
          <p:cNvSpPr txBox="1"/>
          <p:nvPr/>
        </p:nvSpPr>
        <p:spPr>
          <a:xfrm>
            <a:off x="407185" y="878889"/>
            <a:ext cx="11670020" cy="2154436"/>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New regulation for Close-proximity field of driver’s awareness for vehicle moving off from standstill. </a:t>
            </a:r>
          </a:p>
          <a:p>
            <a:endParaRPr lang="en-US" altLang="ja-JP" sz="2000" b="1" dirty="0">
              <a:latin typeface="Meiryo UI" panose="020B0604030504040204" pitchFamily="34" charset="-128"/>
              <a:ea typeface="Meiryo UI" panose="020B0604030504040204" pitchFamily="34" charset="-128"/>
            </a:endParaRPr>
          </a:p>
          <a:p>
            <a:r>
              <a:rPr lang="en-US" altLang="ja-JP" sz="2000" dirty="0">
                <a:latin typeface="Meiryo UI" panose="020B0604030504040204" pitchFamily="34" charset="-128"/>
                <a:ea typeface="Meiryo UI" panose="020B0604030504040204" pitchFamily="34" charset="-128"/>
              </a:rPr>
              <a:t>To propose vehicle close-proximity field of driver’s awareness in order to prevent accidents when the vehicle moving off.</a:t>
            </a:r>
          </a:p>
          <a:p>
            <a:endParaRPr lang="en-US" altLang="ja-JP" sz="1400" dirty="0">
              <a:latin typeface="Meiryo UI" panose="020B0604030504040204" pitchFamily="34" charset="-128"/>
              <a:ea typeface="Meiryo UI" panose="020B0604030504040204" pitchFamily="34" charset="-128"/>
            </a:endParaRPr>
          </a:p>
          <a:p>
            <a:r>
              <a:rPr lang="en-US" altLang="ja-JP" sz="2000" dirty="0">
                <a:latin typeface="Meiryo UI" panose="020B0604030504040204" pitchFamily="34" charset="-128"/>
                <a:ea typeface="Meiryo UI" panose="020B0604030504040204" pitchFamily="34" charset="-128"/>
              </a:rPr>
              <a:t>* Japan think 1</a:t>
            </a:r>
            <a:r>
              <a:rPr lang="en-US" altLang="ja-JP" sz="2000" baseline="30000" dirty="0">
                <a:latin typeface="Meiryo UI" panose="020B0604030504040204" pitchFamily="34" charset="-128"/>
                <a:ea typeface="Meiryo UI" panose="020B0604030504040204" pitchFamily="34" charset="-128"/>
              </a:rPr>
              <a:t>st</a:t>
            </a:r>
            <a:r>
              <a:rPr lang="en-US" altLang="ja-JP" sz="2000" dirty="0">
                <a:latin typeface="Meiryo UI" panose="020B0604030504040204" pitchFamily="34" charset="-128"/>
                <a:ea typeface="Meiryo UI" panose="020B0604030504040204" pitchFamily="34" charset="-128"/>
              </a:rPr>
              <a:t> priority is increasing driver’s awareness.</a:t>
            </a:r>
          </a:p>
        </p:txBody>
      </p:sp>
      <p:sp>
        <p:nvSpPr>
          <p:cNvPr id="10" name="テキスト ボックス 9"/>
          <p:cNvSpPr txBox="1"/>
          <p:nvPr/>
        </p:nvSpPr>
        <p:spPr>
          <a:xfrm>
            <a:off x="656567" y="5478408"/>
            <a:ext cx="2676161"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Scope</a:t>
            </a:r>
            <a:r>
              <a:rPr lang="en-US" altLang="ja-JP" sz="2000" dirty="0">
                <a:latin typeface="Meiryo UI" panose="020B0604030504040204" pitchFamily="34" charset="-128"/>
                <a:ea typeface="Meiryo UI" panose="020B0604030504040204" pitchFamily="34" charset="-128"/>
              </a:rPr>
              <a:t>: M1, N1</a:t>
            </a:r>
          </a:p>
        </p:txBody>
      </p:sp>
      <p:grpSp>
        <p:nvGrpSpPr>
          <p:cNvPr id="5" name="グループ化 4">
            <a:extLst>
              <a:ext uri="{FF2B5EF4-FFF2-40B4-BE49-F238E27FC236}">
                <a16:creationId xmlns:a16="http://schemas.microsoft.com/office/drawing/2014/main" id="{BDB7A33C-5489-194E-9F99-646DA17921F2}"/>
              </a:ext>
            </a:extLst>
          </p:cNvPr>
          <p:cNvGrpSpPr/>
          <p:nvPr/>
        </p:nvGrpSpPr>
        <p:grpSpPr>
          <a:xfrm>
            <a:off x="8604488" y="2967028"/>
            <a:ext cx="1846079" cy="3406537"/>
            <a:chOff x="3118088" y="2742829"/>
            <a:chExt cx="1238752" cy="2285847"/>
          </a:xfrm>
        </p:grpSpPr>
        <p:graphicFrame>
          <p:nvGraphicFramePr>
            <p:cNvPr id="11" name="オブジェクト 5">
              <a:extLst>
                <a:ext uri="{FF2B5EF4-FFF2-40B4-BE49-F238E27FC236}">
                  <a16:creationId xmlns:a16="http://schemas.microsoft.com/office/drawing/2014/main" id="{9456CF52-7269-3243-AECE-DFF70685F89A}"/>
                </a:ext>
              </a:extLst>
            </p:cNvPr>
            <p:cNvGraphicFramePr>
              <a:graphicFrameLocks noChangeAspect="1"/>
            </p:cNvGraphicFramePr>
            <p:nvPr>
              <p:extLst>
                <p:ext uri="{D42A27DB-BD31-4B8C-83A1-F6EECF244321}">
                  <p14:modId xmlns:p14="http://schemas.microsoft.com/office/powerpoint/2010/main" val="2963077201"/>
                </p:ext>
              </p:extLst>
            </p:nvPr>
          </p:nvGraphicFramePr>
          <p:xfrm>
            <a:off x="3118088" y="2800057"/>
            <a:ext cx="1098402" cy="2228619"/>
          </p:xfrm>
          <a:graphic>
            <a:graphicData uri="http://schemas.openxmlformats.org/presentationml/2006/ole">
              <mc:AlternateContent xmlns:mc="http://schemas.openxmlformats.org/markup-compatibility/2006">
                <mc:Choice xmlns:v="urn:schemas-microsoft-com:vml" Requires="v">
                  <p:oleObj spid="_x0000_s1026" r:id="rId3" imgW="3761384" imgH="8602894" progId="Photoshop.Image.4">
                    <p:embed/>
                  </p:oleObj>
                </mc:Choice>
                <mc:Fallback>
                  <p:oleObj r:id="rId3" imgW="3761384" imgH="8602894" progId="Photoshop.Image.4">
                    <p:embed/>
                    <p:pic>
                      <p:nvPicPr>
                        <p:cNvPr id="11" name="オブジェクト 5">
                          <a:extLst>
                            <a:ext uri="{FF2B5EF4-FFF2-40B4-BE49-F238E27FC236}">
                              <a16:creationId xmlns:a16="http://schemas.microsoft.com/office/drawing/2014/main" id="{9456CF52-7269-3243-AECE-DFF70685F8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8088" y="2800057"/>
                          <a:ext cx="1098402" cy="2228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フリーフォーム 11">
              <a:extLst>
                <a:ext uri="{FF2B5EF4-FFF2-40B4-BE49-F238E27FC236}">
                  <a16:creationId xmlns:a16="http://schemas.microsoft.com/office/drawing/2014/main" id="{1A67E37A-10EE-814E-A5F5-7373C5AE9A19}"/>
                </a:ext>
              </a:extLst>
            </p:cNvPr>
            <p:cNvSpPr/>
            <p:nvPr/>
          </p:nvSpPr>
          <p:spPr bwMode="auto">
            <a:xfrm>
              <a:off x="3121911" y="2742829"/>
              <a:ext cx="1219428" cy="1075749"/>
            </a:xfrm>
            <a:custGeom>
              <a:avLst/>
              <a:gdLst>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71475 w 1362075"/>
                <a:gd name="connsiteY6" fmla="*/ 209550 h 600075"/>
                <a:gd name="connsiteX7" fmla="*/ 1285875 w 1362075"/>
                <a:gd name="connsiteY7" fmla="*/ 228600 h 600075"/>
                <a:gd name="connsiteX8" fmla="*/ 1362075 w 1362075"/>
                <a:gd name="connsiteY8" fmla="*/ 304800 h 600075"/>
                <a:gd name="connsiteX9" fmla="*/ 1352550 w 1362075"/>
                <a:gd name="connsiteY9" fmla="*/ 0 h 600075"/>
                <a:gd name="connsiteX10" fmla="*/ 0 w 1362075"/>
                <a:gd name="connsiteY10"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69094 w 1362075"/>
                <a:gd name="connsiteY6" fmla="*/ 223837 h 600075"/>
                <a:gd name="connsiteX7" fmla="*/ 1285875 w 1362075"/>
                <a:gd name="connsiteY7" fmla="*/ 228600 h 600075"/>
                <a:gd name="connsiteX8" fmla="*/ 1362075 w 1362075"/>
                <a:gd name="connsiteY8" fmla="*/ 304800 h 600075"/>
                <a:gd name="connsiteX9" fmla="*/ 1352550 w 1362075"/>
                <a:gd name="connsiteY9" fmla="*/ 0 h 600075"/>
                <a:gd name="connsiteX10" fmla="*/ 0 w 1362075"/>
                <a:gd name="connsiteY10"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69094 w 1362075"/>
                <a:gd name="connsiteY6" fmla="*/ 223837 h 600075"/>
                <a:gd name="connsiteX7" fmla="*/ 584199 w 1362075"/>
                <a:gd name="connsiteY7" fmla="*/ 224630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69094 w 1362075"/>
                <a:gd name="connsiteY6" fmla="*/ 223837 h 600075"/>
                <a:gd name="connsiteX7" fmla="*/ 419893 w 1362075"/>
                <a:gd name="connsiteY7" fmla="*/ 224630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54806 w 1362075"/>
                <a:gd name="connsiteY6" fmla="*/ 247650 h 600075"/>
                <a:gd name="connsiteX7" fmla="*/ 419893 w 1362075"/>
                <a:gd name="connsiteY7" fmla="*/ 224630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47650 w 1362075"/>
                <a:gd name="connsiteY3" fmla="*/ 500063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64318 w 1362075"/>
                <a:gd name="connsiteY2" fmla="*/ 600075 h 600075"/>
                <a:gd name="connsiteX3" fmla="*/ 247650 w 1362075"/>
                <a:gd name="connsiteY3" fmla="*/ 500063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64318 w 1362075"/>
                <a:gd name="connsiteY2" fmla="*/ 600075 h 600075"/>
                <a:gd name="connsiteX3" fmla="*/ 264318 w 1362075"/>
                <a:gd name="connsiteY3" fmla="*/ 500063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64318 w 1362075"/>
                <a:gd name="connsiteY2" fmla="*/ 600075 h 600075"/>
                <a:gd name="connsiteX3" fmla="*/ 264318 w 1362075"/>
                <a:gd name="connsiteY3" fmla="*/ 500063 h 600075"/>
                <a:gd name="connsiteX4" fmla="*/ 293687 w 1362075"/>
                <a:gd name="connsiteY4" fmla="*/ 469899 h 600075"/>
                <a:gd name="connsiteX5" fmla="*/ 311944 w 1362075"/>
                <a:gd name="connsiteY5" fmla="*/ 442912 h 600075"/>
                <a:gd name="connsiteX6" fmla="*/ 321468 w 1362075"/>
                <a:gd name="connsiteY6" fmla="*/ 278607 h 600075"/>
                <a:gd name="connsiteX7" fmla="*/ 354806 w 1362075"/>
                <a:gd name="connsiteY7" fmla="*/ 247650 h 600075"/>
                <a:gd name="connsiteX8" fmla="*/ 405606 w 1362075"/>
                <a:gd name="connsiteY8" fmla="*/ 227011 h 600075"/>
                <a:gd name="connsiteX9" fmla="*/ 1285875 w 1362075"/>
                <a:gd name="connsiteY9" fmla="*/ 228600 h 600075"/>
                <a:gd name="connsiteX10" fmla="*/ 1362075 w 1362075"/>
                <a:gd name="connsiteY10" fmla="*/ 304800 h 600075"/>
                <a:gd name="connsiteX11" fmla="*/ 1352550 w 1362075"/>
                <a:gd name="connsiteY11" fmla="*/ 0 h 600075"/>
                <a:gd name="connsiteX12" fmla="*/ 0 w 1362075"/>
                <a:gd name="connsiteY12" fmla="*/ 0 h 600075"/>
                <a:gd name="connsiteX0" fmla="*/ 0 w 1362075"/>
                <a:gd name="connsiteY0" fmla="*/ 0 h 600075"/>
                <a:gd name="connsiteX1" fmla="*/ 0 w 1362075"/>
                <a:gd name="connsiteY1" fmla="*/ 600075 h 600075"/>
                <a:gd name="connsiteX2" fmla="*/ 264318 w 1362075"/>
                <a:gd name="connsiteY2" fmla="*/ 600075 h 600075"/>
                <a:gd name="connsiteX3" fmla="*/ 265112 w 1362075"/>
                <a:gd name="connsiteY3" fmla="*/ 548480 h 600075"/>
                <a:gd name="connsiteX4" fmla="*/ 264318 w 1362075"/>
                <a:gd name="connsiteY4" fmla="*/ 500063 h 600075"/>
                <a:gd name="connsiteX5" fmla="*/ 293687 w 1362075"/>
                <a:gd name="connsiteY5" fmla="*/ 469899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64318 w 1362075"/>
                <a:gd name="connsiteY2" fmla="*/ 600075 h 600075"/>
                <a:gd name="connsiteX3" fmla="*/ 265112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64318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19880 w 1362075"/>
                <a:gd name="connsiteY7" fmla="*/ 334168 h 600075"/>
                <a:gd name="connsiteX8" fmla="*/ 321468 w 1362075"/>
                <a:gd name="connsiteY8" fmla="*/ 278607 h 600075"/>
                <a:gd name="connsiteX9" fmla="*/ 354806 w 1362075"/>
                <a:gd name="connsiteY9" fmla="*/ 247650 h 600075"/>
                <a:gd name="connsiteX10" fmla="*/ 405606 w 1362075"/>
                <a:gd name="connsiteY10" fmla="*/ 227011 h 600075"/>
                <a:gd name="connsiteX11" fmla="*/ 1285875 w 1362075"/>
                <a:gd name="connsiteY11" fmla="*/ 228600 h 600075"/>
                <a:gd name="connsiteX12" fmla="*/ 1362075 w 1362075"/>
                <a:gd name="connsiteY12" fmla="*/ 304800 h 600075"/>
                <a:gd name="connsiteX13" fmla="*/ 1352550 w 1362075"/>
                <a:gd name="connsiteY13" fmla="*/ 0 h 600075"/>
                <a:gd name="connsiteX14" fmla="*/ 0 w 1362075"/>
                <a:gd name="connsiteY14"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05592 w 1362075"/>
                <a:gd name="connsiteY7" fmla="*/ 327024 h 600075"/>
                <a:gd name="connsiteX8" fmla="*/ 321468 w 1362075"/>
                <a:gd name="connsiteY8" fmla="*/ 278607 h 600075"/>
                <a:gd name="connsiteX9" fmla="*/ 354806 w 1362075"/>
                <a:gd name="connsiteY9" fmla="*/ 247650 h 600075"/>
                <a:gd name="connsiteX10" fmla="*/ 405606 w 1362075"/>
                <a:gd name="connsiteY10" fmla="*/ 227011 h 600075"/>
                <a:gd name="connsiteX11" fmla="*/ 1285875 w 1362075"/>
                <a:gd name="connsiteY11" fmla="*/ 228600 h 600075"/>
                <a:gd name="connsiteX12" fmla="*/ 1362075 w 1362075"/>
                <a:gd name="connsiteY12" fmla="*/ 304800 h 600075"/>
                <a:gd name="connsiteX13" fmla="*/ 1352550 w 1362075"/>
                <a:gd name="connsiteY13" fmla="*/ 0 h 600075"/>
                <a:gd name="connsiteX14" fmla="*/ 0 w 1362075"/>
                <a:gd name="connsiteY14"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12737 w 1362075"/>
                <a:gd name="connsiteY7" fmla="*/ 38655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9406 w 1362075"/>
                <a:gd name="connsiteY7" fmla="*/ 343692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6218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30981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50156 w 1362075"/>
                <a:gd name="connsiteY12" fmla="*/ 230981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50156 w 1362075"/>
                <a:gd name="connsiteY12" fmla="*/ 230981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40631 w 1362075"/>
                <a:gd name="connsiteY12" fmla="*/ 238125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40631 w 1362075"/>
                <a:gd name="connsiteY12" fmla="*/ 238125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40631 w 1362075"/>
                <a:gd name="connsiteY12" fmla="*/ 238125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81088 w 1362075"/>
                <a:gd name="connsiteY4" fmla="*/ 504862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81088 w 1362075"/>
                <a:gd name="connsiteY4" fmla="*/ 504862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82150 w 1362075"/>
                <a:gd name="connsiteY3" fmla="*/ 550880 h 600075"/>
                <a:gd name="connsiteX4" fmla="*/ 281088 w 1362075"/>
                <a:gd name="connsiteY4" fmla="*/ 504862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2475"/>
                <a:gd name="connsiteX1" fmla="*/ 0 w 1362075"/>
                <a:gd name="connsiteY1" fmla="*/ 600075 h 602475"/>
                <a:gd name="connsiteX2" fmla="*/ 280653 w 1362075"/>
                <a:gd name="connsiteY2" fmla="*/ 602475 h 602475"/>
                <a:gd name="connsiteX3" fmla="*/ 282150 w 1362075"/>
                <a:gd name="connsiteY3" fmla="*/ 550880 h 602475"/>
                <a:gd name="connsiteX4" fmla="*/ 281088 w 1362075"/>
                <a:gd name="connsiteY4" fmla="*/ 504862 h 602475"/>
                <a:gd name="connsiteX5" fmla="*/ 301367 w 1362075"/>
                <a:gd name="connsiteY5" fmla="*/ 484333 h 602475"/>
                <a:gd name="connsiteX6" fmla="*/ 320764 w 1362075"/>
                <a:gd name="connsiteY6" fmla="*/ 459764 h 602475"/>
                <a:gd name="connsiteX7" fmla="*/ 319881 w 1362075"/>
                <a:gd name="connsiteY7" fmla="*/ 350835 h 602475"/>
                <a:gd name="connsiteX8" fmla="*/ 305592 w 1362075"/>
                <a:gd name="connsiteY8" fmla="*/ 327024 h 602475"/>
                <a:gd name="connsiteX9" fmla="*/ 321468 w 1362075"/>
                <a:gd name="connsiteY9" fmla="*/ 278607 h 602475"/>
                <a:gd name="connsiteX10" fmla="*/ 354806 w 1362075"/>
                <a:gd name="connsiteY10" fmla="*/ 247650 h 602475"/>
                <a:gd name="connsiteX11" fmla="*/ 405606 w 1362075"/>
                <a:gd name="connsiteY11" fmla="*/ 227011 h 602475"/>
                <a:gd name="connsiteX12" fmla="*/ 827087 w 1362075"/>
                <a:gd name="connsiteY12" fmla="*/ 222249 h 602475"/>
                <a:gd name="connsiteX13" fmla="*/ 1240631 w 1362075"/>
                <a:gd name="connsiteY13" fmla="*/ 238125 h 602475"/>
                <a:gd name="connsiteX14" fmla="*/ 1317624 w 1362075"/>
                <a:gd name="connsiteY14" fmla="*/ 253205 h 602475"/>
                <a:gd name="connsiteX15" fmla="*/ 1362075 w 1362075"/>
                <a:gd name="connsiteY15" fmla="*/ 304800 h 602475"/>
                <a:gd name="connsiteX16" fmla="*/ 1352550 w 1362075"/>
                <a:gd name="connsiteY16" fmla="*/ 0 h 602475"/>
                <a:gd name="connsiteX17" fmla="*/ 0 w 1362075"/>
                <a:gd name="connsiteY17" fmla="*/ 0 h 602475"/>
                <a:gd name="connsiteX0" fmla="*/ 0 w 1362075"/>
                <a:gd name="connsiteY0" fmla="*/ 0 h 1125579"/>
                <a:gd name="connsiteX1" fmla="*/ 0 w 1362075"/>
                <a:gd name="connsiteY1" fmla="*/ 600075 h 1125579"/>
                <a:gd name="connsiteX2" fmla="*/ 289038 w 1362075"/>
                <a:gd name="connsiteY2" fmla="*/ 1125579 h 1125579"/>
                <a:gd name="connsiteX3" fmla="*/ 282150 w 1362075"/>
                <a:gd name="connsiteY3" fmla="*/ 550880 h 1125579"/>
                <a:gd name="connsiteX4" fmla="*/ 281088 w 1362075"/>
                <a:gd name="connsiteY4" fmla="*/ 504862 h 1125579"/>
                <a:gd name="connsiteX5" fmla="*/ 301367 w 1362075"/>
                <a:gd name="connsiteY5" fmla="*/ 484333 h 1125579"/>
                <a:gd name="connsiteX6" fmla="*/ 320764 w 1362075"/>
                <a:gd name="connsiteY6" fmla="*/ 459764 h 1125579"/>
                <a:gd name="connsiteX7" fmla="*/ 319881 w 1362075"/>
                <a:gd name="connsiteY7" fmla="*/ 350835 h 1125579"/>
                <a:gd name="connsiteX8" fmla="*/ 305592 w 1362075"/>
                <a:gd name="connsiteY8" fmla="*/ 327024 h 1125579"/>
                <a:gd name="connsiteX9" fmla="*/ 321468 w 1362075"/>
                <a:gd name="connsiteY9" fmla="*/ 278607 h 1125579"/>
                <a:gd name="connsiteX10" fmla="*/ 354806 w 1362075"/>
                <a:gd name="connsiteY10" fmla="*/ 247650 h 1125579"/>
                <a:gd name="connsiteX11" fmla="*/ 405606 w 1362075"/>
                <a:gd name="connsiteY11" fmla="*/ 227011 h 1125579"/>
                <a:gd name="connsiteX12" fmla="*/ 827087 w 1362075"/>
                <a:gd name="connsiteY12" fmla="*/ 222249 h 1125579"/>
                <a:gd name="connsiteX13" fmla="*/ 1240631 w 1362075"/>
                <a:gd name="connsiteY13" fmla="*/ 238125 h 1125579"/>
                <a:gd name="connsiteX14" fmla="*/ 1317624 w 1362075"/>
                <a:gd name="connsiteY14" fmla="*/ 253205 h 1125579"/>
                <a:gd name="connsiteX15" fmla="*/ 1362075 w 1362075"/>
                <a:gd name="connsiteY15" fmla="*/ 304800 h 1125579"/>
                <a:gd name="connsiteX16" fmla="*/ 1352550 w 1362075"/>
                <a:gd name="connsiteY16" fmla="*/ 0 h 1125579"/>
                <a:gd name="connsiteX17" fmla="*/ 0 w 1362075"/>
                <a:gd name="connsiteY17" fmla="*/ 0 h 1125579"/>
                <a:gd name="connsiteX0" fmla="*/ 0 w 1362075"/>
                <a:gd name="connsiteY0" fmla="*/ 0 h 1125579"/>
                <a:gd name="connsiteX1" fmla="*/ 0 w 1362075"/>
                <a:gd name="connsiteY1" fmla="*/ 600075 h 1125579"/>
                <a:gd name="connsiteX2" fmla="*/ 233451 w 1362075"/>
                <a:gd name="connsiteY2" fmla="*/ 1035006 h 1125579"/>
                <a:gd name="connsiteX3" fmla="*/ 289038 w 1362075"/>
                <a:gd name="connsiteY3" fmla="*/ 1125579 h 1125579"/>
                <a:gd name="connsiteX4" fmla="*/ 282150 w 1362075"/>
                <a:gd name="connsiteY4" fmla="*/ 550880 h 1125579"/>
                <a:gd name="connsiteX5" fmla="*/ 281088 w 1362075"/>
                <a:gd name="connsiteY5" fmla="*/ 504862 h 1125579"/>
                <a:gd name="connsiteX6" fmla="*/ 301367 w 1362075"/>
                <a:gd name="connsiteY6" fmla="*/ 484333 h 1125579"/>
                <a:gd name="connsiteX7" fmla="*/ 320764 w 1362075"/>
                <a:gd name="connsiteY7" fmla="*/ 459764 h 1125579"/>
                <a:gd name="connsiteX8" fmla="*/ 319881 w 1362075"/>
                <a:gd name="connsiteY8" fmla="*/ 350835 h 1125579"/>
                <a:gd name="connsiteX9" fmla="*/ 305592 w 1362075"/>
                <a:gd name="connsiteY9" fmla="*/ 327024 h 1125579"/>
                <a:gd name="connsiteX10" fmla="*/ 321468 w 1362075"/>
                <a:gd name="connsiteY10" fmla="*/ 278607 h 1125579"/>
                <a:gd name="connsiteX11" fmla="*/ 354806 w 1362075"/>
                <a:gd name="connsiteY11" fmla="*/ 247650 h 1125579"/>
                <a:gd name="connsiteX12" fmla="*/ 405606 w 1362075"/>
                <a:gd name="connsiteY12" fmla="*/ 227011 h 1125579"/>
                <a:gd name="connsiteX13" fmla="*/ 827087 w 1362075"/>
                <a:gd name="connsiteY13" fmla="*/ 222249 h 1125579"/>
                <a:gd name="connsiteX14" fmla="*/ 1240631 w 1362075"/>
                <a:gd name="connsiteY14" fmla="*/ 238125 h 1125579"/>
                <a:gd name="connsiteX15" fmla="*/ 1317624 w 1362075"/>
                <a:gd name="connsiteY15" fmla="*/ 253205 h 1125579"/>
                <a:gd name="connsiteX16" fmla="*/ 1362075 w 1362075"/>
                <a:gd name="connsiteY16" fmla="*/ 304800 h 1125579"/>
                <a:gd name="connsiteX17" fmla="*/ 1352550 w 1362075"/>
                <a:gd name="connsiteY17" fmla="*/ 0 h 1125579"/>
                <a:gd name="connsiteX18" fmla="*/ 0 w 1362075"/>
                <a:gd name="connsiteY18" fmla="*/ 0 h 1125579"/>
                <a:gd name="connsiteX0" fmla="*/ 0 w 1362075"/>
                <a:gd name="connsiteY0" fmla="*/ 0 h 1135787"/>
                <a:gd name="connsiteX1" fmla="*/ 0 w 1362075"/>
                <a:gd name="connsiteY1" fmla="*/ 600075 h 1135787"/>
                <a:gd name="connsiteX2" fmla="*/ 312270 w 1362075"/>
                <a:gd name="connsiteY2" fmla="*/ 1135787 h 1135787"/>
                <a:gd name="connsiteX3" fmla="*/ 289038 w 1362075"/>
                <a:gd name="connsiteY3" fmla="*/ 1125579 h 1135787"/>
                <a:gd name="connsiteX4" fmla="*/ 282150 w 1362075"/>
                <a:gd name="connsiteY4" fmla="*/ 550880 h 1135787"/>
                <a:gd name="connsiteX5" fmla="*/ 281088 w 1362075"/>
                <a:gd name="connsiteY5" fmla="*/ 504862 h 1135787"/>
                <a:gd name="connsiteX6" fmla="*/ 301367 w 1362075"/>
                <a:gd name="connsiteY6" fmla="*/ 484333 h 1135787"/>
                <a:gd name="connsiteX7" fmla="*/ 320764 w 1362075"/>
                <a:gd name="connsiteY7" fmla="*/ 459764 h 1135787"/>
                <a:gd name="connsiteX8" fmla="*/ 319881 w 1362075"/>
                <a:gd name="connsiteY8" fmla="*/ 350835 h 1135787"/>
                <a:gd name="connsiteX9" fmla="*/ 305592 w 1362075"/>
                <a:gd name="connsiteY9" fmla="*/ 327024 h 1135787"/>
                <a:gd name="connsiteX10" fmla="*/ 321468 w 1362075"/>
                <a:gd name="connsiteY10" fmla="*/ 278607 h 1135787"/>
                <a:gd name="connsiteX11" fmla="*/ 354806 w 1362075"/>
                <a:gd name="connsiteY11" fmla="*/ 247650 h 1135787"/>
                <a:gd name="connsiteX12" fmla="*/ 405606 w 1362075"/>
                <a:gd name="connsiteY12" fmla="*/ 227011 h 1135787"/>
                <a:gd name="connsiteX13" fmla="*/ 827087 w 1362075"/>
                <a:gd name="connsiteY13" fmla="*/ 222249 h 1135787"/>
                <a:gd name="connsiteX14" fmla="*/ 1240631 w 1362075"/>
                <a:gd name="connsiteY14" fmla="*/ 238125 h 1135787"/>
                <a:gd name="connsiteX15" fmla="*/ 1317624 w 1362075"/>
                <a:gd name="connsiteY15" fmla="*/ 253205 h 1135787"/>
                <a:gd name="connsiteX16" fmla="*/ 1362075 w 1362075"/>
                <a:gd name="connsiteY16" fmla="*/ 304800 h 1135787"/>
                <a:gd name="connsiteX17" fmla="*/ 1352550 w 1362075"/>
                <a:gd name="connsiteY17" fmla="*/ 0 h 1135787"/>
                <a:gd name="connsiteX18" fmla="*/ 0 w 1362075"/>
                <a:gd name="connsiteY18" fmla="*/ 0 h 1135787"/>
                <a:gd name="connsiteX0" fmla="*/ 0 w 1362075"/>
                <a:gd name="connsiteY0" fmla="*/ 0 h 1516705"/>
                <a:gd name="connsiteX1" fmla="*/ 3354 w 1362075"/>
                <a:gd name="connsiteY1" fmla="*/ 1516705 h 1516705"/>
                <a:gd name="connsiteX2" fmla="*/ 312270 w 1362075"/>
                <a:gd name="connsiteY2" fmla="*/ 1135787 h 1516705"/>
                <a:gd name="connsiteX3" fmla="*/ 289038 w 1362075"/>
                <a:gd name="connsiteY3" fmla="*/ 1125579 h 1516705"/>
                <a:gd name="connsiteX4" fmla="*/ 282150 w 1362075"/>
                <a:gd name="connsiteY4" fmla="*/ 550880 h 1516705"/>
                <a:gd name="connsiteX5" fmla="*/ 281088 w 1362075"/>
                <a:gd name="connsiteY5" fmla="*/ 504862 h 1516705"/>
                <a:gd name="connsiteX6" fmla="*/ 301367 w 1362075"/>
                <a:gd name="connsiteY6" fmla="*/ 484333 h 1516705"/>
                <a:gd name="connsiteX7" fmla="*/ 320764 w 1362075"/>
                <a:gd name="connsiteY7" fmla="*/ 459764 h 1516705"/>
                <a:gd name="connsiteX8" fmla="*/ 319881 w 1362075"/>
                <a:gd name="connsiteY8" fmla="*/ 350835 h 1516705"/>
                <a:gd name="connsiteX9" fmla="*/ 305592 w 1362075"/>
                <a:gd name="connsiteY9" fmla="*/ 327024 h 1516705"/>
                <a:gd name="connsiteX10" fmla="*/ 321468 w 1362075"/>
                <a:gd name="connsiteY10" fmla="*/ 278607 h 1516705"/>
                <a:gd name="connsiteX11" fmla="*/ 354806 w 1362075"/>
                <a:gd name="connsiteY11" fmla="*/ 247650 h 1516705"/>
                <a:gd name="connsiteX12" fmla="*/ 405606 w 1362075"/>
                <a:gd name="connsiteY12" fmla="*/ 227011 h 1516705"/>
                <a:gd name="connsiteX13" fmla="*/ 827087 w 1362075"/>
                <a:gd name="connsiteY13" fmla="*/ 222249 h 1516705"/>
                <a:gd name="connsiteX14" fmla="*/ 1240631 w 1362075"/>
                <a:gd name="connsiteY14" fmla="*/ 238125 h 1516705"/>
                <a:gd name="connsiteX15" fmla="*/ 1317624 w 1362075"/>
                <a:gd name="connsiteY15" fmla="*/ 253205 h 1516705"/>
                <a:gd name="connsiteX16" fmla="*/ 1362075 w 1362075"/>
                <a:gd name="connsiteY16" fmla="*/ 304800 h 1516705"/>
                <a:gd name="connsiteX17" fmla="*/ 1352550 w 1362075"/>
                <a:gd name="connsiteY17" fmla="*/ 0 h 1516705"/>
                <a:gd name="connsiteX18" fmla="*/ 0 w 1362075"/>
                <a:gd name="connsiteY18" fmla="*/ 0 h 1516705"/>
                <a:gd name="connsiteX0" fmla="*/ 0 w 1362075"/>
                <a:gd name="connsiteY0" fmla="*/ 0 h 1516705"/>
                <a:gd name="connsiteX1" fmla="*/ 3354 w 1362075"/>
                <a:gd name="connsiteY1" fmla="*/ 1516705 h 1516705"/>
                <a:gd name="connsiteX2" fmla="*/ 295500 w 1362075"/>
                <a:gd name="connsiteY2" fmla="*/ 1162182 h 1516705"/>
                <a:gd name="connsiteX3" fmla="*/ 312270 w 1362075"/>
                <a:gd name="connsiteY3" fmla="*/ 1135787 h 1516705"/>
                <a:gd name="connsiteX4" fmla="*/ 289038 w 1362075"/>
                <a:gd name="connsiteY4" fmla="*/ 1125579 h 1516705"/>
                <a:gd name="connsiteX5" fmla="*/ 282150 w 1362075"/>
                <a:gd name="connsiteY5" fmla="*/ 550880 h 1516705"/>
                <a:gd name="connsiteX6" fmla="*/ 281088 w 1362075"/>
                <a:gd name="connsiteY6" fmla="*/ 504862 h 1516705"/>
                <a:gd name="connsiteX7" fmla="*/ 301367 w 1362075"/>
                <a:gd name="connsiteY7" fmla="*/ 484333 h 1516705"/>
                <a:gd name="connsiteX8" fmla="*/ 320764 w 1362075"/>
                <a:gd name="connsiteY8" fmla="*/ 459764 h 1516705"/>
                <a:gd name="connsiteX9" fmla="*/ 319881 w 1362075"/>
                <a:gd name="connsiteY9" fmla="*/ 350835 h 1516705"/>
                <a:gd name="connsiteX10" fmla="*/ 305592 w 1362075"/>
                <a:gd name="connsiteY10" fmla="*/ 327024 h 1516705"/>
                <a:gd name="connsiteX11" fmla="*/ 321468 w 1362075"/>
                <a:gd name="connsiteY11" fmla="*/ 278607 h 1516705"/>
                <a:gd name="connsiteX12" fmla="*/ 354806 w 1362075"/>
                <a:gd name="connsiteY12" fmla="*/ 247650 h 1516705"/>
                <a:gd name="connsiteX13" fmla="*/ 405606 w 1362075"/>
                <a:gd name="connsiteY13" fmla="*/ 227011 h 1516705"/>
                <a:gd name="connsiteX14" fmla="*/ 827087 w 1362075"/>
                <a:gd name="connsiteY14" fmla="*/ 222249 h 1516705"/>
                <a:gd name="connsiteX15" fmla="*/ 1240631 w 1362075"/>
                <a:gd name="connsiteY15" fmla="*/ 238125 h 1516705"/>
                <a:gd name="connsiteX16" fmla="*/ 1317624 w 1362075"/>
                <a:gd name="connsiteY16" fmla="*/ 253205 h 1516705"/>
                <a:gd name="connsiteX17" fmla="*/ 1362075 w 1362075"/>
                <a:gd name="connsiteY17" fmla="*/ 304800 h 1516705"/>
                <a:gd name="connsiteX18" fmla="*/ 1352550 w 1362075"/>
                <a:gd name="connsiteY18" fmla="*/ 0 h 1516705"/>
                <a:gd name="connsiteX19" fmla="*/ 0 w 1362075"/>
                <a:gd name="connsiteY19" fmla="*/ 0 h 1516705"/>
                <a:gd name="connsiteX0" fmla="*/ 0 w 1362075"/>
                <a:gd name="connsiteY0" fmla="*/ 0 h 1516705"/>
                <a:gd name="connsiteX1" fmla="*/ 3354 w 1362075"/>
                <a:gd name="connsiteY1" fmla="*/ 1516705 h 1516705"/>
                <a:gd name="connsiteX2" fmla="*/ 303885 w 1362075"/>
                <a:gd name="connsiteY2" fmla="*/ 1346949 h 1516705"/>
                <a:gd name="connsiteX3" fmla="*/ 312270 w 1362075"/>
                <a:gd name="connsiteY3" fmla="*/ 1135787 h 1516705"/>
                <a:gd name="connsiteX4" fmla="*/ 289038 w 1362075"/>
                <a:gd name="connsiteY4" fmla="*/ 1125579 h 1516705"/>
                <a:gd name="connsiteX5" fmla="*/ 282150 w 1362075"/>
                <a:gd name="connsiteY5" fmla="*/ 550880 h 1516705"/>
                <a:gd name="connsiteX6" fmla="*/ 281088 w 1362075"/>
                <a:gd name="connsiteY6" fmla="*/ 504862 h 1516705"/>
                <a:gd name="connsiteX7" fmla="*/ 301367 w 1362075"/>
                <a:gd name="connsiteY7" fmla="*/ 484333 h 1516705"/>
                <a:gd name="connsiteX8" fmla="*/ 320764 w 1362075"/>
                <a:gd name="connsiteY8" fmla="*/ 459764 h 1516705"/>
                <a:gd name="connsiteX9" fmla="*/ 319881 w 1362075"/>
                <a:gd name="connsiteY9" fmla="*/ 350835 h 1516705"/>
                <a:gd name="connsiteX10" fmla="*/ 305592 w 1362075"/>
                <a:gd name="connsiteY10" fmla="*/ 327024 h 1516705"/>
                <a:gd name="connsiteX11" fmla="*/ 321468 w 1362075"/>
                <a:gd name="connsiteY11" fmla="*/ 278607 h 1516705"/>
                <a:gd name="connsiteX12" fmla="*/ 354806 w 1362075"/>
                <a:gd name="connsiteY12" fmla="*/ 247650 h 1516705"/>
                <a:gd name="connsiteX13" fmla="*/ 405606 w 1362075"/>
                <a:gd name="connsiteY13" fmla="*/ 227011 h 1516705"/>
                <a:gd name="connsiteX14" fmla="*/ 827087 w 1362075"/>
                <a:gd name="connsiteY14" fmla="*/ 222249 h 1516705"/>
                <a:gd name="connsiteX15" fmla="*/ 1240631 w 1362075"/>
                <a:gd name="connsiteY15" fmla="*/ 238125 h 1516705"/>
                <a:gd name="connsiteX16" fmla="*/ 1317624 w 1362075"/>
                <a:gd name="connsiteY16" fmla="*/ 253205 h 1516705"/>
                <a:gd name="connsiteX17" fmla="*/ 1362075 w 1362075"/>
                <a:gd name="connsiteY17" fmla="*/ 304800 h 1516705"/>
                <a:gd name="connsiteX18" fmla="*/ 1352550 w 1362075"/>
                <a:gd name="connsiteY18" fmla="*/ 0 h 1516705"/>
                <a:gd name="connsiteX19" fmla="*/ 0 w 1362075"/>
                <a:gd name="connsiteY19" fmla="*/ 0 h 1516705"/>
                <a:gd name="connsiteX0" fmla="*/ 0 w 1362075"/>
                <a:gd name="connsiteY0" fmla="*/ 0 h 1444719"/>
                <a:gd name="connsiteX1" fmla="*/ 30622 w 1362075"/>
                <a:gd name="connsiteY1" fmla="*/ 1444719 h 1444719"/>
                <a:gd name="connsiteX2" fmla="*/ 303885 w 1362075"/>
                <a:gd name="connsiteY2" fmla="*/ 1346949 h 1444719"/>
                <a:gd name="connsiteX3" fmla="*/ 312270 w 1362075"/>
                <a:gd name="connsiteY3" fmla="*/ 1135787 h 1444719"/>
                <a:gd name="connsiteX4" fmla="*/ 289038 w 1362075"/>
                <a:gd name="connsiteY4" fmla="*/ 1125579 h 1444719"/>
                <a:gd name="connsiteX5" fmla="*/ 282150 w 1362075"/>
                <a:gd name="connsiteY5" fmla="*/ 550880 h 1444719"/>
                <a:gd name="connsiteX6" fmla="*/ 281088 w 1362075"/>
                <a:gd name="connsiteY6" fmla="*/ 504862 h 1444719"/>
                <a:gd name="connsiteX7" fmla="*/ 301367 w 1362075"/>
                <a:gd name="connsiteY7" fmla="*/ 484333 h 1444719"/>
                <a:gd name="connsiteX8" fmla="*/ 320764 w 1362075"/>
                <a:gd name="connsiteY8" fmla="*/ 459764 h 1444719"/>
                <a:gd name="connsiteX9" fmla="*/ 319881 w 1362075"/>
                <a:gd name="connsiteY9" fmla="*/ 350835 h 1444719"/>
                <a:gd name="connsiteX10" fmla="*/ 305592 w 1362075"/>
                <a:gd name="connsiteY10" fmla="*/ 327024 h 1444719"/>
                <a:gd name="connsiteX11" fmla="*/ 321468 w 1362075"/>
                <a:gd name="connsiteY11" fmla="*/ 278607 h 1444719"/>
                <a:gd name="connsiteX12" fmla="*/ 354806 w 1362075"/>
                <a:gd name="connsiteY12" fmla="*/ 247650 h 1444719"/>
                <a:gd name="connsiteX13" fmla="*/ 405606 w 1362075"/>
                <a:gd name="connsiteY13" fmla="*/ 227011 h 1444719"/>
                <a:gd name="connsiteX14" fmla="*/ 827087 w 1362075"/>
                <a:gd name="connsiteY14" fmla="*/ 222249 h 1444719"/>
                <a:gd name="connsiteX15" fmla="*/ 1240631 w 1362075"/>
                <a:gd name="connsiteY15" fmla="*/ 238125 h 1444719"/>
                <a:gd name="connsiteX16" fmla="*/ 1317624 w 1362075"/>
                <a:gd name="connsiteY16" fmla="*/ 253205 h 1444719"/>
                <a:gd name="connsiteX17" fmla="*/ 1362075 w 1362075"/>
                <a:gd name="connsiteY17" fmla="*/ 304800 h 1444719"/>
                <a:gd name="connsiteX18" fmla="*/ 1352550 w 1362075"/>
                <a:gd name="connsiteY18" fmla="*/ 0 h 1444719"/>
                <a:gd name="connsiteX19" fmla="*/ 0 w 1362075"/>
                <a:gd name="connsiteY19" fmla="*/ 0 h 1444719"/>
                <a:gd name="connsiteX0" fmla="*/ 0 w 1362075"/>
                <a:gd name="connsiteY0" fmla="*/ 0 h 1450130"/>
                <a:gd name="connsiteX1" fmla="*/ 30622 w 1362075"/>
                <a:gd name="connsiteY1" fmla="*/ 1444719 h 1450130"/>
                <a:gd name="connsiteX2" fmla="*/ 227534 w 1362075"/>
                <a:gd name="connsiteY2" fmla="*/ 1450130 h 1450130"/>
                <a:gd name="connsiteX3" fmla="*/ 312270 w 1362075"/>
                <a:gd name="connsiteY3" fmla="*/ 1135787 h 1450130"/>
                <a:gd name="connsiteX4" fmla="*/ 289038 w 1362075"/>
                <a:gd name="connsiteY4" fmla="*/ 1125579 h 1450130"/>
                <a:gd name="connsiteX5" fmla="*/ 282150 w 1362075"/>
                <a:gd name="connsiteY5" fmla="*/ 550880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289038 w 1362075"/>
                <a:gd name="connsiteY4" fmla="*/ 1125579 h 1450130"/>
                <a:gd name="connsiteX5" fmla="*/ 282150 w 1362075"/>
                <a:gd name="connsiteY5" fmla="*/ 550880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282150 w 1362075"/>
                <a:gd name="connsiteY5" fmla="*/ 550880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6213 w 1362075"/>
                <a:gd name="connsiteY14" fmla="*/ 231847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6213 w 1362075"/>
                <a:gd name="connsiteY14" fmla="*/ 231847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6213 w 1362075"/>
                <a:gd name="connsiteY14" fmla="*/ 231847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53041 w 1362075"/>
                <a:gd name="connsiteY17" fmla="*/ 286346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60312 w 1362075"/>
                <a:gd name="connsiteY17" fmla="*/ 384727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60312 w 1362075"/>
                <a:gd name="connsiteY17" fmla="*/ 384727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93034 w 1362075"/>
                <a:gd name="connsiteY18" fmla="*/ 343935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93034 w 1362075"/>
                <a:gd name="connsiteY18" fmla="*/ 343935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1229 w 1362075"/>
                <a:gd name="connsiteY17" fmla="*/ 329536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167568 w 1362075"/>
                <a:gd name="connsiteY19" fmla="*/ 35833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167568 w 1362075"/>
                <a:gd name="connsiteY19" fmla="*/ 35833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52550"/>
                <a:gd name="connsiteY0" fmla="*/ 0 h 1450130"/>
                <a:gd name="connsiteX1" fmla="*/ 30622 w 1352550"/>
                <a:gd name="connsiteY1" fmla="*/ 1444719 h 1450130"/>
                <a:gd name="connsiteX2" fmla="*/ 227534 w 1352550"/>
                <a:gd name="connsiteY2" fmla="*/ 1450130 h 1450130"/>
                <a:gd name="connsiteX3" fmla="*/ 221377 w 1352550"/>
                <a:gd name="connsiteY3" fmla="*/ 1130987 h 1450130"/>
                <a:gd name="connsiteX4" fmla="*/ 198144 w 1352550"/>
                <a:gd name="connsiteY4" fmla="*/ 1111182 h 1450130"/>
                <a:gd name="connsiteX5" fmla="*/ 191256 w 1352550"/>
                <a:gd name="connsiteY5" fmla="*/ 510087 h 1450130"/>
                <a:gd name="connsiteX6" fmla="*/ 219279 w 1352550"/>
                <a:gd name="connsiteY6" fmla="*/ 478466 h 1450130"/>
                <a:gd name="connsiteX7" fmla="*/ 232288 w 1352550"/>
                <a:gd name="connsiteY7" fmla="*/ 445940 h 1450130"/>
                <a:gd name="connsiteX8" fmla="*/ 233506 w 1352550"/>
                <a:gd name="connsiteY8" fmla="*/ 354183 h 1450130"/>
                <a:gd name="connsiteX9" fmla="*/ 216262 w 1352550"/>
                <a:gd name="connsiteY9" fmla="*/ 343637 h 1450130"/>
                <a:gd name="connsiteX10" fmla="*/ 241966 w 1352550"/>
                <a:gd name="connsiteY10" fmla="*/ 283832 h 1450130"/>
                <a:gd name="connsiteX11" fmla="*/ 270567 w 1352550"/>
                <a:gd name="connsiteY11" fmla="*/ 237815 h 1450130"/>
                <a:gd name="connsiteX12" fmla="*/ 349352 w 1352550"/>
                <a:gd name="connsiteY12" fmla="*/ 230853 h 1450130"/>
                <a:gd name="connsiteX13" fmla="*/ 405606 w 1352550"/>
                <a:gd name="connsiteY13" fmla="*/ 227011 h 1450130"/>
                <a:gd name="connsiteX14" fmla="*/ 619849 w 1352550"/>
                <a:gd name="connsiteY14" fmla="*/ 224648 h 1450130"/>
                <a:gd name="connsiteX15" fmla="*/ 951588 w 1352550"/>
                <a:gd name="connsiteY15" fmla="*/ 252521 h 1450130"/>
                <a:gd name="connsiteX16" fmla="*/ 984953 w 1352550"/>
                <a:gd name="connsiteY16" fmla="*/ 262803 h 1450130"/>
                <a:gd name="connsiteX17" fmla="*/ 1011229 w 1352550"/>
                <a:gd name="connsiteY17" fmla="*/ 329536 h 1450130"/>
                <a:gd name="connsiteX18" fmla="*/ 1013047 w 1352550"/>
                <a:gd name="connsiteY18" fmla="*/ 367931 h 1450130"/>
                <a:gd name="connsiteX19" fmla="*/ 1003959 w 1352550"/>
                <a:gd name="connsiteY19" fmla="*/ 466312 h 1450130"/>
                <a:gd name="connsiteX20" fmla="*/ 1167561 w 1352550"/>
                <a:gd name="connsiteY20" fmla="*/ 1387000 h 1450130"/>
                <a:gd name="connsiteX21" fmla="*/ 1352550 w 1352550"/>
                <a:gd name="connsiteY21" fmla="*/ 0 h 1450130"/>
                <a:gd name="connsiteX22" fmla="*/ 0 w 1352550"/>
                <a:gd name="connsiteY22" fmla="*/ 0 h 1450130"/>
                <a:gd name="connsiteX0" fmla="*/ 0 w 1352550"/>
                <a:gd name="connsiteY0" fmla="*/ 0 h 1450130"/>
                <a:gd name="connsiteX1" fmla="*/ 30622 w 1352550"/>
                <a:gd name="connsiteY1" fmla="*/ 1444719 h 1450130"/>
                <a:gd name="connsiteX2" fmla="*/ 227534 w 1352550"/>
                <a:gd name="connsiteY2" fmla="*/ 1450130 h 1450130"/>
                <a:gd name="connsiteX3" fmla="*/ 221377 w 1352550"/>
                <a:gd name="connsiteY3" fmla="*/ 1130987 h 1450130"/>
                <a:gd name="connsiteX4" fmla="*/ 198144 w 1352550"/>
                <a:gd name="connsiteY4" fmla="*/ 1111182 h 1450130"/>
                <a:gd name="connsiteX5" fmla="*/ 191256 w 1352550"/>
                <a:gd name="connsiteY5" fmla="*/ 510087 h 1450130"/>
                <a:gd name="connsiteX6" fmla="*/ 219279 w 1352550"/>
                <a:gd name="connsiteY6" fmla="*/ 478466 h 1450130"/>
                <a:gd name="connsiteX7" fmla="*/ 232288 w 1352550"/>
                <a:gd name="connsiteY7" fmla="*/ 445940 h 1450130"/>
                <a:gd name="connsiteX8" fmla="*/ 233506 w 1352550"/>
                <a:gd name="connsiteY8" fmla="*/ 354183 h 1450130"/>
                <a:gd name="connsiteX9" fmla="*/ 216262 w 1352550"/>
                <a:gd name="connsiteY9" fmla="*/ 343637 h 1450130"/>
                <a:gd name="connsiteX10" fmla="*/ 241966 w 1352550"/>
                <a:gd name="connsiteY10" fmla="*/ 283832 h 1450130"/>
                <a:gd name="connsiteX11" fmla="*/ 270567 w 1352550"/>
                <a:gd name="connsiteY11" fmla="*/ 237815 h 1450130"/>
                <a:gd name="connsiteX12" fmla="*/ 349352 w 1352550"/>
                <a:gd name="connsiteY12" fmla="*/ 230853 h 1450130"/>
                <a:gd name="connsiteX13" fmla="*/ 405606 w 1352550"/>
                <a:gd name="connsiteY13" fmla="*/ 227011 h 1450130"/>
                <a:gd name="connsiteX14" fmla="*/ 619849 w 1352550"/>
                <a:gd name="connsiteY14" fmla="*/ 224648 h 1450130"/>
                <a:gd name="connsiteX15" fmla="*/ 951588 w 1352550"/>
                <a:gd name="connsiteY15" fmla="*/ 252521 h 1450130"/>
                <a:gd name="connsiteX16" fmla="*/ 984953 w 1352550"/>
                <a:gd name="connsiteY16" fmla="*/ 262803 h 1450130"/>
                <a:gd name="connsiteX17" fmla="*/ 1011229 w 1352550"/>
                <a:gd name="connsiteY17" fmla="*/ 329536 h 1450130"/>
                <a:gd name="connsiteX18" fmla="*/ 1013047 w 1352550"/>
                <a:gd name="connsiteY18" fmla="*/ 367931 h 1450130"/>
                <a:gd name="connsiteX19" fmla="*/ 1003959 w 1352550"/>
                <a:gd name="connsiteY19" fmla="*/ 466312 h 1450130"/>
                <a:gd name="connsiteX20" fmla="*/ 1167561 w 1352550"/>
                <a:gd name="connsiteY20" fmla="*/ 1387000 h 1450130"/>
                <a:gd name="connsiteX21" fmla="*/ 1176657 w 1352550"/>
                <a:gd name="connsiteY21" fmla="*/ 1303757 h 1450130"/>
                <a:gd name="connsiteX22" fmla="*/ 1352550 w 1352550"/>
                <a:gd name="connsiteY22" fmla="*/ 0 h 1450130"/>
                <a:gd name="connsiteX23" fmla="*/ 0 w 1352550"/>
                <a:gd name="connsiteY23" fmla="*/ 0 h 1450130"/>
                <a:gd name="connsiteX0" fmla="*/ 0 w 1352550"/>
                <a:gd name="connsiteY0" fmla="*/ 0 h 1450130"/>
                <a:gd name="connsiteX1" fmla="*/ 30622 w 1352550"/>
                <a:gd name="connsiteY1" fmla="*/ 1444719 h 1450130"/>
                <a:gd name="connsiteX2" fmla="*/ 227534 w 1352550"/>
                <a:gd name="connsiteY2" fmla="*/ 1450130 h 1450130"/>
                <a:gd name="connsiteX3" fmla="*/ 221377 w 1352550"/>
                <a:gd name="connsiteY3" fmla="*/ 1130987 h 1450130"/>
                <a:gd name="connsiteX4" fmla="*/ 198144 w 1352550"/>
                <a:gd name="connsiteY4" fmla="*/ 1111182 h 1450130"/>
                <a:gd name="connsiteX5" fmla="*/ 191256 w 1352550"/>
                <a:gd name="connsiteY5" fmla="*/ 510087 h 1450130"/>
                <a:gd name="connsiteX6" fmla="*/ 219279 w 1352550"/>
                <a:gd name="connsiteY6" fmla="*/ 478466 h 1450130"/>
                <a:gd name="connsiteX7" fmla="*/ 232288 w 1352550"/>
                <a:gd name="connsiteY7" fmla="*/ 445940 h 1450130"/>
                <a:gd name="connsiteX8" fmla="*/ 233506 w 1352550"/>
                <a:gd name="connsiteY8" fmla="*/ 354183 h 1450130"/>
                <a:gd name="connsiteX9" fmla="*/ 216262 w 1352550"/>
                <a:gd name="connsiteY9" fmla="*/ 343637 h 1450130"/>
                <a:gd name="connsiteX10" fmla="*/ 241966 w 1352550"/>
                <a:gd name="connsiteY10" fmla="*/ 283832 h 1450130"/>
                <a:gd name="connsiteX11" fmla="*/ 270567 w 1352550"/>
                <a:gd name="connsiteY11" fmla="*/ 237815 h 1450130"/>
                <a:gd name="connsiteX12" fmla="*/ 349352 w 1352550"/>
                <a:gd name="connsiteY12" fmla="*/ 230853 h 1450130"/>
                <a:gd name="connsiteX13" fmla="*/ 405606 w 1352550"/>
                <a:gd name="connsiteY13" fmla="*/ 227011 h 1450130"/>
                <a:gd name="connsiteX14" fmla="*/ 619849 w 1352550"/>
                <a:gd name="connsiteY14" fmla="*/ 224648 h 1450130"/>
                <a:gd name="connsiteX15" fmla="*/ 951588 w 1352550"/>
                <a:gd name="connsiteY15" fmla="*/ 252521 h 1450130"/>
                <a:gd name="connsiteX16" fmla="*/ 984953 w 1352550"/>
                <a:gd name="connsiteY16" fmla="*/ 262803 h 1450130"/>
                <a:gd name="connsiteX17" fmla="*/ 1011229 w 1352550"/>
                <a:gd name="connsiteY17" fmla="*/ 329536 h 1450130"/>
                <a:gd name="connsiteX18" fmla="*/ 1013047 w 1352550"/>
                <a:gd name="connsiteY18" fmla="*/ 367931 h 1450130"/>
                <a:gd name="connsiteX19" fmla="*/ 1003959 w 1352550"/>
                <a:gd name="connsiteY19" fmla="*/ 466312 h 1450130"/>
                <a:gd name="connsiteX20" fmla="*/ 1167561 w 1352550"/>
                <a:gd name="connsiteY20" fmla="*/ 1387000 h 1450130"/>
                <a:gd name="connsiteX21" fmla="*/ 1202108 w 1352550"/>
                <a:gd name="connsiteY21" fmla="*/ 1162183 h 1450130"/>
                <a:gd name="connsiteX22" fmla="*/ 1352550 w 1352550"/>
                <a:gd name="connsiteY22" fmla="*/ 0 h 1450130"/>
                <a:gd name="connsiteX23" fmla="*/ 0 w 1352550"/>
                <a:gd name="connsiteY23"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167561 w 1205302"/>
                <a:gd name="connsiteY20" fmla="*/ 1387000 h 1450130"/>
                <a:gd name="connsiteX21" fmla="*/ 1202108 w 1205302"/>
                <a:gd name="connsiteY21" fmla="*/ 1162183 h 1450130"/>
                <a:gd name="connsiteX22" fmla="*/ 1205302 w 1205302"/>
                <a:gd name="connsiteY22" fmla="*/ 11998 h 1450130"/>
                <a:gd name="connsiteX23" fmla="*/ 0 w 1205302"/>
                <a:gd name="connsiteY23"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073039 w 1205302"/>
                <a:gd name="connsiteY20" fmla="*/ 744661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073039 w 1205302"/>
                <a:gd name="connsiteY20" fmla="*/ 744661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047588 w 1205302"/>
                <a:gd name="connsiteY20" fmla="*/ 523902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74856 w 1205302"/>
                <a:gd name="connsiteY21" fmla="*/ 6990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80310 w 1205302"/>
                <a:gd name="connsiteY22" fmla="*/ 972618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42134 w 1205302"/>
                <a:gd name="connsiteY22" fmla="*/ 1001413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42134 w 1205302"/>
                <a:gd name="connsiteY22" fmla="*/ 1001413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42134 w 1205302"/>
                <a:gd name="connsiteY22" fmla="*/ 1001413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063949 w 1205302"/>
                <a:gd name="connsiteY23" fmla="*/ 1260565 h 1450130"/>
                <a:gd name="connsiteX24" fmla="*/ 1167561 w 1205302"/>
                <a:gd name="connsiteY24" fmla="*/ 1387000 h 1450130"/>
                <a:gd name="connsiteX25" fmla="*/ 1202108 w 1205302"/>
                <a:gd name="connsiteY25" fmla="*/ 1162183 h 1450130"/>
                <a:gd name="connsiteX26" fmla="*/ 1205302 w 1205302"/>
                <a:gd name="connsiteY26" fmla="*/ 11998 h 1450130"/>
                <a:gd name="connsiteX27" fmla="*/ 0 w 1205302"/>
                <a:gd name="connsiteY27" fmla="*/ 0 h 1450130"/>
                <a:gd name="connsiteX0" fmla="*/ 0 w 1205302"/>
                <a:gd name="connsiteY0" fmla="*/ 0 h 1509493"/>
                <a:gd name="connsiteX1" fmla="*/ 30622 w 1205302"/>
                <a:gd name="connsiteY1" fmla="*/ 1444719 h 1509493"/>
                <a:gd name="connsiteX2" fmla="*/ 227534 w 1205302"/>
                <a:gd name="connsiteY2" fmla="*/ 1450130 h 1509493"/>
                <a:gd name="connsiteX3" fmla="*/ 221377 w 1205302"/>
                <a:gd name="connsiteY3" fmla="*/ 1130987 h 1509493"/>
                <a:gd name="connsiteX4" fmla="*/ 198144 w 1205302"/>
                <a:gd name="connsiteY4" fmla="*/ 1111182 h 1509493"/>
                <a:gd name="connsiteX5" fmla="*/ 191256 w 1205302"/>
                <a:gd name="connsiteY5" fmla="*/ 510087 h 1509493"/>
                <a:gd name="connsiteX6" fmla="*/ 219279 w 1205302"/>
                <a:gd name="connsiteY6" fmla="*/ 478466 h 1509493"/>
                <a:gd name="connsiteX7" fmla="*/ 232288 w 1205302"/>
                <a:gd name="connsiteY7" fmla="*/ 445940 h 1509493"/>
                <a:gd name="connsiteX8" fmla="*/ 233506 w 1205302"/>
                <a:gd name="connsiteY8" fmla="*/ 354183 h 1509493"/>
                <a:gd name="connsiteX9" fmla="*/ 216262 w 1205302"/>
                <a:gd name="connsiteY9" fmla="*/ 343637 h 1509493"/>
                <a:gd name="connsiteX10" fmla="*/ 241966 w 1205302"/>
                <a:gd name="connsiteY10" fmla="*/ 283832 h 1509493"/>
                <a:gd name="connsiteX11" fmla="*/ 270567 w 1205302"/>
                <a:gd name="connsiteY11" fmla="*/ 237815 h 1509493"/>
                <a:gd name="connsiteX12" fmla="*/ 349352 w 1205302"/>
                <a:gd name="connsiteY12" fmla="*/ 230853 h 1509493"/>
                <a:gd name="connsiteX13" fmla="*/ 405606 w 1205302"/>
                <a:gd name="connsiteY13" fmla="*/ 227011 h 1509493"/>
                <a:gd name="connsiteX14" fmla="*/ 619849 w 1205302"/>
                <a:gd name="connsiteY14" fmla="*/ 224648 h 1509493"/>
                <a:gd name="connsiteX15" fmla="*/ 951588 w 1205302"/>
                <a:gd name="connsiteY15" fmla="*/ 252521 h 1509493"/>
                <a:gd name="connsiteX16" fmla="*/ 984953 w 1205302"/>
                <a:gd name="connsiteY16" fmla="*/ 262803 h 1509493"/>
                <a:gd name="connsiteX17" fmla="*/ 1011229 w 1205302"/>
                <a:gd name="connsiteY17" fmla="*/ 329536 h 1509493"/>
                <a:gd name="connsiteX18" fmla="*/ 1013047 w 1205302"/>
                <a:gd name="connsiteY18" fmla="*/ 367931 h 1509493"/>
                <a:gd name="connsiteX19" fmla="*/ 1003959 w 1205302"/>
                <a:gd name="connsiteY19" fmla="*/ 459114 h 1509493"/>
                <a:gd name="connsiteX20" fmla="*/ 1047588 w 1205302"/>
                <a:gd name="connsiteY20" fmla="*/ 523902 h 1509493"/>
                <a:gd name="connsiteX21" fmla="*/ 1040316 w 1205302"/>
                <a:gd name="connsiteY21" fmla="*/ 1102195 h 1509493"/>
                <a:gd name="connsiteX22" fmla="*/ 1020320 w 1205302"/>
                <a:gd name="connsiteY22" fmla="*/ 1159784 h 1509493"/>
                <a:gd name="connsiteX23" fmla="*/ 1014866 w 1205302"/>
                <a:gd name="connsiteY23" fmla="*/ 1502920 h 1509493"/>
                <a:gd name="connsiteX24" fmla="*/ 1167561 w 1205302"/>
                <a:gd name="connsiteY24" fmla="*/ 1387000 h 1509493"/>
                <a:gd name="connsiteX25" fmla="*/ 1202108 w 1205302"/>
                <a:gd name="connsiteY25" fmla="*/ 1162183 h 1509493"/>
                <a:gd name="connsiteX26" fmla="*/ 1205302 w 1205302"/>
                <a:gd name="connsiteY26" fmla="*/ 11998 h 1509493"/>
                <a:gd name="connsiteX27" fmla="*/ 0 w 1205302"/>
                <a:gd name="connsiteY27" fmla="*/ 0 h 1509493"/>
                <a:gd name="connsiteX0" fmla="*/ 0 w 1205302"/>
                <a:gd name="connsiteY0" fmla="*/ 0 h 1509493"/>
                <a:gd name="connsiteX1" fmla="*/ 30622 w 1205302"/>
                <a:gd name="connsiteY1" fmla="*/ 1444719 h 1509493"/>
                <a:gd name="connsiteX2" fmla="*/ 227534 w 1205302"/>
                <a:gd name="connsiteY2" fmla="*/ 1450130 h 1509493"/>
                <a:gd name="connsiteX3" fmla="*/ 221377 w 1205302"/>
                <a:gd name="connsiteY3" fmla="*/ 1130987 h 1509493"/>
                <a:gd name="connsiteX4" fmla="*/ 198144 w 1205302"/>
                <a:gd name="connsiteY4" fmla="*/ 1111182 h 1509493"/>
                <a:gd name="connsiteX5" fmla="*/ 191256 w 1205302"/>
                <a:gd name="connsiteY5" fmla="*/ 510087 h 1509493"/>
                <a:gd name="connsiteX6" fmla="*/ 219279 w 1205302"/>
                <a:gd name="connsiteY6" fmla="*/ 478466 h 1509493"/>
                <a:gd name="connsiteX7" fmla="*/ 232288 w 1205302"/>
                <a:gd name="connsiteY7" fmla="*/ 445940 h 1509493"/>
                <a:gd name="connsiteX8" fmla="*/ 233506 w 1205302"/>
                <a:gd name="connsiteY8" fmla="*/ 354183 h 1509493"/>
                <a:gd name="connsiteX9" fmla="*/ 216262 w 1205302"/>
                <a:gd name="connsiteY9" fmla="*/ 343637 h 1509493"/>
                <a:gd name="connsiteX10" fmla="*/ 241966 w 1205302"/>
                <a:gd name="connsiteY10" fmla="*/ 283832 h 1509493"/>
                <a:gd name="connsiteX11" fmla="*/ 270567 w 1205302"/>
                <a:gd name="connsiteY11" fmla="*/ 237815 h 1509493"/>
                <a:gd name="connsiteX12" fmla="*/ 349352 w 1205302"/>
                <a:gd name="connsiteY12" fmla="*/ 230853 h 1509493"/>
                <a:gd name="connsiteX13" fmla="*/ 405606 w 1205302"/>
                <a:gd name="connsiteY13" fmla="*/ 227011 h 1509493"/>
                <a:gd name="connsiteX14" fmla="*/ 619849 w 1205302"/>
                <a:gd name="connsiteY14" fmla="*/ 224648 h 1509493"/>
                <a:gd name="connsiteX15" fmla="*/ 951588 w 1205302"/>
                <a:gd name="connsiteY15" fmla="*/ 252521 h 1509493"/>
                <a:gd name="connsiteX16" fmla="*/ 984953 w 1205302"/>
                <a:gd name="connsiteY16" fmla="*/ 262803 h 1509493"/>
                <a:gd name="connsiteX17" fmla="*/ 1011229 w 1205302"/>
                <a:gd name="connsiteY17" fmla="*/ 329536 h 1509493"/>
                <a:gd name="connsiteX18" fmla="*/ 1013047 w 1205302"/>
                <a:gd name="connsiteY18" fmla="*/ 367931 h 1509493"/>
                <a:gd name="connsiteX19" fmla="*/ 1003959 w 1205302"/>
                <a:gd name="connsiteY19" fmla="*/ 459114 h 1509493"/>
                <a:gd name="connsiteX20" fmla="*/ 1047588 w 1205302"/>
                <a:gd name="connsiteY20" fmla="*/ 523902 h 1509493"/>
                <a:gd name="connsiteX21" fmla="*/ 1040316 w 1205302"/>
                <a:gd name="connsiteY21" fmla="*/ 1102195 h 1509493"/>
                <a:gd name="connsiteX22" fmla="*/ 1020320 w 1205302"/>
                <a:gd name="connsiteY22" fmla="*/ 1159784 h 1509493"/>
                <a:gd name="connsiteX23" fmla="*/ 1014866 w 1205302"/>
                <a:gd name="connsiteY23" fmla="*/ 1502920 h 1509493"/>
                <a:gd name="connsiteX24" fmla="*/ 1167561 w 1205302"/>
                <a:gd name="connsiteY24" fmla="*/ 1387000 h 1509493"/>
                <a:gd name="connsiteX25" fmla="*/ 1202108 w 1205302"/>
                <a:gd name="connsiteY25" fmla="*/ 1162183 h 1509493"/>
                <a:gd name="connsiteX26" fmla="*/ 1205302 w 1205302"/>
                <a:gd name="connsiteY26" fmla="*/ 11998 h 1509493"/>
                <a:gd name="connsiteX27" fmla="*/ 0 w 1205302"/>
                <a:gd name="connsiteY27" fmla="*/ 0 h 1509493"/>
                <a:gd name="connsiteX0" fmla="*/ 0 w 1205302"/>
                <a:gd name="connsiteY0" fmla="*/ 0 h 1527722"/>
                <a:gd name="connsiteX1" fmla="*/ 30622 w 1205302"/>
                <a:gd name="connsiteY1" fmla="*/ 1444719 h 1527722"/>
                <a:gd name="connsiteX2" fmla="*/ 227534 w 1205302"/>
                <a:gd name="connsiteY2" fmla="*/ 1450130 h 1527722"/>
                <a:gd name="connsiteX3" fmla="*/ 221377 w 1205302"/>
                <a:gd name="connsiteY3" fmla="*/ 1130987 h 1527722"/>
                <a:gd name="connsiteX4" fmla="*/ 198144 w 1205302"/>
                <a:gd name="connsiteY4" fmla="*/ 1111182 h 1527722"/>
                <a:gd name="connsiteX5" fmla="*/ 191256 w 1205302"/>
                <a:gd name="connsiteY5" fmla="*/ 510087 h 1527722"/>
                <a:gd name="connsiteX6" fmla="*/ 219279 w 1205302"/>
                <a:gd name="connsiteY6" fmla="*/ 478466 h 1527722"/>
                <a:gd name="connsiteX7" fmla="*/ 232288 w 1205302"/>
                <a:gd name="connsiteY7" fmla="*/ 445940 h 1527722"/>
                <a:gd name="connsiteX8" fmla="*/ 233506 w 1205302"/>
                <a:gd name="connsiteY8" fmla="*/ 354183 h 1527722"/>
                <a:gd name="connsiteX9" fmla="*/ 216262 w 1205302"/>
                <a:gd name="connsiteY9" fmla="*/ 343637 h 1527722"/>
                <a:gd name="connsiteX10" fmla="*/ 241966 w 1205302"/>
                <a:gd name="connsiteY10" fmla="*/ 283832 h 1527722"/>
                <a:gd name="connsiteX11" fmla="*/ 270567 w 1205302"/>
                <a:gd name="connsiteY11" fmla="*/ 237815 h 1527722"/>
                <a:gd name="connsiteX12" fmla="*/ 349352 w 1205302"/>
                <a:gd name="connsiteY12" fmla="*/ 230853 h 1527722"/>
                <a:gd name="connsiteX13" fmla="*/ 405606 w 1205302"/>
                <a:gd name="connsiteY13" fmla="*/ 227011 h 1527722"/>
                <a:gd name="connsiteX14" fmla="*/ 619849 w 1205302"/>
                <a:gd name="connsiteY14" fmla="*/ 224648 h 1527722"/>
                <a:gd name="connsiteX15" fmla="*/ 951588 w 1205302"/>
                <a:gd name="connsiteY15" fmla="*/ 252521 h 1527722"/>
                <a:gd name="connsiteX16" fmla="*/ 984953 w 1205302"/>
                <a:gd name="connsiteY16" fmla="*/ 262803 h 1527722"/>
                <a:gd name="connsiteX17" fmla="*/ 1011229 w 1205302"/>
                <a:gd name="connsiteY17" fmla="*/ 329536 h 1527722"/>
                <a:gd name="connsiteX18" fmla="*/ 1013047 w 1205302"/>
                <a:gd name="connsiteY18" fmla="*/ 367931 h 1527722"/>
                <a:gd name="connsiteX19" fmla="*/ 1003959 w 1205302"/>
                <a:gd name="connsiteY19" fmla="*/ 459114 h 1527722"/>
                <a:gd name="connsiteX20" fmla="*/ 1047588 w 1205302"/>
                <a:gd name="connsiteY20" fmla="*/ 523902 h 1527722"/>
                <a:gd name="connsiteX21" fmla="*/ 1040316 w 1205302"/>
                <a:gd name="connsiteY21" fmla="*/ 1102195 h 1527722"/>
                <a:gd name="connsiteX22" fmla="*/ 1020320 w 1205302"/>
                <a:gd name="connsiteY22" fmla="*/ 1159784 h 1527722"/>
                <a:gd name="connsiteX23" fmla="*/ 1014866 w 1205302"/>
                <a:gd name="connsiteY23" fmla="*/ 1502920 h 1527722"/>
                <a:gd name="connsiteX24" fmla="*/ 1196647 w 1205302"/>
                <a:gd name="connsiteY24" fmla="*/ 1511777 h 1527722"/>
                <a:gd name="connsiteX25" fmla="*/ 1202108 w 1205302"/>
                <a:gd name="connsiteY25" fmla="*/ 1162183 h 1527722"/>
                <a:gd name="connsiteX26" fmla="*/ 1205302 w 1205302"/>
                <a:gd name="connsiteY26" fmla="*/ 11998 h 1527722"/>
                <a:gd name="connsiteX27" fmla="*/ 0 w 1205302"/>
                <a:gd name="connsiteY27" fmla="*/ 0 h 1527722"/>
                <a:gd name="connsiteX0" fmla="*/ 0 w 1205302"/>
                <a:gd name="connsiteY0" fmla="*/ 0 h 1520401"/>
                <a:gd name="connsiteX1" fmla="*/ 30622 w 1205302"/>
                <a:gd name="connsiteY1" fmla="*/ 1444719 h 1520401"/>
                <a:gd name="connsiteX2" fmla="*/ 227534 w 1205302"/>
                <a:gd name="connsiteY2" fmla="*/ 1450130 h 1520401"/>
                <a:gd name="connsiteX3" fmla="*/ 221377 w 1205302"/>
                <a:gd name="connsiteY3" fmla="*/ 1130987 h 1520401"/>
                <a:gd name="connsiteX4" fmla="*/ 198144 w 1205302"/>
                <a:gd name="connsiteY4" fmla="*/ 1111182 h 1520401"/>
                <a:gd name="connsiteX5" fmla="*/ 191256 w 1205302"/>
                <a:gd name="connsiteY5" fmla="*/ 510087 h 1520401"/>
                <a:gd name="connsiteX6" fmla="*/ 219279 w 1205302"/>
                <a:gd name="connsiteY6" fmla="*/ 478466 h 1520401"/>
                <a:gd name="connsiteX7" fmla="*/ 232288 w 1205302"/>
                <a:gd name="connsiteY7" fmla="*/ 445940 h 1520401"/>
                <a:gd name="connsiteX8" fmla="*/ 233506 w 1205302"/>
                <a:gd name="connsiteY8" fmla="*/ 354183 h 1520401"/>
                <a:gd name="connsiteX9" fmla="*/ 216262 w 1205302"/>
                <a:gd name="connsiteY9" fmla="*/ 343637 h 1520401"/>
                <a:gd name="connsiteX10" fmla="*/ 241966 w 1205302"/>
                <a:gd name="connsiteY10" fmla="*/ 283832 h 1520401"/>
                <a:gd name="connsiteX11" fmla="*/ 270567 w 1205302"/>
                <a:gd name="connsiteY11" fmla="*/ 237815 h 1520401"/>
                <a:gd name="connsiteX12" fmla="*/ 349352 w 1205302"/>
                <a:gd name="connsiteY12" fmla="*/ 230853 h 1520401"/>
                <a:gd name="connsiteX13" fmla="*/ 405606 w 1205302"/>
                <a:gd name="connsiteY13" fmla="*/ 227011 h 1520401"/>
                <a:gd name="connsiteX14" fmla="*/ 619849 w 1205302"/>
                <a:gd name="connsiteY14" fmla="*/ 224648 h 1520401"/>
                <a:gd name="connsiteX15" fmla="*/ 951588 w 1205302"/>
                <a:gd name="connsiteY15" fmla="*/ 252521 h 1520401"/>
                <a:gd name="connsiteX16" fmla="*/ 984953 w 1205302"/>
                <a:gd name="connsiteY16" fmla="*/ 262803 h 1520401"/>
                <a:gd name="connsiteX17" fmla="*/ 1011229 w 1205302"/>
                <a:gd name="connsiteY17" fmla="*/ 329536 h 1520401"/>
                <a:gd name="connsiteX18" fmla="*/ 1013047 w 1205302"/>
                <a:gd name="connsiteY18" fmla="*/ 367931 h 1520401"/>
                <a:gd name="connsiteX19" fmla="*/ 1003959 w 1205302"/>
                <a:gd name="connsiteY19" fmla="*/ 459114 h 1520401"/>
                <a:gd name="connsiteX20" fmla="*/ 1047588 w 1205302"/>
                <a:gd name="connsiteY20" fmla="*/ 523902 h 1520401"/>
                <a:gd name="connsiteX21" fmla="*/ 1040316 w 1205302"/>
                <a:gd name="connsiteY21" fmla="*/ 1102195 h 1520401"/>
                <a:gd name="connsiteX22" fmla="*/ 1020320 w 1205302"/>
                <a:gd name="connsiteY22" fmla="*/ 1159784 h 1520401"/>
                <a:gd name="connsiteX23" fmla="*/ 1014866 w 1205302"/>
                <a:gd name="connsiteY23" fmla="*/ 1502920 h 1520401"/>
                <a:gd name="connsiteX24" fmla="*/ 1196647 w 1205302"/>
                <a:gd name="connsiteY24" fmla="*/ 1511777 h 1520401"/>
                <a:gd name="connsiteX25" fmla="*/ 1202108 w 1205302"/>
                <a:gd name="connsiteY25" fmla="*/ 1162183 h 1520401"/>
                <a:gd name="connsiteX26" fmla="*/ 1205302 w 1205302"/>
                <a:gd name="connsiteY26" fmla="*/ 11998 h 1520401"/>
                <a:gd name="connsiteX27" fmla="*/ 0 w 1205302"/>
                <a:gd name="connsiteY27" fmla="*/ 0 h 1520401"/>
                <a:gd name="connsiteX0" fmla="*/ 0 w 1205302"/>
                <a:gd name="connsiteY0" fmla="*/ 0 h 1520401"/>
                <a:gd name="connsiteX1" fmla="*/ 30622 w 1205302"/>
                <a:gd name="connsiteY1" fmla="*/ 1444719 h 1520401"/>
                <a:gd name="connsiteX2" fmla="*/ 227534 w 1205302"/>
                <a:gd name="connsiteY2" fmla="*/ 1450130 h 1520401"/>
                <a:gd name="connsiteX3" fmla="*/ 221377 w 1205302"/>
                <a:gd name="connsiteY3" fmla="*/ 1130987 h 1520401"/>
                <a:gd name="connsiteX4" fmla="*/ 198144 w 1205302"/>
                <a:gd name="connsiteY4" fmla="*/ 1111182 h 1520401"/>
                <a:gd name="connsiteX5" fmla="*/ 191256 w 1205302"/>
                <a:gd name="connsiteY5" fmla="*/ 510087 h 1520401"/>
                <a:gd name="connsiteX6" fmla="*/ 219279 w 1205302"/>
                <a:gd name="connsiteY6" fmla="*/ 478466 h 1520401"/>
                <a:gd name="connsiteX7" fmla="*/ 232288 w 1205302"/>
                <a:gd name="connsiteY7" fmla="*/ 445940 h 1520401"/>
                <a:gd name="connsiteX8" fmla="*/ 233506 w 1205302"/>
                <a:gd name="connsiteY8" fmla="*/ 354183 h 1520401"/>
                <a:gd name="connsiteX9" fmla="*/ 216262 w 1205302"/>
                <a:gd name="connsiteY9" fmla="*/ 343637 h 1520401"/>
                <a:gd name="connsiteX10" fmla="*/ 241966 w 1205302"/>
                <a:gd name="connsiteY10" fmla="*/ 283832 h 1520401"/>
                <a:gd name="connsiteX11" fmla="*/ 270567 w 1205302"/>
                <a:gd name="connsiteY11" fmla="*/ 237815 h 1520401"/>
                <a:gd name="connsiteX12" fmla="*/ 349352 w 1205302"/>
                <a:gd name="connsiteY12" fmla="*/ 230853 h 1520401"/>
                <a:gd name="connsiteX13" fmla="*/ 405606 w 1205302"/>
                <a:gd name="connsiteY13" fmla="*/ 227011 h 1520401"/>
                <a:gd name="connsiteX14" fmla="*/ 619849 w 1205302"/>
                <a:gd name="connsiteY14" fmla="*/ 224648 h 1520401"/>
                <a:gd name="connsiteX15" fmla="*/ 951588 w 1205302"/>
                <a:gd name="connsiteY15" fmla="*/ 252521 h 1520401"/>
                <a:gd name="connsiteX16" fmla="*/ 984953 w 1205302"/>
                <a:gd name="connsiteY16" fmla="*/ 262803 h 1520401"/>
                <a:gd name="connsiteX17" fmla="*/ 1011229 w 1205302"/>
                <a:gd name="connsiteY17" fmla="*/ 329536 h 1520401"/>
                <a:gd name="connsiteX18" fmla="*/ 1013047 w 1205302"/>
                <a:gd name="connsiteY18" fmla="*/ 367931 h 1520401"/>
                <a:gd name="connsiteX19" fmla="*/ 1003959 w 1205302"/>
                <a:gd name="connsiteY19" fmla="*/ 459114 h 1520401"/>
                <a:gd name="connsiteX20" fmla="*/ 1047588 w 1205302"/>
                <a:gd name="connsiteY20" fmla="*/ 523902 h 1520401"/>
                <a:gd name="connsiteX21" fmla="*/ 1040316 w 1205302"/>
                <a:gd name="connsiteY21" fmla="*/ 1102195 h 1520401"/>
                <a:gd name="connsiteX22" fmla="*/ 1020320 w 1205302"/>
                <a:gd name="connsiteY22" fmla="*/ 1159784 h 1520401"/>
                <a:gd name="connsiteX23" fmla="*/ 1014866 w 1205302"/>
                <a:gd name="connsiteY23" fmla="*/ 1502920 h 1520401"/>
                <a:gd name="connsiteX24" fmla="*/ 1196647 w 1205302"/>
                <a:gd name="connsiteY24" fmla="*/ 1511777 h 1520401"/>
                <a:gd name="connsiteX25" fmla="*/ 1202108 w 1205302"/>
                <a:gd name="connsiteY25" fmla="*/ 1162183 h 1520401"/>
                <a:gd name="connsiteX26" fmla="*/ 1205302 w 1205302"/>
                <a:gd name="connsiteY26" fmla="*/ 11998 h 1520401"/>
                <a:gd name="connsiteX27" fmla="*/ 0 w 1205302"/>
                <a:gd name="connsiteY27" fmla="*/ 0 h 1520401"/>
                <a:gd name="connsiteX0" fmla="*/ 0 w 1205302"/>
                <a:gd name="connsiteY0" fmla="*/ 0 h 1511777"/>
                <a:gd name="connsiteX1" fmla="*/ 30622 w 1205302"/>
                <a:gd name="connsiteY1" fmla="*/ 1444719 h 1511777"/>
                <a:gd name="connsiteX2" fmla="*/ 227534 w 1205302"/>
                <a:gd name="connsiteY2" fmla="*/ 1450130 h 1511777"/>
                <a:gd name="connsiteX3" fmla="*/ 221377 w 1205302"/>
                <a:gd name="connsiteY3" fmla="*/ 1130987 h 1511777"/>
                <a:gd name="connsiteX4" fmla="*/ 198144 w 1205302"/>
                <a:gd name="connsiteY4" fmla="*/ 1111182 h 1511777"/>
                <a:gd name="connsiteX5" fmla="*/ 191256 w 1205302"/>
                <a:gd name="connsiteY5" fmla="*/ 510087 h 1511777"/>
                <a:gd name="connsiteX6" fmla="*/ 219279 w 1205302"/>
                <a:gd name="connsiteY6" fmla="*/ 478466 h 1511777"/>
                <a:gd name="connsiteX7" fmla="*/ 232288 w 1205302"/>
                <a:gd name="connsiteY7" fmla="*/ 445940 h 1511777"/>
                <a:gd name="connsiteX8" fmla="*/ 233506 w 1205302"/>
                <a:gd name="connsiteY8" fmla="*/ 354183 h 1511777"/>
                <a:gd name="connsiteX9" fmla="*/ 216262 w 1205302"/>
                <a:gd name="connsiteY9" fmla="*/ 343637 h 1511777"/>
                <a:gd name="connsiteX10" fmla="*/ 241966 w 1205302"/>
                <a:gd name="connsiteY10" fmla="*/ 283832 h 1511777"/>
                <a:gd name="connsiteX11" fmla="*/ 270567 w 1205302"/>
                <a:gd name="connsiteY11" fmla="*/ 237815 h 1511777"/>
                <a:gd name="connsiteX12" fmla="*/ 349352 w 1205302"/>
                <a:gd name="connsiteY12" fmla="*/ 230853 h 1511777"/>
                <a:gd name="connsiteX13" fmla="*/ 405606 w 1205302"/>
                <a:gd name="connsiteY13" fmla="*/ 227011 h 1511777"/>
                <a:gd name="connsiteX14" fmla="*/ 619849 w 1205302"/>
                <a:gd name="connsiteY14" fmla="*/ 224648 h 1511777"/>
                <a:gd name="connsiteX15" fmla="*/ 951588 w 1205302"/>
                <a:gd name="connsiteY15" fmla="*/ 252521 h 1511777"/>
                <a:gd name="connsiteX16" fmla="*/ 984953 w 1205302"/>
                <a:gd name="connsiteY16" fmla="*/ 262803 h 1511777"/>
                <a:gd name="connsiteX17" fmla="*/ 1011229 w 1205302"/>
                <a:gd name="connsiteY17" fmla="*/ 329536 h 1511777"/>
                <a:gd name="connsiteX18" fmla="*/ 1013047 w 1205302"/>
                <a:gd name="connsiteY18" fmla="*/ 367931 h 1511777"/>
                <a:gd name="connsiteX19" fmla="*/ 1003959 w 1205302"/>
                <a:gd name="connsiteY19" fmla="*/ 459114 h 1511777"/>
                <a:gd name="connsiteX20" fmla="*/ 1047588 w 1205302"/>
                <a:gd name="connsiteY20" fmla="*/ 523902 h 1511777"/>
                <a:gd name="connsiteX21" fmla="*/ 1040316 w 1205302"/>
                <a:gd name="connsiteY21" fmla="*/ 1102195 h 1511777"/>
                <a:gd name="connsiteX22" fmla="*/ 1020320 w 1205302"/>
                <a:gd name="connsiteY22" fmla="*/ 1159784 h 1511777"/>
                <a:gd name="connsiteX23" fmla="*/ 1014866 w 1205302"/>
                <a:gd name="connsiteY23" fmla="*/ 1502920 h 1511777"/>
                <a:gd name="connsiteX24" fmla="*/ 1196647 w 1205302"/>
                <a:gd name="connsiteY24" fmla="*/ 1511777 h 1511777"/>
                <a:gd name="connsiteX25" fmla="*/ 1202108 w 1205302"/>
                <a:gd name="connsiteY25" fmla="*/ 1162183 h 1511777"/>
                <a:gd name="connsiteX26" fmla="*/ 1205302 w 1205302"/>
                <a:gd name="connsiteY26" fmla="*/ 11998 h 1511777"/>
                <a:gd name="connsiteX27" fmla="*/ 0 w 1205302"/>
                <a:gd name="connsiteY27" fmla="*/ 0 h 1511777"/>
                <a:gd name="connsiteX0" fmla="*/ 0 w 1298922"/>
                <a:gd name="connsiteY0" fmla="*/ 0 h 1511777"/>
                <a:gd name="connsiteX1" fmla="*/ 30622 w 1298922"/>
                <a:gd name="connsiteY1" fmla="*/ 1444719 h 1511777"/>
                <a:gd name="connsiteX2" fmla="*/ 227534 w 1298922"/>
                <a:gd name="connsiteY2" fmla="*/ 1450130 h 1511777"/>
                <a:gd name="connsiteX3" fmla="*/ 221377 w 1298922"/>
                <a:gd name="connsiteY3" fmla="*/ 1130987 h 1511777"/>
                <a:gd name="connsiteX4" fmla="*/ 198144 w 1298922"/>
                <a:gd name="connsiteY4" fmla="*/ 1111182 h 1511777"/>
                <a:gd name="connsiteX5" fmla="*/ 191256 w 1298922"/>
                <a:gd name="connsiteY5" fmla="*/ 510087 h 1511777"/>
                <a:gd name="connsiteX6" fmla="*/ 219279 w 1298922"/>
                <a:gd name="connsiteY6" fmla="*/ 478466 h 1511777"/>
                <a:gd name="connsiteX7" fmla="*/ 232288 w 1298922"/>
                <a:gd name="connsiteY7" fmla="*/ 445940 h 1511777"/>
                <a:gd name="connsiteX8" fmla="*/ 233506 w 1298922"/>
                <a:gd name="connsiteY8" fmla="*/ 354183 h 1511777"/>
                <a:gd name="connsiteX9" fmla="*/ 216262 w 1298922"/>
                <a:gd name="connsiteY9" fmla="*/ 343637 h 1511777"/>
                <a:gd name="connsiteX10" fmla="*/ 241966 w 1298922"/>
                <a:gd name="connsiteY10" fmla="*/ 283832 h 1511777"/>
                <a:gd name="connsiteX11" fmla="*/ 270567 w 1298922"/>
                <a:gd name="connsiteY11" fmla="*/ 237815 h 1511777"/>
                <a:gd name="connsiteX12" fmla="*/ 349352 w 1298922"/>
                <a:gd name="connsiteY12" fmla="*/ 230853 h 1511777"/>
                <a:gd name="connsiteX13" fmla="*/ 405606 w 1298922"/>
                <a:gd name="connsiteY13" fmla="*/ 227011 h 1511777"/>
                <a:gd name="connsiteX14" fmla="*/ 619849 w 1298922"/>
                <a:gd name="connsiteY14" fmla="*/ 224648 h 1511777"/>
                <a:gd name="connsiteX15" fmla="*/ 951588 w 1298922"/>
                <a:gd name="connsiteY15" fmla="*/ 252521 h 1511777"/>
                <a:gd name="connsiteX16" fmla="*/ 984953 w 1298922"/>
                <a:gd name="connsiteY16" fmla="*/ 262803 h 1511777"/>
                <a:gd name="connsiteX17" fmla="*/ 1011229 w 1298922"/>
                <a:gd name="connsiteY17" fmla="*/ 329536 h 1511777"/>
                <a:gd name="connsiteX18" fmla="*/ 1013047 w 1298922"/>
                <a:gd name="connsiteY18" fmla="*/ 367931 h 1511777"/>
                <a:gd name="connsiteX19" fmla="*/ 1003959 w 1298922"/>
                <a:gd name="connsiteY19" fmla="*/ 459114 h 1511777"/>
                <a:gd name="connsiteX20" fmla="*/ 1047588 w 1298922"/>
                <a:gd name="connsiteY20" fmla="*/ 523902 h 1511777"/>
                <a:gd name="connsiteX21" fmla="*/ 1040316 w 1298922"/>
                <a:gd name="connsiteY21" fmla="*/ 1102195 h 1511777"/>
                <a:gd name="connsiteX22" fmla="*/ 1020320 w 1298922"/>
                <a:gd name="connsiteY22" fmla="*/ 1159784 h 1511777"/>
                <a:gd name="connsiteX23" fmla="*/ 1014866 w 1298922"/>
                <a:gd name="connsiteY23" fmla="*/ 1502920 h 1511777"/>
                <a:gd name="connsiteX24" fmla="*/ 1196647 w 1298922"/>
                <a:gd name="connsiteY24" fmla="*/ 1511777 h 1511777"/>
                <a:gd name="connsiteX25" fmla="*/ 1205302 w 1298922"/>
                <a:gd name="connsiteY25" fmla="*/ 11998 h 1511777"/>
                <a:gd name="connsiteX26" fmla="*/ 0 w 1298922"/>
                <a:gd name="connsiteY26" fmla="*/ 0 h 1511777"/>
                <a:gd name="connsiteX0" fmla="*/ 0 w 1214357"/>
                <a:gd name="connsiteY0" fmla="*/ 0 h 1511777"/>
                <a:gd name="connsiteX1" fmla="*/ 30622 w 1214357"/>
                <a:gd name="connsiteY1" fmla="*/ 1444719 h 1511777"/>
                <a:gd name="connsiteX2" fmla="*/ 227534 w 1214357"/>
                <a:gd name="connsiteY2" fmla="*/ 1450130 h 1511777"/>
                <a:gd name="connsiteX3" fmla="*/ 221377 w 1214357"/>
                <a:gd name="connsiteY3" fmla="*/ 1130987 h 1511777"/>
                <a:gd name="connsiteX4" fmla="*/ 198144 w 1214357"/>
                <a:gd name="connsiteY4" fmla="*/ 1111182 h 1511777"/>
                <a:gd name="connsiteX5" fmla="*/ 191256 w 1214357"/>
                <a:gd name="connsiteY5" fmla="*/ 510087 h 1511777"/>
                <a:gd name="connsiteX6" fmla="*/ 219279 w 1214357"/>
                <a:gd name="connsiteY6" fmla="*/ 478466 h 1511777"/>
                <a:gd name="connsiteX7" fmla="*/ 232288 w 1214357"/>
                <a:gd name="connsiteY7" fmla="*/ 445940 h 1511777"/>
                <a:gd name="connsiteX8" fmla="*/ 233506 w 1214357"/>
                <a:gd name="connsiteY8" fmla="*/ 354183 h 1511777"/>
                <a:gd name="connsiteX9" fmla="*/ 216262 w 1214357"/>
                <a:gd name="connsiteY9" fmla="*/ 343637 h 1511777"/>
                <a:gd name="connsiteX10" fmla="*/ 241966 w 1214357"/>
                <a:gd name="connsiteY10" fmla="*/ 283832 h 1511777"/>
                <a:gd name="connsiteX11" fmla="*/ 270567 w 1214357"/>
                <a:gd name="connsiteY11" fmla="*/ 237815 h 1511777"/>
                <a:gd name="connsiteX12" fmla="*/ 349352 w 1214357"/>
                <a:gd name="connsiteY12" fmla="*/ 230853 h 1511777"/>
                <a:gd name="connsiteX13" fmla="*/ 405606 w 1214357"/>
                <a:gd name="connsiteY13" fmla="*/ 227011 h 1511777"/>
                <a:gd name="connsiteX14" fmla="*/ 619849 w 1214357"/>
                <a:gd name="connsiteY14" fmla="*/ 224648 h 1511777"/>
                <a:gd name="connsiteX15" fmla="*/ 951588 w 1214357"/>
                <a:gd name="connsiteY15" fmla="*/ 252521 h 1511777"/>
                <a:gd name="connsiteX16" fmla="*/ 984953 w 1214357"/>
                <a:gd name="connsiteY16" fmla="*/ 262803 h 1511777"/>
                <a:gd name="connsiteX17" fmla="*/ 1011229 w 1214357"/>
                <a:gd name="connsiteY17" fmla="*/ 329536 h 1511777"/>
                <a:gd name="connsiteX18" fmla="*/ 1013047 w 1214357"/>
                <a:gd name="connsiteY18" fmla="*/ 367931 h 1511777"/>
                <a:gd name="connsiteX19" fmla="*/ 1003959 w 1214357"/>
                <a:gd name="connsiteY19" fmla="*/ 459114 h 1511777"/>
                <a:gd name="connsiteX20" fmla="*/ 1047588 w 1214357"/>
                <a:gd name="connsiteY20" fmla="*/ 523902 h 1511777"/>
                <a:gd name="connsiteX21" fmla="*/ 1040316 w 1214357"/>
                <a:gd name="connsiteY21" fmla="*/ 1102195 h 1511777"/>
                <a:gd name="connsiteX22" fmla="*/ 1020320 w 1214357"/>
                <a:gd name="connsiteY22" fmla="*/ 1159784 h 1511777"/>
                <a:gd name="connsiteX23" fmla="*/ 1014866 w 1214357"/>
                <a:gd name="connsiteY23" fmla="*/ 1502920 h 1511777"/>
                <a:gd name="connsiteX24" fmla="*/ 1196647 w 1214357"/>
                <a:gd name="connsiteY24" fmla="*/ 1511777 h 1511777"/>
                <a:gd name="connsiteX25" fmla="*/ 1205302 w 1214357"/>
                <a:gd name="connsiteY25" fmla="*/ 11998 h 1511777"/>
                <a:gd name="connsiteX26" fmla="*/ 0 w 1214357"/>
                <a:gd name="connsiteY26" fmla="*/ 0 h 1511777"/>
                <a:gd name="connsiteX0" fmla="*/ 0 w 1205940"/>
                <a:gd name="connsiteY0" fmla="*/ 0 h 1511777"/>
                <a:gd name="connsiteX1" fmla="*/ 30622 w 1205940"/>
                <a:gd name="connsiteY1" fmla="*/ 1444719 h 1511777"/>
                <a:gd name="connsiteX2" fmla="*/ 227534 w 1205940"/>
                <a:gd name="connsiteY2" fmla="*/ 1450130 h 1511777"/>
                <a:gd name="connsiteX3" fmla="*/ 221377 w 1205940"/>
                <a:gd name="connsiteY3" fmla="*/ 1130987 h 1511777"/>
                <a:gd name="connsiteX4" fmla="*/ 198144 w 1205940"/>
                <a:gd name="connsiteY4" fmla="*/ 1111182 h 1511777"/>
                <a:gd name="connsiteX5" fmla="*/ 191256 w 1205940"/>
                <a:gd name="connsiteY5" fmla="*/ 510087 h 1511777"/>
                <a:gd name="connsiteX6" fmla="*/ 219279 w 1205940"/>
                <a:gd name="connsiteY6" fmla="*/ 478466 h 1511777"/>
                <a:gd name="connsiteX7" fmla="*/ 232288 w 1205940"/>
                <a:gd name="connsiteY7" fmla="*/ 445940 h 1511777"/>
                <a:gd name="connsiteX8" fmla="*/ 233506 w 1205940"/>
                <a:gd name="connsiteY8" fmla="*/ 354183 h 1511777"/>
                <a:gd name="connsiteX9" fmla="*/ 216262 w 1205940"/>
                <a:gd name="connsiteY9" fmla="*/ 343637 h 1511777"/>
                <a:gd name="connsiteX10" fmla="*/ 241966 w 1205940"/>
                <a:gd name="connsiteY10" fmla="*/ 283832 h 1511777"/>
                <a:gd name="connsiteX11" fmla="*/ 270567 w 1205940"/>
                <a:gd name="connsiteY11" fmla="*/ 237815 h 1511777"/>
                <a:gd name="connsiteX12" fmla="*/ 349352 w 1205940"/>
                <a:gd name="connsiteY12" fmla="*/ 230853 h 1511777"/>
                <a:gd name="connsiteX13" fmla="*/ 405606 w 1205940"/>
                <a:gd name="connsiteY13" fmla="*/ 227011 h 1511777"/>
                <a:gd name="connsiteX14" fmla="*/ 619849 w 1205940"/>
                <a:gd name="connsiteY14" fmla="*/ 224648 h 1511777"/>
                <a:gd name="connsiteX15" fmla="*/ 951588 w 1205940"/>
                <a:gd name="connsiteY15" fmla="*/ 252521 h 1511777"/>
                <a:gd name="connsiteX16" fmla="*/ 984953 w 1205940"/>
                <a:gd name="connsiteY16" fmla="*/ 262803 h 1511777"/>
                <a:gd name="connsiteX17" fmla="*/ 1011229 w 1205940"/>
                <a:gd name="connsiteY17" fmla="*/ 329536 h 1511777"/>
                <a:gd name="connsiteX18" fmla="*/ 1013047 w 1205940"/>
                <a:gd name="connsiteY18" fmla="*/ 367931 h 1511777"/>
                <a:gd name="connsiteX19" fmla="*/ 1003959 w 1205940"/>
                <a:gd name="connsiteY19" fmla="*/ 459114 h 1511777"/>
                <a:gd name="connsiteX20" fmla="*/ 1047588 w 1205940"/>
                <a:gd name="connsiteY20" fmla="*/ 523902 h 1511777"/>
                <a:gd name="connsiteX21" fmla="*/ 1040316 w 1205940"/>
                <a:gd name="connsiteY21" fmla="*/ 1102195 h 1511777"/>
                <a:gd name="connsiteX22" fmla="*/ 1020320 w 1205940"/>
                <a:gd name="connsiteY22" fmla="*/ 1159784 h 1511777"/>
                <a:gd name="connsiteX23" fmla="*/ 1014866 w 1205940"/>
                <a:gd name="connsiteY23" fmla="*/ 1502920 h 1511777"/>
                <a:gd name="connsiteX24" fmla="*/ 1196647 w 1205940"/>
                <a:gd name="connsiteY24" fmla="*/ 1511777 h 1511777"/>
                <a:gd name="connsiteX25" fmla="*/ 1205302 w 1205940"/>
                <a:gd name="connsiteY25" fmla="*/ 11998 h 1511777"/>
                <a:gd name="connsiteX26" fmla="*/ 0 w 1205940"/>
                <a:gd name="connsiteY26" fmla="*/ 0 h 1511777"/>
                <a:gd name="connsiteX0" fmla="*/ 3917 w 1175318"/>
                <a:gd name="connsiteY0" fmla="*/ 0 h 1506978"/>
                <a:gd name="connsiteX1" fmla="*/ 0 w 1175318"/>
                <a:gd name="connsiteY1" fmla="*/ 1439920 h 1506978"/>
                <a:gd name="connsiteX2" fmla="*/ 196912 w 1175318"/>
                <a:gd name="connsiteY2" fmla="*/ 1445331 h 1506978"/>
                <a:gd name="connsiteX3" fmla="*/ 190755 w 1175318"/>
                <a:gd name="connsiteY3" fmla="*/ 1126188 h 1506978"/>
                <a:gd name="connsiteX4" fmla="*/ 167522 w 1175318"/>
                <a:gd name="connsiteY4" fmla="*/ 1106383 h 1506978"/>
                <a:gd name="connsiteX5" fmla="*/ 160634 w 1175318"/>
                <a:gd name="connsiteY5" fmla="*/ 505288 h 1506978"/>
                <a:gd name="connsiteX6" fmla="*/ 188657 w 1175318"/>
                <a:gd name="connsiteY6" fmla="*/ 473667 h 1506978"/>
                <a:gd name="connsiteX7" fmla="*/ 201666 w 1175318"/>
                <a:gd name="connsiteY7" fmla="*/ 441141 h 1506978"/>
                <a:gd name="connsiteX8" fmla="*/ 202884 w 1175318"/>
                <a:gd name="connsiteY8" fmla="*/ 349384 h 1506978"/>
                <a:gd name="connsiteX9" fmla="*/ 185640 w 1175318"/>
                <a:gd name="connsiteY9" fmla="*/ 338838 h 1506978"/>
                <a:gd name="connsiteX10" fmla="*/ 211344 w 1175318"/>
                <a:gd name="connsiteY10" fmla="*/ 279033 h 1506978"/>
                <a:gd name="connsiteX11" fmla="*/ 239945 w 1175318"/>
                <a:gd name="connsiteY11" fmla="*/ 233016 h 1506978"/>
                <a:gd name="connsiteX12" fmla="*/ 318730 w 1175318"/>
                <a:gd name="connsiteY12" fmla="*/ 226054 h 1506978"/>
                <a:gd name="connsiteX13" fmla="*/ 374984 w 1175318"/>
                <a:gd name="connsiteY13" fmla="*/ 222212 h 1506978"/>
                <a:gd name="connsiteX14" fmla="*/ 589227 w 1175318"/>
                <a:gd name="connsiteY14" fmla="*/ 219849 h 1506978"/>
                <a:gd name="connsiteX15" fmla="*/ 920966 w 1175318"/>
                <a:gd name="connsiteY15" fmla="*/ 247722 h 1506978"/>
                <a:gd name="connsiteX16" fmla="*/ 954331 w 1175318"/>
                <a:gd name="connsiteY16" fmla="*/ 258004 h 1506978"/>
                <a:gd name="connsiteX17" fmla="*/ 980607 w 1175318"/>
                <a:gd name="connsiteY17" fmla="*/ 324737 h 1506978"/>
                <a:gd name="connsiteX18" fmla="*/ 982425 w 1175318"/>
                <a:gd name="connsiteY18" fmla="*/ 363132 h 1506978"/>
                <a:gd name="connsiteX19" fmla="*/ 973337 w 1175318"/>
                <a:gd name="connsiteY19" fmla="*/ 454315 h 1506978"/>
                <a:gd name="connsiteX20" fmla="*/ 1016966 w 1175318"/>
                <a:gd name="connsiteY20" fmla="*/ 519103 h 1506978"/>
                <a:gd name="connsiteX21" fmla="*/ 1009694 w 1175318"/>
                <a:gd name="connsiteY21" fmla="*/ 1097396 h 1506978"/>
                <a:gd name="connsiteX22" fmla="*/ 989698 w 1175318"/>
                <a:gd name="connsiteY22" fmla="*/ 1154985 h 1506978"/>
                <a:gd name="connsiteX23" fmla="*/ 984244 w 1175318"/>
                <a:gd name="connsiteY23" fmla="*/ 1498121 h 1506978"/>
                <a:gd name="connsiteX24" fmla="*/ 1166025 w 1175318"/>
                <a:gd name="connsiteY24" fmla="*/ 1506978 h 1506978"/>
                <a:gd name="connsiteX25" fmla="*/ 1174680 w 1175318"/>
                <a:gd name="connsiteY25" fmla="*/ 7199 h 1506978"/>
                <a:gd name="connsiteX26" fmla="*/ 3917 w 1175318"/>
                <a:gd name="connsiteY26" fmla="*/ 0 h 1506978"/>
                <a:gd name="connsiteX0" fmla="*/ 2099 w 1173500"/>
                <a:gd name="connsiteY0" fmla="*/ 0 h 1506978"/>
                <a:gd name="connsiteX1" fmla="*/ 0 w 1173500"/>
                <a:gd name="connsiteY1" fmla="*/ 1487912 h 1506978"/>
                <a:gd name="connsiteX2" fmla="*/ 195094 w 1173500"/>
                <a:gd name="connsiteY2" fmla="*/ 1445331 h 1506978"/>
                <a:gd name="connsiteX3" fmla="*/ 188937 w 1173500"/>
                <a:gd name="connsiteY3" fmla="*/ 1126188 h 1506978"/>
                <a:gd name="connsiteX4" fmla="*/ 165704 w 1173500"/>
                <a:gd name="connsiteY4" fmla="*/ 1106383 h 1506978"/>
                <a:gd name="connsiteX5" fmla="*/ 158816 w 1173500"/>
                <a:gd name="connsiteY5" fmla="*/ 505288 h 1506978"/>
                <a:gd name="connsiteX6" fmla="*/ 186839 w 1173500"/>
                <a:gd name="connsiteY6" fmla="*/ 473667 h 1506978"/>
                <a:gd name="connsiteX7" fmla="*/ 199848 w 1173500"/>
                <a:gd name="connsiteY7" fmla="*/ 441141 h 1506978"/>
                <a:gd name="connsiteX8" fmla="*/ 201066 w 1173500"/>
                <a:gd name="connsiteY8" fmla="*/ 349384 h 1506978"/>
                <a:gd name="connsiteX9" fmla="*/ 183822 w 1173500"/>
                <a:gd name="connsiteY9" fmla="*/ 338838 h 1506978"/>
                <a:gd name="connsiteX10" fmla="*/ 209526 w 1173500"/>
                <a:gd name="connsiteY10" fmla="*/ 279033 h 1506978"/>
                <a:gd name="connsiteX11" fmla="*/ 238127 w 1173500"/>
                <a:gd name="connsiteY11" fmla="*/ 233016 h 1506978"/>
                <a:gd name="connsiteX12" fmla="*/ 316912 w 1173500"/>
                <a:gd name="connsiteY12" fmla="*/ 226054 h 1506978"/>
                <a:gd name="connsiteX13" fmla="*/ 373166 w 1173500"/>
                <a:gd name="connsiteY13" fmla="*/ 222212 h 1506978"/>
                <a:gd name="connsiteX14" fmla="*/ 587409 w 1173500"/>
                <a:gd name="connsiteY14" fmla="*/ 219849 h 1506978"/>
                <a:gd name="connsiteX15" fmla="*/ 919148 w 1173500"/>
                <a:gd name="connsiteY15" fmla="*/ 247722 h 1506978"/>
                <a:gd name="connsiteX16" fmla="*/ 952513 w 1173500"/>
                <a:gd name="connsiteY16" fmla="*/ 258004 h 1506978"/>
                <a:gd name="connsiteX17" fmla="*/ 978789 w 1173500"/>
                <a:gd name="connsiteY17" fmla="*/ 324737 h 1506978"/>
                <a:gd name="connsiteX18" fmla="*/ 980607 w 1173500"/>
                <a:gd name="connsiteY18" fmla="*/ 363132 h 1506978"/>
                <a:gd name="connsiteX19" fmla="*/ 971519 w 1173500"/>
                <a:gd name="connsiteY19" fmla="*/ 454315 h 1506978"/>
                <a:gd name="connsiteX20" fmla="*/ 1015148 w 1173500"/>
                <a:gd name="connsiteY20" fmla="*/ 519103 h 1506978"/>
                <a:gd name="connsiteX21" fmla="*/ 1007876 w 1173500"/>
                <a:gd name="connsiteY21" fmla="*/ 1097396 h 1506978"/>
                <a:gd name="connsiteX22" fmla="*/ 987880 w 1173500"/>
                <a:gd name="connsiteY22" fmla="*/ 1154985 h 1506978"/>
                <a:gd name="connsiteX23" fmla="*/ 982426 w 1173500"/>
                <a:gd name="connsiteY23" fmla="*/ 1498121 h 1506978"/>
                <a:gd name="connsiteX24" fmla="*/ 1164207 w 1173500"/>
                <a:gd name="connsiteY24" fmla="*/ 1506978 h 1506978"/>
                <a:gd name="connsiteX25" fmla="*/ 1172862 w 1173500"/>
                <a:gd name="connsiteY25" fmla="*/ 7199 h 1506978"/>
                <a:gd name="connsiteX26" fmla="*/ 2099 w 1173500"/>
                <a:gd name="connsiteY26" fmla="*/ 0 h 1506978"/>
                <a:gd name="connsiteX0" fmla="*/ 2099 w 1173500"/>
                <a:gd name="connsiteY0" fmla="*/ 0 h 1506978"/>
                <a:gd name="connsiteX1" fmla="*/ 0 w 1173500"/>
                <a:gd name="connsiteY1" fmla="*/ 1487912 h 1506978"/>
                <a:gd name="connsiteX2" fmla="*/ 180551 w 1173500"/>
                <a:gd name="connsiteY2" fmla="*/ 1490923 h 1506978"/>
                <a:gd name="connsiteX3" fmla="*/ 188937 w 1173500"/>
                <a:gd name="connsiteY3" fmla="*/ 1126188 h 1506978"/>
                <a:gd name="connsiteX4" fmla="*/ 165704 w 1173500"/>
                <a:gd name="connsiteY4" fmla="*/ 1106383 h 1506978"/>
                <a:gd name="connsiteX5" fmla="*/ 158816 w 1173500"/>
                <a:gd name="connsiteY5" fmla="*/ 505288 h 1506978"/>
                <a:gd name="connsiteX6" fmla="*/ 186839 w 1173500"/>
                <a:gd name="connsiteY6" fmla="*/ 473667 h 1506978"/>
                <a:gd name="connsiteX7" fmla="*/ 199848 w 1173500"/>
                <a:gd name="connsiteY7" fmla="*/ 441141 h 1506978"/>
                <a:gd name="connsiteX8" fmla="*/ 201066 w 1173500"/>
                <a:gd name="connsiteY8" fmla="*/ 349384 h 1506978"/>
                <a:gd name="connsiteX9" fmla="*/ 183822 w 1173500"/>
                <a:gd name="connsiteY9" fmla="*/ 338838 h 1506978"/>
                <a:gd name="connsiteX10" fmla="*/ 209526 w 1173500"/>
                <a:gd name="connsiteY10" fmla="*/ 279033 h 1506978"/>
                <a:gd name="connsiteX11" fmla="*/ 238127 w 1173500"/>
                <a:gd name="connsiteY11" fmla="*/ 233016 h 1506978"/>
                <a:gd name="connsiteX12" fmla="*/ 316912 w 1173500"/>
                <a:gd name="connsiteY12" fmla="*/ 226054 h 1506978"/>
                <a:gd name="connsiteX13" fmla="*/ 373166 w 1173500"/>
                <a:gd name="connsiteY13" fmla="*/ 222212 h 1506978"/>
                <a:gd name="connsiteX14" fmla="*/ 587409 w 1173500"/>
                <a:gd name="connsiteY14" fmla="*/ 219849 h 1506978"/>
                <a:gd name="connsiteX15" fmla="*/ 919148 w 1173500"/>
                <a:gd name="connsiteY15" fmla="*/ 247722 h 1506978"/>
                <a:gd name="connsiteX16" fmla="*/ 952513 w 1173500"/>
                <a:gd name="connsiteY16" fmla="*/ 258004 h 1506978"/>
                <a:gd name="connsiteX17" fmla="*/ 978789 w 1173500"/>
                <a:gd name="connsiteY17" fmla="*/ 324737 h 1506978"/>
                <a:gd name="connsiteX18" fmla="*/ 980607 w 1173500"/>
                <a:gd name="connsiteY18" fmla="*/ 363132 h 1506978"/>
                <a:gd name="connsiteX19" fmla="*/ 971519 w 1173500"/>
                <a:gd name="connsiteY19" fmla="*/ 454315 h 1506978"/>
                <a:gd name="connsiteX20" fmla="*/ 1015148 w 1173500"/>
                <a:gd name="connsiteY20" fmla="*/ 519103 h 1506978"/>
                <a:gd name="connsiteX21" fmla="*/ 1007876 w 1173500"/>
                <a:gd name="connsiteY21" fmla="*/ 1097396 h 1506978"/>
                <a:gd name="connsiteX22" fmla="*/ 987880 w 1173500"/>
                <a:gd name="connsiteY22" fmla="*/ 1154985 h 1506978"/>
                <a:gd name="connsiteX23" fmla="*/ 982426 w 1173500"/>
                <a:gd name="connsiteY23" fmla="*/ 1498121 h 1506978"/>
                <a:gd name="connsiteX24" fmla="*/ 1164207 w 1173500"/>
                <a:gd name="connsiteY24" fmla="*/ 1506978 h 1506978"/>
                <a:gd name="connsiteX25" fmla="*/ 1172862 w 1173500"/>
                <a:gd name="connsiteY25" fmla="*/ 7199 h 1506978"/>
                <a:gd name="connsiteX26" fmla="*/ 2099 w 1173500"/>
                <a:gd name="connsiteY26" fmla="*/ 0 h 1506978"/>
                <a:gd name="connsiteX0" fmla="*/ 31185 w 1202586"/>
                <a:gd name="connsiteY0" fmla="*/ 0 h 1506978"/>
                <a:gd name="connsiteX1" fmla="*/ 0 w 1202586"/>
                <a:gd name="connsiteY1" fmla="*/ 1490313 h 1506978"/>
                <a:gd name="connsiteX2" fmla="*/ 209637 w 1202586"/>
                <a:gd name="connsiteY2" fmla="*/ 1490923 h 1506978"/>
                <a:gd name="connsiteX3" fmla="*/ 218023 w 1202586"/>
                <a:gd name="connsiteY3" fmla="*/ 1126188 h 1506978"/>
                <a:gd name="connsiteX4" fmla="*/ 194790 w 1202586"/>
                <a:gd name="connsiteY4" fmla="*/ 1106383 h 1506978"/>
                <a:gd name="connsiteX5" fmla="*/ 187902 w 1202586"/>
                <a:gd name="connsiteY5" fmla="*/ 505288 h 1506978"/>
                <a:gd name="connsiteX6" fmla="*/ 215925 w 1202586"/>
                <a:gd name="connsiteY6" fmla="*/ 473667 h 1506978"/>
                <a:gd name="connsiteX7" fmla="*/ 228934 w 1202586"/>
                <a:gd name="connsiteY7" fmla="*/ 441141 h 1506978"/>
                <a:gd name="connsiteX8" fmla="*/ 230152 w 1202586"/>
                <a:gd name="connsiteY8" fmla="*/ 349384 h 1506978"/>
                <a:gd name="connsiteX9" fmla="*/ 212908 w 1202586"/>
                <a:gd name="connsiteY9" fmla="*/ 338838 h 1506978"/>
                <a:gd name="connsiteX10" fmla="*/ 238612 w 1202586"/>
                <a:gd name="connsiteY10" fmla="*/ 279033 h 1506978"/>
                <a:gd name="connsiteX11" fmla="*/ 267213 w 1202586"/>
                <a:gd name="connsiteY11" fmla="*/ 233016 h 1506978"/>
                <a:gd name="connsiteX12" fmla="*/ 345998 w 1202586"/>
                <a:gd name="connsiteY12" fmla="*/ 226054 h 1506978"/>
                <a:gd name="connsiteX13" fmla="*/ 402252 w 1202586"/>
                <a:gd name="connsiteY13" fmla="*/ 222212 h 1506978"/>
                <a:gd name="connsiteX14" fmla="*/ 616495 w 1202586"/>
                <a:gd name="connsiteY14" fmla="*/ 219849 h 1506978"/>
                <a:gd name="connsiteX15" fmla="*/ 948234 w 1202586"/>
                <a:gd name="connsiteY15" fmla="*/ 247722 h 1506978"/>
                <a:gd name="connsiteX16" fmla="*/ 981599 w 1202586"/>
                <a:gd name="connsiteY16" fmla="*/ 258004 h 1506978"/>
                <a:gd name="connsiteX17" fmla="*/ 1007875 w 1202586"/>
                <a:gd name="connsiteY17" fmla="*/ 324737 h 1506978"/>
                <a:gd name="connsiteX18" fmla="*/ 1009693 w 1202586"/>
                <a:gd name="connsiteY18" fmla="*/ 363132 h 1506978"/>
                <a:gd name="connsiteX19" fmla="*/ 1000605 w 1202586"/>
                <a:gd name="connsiteY19" fmla="*/ 454315 h 1506978"/>
                <a:gd name="connsiteX20" fmla="*/ 1044234 w 1202586"/>
                <a:gd name="connsiteY20" fmla="*/ 519103 h 1506978"/>
                <a:gd name="connsiteX21" fmla="*/ 1036962 w 1202586"/>
                <a:gd name="connsiteY21" fmla="*/ 1097396 h 1506978"/>
                <a:gd name="connsiteX22" fmla="*/ 1016966 w 1202586"/>
                <a:gd name="connsiteY22" fmla="*/ 1154985 h 1506978"/>
                <a:gd name="connsiteX23" fmla="*/ 1011512 w 1202586"/>
                <a:gd name="connsiteY23" fmla="*/ 1498121 h 1506978"/>
                <a:gd name="connsiteX24" fmla="*/ 1193293 w 1202586"/>
                <a:gd name="connsiteY24" fmla="*/ 1506978 h 1506978"/>
                <a:gd name="connsiteX25" fmla="*/ 1201948 w 1202586"/>
                <a:gd name="connsiteY25" fmla="*/ 7199 h 1506978"/>
                <a:gd name="connsiteX26" fmla="*/ 31185 w 1202586"/>
                <a:gd name="connsiteY26" fmla="*/ 0 h 1506978"/>
                <a:gd name="connsiteX0" fmla="*/ 257 w 1204380"/>
                <a:gd name="connsiteY0" fmla="*/ 0 h 1511778"/>
                <a:gd name="connsiteX1" fmla="*/ 1794 w 1204380"/>
                <a:gd name="connsiteY1" fmla="*/ 1495113 h 1511778"/>
                <a:gd name="connsiteX2" fmla="*/ 211431 w 1204380"/>
                <a:gd name="connsiteY2" fmla="*/ 1495723 h 1511778"/>
                <a:gd name="connsiteX3" fmla="*/ 219817 w 1204380"/>
                <a:gd name="connsiteY3" fmla="*/ 1130988 h 1511778"/>
                <a:gd name="connsiteX4" fmla="*/ 196584 w 1204380"/>
                <a:gd name="connsiteY4" fmla="*/ 1111183 h 1511778"/>
                <a:gd name="connsiteX5" fmla="*/ 189696 w 1204380"/>
                <a:gd name="connsiteY5" fmla="*/ 510088 h 1511778"/>
                <a:gd name="connsiteX6" fmla="*/ 217719 w 1204380"/>
                <a:gd name="connsiteY6" fmla="*/ 478467 h 1511778"/>
                <a:gd name="connsiteX7" fmla="*/ 230728 w 1204380"/>
                <a:gd name="connsiteY7" fmla="*/ 445941 h 1511778"/>
                <a:gd name="connsiteX8" fmla="*/ 231946 w 1204380"/>
                <a:gd name="connsiteY8" fmla="*/ 354184 h 1511778"/>
                <a:gd name="connsiteX9" fmla="*/ 214702 w 1204380"/>
                <a:gd name="connsiteY9" fmla="*/ 343638 h 1511778"/>
                <a:gd name="connsiteX10" fmla="*/ 240406 w 1204380"/>
                <a:gd name="connsiteY10" fmla="*/ 283833 h 1511778"/>
                <a:gd name="connsiteX11" fmla="*/ 269007 w 1204380"/>
                <a:gd name="connsiteY11" fmla="*/ 237816 h 1511778"/>
                <a:gd name="connsiteX12" fmla="*/ 347792 w 1204380"/>
                <a:gd name="connsiteY12" fmla="*/ 230854 h 1511778"/>
                <a:gd name="connsiteX13" fmla="*/ 404046 w 1204380"/>
                <a:gd name="connsiteY13" fmla="*/ 227012 h 1511778"/>
                <a:gd name="connsiteX14" fmla="*/ 618289 w 1204380"/>
                <a:gd name="connsiteY14" fmla="*/ 224649 h 1511778"/>
                <a:gd name="connsiteX15" fmla="*/ 950028 w 1204380"/>
                <a:gd name="connsiteY15" fmla="*/ 252522 h 1511778"/>
                <a:gd name="connsiteX16" fmla="*/ 983393 w 1204380"/>
                <a:gd name="connsiteY16" fmla="*/ 262804 h 1511778"/>
                <a:gd name="connsiteX17" fmla="*/ 1009669 w 1204380"/>
                <a:gd name="connsiteY17" fmla="*/ 329537 h 1511778"/>
                <a:gd name="connsiteX18" fmla="*/ 1011487 w 1204380"/>
                <a:gd name="connsiteY18" fmla="*/ 367932 h 1511778"/>
                <a:gd name="connsiteX19" fmla="*/ 1002399 w 1204380"/>
                <a:gd name="connsiteY19" fmla="*/ 459115 h 1511778"/>
                <a:gd name="connsiteX20" fmla="*/ 1046028 w 1204380"/>
                <a:gd name="connsiteY20" fmla="*/ 523903 h 1511778"/>
                <a:gd name="connsiteX21" fmla="*/ 1038756 w 1204380"/>
                <a:gd name="connsiteY21" fmla="*/ 1102196 h 1511778"/>
                <a:gd name="connsiteX22" fmla="*/ 1018760 w 1204380"/>
                <a:gd name="connsiteY22" fmla="*/ 1159785 h 1511778"/>
                <a:gd name="connsiteX23" fmla="*/ 1013306 w 1204380"/>
                <a:gd name="connsiteY23" fmla="*/ 1502921 h 1511778"/>
                <a:gd name="connsiteX24" fmla="*/ 1195087 w 1204380"/>
                <a:gd name="connsiteY24" fmla="*/ 1511778 h 1511778"/>
                <a:gd name="connsiteX25" fmla="*/ 1203742 w 1204380"/>
                <a:gd name="connsiteY25" fmla="*/ 11999 h 1511778"/>
                <a:gd name="connsiteX26" fmla="*/ 257 w 1204380"/>
                <a:gd name="connsiteY26" fmla="*/ 0 h 1511778"/>
                <a:gd name="connsiteX0" fmla="*/ 257 w 1205369"/>
                <a:gd name="connsiteY0" fmla="*/ 0 h 1511778"/>
                <a:gd name="connsiteX1" fmla="*/ 1794 w 1205369"/>
                <a:gd name="connsiteY1" fmla="*/ 1495113 h 1511778"/>
                <a:gd name="connsiteX2" fmla="*/ 211431 w 1205369"/>
                <a:gd name="connsiteY2" fmla="*/ 1495723 h 1511778"/>
                <a:gd name="connsiteX3" fmla="*/ 219817 w 1205369"/>
                <a:gd name="connsiteY3" fmla="*/ 1130988 h 1511778"/>
                <a:gd name="connsiteX4" fmla="*/ 196584 w 1205369"/>
                <a:gd name="connsiteY4" fmla="*/ 1111183 h 1511778"/>
                <a:gd name="connsiteX5" fmla="*/ 189696 w 1205369"/>
                <a:gd name="connsiteY5" fmla="*/ 510088 h 1511778"/>
                <a:gd name="connsiteX6" fmla="*/ 217719 w 1205369"/>
                <a:gd name="connsiteY6" fmla="*/ 478467 h 1511778"/>
                <a:gd name="connsiteX7" fmla="*/ 230728 w 1205369"/>
                <a:gd name="connsiteY7" fmla="*/ 445941 h 1511778"/>
                <a:gd name="connsiteX8" fmla="*/ 231946 w 1205369"/>
                <a:gd name="connsiteY8" fmla="*/ 354184 h 1511778"/>
                <a:gd name="connsiteX9" fmla="*/ 214702 w 1205369"/>
                <a:gd name="connsiteY9" fmla="*/ 343638 h 1511778"/>
                <a:gd name="connsiteX10" fmla="*/ 240406 w 1205369"/>
                <a:gd name="connsiteY10" fmla="*/ 283833 h 1511778"/>
                <a:gd name="connsiteX11" fmla="*/ 269007 w 1205369"/>
                <a:gd name="connsiteY11" fmla="*/ 237816 h 1511778"/>
                <a:gd name="connsiteX12" fmla="*/ 347792 w 1205369"/>
                <a:gd name="connsiteY12" fmla="*/ 230854 h 1511778"/>
                <a:gd name="connsiteX13" fmla="*/ 404046 w 1205369"/>
                <a:gd name="connsiteY13" fmla="*/ 227012 h 1511778"/>
                <a:gd name="connsiteX14" fmla="*/ 618289 w 1205369"/>
                <a:gd name="connsiteY14" fmla="*/ 224649 h 1511778"/>
                <a:gd name="connsiteX15" fmla="*/ 950028 w 1205369"/>
                <a:gd name="connsiteY15" fmla="*/ 252522 h 1511778"/>
                <a:gd name="connsiteX16" fmla="*/ 983393 w 1205369"/>
                <a:gd name="connsiteY16" fmla="*/ 262804 h 1511778"/>
                <a:gd name="connsiteX17" fmla="*/ 1009669 w 1205369"/>
                <a:gd name="connsiteY17" fmla="*/ 329537 h 1511778"/>
                <a:gd name="connsiteX18" fmla="*/ 1011487 w 1205369"/>
                <a:gd name="connsiteY18" fmla="*/ 367932 h 1511778"/>
                <a:gd name="connsiteX19" fmla="*/ 1002399 w 1205369"/>
                <a:gd name="connsiteY19" fmla="*/ 459115 h 1511778"/>
                <a:gd name="connsiteX20" fmla="*/ 1046028 w 1205369"/>
                <a:gd name="connsiteY20" fmla="*/ 523903 h 1511778"/>
                <a:gd name="connsiteX21" fmla="*/ 1038756 w 1205369"/>
                <a:gd name="connsiteY21" fmla="*/ 1102196 h 1511778"/>
                <a:gd name="connsiteX22" fmla="*/ 1018760 w 1205369"/>
                <a:gd name="connsiteY22" fmla="*/ 1159785 h 1511778"/>
                <a:gd name="connsiteX23" fmla="*/ 1013306 w 1205369"/>
                <a:gd name="connsiteY23" fmla="*/ 1502921 h 1511778"/>
                <a:gd name="connsiteX24" fmla="*/ 1202358 w 1205369"/>
                <a:gd name="connsiteY24" fmla="*/ 1511778 h 1511778"/>
                <a:gd name="connsiteX25" fmla="*/ 1203742 w 1205369"/>
                <a:gd name="connsiteY25" fmla="*/ 11999 h 1511778"/>
                <a:gd name="connsiteX26" fmla="*/ 257 w 1205369"/>
                <a:gd name="connsiteY26" fmla="*/ 0 h 1511778"/>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46028 w 1205369"/>
                <a:gd name="connsiteY20" fmla="*/ 523903 h 1515701"/>
                <a:gd name="connsiteX21" fmla="*/ 1038756 w 1205369"/>
                <a:gd name="connsiteY21" fmla="*/ 1102196 h 1515701"/>
                <a:gd name="connsiteX22" fmla="*/ 1018760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46028 w 1205369"/>
                <a:gd name="connsiteY20" fmla="*/ 523903 h 1515701"/>
                <a:gd name="connsiteX21" fmla="*/ 1038756 w 1205369"/>
                <a:gd name="connsiteY21" fmla="*/ 1102196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46028 w 1205369"/>
                <a:gd name="connsiteY20" fmla="*/ 523903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998792 w 1205369"/>
                <a:gd name="connsiteY19" fmla="*/ 471113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04273 w 1205369"/>
                <a:gd name="connsiteY18" fmla="*/ 367932 h 1515701"/>
                <a:gd name="connsiteX19" fmla="*/ 998792 w 1205369"/>
                <a:gd name="connsiteY19" fmla="*/ 471113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04273 w 1205369"/>
                <a:gd name="connsiteY18" fmla="*/ 367932 h 1515701"/>
                <a:gd name="connsiteX19" fmla="*/ 998792 w 1205369"/>
                <a:gd name="connsiteY19" fmla="*/ 471113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115179 h 1630880"/>
                <a:gd name="connsiteX1" fmla="*/ 1794 w 1205369"/>
                <a:gd name="connsiteY1" fmla="*/ 1610292 h 1630880"/>
                <a:gd name="connsiteX2" fmla="*/ 211431 w 1205369"/>
                <a:gd name="connsiteY2" fmla="*/ 1610902 h 1630880"/>
                <a:gd name="connsiteX3" fmla="*/ 219817 w 1205369"/>
                <a:gd name="connsiteY3" fmla="*/ 1246167 h 1630880"/>
                <a:gd name="connsiteX4" fmla="*/ 196584 w 1205369"/>
                <a:gd name="connsiteY4" fmla="*/ 1226362 h 1630880"/>
                <a:gd name="connsiteX5" fmla="*/ 189696 w 1205369"/>
                <a:gd name="connsiteY5" fmla="*/ 625267 h 1630880"/>
                <a:gd name="connsiteX6" fmla="*/ 217719 w 1205369"/>
                <a:gd name="connsiteY6" fmla="*/ 593646 h 1630880"/>
                <a:gd name="connsiteX7" fmla="*/ 230728 w 1205369"/>
                <a:gd name="connsiteY7" fmla="*/ 561120 h 1630880"/>
                <a:gd name="connsiteX8" fmla="*/ 231946 w 1205369"/>
                <a:gd name="connsiteY8" fmla="*/ 469363 h 1630880"/>
                <a:gd name="connsiteX9" fmla="*/ 214702 w 1205369"/>
                <a:gd name="connsiteY9" fmla="*/ 458817 h 1630880"/>
                <a:gd name="connsiteX10" fmla="*/ 240406 w 1205369"/>
                <a:gd name="connsiteY10" fmla="*/ 399012 h 1630880"/>
                <a:gd name="connsiteX11" fmla="*/ 269007 w 1205369"/>
                <a:gd name="connsiteY11" fmla="*/ 352995 h 1630880"/>
                <a:gd name="connsiteX12" fmla="*/ 347792 w 1205369"/>
                <a:gd name="connsiteY12" fmla="*/ 346033 h 1630880"/>
                <a:gd name="connsiteX13" fmla="*/ 404046 w 1205369"/>
                <a:gd name="connsiteY13" fmla="*/ 342191 h 1630880"/>
                <a:gd name="connsiteX14" fmla="*/ 618289 w 1205369"/>
                <a:gd name="connsiteY14" fmla="*/ 339828 h 1630880"/>
                <a:gd name="connsiteX15" fmla="*/ 950028 w 1205369"/>
                <a:gd name="connsiteY15" fmla="*/ 367701 h 1630880"/>
                <a:gd name="connsiteX16" fmla="*/ 983393 w 1205369"/>
                <a:gd name="connsiteY16" fmla="*/ 377983 h 1630880"/>
                <a:gd name="connsiteX17" fmla="*/ 1009669 w 1205369"/>
                <a:gd name="connsiteY17" fmla="*/ 444716 h 1630880"/>
                <a:gd name="connsiteX18" fmla="*/ 1004273 w 1205369"/>
                <a:gd name="connsiteY18" fmla="*/ 483111 h 1630880"/>
                <a:gd name="connsiteX19" fmla="*/ 998792 w 1205369"/>
                <a:gd name="connsiteY19" fmla="*/ 586292 h 1630880"/>
                <a:gd name="connsiteX20" fmla="*/ 1038813 w 1205369"/>
                <a:gd name="connsiteY20" fmla="*/ 641481 h 1630880"/>
                <a:gd name="connsiteX21" fmla="*/ 1031542 w 1205369"/>
                <a:gd name="connsiteY21" fmla="*/ 1210177 h 1630880"/>
                <a:gd name="connsiteX22" fmla="*/ 1006135 w 1205369"/>
                <a:gd name="connsiteY22" fmla="*/ 1274964 h 1630880"/>
                <a:gd name="connsiteX23" fmla="*/ 1007896 w 1205369"/>
                <a:gd name="connsiteY23" fmla="*/ 1630099 h 1630880"/>
                <a:gd name="connsiteX24" fmla="*/ 1202358 w 1205369"/>
                <a:gd name="connsiteY24" fmla="*/ 1626957 h 1630880"/>
                <a:gd name="connsiteX25" fmla="*/ 1203742 w 1205369"/>
                <a:gd name="connsiteY25" fmla="*/ 0 h 1630880"/>
                <a:gd name="connsiteX26" fmla="*/ 257 w 1205369"/>
                <a:gd name="connsiteY26" fmla="*/ 115179 h 1630880"/>
                <a:gd name="connsiteX0" fmla="*/ 2070 w 1203575"/>
                <a:gd name="connsiteY0" fmla="*/ 88783 h 1630880"/>
                <a:gd name="connsiteX1" fmla="*/ 0 w 1203575"/>
                <a:gd name="connsiteY1" fmla="*/ 1610292 h 1630880"/>
                <a:gd name="connsiteX2" fmla="*/ 209637 w 1203575"/>
                <a:gd name="connsiteY2" fmla="*/ 1610902 h 1630880"/>
                <a:gd name="connsiteX3" fmla="*/ 218023 w 1203575"/>
                <a:gd name="connsiteY3" fmla="*/ 1246167 h 1630880"/>
                <a:gd name="connsiteX4" fmla="*/ 194790 w 1203575"/>
                <a:gd name="connsiteY4" fmla="*/ 1226362 h 1630880"/>
                <a:gd name="connsiteX5" fmla="*/ 187902 w 1203575"/>
                <a:gd name="connsiteY5" fmla="*/ 625267 h 1630880"/>
                <a:gd name="connsiteX6" fmla="*/ 215925 w 1203575"/>
                <a:gd name="connsiteY6" fmla="*/ 593646 h 1630880"/>
                <a:gd name="connsiteX7" fmla="*/ 228934 w 1203575"/>
                <a:gd name="connsiteY7" fmla="*/ 561120 h 1630880"/>
                <a:gd name="connsiteX8" fmla="*/ 230152 w 1203575"/>
                <a:gd name="connsiteY8" fmla="*/ 469363 h 1630880"/>
                <a:gd name="connsiteX9" fmla="*/ 212908 w 1203575"/>
                <a:gd name="connsiteY9" fmla="*/ 458817 h 1630880"/>
                <a:gd name="connsiteX10" fmla="*/ 238612 w 1203575"/>
                <a:gd name="connsiteY10" fmla="*/ 399012 h 1630880"/>
                <a:gd name="connsiteX11" fmla="*/ 267213 w 1203575"/>
                <a:gd name="connsiteY11" fmla="*/ 352995 h 1630880"/>
                <a:gd name="connsiteX12" fmla="*/ 345998 w 1203575"/>
                <a:gd name="connsiteY12" fmla="*/ 346033 h 1630880"/>
                <a:gd name="connsiteX13" fmla="*/ 402252 w 1203575"/>
                <a:gd name="connsiteY13" fmla="*/ 342191 h 1630880"/>
                <a:gd name="connsiteX14" fmla="*/ 616495 w 1203575"/>
                <a:gd name="connsiteY14" fmla="*/ 339828 h 1630880"/>
                <a:gd name="connsiteX15" fmla="*/ 948234 w 1203575"/>
                <a:gd name="connsiteY15" fmla="*/ 367701 h 1630880"/>
                <a:gd name="connsiteX16" fmla="*/ 981599 w 1203575"/>
                <a:gd name="connsiteY16" fmla="*/ 377983 h 1630880"/>
                <a:gd name="connsiteX17" fmla="*/ 1007875 w 1203575"/>
                <a:gd name="connsiteY17" fmla="*/ 444716 h 1630880"/>
                <a:gd name="connsiteX18" fmla="*/ 1002479 w 1203575"/>
                <a:gd name="connsiteY18" fmla="*/ 483111 h 1630880"/>
                <a:gd name="connsiteX19" fmla="*/ 996998 w 1203575"/>
                <a:gd name="connsiteY19" fmla="*/ 586292 h 1630880"/>
                <a:gd name="connsiteX20" fmla="*/ 1037019 w 1203575"/>
                <a:gd name="connsiteY20" fmla="*/ 641481 h 1630880"/>
                <a:gd name="connsiteX21" fmla="*/ 1029748 w 1203575"/>
                <a:gd name="connsiteY21" fmla="*/ 1210177 h 1630880"/>
                <a:gd name="connsiteX22" fmla="*/ 1004341 w 1203575"/>
                <a:gd name="connsiteY22" fmla="*/ 1274964 h 1630880"/>
                <a:gd name="connsiteX23" fmla="*/ 1006102 w 1203575"/>
                <a:gd name="connsiteY23" fmla="*/ 1630099 h 1630880"/>
                <a:gd name="connsiteX24" fmla="*/ 1200564 w 1203575"/>
                <a:gd name="connsiteY24" fmla="*/ 1626957 h 1630880"/>
                <a:gd name="connsiteX25" fmla="*/ 1201948 w 1203575"/>
                <a:gd name="connsiteY25" fmla="*/ 0 h 1630880"/>
                <a:gd name="connsiteX26" fmla="*/ 2070 w 1203575"/>
                <a:gd name="connsiteY26" fmla="*/ 88783 h 1630880"/>
                <a:gd name="connsiteX0" fmla="*/ 2070 w 1201858"/>
                <a:gd name="connsiteY0" fmla="*/ 71986 h 1614083"/>
                <a:gd name="connsiteX1" fmla="*/ 0 w 1201858"/>
                <a:gd name="connsiteY1" fmla="*/ 1593495 h 1614083"/>
                <a:gd name="connsiteX2" fmla="*/ 209637 w 1201858"/>
                <a:gd name="connsiteY2" fmla="*/ 1594105 h 1614083"/>
                <a:gd name="connsiteX3" fmla="*/ 218023 w 1201858"/>
                <a:gd name="connsiteY3" fmla="*/ 1229370 h 1614083"/>
                <a:gd name="connsiteX4" fmla="*/ 194790 w 1201858"/>
                <a:gd name="connsiteY4" fmla="*/ 1209565 h 1614083"/>
                <a:gd name="connsiteX5" fmla="*/ 187902 w 1201858"/>
                <a:gd name="connsiteY5" fmla="*/ 608470 h 1614083"/>
                <a:gd name="connsiteX6" fmla="*/ 215925 w 1201858"/>
                <a:gd name="connsiteY6" fmla="*/ 576849 h 1614083"/>
                <a:gd name="connsiteX7" fmla="*/ 228934 w 1201858"/>
                <a:gd name="connsiteY7" fmla="*/ 544323 h 1614083"/>
                <a:gd name="connsiteX8" fmla="*/ 230152 w 1201858"/>
                <a:gd name="connsiteY8" fmla="*/ 452566 h 1614083"/>
                <a:gd name="connsiteX9" fmla="*/ 212908 w 1201858"/>
                <a:gd name="connsiteY9" fmla="*/ 442020 h 1614083"/>
                <a:gd name="connsiteX10" fmla="*/ 238612 w 1201858"/>
                <a:gd name="connsiteY10" fmla="*/ 382215 h 1614083"/>
                <a:gd name="connsiteX11" fmla="*/ 267213 w 1201858"/>
                <a:gd name="connsiteY11" fmla="*/ 336198 h 1614083"/>
                <a:gd name="connsiteX12" fmla="*/ 345998 w 1201858"/>
                <a:gd name="connsiteY12" fmla="*/ 329236 h 1614083"/>
                <a:gd name="connsiteX13" fmla="*/ 402252 w 1201858"/>
                <a:gd name="connsiteY13" fmla="*/ 325394 h 1614083"/>
                <a:gd name="connsiteX14" fmla="*/ 616495 w 1201858"/>
                <a:gd name="connsiteY14" fmla="*/ 323031 h 1614083"/>
                <a:gd name="connsiteX15" fmla="*/ 948234 w 1201858"/>
                <a:gd name="connsiteY15" fmla="*/ 350904 h 1614083"/>
                <a:gd name="connsiteX16" fmla="*/ 981599 w 1201858"/>
                <a:gd name="connsiteY16" fmla="*/ 361186 h 1614083"/>
                <a:gd name="connsiteX17" fmla="*/ 1007875 w 1201858"/>
                <a:gd name="connsiteY17" fmla="*/ 427919 h 1614083"/>
                <a:gd name="connsiteX18" fmla="*/ 1002479 w 1201858"/>
                <a:gd name="connsiteY18" fmla="*/ 466314 h 1614083"/>
                <a:gd name="connsiteX19" fmla="*/ 996998 w 1201858"/>
                <a:gd name="connsiteY19" fmla="*/ 569495 h 1614083"/>
                <a:gd name="connsiteX20" fmla="*/ 1037019 w 1201858"/>
                <a:gd name="connsiteY20" fmla="*/ 624684 h 1614083"/>
                <a:gd name="connsiteX21" fmla="*/ 1029748 w 1201858"/>
                <a:gd name="connsiteY21" fmla="*/ 1193380 h 1614083"/>
                <a:gd name="connsiteX22" fmla="*/ 1004341 w 1201858"/>
                <a:gd name="connsiteY22" fmla="*/ 1258167 h 1614083"/>
                <a:gd name="connsiteX23" fmla="*/ 1006102 w 1201858"/>
                <a:gd name="connsiteY23" fmla="*/ 1613302 h 1614083"/>
                <a:gd name="connsiteX24" fmla="*/ 1200564 w 1201858"/>
                <a:gd name="connsiteY24" fmla="*/ 1610160 h 1614083"/>
                <a:gd name="connsiteX25" fmla="*/ 1198341 w 1201858"/>
                <a:gd name="connsiteY25" fmla="*/ 0 h 1614083"/>
                <a:gd name="connsiteX26" fmla="*/ 2070 w 1201858"/>
                <a:gd name="connsiteY26" fmla="*/ 71986 h 1614083"/>
                <a:gd name="connsiteX0" fmla="*/ 3874 w 1201858"/>
                <a:gd name="connsiteY0" fmla="*/ 45591 h 1614083"/>
                <a:gd name="connsiteX1" fmla="*/ 0 w 1201858"/>
                <a:gd name="connsiteY1" fmla="*/ 1593495 h 1614083"/>
                <a:gd name="connsiteX2" fmla="*/ 209637 w 1201858"/>
                <a:gd name="connsiteY2" fmla="*/ 1594105 h 1614083"/>
                <a:gd name="connsiteX3" fmla="*/ 218023 w 1201858"/>
                <a:gd name="connsiteY3" fmla="*/ 1229370 h 1614083"/>
                <a:gd name="connsiteX4" fmla="*/ 194790 w 1201858"/>
                <a:gd name="connsiteY4" fmla="*/ 1209565 h 1614083"/>
                <a:gd name="connsiteX5" fmla="*/ 187902 w 1201858"/>
                <a:gd name="connsiteY5" fmla="*/ 608470 h 1614083"/>
                <a:gd name="connsiteX6" fmla="*/ 215925 w 1201858"/>
                <a:gd name="connsiteY6" fmla="*/ 576849 h 1614083"/>
                <a:gd name="connsiteX7" fmla="*/ 228934 w 1201858"/>
                <a:gd name="connsiteY7" fmla="*/ 544323 h 1614083"/>
                <a:gd name="connsiteX8" fmla="*/ 230152 w 1201858"/>
                <a:gd name="connsiteY8" fmla="*/ 452566 h 1614083"/>
                <a:gd name="connsiteX9" fmla="*/ 212908 w 1201858"/>
                <a:gd name="connsiteY9" fmla="*/ 442020 h 1614083"/>
                <a:gd name="connsiteX10" fmla="*/ 238612 w 1201858"/>
                <a:gd name="connsiteY10" fmla="*/ 382215 h 1614083"/>
                <a:gd name="connsiteX11" fmla="*/ 267213 w 1201858"/>
                <a:gd name="connsiteY11" fmla="*/ 336198 h 1614083"/>
                <a:gd name="connsiteX12" fmla="*/ 345998 w 1201858"/>
                <a:gd name="connsiteY12" fmla="*/ 329236 h 1614083"/>
                <a:gd name="connsiteX13" fmla="*/ 402252 w 1201858"/>
                <a:gd name="connsiteY13" fmla="*/ 325394 h 1614083"/>
                <a:gd name="connsiteX14" fmla="*/ 616495 w 1201858"/>
                <a:gd name="connsiteY14" fmla="*/ 323031 h 1614083"/>
                <a:gd name="connsiteX15" fmla="*/ 948234 w 1201858"/>
                <a:gd name="connsiteY15" fmla="*/ 350904 h 1614083"/>
                <a:gd name="connsiteX16" fmla="*/ 981599 w 1201858"/>
                <a:gd name="connsiteY16" fmla="*/ 361186 h 1614083"/>
                <a:gd name="connsiteX17" fmla="*/ 1007875 w 1201858"/>
                <a:gd name="connsiteY17" fmla="*/ 427919 h 1614083"/>
                <a:gd name="connsiteX18" fmla="*/ 1002479 w 1201858"/>
                <a:gd name="connsiteY18" fmla="*/ 466314 h 1614083"/>
                <a:gd name="connsiteX19" fmla="*/ 996998 w 1201858"/>
                <a:gd name="connsiteY19" fmla="*/ 569495 h 1614083"/>
                <a:gd name="connsiteX20" fmla="*/ 1037019 w 1201858"/>
                <a:gd name="connsiteY20" fmla="*/ 624684 h 1614083"/>
                <a:gd name="connsiteX21" fmla="*/ 1029748 w 1201858"/>
                <a:gd name="connsiteY21" fmla="*/ 1193380 h 1614083"/>
                <a:gd name="connsiteX22" fmla="*/ 1004341 w 1201858"/>
                <a:gd name="connsiteY22" fmla="*/ 1258167 h 1614083"/>
                <a:gd name="connsiteX23" fmla="*/ 1006102 w 1201858"/>
                <a:gd name="connsiteY23" fmla="*/ 1613302 h 1614083"/>
                <a:gd name="connsiteX24" fmla="*/ 1200564 w 1201858"/>
                <a:gd name="connsiteY24" fmla="*/ 1610160 h 1614083"/>
                <a:gd name="connsiteX25" fmla="*/ 1198341 w 1201858"/>
                <a:gd name="connsiteY25" fmla="*/ 0 h 1614083"/>
                <a:gd name="connsiteX26" fmla="*/ 3874 w 1201858"/>
                <a:gd name="connsiteY26" fmla="*/ 45591 h 1614083"/>
                <a:gd name="connsiteX0" fmla="*/ 3874 w 1201858"/>
                <a:gd name="connsiteY0" fmla="*/ 23994 h 1592486"/>
                <a:gd name="connsiteX1" fmla="*/ 0 w 1201858"/>
                <a:gd name="connsiteY1" fmla="*/ 1571898 h 1592486"/>
                <a:gd name="connsiteX2" fmla="*/ 209637 w 1201858"/>
                <a:gd name="connsiteY2" fmla="*/ 1572508 h 1592486"/>
                <a:gd name="connsiteX3" fmla="*/ 218023 w 1201858"/>
                <a:gd name="connsiteY3" fmla="*/ 1207773 h 1592486"/>
                <a:gd name="connsiteX4" fmla="*/ 194790 w 1201858"/>
                <a:gd name="connsiteY4" fmla="*/ 1187968 h 1592486"/>
                <a:gd name="connsiteX5" fmla="*/ 187902 w 1201858"/>
                <a:gd name="connsiteY5" fmla="*/ 586873 h 1592486"/>
                <a:gd name="connsiteX6" fmla="*/ 215925 w 1201858"/>
                <a:gd name="connsiteY6" fmla="*/ 555252 h 1592486"/>
                <a:gd name="connsiteX7" fmla="*/ 228934 w 1201858"/>
                <a:gd name="connsiteY7" fmla="*/ 522726 h 1592486"/>
                <a:gd name="connsiteX8" fmla="*/ 230152 w 1201858"/>
                <a:gd name="connsiteY8" fmla="*/ 430969 h 1592486"/>
                <a:gd name="connsiteX9" fmla="*/ 212908 w 1201858"/>
                <a:gd name="connsiteY9" fmla="*/ 420423 h 1592486"/>
                <a:gd name="connsiteX10" fmla="*/ 238612 w 1201858"/>
                <a:gd name="connsiteY10" fmla="*/ 360618 h 1592486"/>
                <a:gd name="connsiteX11" fmla="*/ 267213 w 1201858"/>
                <a:gd name="connsiteY11" fmla="*/ 314601 h 1592486"/>
                <a:gd name="connsiteX12" fmla="*/ 345998 w 1201858"/>
                <a:gd name="connsiteY12" fmla="*/ 307639 h 1592486"/>
                <a:gd name="connsiteX13" fmla="*/ 402252 w 1201858"/>
                <a:gd name="connsiteY13" fmla="*/ 303797 h 1592486"/>
                <a:gd name="connsiteX14" fmla="*/ 616495 w 1201858"/>
                <a:gd name="connsiteY14" fmla="*/ 301434 h 1592486"/>
                <a:gd name="connsiteX15" fmla="*/ 948234 w 1201858"/>
                <a:gd name="connsiteY15" fmla="*/ 329307 h 1592486"/>
                <a:gd name="connsiteX16" fmla="*/ 981599 w 1201858"/>
                <a:gd name="connsiteY16" fmla="*/ 339589 h 1592486"/>
                <a:gd name="connsiteX17" fmla="*/ 1007875 w 1201858"/>
                <a:gd name="connsiteY17" fmla="*/ 406322 h 1592486"/>
                <a:gd name="connsiteX18" fmla="*/ 1002479 w 1201858"/>
                <a:gd name="connsiteY18" fmla="*/ 444717 h 1592486"/>
                <a:gd name="connsiteX19" fmla="*/ 996998 w 1201858"/>
                <a:gd name="connsiteY19" fmla="*/ 547898 h 1592486"/>
                <a:gd name="connsiteX20" fmla="*/ 1037019 w 1201858"/>
                <a:gd name="connsiteY20" fmla="*/ 603087 h 1592486"/>
                <a:gd name="connsiteX21" fmla="*/ 1029748 w 1201858"/>
                <a:gd name="connsiteY21" fmla="*/ 1171783 h 1592486"/>
                <a:gd name="connsiteX22" fmla="*/ 1004341 w 1201858"/>
                <a:gd name="connsiteY22" fmla="*/ 1236570 h 1592486"/>
                <a:gd name="connsiteX23" fmla="*/ 1006102 w 1201858"/>
                <a:gd name="connsiteY23" fmla="*/ 1591705 h 1592486"/>
                <a:gd name="connsiteX24" fmla="*/ 1200564 w 1201858"/>
                <a:gd name="connsiteY24" fmla="*/ 1588563 h 1592486"/>
                <a:gd name="connsiteX25" fmla="*/ 1198341 w 1201858"/>
                <a:gd name="connsiteY25" fmla="*/ 0 h 1592486"/>
                <a:gd name="connsiteX26" fmla="*/ 3874 w 1201858"/>
                <a:gd name="connsiteY26" fmla="*/ 23994 h 1592486"/>
                <a:gd name="connsiteX0" fmla="*/ 5678 w 1201858"/>
                <a:gd name="connsiteY0" fmla="*/ 2397 h 1592486"/>
                <a:gd name="connsiteX1" fmla="*/ 0 w 1201858"/>
                <a:gd name="connsiteY1" fmla="*/ 1571898 h 1592486"/>
                <a:gd name="connsiteX2" fmla="*/ 209637 w 1201858"/>
                <a:gd name="connsiteY2" fmla="*/ 1572508 h 1592486"/>
                <a:gd name="connsiteX3" fmla="*/ 218023 w 1201858"/>
                <a:gd name="connsiteY3" fmla="*/ 1207773 h 1592486"/>
                <a:gd name="connsiteX4" fmla="*/ 194790 w 1201858"/>
                <a:gd name="connsiteY4" fmla="*/ 1187968 h 1592486"/>
                <a:gd name="connsiteX5" fmla="*/ 187902 w 1201858"/>
                <a:gd name="connsiteY5" fmla="*/ 586873 h 1592486"/>
                <a:gd name="connsiteX6" fmla="*/ 215925 w 1201858"/>
                <a:gd name="connsiteY6" fmla="*/ 555252 h 1592486"/>
                <a:gd name="connsiteX7" fmla="*/ 228934 w 1201858"/>
                <a:gd name="connsiteY7" fmla="*/ 522726 h 1592486"/>
                <a:gd name="connsiteX8" fmla="*/ 230152 w 1201858"/>
                <a:gd name="connsiteY8" fmla="*/ 430969 h 1592486"/>
                <a:gd name="connsiteX9" fmla="*/ 212908 w 1201858"/>
                <a:gd name="connsiteY9" fmla="*/ 420423 h 1592486"/>
                <a:gd name="connsiteX10" fmla="*/ 238612 w 1201858"/>
                <a:gd name="connsiteY10" fmla="*/ 360618 h 1592486"/>
                <a:gd name="connsiteX11" fmla="*/ 267213 w 1201858"/>
                <a:gd name="connsiteY11" fmla="*/ 314601 h 1592486"/>
                <a:gd name="connsiteX12" fmla="*/ 345998 w 1201858"/>
                <a:gd name="connsiteY12" fmla="*/ 307639 h 1592486"/>
                <a:gd name="connsiteX13" fmla="*/ 402252 w 1201858"/>
                <a:gd name="connsiteY13" fmla="*/ 303797 h 1592486"/>
                <a:gd name="connsiteX14" fmla="*/ 616495 w 1201858"/>
                <a:gd name="connsiteY14" fmla="*/ 301434 h 1592486"/>
                <a:gd name="connsiteX15" fmla="*/ 948234 w 1201858"/>
                <a:gd name="connsiteY15" fmla="*/ 329307 h 1592486"/>
                <a:gd name="connsiteX16" fmla="*/ 981599 w 1201858"/>
                <a:gd name="connsiteY16" fmla="*/ 339589 h 1592486"/>
                <a:gd name="connsiteX17" fmla="*/ 1007875 w 1201858"/>
                <a:gd name="connsiteY17" fmla="*/ 406322 h 1592486"/>
                <a:gd name="connsiteX18" fmla="*/ 1002479 w 1201858"/>
                <a:gd name="connsiteY18" fmla="*/ 444717 h 1592486"/>
                <a:gd name="connsiteX19" fmla="*/ 996998 w 1201858"/>
                <a:gd name="connsiteY19" fmla="*/ 547898 h 1592486"/>
                <a:gd name="connsiteX20" fmla="*/ 1037019 w 1201858"/>
                <a:gd name="connsiteY20" fmla="*/ 603087 h 1592486"/>
                <a:gd name="connsiteX21" fmla="*/ 1029748 w 1201858"/>
                <a:gd name="connsiteY21" fmla="*/ 1171783 h 1592486"/>
                <a:gd name="connsiteX22" fmla="*/ 1004341 w 1201858"/>
                <a:gd name="connsiteY22" fmla="*/ 1236570 h 1592486"/>
                <a:gd name="connsiteX23" fmla="*/ 1006102 w 1201858"/>
                <a:gd name="connsiteY23" fmla="*/ 1591705 h 1592486"/>
                <a:gd name="connsiteX24" fmla="*/ 1200564 w 1201858"/>
                <a:gd name="connsiteY24" fmla="*/ 1588563 h 1592486"/>
                <a:gd name="connsiteX25" fmla="*/ 1198341 w 1201858"/>
                <a:gd name="connsiteY25" fmla="*/ 0 h 1592486"/>
                <a:gd name="connsiteX26" fmla="*/ 5678 w 1201858"/>
                <a:gd name="connsiteY26" fmla="*/ 2397 h 1592486"/>
                <a:gd name="connsiteX0" fmla="*/ 5678 w 1201858"/>
                <a:gd name="connsiteY0" fmla="*/ 2397 h 1592486"/>
                <a:gd name="connsiteX1" fmla="*/ 0 w 1201858"/>
                <a:gd name="connsiteY1" fmla="*/ 1571898 h 1592486"/>
                <a:gd name="connsiteX2" fmla="*/ 209637 w 1201858"/>
                <a:gd name="connsiteY2" fmla="*/ 1572508 h 1592486"/>
                <a:gd name="connsiteX3" fmla="*/ 218023 w 1201858"/>
                <a:gd name="connsiteY3" fmla="*/ 1207773 h 1592486"/>
                <a:gd name="connsiteX4" fmla="*/ 194790 w 1201858"/>
                <a:gd name="connsiteY4" fmla="*/ 1187968 h 1592486"/>
                <a:gd name="connsiteX5" fmla="*/ 187902 w 1201858"/>
                <a:gd name="connsiteY5" fmla="*/ 586873 h 1592486"/>
                <a:gd name="connsiteX6" fmla="*/ 215925 w 1201858"/>
                <a:gd name="connsiteY6" fmla="*/ 555252 h 1592486"/>
                <a:gd name="connsiteX7" fmla="*/ 228934 w 1201858"/>
                <a:gd name="connsiteY7" fmla="*/ 522726 h 1592486"/>
                <a:gd name="connsiteX8" fmla="*/ 230152 w 1201858"/>
                <a:gd name="connsiteY8" fmla="*/ 430969 h 1592486"/>
                <a:gd name="connsiteX9" fmla="*/ 212908 w 1201858"/>
                <a:gd name="connsiteY9" fmla="*/ 420423 h 1592486"/>
                <a:gd name="connsiteX10" fmla="*/ 238612 w 1201858"/>
                <a:gd name="connsiteY10" fmla="*/ 360618 h 1592486"/>
                <a:gd name="connsiteX11" fmla="*/ 267213 w 1201858"/>
                <a:gd name="connsiteY11" fmla="*/ 314601 h 1592486"/>
                <a:gd name="connsiteX12" fmla="*/ 345998 w 1201858"/>
                <a:gd name="connsiteY12" fmla="*/ 307639 h 1592486"/>
                <a:gd name="connsiteX13" fmla="*/ 402252 w 1201858"/>
                <a:gd name="connsiteY13" fmla="*/ 303797 h 1592486"/>
                <a:gd name="connsiteX14" fmla="*/ 616495 w 1201858"/>
                <a:gd name="connsiteY14" fmla="*/ 301434 h 1592486"/>
                <a:gd name="connsiteX15" fmla="*/ 948234 w 1201858"/>
                <a:gd name="connsiteY15" fmla="*/ 329307 h 1592486"/>
                <a:gd name="connsiteX16" fmla="*/ 981599 w 1201858"/>
                <a:gd name="connsiteY16" fmla="*/ 339589 h 1592486"/>
                <a:gd name="connsiteX17" fmla="*/ 1007875 w 1201858"/>
                <a:gd name="connsiteY17" fmla="*/ 406322 h 1592486"/>
                <a:gd name="connsiteX18" fmla="*/ 1002479 w 1201858"/>
                <a:gd name="connsiteY18" fmla="*/ 444717 h 1592486"/>
                <a:gd name="connsiteX19" fmla="*/ 996998 w 1201858"/>
                <a:gd name="connsiteY19" fmla="*/ 547898 h 1592486"/>
                <a:gd name="connsiteX20" fmla="*/ 1037019 w 1201858"/>
                <a:gd name="connsiteY20" fmla="*/ 603087 h 1592486"/>
                <a:gd name="connsiteX21" fmla="*/ 1029748 w 1201858"/>
                <a:gd name="connsiteY21" fmla="*/ 1171783 h 1592486"/>
                <a:gd name="connsiteX22" fmla="*/ 1004341 w 1201858"/>
                <a:gd name="connsiteY22" fmla="*/ 1236570 h 1592486"/>
                <a:gd name="connsiteX23" fmla="*/ 1006102 w 1201858"/>
                <a:gd name="connsiteY23" fmla="*/ 1591705 h 1592486"/>
                <a:gd name="connsiteX24" fmla="*/ 1200564 w 1201858"/>
                <a:gd name="connsiteY24" fmla="*/ 1588563 h 1592486"/>
                <a:gd name="connsiteX25" fmla="*/ 1198341 w 1201858"/>
                <a:gd name="connsiteY25" fmla="*/ 0 h 1592486"/>
                <a:gd name="connsiteX26" fmla="*/ 5678 w 1201858"/>
                <a:gd name="connsiteY26" fmla="*/ 2397 h 159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01858" h="1592486">
                  <a:moveTo>
                    <a:pt x="5678" y="2397"/>
                  </a:moveTo>
                  <a:cubicBezTo>
                    <a:pt x="4372" y="482370"/>
                    <a:pt x="1306" y="1091925"/>
                    <a:pt x="0" y="1571898"/>
                  </a:cubicBezTo>
                  <a:lnTo>
                    <a:pt x="209637" y="1572508"/>
                  </a:lnTo>
                  <a:lnTo>
                    <a:pt x="218023" y="1207773"/>
                  </a:lnTo>
                  <a:lnTo>
                    <a:pt x="194790" y="1187968"/>
                  </a:lnTo>
                  <a:cubicBezTo>
                    <a:pt x="195055" y="1170770"/>
                    <a:pt x="187637" y="604071"/>
                    <a:pt x="187902" y="586873"/>
                  </a:cubicBezTo>
                  <a:cubicBezTo>
                    <a:pt x="187637" y="570734"/>
                    <a:pt x="212835" y="568990"/>
                    <a:pt x="215925" y="555252"/>
                  </a:cubicBezTo>
                  <a:lnTo>
                    <a:pt x="228934" y="522726"/>
                  </a:lnTo>
                  <a:lnTo>
                    <a:pt x="230152" y="430969"/>
                  </a:lnTo>
                  <a:cubicBezTo>
                    <a:pt x="230416" y="412183"/>
                    <a:pt x="212644" y="439209"/>
                    <a:pt x="212908" y="420423"/>
                  </a:cubicBezTo>
                  <a:lnTo>
                    <a:pt x="238612" y="360618"/>
                  </a:lnTo>
                  <a:cubicBezTo>
                    <a:pt x="239141" y="342098"/>
                    <a:pt x="266684" y="333121"/>
                    <a:pt x="267213" y="314601"/>
                  </a:cubicBezTo>
                  <a:lnTo>
                    <a:pt x="345998" y="307639"/>
                  </a:lnTo>
                  <a:lnTo>
                    <a:pt x="402252" y="303797"/>
                  </a:lnTo>
                  <a:lnTo>
                    <a:pt x="616495" y="301434"/>
                  </a:lnTo>
                  <a:cubicBezTo>
                    <a:pt x="728287" y="307526"/>
                    <a:pt x="838260" y="316016"/>
                    <a:pt x="948234" y="329307"/>
                  </a:cubicBezTo>
                  <a:cubicBezTo>
                    <a:pt x="989774" y="339097"/>
                    <a:pt x="959110" y="332181"/>
                    <a:pt x="981599" y="339589"/>
                  </a:cubicBezTo>
                  <a:cubicBezTo>
                    <a:pt x="996689" y="372021"/>
                    <a:pt x="997739" y="369727"/>
                    <a:pt x="1007875" y="406322"/>
                  </a:cubicBezTo>
                  <a:cubicBezTo>
                    <a:pt x="1007407" y="421443"/>
                    <a:pt x="1006952" y="434041"/>
                    <a:pt x="1002479" y="444717"/>
                  </a:cubicBezTo>
                  <a:cubicBezTo>
                    <a:pt x="993995" y="480710"/>
                    <a:pt x="998816" y="491233"/>
                    <a:pt x="996998" y="547898"/>
                  </a:cubicBezTo>
                  <a:cubicBezTo>
                    <a:pt x="1019722" y="586690"/>
                    <a:pt x="1029749" y="564818"/>
                    <a:pt x="1037019" y="603087"/>
                  </a:cubicBezTo>
                  <a:cubicBezTo>
                    <a:pt x="1048835" y="643079"/>
                    <a:pt x="1031568" y="1018335"/>
                    <a:pt x="1029748" y="1171783"/>
                  </a:cubicBezTo>
                  <a:cubicBezTo>
                    <a:pt x="1011570" y="1224973"/>
                    <a:pt x="1022521" y="1189902"/>
                    <a:pt x="1004341" y="1236570"/>
                  </a:cubicBezTo>
                  <a:cubicBezTo>
                    <a:pt x="1008280" y="1262965"/>
                    <a:pt x="1003376" y="1534639"/>
                    <a:pt x="1006102" y="1591705"/>
                  </a:cubicBezTo>
                  <a:cubicBezTo>
                    <a:pt x="1181525" y="1595980"/>
                    <a:pt x="1012110" y="1580965"/>
                    <a:pt x="1200564" y="1588563"/>
                  </a:cubicBezTo>
                  <a:cubicBezTo>
                    <a:pt x="1203217" y="1335278"/>
                    <a:pt x="1201450" y="441528"/>
                    <a:pt x="1198341" y="0"/>
                  </a:cubicBezTo>
                  <a:lnTo>
                    <a:pt x="5678" y="239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sp>
          <p:nvSpPr>
            <p:cNvPr id="13" name="正方形/長方形 12">
              <a:extLst>
                <a:ext uri="{FF2B5EF4-FFF2-40B4-BE49-F238E27FC236}">
                  <a16:creationId xmlns:a16="http://schemas.microsoft.com/office/drawing/2014/main" id="{D56486F7-0B6F-B444-90DC-D8EF4B38FD39}"/>
                </a:ext>
              </a:extLst>
            </p:cNvPr>
            <p:cNvSpPr/>
            <p:nvPr/>
          </p:nvSpPr>
          <p:spPr bwMode="auto">
            <a:xfrm>
              <a:off x="3120877" y="3798425"/>
              <a:ext cx="204616" cy="11553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sp>
          <p:nvSpPr>
            <p:cNvPr id="14" name="正方形/長方形 13">
              <a:extLst>
                <a:ext uri="{FF2B5EF4-FFF2-40B4-BE49-F238E27FC236}">
                  <a16:creationId xmlns:a16="http://schemas.microsoft.com/office/drawing/2014/main" id="{11A4E505-81CF-C242-B99B-F6F9CDAB1A93}"/>
                </a:ext>
              </a:extLst>
            </p:cNvPr>
            <p:cNvSpPr/>
            <p:nvPr/>
          </p:nvSpPr>
          <p:spPr bwMode="auto">
            <a:xfrm flipV="1">
              <a:off x="4134656" y="3720589"/>
              <a:ext cx="204616" cy="797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cxnSp>
          <p:nvCxnSpPr>
            <p:cNvPr id="15" name="直線矢印コネクタ 14">
              <a:extLst>
                <a:ext uri="{FF2B5EF4-FFF2-40B4-BE49-F238E27FC236}">
                  <a16:creationId xmlns:a16="http://schemas.microsoft.com/office/drawing/2014/main" id="{A1929E37-5388-C741-A4E5-EF95A928299C}"/>
                </a:ext>
              </a:extLst>
            </p:cNvPr>
            <p:cNvCxnSpPr>
              <a:cxnSpLocks/>
              <a:endCxn id="13" idx="0"/>
            </p:cNvCxnSpPr>
            <p:nvPr/>
          </p:nvCxnSpPr>
          <p:spPr bwMode="auto">
            <a:xfrm flipH="1">
              <a:off x="3223185" y="2748586"/>
              <a:ext cx="1034" cy="1049839"/>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円/楕円 15">
              <a:extLst>
                <a:ext uri="{FF2B5EF4-FFF2-40B4-BE49-F238E27FC236}">
                  <a16:creationId xmlns:a16="http://schemas.microsoft.com/office/drawing/2014/main" id="{E5675DB2-A8B6-404E-8E75-61326A4F1CAF}"/>
                </a:ext>
              </a:extLst>
            </p:cNvPr>
            <p:cNvSpPr>
              <a:spLocks noChangeAspect="1"/>
            </p:cNvSpPr>
            <p:nvPr/>
          </p:nvSpPr>
          <p:spPr bwMode="auto">
            <a:xfrm>
              <a:off x="3128111" y="3481120"/>
              <a:ext cx="204616" cy="18137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cxnSp>
          <p:nvCxnSpPr>
            <p:cNvPr id="17" name="直線矢印コネクタ 16">
              <a:extLst>
                <a:ext uri="{FF2B5EF4-FFF2-40B4-BE49-F238E27FC236}">
                  <a16:creationId xmlns:a16="http://schemas.microsoft.com/office/drawing/2014/main" id="{0217FD86-A5D1-4A41-8F70-7EC0389A4273}"/>
                </a:ext>
              </a:extLst>
            </p:cNvPr>
            <p:cNvCxnSpPr>
              <a:cxnSpLocks/>
            </p:cNvCxnSpPr>
            <p:nvPr/>
          </p:nvCxnSpPr>
          <p:spPr bwMode="auto">
            <a:xfrm>
              <a:off x="4246265" y="2748586"/>
              <a:ext cx="0" cy="1069992"/>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円/楕円 17">
              <a:extLst>
                <a:ext uri="{FF2B5EF4-FFF2-40B4-BE49-F238E27FC236}">
                  <a16:creationId xmlns:a16="http://schemas.microsoft.com/office/drawing/2014/main" id="{D4DB40CD-08FE-CA49-AC53-CDBA781B27DC}"/>
                </a:ext>
              </a:extLst>
            </p:cNvPr>
            <p:cNvSpPr>
              <a:spLocks noChangeAspect="1"/>
            </p:cNvSpPr>
            <p:nvPr/>
          </p:nvSpPr>
          <p:spPr bwMode="auto">
            <a:xfrm>
              <a:off x="4134656" y="3481122"/>
              <a:ext cx="222184" cy="19576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cxnSp>
          <p:nvCxnSpPr>
            <p:cNvPr id="19" name="直線矢印コネクタ 18">
              <a:extLst>
                <a:ext uri="{FF2B5EF4-FFF2-40B4-BE49-F238E27FC236}">
                  <a16:creationId xmlns:a16="http://schemas.microsoft.com/office/drawing/2014/main" id="{6E102AA5-BDF2-074F-B097-7F2C6BB720E2}"/>
                </a:ext>
              </a:extLst>
            </p:cNvPr>
            <p:cNvCxnSpPr/>
            <p:nvPr/>
          </p:nvCxnSpPr>
          <p:spPr bwMode="auto">
            <a:xfrm flipV="1">
              <a:off x="3128111" y="2838792"/>
              <a:ext cx="1201860"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円/楕円 19">
              <a:extLst>
                <a:ext uri="{FF2B5EF4-FFF2-40B4-BE49-F238E27FC236}">
                  <a16:creationId xmlns:a16="http://schemas.microsoft.com/office/drawing/2014/main" id="{53012343-FBDA-F54E-A77A-60BCECB2A82A}"/>
                </a:ext>
              </a:extLst>
            </p:cNvPr>
            <p:cNvSpPr>
              <a:spLocks noChangeAspect="1"/>
            </p:cNvSpPr>
            <p:nvPr/>
          </p:nvSpPr>
          <p:spPr bwMode="auto">
            <a:xfrm>
              <a:off x="3451569" y="2749546"/>
              <a:ext cx="222184" cy="19480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grpSp>
    </p:spTree>
    <p:extLst>
      <p:ext uri="{BB962C8B-B14F-4D97-AF65-F5344CB8AC3E}">
        <p14:creationId xmlns:p14="http://schemas.microsoft.com/office/powerpoint/2010/main" val="2779504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83560" y="144967"/>
            <a:ext cx="4766048"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Proposal (continued)</a:t>
            </a:r>
            <a:endParaRPr lang="ja-JP" altLang="en-US" sz="3200" b="1" dirty="0">
              <a:latin typeface="Meiryo UI" panose="020B0604030504040204" pitchFamily="34" charset="-128"/>
              <a:ea typeface="Meiryo UI" panose="020B0604030504040204" pitchFamily="34" charset="-128"/>
            </a:endParaRPr>
          </a:p>
        </p:txBody>
      </p:sp>
      <p:sp>
        <p:nvSpPr>
          <p:cNvPr id="4" name="テキスト ボックス 3"/>
          <p:cNvSpPr txBox="1"/>
          <p:nvPr/>
        </p:nvSpPr>
        <p:spPr>
          <a:xfrm>
            <a:off x="514350" y="902609"/>
            <a:ext cx="1104138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Field of driver’s front and lateral side close-proximity awareness</a:t>
            </a:r>
          </a:p>
        </p:txBody>
      </p:sp>
      <p:sp>
        <p:nvSpPr>
          <p:cNvPr id="10" name="テキスト ボックス 9"/>
          <p:cNvSpPr txBox="1"/>
          <p:nvPr/>
        </p:nvSpPr>
        <p:spPr>
          <a:xfrm>
            <a:off x="678171" y="4929403"/>
            <a:ext cx="7417815" cy="1323439"/>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Means of driver’s front close-proximity awareness</a:t>
            </a:r>
          </a:p>
          <a:p>
            <a:r>
              <a:rPr lang="en-US" altLang="ja-JP" sz="2000" dirty="0">
                <a:latin typeface="Meiryo UI" panose="020B0604030504040204" pitchFamily="34" charset="-128"/>
                <a:ea typeface="Meiryo UI" panose="020B0604030504040204" pitchFamily="34" charset="-128"/>
              </a:rPr>
              <a:t>- Direct vision from adjusted driver’s ocular point.</a:t>
            </a:r>
          </a:p>
          <a:p>
            <a:r>
              <a:rPr lang="en-US" altLang="ja-JP" sz="2000" dirty="0">
                <a:latin typeface="Meiryo UI" panose="020B0604030504040204" pitchFamily="34" charset="-128"/>
                <a:ea typeface="Meiryo UI" panose="020B0604030504040204" pitchFamily="34" charset="-128"/>
              </a:rPr>
              <a:t>- Indirect vision (cameras, mirrors without periscope)</a:t>
            </a:r>
          </a:p>
          <a:p>
            <a:r>
              <a:rPr lang="en-US" altLang="ja-JP" sz="2000" dirty="0">
                <a:latin typeface="Meiryo UI" panose="020B0604030504040204" pitchFamily="34" charset="-128"/>
                <a:ea typeface="Meiryo UI" panose="020B0604030504040204" pitchFamily="34" charset="-128"/>
              </a:rPr>
              <a:t>- Detection</a:t>
            </a:r>
          </a:p>
        </p:txBody>
      </p:sp>
      <p:sp>
        <p:nvSpPr>
          <p:cNvPr id="28" name="テキスト ボックス 27">
            <a:extLst>
              <a:ext uri="{FF2B5EF4-FFF2-40B4-BE49-F238E27FC236}">
                <a16:creationId xmlns:a16="http://schemas.microsoft.com/office/drawing/2014/main" id="{3B2923F0-8887-8648-A577-34A709C95399}"/>
              </a:ext>
            </a:extLst>
          </p:cNvPr>
          <p:cNvSpPr txBox="1"/>
          <p:nvPr/>
        </p:nvSpPr>
        <p:spPr>
          <a:xfrm>
            <a:off x="723653" y="4364267"/>
            <a:ext cx="3748584" cy="400110"/>
          </a:xfrm>
          <a:prstGeom prst="rect">
            <a:avLst/>
          </a:prstGeom>
          <a:noFill/>
        </p:spPr>
        <p:txBody>
          <a:bodyPr wrap="square" rtlCol="0">
            <a:spAutoFit/>
          </a:bodyPr>
          <a:lstStyle/>
          <a:p>
            <a:r>
              <a:rPr lang="en-US" altLang="ja-JP" sz="2000" dirty="0">
                <a:latin typeface="Meiryo UI" panose="020B0604030504040204" pitchFamily="34" charset="-128"/>
                <a:ea typeface="Meiryo UI" panose="020B0604030504040204" pitchFamily="34" charset="-128"/>
              </a:rPr>
              <a:t>Any part of pole to be seen.</a:t>
            </a:r>
          </a:p>
        </p:txBody>
      </p:sp>
      <p:grpSp>
        <p:nvGrpSpPr>
          <p:cNvPr id="21" name="グループ化 20">
            <a:extLst>
              <a:ext uri="{FF2B5EF4-FFF2-40B4-BE49-F238E27FC236}">
                <a16:creationId xmlns:a16="http://schemas.microsoft.com/office/drawing/2014/main" id="{469CC750-3331-A24C-A16A-D177C7BB7B68}"/>
              </a:ext>
            </a:extLst>
          </p:cNvPr>
          <p:cNvGrpSpPr/>
          <p:nvPr/>
        </p:nvGrpSpPr>
        <p:grpSpPr>
          <a:xfrm>
            <a:off x="2264464" y="1853619"/>
            <a:ext cx="1238752" cy="2285847"/>
            <a:chOff x="3345889" y="2557995"/>
            <a:chExt cx="1590696" cy="2935284"/>
          </a:xfrm>
        </p:grpSpPr>
        <p:graphicFrame>
          <p:nvGraphicFramePr>
            <p:cNvPr id="11" name="オブジェクト 5">
              <a:extLst>
                <a:ext uri="{FF2B5EF4-FFF2-40B4-BE49-F238E27FC236}">
                  <a16:creationId xmlns:a16="http://schemas.microsoft.com/office/drawing/2014/main" id="{9456CF52-7269-3243-AECE-DFF70685F89A}"/>
                </a:ext>
              </a:extLst>
            </p:cNvPr>
            <p:cNvGraphicFramePr>
              <a:graphicFrameLocks noChangeAspect="1"/>
            </p:cNvGraphicFramePr>
            <p:nvPr>
              <p:extLst>
                <p:ext uri="{D42A27DB-BD31-4B8C-83A1-F6EECF244321}">
                  <p14:modId xmlns:p14="http://schemas.microsoft.com/office/powerpoint/2010/main" val="3205681219"/>
                </p:ext>
              </p:extLst>
            </p:nvPr>
          </p:nvGraphicFramePr>
          <p:xfrm>
            <a:off x="3345889" y="2631482"/>
            <a:ext cx="1410471" cy="2861797"/>
          </p:xfrm>
          <a:graphic>
            <a:graphicData uri="http://schemas.openxmlformats.org/presentationml/2006/ole">
              <mc:AlternateContent xmlns:mc="http://schemas.openxmlformats.org/markup-compatibility/2006">
                <mc:Choice xmlns:v="urn:schemas-microsoft-com:vml" Requires="v">
                  <p:oleObj spid="_x0000_s2050" r:id="rId3" imgW="3761384" imgH="8602894" progId="Photoshop.Image.4">
                    <p:embed/>
                  </p:oleObj>
                </mc:Choice>
                <mc:Fallback>
                  <p:oleObj r:id="rId3" imgW="3761384" imgH="8602894" progId="Photoshop.Image.4">
                    <p:embed/>
                    <p:pic>
                      <p:nvPicPr>
                        <p:cNvPr id="11" name="オブジェクト 5">
                          <a:extLst>
                            <a:ext uri="{FF2B5EF4-FFF2-40B4-BE49-F238E27FC236}">
                              <a16:creationId xmlns:a16="http://schemas.microsoft.com/office/drawing/2014/main" id="{9456CF52-7269-3243-AECE-DFF70685F8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5889" y="2631482"/>
                          <a:ext cx="1410471" cy="2861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フリーフォーム 11">
              <a:extLst>
                <a:ext uri="{FF2B5EF4-FFF2-40B4-BE49-F238E27FC236}">
                  <a16:creationId xmlns:a16="http://schemas.microsoft.com/office/drawing/2014/main" id="{1A67E37A-10EE-814E-A5F5-7373C5AE9A19}"/>
                </a:ext>
              </a:extLst>
            </p:cNvPr>
            <p:cNvSpPr/>
            <p:nvPr/>
          </p:nvSpPr>
          <p:spPr bwMode="auto">
            <a:xfrm>
              <a:off x="3350798" y="2557995"/>
              <a:ext cx="1565882" cy="1381383"/>
            </a:xfrm>
            <a:custGeom>
              <a:avLst/>
              <a:gdLst>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71475 w 1362075"/>
                <a:gd name="connsiteY6" fmla="*/ 209550 h 600075"/>
                <a:gd name="connsiteX7" fmla="*/ 1285875 w 1362075"/>
                <a:gd name="connsiteY7" fmla="*/ 228600 h 600075"/>
                <a:gd name="connsiteX8" fmla="*/ 1362075 w 1362075"/>
                <a:gd name="connsiteY8" fmla="*/ 304800 h 600075"/>
                <a:gd name="connsiteX9" fmla="*/ 1352550 w 1362075"/>
                <a:gd name="connsiteY9" fmla="*/ 0 h 600075"/>
                <a:gd name="connsiteX10" fmla="*/ 0 w 1362075"/>
                <a:gd name="connsiteY10"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69094 w 1362075"/>
                <a:gd name="connsiteY6" fmla="*/ 223837 h 600075"/>
                <a:gd name="connsiteX7" fmla="*/ 1285875 w 1362075"/>
                <a:gd name="connsiteY7" fmla="*/ 228600 h 600075"/>
                <a:gd name="connsiteX8" fmla="*/ 1362075 w 1362075"/>
                <a:gd name="connsiteY8" fmla="*/ 304800 h 600075"/>
                <a:gd name="connsiteX9" fmla="*/ 1352550 w 1362075"/>
                <a:gd name="connsiteY9" fmla="*/ 0 h 600075"/>
                <a:gd name="connsiteX10" fmla="*/ 0 w 1362075"/>
                <a:gd name="connsiteY10"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69094 w 1362075"/>
                <a:gd name="connsiteY6" fmla="*/ 223837 h 600075"/>
                <a:gd name="connsiteX7" fmla="*/ 584199 w 1362075"/>
                <a:gd name="connsiteY7" fmla="*/ 224630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69094 w 1362075"/>
                <a:gd name="connsiteY6" fmla="*/ 223837 h 600075"/>
                <a:gd name="connsiteX7" fmla="*/ 419893 w 1362075"/>
                <a:gd name="connsiteY7" fmla="*/ 224630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54806 w 1362075"/>
                <a:gd name="connsiteY6" fmla="*/ 247650 h 600075"/>
                <a:gd name="connsiteX7" fmla="*/ 419893 w 1362075"/>
                <a:gd name="connsiteY7" fmla="*/ 224630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14325 w 1362075"/>
                <a:gd name="connsiteY5" fmla="*/ 276225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4325 w 1362075"/>
                <a:gd name="connsiteY4" fmla="*/ 428625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95275 w 1362075"/>
                <a:gd name="connsiteY3" fmla="*/ 504825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95275 w 1362075"/>
                <a:gd name="connsiteY2" fmla="*/ 600075 h 600075"/>
                <a:gd name="connsiteX3" fmla="*/ 247650 w 1362075"/>
                <a:gd name="connsiteY3" fmla="*/ 500063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64318 w 1362075"/>
                <a:gd name="connsiteY2" fmla="*/ 600075 h 600075"/>
                <a:gd name="connsiteX3" fmla="*/ 247650 w 1362075"/>
                <a:gd name="connsiteY3" fmla="*/ 500063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64318 w 1362075"/>
                <a:gd name="connsiteY2" fmla="*/ 600075 h 600075"/>
                <a:gd name="connsiteX3" fmla="*/ 264318 w 1362075"/>
                <a:gd name="connsiteY3" fmla="*/ 500063 h 600075"/>
                <a:gd name="connsiteX4" fmla="*/ 311944 w 1362075"/>
                <a:gd name="connsiteY4" fmla="*/ 442912 h 600075"/>
                <a:gd name="connsiteX5" fmla="*/ 321468 w 1362075"/>
                <a:gd name="connsiteY5" fmla="*/ 278607 h 600075"/>
                <a:gd name="connsiteX6" fmla="*/ 354806 w 1362075"/>
                <a:gd name="connsiteY6" fmla="*/ 247650 h 600075"/>
                <a:gd name="connsiteX7" fmla="*/ 405606 w 1362075"/>
                <a:gd name="connsiteY7" fmla="*/ 227011 h 600075"/>
                <a:gd name="connsiteX8" fmla="*/ 1285875 w 1362075"/>
                <a:gd name="connsiteY8" fmla="*/ 228600 h 600075"/>
                <a:gd name="connsiteX9" fmla="*/ 1362075 w 1362075"/>
                <a:gd name="connsiteY9" fmla="*/ 304800 h 600075"/>
                <a:gd name="connsiteX10" fmla="*/ 1352550 w 1362075"/>
                <a:gd name="connsiteY10" fmla="*/ 0 h 600075"/>
                <a:gd name="connsiteX11" fmla="*/ 0 w 1362075"/>
                <a:gd name="connsiteY11" fmla="*/ 0 h 600075"/>
                <a:gd name="connsiteX0" fmla="*/ 0 w 1362075"/>
                <a:gd name="connsiteY0" fmla="*/ 0 h 600075"/>
                <a:gd name="connsiteX1" fmla="*/ 0 w 1362075"/>
                <a:gd name="connsiteY1" fmla="*/ 600075 h 600075"/>
                <a:gd name="connsiteX2" fmla="*/ 264318 w 1362075"/>
                <a:gd name="connsiteY2" fmla="*/ 600075 h 600075"/>
                <a:gd name="connsiteX3" fmla="*/ 264318 w 1362075"/>
                <a:gd name="connsiteY3" fmla="*/ 500063 h 600075"/>
                <a:gd name="connsiteX4" fmla="*/ 293687 w 1362075"/>
                <a:gd name="connsiteY4" fmla="*/ 469899 h 600075"/>
                <a:gd name="connsiteX5" fmla="*/ 311944 w 1362075"/>
                <a:gd name="connsiteY5" fmla="*/ 442912 h 600075"/>
                <a:gd name="connsiteX6" fmla="*/ 321468 w 1362075"/>
                <a:gd name="connsiteY6" fmla="*/ 278607 h 600075"/>
                <a:gd name="connsiteX7" fmla="*/ 354806 w 1362075"/>
                <a:gd name="connsiteY7" fmla="*/ 247650 h 600075"/>
                <a:gd name="connsiteX8" fmla="*/ 405606 w 1362075"/>
                <a:gd name="connsiteY8" fmla="*/ 227011 h 600075"/>
                <a:gd name="connsiteX9" fmla="*/ 1285875 w 1362075"/>
                <a:gd name="connsiteY9" fmla="*/ 228600 h 600075"/>
                <a:gd name="connsiteX10" fmla="*/ 1362075 w 1362075"/>
                <a:gd name="connsiteY10" fmla="*/ 304800 h 600075"/>
                <a:gd name="connsiteX11" fmla="*/ 1352550 w 1362075"/>
                <a:gd name="connsiteY11" fmla="*/ 0 h 600075"/>
                <a:gd name="connsiteX12" fmla="*/ 0 w 1362075"/>
                <a:gd name="connsiteY12" fmla="*/ 0 h 600075"/>
                <a:gd name="connsiteX0" fmla="*/ 0 w 1362075"/>
                <a:gd name="connsiteY0" fmla="*/ 0 h 600075"/>
                <a:gd name="connsiteX1" fmla="*/ 0 w 1362075"/>
                <a:gd name="connsiteY1" fmla="*/ 600075 h 600075"/>
                <a:gd name="connsiteX2" fmla="*/ 264318 w 1362075"/>
                <a:gd name="connsiteY2" fmla="*/ 600075 h 600075"/>
                <a:gd name="connsiteX3" fmla="*/ 265112 w 1362075"/>
                <a:gd name="connsiteY3" fmla="*/ 548480 h 600075"/>
                <a:gd name="connsiteX4" fmla="*/ 264318 w 1362075"/>
                <a:gd name="connsiteY4" fmla="*/ 500063 h 600075"/>
                <a:gd name="connsiteX5" fmla="*/ 293687 w 1362075"/>
                <a:gd name="connsiteY5" fmla="*/ 469899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64318 w 1362075"/>
                <a:gd name="connsiteY2" fmla="*/ 600075 h 600075"/>
                <a:gd name="connsiteX3" fmla="*/ 265112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64318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1468 w 1362075"/>
                <a:gd name="connsiteY7" fmla="*/ 278607 h 600075"/>
                <a:gd name="connsiteX8" fmla="*/ 354806 w 1362075"/>
                <a:gd name="connsiteY8" fmla="*/ 247650 h 600075"/>
                <a:gd name="connsiteX9" fmla="*/ 405606 w 1362075"/>
                <a:gd name="connsiteY9" fmla="*/ 227011 h 600075"/>
                <a:gd name="connsiteX10" fmla="*/ 1285875 w 1362075"/>
                <a:gd name="connsiteY10" fmla="*/ 228600 h 600075"/>
                <a:gd name="connsiteX11" fmla="*/ 1362075 w 1362075"/>
                <a:gd name="connsiteY11" fmla="*/ 304800 h 600075"/>
                <a:gd name="connsiteX12" fmla="*/ 1352550 w 1362075"/>
                <a:gd name="connsiteY12" fmla="*/ 0 h 600075"/>
                <a:gd name="connsiteX13" fmla="*/ 0 w 1362075"/>
                <a:gd name="connsiteY13"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19880 w 1362075"/>
                <a:gd name="connsiteY7" fmla="*/ 334168 h 600075"/>
                <a:gd name="connsiteX8" fmla="*/ 321468 w 1362075"/>
                <a:gd name="connsiteY8" fmla="*/ 278607 h 600075"/>
                <a:gd name="connsiteX9" fmla="*/ 354806 w 1362075"/>
                <a:gd name="connsiteY9" fmla="*/ 247650 h 600075"/>
                <a:gd name="connsiteX10" fmla="*/ 405606 w 1362075"/>
                <a:gd name="connsiteY10" fmla="*/ 227011 h 600075"/>
                <a:gd name="connsiteX11" fmla="*/ 1285875 w 1362075"/>
                <a:gd name="connsiteY11" fmla="*/ 228600 h 600075"/>
                <a:gd name="connsiteX12" fmla="*/ 1362075 w 1362075"/>
                <a:gd name="connsiteY12" fmla="*/ 304800 h 600075"/>
                <a:gd name="connsiteX13" fmla="*/ 1352550 w 1362075"/>
                <a:gd name="connsiteY13" fmla="*/ 0 h 600075"/>
                <a:gd name="connsiteX14" fmla="*/ 0 w 1362075"/>
                <a:gd name="connsiteY14"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05592 w 1362075"/>
                <a:gd name="connsiteY7" fmla="*/ 327024 h 600075"/>
                <a:gd name="connsiteX8" fmla="*/ 321468 w 1362075"/>
                <a:gd name="connsiteY8" fmla="*/ 278607 h 600075"/>
                <a:gd name="connsiteX9" fmla="*/ 354806 w 1362075"/>
                <a:gd name="connsiteY9" fmla="*/ 247650 h 600075"/>
                <a:gd name="connsiteX10" fmla="*/ 405606 w 1362075"/>
                <a:gd name="connsiteY10" fmla="*/ 227011 h 600075"/>
                <a:gd name="connsiteX11" fmla="*/ 1285875 w 1362075"/>
                <a:gd name="connsiteY11" fmla="*/ 228600 h 600075"/>
                <a:gd name="connsiteX12" fmla="*/ 1362075 w 1362075"/>
                <a:gd name="connsiteY12" fmla="*/ 304800 h 600075"/>
                <a:gd name="connsiteX13" fmla="*/ 1352550 w 1362075"/>
                <a:gd name="connsiteY13" fmla="*/ 0 h 600075"/>
                <a:gd name="connsiteX14" fmla="*/ 0 w 1362075"/>
                <a:gd name="connsiteY14"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12737 w 1362075"/>
                <a:gd name="connsiteY7" fmla="*/ 38655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29406 w 1362075"/>
                <a:gd name="connsiteY7" fmla="*/ 343692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1944 w 1362075"/>
                <a:gd name="connsiteY6" fmla="*/ 442912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62075 w 1362075"/>
                <a:gd name="connsiteY13" fmla="*/ 304800 h 600075"/>
                <a:gd name="connsiteX14" fmla="*/ 1352550 w 1362075"/>
                <a:gd name="connsiteY14" fmla="*/ 0 h 600075"/>
                <a:gd name="connsiteX15" fmla="*/ 0 w 1362075"/>
                <a:gd name="connsiteY15"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8600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26218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85875 w 1362075"/>
                <a:gd name="connsiteY12" fmla="*/ 230981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50156 w 1362075"/>
                <a:gd name="connsiteY12" fmla="*/ 230981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50156 w 1362075"/>
                <a:gd name="connsiteY12" fmla="*/ 230981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40631 w 1362075"/>
                <a:gd name="connsiteY12" fmla="*/ 238125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40631 w 1362075"/>
                <a:gd name="connsiteY12" fmla="*/ 238125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1240631 w 1362075"/>
                <a:gd name="connsiteY12" fmla="*/ 238125 h 600075"/>
                <a:gd name="connsiteX13" fmla="*/ 1317624 w 1362075"/>
                <a:gd name="connsiteY13" fmla="*/ 253205 h 600075"/>
                <a:gd name="connsiteX14" fmla="*/ 1362075 w 1362075"/>
                <a:gd name="connsiteY14" fmla="*/ 304800 h 600075"/>
                <a:gd name="connsiteX15" fmla="*/ 1352550 w 1362075"/>
                <a:gd name="connsiteY15" fmla="*/ 0 h 600075"/>
                <a:gd name="connsiteX16" fmla="*/ 0 w 1362075"/>
                <a:gd name="connsiteY16"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19087 w 1362075"/>
                <a:gd name="connsiteY6" fmla="*/ 435768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291305 w 1362075"/>
                <a:gd name="connsiteY5" fmla="*/ 465137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64318 w 1362075"/>
                <a:gd name="connsiteY4" fmla="*/ 500063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81088 w 1362075"/>
                <a:gd name="connsiteY4" fmla="*/ 504862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60349 w 1362075"/>
                <a:gd name="connsiteY3" fmla="*/ 548480 h 600075"/>
                <a:gd name="connsiteX4" fmla="*/ 281088 w 1362075"/>
                <a:gd name="connsiteY4" fmla="*/ 504862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0075"/>
                <a:gd name="connsiteX1" fmla="*/ 0 w 1362075"/>
                <a:gd name="connsiteY1" fmla="*/ 600075 h 600075"/>
                <a:gd name="connsiteX2" fmla="*/ 257174 w 1362075"/>
                <a:gd name="connsiteY2" fmla="*/ 600075 h 600075"/>
                <a:gd name="connsiteX3" fmla="*/ 282150 w 1362075"/>
                <a:gd name="connsiteY3" fmla="*/ 550880 h 600075"/>
                <a:gd name="connsiteX4" fmla="*/ 281088 w 1362075"/>
                <a:gd name="connsiteY4" fmla="*/ 504862 h 600075"/>
                <a:gd name="connsiteX5" fmla="*/ 301367 w 1362075"/>
                <a:gd name="connsiteY5" fmla="*/ 484333 h 600075"/>
                <a:gd name="connsiteX6" fmla="*/ 320764 w 1362075"/>
                <a:gd name="connsiteY6" fmla="*/ 459764 h 600075"/>
                <a:gd name="connsiteX7" fmla="*/ 319881 w 1362075"/>
                <a:gd name="connsiteY7" fmla="*/ 350835 h 600075"/>
                <a:gd name="connsiteX8" fmla="*/ 305592 w 1362075"/>
                <a:gd name="connsiteY8" fmla="*/ 327024 h 600075"/>
                <a:gd name="connsiteX9" fmla="*/ 321468 w 1362075"/>
                <a:gd name="connsiteY9" fmla="*/ 278607 h 600075"/>
                <a:gd name="connsiteX10" fmla="*/ 354806 w 1362075"/>
                <a:gd name="connsiteY10" fmla="*/ 247650 h 600075"/>
                <a:gd name="connsiteX11" fmla="*/ 405606 w 1362075"/>
                <a:gd name="connsiteY11" fmla="*/ 227011 h 600075"/>
                <a:gd name="connsiteX12" fmla="*/ 827087 w 1362075"/>
                <a:gd name="connsiteY12" fmla="*/ 222249 h 600075"/>
                <a:gd name="connsiteX13" fmla="*/ 1240631 w 1362075"/>
                <a:gd name="connsiteY13" fmla="*/ 238125 h 600075"/>
                <a:gd name="connsiteX14" fmla="*/ 1317624 w 1362075"/>
                <a:gd name="connsiteY14" fmla="*/ 253205 h 600075"/>
                <a:gd name="connsiteX15" fmla="*/ 1362075 w 1362075"/>
                <a:gd name="connsiteY15" fmla="*/ 304800 h 600075"/>
                <a:gd name="connsiteX16" fmla="*/ 1352550 w 1362075"/>
                <a:gd name="connsiteY16" fmla="*/ 0 h 600075"/>
                <a:gd name="connsiteX17" fmla="*/ 0 w 1362075"/>
                <a:gd name="connsiteY17" fmla="*/ 0 h 600075"/>
                <a:gd name="connsiteX0" fmla="*/ 0 w 1362075"/>
                <a:gd name="connsiteY0" fmla="*/ 0 h 602475"/>
                <a:gd name="connsiteX1" fmla="*/ 0 w 1362075"/>
                <a:gd name="connsiteY1" fmla="*/ 600075 h 602475"/>
                <a:gd name="connsiteX2" fmla="*/ 280653 w 1362075"/>
                <a:gd name="connsiteY2" fmla="*/ 602475 h 602475"/>
                <a:gd name="connsiteX3" fmla="*/ 282150 w 1362075"/>
                <a:gd name="connsiteY3" fmla="*/ 550880 h 602475"/>
                <a:gd name="connsiteX4" fmla="*/ 281088 w 1362075"/>
                <a:gd name="connsiteY4" fmla="*/ 504862 h 602475"/>
                <a:gd name="connsiteX5" fmla="*/ 301367 w 1362075"/>
                <a:gd name="connsiteY5" fmla="*/ 484333 h 602475"/>
                <a:gd name="connsiteX6" fmla="*/ 320764 w 1362075"/>
                <a:gd name="connsiteY6" fmla="*/ 459764 h 602475"/>
                <a:gd name="connsiteX7" fmla="*/ 319881 w 1362075"/>
                <a:gd name="connsiteY7" fmla="*/ 350835 h 602475"/>
                <a:gd name="connsiteX8" fmla="*/ 305592 w 1362075"/>
                <a:gd name="connsiteY8" fmla="*/ 327024 h 602475"/>
                <a:gd name="connsiteX9" fmla="*/ 321468 w 1362075"/>
                <a:gd name="connsiteY9" fmla="*/ 278607 h 602475"/>
                <a:gd name="connsiteX10" fmla="*/ 354806 w 1362075"/>
                <a:gd name="connsiteY10" fmla="*/ 247650 h 602475"/>
                <a:gd name="connsiteX11" fmla="*/ 405606 w 1362075"/>
                <a:gd name="connsiteY11" fmla="*/ 227011 h 602475"/>
                <a:gd name="connsiteX12" fmla="*/ 827087 w 1362075"/>
                <a:gd name="connsiteY12" fmla="*/ 222249 h 602475"/>
                <a:gd name="connsiteX13" fmla="*/ 1240631 w 1362075"/>
                <a:gd name="connsiteY13" fmla="*/ 238125 h 602475"/>
                <a:gd name="connsiteX14" fmla="*/ 1317624 w 1362075"/>
                <a:gd name="connsiteY14" fmla="*/ 253205 h 602475"/>
                <a:gd name="connsiteX15" fmla="*/ 1362075 w 1362075"/>
                <a:gd name="connsiteY15" fmla="*/ 304800 h 602475"/>
                <a:gd name="connsiteX16" fmla="*/ 1352550 w 1362075"/>
                <a:gd name="connsiteY16" fmla="*/ 0 h 602475"/>
                <a:gd name="connsiteX17" fmla="*/ 0 w 1362075"/>
                <a:gd name="connsiteY17" fmla="*/ 0 h 602475"/>
                <a:gd name="connsiteX0" fmla="*/ 0 w 1362075"/>
                <a:gd name="connsiteY0" fmla="*/ 0 h 1125579"/>
                <a:gd name="connsiteX1" fmla="*/ 0 w 1362075"/>
                <a:gd name="connsiteY1" fmla="*/ 600075 h 1125579"/>
                <a:gd name="connsiteX2" fmla="*/ 289038 w 1362075"/>
                <a:gd name="connsiteY2" fmla="*/ 1125579 h 1125579"/>
                <a:gd name="connsiteX3" fmla="*/ 282150 w 1362075"/>
                <a:gd name="connsiteY3" fmla="*/ 550880 h 1125579"/>
                <a:gd name="connsiteX4" fmla="*/ 281088 w 1362075"/>
                <a:gd name="connsiteY4" fmla="*/ 504862 h 1125579"/>
                <a:gd name="connsiteX5" fmla="*/ 301367 w 1362075"/>
                <a:gd name="connsiteY5" fmla="*/ 484333 h 1125579"/>
                <a:gd name="connsiteX6" fmla="*/ 320764 w 1362075"/>
                <a:gd name="connsiteY6" fmla="*/ 459764 h 1125579"/>
                <a:gd name="connsiteX7" fmla="*/ 319881 w 1362075"/>
                <a:gd name="connsiteY7" fmla="*/ 350835 h 1125579"/>
                <a:gd name="connsiteX8" fmla="*/ 305592 w 1362075"/>
                <a:gd name="connsiteY8" fmla="*/ 327024 h 1125579"/>
                <a:gd name="connsiteX9" fmla="*/ 321468 w 1362075"/>
                <a:gd name="connsiteY9" fmla="*/ 278607 h 1125579"/>
                <a:gd name="connsiteX10" fmla="*/ 354806 w 1362075"/>
                <a:gd name="connsiteY10" fmla="*/ 247650 h 1125579"/>
                <a:gd name="connsiteX11" fmla="*/ 405606 w 1362075"/>
                <a:gd name="connsiteY11" fmla="*/ 227011 h 1125579"/>
                <a:gd name="connsiteX12" fmla="*/ 827087 w 1362075"/>
                <a:gd name="connsiteY12" fmla="*/ 222249 h 1125579"/>
                <a:gd name="connsiteX13" fmla="*/ 1240631 w 1362075"/>
                <a:gd name="connsiteY13" fmla="*/ 238125 h 1125579"/>
                <a:gd name="connsiteX14" fmla="*/ 1317624 w 1362075"/>
                <a:gd name="connsiteY14" fmla="*/ 253205 h 1125579"/>
                <a:gd name="connsiteX15" fmla="*/ 1362075 w 1362075"/>
                <a:gd name="connsiteY15" fmla="*/ 304800 h 1125579"/>
                <a:gd name="connsiteX16" fmla="*/ 1352550 w 1362075"/>
                <a:gd name="connsiteY16" fmla="*/ 0 h 1125579"/>
                <a:gd name="connsiteX17" fmla="*/ 0 w 1362075"/>
                <a:gd name="connsiteY17" fmla="*/ 0 h 1125579"/>
                <a:gd name="connsiteX0" fmla="*/ 0 w 1362075"/>
                <a:gd name="connsiteY0" fmla="*/ 0 h 1125579"/>
                <a:gd name="connsiteX1" fmla="*/ 0 w 1362075"/>
                <a:gd name="connsiteY1" fmla="*/ 600075 h 1125579"/>
                <a:gd name="connsiteX2" fmla="*/ 233451 w 1362075"/>
                <a:gd name="connsiteY2" fmla="*/ 1035006 h 1125579"/>
                <a:gd name="connsiteX3" fmla="*/ 289038 w 1362075"/>
                <a:gd name="connsiteY3" fmla="*/ 1125579 h 1125579"/>
                <a:gd name="connsiteX4" fmla="*/ 282150 w 1362075"/>
                <a:gd name="connsiteY4" fmla="*/ 550880 h 1125579"/>
                <a:gd name="connsiteX5" fmla="*/ 281088 w 1362075"/>
                <a:gd name="connsiteY5" fmla="*/ 504862 h 1125579"/>
                <a:gd name="connsiteX6" fmla="*/ 301367 w 1362075"/>
                <a:gd name="connsiteY6" fmla="*/ 484333 h 1125579"/>
                <a:gd name="connsiteX7" fmla="*/ 320764 w 1362075"/>
                <a:gd name="connsiteY7" fmla="*/ 459764 h 1125579"/>
                <a:gd name="connsiteX8" fmla="*/ 319881 w 1362075"/>
                <a:gd name="connsiteY8" fmla="*/ 350835 h 1125579"/>
                <a:gd name="connsiteX9" fmla="*/ 305592 w 1362075"/>
                <a:gd name="connsiteY9" fmla="*/ 327024 h 1125579"/>
                <a:gd name="connsiteX10" fmla="*/ 321468 w 1362075"/>
                <a:gd name="connsiteY10" fmla="*/ 278607 h 1125579"/>
                <a:gd name="connsiteX11" fmla="*/ 354806 w 1362075"/>
                <a:gd name="connsiteY11" fmla="*/ 247650 h 1125579"/>
                <a:gd name="connsiteX12" fmla="*/ 405606 w 1362075"/>
                <a:gd name="connsiteY12" fmla="*/ 227011 h 1125579"/>
                <a:gd name="connsiteX13" fmla="*/ 827087 w 1362075"/>
                <a:gd name="connsiteY13" fmla="*/ 222249 h 1125579"/>
                <a:gd name="connsiteX14" fmla="*/ 1240631 w 1362075"/>
                <a:gd name="connsiteY14" fmla="*/ 238125 h 1125579"/>
                <a:gd name="connsiteX15" fmla="*/ 1317624 w 1362075"/>
                <a:gd name="connsiteY15" fmla="*/ 253205 h 1125579"/>
                <a:gd name="connsiteX16" fmla="*/ 1362075 w 1362075"/>
                <a:gd name="connsiteY16" fmla="*/ 304800 h 1125579"/>
                <a:gd name="connsiteX17" fmla="*/ 1352550 w 1362075"/>
                <a:gd name="connsiteY17" fmla="*/ 0 h 1125579"/>
                <a:gd name="connsiteX18" fmla="*/ 0 w 1362075"/>
                <a:gd name="connsiteY18" fmla="*/ 0 h 1125579"/>
                <a:gd name="connsiteX0" fmla="*/ 0 w 1362075"/>
                <a:gd name="connsiteY0" fmla="*/ 0 h 1135787"/>
                <a:gd name="connsiteX1" fmla="*/ 0 w 1362075"/>
                <a:gd name="connsiteY1" fmla="*/ 600075 h 1135787"/>
                <a:gd name="connsiteX2" fmla="*/ 312270 w 1362075"/>
                <a:gd name="connsiteY2" fmla="*/ 1135787 h 1135787"/>
                <a:gd name="connsiteX3" fmla="*/ 289038 w 1362075"/>
                <a:gd name="connsiteY3" fmla="*/ 1125579 h 1135787"/>
                <a:gd name="connsiteX4" fmla="*/ 282150 w 1362075"/>
                <a:gd name="connsiteY4" fmla="*/ 550880 h 1135787"/>
                <a:gd name="connsiteX5" fmla="*/ 281088 w 1362075"/>
                <a:gd name="connsiteY5" fmla="*/ 504862 h 1135787"/>
                <a:gd name="connsiteX6" fmla="*/ 301367 w 1362075"/>
                <a:gd name="connsiteY6" fmla="*/ 484333 h 1135787"/>
                <a:gd name="connsiteX7" fmla="*/ 320764 w 1362075"/>
                <a:gd name="connsiteY7" fmla="*/ 459764 h 1135787"/>
                <a:gd name="connsiteX8" fmla="*/ 319881 w 1362075"/>
                <a:gd name="connsiteY8" fmla="*/ 350835 h 1135787"/>
                <a:gd name="connsiteX9" fmla="*/ 305592 w 1362075"/>
                <a:gd name="connsiteY9" fmla="*/ 327024 h 1135787"/>
                <a:gd name="connsiteX10" fmla="*/ 321468 w 1362075"/>
                <a:gd name="connsiteY10" fmla="*/ 278607 h 1135787"/>
                <a:gd name="connsiteX11" fmla="*/ 354806 w 1362075"/>
                <a:gd name="connsiteY11" fmla="*/ 247650 h 1135787"/>
                <a:gd name="connsiteX12" fmla="*/ 405606 w 1362075"/>
                <a:gd name="connsiteY12" fmla="*/ 227011 h 1135787"/>
                <a:gd name="connsiteX13" fmla="*/ 827087 w 1362075"/>
                <a:gd name="connsiteY13" fmla="*/ 222249 h 1135787"/>
                <a:gd name="connsiteX14" fmla="*/ 1240631 w 1362075"/>
                <a:gd name="connsiteY14" fmla="*/ 238125 h 1135787"/>
                <a:gd name="connsiteX15" fmla="*/ 1317624 w 1362075"/>
                <a:gd name="connsiteY15" fmla="*/ 253205 h 1135787"/>
                <a:gd name="connsiteX16" fmla="*/ 1362075 w 1362075"/>
                <a:gd name="connsiteY16" fmla="*/ 304800 h 1135787"/>
                <a:gd name="connsiteX17" fmla="*/ 1352550 w 1362075"/>
                <a:gd name="connsiteY17" fmla="*/ 0 h 1135787"/>
                <a:gd name="connsiteX18" fmla="*/ 0 w 1362075"/>
                <a:gd name="connsiteY18" fmla="*/ 0 h 1135787"/>
                <a:gd name="connsiteX0" fmla="*/ 0 w 1362075"/>
                <a:gd name="connsiteY0" fmla="*/ 0 h 1516705"/>
                <a:gd name="connsiteX1" fmla="*/ 3354 w 1362075"/>
                <a:gd name="connsiteY1" fmla="*/ 1516705 h 1516705"/>
                <a:gd name="connsiteX2" fmla="*/ 312270 w 1362075"/>
                <a:gd name="connsiteY2" fmla="*/ 1135787 h 1516705"/>
                <a:gd name="connsiteX3" fmla="*/ 289038 w 1362075"/>
                <a:gd name="connsiteY3" fmla="*/ 1125579 h 1516705"/>
                <a:gd name="connsiteX4" fmla="*/ 282150 w 1362075"/>
                <a:gd name="connsiteY4" fmla="*/ 550880 h 1516705"/>
                <a:gd name="connsiteX5" fmla="*/ 281088 w 1362075"/>
                <a:gd name="connsiteY5" fmla="*/ 504862 h 1516705"/>
                <a:gd name="connsiteX6" fmla="*/ 301367 w 1362075"/>
                <a:gd name="connsiteY6" fmla="*/ 484333 h 1516705"/>
                <a:gd name="connsiteX7" fmla="*/ 320764 w 1362075"/>
                <a:gd name="connsiteY7" fmla="*/ 459764 h 1516705"/>
                <a:gd name="connsiteX8" fmla="*/ 319881 w 1362075"/>
                <a:gd name="connsiteY8" fmla="*/ 350835 h 1516705"/>
                <a:gd name="connsiteX9" fmla="*/ 305592 w 1362075"/>
                <a:gd name="connsiteY9" fmla="*/ 327024 h 1516705"/>
                <a:gd name="connsiteX10" fmla="*/ 321468 w 1362075"/>
                <a:gd name="connsiteY10" fmla="*/ 278607 h 1516705"/>
                <a:gd name="connsiteX11" fmla="*/ 354806 w 1362075"/>
                <a:gd name="connsiteY11" fmla="*/ 247650 h 1516705"/>
                <a:gd name="connsiteX12" fmla="*/ 405606 w 1362075"/>
                <a:gd name="connsiteY12" fmla="*/ 227011 h 1516705"/>
                <a:gd name="connsiteX13" fmla="*/ 827087 w 1362075"/>
                <a:gd name="connsiteY13" fmla="*/ 222249 h 1516705"/>
                <a:gd name="connsiteX14" fmla="*/ 1240631 w 1362075"/>
                <a:gd name="connsiteY14" fmla="*/ 238125 h 1516705"/>
                <a:gd name="connsiteX15" fmla="*/ 1317624 w 1362075"/>
                <a:gd name="connsiteY15" fmla="*/ 253205 h 1516705"/>
                <a:gd name="connsiteX16" fmla="*/ 1362075 w 1362075"/>
                <a:gd name="connsiteY16" fmla="*/ 304800 h 1516705"/>
                <a:gd name="connsiteX17" fmla="*/ 1352550 w 1362075"/>
                <a:gd name="connsiteY17" fmla="*/ 0 h 1516705"/>
                <a:gd name="connsiteX18" fmla="*/ 0 w 1362075"/>
                <a:gd name="connsiteY18" fmla="*/ 0 h 1516705"/>
                <a:gd name="connsiteX0" fmla="*/ 0 w 1362075"/>
                <a:gd name="connsiteY0" fmla="*/ 0 h 1516705"/>
                <a:gd name="connsiteX1" fmla="*/ 3354 w 1362075"/>
                <a:gd name="connsiteY1" fmla="*/ 1516705 h 1516705"/>
                <a:gd name="connsiteX2" fmla="*/ 295500 w 1362075"/>
                <a:gd name="connsiteY2" fmla="*/ 1162182 h 1516705"/>
                <a:gd name="connsiteX3" fmla="*/ 312270 w 1362075"/>
                <a:gd name="connsiteY3" fmla="*/ 1135787 h 1516705"/>
                <a:gd name="connsiteX4" fmla="*/ 289038 w 1362075"/>
                <a:gd name="connsiteY4" fmla="*/ 1125579 h 1516705"/>
                <a:gd name="connsiteX5" fmla="*/ 282150 w 1362075"/>
                <a:gd name="connsiteY5" fmla="*/ 550880 h 1516705"/>
                <a:gd name="connsiteX6" fmla="*/ 281088 w 1362075"/>
                <a:gd name="connsiteY6" fmla="*/ 504862 h 1516705"/>
                <a:gd name="connsiteX7" fmla="*/ 301367 w 1362075"/>
                <a:gd name="connsiteY7" fmla="*/ 484333 h 1516705"/>
                <a:gd name="connsiteX8" fmla="*/ 320764 w 1362075"/>
                <a:gd name="connsiteY8" fmla="*/ 459764 h 1516705"/>
                <a:gd name="connsiteX9" fmla="*/ 319881 w 1362075"/>
                <a:gd name="connsiteY9" fmla="*/ 350835 h 1516705"/>
                <a:gd name="connsiteX10" fmla="*/ 305592 w 1362075"/>
                <a:gd name="connsiteY10" fmla="*/ 327024 h 1516705"/>
                <a:gd name="connsiteX11" fmla="*/ 321468 w 1362075"/>
                <a:gd name="connsiteY11" fmla="*/ 278607 h 1516705"/>
                <a:gd name="connsiteX12" fmla="*/ 354806 w 1362075"/>
                <a:gd name="connsiteY12" fmla="*/ 247650 h 1516705"/>
                <a:gd name="connsiteX13" fmla="*/ 405606 w 1362075"/>
                <a:gd name="connsiteY13" fmla="*/ 227011 h 1516705"/>
                <a:gd name="connsiteX14" fmla="*/ 827087 w 1362075"/>
                <a:gd name="connsiteY14" fmla="*/ 222249 h 1516705"/>
                <a:gd name="connsiteX15" fmla="*/ 1240631 w 1362075"/>
                <a:gd name="connsiteY15" fmla="*/ 238125 h 1516705"/>
                <a:gd name="connsiteX16" fmla="*/ 1317624 w 1362075"/>
                <a:gd name="connsiteY16" fmla="*/ 253205 h 1516705"/>
                <a:gd name="connsiteX17" fmla="*/ 1362075 w 1362075"/>
                <a:gd name="connsiteY17" fmla="*/ 304800 h 1516705"/>
                <a:gd name="connsiteX18" fmla="*/ 1352550 w 1362075"/>
                <a:gd name="connsiteY18" fmla="*/ 0 h 1516705"/>
                <a:gd name="connsiteX19" fmla="*/ 0 w 1362075"/>
                <a:gd name="connsiteY19" fmla="*/ 0 h 1516705"/>
                <a:gd name="connsiteX0" fmla="*/ 0 w 1362075"/>
                <a:gd name="connsiteY0" fmla="*/ 0 h 1516705"/>
                <a:gd name="connsiteX1" fmla="*/ 3354 w 1362075"/>
                <a:gd name="connsiteY1" fmla="*/ 1516705 h 1516705"/>
                <a:gd name="connsiteX2" fmla="*/ 303885 w 1362075"/>
                <a:gd name="connsiteY2" fmla="*/ 1346949 h 1516705"/>
                <a:gd name="connsiteX3" fmla="*/ 312270 w 1362075"/>
                <a:gd name="connsiteY3" fmla="*/ 1135787 h 1516705"/>
                <a:gd name="connsiteX4" fmla="*/ 289038 w 1362075"/>
                <a:gd name="connsiteY4" fmla="*/ 1125579 h 1516705"/>
                <a:gd name="connsiteX5" fmla="*/ 282150 w 1362075"/>
                <a:gd name="connsiteY5" fmla="*/ 550880 h 1516705"/>
                <a:gd name="connsiteX6" fmla="*/ 281088 w 1362075"/>
                <a:gd name="connsiteY6" fmla="*/ 504862 h 1516705"/>
                <a:gd name="connsiteX7" fmla="*/ 301367 w 1362075"/>
                <a:gd name="connsiteY7" fmla="*/ 484333 h 1516705"/>
                <a:gd name="connsiteX8" fmla="*/ 320764 w 1362075"/>
                <a:gd name="connsiteY8" fmla="*/ 459764 h 1516705"/>
                <a:gd name="connsiteX9" fmla="*/ 319881 w 1362075"/>
                <a:gd name="connsiteY9" fmla="*/ 350835 h 1516705"/>
                <a:gd name="connsiteX10" fmla="*/ 305592 w 1362075"/>
                <a:gd name="connsiteY10" fmla="*/ 327024 h 1516705"/>
                <a:gd name="connsiteX11" fmla="*/ 321468 w 1362075"/>
                <a:gd name="connsiteY11" fmla="*/ 278607 h 1516705"/>
                <a:gd name="connsiteX12" fmla="*/ 354806 w 1362075"/>
                <a:gd name="connsiteY12" fmla="*/ 247650 h 1516705"/>
                <a:gd name="connsiteX13" fmla="*/ 405606 w 1362075"/>
                <a:gd name="connsiteY13" fmla="*/ 227011 h 1516705"/>
                <a:gd name="connsiteX14" fmla="*/ 827087 w 1362075"/>
                <a:gd name="connsiteY14" fmla="*/ 222249 h 1516705"/>
                <a:gd name="connsiteX15" fmla="*/ 1240631 w 1362075"/>
                <a:gd name="connsiteY15" fmla="*/ 238125 h 1516705"/>
                <a:gd name="connsiteX16" fmla="*/ 1317624 w 1362075"/>
                <a:gd name="connsiteY16" fmla="*/ 253205 h 1516705"/>
                <a:gd name="connsiteX17" fmla="*/ 1362075 w 1362075"/>
                <a:gd name="connsiteY17" fmla="*/ 304800 h 1516705"/>
                <a:gd name="connsiteX18" fmla="*/ 1352550 w 1362075"/>
                <a:gd name="connsiteY18" fmla="*/ 0 h 1516705"/>
                <a:gd name="connsiteX19" fmla="*/ 0 w 1362075"/>
                <a:gd name="connsiteY19" fmla="*/ 0 h 1516705"/>
                <a:gd name="connsiteX0" fmla="*/ 0 w 1362075"/>
                <a:gd name="connsiteY0" fmla="*/ 0 h 1444719"/>
                <a:gd name="connsiteX1" fmla="*/ 30622 w 1362075"/>
                <a:gd name="connsiteY1" fmla="*/ 1444719 h 1444719"/>
                <a:gd name="connsiteX2" fmla="*/ 303885 w 1362075"/>
                <a:gd name="connsiteY2" fmla="*/ 1346949 h 1444719"/>
                <a:gd name="connsiteX3" fmla="*/ 312270 w 1362075"/>
                <a:gd name="connsiteY3" fmla="*/ 1135787 h 1444719"/>
                <a:gd name="connsiteX4" fmla="*/ 289038 w 1362075"/>
                <a:gd name="connsiteY4" fmla="*/ 1125579 h 1444719"/>
                <a:gd name="connsiteX5" fmla="*/ 282150 w 1362075"/>
                <a:gd name="connsiteY5" fmla="*/ 550880 h 1444719"/>
                <a:gd name="connsiteX6" fmla="*/ 281088 w 1362075"/>
                <a:gd name="connsiteY6" fmla="*/ 504862 h 1444719"/>
                <a:gd name="connsiteX7" fmla="*/ 301367 w 1362075"/>
                <a:gd name="connsiteY7" fmla="*/ 484333 h 1444719"/>
                <a:gd name="connsiteX8" fmla="*/ 320764 w 1362075"/>
                <a:gd name="connsiteY8" fmla="*/ 459764 h 1444719"/>
                <a:gd name="connsiteX9" fmla="*/ 319881 w 1362075"/>
                <a:gd name="connsiteY9" fmla="*/ 350835 h 1444719"/>
                <a:gd name="connsiteX10" fmla="*/ 305592 w 1362075"/>
                <a:gd name="connsiteY10" fmla="*/ 327024 h 1444719"/>
                <a:gd name="connsiteX11" fmla="*/ 321468 w 1362075"/>
                <a:gd name="connsiteY11" fmla="*/ 278607 h 1444719"/>
                <a:gd name="connsiteX12" fmla="*/ 354806 w 1362075"/>
                <a:gd name="connsiteY12" fmla="*/ 247650 h 1444719"/>
                <a:gd name="connsiteX13" fmla="*/ 405606 w 1362075"/>
                <a:gd name="connsiteY13" fmla="*/ 227011 h 1444719"/>
                <a:gd name="connsiteX14" fmla="*/ 827087 w 1362075"/>
                <a:gd name="connsiteY14" fmla="*/ 222249 h 1444719"/>
                <a:gd name="connsiteX15" fmla="*/ 1240631 w 1362075"/>
                <a:gd name="connsiteY15" fmla="*/ 238125 h 1444719"/>
                <a:gd name="connsiteX16" fmla="*/ 1317624 w 1362075"/>
                <a:gd name="connsiteY16" fmla="*/ 253205 h 1444719"/>
                <a:gd name="connsiteX17" fmla="*/ 1362075 w 1362075"/>
                <a:gd name="connsiteY17" fmla="*/ 304800 h 1444719"/>
                <a:gd name="connsiteX18" fmla="*/ 1352550 w 1362075"/>
                <a:gd name="connsiteY18" fmla="*/ 0 h 1444719"/>
                <a:gd name="connsiteX19" fmla="*/ 0 w 1362075"/>
                <a:gd name="connsiteY19" fmla="*/ 0 h 1444719"/>
                <a:gd name="connsiteX0" fmla="*/ 0 w 1362075"/>
                <a:gd name="connsiteY0" fmla="*/ 0 h 1450130"/>
                <a:gd name="connsiteX1" fmla="*/ 30622 w 1362075"/>
                <a:gd name="connsiteY1" fmla="*/ 1444719 h 1450130"/>
                <a:gd name="connsiteX2" fmla="*/ 227534 w 1362075"/>
                <a:gd name="connsiteY2" fmla="*/ 1450130 h 1450130"/>
                <a:gd name="connsiteX3" fmla="*/ 312270 w 1362075"/>
                <a:gd name="connsiteY3" fmla="*/ 1135787 h 1450130"/>
                <a:gd name="connsiteX4" fmla="*/ 289038 w 1362075"/>
                <a:gd name="connsiteY4" fmla="*/ 1125579 h 1450130"/>
                <a:gd name="connsiteX5" fmla="*/ 282150 w 1362075"/>
                <a:gd name="connsiteY5" fmla="*/ 550880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289038 w 1362075"/>
                <a:gd name="connsiteY4" fmla="*/ 1125579 h 1450130"/>
                <a:gd name="connsiteX5" fmla="*/ 282150 w 1362075"/>
                <a:gd name="connsiteY5" fmla="*/ 550880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282150 w 1362075"/>
                <a:gd name="connsiteY5" fmla="*/ 550880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81088 w 1362075"/>
                <a:gd name="connsiteY6" fmla="*/ 504862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301367 w 1362075"/>
                <a:gd name="connsiteY7" fmla="*/ 484333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320764 w 1362075"/>
                <a:gd name="connsiteY8" fmla="*/ 459764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319881 w 1362075"/>
                <a:gd name="connsiteY9" fmla="*/ 350835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305592 w 1362075"/>
                <a:gd name="connsiteY10" fmla="*/ 327024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321468 w 1362075"/>
                <a:gd name="connsiteY11" fmla="*/ 278607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54806 w 1362075"/>
                <a:gd name="connsiteY12" fmla="*/ 247650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827087 w 1362075"/>
                <a:gd name="connsiteY14" fmla="*/ 222249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6213 w 1362075"/>
                <a:gd name="connsiteY14" fmla="*/ 231847 h 1450130"/>
                <a:gd name="connsiteX15" fmla="*/ 1240631 w 1362075"/>
                <a:gd name="connsiteY15" fmla="*/ 238125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6213 w 1362075"/>
                <a:gd name="connsiteY14" fmla="*/ 231847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6213 w 1362075"/>
                <a:gd name="connsiteY14" fmla="*/ 231847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1317624 w 1362075"/>
                <a:gd name="connsiteY16" fmla="*/ 253205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362075 w 1362075"/>
                <a:gd name="connsiteY17" fmla="*/ 304800 h 1450130"/>
                <a:gd name="connsiteX18" fmla="*/ 1352550 w 1362075"/>
                <a:gd name="connsiteY18" fmla="*/ 0 h 1450130"/>
                <a:gd name="connsiteX19" fmla="*/ 0 w 1362075"/>
                <a:gd name="connsiteY19"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53041 w 1362075"/>
                <a:gd name="connsiteY17" fmla="*/ 286346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60312 w 1362075"/>
                <a:gd name="connsiteY17" fmla="*/ 384727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60312 w 1362075"/>
                <a:gd name="connsiteY17" fmla="*/ 384727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0122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95860 w 1362075"/>
                <a:gd name="connsiteY16" fmla="*/ 272401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362075 w 1362075"/>
                <a:gd name="connsiteY18" fmla="*/ 304800 h 1450130"/>
                <a:gd name="connsiteX19" fmla="*/ 1352550 w 1362075"/>
                <a:gd name="connsiteY19" fmla="*/ 0 h 1450130"/>
                <a:gd name="connsiteX20" fmla="*/ 0 w 1362075"/>
                <a:gd name="connsiteY20"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93034 w 1362075"/>
                <a:gd name="connsiteY18" fmla="*/ 343935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93034 w 1362075"/>
                <a:gd name="connsiteY18" fmla="*/ 343935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8501 w 1362075"/>
                <a:gd name="connsiteY17" fmla="*/ 341535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6771 w 1362075"/>
                <a:gd name="connsiteY16" fmla="*/ 267603 h 1450130"/>
                <a:gd name="connsiteX17" fmla="*/ 1011229 w 1362075"/>
                <a:gd name="connsiteY17" fmla="*/ 329536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362075 w 1362075"/>
                <a:gd name="connsiteY19" fmla="*/ 304800 h 1450130"/>
                <a:gd name="connsiteX20" fmla="*/ 1352550 w 1362075"/>
                <a:gd name="connsiteY20" fmla="*/ 0 h 1450130"/>
                <a:gd name="connsiteX21" fmla="*/ 0 w 1362075"/>
                <a:gd name="connsiteY21"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167568 w 1362075"/>
                <a:gd name="connsiteY19" fmla="*/ 35833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167568 w 1362075"/>
                <a:gd name="connsiteY19" fmla="*/ 35833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62075"/>
                <a:gd name="connsiteY0" fmla="*/ 0 h 1450130"/>
                <a:gd name="connsiteX1" fmla="*/ 30622 w 1362075"/>
                <a:gd name="connsiteY1" fmla="*/ 1444719 h 1450130"/>
                <a:gd name="connsiteX2" fmla="*/ 227534 w 1362075"/>
                <a:gd name="connsiteY2" fmla="*/ 1450130 h 1450130"/>
                <a:gd name="connsiteX3" fmla="*/ 221377 w 1362075"/>
                <a:gd name="connsiteY3" fmla="*/ 1130987 h 1450130"/>
                <a:gd name="connsiteX4" fmla="*/ 198144 w 1362075"/>
                <a:gd name="connsiteY4" fmla="*/ 1111182 h 1450130"/>
                <a:gd name="connsiteX5" fmla="*/ 191256 w 1362075"/>
                <a:gd name="connsiteY5" fmla="*/ 510087 h 1450130"/>
                <a:gd name="connsiteX6" fmla="*/ 219279 w 1362075"/>
                <a:gd name="connsiteY6" fmla="*/ 478466 h 1450130"/>
                <a:gd name="connsiteX7" fmla="*/ 232288 w 1362075"/>
                <a:gd name="connsiteY7" fmla="*/ 445940 h 1450130"/>
                <a:gd name="connsiteX8" fmla="*/ 233506 w 1362075"/>
                <a:gd name="connsiteY8" fmla="*/ 354183 h 1450130"/>
                <a:gd name="connsiteX9" fmla="*/ 216262 w 1362075"/>
                <a:gd name="connsiteY9" fmla="*/ 343637 h 1450130"/>
                <a:gd name="connsiteX10" fmla="*/ 241966 w 1362075"/>
                <a:gd name="connsiteY10" fmla="*/ 283832 h 1450130"/>
                <a:gd name="connsiteX11" fmla="*/ 270567 w 1362075"/>
                <a:gd name="connsiteY11" fmla="*/ 237815 h 1450130"/>
                <a:gd name="connsiteX12" fmla="*/ 349352 w 1362075"/>
                <a:gd name="connsiteY12" fmla="*/ 230853 h 1450130"/>
                <a:gd name="connsiteX13" fmla="*/ 405606 w 1362075"/>
                <a:gd name="connsiteY13" fmla="*/ 227011 h 1450130"/>
                <a:gd name="connsiteX14" fmla="*/ 619849 w 1362075"/>
                <a:gd name="connsiteY14" fmla="*/ 224648 h 1450130"/>
                <a:gd name="connsiteX15" fmla="*/ 951588 w 1362075"/>
                <a:gd name="connsiteY15" fmla="*/ 252521 h 1450130"/>
                <a:gd name="connsiteX16" fmla="*/ 984953 w 1362075"/>
                <a:gd name="connsiteY16" fmla="*/ 262803 h 1450130"/>
                <a:gd name="connsiteX17" fmla="*/ 1011229 w 1362075"/>
                <a:gd name="connsiteY17" fmla="*/ 329536 h 1450130"/>
                <a:gd name="connsiteX18" fmla="*/ 1013047 w 1362075"/>
                <a:gd name="connsiteY18" fmla="*/ 367931 h 1450130"/>
                <a:gd name="connsiteX19" fmla="*/ 1003959 w 1362075"/>
                <a:gd name="connsiteY19" fmla="*/ 466312 h 1450130"/>
                <a:gd name="connsiteX20" fmla="*/ 1362075 w 1362075"/>
                <a:gd name="connsiteY20" fmla="*/ 304800 h 1450130"/>
                <a:gd name="connsiteX21" fmla="*/ 1352550 w 1362075"/>
                <a:gd name="connsiteY21" fmla="*/ 0 h 1450130"/>
                <a:gd name="connsiteX22" fmla="*/ 0 w 1362075"/>
                <a:gd name="connsiteY22" fmla="*/ 0 h 1450130"/>
                <a:gd name="connsiteX0" fmla="*/ 0 w 1352550"/>
                <a:gd name="connsiteY0" fmla="*/ 0 h 1450130"/>
                <a:gd name="connsiteX1" fmla="*/ 30622 w 1352550"/>
                <a:gd name="connsiteY1" fmla="*/ 1444719 h 1450130"/>
                <a:gd name="connsiteX2" fmla="*/ 227534 w 1352550"/>
                <a:gd name="connsiteY2" fmla="*/ 1450130 h 1450130"/>
                <a:gd name="connsiteX3" fmla="*/ 221377 w 1352550"/>
                <a:gd name="connsiteY3" fmla="*/ 1130987 h 1450130"/>
                <a:gd name="connsiteX4" fmla="*/ 198144 w 1352550"/>
                <a:gd name="connsiteY4" fmla="*/ 1111182 h 1450130"/>
                <a:gd name="connsiteX5" fmla="*/ 191256 w 1352550"/>
                <a:gd name="connsiteY5" fmla="*/ 510087 h 1450130"/>
                <a:gd name="connsiteX6" fmla="*/ 219279 w 1352550"/>
                <a:gd name="connsiteY6" fmla="*/ 478466 h 1450130"/>
                <a:gd name="connsiteX7" fmla="*/ 232288 w 1352550"/>
                <a:gd name="connsiteY7" fmla="*/ 445940 h 1450130"/>
                <a:gd name="connsiteX8" fmla="*/ 233506 w 1352550"/>
                <a:gd name="connsiteY8" fmla="*/ 354183 h 1450130"/>
                <a:gd name="connsiteX9" fmla="*/ 216262 w 1352550"/>
                <a:gd name="connsiteY9" fmla="*/ 343637 h 1450130"/>
                <a:gd name="connsiteX10" fmla="*/ 241966 w 1352550"/>
                <a:gd name="connsiteY10" fmla="*/ 283832 h 1450130"/>
                <a:gd name="connsiteX11" fmla="*/ 270567 w 1352550"/>
                <a:gd name="connsiteY11" fmla="*/ 237815 h 1450130"/>
                <a:gd name="connsiteX12" fmla="*/ 349352 w 1352550"/>
                <a:gd name="connsiteY12" fmla="*/ 230853 h 1450130"/>
                <a:gd name="connsiteX13" fmla="*/ 405606 w 1352550"/>
                <a:gd name="connsiteY13" fmla="*/ 227011 h 1450130"/>
                <a:gd name="connsiteX14" fmla="*/ 619849 w 1352550"/>
                <a:gd name="connsiteY14" fmla="*/ 224648 h 1450130"/>
                <a:gd name="connsiteX15" fmla="*/ 951588 w 1352550"/>
                <a:gd name="connsiteY15" fmla="*/ 252521 h 1450130"/>
                <a:gd name="connsiteX16" fmla="*/ 984953 w 1352550"/>
                <a:gd name="connsiteY16" fmla="*/ 262803 h 1450130"/>
                <a:gd name="connsiteX17" fmla="*/ 1011229 w 1352550"/>
                <a:gd name="connsiteY17" fmla="*/ 329536 h 1450130"/>
                <a:gd name="connsiteX18" fmla="*/ 1013047 w 1352550"/>
                <a:gd name="connsiteY18" fmla="*/ 367931 h 1450130"/>
                <a:gd name="connsiteX19" fmla="*/ 1003959 w 1352550"/>
                <a:gd name="connsiteY19" fmla="*/ 466312 h 1450130"/>
                <a:gd name="connsiteX20" fmla="*/ 1167561 w 1352550"/>
                <a:gd name="connsiteY20" fmla="*/ 1387000 h 1450130"/>
                <a:gd name="connsiteX21" fmla="*/ 1352550 w 1352550"/>
                <a:gd name="connsiteY21" fmla="*/ 0 h 1450130"/>
                <a:gd name="connsiteX22" fmla="*/ 0 w 1352550"/>
                <a:gd name="connsiteY22" fmla="*/ 0 h 1450130"/>
                <a:gd name="connsiteX0" fmla="*/ 0 w 1352550"/>
                <a:gd name="connsiteY0" fmla="*/ 0 h 1450130"/>
                <a:gd name="connsiteX1" fmla="*/ 30622 w 1352550"/>
                <a:gd name="connsiteY1" fmla="*/ 1444719 h 1450130"/>
                <a:gd name="connsiteX2" fmla="*/ 227534 w 1352550"/>
                <a:gd name="connsiteY2" fmla="*/ 1450130 h 1450130"/>
                <a:gd name="connsiteX3" fmla="*/ 221377 w 1352550"/>
                <a:gd name="connsiteY3" fmla="*/ 1130987 h 1450130"/>
                <a:gd name="connsiteX4" fmla="*/ 198144 w 1352550"/>
                <a:gd name="connsiteY4" fmla="*/ 1111182 h 1450130"/>
                <a:gd name="connsiteX5" fmla="*/ 191256 w 1352550"/>
                <a:gd name="connsiteY5" fmla="*/ 510087 h 1450130"/>
                <a:gd name="connsiteX6" fmla="*/ 219279 w 1352550"/>
                <a:gd name="connsiteY6" fmla="*/ 478466 h 1450130"/>
                <a:gd name="connsiteX7" fmla="*/ 232288 w 1352550"/>
                <a:gd name="connsiteY7" fmla="*/ 445940 h 1450130"/>
                <a:gd name="connsiteX8" fmla="*/ 233506 w 1352550"/>
                <a:gd name="connsiteY8" fmla="*/ 354183 h 1450130"/>
                <a:gd name="connsiteX9" fmla="*/ 216262 w 1352550"/>
                <a:gd name="connsiteY9" fmla="*/ 343637 h 1450130"/>
                <a:gd name="connsiteX10" fmla="*/ 241966 w 1352550"/>
                <a:gd name="connsiteY10" fmla="*/ 283832 h 1450130"/>
                <a:gd name="connsiteX11" fmla="*/ 270567 w 1352550"/>
                <a:gd name="connsiteY11" fmla="*/ 237815 h 1450130"/>
                <a:gd name="connsiteX12" fmla="*/ 349352 w 1352550"/>
                <a:gd name="connsiteY12" fmla="*/ 230853 h 1450130"/>
                <a:gd name="connsiteX13" fmla="*/ 405606 w 1352550"/>
                <a:gd name="connsiteY13" fmla="*/ 227011 h 1450130"/>
                <a:gd name="connsiteX14" fmla="*/ 619849 w 1352550"/>
                <a:gd name="connsiteY14" fmla="*/ 224648 h 1450130"/>
                <a:gd name="connsiteX15" fmla="*/ 951588 w 1352550"/>
                <a:gd name="connsiteY15" fmla="*/ 252521 h 1450130"/>
                <a:gd name="connsiteX16" fmla="*/ 984953 w 1352550"/>
                <a:gd name="connsiteY16" fmla="*/ 262803 h 1450130"/>
                <a:gd name="connsiteX17" fmla="*/ 1011229 w 1352550"/>
                <a:gd name="connsiteY17" fmla="*/ 329536 h 1450130"/>
                <a:gd name="connsiteX18" fmla="*/ 1013047 w 1352550"/>
                <a:gd name="connsiteY18" fmla="*/ 367931 h 1450130"/>
                <a:gd name="connsiteX19" fmla="*/ 1003959 w 1352550"/>
                <a:gd name="connsiteY19" fmla="*/ 466312 h 1450130"/>
                <a:gd name="connsiteX20" fmla="*/ 1167561 w 1352550"/>
                <a:gd name="connsiteY20" fmla="*/ 1387000 h 1450130"/>
                <a:gd name="connsiteX21" fmla="*/ 1176657 w 1352550"/>
                <a:gd name="connsiteY21" fmla="*/ 1303757 h 1450130"/>
                <a:gd name="connsiteX22" fmla="*/ 1352550 w 1352550"/>
                <a:gd name="connsiteY22" fmla="*/ 0 h 1450130"/>
                <a:gd name="connsiteX23" fmla="*/ 0 w 1352550"/>
                <a:gd name="connsiteY23" fmla="*/ 0 h 1450130"/>
                <a:gd name="connsiteX0" fmla="*/ 0 w 1352550"/>
                <a:gd name="connsiteY0" fmla="*/ 0 h 1450130"/>
                <a:gd name="connsiteX1" fmla="*/ 30622 w 1352550"/>
                <a:gd name="connsiteY1" fmla="*/ 1444719 h 1450130"/>
                <a:gd name="connsiteX2" fmla="*/ 227534 w 1352550"/>
                <a:gd name="connsiteY2" fmla="*/ 1450130 h 1450130"/>
                <a:gd name="connsiteX3" fmla="*/ 221377 w 1352550"/>
                <a:gd name="connsiteY3" fmla="*/ 1130987 h 1450130"/>
                <a:gd name="connsiteX4" fmla="*/ 198144 w 1352550"/>
                <a:gd name="connsiteY4" fmla="*/ 1111182 h 1450130"/>
                <a:gd name="connsiteX5" fmla="*/ 191256 w 1352550"/>
                <a:gd name="connsiteY5" fmla="*/ 510087 h 1450130"/>
                <a:gd name="connsiteX6" fmla="*/ 219279 w 1352550"/>
                <a:gd name="connsiteY6" fmla="*/ 478466 h 1450130"/>
                <a:gd name="connsiteX7" fmla="*/ 232288 w 1352550"/>
                <a:gd name="connsiteY7" fmla="*/ 445940 h 1450130"/>
                <a:gd name="connsiteX8" fmla="*/ 233506 w 1352550"/>
                <a:gd name="connsiteY8" fmla="*/ 354183 h 1450130"/>
                <a:gd name="connsiteX9" fmla="*/ 216262 w 1352550"/>
                <a:gd name="connsiteY9" fmla="*/ 343637 h 1450130"/>
                <a:gd name="connsiteX10" fmla="*/ 241966 w 1352550"/>
                <a:gd name="connsiteY10" fmla="*/ 283832 h 1450130"/>
                <a:gd name="connsiteX11" fmla="*/ 270567 w 1352550"/>
                <a:gd name="connsiteY11" fmla="*/ 237815 h 1450130"/>
                <a:gd name="connsiteX12" fmla="*/ 349352 w 1352550"/>
                <a:gd name="connsiteY12" fmla="*/ 230853 h 1450130"/>
                <a:gd name="connsiteX13" fmla="*/ 405606 w 1352550"/>
                <a:gd name="connsiteY13" fmla="*/ 227011 h 1450130"/>
                <a:gd name="connsiteX14" fmla="*/ 619849 w 1352550"/>
                <a:gd name="connsiteY14" fmla="*/ 224648 h 1450130"/>
                <a:gd name="connsiteX15" fmla="*/ 951588 w 1352550"/>
                <a:gd name="connsiteY15" fmla="*/ 252521 h 1450130"/>
                <a:gd name="connsiteX16" fmla="*/ 984953 w 1352550"/>
                <a:gd name="connsiteY16" fmla="*/ 262803 h 1450130"/>
                <a:gd name="connsiteX17" fmla="*/ 1011229 w 1352550"/>
                <a:gd name="connsiteY17" fmla="*/ 329536 h 1450130"/>
                <a:gd name="connsiteX18" fmla="*/ 1013047 w 1352550"/>
                <a:gd name="connsiteY18" fmla="*/ 367931 h 1450130"/>
                <a:gd name="connsiteX19" fmla="*/ 1003959 w 1352550"/>
                <a:gd name="connsiteY19" fmla="*/ 466312 h 1450130"/>
                <a:gd name="connsiteX20" fmla="*/ 1167561 w 1352550"/>
                <a:gd name="connsiteY20" fmla="*/ 1387000 h 1450130"/>
                <a:gd name="connsiteX21" fmla="*/ 1202108 w 1352550"/>
                <a:gd name="connsiteY21" fmla="*/ 1162183 h 1450130"/>
                <a:gd name="connsiteX22" fmla="*/ 1352550 w 1352550"/>
                <a:gd name="connsiteY22" fmla="*/ 0 h 1450130"/>
                <a:gd name="connsiteX23" fmla="*/ 0 w 1352550"/>
                <a:gd name="connsiteY23"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167561 w 1205302"/>
                <a:gd name="connsiteY20" fmla="*/ 1387000 h 1450130"/>
                <a:gd name="connsiteX21" fmla="*/ 1202108 w 1205302"/>
                <a:gd name="connsiteY21" fmla="*/ 1162183 h 1450130"/>
                <a:gd name="connsiteX22" fmla="*/ 1205302 w 1205302"/>
                <a:gd name="connsiteY22" fmla="*/ 11998 h 1450130"/>
                <a:gd name="connsiteX23" fmla="*/ 0 w 1205302"/>
                <a:gd name="connsiteY23"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073039 w 1205302"/>
                <a:gd name="connsiteY20" fmla="*/ 744661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073039 w 1205302"/>
                <a:gd name="connsiteY20" fmla="*/ 744661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66312 h 1450130"/>
                <a:gd name="connsiteX20" fmla="*/ 1047588 w 1205302"/>
                <a:gd name="connsiteY20" fmla="*/ 523902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167561 w 1205302"/>
                <a:gd name="connsiteY21" fmla="*/ 1387000 h 1450130"/>
                <a:gd name="connsiteX22" fmla="*/ 1202108 w 1205302"/>
                <a:gd name="connsiteY22" fmla="*/ 1162183 h 1450130"/>
                <a:gd name="connsiteX23" fmla="*/ 1205302 w 1205302"/>
                <a:gd name="connsiteY23" fmla="*/ 11998 h 1450130"/>
                <a:gd name="connsiteX24" fmla="*/ 0 w 1205302"/>
                <a:gd name="connsiteY24"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74856 w 1205302"/>
                <a:gd name="connsiteY21" fmla="*/ 6990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167561 w 1205302"/>
                <a:gd name="connsiteY22" fmla="*/ 1387000 h 1450130"/>
                <a:gd name="connsiteX23" fmla="*/ 1202108 w 1205302"/>
                <a:gd name="connsiteY23" fmla="*/ 1162183 h 1450130"/>
                <a:gd name="connsiteX24" fmla="*/ 1205302 w 1205302"/>
                <a:gd name="connsiteY24" fmla="*/ 11998 h 1450130"/>
                <a:gd name="connsiteX25" fmla="*/ 0 w 1205302"/>
                <a:gd name="connsiteY25"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80310 w 1205302"/>
                <a:gd name="connsiteY22" fmla="*/ 972618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42134 w 1205302"/>
                <a:gd name="connsiteY22" fmla="*/ 1001413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42134 w 1205302"/>
                <a:gd name="connsiteY22" fmla="*/ 1001413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42134 w 1205302"/>
                <a:gd name="connsiteY22" fmla="*/ 1001413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7587 w 1205302"/>
                <a:gd name="connsiteY21" fmla="*/ 703869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167561 w 1205302"/>
                <a:gd name="connsiteY23" fmla="*/ 1387000 h 1450130"/>
                <a:gd name="connsiteX24" fmla="*/ 1202108 w 1205302"/>
                <a:gd name="connsiteY24" fmla="*/ 1162183 h 1450130"/>
                <a:gd name="connsiteX25" fmla="*/ 1205302 w 1205302"/>
                <a:gd name="connsiteY25" fmla="*/ 11998 h 1450130"/>
                <a:gd name="connsiteX26" fmla="*/ 0 w 1205302"/>
                <a:gd name="connsiteY26" fmla="*/ 0 h 1450130"/>
                <a:gd name="connsiteX0" fmla="*/ 0 w 1205302"/>
                <a:gd name="connsiteY0" fmla="*/ 0 h 1450130"/>
                <a:gd name="connsiteX1" fmla="*/ 30622 w 1205302"/>
                <a:gd name="connsiteY1" fmla="*/ 1444719 h 1450130"/>
                <a:gd name="connsiteX2" fmla="*/ 227534 w 1205302"/>
                <a:gd name="connsiteY2" fmla="*/ 1450130 h 1450130"/>
                <a:gd name="connsiteX3" fmla="*/ 221377 w 1205302"/>
                <a:gd name="connsiteY3" fmla="*/ 1130987 h 1450130"/>
                <a:gd name="connsiteX4" fmla="*/ 198144 w 1205302"/>
                <a:gd name="connsiteY4" fmla="*/ 1111182 h 1450130"/>
                <a:gd name="connsiteX5" fmla="*/ 191256 w 1205302"/>
                <a:gd name="connsiteY5" fmla="*/ 510087 h 1450130"/>
                <a:gd name="connsiteX6" fmla="*/ 219279 w 1205302"/>
                <a:gd name="connsiteY6" fmla="*/ 478466 h 1450130"/>
                <a:gd name="connsiteX7" fmla="*/ 232288 w 1205302"/>
                <a:gd name="connsiteY7" fmla="*/ 445940 h 1450130"/>
                <a:gd name="connsiteX8" fmla="*/ 233506 w 1205302"/>
                <a:gd name="connsiteY8" fmla="*/ 354183 h 1450130"/>
                <a:gd name="connsiteX9" fmla="*/ 216262 w 1205302"/>
                <a:gd name="connsiteY9" fmla="*/ 343637 h 1450130"/>
                <a:gd name="connsiteX10" fmla="*/ 241966 w 1205302"/>
                <a:gd name="connsiteY10" fmla="*/ 283832 h 1450130"/>
                <a:gd name="connsiteX11" fmla="*/ 270567 w 1205302"/>
                <a:gd name="connsiteY11" fmla="*/ 237815 h 1450130"/>
                <a:gd name="connsiteX12" fmla="*/ 349352 w 1205302"/>
                <a:gd name="connsiteY12" fmla="*/ 230853 h 1450130"/>
                <a:gd name="connsiteX13" fmla="*/ 405606 w 1205302"/>
                <a:gd name="connsiteY13" fmla="*/ 227011 h 1450130"/>
                <a:gd name="connsiteX14" fmla="*/ 619849 w 1205302"/>
                <a:gd name="connsiteY14" fmla="*/ 224648 h 1450130"/>
                <a:gd name="connsiteX15" fmla="*/ 951588 w 1205302"/>
                <a:gd name="connsiteY15" fmla="*/ 252521 h 1450130"/>
                <a:gd name="connsiteX16" fmla="*/ 984953 w 1205302"/>
                <a:gd name="connsiteY16" fmla="*/ 262803 h 1450130"/>
                <a:gd name="connsiteX17" fmla="*/ 1011229 w 1205302"/>
                <a:gd name="connsiteY17" fmla="*/ 329536 h 1450130"/>
                <a:gd name="connsiteX18" fmla="*/ 1013047 w 1205302"/>
                <a:gd name="connsiteY18" fmla="*/ 367931 h 1450130"/>
                <a:gd name="connsiteX19" fmla="*/ 1003959 w 1205302"/>
                <a:gd name="connsiteY19" fmla="*/ 459114 h 1450130"/>
                <a:gd name="connsiteX20" fmla="*/ 1047588 w 1205302"/>
                <a:gd name="connsiteY20" fmla="*/ 523902 h 1450130"/>
                <a:gd name="connsiteX21" fmla="*/ 1040316 w 1205302"/>
                <a:gd name="connsiteY21" fmla="*/ 1102195 h 1450130"/>
                <a:gd name="connsiteX22" fmla="*/ 1020320 w 1205302"/>
                <a:gd name="connsiteY22" fmla="*/ 1159784 h 1450130"/>
                <a:gd name="connsiteX23" fmla="*/ 1063949 w 1205302"/>
                <a:gd name="connsiteY23" fmla="*/ 1260565 h 1450130"/>
                <a:gd name="connsiteX24" fmla="*/ 1167561 w 1205302"/>
                <a:gd name="connsiteY24" fmla="*/ 1387000 h 1450130"/>
                <a:gd name="connsiteX25" fmla="*/ 1202108 w 1205302"/>
                <a:gd name="connsiteY25" fmla="*/ 1162183 h 1450130"/>
                <a:gd name="connsiteX26" fmla="*/ 1205302 w 1205302"/>
                <a:gd name="connsiteY26" fmla="*/ 11998 h 1450130"/>
                <a:gd name="connsiteX27" fmla="*/ 0 w 1205302"/>
                <a:gd name="connsiteY27" fmla="*/ 0 h 1450130"/>
                <a:gd name="connsiteX0" fmla="*/ 0 w 1205302"/>
                <a:gd name="connsiteY0" fmla="*/ 0 h 1509493"/>
                <a:gd name="connsiteX1" fmla="*/ 30622 w 1205302"/>
                <a:gd name="connsiteY1" fmla="*/ 1444719 h 1509493"/>
                <a:gd name="connsiteX2" fmla="*/ 227534 w 1205302"/>
                <a:gd name="connsiteY2" fmla="*/ 1450130 h 1509493"/>
                <a:gd name="connsiteX3" fmla="*/ 221377 w 1205302"/>
                <a:gd name="connsiteY3" fmla="*/ 1130987 h 1509493"/>
                <a:gd name="connsiteX4" fmla="*/ 198144 w 1205302"/>
                <a:gd name="connsiteY4" fmla="*/ 1111182 h 1509493"/>
                <a:gd name="connsiteX5" fmla="*/ 191256 w 1205302"/>
                <a:gd name="connsiteY5" fmla="*/ 510087 h 1509493"/>
                <a:gd name="connsiteX6" fmla="*/ 219279 w 1205302"/>
                <a:gd name="connsiteY6" fmla="*/ 478466 h 1509493"/>
                <a:gd name="connsiteX7" fmla="*/ 232288 w 1205302"/>
                <a:gd name="connsiteY7" fmla="*/ 445940 h 1509493"/>
                <a:gd name="connsiteX8" fmla="*/ 233506 w 1205302"/>
                <a:gd name="connsiteY8" fmla="*/ 354183 h 1509493"/>
                <a:gd name="connsiteX9" fmla="*/ 216262 w 1205302"/>
                <a:gd name="connsiteY9" fmla="*/ 343637 h 1509493"/>
                <a:gd name="connsiteX10" fmla="*/ 241966 w 1205302"/>
                <a:gd name="connsiteY10" fmla="*/ 283832 h 1509493"/>
                <a:gd name="connsiteX11" fmla="*/ 270567 w 1205302"/>
                <a:gd name="connsiteY11" fmla="*/ 237815 h 1509493"/>
                <a:gd name="connsiteX12" fmla="*/ 349352 w 1205302"/>
                <a:gd name="connsiteY12" fmla="*/ 230853 h 1509493"/>
                <a:gd name="connsiteX13" fmla="*/ 405606 w 1205302"/>
                <a:gd name="connsiteY13" fmla="*/ 227011 h 1509493"/>
                <a:gd name="connsiteX14" fmla="*/ 619849 w 1205302"/>
                <a:gd name="connsiteY14" fmla="*/ 224648 h 1509493"/>
                <a:gd name="connsiteX15" fmla="*/ 951588 w 1205302"/>
                <a:gd name="connsiteY15" fmla="*/ 252521 h 1509493"/>
                <a:gd name="connsiteX16" fmla="*/ 984953 w 1205302"/>
                <a:gd name="connsiteY16" fmla="*/ 262803 h 1509493"/>
                <a:gd name="connsiteX17" fmla="*/ 1011229 w 1205302"/>
                <a:gd name="connsiteY17" fmla="*/ 329536 h 1509493"/>
                <a:gd name="connsiteX18" fmla="*/ 1013047 w 1205302"/>
                <a:gd name="connsiteY18" fmla="*/ 367931 h 1509493"/>
                <a:gd name="connsiteX19" fmla="*/ 1003959 w 1205302"/>
                <a:gd name="connsiteY19" fmla="*/ 459114 h 1509493"/>
                <a:gd name="connsiteX20" fmla="*/ 1047588 w 1205302"/>
                <a:gd name="connsiteY20" fmla="*/ 523902 h 1509493"/>
                <a:gd name="connsiteX21" fmla="*/ 1040316 w 1205302"/>
                <a:gd name="connsiteY21" fmla="*/ 1102195 h 1509493"/>
                <a:gd name="connsiteX22" fmla="*/ 1020320 w 1205302"/>
                <a:gd name="connsiteY22" fmla="*/ 1159784 h 1509493"/>
                <a:gd name="connsiteX23" fmla="*/ 1014866 w 1205302"/>
                <a:gd name="connsiteY23" fmla="*/ 1502920 h 1509493"/>
                <a:gd name="connsiteX24" fmla="*/ 1167561 w 1205302"/>
                <a:gd name="connsiteY24" fmla="*/ 1387000 h 1509493"/>
                <a:gd name="connsiteX25" fmla="*/ 1202108 w 1205302"/>
                <a:gd name="connsiteY25" fmla="*/ 1162183 h 1509493"/>
                <a:gd name="connsiteX26" fmla="*/ 1205302 w 1205302"/>
                <a:gd name="connsiteY26" fmla="*/ 11998 h 1509493"/>
                <a:gd name="connsiteX27" fmla="*/ 0 w 1205302"/>
                <a:gd name="connsiteY27" fmla="*/ 0 h 1509493"/>
                <a:gd name="connsiteX0" fmla="*/ 0 w 1205302"/>
                <a:gd name="connsiteY0" fmla="*/ 0 h 1509493"/>
                <a:gd name="connsiteX1" fmla="*/ 30622 w 1205302"/>
                <a:gd name="connsiteY1" fmla="*/ 1444719 h 1509493"/>
                <a:gd name="connsiteX2" fmla="*/ 227534 w 1205302"/>
                <a:gd name="connsiteY2" fmla="*/ 1450130 h 1509493"/>
                <a:gd name="connsiteX3" fmla="*/ 221377 w 1205302"/>
                <a:gd name="connsiteY3" fmla="*/ 1130987 h 1509493"/>
                <a:gd name="connsiteX4" fmla="*/ 198144 w 1205302"/>
                <a:gd name="connsiteY4" fmla="*/ 1111182 h 1509493"/>
                <a:gd name="connsiteX5" fmla="*/ 191256 w 1205302"/>
                <a:gd name="connsiteY5" fmla="*/ 510087 h 1509493"/>
                <a:gd name="connsiteX6" fmla="*/ 219279 w 1205302"/>
                <a:gd name="connsiteY6" fmla="*/ 478466 h 1509493"/>
                <a:gd name="connsiteX7" fmla="*/ 232288 w 1205302"/>
                <a:gd name="connsiteY7" fmla="*/ 445940 h 1509493"/>
                <a:gd name="connsiteX8" fmla="*/ 233506 w 1205302"/>
                <a:gd name="connsiteY8" fmla="*/ 354183 h 1509493"/>
                <a:gd name="connsiteX9" fmla="*/ 216262 w 1205302"/>
                <a:gd name="connsiteY9" fmla="*/ 343637 h 1509493"/>
                <a:gd name="connsiteX10" fmla="*/ 241966 w 1205302"/>
                <a:gd name="connsiteY10" fmla="*/ 283832 h 1509493"/>
                <a:gd name="connsiteX11" fmla="*/ 270567 w 1205302"/>
                <a:gd name="connsiteY11" fmla="*/ 237815 h 1509493"/>
                <a:gd name="connsiteX12" fmla="*/ 349352 w 1205302"/>
                <a:gd name="connsiteY12" fmla="*/ 230853 h 1509493"/>
                <a:gd name="connsiteX13" fmla="*/ 405606 w 1205302"/>
                <a:gd name="connsiteY13" fmla="*/ 227011 h 1509493"/>
                <a:gd name="connsiteX14" fmla="*/ 619849 w 1205302"/>
                <a:gd name="connsiteY14" fmla="*/ 224648 h 1509493"/>
                <a:gd name="connsiteX15" fmla="*/ 951588 w 1205302"/>
                <a:gd name="connsiteY15" fmla="*/ 252521 h 1509493"/>
                <a:gd name="connsiteX16" fmla="*/ 984953 w 1205302"/>
                <a:gd name="connsiteY16" fmla="*/ 262803 h 1509493"/>
                <a:gd name="connsiteX17" fmla="*/ 1011229 w 1205302"/>
                <a:gd name="connsiteY17" fmla="*/ 329536 h 1509493"/>
                <a:gd name="connsiteX18" fmla="*/ 1013047 w 1205302"/>
                <a:gd name="connsiteY18" fmla="*/ 367931 h 1509493"/>
                <a:gd name="connsiteX19" fmla="*/ 1003959 w 1205302"/>
                <a:gd name="connsiteY19" fmla="*/ 459114 h 1509493"/>
                <a:gd name="connsiteX20" fmla="*/ 1047588 w 1205302"/>
                <a:gd name="connsiteY20" fmla="*/ 523902 h 1509493"/>
                <a:gd name="connsiteX21" fmla="*/ 1040316 w 1205302"/>
                <a:gd name="connsiteY21" fmla="*/ 1102195 h 1509493"/>
                <a:gd name="connsiteX22" fmla="*/ 1020320 w 1205302"/>
                <a:gd name="connsiteY22" fmla="*/ 1159784 h 1509493"/>
                <a:gd name="connsiteX23" fmla="*/ 1014866 w 1205302"/>
                <a:gd name="connsiteY23" fmla="*/ 1502920 h 1509493"/>
                <a:gd name="connsiteX24" fmla="*/ 1167561 w 1205302"/>
                <a:gd name="connsiteY24" fmla="*/ 1387000 h 1509493"/>
                <a:gd name="connsiteX25" fmla="*/ 1202108 w 1205302"/>
                <a:gd name="connsiteY25" fmla="*/ 1162183 h 1509493"/>
                <a:gd name="connsiteX26" fmla="*/ 1205302 w 1205302"/>
                <a:gd name="connsiteY26" fmla="*/ 11998 h 1509493"/>
                <a:gd name="connsiteX27" fmla="*/ 0 w 1205302"/>
                <a:gd name="connsiteY27" fmla="*/ 0 h 1509493"/>
                <a:gd name="connsiteX0" fmla="*/ 0 w 1205302"/>
                <a:gd name="connsiteY0" fmla="*/ 0 h 1527722"/>
                <a:gd name="connsiteX1" fmla="*/ 30622 w 1205302"/>
                <a:gd name="connsiteY1" fmla="*/ 1444719 h 1527722"/>
                <a:gd name="connsiteX2" fmla="*/ 227534 w 1205302"/>
                <a:gd name="connsiteY2" fmla="*/ 1450130 h 1527722"/>
                <a:gd name="connsiteX3" fmla="*/ 221377 w 1205302"/>
                <a:gd name="connsiteY3" fmla="*/ 1130987 h 1527722"/>
                <a:gd name="connsiteX4" fmla="*/ 198144 w 1205302"/>
                <a:gd name="connsiteY4" fmla="*/ 1111182 h 1527722"/>
                <a:gd name="connsiteX5" fmla="*/ 191256 w 1205302"/>
                <a:gd name="connsiteY5" fmla="*/ 510087 h 1527722"/>
                <a:gd name="connsiteX6" fmla="*/ 219279 w 1205302"/>
                <a:gd name="connsiteY6" fmla="*/ 478466 h 1527722"/>
                <a:gd name="connsiteX7" fmla="*/ 232288 w 1205302"/>
                <a:gd name="connsiteY7" fmla="*/ 445940 h 1527722"/>
                <a:gd name="connsiteX8" fmla="*/ 233506 w 1205302"/>
                <a:gd name="connsiteY8" fmla="*/ 354183 h 1527722"/>
                <a:gd name="connsiteX9" fmla="*/ 216262 w 1205302"/>
                <a:gd name="connsiteY9" fmla="*/ 343637 h 1527722"/>
                <a:gd name="connsiteX10" fmla="*/ 241966 w 1205302"/>
                <a:gd name="connsiteY10" fmla="*/ 283832 h 1527722"/>
                <a:gd name="connsiteX11" fmla="*/ 270567 w 1205302"/>
                <a:gd name="connsiteY11" fmla="*/ 237815 h 1527722"/>
                <a:gd name="connsiteX12" fmla="*/ 349352 w 1205302"/>
                <a:gd name="connsiteY12" fmla="*/ 230853 h 1527722"/>
                <a:gd name="connsiteX13" fmla="*/ 405606 w 1205302"/>
                <a:gd name="connsiteY13" fmla="*/ 227011 h 1527722"/>
                <a:gd name="connsiteX14" fmla="*/ 619849 w 1205302"/>
                <a:gd name="connsiteY14" fmla="*/ 224648 h 1527722"/>
                <a:gd name="connsiteX15" fmla="*/ 951588 w 1205302"/>
                <a:gd name="connsiteY15" fmla="*/ 252521 h 1527722"/>
                <a:gd name="connsiteX16" fmla="*/ 984953 w 1205302"/>
                <a:gd name="connsiteY16" fmla="*/ 262803 h 1527722"/>
                <a:gd name="connsiteX17" fmla="*/ 1011229 w 1205302"/>
                <a:gd name="connsiteY17" fmla="*/ 329536 h 1527722"/>
                <a:gd name="connsiteX18" fmla="*/ 1013047 w 1205302"/>
                <a:gd name="connsiteY18" fmla="*/ 367931 h 1527722"/>
                <a:gd name="connsiteX19" fmla="*/ 1003959 w 1205302"/>
                <a:gd name="connsiteY19" fmla="*/ 459114 h 1527722"/>
                <a:gd name="connsiteX20" fmla="*/ 1047588 w 1205302"/>
                <a:gd name="connsiteY20" fmla="*/ 523902 h 1527722"/>
                <a:gd name="connsiteX21" fmla="*/ 1040316 w 1205302"/>
                <a:gd name="connsiteY21" fmla="*/ 1102195 h 1527722"/>
                <a:gd name="connsiteX22" fmla="*/ 1020320 w 1205302"/>
                <a:gd name="connsiteY22" fmla="*/ 1159784 h 1527722"/>
                <a:gd name="connsiteX23" fmla="*/ 1014866 w 1205302"/>
                <a:gd name="connsiteY23" fmla="*/ 1502920 h 1527722"/>
                <a:gd name="connsiteX24" fmla="*/ 1196647 w 1205302"/>
                <a:gd name="connsiteY24" fmla="*/ 1511777 h 1527722"/>
                <a:gd name="connsiteX25" fmla="*/ 1202108 w 1205302"/>
                <a:gd name="connsiteY25" fmla="*/ 1162183 h 1527722"/>
                <a:gd name="connsiteX26" fmla="*/ 1205302 w 1205302"/>
                <a:gd name="connsiteY26" fmla="*/ 11998 h 1527722"/>
                <a:gd name="connsiteX27" fmla="*/ 0 w 1205302"/>
                <a:gd name="connsiteY27" fmla="*/ 0 h 1527722"/>
                <a:gd name="connsiteX0" fmla="*/ 0 w 1205302"/>
                <a:gd name="connsiteY0" fmla="*/ 0 h 1520401"/>
                <a:gd name="connsiteX1" fmla="*/ 30622 w 1205302"/>
                <a:gd name="connsiteY1" fmla="*/ 1444719 h 1520401"/>
                <a:gd name="connsiteX2" fmla="*/ 227534 w 1205302"/>
                <a:gd name="connsiteY2" fmla="*/ 1450130 h 1520401"/>
                <a:gd name="connsiteX3" fmla="*/ 221377 w 1205302"/>
                <a:gd name="connsiteY3" fmla="*/ 1130987 h 1520401"/>
                <a:gd name="connsiteX4" fmla="*/ 198144 w 1205302"/>
                <a:gd name="connsiteY4" fmla="*/ 1111182 h 1520401"/>
                <a:gd name="connsiteX5" fmla="*/ 191256 w 1205302"/>
                <a:gd name="connsiteY5" fmla="*/ 510087 h 1520401"/>
                <a:gd name="connsiteX6" fmla="*/ 219279 w 1205302"/>
                <a:gd name="connsiteY6" fmla="*/ 478466 h 1520401"/>
                <a:gd name="connsiteX7" fmla="*/ 232288 w 1205302"/>
                <a:gd name="connsiteY7" fmla="*/ 445940 h 1520401"/>
                <a:gd name="connsiteX8" fmla="*/ 233506 w 1205302"/>
                <a:gd name="connsiteY8" fmla="*/ 354183 h 1520401"/>
                <a:gd name="connsiteX9" fmla="*/ 216262 w 1205302"/>
                <a:gd name="connsiteY9" fmla="*/ 343637 h 1520401"/>
                <a:gd name="connsiteX10" fmla="*/ 241966 w 1205302"/>
                <a:gd name="connsiteY10" fmla="*/ 283832 h 1520401"/>
                <a:gd name="connsiteX11" fmla="*/ 270567 w 1205302"/>
                <a:gd name="connsiteY11" fmla="*/ 237815 h 1520401"/>
                <a:gd name="connsiteX12" fmla="*/ 349352 w 1205302"/>
                <a:gd name="connsiteY12" fmla="*/ 230853 h 1520401"/>
                <a:gd name="connsiteX13" fmla="*/ 405606 w 1205302"/>
                <a:gd name="connsiteY13" fmla="*/ 227011 h 1520401"/>
                <a:gd name="connsiteX14" fmla="*/ 619849 w 1205302"/>
                <a:gd name="connsiteY14" fmla="*/ 224648 h 1520401"/>
                <a:gd name="connsiteX15" fmla="*/ 951588 w 1205302"/>
                <a:gd name="connsiteY15" fmla="*/ 252521 h 1520401"/>
                <a:gd name="connsiteX16" fmla="*/ 984953 w 1205302"/>
                <a:gd name="connsiteY16" fmla="*/ 262803 h 1520401"/>
                <a:gd name="connsiteX17" fmla="*/ 1011229 w 1205302"/>
                <a:gd name="connsiteY17" fmla="*/ 329536 h 1520401"/>
                <a:gd name="connsiteX18" fmla="*/ 1013047 w 1205302"/>
                <a:gd name="connsiteY18" fmla="*/ 367931 h 1520401"/>
                <a:gd name="connsiteX19" fmla="*/ 1003959 w 1205302"/>
                <a:gd name="connsiteY19" fmla="*/ 459114 h 1520401"/>
                <a:gd name="connsiteX20" fmla="*/ 1047588 w 1205302"/>
                <a:gd name="connsiteY20" fmla="*/ 523902 h 1520401"/>
                <a:gd name="connsiteX21" fmla="*/ 1040316 w 1205302"/>
                <a:gd name="connsiteY21" fmla="*/ 1102195 h 1520401"/>
                <a:gd name="connsiteX22" fmla="*/ 1020320 w 1205302"/>
                <a:gd name="connsiteY22" fmla="*/ 1159784 h 1520401"/>
                <a:gd name="connsiteX23" fmla="*/ 1014866 w 1205302"/>
                <a:gd name="connsiteY23" fmla="*/ 1502920 h 1520401"/>
                <a:gd name="connsiteX24" fmla="*/ 1196647 w 1205302"/>
                <a:gd name="connsiteY24" fmla="*/ 1511777 h 1520401"/>
                <a:gd name="connsiteX25" fmla="*/ 1202108 w 1205302"/>
                <a:gd name="connsiteY25" fmla="*/ 1162183 h 1520401"/>
                <a:gd name="connsiteX26" fmla="*/ 1205302 w 1205302"/>
                <a:gd name="connsiteY26" fmla="*/ 11998 h 1520401"/>
                <a:gd name="connsiteX27" fmla="*/ 0 w 1205302"/>
                <a:gd name="connsiteY27" fmla="*/ 0 h 1520401"/>
                <a:gd name="connsiteX0" fmla="*/ 0 w 1205302"/>
                <a:gd name="connsiteY0" fmla="*/ 0 h 1520401"/>
                <a:gd name="connsiteX1" fmla="*/ 30622 w 1205302"/>
                <a:gd name="connsiteY1" fmla="*/ 1444719 h 1520401"/>
                <a:gd name="connsiteX2" fmla="*/ 227534 w 1205302"/>
                <a:gd name="connsiteY2" fmla="*/ 1450130 h 1520401"/>
                <a:gd name="connsiteX3" fmla="*/ 221377 w 1205302"/>
                <a:gd name="connsiteY3" fmla="*/ 1130987 h 1520401"/>
                <a:gd name="connsiteX4" fmla="*/ 198144 w 1205302"/>
                <a:gd name="connsiteY4" fmla="*/ 1111182 h 1520401"/>
                <a:gd name="connsiteX5" fmla="*/ 191256 w 1205302"/>
                <a:gd name="connsiteY5" fmla="*/ 510087 h 1520401"/>
                <a:gd name="connsiteX6" fmla="*/ 219279 w 1205302"/>
                <a:gd name="connsiteY6" fmla="*/ 478466 h 1520401"/>
                <a:gd name="connsiteX7" fmla="*/ 232288 w 1205302"/>
                <a:gd name="connsiteY7" fmla="*/ 445940 h 1520401"/>
                <a:gd name="connsiteX8" fmla="*/ 233506 w 1205302"/>
                <a:gd name="connsiteY8" fmla="*/ 354183 h 1520401"/>
                <a:gd name="connsiteX9" fmla="*/ 216262 w 1205302"/>
                <a:gd name="connsiteY9" fmla="*/ 343637 h 1520401"/>
                <a:gd name="connsiteX10" fmla="*/ 241966 w 1205302"/>
                <a:gd name="connsiteY10" fmla="*/ 283832 h 1520401"/>
                <a:gd name="connsiteX11" fmla="*/ 270567 w 1205302"/>
                <a:gd name="connsiteY11" fmla="*/ 237815 h 1520401"/>
                <a:gd name="connsiteX12" fmla="*/ 349352 w 1205302"/>
                <a:gd name="connsiteY12" fmla="*/ 230853 h 1520401"/>
                <a:gd name="connsiteX13" fmla="*/ 405606 w 1205302"/>
                <a:gd name="connsiteY13" fmla="*/ 227011 h 1520401"/>
                <a:gd name="connsiteX14" fmla="*/ 619849 w 1205302"/>
                <a:gd name="connsiteY14" fmla="*/ 224648 h 1520401"/>
                <a:gd name="connsiteX15" fmla="*/ 951588 w 1205302"/>
                <a:gd name="connsiteY15" fmla="*/ 252521 h 1520401"/>
                <a:gd name="connsiteX16" fmla="*/ 984953 w 1205302"/>
                <a:gd name="connsiteY16" fmla="*/ 262803 h 1520401"/>
                <a:gd name="connsiteX17" fmla="*/ 1011229 w 1205302"/>
                <a:gd name="connsiteY17" fmla="*/ 329536 h 1520401"/>
                <a:gd name="connsiteX18" fmla="*/ 1013047 w 1205302"/>
                <a:gd name="connsiteY18" fmla="*/ 367931 h 1520401"/>
                <a:gd name="connsiteX19" fmla="*/ 1003959 w 1205302"/>
                <a:gd name="connsiteY19" fmla="*/ 459114 h 1520401"/>
                <a:gd name="connsiteX20" fmla="*/ 1047588 w 1205302"/>
                <a:gd name="connsiteY20" fmla="*/ 523902 h 1520401"/>
                <a:gd name="connsiteX21" fmla="*/ 1040316 w 1205302"/>
                <a:gd name="connsiteY21" fmla="*/ 1102195 h 1520401"/>
                <a:gd name="connsiteX22" fmla="*/ 1020320 w 1205302"/>
                <a:gd name="connsiteY22" fmla="*/ 1159784 h 1520401"/>
                <a:gd name="connsiteX23" fmla="*/ 1014866 w 1205302"/>
                <a:gd name="connsiteY23" fmla="*/ 1502920 h 1520401"/>
                <a:gd name="connsiteX24" fmla="*/ 1196647 w 1205302"/>
                <a:gd name="connsiteY24" fmla="*/ 1511777 h 1520401"/>
                <a:gd name="connsiteX25" fmla="*/ 1202108 w 1205302"/>
                <a:gd name="connsiteY25" fmla="*/ 1162183 h 1520401"/>
                <a:gd name="connsiteX26" fmla="*/ 1205302 w 1205302"/>
                <a:gd name="connsiteY26" fmla="*/ 11998 h 1520401"/>
                <a:gd name="connsiteX27" fmla="*/ 0 w 1205302"/>
                <a:gd name="connsiteY27" fmla="*/ 0 h 1520401"/>
                <a:gd name="connsiteX0" fmla="*/ 0 w 1205302"/>
                <a:gd name="connsiteY0" fmla="*/ 0 h 1511777"/>
                <a:gd name="connsiteX1" fmla="*/ 30622 w 1205302"/>
                <a:gd name="connsiteY1" fmla="*/ 1444719 h 1511777"/>
                <a:gd name="connsiteX2" fmla="*/ 227534 w 1205302"/>
                <a:gd name="connsiteY2" fmla="*/ 1450130 h 1511777"/>
                <a:gd name="connsiteX3" fmla="*/ 221377 w 1205302"/>
                <a:gd name="connsiteY3" fmla="*/ 1130987 h 1511777"/>
                <a:gd name="connsiteX4" fmla="*/ 198144 w 1205302"/>
                <a:gd name="connsiteY4" fmla="*/ 1111182 h 1511777"/>
                <a:gd name="connsiteX5" fmla="*/ 191256 w 1205302"/>
                <a:gd name="connsiteY5" fmla="*/ 510087 h 1511777"/>
                <a:gd name="connsiteX6" fmla="*/ 219279 w 1205302"/>
                <a:gd name="connsiteY6" fmla="*/ 478466 h 1511777"/>
                <a:gd name="connsiteX7" fmla="*/ 232288 w 1205302"/>
                <a:gd name="connsiteY7" fmla="*/ 445940 h 1511777"/>
                <a:gd name="connsiteX8" fmla="*/ 233506 w 1205302"/>
                <a:gd name="connsiteY8" fmla="*/ 354183 h 1511777"/>
                <a:gd name="connsiteX9" fmla="*/ 216262 w 1205302"/>
                <a:gd name="connsiteY9" fmla="*/ 343637 h 1511777"/>
                <a:gd name="connsiteX10" fmla="*/ 241966 w 1205302"/>
                <a:gd name="connsiteY10" fmla="*/ 283832 h 1511777"/>
                <a:gd name="connsiteX11" fmla="*/ 270567 w 1205302"/>
                <a:gd name="connsiteY11" fmla="*/ 237815 h 1511777"/>
                <a:gd name="connsiteX12" fmla="*/ 349352 w 1205302"/>
                <a:gd name="connsiteY12" fmla="*/ 230853 h 1511777"/>
                <a:gd name="connsiteX13" fmla="*/ 405606 w 1205302"/>
                <a:gd name="connsiteY13" fmla="*/ 227011 h 1511777"/>
                <a:gd name="connsiteX14" fmla="*/ 619849 w 1205302"/>
                <a:gd name="connsiteY14" fmla="*/ 224648 h 1511777"/>
                <a:gd name="connsiteX15" fmla="*/ 951588 w 1205302"/>
                <a:gd name="connsiteY15" fmla="*/ 252521 h 1511777"/>
                <a:gd name="connsiteX16" fmla="*/ 984953 w 1205302"/>
                <a:gd name="connsiteY16" fmla="*/ 262803 h 1511777"/>
                <a:gd name="connsiteX17" fmla="*/ 1011229 w 1205302"/>
                <a:gd name="connsiteY17" fmla="*/ 329536 h 1511777"/>
                <a:gd name="connsiteX18" fmla="*/ 1013047 w 1205302"/>
                <a:gd name="connsiteY18" fmla="*/ 367931 h 1511777"/>
                <a:gd name="connsiteX19" fmla="*/ 1003959 w 1205302"/>
                <a:gd name="connsiteY19" fmla="*/ 459114 h 1511777"/>
                <a:gd name="connsiteX20" fmla="*/ 1047588 w 1205302"/>
                <a:gd name="connsiteY20" fmla="*/ 523902 h 1511777"/>
                <a:gd name="connsiteX21" fmla="*/ 1040316 w 1205302"/>
                <a:gd name="connsiteY21" fmla="*/ 1102195 h 1511777"/>
                <a:gd name="connsiteX22" fmla="*/ 1020320 w 1205302"/>
                <a:gd name="connsiteY22" fmla="*/ 1159784 h 1511777"/>
                <a:gd name="connsiteX23" fmla="*/ 1014866 w 1205302"/>
                <a:gd name="connsiteY23" fmla="*/ 1502920 h 1511777"/>
                <a:gd name="connsiteX24" fmla="*/ 1196647 w 1205302"/>
                <a:gd name="connsiteY24" fmla="*/ 1511777 h 1511777"/>
                <a:gd name="connsiteX25" fmla="*/ 1202108 w 1205302"/>
                <a:gd name="connsiteY25" fmla="*/ 1162183 h 1511777"/>
                <a:gd name="connsiteX26" fmla="*/ 1205302 w 1205302"/>
                <a:gd name="connsiteY26" fmla="*/ 11998 h 1511777"/>
                <a:gd name="connsiteX27" fmla="*/ 0 w 1205302"/>
                <a:gd name="connsiteY27" fmla="*/ 0 h 1511777"/>
                <a:gd name="connsiteX0" fmla="*/ 0 w 1298922"/>
                <a:gd name="connsiteY0" fmla="*/ 0 h 1511777"/>
                <a:gd name="connsiteX1" fmla="*/ 30622 w 1298922"/>
                <a:gd name="connsiteY1" fmla="*/ 1444719 h 1511777"/>
                <a:gd name="connsiteX2" fmla="*/ 227534 w 1298922"/>
                <a:gd name="connsiteY2" fmla="*/ 1450130 h 1511777"/>
                <a:gd name="connsiteX3" fmla="*/ 221377 w 1298922"/>
                <a:gd name="connsiteY3" fmla="*/ 1130987 h 1511777"/>
                <a:gd name="connsiteX4" fmla="*/ 198144 w 1298922"/>
                <a:gd name="connsiteY4" fmla="*/ 1111182 h 1511777"/>
                <a:gd name="connsiteX5" fmla="*/ 191256 w 1298922"/>
                <a:gd name="connsiteY5" fmla="*/ 510087 h 1511777"/>
                <a:gd name="connsiteX6" fmla="*/ 219279 w 1298922"/>
                <a:gd name="connsiteY6" fmla="*/ 478466 h 1511777"/>
                <a:gd name="connsiteX7" fmla="*/ 232288 w 1298922"/>
                <a:gd name="connsiteY7" fmla="*/ 445940 h 1511777"/>
                <a:gd name="connsiteX8" fmla="*/ 233506 w 1298922"/>
                <a:gd name="connsiteY8" fmla="*/ 354183 h 1511777"/>
                <a:gd name="connsiteX9" fmla="*/ 216262 w 1298922"/>
                <a:gd name="connsiteY9" fmla="*/ 343637 h 1511777"/>
                <a:gd name="connsiteX10" fmla="*/ 241966 w 1298922"/>
                <a:gd name="connsiteY10" fmla="*/ 283832 h 1511777"/>
                <a:gd name="connsiteX11" fmla="*/ 270567 w 1298922"/>
                <a:gd name="connsiteY11" fmla="*/ 237815 h 1511777"/>
                <a:gd name="connsiteX12" fmla="*/ 349352 w 1298922"/>
                <a:gd name="connsiteY12" fmla="*/ 230853 h 1511777"/>
                <a:gd name="connsiteX13" fmla="*/ 405606 w 1298922"/>
                <a:gd name="connsiteY13" fmla="*/ 227011 h 1511777"/>
                <a:gd name="connsiteX14" fmla="*/ 619849 w 1298922"/>
                <a:gd name="connsiteY14" fmla="*/ 224648 h 1511777"/>
                <a:gd name="connsiteX15" fmla="*/ 951588 w 1298922"/>
                <a:gd name="connsiteY15" fmla="*/ 252521 h 1511777"/>
                <a:gd name="connsiteX16" fmla="*/ 984953 w 1298922"/>
                <a:gd name="connsiteY16" fmla="*/ 262803 h 1511777"/>
                <a:gd name="connsiteX17" fmla="*/ 1011229 w 1298922"/>
                <a:gd name="connsiteY17" fmla="*/ 329536 h 1511777"/>
                <a:gd name="connsiteX18" fmla="*/ 1013047 w 1298922"/>
                <a:gd name="connsiteY18" fmla="*/ 367931 h 1511777"/>
                <a:gd name="connsiteX19" fmla="*/ 1003959 w 1298922"/>
                <a:gd name="connsiteY19" fmla="*/ 459114 h 1511777"/>
                <a:gd name="connsiteX20" fmla="*/ 1047588 w 1298922"/>
                <a:gd name="connsiteY20" fmla="*/ 523902 h 1511777"/>
                <a:gd name="connsiteX21" fmla="*/ 1040316 w 1298922"/>
                <a:gd name="connsiteY21" fmla="*/ 1102195 h 1511777"/>
                <a:gd name="connsiteX22" fmla="*/ 1020320 w 1298922"/>
                <a:gd name="connsiteY22" fmla="*/ 1159784 h 1511777"/>
                <a:gd name="connsiteX23" fmla="*/ 1014866 w 1298922"/>
                <a:gd name="connsiteY23" fmla="*/ 1502920 h 1511777"/>
                <a:gd name="connsiteX24" fmla="*/ 1196647 w 1298922"/>
                <a:gd name="connsiteY24" fmla="*/ 1511777 h 1511777"/>
                <a:gd name="connsiteX25" fmla="*/ 1205302 w 1298922"/>
                <a:gd name="connsiteY25" fmla="*/ 11998 h 1511777"/>
                <a:gd name="connsiteX26" fmla="*/ 0 w 1298922"/>
                <a:gd name="connsiteY26" fmla="*/ 0 h 1511777"/>
                <a:gd name="connsiteX0" fmla="*/ 0 w 1214357"/>
                <a:gd name="connsiteY0" fmla="*/ 0 h 1511777"/>
                <a:gd name="connsiteX1" fmla="*/ 30622 w 1214357"/>
                <a:gd name="connsiteY1" fmla="*/ 1444719 h 1511777"/>
                <a:gd name="connsiteX2" fmla="*/ 227534 w 1214357"/>
                <a:gd name="connsiteY2" fmla="*/ 1450130 h 1511777"/>
                <a:gd name="connsiteX3" fmla="*/ 221377 w 1214357"/>
                <a:gd name="connsiteY3" fmla="*/ 1130987 h 1511777"/>
                <a:gd name="connsiteX4" fmla="*/ 198144 w 1214357"/>
                <a:gd name="connsiteY4" fmla="*/ 1111182 h 1511777"/>
                <a:gd name="connsiteX5" fmla="*/ 191256 w 1214357"/>
                <a:gd name="connsiteY5" fmla="*/ 510087 h 1511777"/>
                <a:gd name="connsiteX6" fmla="*/ 219279 w 1214357"/>
                <a:gd name="connsiteY6" fmla="*/ 478466 h 1511777"/>
                <a:gd name="connsiteX7" fmla="*/ 232288 w 1214357"/>
                <a:gd name="connsiteY7" fmla="*/ 445940 h 1511777"/>
                <a:gd name="connsiteX8" fmla="*/ 233506 w 1214357"/>
                <a:gd name="connsiteY8" fmla="*/ 354183 h 1511777"/>
                <a:gd name="connsiteX9" fmla="*/ 216262 w 1214357"/>
                <a:gd name="connsiteY9" fmla="*/ 343637 h 1511777"/>
                <a:gd name="connsiteX10" fmla="*/ 241966 w 1214357"/>
                <a:gd name="connsiteY10" fmla="*/ 283832 h 1511777"/>
                <a:gd name="connsiteX11" fmla="*/ 270567 w 1214357"/>
                <a:gd name="connsiteY11" fmla="*/ 237815 h 1511777"/>
                <a:gd name="connsiteX12" fmla="*/ 349352 w 1214357"/>
                <a:gd name="connsiteY12" fmla="*/ 230853 h 1511777"/>
                <a:gd name="connsiteX13" fmla="*/ 405606 w 1214357"/>
                <a:gd name="connsiteY13" fmla="*/ 227011 h 1511777"/>
                <a:gd name="connsiteX14" fmla="*/ 619849 w 1214357"/>
                <a:gd name="connsiteY14" fmla="*/ 224648 h 1511777"/>
                <a:gd name="connsiteX15" fmla="*/ 951588 w 1214357"/>
                <a:gd name="connsiteY15" fmla="*/ 252521 h 1511777"/>
                <a:gd name="connsiteX16" fmla="*/ 984953 w 1214357"/>
                <a:gd name="connsiteY16" fmla="*/ 262803 h 1511777"/>
                <a:gd name="connsiteX17" fmla="*/ 1011229 w 1214357"/>
                <a:gd name="connsiteY17" fmla="*/ 329536 h 1511777"/>
                <a:gd name="connsiteX18" fmla="*/ 1013047 w 1214357"/>
                <a:gd name="connsiteY18" fmla="*/ 367931 h 1511777"/>
                <a:gd name="connsiteX19" fmla="*/ 1003959 w 1214357"/>
                <a:gd name="connsiteY19" fmla="*/ 459114 h 1511777"/>
                <a:gd name="connsiteX20" fmla="*/ 1047588 w 1214357"/>
                <a:gd name="connsiteY20" fmla="*/ 523902 h 1511777"/>
                <a:gd name="connsiteX21" fmla="*/ 1040316 w 1214357"/>
                <a:gd name="connsiteY21" fmla="*/ 1102195 h 1511777"/>
                <a:gd name="connsiteX22" fmla="*/ 1020320 w 1214357"/>
                <a:gd name="connsiteY22" fmla="*/ 1159784 h 1511777"/>
                <a:gd name="connsiteX23" fmla="*/ 1014866 w 1214357"/>
                <a:gd name="connsiteY23" fmla="*/ 1502920 h 1511777"/>
                <a:gd name="connsiteX24" fmla="*/ 1196647 w 1214357"/>
                <a:gd name="connsiteY24" fmla="*/ 1511777 h 1511777"/>
                <a:gd name="connsiteX25" fmla="*/ 1205302 w 1214357"/>
                <a:gd name="connsiteY25" fmla="*/ 11998 h 1511777"/>
                <a:gd name="connsiteX26" fmla="*/ 0 w 1214357"/>
                <a:gd name="connsiteY26" fmla="*/ 0 h 1511777"/>
                <a:gd name="connsiteX0" fmla="*/ 0 w 1205940"/>
                <a:gd name="connsiteY0" fmla="*/ 0 h 1511777"/>
                <a:gd name="connsiteX1" fmla="*/ 30622 w 1205940"/>
                <a:gd name="connsiteY1" fmla="*/ 1444719 h 1511777"/>
                <a:gd name="connsiteX2" fmla="*/ 227534 w 1205940"/>
                <a:gd name="connsiteY2" fmla="*/ 1450130 h 1511777"/>
                <a:gd name="connsiteX3" fmla="*/ 221377 w 1205940"/>
                <a:gd name="connsiteY3" fmla="*/ 1130987 h 1511777"/>
                <a:gd name="connsiteX4" fmla="*/ 198144 w 1205940"/>
                <a:gd name="connsiteY4" fmla="*/ 1111182 h 1511777"/>
                <a:gd name="connsiteX5" fmla="*/ 191256 w 1205940"/>
                <a:gd name="connsiteY5" fmla="*/ 510087 h 1511777"/>
                <a:gd name="connsiteX6" fmla="*/ 219279 w 1205940"/>
                <a:gd name="connsiteY6" fmla="*/ 478466 h 1511777"/>
                <a:gd name="connsiteX7" fmla="*/ 232288 w 1205940"/>
                <a:gd name="connsiteY7" fmla="*/ 445940 h 1511777"/>
                <a:gd name="connsiteX8" fmla="*/ 233506 w 1205940"/>
                <a:gd name="connsiteY8" fmla="*/ 354183 h 1511777"/>
                <a:gd name="connsiteX9" fmla="*/ 216262 w 1205940"/>
                <a:gd name="connsiteY9" fmla="*/ 343637 h 1511777"/>
                <a:gd name="connsiteX10" fmla="*/ 241966 w 1205940"/>
                <a:gd name="connsiteY10" fmla="*/ 283832 h 1511777"/>
                <a:gd name="connsiteX11" fmla="*/ 270567 w 1205940"/>
                <a:gd name="connsiteY11" fmla="*/ 237815 h 1511777"/>
                <a:gd name="connsiteX12" fmla="*/ 349352 w 1205940"/>
                <a:gd name="connsiteY12" fmla="*/ 230853 h 1511777"/>
                <a:gd name="connsiteX13" fmla="*/ 405606 w 1205940"/>
                <a:gd name="connsiteY13" fmla="*/ 227011 h 1511777"/>
                <a:gd name="connsiteX14" fmla="*/ 619849 w 1205940"/>
                <a:gd name="connsiteY14" fmla="*/ 224648 h 1511777"/>
                <a:gd name="connsiteX15" fmla="*/ 951588 w 1205940"/>
                <a:gd name="connsiteY15" fmla="*/ 252521 h 1511777"/>
                <a:gd name="connsiteX16" fmla="*/ 984953 w 1205940"/>
                <a:gd name="connsiteY16" fmla="*/ 262803 h 1511777"/>
                <a:gd name="connsiteX17" fmla="*/ 1011229 w 1205940"/>
                <a:gd name="connsiteY17" fmla="*/ 329536 h 1511777"/>
                <a:gd name="connsiteX18" fmla="*/ 1013047 w 1205940"/>
                <a:gd name="connsiteY18" fmla="*/ 367931 h 1511777"/>
                <a:gd name="connsiteX19" fmla="*/ 1003959 w 1205940"/>
                <a:gd name="connsiteY19" fmla="*/ 459114 h 1511777"/>
                <a:gd name="connsiteX20" fmla="*/ 1047588 w 1205940"/>
                <a:gd name="connsiteY20" fmla="*/ 523902 h 1511777"/>
                <a:gd name="connsiteX21" fmla="*/ 1040316 w 1205940"/>
                <a:gd name="connsiteY21" fmla="*/ 1102195 h 1511777"/>
                <a:gd name="connsiteX22" fmla="*/ 1020320 w 1205940"/>
                <a:gd name="connsiteY22" fmla="*/ 1159784 h 1511777"/>
                <a:gd name="connsiteX23" fmla="*/ 1014866 w 1205940"/>
                <a:gd name="connsiteY23" fmla="*/ 1502920 h 1511777"/>
                <a:gd name="connsiteX24" fmla="*/ 1196647 w 1205940"/>
                <a:gd name="connsiteY24" fmla="*/ 1511777 h 1511777"/>
                <a:gd name="connsiteX25" fmla="*/ 1205302 w 1205940"/>
                <a:gd name="connsiteY25" fmla="*/ 11998 h 1511777"/>
                <a:gd name="connsiteX26" fmla="*/ 0 w 1205940"/>
                <a:gd name="connsiteY26" fmla="*/ 0 h 1511777"/>
                <a:gd name="connsiteX0" fmla="*/ 3917 w 1175318"/>
                <a:gd name="connsiteY0" fmla="*/ 0 h 1506978"/>
                <a:gd name="connsiteX1" fmla="*/ 0 w 1175318"/>
                <a:gd name="connsiteY1" fmla="*/ 1439920 h 1506978"/>
                <a:gd name="connsiteX2" fmla="*/ 196912 w 1175318"/>
                <a:gd name="connsiteY2" fmla="*/ 1445331 h 1506978"/>
                <a:gd name="connsiteX3" fmla="*/ 190755 w 1175318"/>
                <a:gd name="connsiteY3" fmla="*/ 1126188 h 1506978"/>
                <a:gd name="connsiteX4" fmla="*/ 167522 w 1175318"/>
                <a:gd name="connsiteY4" fmla="*/ 1106383 h 1506978"/>
                <a:gd name="connsiteX5" fmla="*/ 160634 w 1175318"/>
                <a:gd name="connsiteY5" fmla="*/ 505288 h 1506978"/>
                <a:gd name="connsiteX6" fmla="*/ 188657 w 1175318"/>
                <a:gd name="connsiteY6" fmla="*/ 473667 h 1506978"/>
                <a:gd name="connsiteX7" fmla="*/ 201666 w 1175318"/>
                <a:gd name="connsiteY7" fmla="*/ 441141 h 1506978"/>
                <a:gd name="connsiteX8" fmla="*/ 202884 w 1175318"/>
                <a:gd name="connsiteY8" fmla="*/ 349384 h 1506978"/>
                <a:gd name="connsiteX9" fmla="*/ 185640 w 1175318"/>
                <a:gd name="connsiteY9" fmla="*/ 338838 h 1506978"/>
                <a:gd name="connsiteX10" fmla="*/ 211344 w 1175318"/>
                <a:gd name="connsiteY10" fmla="*/ 279033 h 1506978"/>
                <a:gd name="connsiteX11" fmla="*/ 239945 w 1175318"/>
                <a:gd name="connsiteY11" fmla="*/ 233016 h 1506978"/>
                <a:gd name="connsiteX12" fmla="*/ 318730 w 1175318"/>
                <a:gd name="connsiteY12" fmla="*/ 226054 h 1506978"/>
                <a:gd name="connsiteX13" fmla="*/ 374984 w 1175318"/>
                <a:gd name="connsiteY13" fmla="*/ 222212 h 1506978"/>
                <a:gd name="connsiteX14" fmla="*/ 589227 w 1175318"/>
                <a:gd name="connsiteY14" fmla="*/ 219849 h 1506978"/>
                <a:gd name="connsiteX15" fmla="*/ 920966 w 1175318"/>
                <a:gd name="connsiteY15" fmla="*/ 247722 h 1506978"/>
                <a:gd name="connsiteX16" fmla="*/ 954331 w 1175318"/>
                <a:gd name="connsiteY16" fmla="*/ 258004 h 1506978"/>
                <a:gd name="connsiteX17" fmla="*/ 980607 w 1175318"/>
                <a:gd name="connsiteY17" fmla="*/ 324737 h 1506978"/>
                <a:gd name="connsiteX18" fmla="*/ 982425 w 1175318"/>
                <a:gd name="connsiteY18" fmla="*/ 363132 h 1506978"/>
                <a:gd name="connsiteX19" fmla="*/ 973337 w 1175318"/>
                <a:gd name="connsiteY19" fmla="*/ 454315 h 1506978"/>
                <a:gd name="connsiteX20" fmla="*/ 1016966 w 1175318"/>
                <a:gd name="connsiteY20" fmla="*/ 519103 h 1506978"/>
                <a:gd name="connsiteX21" fmla="*/ 1009694 w 1175318"/>
                <a:gd name="connsiteY21" fmla="*/ 1097396 h 1506978"/>
                <a:gd name="connsiteX22" fmla="*/ 989698 w 1175318"/>
                <a:gd name="connsiteY22" fmla="*/ 1154985 h 1506978"/>
                <a:gd name="connsiteX23" fmla="*/ 984244 w 1175318"/>
                <a:gd name="connsiteY23" fmla="*/ 1498121 h 1506978"/>
                <a:gd name="connsiteX24" fmla="*/ 1166025 w 1175318"/>
                <a:gd name="connsiteY24" fmla="*/ 1506978 h 1506978"/>
                <a:gd name="connsiteX25" fmla="*/ 1174680 w 1175318"/>
                <a:gd name="connsiteY25" fmla="*/ 7199 h 1506978"/>
                <a:gd name="connsiteX26" fmla="*/ 3917 w 1175318"/>
                <a:gd name="connsiteY26" fmla="*/ 0 h 1506978"/>
                <a:gd name="connsiteX0" fmla="*/ 2099 w 1173500"/>
                <a:gd name="connsiteY0" fmla="*/ 0 h 1506978"/>
                <a:gd name="connsiteX1" fmla="*/ 0 w 1173500"/>
                <a:gd name="connsiteY1" fmla="*/ 1487912 h 1506978"/>
                <a:gd name="connsiteX2" fmla="*/ 195094 w 1173500"/>
                <a:gd name="connsiteY2" fmla="*/ 1445331 h 1506978"/>
                <a:gd name="connsiteX3" fmla="*/ 188937 w 1173500"/>
                <a:gd name="connsiteY3" fmla="*/ 1126188 h 1506978"/>
                <a:gd name="connsiteX4" fmla="*/ 165704 w 1173500"/>
                <a:gd name="connsiteY4" fmla="*/ 1106383 h 1506978"/>
                <a:gd name="connsiteX5" fmla="*/ 158816 w 1173500"/>
                <a:gd name="connsiteY5" fmla="*/ 505288 h 1506978"/>
                <a:gd name="connsiteX6" fmla="*/ 186839 w 1173500"/>
                <a:gd name="connsiteY6" fmla="*/ 473667 h 1506978"/>
                <a:gd name="connsiteX7" fmla="*/ 199848 w 1173500"/>
                <a:gd name="connsiteY7" fmla="*/ 441141 h 1506978"/>
                <a:gd name="connsiteX8" fmla="*/ 201066 w 1173500"/>
                <a:gd name="connsiteY8" fmla="*/ 349384 h 1506978"/>
                <a:gd name="connsiteX9" fmla="*/ 183822 w 1173500"/>
                <a:gd name="connsiteY9" fmla="*/ 338838 h 1506978"/>
                <a:gd name="connsiteX10" fmla="*/ 209526 w 1173500"/>
                <a:gd name="connsiteY10" fmla="*/ 279033 h 1506978"/>
                <a:gd name="connsiteX11" fmla="*/ 238127 w 1173500"/>
                <a:gd name="connsiteY11" fmla="*/ 233016 h 1506978"/>
                <a:gd name="connsiteX12" fmla="*/ 316912 w 1173500"/>
                <a:gd name="connsiteY12" fmla="*/ 226054 h 1506978"/>
                <a:gd name="connsiteX13" fmla="*/ 373166 w 1173500"/>
                <a:gd name="connsiteY13" fmla="*/ 222212 h 1506978"/>
                <a:gd name="connsiteX14" fmla="*/ 587409 w 1173500"/>
                <a:gd name="connsiteY14" fmla="*/ 219849 h 1506978"/>
                <a:gd name="connsiteX15" fmla="*/ 919148 w 1173500"/>
                <a:gd name="connsiteY15" fmla="*/ 247722 h 1506978"/>
                <a:gd name="connsiteX16" fmla="*/ 952513 w 1173500"/>
                <a:gd name="connsiteY16" fmla="*/ 258004 h 1506978"/>
                <a:gd name="connsiteX17" fmla="*/ 978789 w 1173500"/>
                <a:gd name="connsiteY17" fmla="*/ 324737 h 1506978"/>
                <a:gd name="connsiteX18" fmla="*/ 980607 w 1173500"/>
                <a:gd name="connsiteY18" fmla="*/ 363132 h 1506978"/>
                <a:gd name="connsiteX19" fmla="*/ 971519 w 1173500"/>
                <a:gd name="connsiteY19" fmla="*/ 454315 h 1506978"/>
                <a:gd name="connsiteX20" fmla="*/ 1015148 w 1173500"/>
                <a:gd name="connsiteY20" fmla="*/ 519103 h 1506978"/>
                <a:gd name="connsiteX21" fmla="*/ 1007876 w 1173500"/>
                <a:gd name="connsiteY21" fmla="*/ 1097396 h 1506978"/>
                <a:gd name="connsiteX22" fmla="*/ 987880 w 1173500"/>
                <a:gd name="connsiteY22" fmla="*/ 1154985 h 1506978"/>
                <a:gd name="connsiteX23" fmla="*/ 982426 w 1173500"/>
                <a:gd name="connsiteY23" fmla="*/ 1498121 h 1506978"/>
                <a:gd name="connsiteX24" fmla="*/ 1164207 w 1173500"/>
                <a:gd name="connsiteY24" fmla="*/ 1506978 h 1506978"/>
                <a:gd name="connsiteX25" fmla="*/ 1172862 w 1173500"/>
                <a:gd name="connsiteY25" fmla="*/ 7199 h 1506978"/>
                <a:gd name="connsiteX26" fmla="*/ 2099 w 1173500"/>
                <a:gd name="connsiteY26" fmla="*/ 0 h 1506978"/>
                <a:gd name="connsiteX0" fmla="*/ 2099 w 1173500"/>
                <a:gd name="connsiteY0" fmla="*/ 0 h 1506978"/>
                <a:gd name="connsiteX1" fmla="*/ 0 w 1173500"/>
                <a:gd name="connsiteY1" fmla="*/ 1487912 h 1506978"/>
                <a:gd name="connsiteX2" fmla="*/ 180551 w 1173500"/>
                <a:gd name="connsiteY2" fmla="*/ 1490923 h 1506978"/>
                <a:gd name="connsiteX3" fmla="*/ 188937 w 1173500"/>
                <a:gd name="connsiteY3" fmla="*/ 1126188 h 1506978"/>
                <a:gd name="connsiteX4" fmla="*/ 165704 w 1173500"/>
                <a:gd name="connsiteY4" fmla="*/ 1106383 h 1506978"/>
                <a:gd name="connsiteX5" fmla="*/ 158816 w 1173500"/>
                <a:gd name="connsiteY5" fmla="*/ 505288 h 1506978"/>
                <a:gd name="connsiteX6" fmla="*/ 186839 w 1173500"/>
                <a:gd name="connsiteY6" fmla="*/ 473667 h 1506978"/>
                <a:gd name="connsiteX7" fmla="*/ 199848 w 1173500"/>
                <a:gd name="connsiteY7" fmla="*/ 441141 h 1506978"/>
                <a:gd name="connsiteX8" fmla="*/ 201066 w 1173500"/>
                <a:gd name="connsiteY8" fmla="*/ 349384 h 1506978"/>
                <a:gd name="connsiteX9" fmla="*/ 183822 w 1173500"/>
                <a:gd name="connsiteY9" fmla="*/ 338838 h 1506978"/>
                <a:gd name="connsiteX10" fmla="*/ 209526 w 1173500"/>
                <a:gd name="connsiteY10" fmla="*/ 279033 h 1506978"/>
                <a:gd name="connsiteX11" fmla="*/ 238127 w 1173500"/>
                <a:gd name="connsiteY11" fmla="*/ 233016 h 1506978"/>
                <a:gd name="connsiteX12" fmla="*/ 316912 w 1173500"/>
                <a:gd name="connsiteY12" fmla="*/ 226054 h 1506978"/>
                <a:gd name="connsiteX13" fmla="*/ 373166 w 1173500"/>
                <a:gd name="connsiteY13" fmla="*/ 222212 h 1506978"/>
                <a:gd name="connsiteX14" fmla="*/ 587409 w 1173500"/>
                <a:gd name="connsiteY14" fmla="*/ 219849 h 1506978"/>
                <a:gd name="connsiteX15" fmla="*/ 919148 w 1173500"/>
                <a:gd name="connsiteY15" fmla="*/ 247722 h 1506978"/>
                <a:gd name="connsiteX16" fmla="*/ 952513 w 1173500"/>
                <a:gd name="connsiteY16" fmla="*/ 258004 h 1506978"/>
                <a:gd name="connsiteX17" fmla="*/ 978789 w 1173500"/>
                <a:gd name="connsiteY17" fmla="*/ 324737 h 1506978"/>
                <a:gd name="connsiteX18" fmla="*/ 980607 w 1173500"/>
                <a:gd name="connsiteY18" fmla="*/ 363132 h 1506978"/>
                <a:gd name="connsiteX19" fmla="*/ 971519 w 1173500"/>
                <a:gd name="connsiteY19" fmla="*/ 454315 h 1506978"/>
                <a:gd name="connsiteX20" fmla="*/ 1015148 w 1173500"/>
                <a:gd name="connsiteY20" fmla="*/ 519103 h 1506978"/>
                <a:gd name="connsiteX21" fmla="*/ 1007876 w 1173500"/>
                <a:gd name="connsiteY21" fmla="*/ 1097396 h 1506978"/>
                <a:gd name="connsiteX22" fmla="*/ 987880 w 1173500"/>
                <a:gd name="connsiteY22" fmla="*/ 1154985 h 1506978"/>
                <a:gd name="connsiteX23" fmla="*/ 982426 w 1173500"/>
                <a:gd name="connsiteY23" fmla="*/ 1498121 h 1506978"/>
                <a:gd name="connsiteX24" fmla="*/ 1164207 w 1173500"/>
                <a:gd name="connsiteY24" fmla="*/ 1506978 h 1506978"/>
                <a:gd name="connsiteX25" fmla="*/ 1172862 w 1173500"/>
                <a:gd name="connsiteY25" fmla="*/ 7199 h 1506978"/>
                <a:gd name="connsiteX26" fmla="*/ 2099 w 1173500"/>
                <a:gd name="connsiteY26" fmla="*/ 0 h 1506978"/>
                <a:gd name="connsiteX0" fmla="*/ 31185 w 1202586"/>
                <a:gd name="connsiteY0" fmla="*/ 0 h 1506978"/>
                <a:gd name="connsiteX1" fmla="*/ 0 w 1202586"/>
                <a:gd name="connsiteY1" fmla="*/ 1490313 h 1506978"/>
                <a:gd name="connsiteX2" fmla="*/ 209637 w 1202586"/>
                <a:gd name="connsiteY2" fmla="*/ 1490923 h 1506978"/>
                <a:gd name="connsiteX3" fmla="*/ 218023 w 1202586"/>
                <a:gd name="connsiteY3" fmla="*/ 1126188 h 1506978"/>
                <a:gd name="connsiteX4" fmla="*/ 194790 w 1202586"/>
                <a:gd name="connsiteY4" fmla="*/ 1106383 h 1506978"/>
                <a:gd name="connsiteX5" fmla="*/ 187902 w 1202586"/>
                <a:gd name="connsiteY5" fmla="*/ 505288 h 1506978"/>
                <a:gd name="connsiteX6" fmla="*/ 215925 w 1202586"/>
                <a:gd name="connsiteY6" fmla="*/ 473667 h 1506978"/>
                <a:gd name="connsiteX7" fmla="*/ 228934 w 1202586"/>
                <a:gd name="connsiteY7" fmla="*/ 441141 h 1506978"/>
                <a:gd name="connsiteX8" fmla="*/ 230152 w 1202586"/>
                <a:gd name="connsiteY8" fmla="*/ 349384 h 1506978"/>
                <a:gd name="connsiteX9" fmla="*/ 212908 w 1202586"/>
                <a:gd name="connsiteY9" fmla="*/ 338838 h 1506978"/>
                <a:gd name="connsiteX10" fmla="*/ 238612 w 1202586"/>
                <a:gd name="connsiteY10" fmla="*/ 279033 h 1506978"/>
                <a:gd name="connsiteX11" fmla="*/ 267213 w 1202586"/>
                <a:gd name="connsiteY11" fmla="*/ 233016 h 1506978"/>
                <a:gd name="connsiteX12" fmla="*/ 345998 w 1202586"/>
                <a:gd name="connsiteY12" fmla="*/ 226054 h 1506978"/>
                <a:gd name="connsiteX13" fmla="*/ 402252 w 1202586"/>
                <a:gd name="connsiteY13" fmla="*/ 222212 h 1506978"/>
                <a:gd name="connsiteX14" fmla="*/ 616495 w 1202586"/>
                <a:gd name="connsiteY14" fmla="*/ 219849 h 1506978"/>
                <a:gd name="connsiteX15" fmla="*/ 948234 w 1202586"/>
                <a:gd name="connsiteY15" fmla="*/ 247722 h 1506978"/>
                <a:gd name="connsiteX16" fmla="*/ 981599 w 1202586"/>
                <a:gd name="connsiteY16" fmla="*/ 258004 h 1506978"/>
                <a:gd name="connsiteX17" fmla="*/ 1007875 w 1202586"/>
                <a:gd name="connsiteY17" fmla="*/ 324737 h 1506978"/>
                <a:gd name="connsiteX18" fmla="*/ 1009693 w 1202586"/>
                <a:gd name="connsiteY18" fmla="*/ 363132 h 1506978"/>
                <a:gd name="connsiteX19" fmla="*/ 1000605 w 1202586"/>
                <a:gd name="connsiteY19" fmla="*/ 454315 h 1506978"/>
                <a:gd name="connsiteX20" fmla="*/ 1044234 w 1202586"/>
                <a:gd name="connsiteY20" fmla="*/ 519103 h 1506978"/>
                <a:gd name="connsiteX21" fmla="*/ 1036962 w 1202586"/>
                <a:gd name="connsiteY21" fmla="*/ 1097396 h 1506978"/>
                <a:gd name="connsiteX22" fmla="*/ 1016966 w 1202586"/>
                <a:gd name="connsiteY22" fmla="*/ 1154985 h 1506978"/>
                <a:gd name="connsiteX23" fmla="*/ 1011512 w 1202586"/>
                <a:gd name="connsiteY23" fmla="*/ 1498121 h 1506978"/>
                <a:gd name="connsiteX24" fmla="*/ 1193293 w 1202586"/>
                <a:gd name="connsiteY24" fmla="*/ 1506978 h 1506978"/>
                <a:gd name="connsiteX25" fmla="*/ 1201948 w 1202586"/>
                <a:gd name="connsiteY25" fmla="*/ 7199 h 1506978"/>
                <a:gd name="connsiteX26" fmla="*/ 31185 w 1202586"/>
                <a:gd name="connsiteY26" fmla="*/ 0 h 1506978"/>
                <a:gd name="connsiteX0" fmla="*/ 257 w 1204380"/>
                <a:gd name="connsiteY0" fmla="*/ 0 h 1511778"/>
                <a:gd name="connsiteX1" fmla="*/ 1794 w 1204380"/>
                <a:gd name="connsiteY1" fmla="*/ 1495113 h 1511778"/>
                <a:gd name="connsiteX2" fmla="*/ 211431 w 1204380"/>
                <a:gd name="connsiteY2" fmla="*/ 1495723 h 1511778"/>
                <a:gd name="connsiteX3" fmla="*/ 219817 w 1204380"/>
                <a:gd name="connsiteY3" fmla="*/ 1130988 h 1511778"/>
                <a:gd name="connsiteX4" fmla="*/ 196584 w 1204380"/>
                <a:gd name="connsiteY4" fmla="*/ 1111183 h 1511778"/>
                <a:gd name="connsiteX5" fmla="*/ 189696 w 1204380"/>
                <a:gd name="connsiteY5" fmla="*/ 510088 h 1511778"/>
                <a:gd name="connsiteX6" fmla="*/ 217719 w 1204380"/>
                <a:gd name="connsiteY6" fmla="*/ 478467 h 1511778"/>
                <a:gd name="connsiteX7" fmla="*/ 230728 w 1204380"/>
                <a:gd name="connsiteY7" fmla="*/ 445941 h 1511778"/>
                <a:gd name="connsiteX8" fmla="*/ 231946 w 1204380"/>
                <a:gd name="connsiteY8" fmla="*/ 354184 h 1511778"/>
                <a:gd name="connsiteX9" fmla="*/ 214702 w 1204380"/>
                <a:gd name="connsiteY9" fmla="*/ 343638 h 1511778"/>
                <a:gd name="connsiteX10" fmla="*/ 240406 w 1204380"/>
                <a:gd name="connsiteY10" fmla="*/ 283833 h 1511778"/>
                <a:gd name="connsiteX11" fmla="*/ 269007 w 1204380"/>
                <a:gd name="connsiteY11" fmla="*/ 237816 h 1511778"/>
                <a:gd name="connsiteX12" fmla="*/ 347792 w 1204380"/>
                <a:gd name="connsiteY12" fmla="*/ 230854 h 1511778"/>
                <a:gd name="connsiteX13" fmla="*/ 404046 w 1204380"/>
                <a:gd name="connsiteY13" fmla="*/ 227012 h 1511778"/>
                <a:gd name="connsiteX14" fmla="*/ 618289 w 1204380"/>
                <a:gd name="connsiteY14" fmla="*/ 224649 h 1511778"/>
                <a:gd name="connsiteX15" fmla="*/ 950028 w 1204380"/>
                <a:gd name="connsiteY15" fmla="*/ 252522 h 1511778"/>
                <a:gd name="connsiteX16" fmla="*/ 983393 w 1204380"/>
                <a:gd name="connsiteY16" fmla="*/ 262804 h 1511778"/>
                <a:gd name="connsiteX17" fmla="*/ 1009669 w 1204380"/>
                <a:gd name="connsiteY17" fmla="*/ 329537 h 1511778"/>
                <a:gd name="connsiteX18" fmla="*/ 1011487 w 1204380"/>
                <a:gd name="connsiteY18" fmla="*/ 367932 h 1511778"/>
                <a:gd name="connsiteX19" fmla="*/ 1002399 w 1204380"/>
                <a:gd name="connsiteY19" fmla="*/ 459115 h 1511778"/>
                <a:gd name="connsiteX20" fmla="*/ 1046028 w 1204380"/>
                <a:gd name="connsiteY20" fmla="*/ 523903 h 1511778"/>
                <a:gd name="connsiteX21" fmla="*/ 1038756 w 1204380"/>
                <a:gd name="connsiteY21" fmla="*/ 1102196 h 1511778"/>
                <a:gd name="connsiteX22" fmla="*/ 1018760 w 1204380"/>
                <a:gd name="connsiteY22" fmla="*/ 1159785 h 1511778"/>
                <a:gd name="connsiteX23" fmla="*/ 1013306 w 1204380"/>
                <a:gd name="connsiteY23" fmla="*/ 1502921 h 1511778"/>
                <a:gd name="connsiteX24" fmla="*/ 1195087 w 1204380"/>
                <a:gd name="connsiteY24" fmla="*/ 1511778 h 1511778"/>
                <a:gd name="connsiteX25" fmla="*/ 1203742 w 1204380"/>
                <a:gd name="connsiteY25" fmla="*/ 11999 h 1511778"/>
                <a:gd name="connsiteX26" fmla="*/ 257 w 1204380"/>
                <a:gd name="connsiteY26" fmla="*/ 0 h 1511778"/>
                <a:gd name="connsiteX0" fmla="*/ 257 w 1205369"/>
                <a:gd name="connsiteY0" fmla="*/ 0 h 1511778"/>
                <a:gd name="connsiteX1" fmla="*/ 1794 w 1205369"/>
                <a:gd name="connsiteY1" fmla="*/ 1495113 h 1511778"/>
                <a:gd name="connsiteX2" fmla="*/ 211431 w 1205369"/>
                <a:gd name="connsiteY2" fmla="*/ 1495723 h 1511778"/>
                <a:gd name="connsiteX3" fmla="*/ 219817 w 1205369"/>
                <a:gd name="connsiteY3" fmla="*/ 1130988 h 1511778"/>
                <a:gd name="connsiteX4" fmla="*/ 196584 w 1205369"/>
                <a:gd name="connsiteY4" fmla="*/ 1111183 h 1511778"/>
                <a:gd name="connsiteX5" fmla="*/ 189696 w 1205369"/>
                <a:gd name="connsiteY5" fmla="*/ 510088 h 1511778"/>
                <a:gd name="connsiteX6" fmla="*/ 217719 w 1205369"/>
                <a:gd name="connsiteY6" fmla="*/ 478467 h 1511778"/>
                <a:gd name="connsiteX7" fmla="*/ 230728 w 1205369"/>
                <a:gd name="connsiteY7" fmla="*/ 445941 h 1511778"/>
                <a:gd name="connsiteX8" fmla="*/ 231946 w 1205369"/>
                <a:gd name="connsiteY8" fmla="*/ 354184 h 1511778"/>
                <a:gd name="connsiteX9" fmla="*/ 214702 w 1205369"/>
                <a:gd name="connsiteY9" fmla="*/ 343638 h 1511778"/>
                <a:gd name="connsiteX10" fmla="*/ 240406 w 1205369"/>
                <a:gd name="connsiteY10" fmla="*/ 283833 h 1511778"/>
                <a:gd name="connsiteX11" fmla="*/ 269007 w 1205369"/>
                <a:gd name="connsiteY11" fmla="*/ 237816 h 1511778"/>
                <a:gd name="connsiteX12" fmla="*/ 347792 w 1205369"/>
                <a:gd name="connsiteY12" fmla="*/ 230854 h 1511778"/>
                <a:gd name="connsiteX13" fmla="*/ 404046 w 1205369"/>
                <a:gd name="connsiteY13" fmla="*/ 227012 h 1511778"/>
                <a:gd name="connsiteX14" fmla="*/ 618289 w 1205369"/>
                <a:gd name="connsiteY14" fmla="*/ 224649 h 1511778"/>
                <a:gd name="connsiteX15" fmla="*/ 950028 w 1205369"/>
                <a:gd name="connsiteY15" fmla="*/ 252522 h 1511778"/>
                <a:gd name="connsiteX16" fmla="*/ 983393 w 1205369"/>
                <a:gd name="connsiteY16" fmla="*/ 262804 h 1511778"/>
                <a:gd name="connsiteX17" fmla="*/ 1009669 w 1205369"/>
                <a:gd name="connsiteY17" fmla="*/ 329537 h 1511778"/>
                <a:gd name="connsiteX18" fmla="*/ 1011487 w 1205369"/>
                <a:gd name="connsiteY18" fmla="*/ 367932 h 1511778"/>
                <a:gd name="connsiteX19" fmla="*/ 1002399 w 1205369"/>
                <a:gd name="connsiteY19" fmla="*/ 459115 h 1511778"/>
                <a:gd name="connsiteX20" fmla="*/ 1046028 w 1205369"/>
                <a:gd name="connsiteY20" fmla="*/ 523903 h 1511778"/>
                <a:gd name="connsiteX21" fmla="*/ 1038756 w 1205369"/>
                <a:gd name="connsiteY21" fmla="*/ 1102196 h 1511778"/>
                <a:gd name="connsiteX22" fmla="*/ 1018760 w 1205369"/>
                <a:gd name="connsiteY22" fmla="*/ 1159785 h 1511778"/>
                <a:gd name="connsiteX23" fmla="*/ 1013306 w 1205369"/>
                <a:gd name="connsiteY23" fmla="*/ 1502921 h 1511778"/>
                <a:gd name="connsiteX24" fmla="*/ 1202358 w 1205369"/>
                <a:gd name="connsiteY24" fmla="*/ 1511778 h 1511778"/>
                <a:gd name="connsiteX25" fmla="*/ 1203742 w 1205369"/>
                <a:gd name="connsiteY25" fmla="*/ 11999 h 1511778"/>
                <a:gd name="connsiteX26" fmla="*/ 257 w 1205369"/>
                <a:gd name="connsiteY26" fmla="*/ 0 h 1511778"/>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46028 w 1205369"/>
                <a:gd name="connsiteY20" fmla="*/ 523903 h 1515701"/>
                <a:gd name="connsiteX21" fmla="*/ 1038756 w 1205369"/>
                <a:gd name="connsiteY21" fmla="*/ 1102196 h 1515701"/>
                <a:gd name="connsiteX22" fmla="*/ 1018760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46028 w 1205369"/>
                <a:gd name="connsiteY20" fmla="*/ 523903 h 1515701"/>
                <a:gd name="connsiteX21" fmla="*/ 1038756 w 1205369"/>
                <a:gd name="connsiteY21" fmla="*/ 1102196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46028 w 1205369"/>
                <a:gd name="connsiteY20" fmla="*/ 523903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1002399 w 1205369"/>
                <a:gd name="connsiteY19" fmla="*/ 459115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11487 w 1205369"/>
                <a:gd name="connsiteY18" fmla="*/ 367932 h 1515701"/>
                <a:gd name="connsiteX19" fmla="*/ 998792 w 1205369"/>
                <a:gd name="connsiteY19" fmla="*/ 471113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04273 w 1205369"/>
                <a:gd name="connsiteY18" fmla="*/ 367932 h 1515701"/>
                <a:gd name="connsiteX19" fmla="*/ 998792 w 1205369"/>
                <a:gd name="connsiteY19" fmla="*/ 471113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0 h 1515701"/>
                <a:gd name="connsiteX1" fmla="*/ 1794 w 1205369"/>
                <a:gd name="connsiteY1" fmla="*/ 1495113 h 1515701"/>
                <a:gd name="connsiteX2" fmla="*/ 211431 w 1205369"/>
                <a:gd name="connsiteY2" fmla="*/ 1495723 h 1515701"/>
                <a:gd name="connsiteX3" fmla="*/ 219817 w 1205369"/>
                <a:gd name="connsiteY3" fmla="*/ 1130988 h 1515701"/>
                <a:gd name="connsiteX4" fmla="*/ 196584 w 1205369"/>
                <a:gd name="connsiteY4" fmla="*/ 1111183 h 1515701"/>
                <a:gd name="connsiteX5" fmla="*/ 189696 w 1205369"/>
                <a:gd name="connsiteY5" fmla="*/ 510088 h 1515701"/>
                <a:gd name="connsiteX6" fmla="*/ 217719 w 1205369"/>
                <a:gd name="connsiteY6" fmla="*/ 478467 h 1515701"/>
                <a:gd name="connsiteX7" fmla="*/ 230728 w 1205369"/>
                <a:gd name="connsiteY7" fmla="*/ 445941 h 1515701"/>
                <a:gd name="connsiteX8" fmla="*/ 231946 w 1205369"/>
                <a:gd name="connsiteY8" fmla="*/ 354184 h 1515701"/>
                <a:gd name="connsiteX9" fmla="*/ 214702 w 1205369"/>
                <a:gd name="connsiteY9" fmla="*/ 343638 h 1515701"/>
                <a:gd name="connsiteX10" fmla="*/ 240406 w 1205369"/>
                <a:gd name="connsiteY10" fmla="*/ 283833 h 1515701"/>
                <a:gd name="connsiteX11" fmla="*/ 269007 w 1205369"/>
                <a:gd name="connsiteY11" fmla="*/ 237816 h 1515701"/>
                <a:gd name="connsiteX12" fmla="*/ 347792 w 1205369"/>
                <a:gd name="connsiteY12" fmla="*/ 230854 h 1515701"/>
                <a:gd name="connsiteX13" fmla="*/ 404046 w 1205369"/>
                <a:gd name="connsiteY13" fmla="*/ 227012 h 1515701"/>
                <a:gd name="connsiteX14" fmla="*/ 618289 w 1205369"/>
                <a:gd name="connsiteY14" fmla="*/ 224649 h 1515701"/>
                <a:gd name="connsiteX15" fmla="*/ 950028 w 1205369"/>
                <a:gd name="connsiteY15" fmla="*/ 252522 h 1515701"/>
                <a:gd name="connsiteX16" fmla="*/ 983393 w 1205369"/>
                <a:gd name="connsiteY16" fmla="*/ 262804 h 1515701"/>
                <a:gd name="connsiteX17" fmla="*/ 1009669 w 1205369"/>
                <a:gd name="connsiteY17" fmla="*/ 329537 h 1515701"/>
                <a:gd name="connsiteX18" fmla="*/ 1004273 w 1205369"/>
                <a:gd name="connsiteY18" fmla="*/ 367932 h 1515701"/>
                <a:gd name="connsiteX19" fmla="*/ 998792 w 1205369"/>
                <a:gd name="connsiteY19" fmla="*/ 471113 h 1515701"/>
                <a:gd name="connsiteX20" fmla="*/ 1038813 w 1205369"/>
                <a:gd name="connsiteY20" fmla="*/ 526302 h 1515701"/>
                <a:gd name="connsiteX21" fmla="*/ 1031542 w 1205369"/>
                <a:gd name="connsiteY21" fmla="*/ 1094998 h 1515701"/>
                <a:gd name="connsiteX22" fmla="*/ 1006135 w 1205369"/>
                <a:gd name="connsiteY22" fmla="*/ 1159785 h 1515701"/>
                <a:gd name="connsiteX23" fmla="*/ 1007896 w 1205369"/>
                <a:gd name="connsiteY23" fmla="*/ 1514920 h 1515701"/>
                <a:gd name="connsiteX24" fmla="*/ 1202358 w 1205369"/>
                <a:gd name="connsiteY24" fmla="*/ 1511778 h 1515701"/>
                <a:gd name="connsiteX25" fmla="*/ 1203742 w 1205369"/>
                <a:gd name="connsiteY25" fmla="*/ 11999 h 1515701"/>
                <a:gd name="connsiteX26" fmla="*/ 257 w 1205369"/>
                <a:gd name="connsiteY26" fmla="*/ 0 h 1515701"/>
                <a:gd name="connsiteX0" fmla="*/ 257 w 1205369"/>
                <a:gd name="connsiteY0" fmla="*/ 115179 h 1630880"/>
                <a:gd name="connsiteX1" fmla="*/ 1794 w 1205369"/>
                <a:gd name="connsiteY1" fmla="*/ 1610292 h 1630880"/>
                <a:gd name="connsiteX2" fmla="*/ 211431 w 1205369"/>
                <a:gd name="connsiteY2" fmla="*/ 1610902 h 1630880"/>
                <a:gd name="connsiteX3" fmla="*/ 219817 w 1205369"/>
                <a:gd name="connsiteY3" fmla="*/ 1246167 h 1630880"/>
                <a:gd name="connsiteX4" fmla="*/ 196584 w 1205369"/>
                <a:gd name="connsiteY4" fmla="*/ 1226362 h 1630880"/>
                <a:gd name="connsiteX5" fmla="*/ 189696 w 1205369"/>
                <a:gd name="connsiteY5" fmla="*/ 625267 h 1630880"/>
                <a:gd name="connsiteX6" fmla="*/ 217719 w 1205369"/>
                <a:gd name="connsiteY6" fmla="*/ 593646 h 1630880"/>
                <a:gd name="connsiteX7" fmla="*/ 230728 w 1205369"/>
                <a:gd name="connsiteY7" fmla="*/ 561120 h 1630880"/>
                <a:gd name="connsiteX8" fmla="*/ 231946 w 1205369"/>
                <a:gd name="connsiteY8" fmla="*/ 469363 h 1630880"/>
                <a:gd name="connsiteX9" fmla="*/ 214702 w 1205369"/>
                <a:gd name="connsiteY9" fmla="*/ 458817 h 1630880"/>
                <a:gd name="connsiteX10" fmla="*/ 240406 w 1205369"/>
                <a:gd name="connsiteY10" fmla="*/ 399012 h 1630880"/>
                <a:gd name="connsiteX11" fmla="*/ 269007 w 1205369"/>
                <a:gd name="connsiteY11" fmla="*/ 352995 h 1630880"/>
                <a:gd name="connsiteX12" fmla="*/ 347792 w 1205369"/>
                <a:gd name="connsiteY12" fmla="*/ 346033 h 1630880"/>
                <a:gd name="connsiteX13" fmla="*/ 404046 w 1205369"/>
                <a:gd name="connsiteY13" fmla="*/ 342191 h 1630880"/>
                <a:gd name="connsiteX14" fmla="*/ 618289 w 1205369"/>
                <a:gd name="connsiteY14" fmla="*/ 339828 h 1630880"/>
                <a:gd name="connsiteX15" fmla="*/ 950028 w 1205369"/>
                <a:gd name="connsiteY15" fmla="*/ 367701 h 1630880"/>
                <a:gd name="connsiteX16" fmla="*/ 983393 w 1205369"/>
                <a:gd name="connsiteY16" fmla="*/ 377983 h 1630880"/>
                <a:gd name="connsiteX17" fmla="*/ 1009669 w 1205369"/>
                <a:gd name="connsiteY17" fmla="*/ 444716 h 1630880"/>
                <a:gd name="connsiteX18" fmla="*/ 1004273 w 1205369"/>
                <a:gd name="connsiteY18" fmla="*/ 483111 h 1630880"/>
                <a:gd name="connsiteX19" fmla="*/ 998792 w 1205369"/>
                <a:gd name="connsiteY19" fmla="*/ 586292 h 1630880"/>
                <a:gd name="connsiteX20" fmla="*/ 1038813 w 1205369"/>
                <a:gd name="connsiteY20" fmla="*/ 641481 h 1630880"/>
                <a:gd name="connsiteX21" fmla="*/ 1031542 w 1205369"/>
                <a:gd name="connsiteY21" fmla="*/ 1210177 h 1630880"/>
                <a:gd name="connsiteX22" fmla="*/ 1006135 w 1205369"/>
                <a:gd name="connsiteY22" fmla="*/ 1274964 h 1630880"/>
                <a:gd name="connsiteX23" fmla="*/ 1007896 w 1205369"/>
                <a:gd name="connsiteY23" fmla="*/ 1630099 h 1630880"/>
                <a:gd name="connsiteX24" fmla="*/ 1202358 w 1205369"/>
                <a:gd name="connsiteY24" fmla="*/ 1626957 h 1630880"/>
                <a:gd name="connsiteX25" fmla="*/ 1203742 w 1205369"/>
                <a:gd name="connsiteY25" fmla="*/ 0 h 1630880"/>
                <a:gd name="connsiteX26" fmla="*/ 257 w 1205369"/>
                <a:gd name="connsiteY26" fmla="*/ 115179 h 1630880"/>
                <a:gd name="connsiteX0" fmla="*/ 2070 w 1203575"/>
                <a:gd name="connsiteY0" fmla="*/ 88783 h 1630880"/>
                <a:gd name="connsiteX1" fmla="*/ 0 w 1203575"/>
                <a:gd name="connsiteY1" fmla="*/ 1610292 h 1630880"/>
                <a:gd name="connsiteX2" fmla="*/ 209637 w 1203575"/>
                <a:gd name="connsiteY2" fmla="*/ 1610902 h 1630880"/>
                <a:gd name="connsiteX3" fmla="*/ 218023 w 1203575"/>
                <a:gd name="connsiteY3" fmla="*/ 1246167 h 1630880"/>
                <a:gd name="connsiteX4" fmla="*/ 194790 w 1203575"/>
                <a:gd name="connsiteY4" fmla="*/ 1226362 h 1630880"/>
                <a:gd name="connsiteX5" fmla="*/ 187902 w 1203575"/>
                <a:gd name="connsiteY5" fmla="*/ 625267 h 1630880"/>
                <a:gd name="connsiteX6" fmla="*/ 215925 w 1203575"/>
                <a:gd name="connsiteY6" fmla="*/ 593646 h 1630880"/>
                <a:gd name="connsiteX7" fmla="*/ 228934 w 1203575"/>
                <a:gd name="connsiteY7" fmla="*/ 561120 h 1630880"/>
                <a:gd name="connsiteX8" fmla="*/ 230152 w 1203575"/>
                <a:gd name="connsiteY8" fmla="*/ 469363 h 1630880"/>
                <a:gd name="connsiteX9" fmla="*/ 212908 w 1203575"/>
                <a:gd name="connsiteY9" fmla="*/ 458817 h 1630880"/>
                <a:gd name="connsiteX10" fmla="*/ 238612 w 1203575"/>
                <a:gd name="connsiteY10" fmla="*/ 399012 h 1630880"/>
                <a:gd name="connsiteX11" fmla="*/ 267213 w 1203575"/>
                <a:gd name="connsiteY11" fmla="*/ 352995 h 1630880"/>
                <a:gd name="connsiteX12" fmla="*/ 345998 w 1203575"/>
                <a:gd name="connsiteY12" fmla="*/ 346033 h 1630880"/>
                <a:gd name="connsiteX13" fmla="*/ 402252 w 1203575"/>
                <a:gd name="connsiteY13" fmla="*/ 342191 h 1630880"/>
                <a:gd name="connsiteX14" fmla="*/ 616495 w 1203575"/>
                <a:gd name="connsiteY14" fmla="*/ 339828 h 1630880"/>
                <a:gd name="connsiteX15" fmla="*/ 948234 w 1203575"/>
                <a:gd name="connsiteY15" fmla="*/ 367701 h 1630880"/>
                <a:gd name="connsiteX16" fmla="*/ 981599 w 1203575"/>
                <a:gd name="connsiteY16" fmla="*/ 377983 h 1630880"/>
                <a:gd name="connsiteX17" fmla="*/ 1007875 w 1203575"/>
                <a:gd name="connsiteY17" fmla="*/ 444716 h 1630880"/>
                <a:gd name="connsiteX18" fmla="*/ 1002479 w 1203575"/>
                <a:gd name="connsiteY18" fmla="*/ 483111 h 1630880"/>
                <a:gd name="connsiteX19" fmla="*/ 996998 w 1203575"/>
                <a:gd name="connsiteY19" fmla="*/ 586292 h 1630880"/>
                <a:gd name="connsiteX20" fmla="*/ 1037019 w 1203575"/>
                <a:gd name="connsiteY20" fmla="*/ 641481 h 1630880"/>
                <a:gd name="connsiteX21" fmla="*/ 1029748 w 1203575"/>
                <a:gd name="connsiteY21" fmla="*/ 1210177 h 1630880"/>
                <a:gd name="connsiteX22" fmla="*/ 1004341 w 1203575"/>
                <a:gd name="connsiteY22" fmla="*/ 1274964 h 1630880"/>
                <a:gd name="connsiteX23" fmla="*/ 1006102 w 1203575"/>
                <a:gd name="connsiteY23" fmla="*/ 1630099 h 1630880"/>
                <a:gd name="connsiteX24" fmla="*/ 1200564 w 1203575"/>
                <a:gd name="connsiteY24" fmla="*/ 1626957 h 1630880"/>
                <a:gd name="connsiteX25" fmla="*/ 1201948 w 1203575"/>
                <a:gd name="connsiteY25" fmla="*/ 0 h 1630880"/>
                <a:gd name="connsiteX26" fmla="*/ 2070 w 1203575"/>
                <a:gd name="connsiteY26" fmla="*/ 88783 h 1630880"/>
                <a:gd name="connsiteX0" fmla="*/ 2070 w 1201858"/>
                <a:gd name="connsiteY0" fmla="*/ 71986 h 1614083"/>
                <a:gd name="connsiteX1" fmla="*/ 0 w 1201858"/>
                <a:gd name="connsiteY1" fmla="*/ 1593495 h 1614083"/>
                <a:gd name="connsiteX2" fmla="*/ 209637 w 1201858"/>
                <a:gd name="connsiteY2" fmla="*/ 1594105 h 1614083"/>
                <a:gd name="connsiteX3" fmla="*/ 218023 w 1201858"/>
                <a:gd name="connsiteY3" fmla="*/ 1229370 h 1614083"/>
                <a:gd name="connsiteX4" fmla="*/ 194790 w 1201858"/>
                <a:gd name="connsiteY4" fmla="*/ 1209565 h 1614083"/>
                <a:gd name="connsiteX5" fmla="*/ 187902 w 1201858"/>
                <a:gd name="connsiteY5" fmla="*/ 608470 h 1614083"/>
                <a:gd name="connsiteX6" fmla="*/ 215925 w 1201858"/>
                <a:gd name="connsiteY6" fmla="*/ 576849 h 1614083"/>
                <a:gd name="connsiteX7" fmla="*/ 228934 w 1201858"/>
                <a:gd name="connsiteY7" fmla="*/ 544323 h 1614083"/>
                <a:gd name="connsiteX8" fmla="*/ 230152 w 1201858"/>
                <a:gd name="connsiteY8" fmla="*/ 452566 h 1614083"/>
                <a:gd name="connsiteX9" fmla="*/ 212908 w 1201858"/>
                <a:gd name="connsiteY9" fmla="*/ 442020 h 1614083"/>
                <a:gd name="connsiteX10" fmla="*/ 238612 w 1201858"/>
                <a:gd name="connsiteY10" fmla="*/ 382215 h 1614083"/>
                <a:gd name="connsiteX11" fmla="*/ 267213 w 1201858"/>
                <a:gd name="connsiteY11" fmla="*/ 336198 h 1614083"/>
                <a:gd name="connsiteX12" fmla="*/ 345998 w 1201858"/>
                <a:gd name="connsiteY12" fmla="*/ 329236 h 1614083"/>
                <a:gd name="connsiteX13" fmla="*/ 402252 w 1201858"/>
                <a:gd name="connsiteY13" fmla="*/ 325394 h 1614083"/>
                <a:gd name="connsiteX14" fmla="*/ 616495 w 1201858"/>
                <a:gd name="connsiteY14" fmla="*/ 323031 h 1614083"/>
                <a:gd name="connsiteX15" fmla="*/ 948234 w 1201858"/>
                <a:gd name="connsiteY15" fmla="*/ 350904 h 1614083"/>
                <a:gd name="connsiteX16" fmla="*/ 981599 w 1201858"/>
                <a:gd name="connsiteY16" fmla="*/ 361186 h 1614083"/>
                <a:gd name="connsiteX17" fmla="*/ 1007875 w 1201858"/>
                <a:gd name="connsiteY17" fmla="*/ 427919 h 1614083"/>
                <a:gd name="connsiteX18" fmla="*/ 1002479 w 1201858"/>
                <a:gd name="connsiteY18" fmla="*/ 466314 h 1614083"/>
                <a:gd name="connsiteX19" fmla="*/ 996998 w 1201858"/>
                <a:gd name="connsiteY19" fmla="*/ 569495 h 1614083"/>
                <a:gd name="connsiteX20" fmla="*/ 1037019 w 1201858"/>
                <a:gd name="connsiteY20" fmla="*/ 624684 h 1614083"/>
                <a:gd name="connsiteX21" fmla="*/ 1029748 w 1201858"/>
                <a:gd name="connsiteY21" fmla="*/ 1193380 h 1614083"/>
                <a:gd name="connsiteX22" fmla="*/ 1004341 w 1201858"/>
                <a:gd name="connsiteY22" fmla="*/ 1258167 h 1614083"/>
                <a:gd name="connsiteX23" fmla="*/ 1006102 w 1201858"/>
                <a:gd name="connsiteY23" fmla="*/ 1613302 h 1614083"/>
                <a:gd name="connsiteX24" fmla="*/ 1200564 w 1201858"/>
                <a:gd name="connsiteY24" fmla="*/ 1610160 h 1614083"/>
                <a:gd name="connsiteX25" fmla="*/ 1198341 w 1201858"/>
                <a:gd name="connsiteY25" fmla="*/ 0 h 1614083"/>
                <a:gd name="connsiteX26" fmla="*/ 2070 w 1201858"/>
                <a:gd name="connsiteY26" fmla="*/ 71986 h 1614083"/>
                <a:gd name="connsiteX0" fmla="*/ 3874 w 1201858"/>
                <a:gd name="connsiteY0" fmla="*/ 45591 h 1614083"/>
                <a:gd name="connsiteX1" fmla="*/ 0 w 1201858"/>
                <a:gd name="connsiteY1" fmla="*/ 1593495 h 1614083"/>
                <a:gd name="connsiteX2" fmla="*/ 209637 w 1201858"/>
                <a:gd name="connsiteY2" fmla="*/ 1594105 h 1614083"/>
                <a:gd name="connsiteX3" fmla="*/ 218023 w 1201858"/>
                <a:gd name="connsiteY3" fmla="*/ 1229370 h 1614083"/>
                <a:gd name="connsiteX4" fmla="*/ 194790 w 1201858"/>
                <a:gd name="connsiteY4" fmla="*/ 1209565 h 1614083"/>
                <a:gd name="connsiteX5" fmla="*/ 187902 w 1201858"/>
                <a:gd name="connsiteY5" fmla="*/ 608470 h 1614083"/>
                <a:gd name="connsiteX6" fmla="*/ 215925 w 1201858"/>
                <a:gd name="connsiteY6" fmla="*/ 576849 h 1614083"/>
                <a:gd name="connsiteX7" fmla="*/ 228934 w 1201858"/>
                <a:gd name="connsiteY7" fmla="*/ 544323 h 1614083"/>
                <a:gd name="connsiteX8" fmla="*/ 230152 w 1201858"/>
                <a:gd name="connsiteY8" fmla="*/ 452566 h 1614083"/>
                <a:gd name="connsiteX9" fmla="*/ 212908 w 1201858"/>
                <a:gd name="connsiteY9" fmla="*/ 442020 h 1614083"/>
                <a:gd name="connsiteX10" fmla="*/ 238612 w 1201858"/>
                <a:gd name="connsiteY10" fmla="*/ 382215 h 1614083"/>
                <a:gd name="connsiteX11" fmla="*/ 267213 w 1201858"/>
                <a:gd name="connsiteY11" fmla="*/ 336198 h 1614083"/>
                <a:gd name="connsiteX12" fmla="*/ 345998 w 1201858"/>
                <a:gd name="connsiteY12" fmla="*/ 329236 h 1614083"/>
                <a:gd name="connsiteX13" fmla="*/ 402252 w 1201858"/>
                <a:gd name="connsiteY13" fmla="*/ 325394 h 1614083"/>
                <a:gd name="connsiteX14" fmla="*/ 616495 w 1201858"/>
                <a:gd name="connsiteY14" fmla="*/ 323031 h 1614083"/>
                <a:gd name="connsiteX15" fmla="*/ 948234 w 1201858"/>
                <a:gd name="connsiteY15" fmla="*/ 350904 h 1614083"/>
                <a:gd name="connsiteX16" fmla="*/ 981599 w 1201858"/>
                <a:gd name="connsiteY16" fmla="*/ 361186 h 1614083"/>
                <a:gd name="connsiteX17" fmla="*/ 1007875 w 1201858"/>
                <a:gd name="connsiteY17" fmla="*/ 427919 h 1614083"/>
                <a:gd name="connsiteX18" fmla="*/ 1002479 w 1201858"/>
                <a:gd name="connsiteY18" fmla="*/ 466314 h 1614083"/>
                <a:gd name="connsiteX19" fmla="*/ 996998 w 1201858"/>
                <a:gd name="connsiteY19" fmla="*/ 569495 h 1614083"/>
                <a:gd name="connsiteX20" fmla="*/ 1037019 w 1201858"/>
                <a:gd name="connsiteY20" fmla="*/ 624684 h 1614083"/>
                <a:gd name="connsiteX21" fmla="*/ 1029748 w 1201858"/>
                <a:gd name="connsiteY21" fmla="*/ 1193380 h 1614083"/>
                <a:gd name="connsiteX22" fmla="*/ 1004341 w 1201858"/>
                <a:gd name="connsiteY22" fmla="*/ 1258167 h 1614083"/>
                <a:gd name="connsiteX23" fmla="*/ 1006102 w 1201858"/>
                <a:gd name="connsiteY23" fmla="*/ 1613302 h 1614083"/>
                <a:gd name="connsiteX24" fmla="*/ 1200564 w 1201858"/>
                <a:gd name="connsiteY24" fmla="*/ 1610160 h 1614083"/>
                <a:gd name="connsiteX25" fmla="*/ 1198341 w 1201858"/>
                <a:gd name="connsiteY25" fmla="*/ 0 h 1614083"/>
                <a:gd name="connsiteX26" fmla="*/ 3874 w 1201858"/>
                <a:gd name="connsiteY26" fmla="*/ 45591 h 1614083"/>
                <a:gd name="connsiteX0" fmla="*/ 3874 w 1201858"/>
                <a:gd name="connsiteY0" fmla="*/ 23994 h 1592486"/>
                <a:gd name="connsiteX1" fmla="*/ 0 w 1201858"/>
                <a:gd name="connsiteY1" fmla="*/ 1571898 h 1592486"/>
                <a:gd name="connsiteX2" fmla="*/ 209637 w 1201858"/>
                <a:gd name="connsiteY2" fmla="*/ 1572508 h 1592486"/>
                <a:gd name="connsiteX3" fmla="*/ 218023 w 1201858"/>
                <a:gd name="connsiteY3" fmla="*/ 1207773 h 1592486"/>
                <a:gd name="connsiteX4" fmla="*/ 194790 w 1201858"/>
                <a:gd name="connsiteY4" fmla="*/ 1187968 h 1592486"/>
                <a:gd name="connsiteX5" fmla="*/ 187902 w 1201858"/>
                <a:gd name="connsiteY5" fmla="*/ 586873 h 1592486"/>
                <a:gd name="connsiteX6" fmla="*/ 215925 w 1201858"/>
                <a:gd name="connsiteY6" fmla="*/ 555252 h 1592486"/>
                <a:gd name="connsiteX7" fmla="*/ 228934 w 1201858"/>
                <a:gd name="connsiteY7" fmla="*/ 522726 h 1592486"/>
                <a:gd name="connsiteX8" fmla="*/ 230152 w 1201858"/>
                <a:gd name="connsiteY8" fmla="*/ 430969 h 1592486"/>
                <a:gd name="connsiteX9" fmla="*/ 212908 w 1201858"/>
                <a:gd name="connsiteY9" fmla="*/ 420423 h 1592486"/>
                <a:gd name="connsiteX10" fmla="*/ 238612 w 1201858"/>
                <a:gd name="connsiteY10" fmla="*/ 360618 h 1592486"/>
                <a:gd name="connsiteX11" fmla="*/ 267213 w 1201858"/>
                <a:gd name="connsiteY11" fmla="*/ 314601 h 1592486"/>
                <a:gd name="connsiteX12" fmla="*/ 345998 w 1201858"/>
                <a:gd name="connsiteY12" fmla="*/ 307639 h 1592486"/>
                <a:gd name="connsiteX13" fmla="*/ 402252 w 1201858"/>
                <a:gd name="connsiteY13" fmla="*/ 303797 h 1592486"/>
                <a:gd name="connsiteX14" fmla="*/ 616495 w 1201858"/>
                <a:gd name="connsiteY14" fmla="*/ 301434 h 1592486"/>
                <a:gd name="connsiteX15" fmla="*/ 948234 w 1201858"/>
                <a:gd name="connsiteY15" fmla="*/ 329307 h 1592486"/>
                <a:gd name="connsiteX16" fmla="*/ 981599 w 1201858"/>
                <a:gd name="connsiteY16" fmla="*/ 339589 h 1592486"/>
                <a:gd name="connsiteX17" fmla="*/ 1007875 w 1201858"/>
                <a:gd name="connsiteY17" fmla="*/ 406322 h 1592486"/>
                <a:gd name="connsiteX18" fmla="*/ 1002479 w 1201858"/>
                <a:gd name="connsiteY18" fmla="*/ 444717 h 1592486"/>
                <a:gd name="connsiteX19" fmla="*/ 996998 w 1201858"/>
                <a:gd name="connsiteY19" fmla="*/ 547898 h 1592486"/>
                <a:gd name="connsiteX20" fmla="*/ 1037019 w 1201858"/>
                <a:gd name="connsiteY20" fmla="*/ 603087 h 1592486"/>
                <a:gd name="connsiteX21" fmla="*/ 1029748 w 1201858"/>
                <a:gd name="connsiteY21" fmla="*/ 1171783 h 1592486"/>
                <a:gd name="connsiteX22" fmla="*/ 1004341 w 1201858"/>
                <a:gd name="connsiteY22" fmla="*/ 1236570 h 1592486"/>
                <a:gd name="connsiteX23" fmla="*/ 1006102 w 1201858"/>
                <a:gd name="connsiteY23" fmla="*/ 1591705 h 1592486"/>
                <a:gd name="connsiteX24" fmla="*/ 1200564 w 1201858"/>
                <a:gd name="connsiteY24" fmla="*/ 1588563 h 1592486"/>
                <a:gd name="connsiteX25" fmla="*/ 1198341 w 1201858"/>
                <a:gd name="connsiteY25" fmla="*/ 0 h 1592486"/>
                <a:gd name="connsiteX26" fmla="*/ 3874 w 1201858"/>
                <a:gd name="connsiteY26" fmla="*/ 23994 h 1592486"/>
                <a:gd name="connsiteX0" fmla="*/ 5678 w 1201858"/>
                <a:gd name="connsiteY0" fmla="*/ 2397 h 1592486"/>
                <a:gd name="connsiteX1" fmla="*/ 0 w 1201858"/>
                <a:gd name="connsiteY1" fmla="*/ 1571898 h 1592486"/>
                <a:gd name="connsiteX2" fmla="*/ 209637 w 1201858"/>
                <a:gd name="connsiteY2" fmla="*/ 1572508 h 1592486"/>
                <a:gd name="connsiteX3" fmla="*/ 218023 w 1201858"/>
                <a:gd name="connsiteY3" fmla="*/ 1207773 h 1592486"/>
                <a:gd name="connsiteX4" fmla="*/ 194790 w 1201858"/>
                <a:gd name="connsiteY4" fmla="*/ 1187968 h 1592486"/>
                <a:gd name="connsiteX5" fmla="*/ 187902 w 1201858"/>
                <a:gd name="connsiteY5" fmla="*/ 586873 h 1592486"/>
                <a:gd name="connsiteX6" fmla="*/ 215925 w 1201858"/>
                <a:gd name="connsiteY6" fmla="*/ 555252 h 1592486"/>
                <a:gd name="connsiteX7" fmla="*/ 228934 w 1201858"/>
                <a:gd name="connsiteY7" fmla="*/ 522726 h 1592486"/>
                <a:gd name="connsiteX8" fmla="*/ 230152 w 1201858"/>
                <a:gd name="connsiteY8" fmla="*/ 430969 h 1592486"/>
                <a:gd name="connsiteX9" fmla="*/ 212908 w 1201858"/>
                <a:gd name="connsiteY9" fmla="*/ 420423 h 1592486"/>
                <a:gd name="connsiteX10" fmla="*/ 238612 w 1201858"/>
                <a:gd name="connsiteY10" fmla="*/ 360618 h 1592486"/>
                <a:gd name="connsiteX11" fmla="*/ 267213 w 1201858"/>
                <a:gd name="connsiteY11" fmla="*/ 314601 h 1592486"/>
                <a:gd name="connsiteX12" fmla="*/ 345998 w 1201858"/>
                <a:gd name="connsiteY12" fmla="*/ 307639 h 1592486"/>
                <a:gd name="connsiteX13" fmla="*/ 402252 w 1201858"/>
                <a:gd name="connsiteY13" fmla="*/ 303797 h 1592486"/>
                <a:gd name="connsiteX14" fmla="*/ 616495 w 1201858"/>
                <a:gd name="connsiteY14" fmla="*/ 301434 h 1592486"/>
                <a:gd name="connsiteX15" fmla="*/ 948234 w 1201858"/>
                <a:gd name="connsiteY15" fmla="*/ 329307 h 1592486"/>
                <a:gd name="connsiteX16" fmla="*/ 981599 w 1201858"/>
                <a:gd name="connsiteY16" fmla="*/ 339589 h 1592486"/>
                <a:gd name="connsiteX17" fmla="*/ 1007875 w 1201858"/>
                <a:gd name="connsiteY17" fmla="*/ 406322 h 1592486"/>
                <a:gd name="connsiteX18" fmla="*/ 1002479 w 1201858"/>
                <a:gd name="connsiteY18" fmla="*/ 444717 h 1592486"/>
                <a:gd name="connsiteX19" fmla="*/ 996998 w 1201858"/>
                <a:gd name="connsiteY19" fmla="*/ 547898 h 1592486"/>
                <a:gd name="connsiteX20" fmla="*/ 1037019 w 1201858"/>
                <a:gd name="connsiteY20" fmla="*/ 603087 h 1592486"/>
                <a:gd name="connsiteX21" fmla="*/ 1029748 w 1201858"/>
                <a:gd name="connsiteY21" fmla="*/ 1171783 h 1592486"/>
                <a:gd name="connsiteX22" fmla="*/ 1004341 w 1201858"/>
                <a:gd name="connsiteY22" fmla="*/ 1236570 h 1592486"/>
                <a:gd name="connsiteX23" fmla="*/ 1006102 w 1201858"/>
                <a:gd name="connsiteY23" fmla="*/ 1591705 h 1592486"/>
                <a:gd name="connsiteX24" fmla="*/ 1200564 w 1201858"/>
                <a:gd name="connsiteY24" fmla="*/ 1588563 h 1592486"/>
                <a:gd name="connsiteX25" fmla="*/ 1198341 w 1201858"/>
                <a:gd name="connsiteY25" fmla="*/ 0 h 1592486"/>
                <a:gd name="connsiteX26" fmla="*/ 5678 w 1201858"/>
                <a:gd name="connsiteY26" fmla="*/ 2397 h 1592486"/>
                <a:gd name="connsiteX0" fmla="*/ 5678 w 1201858"/>
                <a:gd name="connsiteY0" fmla="*/ 2397 h 1592486"/>
                <a:gd name="connsiteX1" fmla="*/ 0 w 1201858"/>
                <a:gd name="connsiteY1" fmla="*/ 1571898 h 1592486"/>
                <a:gd name="connsiteX2" fmla="*/ 209637 w 1201858"/>
                <a:gd name="connsiteY2" fmla="*/ 1572508 h 1592486"/>
                <a:gd name="connsiteX3" fmla="*/ 218023 w 1201858"/>
                <a:gd name="connsiteY3" fmla="*/ 1207773 h 1592486"/>
                <a:gd name="connsiteX4" fmla="*/ 194790 w 1201858"/>
                <a:gd name="connsiteY4" fmla="*/ 1187968 h 1592486"/>
                <a:gd name="connsiteX5" fmla="*/ 187902 w 1201858"/>
                <a:gd name="connsiteY5" fmla="*/ 586873 h 1592486"/>
                <a:gd name="connsiteX6" fmla="*/ 215925 w 1201858"/>
                <a:gd name="connsiteY6" fmla="*/ 555252 h 1592486"/>
                <a:gd name="connsiteX7" fmla="*/ 228934 w 1201858"/>
                <a:gd name="connsiteY7" fmla="*/ 522726 h 1592486"/>
                <a:gd name="connsiteX8" fmla="*/ 230152 w 1201858"/>
                <a:gd name="connsiteY8" fmla="*/ 430969 h 1592486"/>
                <a:gd name="connsiteX9" fmla="*/ 212908 w 1201858"/>
                <a:gd name="connsiteY9" fmla="*/ 420423 h 1592486"/>
                <a:gd name="connsiteX10" fmla="*/ 238612 w 1201858"/>
                <a:gd name="connsiteY10" fmla="*/ 360618 h 1592486"/>
                <a:gd name="connsiteX11" fmla="*/ 267213 w 1201858"/>
                <a:gd name="connsiteY11" fmla="*/ 314601 h 1592486"/>
                <a:gd name="connsiteX12" fmla="*/ 345998 w 1201858"/>
                <a:gd name="connsiteY12" fmla="*/ 307639 h 1592486"/>
                <a:gd name="connsiteX13" fmla="*/ 402252 w 1201858"/>
                <a:gd name="connsiteY13" fmla="*/ 303797 h 1592486"/>
                <a:gd name="connsiteX14" fmla="*/ 616495 w 1201858"/>
                <a:gd name="connsiteY14" fmla="*/ 301434 h 1592486"/>
                <a:gd name="connsiteX15" fmla="*/ 948234 w 1201858"/>
                <a:gd name="connsiteY15" fmla="*/ 329307 h 1592486"/>
                <a:gd name="connsiteX16" fmla="*/ 981599 w 1201858"/>
                <a:gd name="connsiteY16" fmla="*/ 339589 h 1592486"/>
                <a:gd name="connsiteX17" fmla="*/ 1007875 w 1201858"/>
                <a:gd name="connsiteY17" fmla="*/ 406322 h 1592486"/>
                <a:gd name="connsiteX18" fmla="*/ 1002479 w 1201858"/>
                <a:gd name="connsiteY18" fmla="*/ 444717 h 1592486"/>
                <a:gd name="connsiteX19" fmla="*/ 996998 w 1201858"/>
                <a:gd name="connsiteY19" fmla="*/ 547898 h 1592486"/>
                <a:gd name="connsiteX20" fmla="*/ 1037019 w 1201858"/>
                <a:gd name="connsiteY20" fmla="*/ 603087 h 1592486"/>
                <a:gd name="connsiteX21" fmla="*/ 1029748 w 1201858"/>
                <a:gd name="connsiteY21" fmla="*/ 1171783 h 1592486"/>
                <a:gd name="connsiteX22" fmla="*/ 1004341 w 1201858"/>
                <a:gd name="connsiteY22" fmla="*/ 1236570 h 1592486"/>
                <a:gd name="connsiteX23" fmla="*/ 1006102 w 1201858"/>
                <a:gd name="connsiteY23" fmla="*/ 1591705 h 1592486"/>
                <a:gd name="connsiteX24" fmla="*/ 1200564 w 1201858"/>
                <a:gd name="connsiteY24" fmla="*/ 1588563 h 1592486"/>
                <a:gd name="connsiteX25" fmla="*/ 1198341 w 1201858"/>
                <a:gd name="connsiteY25" fmla="*/ 0 h 1592486"/>
                <a:gd name="connsiteX26" fmla="*/ 5678 w 1201858"/>
                <a:gd name="connsiteY26" fmla="*/ 2397 h 159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01858" h="1592486">
                  <a:moveTo>
                    <a:pt x="5678" y="2397"/>
                  </a:moveTo>
                  <a:cubicBezTo>
                    <a:pt x="4372" y="482370"/>
                    <a:pt x="1306" y="1091925"/>
                    <a:pt x="0" y="1571898"/>
                  </a:cubicBezTo>
                  <a:lnTo>
                    <a:pt x="209637" y="1572508"/>
                  </a:lnTo>
                  <a:lnTo>
                    <a:pt x="218023" y="1207773"/>
                  </a:lnTo>
                  <a:lnTo>
                    <a:pt x="194790" y="1187968"/>
                  </a:lnTo>
                  <a:cubicBezTo>
                    <a:pt x="195055" y="1170770"/>
                    <a:pt x="187637" y="604071"/>
                    <a:pt x="187902" y="586873"/>
                  </a:cubicBezTo>
                  <a:cubicBezTo>
                    <a:pt x="187637" y="570734"/>
                    <a:pt x="212835" y="568990"/>
                    <a:pt x="215925" y="555252"/>
                  </a:cubicBezTo>
                  <a:lnTo>
                    <a:pt x="228934" y="522726"/>
                  </a:lnTo>
                  <a:lnTo>
                    <a:pt x="230152" y="430969"/>
                  </a:lnTo>
                  <a:cubicBezTo>
                    <a:pt x="230416" y="412183"/>
                    <a:pt x="212644" y="439209"/>
                    <a:pt x="212908" y="420423"/>
                  </a:cubicBezTo>
                  <a:lnTo>
                    <a:pt x="238612" y="360618"/>
                  </a:lnTo>
                  <a:cubicBezTo>
                    <a:pt x="239141" y="342098"/>
                    <a:pt x="266684" y="333121"/>
                    <a:pt x="267213" y="314601"/>
                  </a:cubicBezTo>
                  <a:lnTo>
                    <a:pt x="345998" y="307639"/>
                  </a:lnTo>
                  <a:lnTo>
                    <a:pt x="402252" y="303797"/>
                  </a:lnTo>
                  <a:lnTo>
                    <a:pt x="616495" y="301434"/>
                  </a:lnTo>
                  <a:cubicBezTo>
                    <a:pt x="728287" y="307526"/>
                    <a:pt x="838260" y="316016"/>
                    <a:pt x="948234" y="329307"/>
                  </a:cubicBezTo>
                  <a:cubicBezTo>
                    <a:pt x="989774" y="339097"/>
                    <a:pt x="959110" y="332181"/>
                    <a:pt x="981599" y="339589"/>
                  </a:cubicBezTo>
                  <a:cubicBezTo>
                    <a:pt x="996689" y="372021"/>
                    <a:pt x="997739" y="369727"/>
                    <a:pt x="1007875" y="406322"/>
                  </a:cubicBezTo>
                  <a:cubicBezTo>
                    <a:pt x="1007407" y="421443"/>
                    <a:pt x="1006952" y="434041"/>
                    <a:pt x="1002479" y="444717"/>
                  </a:cubicBezTo>
                  <a:cubicBezTo>
                    <a:pt x="993995" y="480710"/>
                    <a:pt x="998816" y="491233"/>
                    <a:pt x="996998" y="547898"/>
                  </a:cubicBezTo>
                  <a:cubicBezTo>
                    <a:pt x="1019722" y="586690"/>
                    <a:pt x="1029749" y="564818"/>
                    <a:pt x="1037019" y="603087"/>
                  </a:cubicBezTo>
                  <a:cubicBezTo>
                    <a:pt x="1048835" y="643079"/>
                    <a:pt x="1031568" y="1018335"/>
                    <a:pt x="1029748" y="1171783"/>
                  </a:cubicBezTo>
                  <a:cubicBezTo>
                    <a:pt x="1011570" y="1224973"/>
                    <a:pt x="1022521" y="1189902"/>
                    <a:pt x="1004341" y="1236570"/>
                  </a:cubicBezTo>
                  <a:cubicBezTo>
                    <a:pt x="1008280" y="1262965"/>
                    <a:pt x="1003376" y="1534639"/>
                    <a:pt x="1006102" y="1591705"/>
                  </a:cubicBezTo>
                  <a:cubicBezTo>
                    <a:pt x="1181525" y="1595980"/>
                    <a:pt x="1012110" y="1580965"/>
                    <a:pt x="1200564" y="1588563"/>
                  </a:cubicBezTo>
                  <a:cubicBezTo>
                    <a:pt x="1203217" y="1335278"/>
                    <a:pt x="1201450" y="441528"/>
                    <a:pt x="1198341" y="0"/>
                  </a:cubicBezTo>
                  <a:lnTo>
                    <a:pt x="5678" y="239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sp>
          <p:nvSpPr>
            <p:cNvPr id="13" name="正方形/長方形 12">
              <a:extLst>
                <a:ext uri="{FF2B5EF4-FFF2-40B4-BE49-F238E27FC236}">
                  <a16:creationId xmlns:a16="http://schemas.microsoft.com/office/drawing/2014/main" id="{D56486F7-0B6F-B444-90DC-D8EF4B38FD39}"/>
                </a:ext>
              </a:extLst>
            </p:cNvPr>
            <p:cNvSpPr/>
            <p:nvPr/>
          </p:nvSpPr>
          <p:spPr bwMode="auto">
            <a:xfrm>
              <a:off x="3349470" y="3913499"/>
              <a:ext cx="262750" cy="14836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sp>
          <p:nvSpPr>
            <p:cNvPr id="14" name="正方形/長方形 13">
              <a:extLst>
                <a:ext uri="{FF2B5EF4-FFF2-40B4-BE49-F238E27FC236}">
                  <a16:creationId xmlns:a16="http://schemas.microsoft.com/office/drawing/2014/main" id="{11A4E505-81CF-C242-B99B-F6F9CDAB1A93}"/>
                </a:ext>
              </a:extLst>
            </p:cNvPr>
            <p:cNvSpPr/>
            <p:nvPr/>
          </p:nvSpPr>
          <p:spPr bwMode="auto">
            <a:xfrm flipV="1">
              <a:off x="4651276" y="3813549"/>
              <a:ext cx="262750" cy="10241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cxnSp>
          <p:nvCxnSpPr>
            <p:cNvPr id="15" name="直線矢印コネクタ 14">
              <a:extLst>
                <a:ext uri="{FF2B5EF4-FFF2-40B4-BE49-F238E27FC236}">
                  <a16:creationId xmlns:a16="http://schemas.microsoft.com/office/drawing/2014/main" id="{A1929E37-5388-C741-A4E5-EF95A928299C}"/>
                </a:ext>
              </a:extLst>
            </p:cNvPr>
            <p:cNvCxnSpPr>
              <a:cxnSpLocks/>
              <a:endCxn id="13" idx="0"/>
            </p:cNvCxnSpPr>
            <p:nvPr/>
          </p:nvCxnSpPr>
          <p:spPr bwMode="auto">
            <a:xfrm flipH="1">
              <a:off x="3480845" y="2565388"/>
              <a:ext cx="1328" cy="1348111"/>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円/楕円 15">
              <a:extLst>
                <a:ext uri="{FF2B5EF4-FFF2-40B4-BE49-F238E27FC236}">
                  <a16:creationId xmlns:a16="http://schemas.microsoft.com/office/drawing/2014/main" id="{E5675DB2-A8B6-404E-8E75-61326A4F1CAF}"/>
                </a:ext>
              </a:extLst>
            </p:cNvPr>
            <p:cNvSpPr>
              <a:spLocks noChangeAspect="1"/>
            </p:cNvSpPr>
            <p:nvPr/>
          </p:nvSpPr>
          <p:spPr bwMode="auto">
            <a:xfrm>
              <a:off x="3358760" y="3506043"/>
              <a:ext cx="262750" cy="23290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cxnSp>
          <p:nvCxnSpPr>
            <p:cNvPr id="17" name="直線矢印コネクタ 16">
              <a:extLst>
                <a:ext uri="{FF2B5EF4-FFF2-40B4-BE49-F238E27FC236}">
                  <a16:creationId xmlns:a16="http://schemas.microsoft.com/office/drawing/2014/main" id="{0217FD86-A5D1-4A41-8F70-7EC0389A4273}"/>
                </a:ext>
              </a:extLst>
            </p:cNvPr>
            <p:cNvCxnSpPr>
              <a:cxnSpLocks/>
            </p:cNvCxnSpPr>
            <p:nvPr/>
          </p:nvCxnSpPr>
          <p:spPr bwMode="auto">
            <a:xfrm>
              <a:off x="4794594" y="2565388"/>
              <a:ext cx="0" cy="1373990"/>
            </a:xfrm>
            <a:prstGeom prst="straightConnector1">
              <a:avLst/>
            </a:prstGeom>
            <a:ln w="158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円/楕円 17">
              <a:extLst>
                <a:ext uri="{FF2B5EF4-FFF2-40B4-BE49-F238E27FC236}">
                  <a16:creationId xmlns:a16="http://schemas.microsoft.com/office/drawing/2014/main" id="{D4DB40CD-08FE-CA49-AC53-CDBA781B27DC}"/>
                </a:ext>
              </a:extLst>
            </p:cNvPr>
            <p:cNvSpPr>
              <a:spLocks noChangeAspect="1"/>
            </p:cNvSpPr>
            <p:nvPr/>
          </p:nvSpPr>
          <p:spPr bwMode="auto">
            <a:xfrm>
              <a:off x="4651276" y="3506043"/>
              <a:ext cx="285309" cy="251385"/>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cxnSp>
          <p:nvCxnSpPr>
            <p:cNvPr id="19" name="直線矢印コネクタ 18">
              <a:extLst>
                <a:ext uri="{FF2B5EF4-FFF2-40B4-BE49-F238E27FC236}">
                  <a16:creationId xmlns:a16="http://schemas.microsoft.com/office/drawing/2014/main" id="{6E102AA5-BDF2-074F-B097-7F2C6BB720E2}"/>
                </a:ext>
              </a:extLst>
            </p:cNvPr>
            <p:cNvCxnSpPr/>
            <p:nvPr/>
          </p:nvCxnSpPr>
          <p:spPr bwMode="auto">
            <a:xfrm flipV="1">
              <a:off x="3358760" y="2681222"/>
              <a:ext cx="1543322"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0" name="円/楕円 19">
              <a:extLst>
                <a:ext uri="{FF2B5EF4-FFF2-40B4-BE49-F238E27FC236}">
                  <a16:creationId xmlns:a16="http://schemas.microsoft.com/office/drawing/2014/main" id="{53012343-FBDA-F54E-A77A-60BCECB2A82A}"/>
                </a:ext>
              </a:extLst>
            </p:cNvPr>
            <p:cNvSpPr>
              <a:spLocks noChangeAspect="1"/>
            </p:cNvSpPr>
            <p:nvPr/>
          </p:nvSpPr>
          <p:spPr bwMode="auto">
            <a:xfrm>
              <a:off x="3774116" y="2566621"/>
              <a:ext cx="285309" cy="25015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latin typeface="Meiryo UI" panose="020B0604030504040204" pitchFamily="34" charset="-128"/>
                <a:ea typeface="Meiryo UI" panose="020B0604030504040204" pitchFamily="34" charset="-128"/>
              </a:endParaRPr>
            </a:p>
          </p:txBody>
        </p:sp>
      </p:grpSp>
      <p:pic>
        <p:nvPicPr>
          <p:cNvPr id="24" name="Picture 5">
            <a:extLst>
              <a:ext uri="{FF2B5EF4-FFF2-40B4-BE49-F238E27FC236}">
                <a16:creationId xmlns:a16="http://schemas.microsoft.com/office/drawing/2014/main" id="{BB21A997-84F4-6A44-A1EA-7BA5CFC9759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8917" r="42092" b="47440"/>
          <a:stretch/>
        </p:blipFill>
        <p:spPr bwMode="auto">
          <a:xfrm>
            <a:off x="8228203" y="1293319"/>
            <a:ext cx="1642063" cy="331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円/楕円 24">
            <a:extLst>
              <a:ext uri="{FF2B5EF4-FFF2-40B4-BE49-F238E27FC236}">
                <a16:creationId xmlns:a16="http://schemas.microsoft.com/office/drawing/2014/main" id="{8ED79993-C0F7-C44E-AB7C-ECDDD6B7BD39}"/>
              </a:ext>
            </a:extLst>
          </p:cNvPr>
          <p:cNvSpPr/>
          <p:nvPr/>
        </p:nvSpPr>
        <p:spPr>
          <a:xfrm>
            <a:off x="8236571" y="1623199"/>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コネクタ 26">
            <a:extLst>
              <a:ext uri="{FF2B5EF4-FFF2-40B4-BE49-F238E27FC236}">
                <a16:creationId xmlns:a16="http://schemas.microsoft.com/office/drawing/2014/main" id="{D5B18429-9137-FC47-A2A9-407E293FB80A}"/>
              </a:ext>
            </a:extLst>
          </p:cNvPr>
          <p:cNvCxnSpPr/>
          <p:nvPr/>
        </p:nvCxnSpPr>
        <p:spPr>
          <a:xfrm>
            <a:off x="7542411" y="2656173"/>
            <a:ext cx="3013647"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0" name="円/楕円 29">
            <a:extLst>
              <a:ext uri="{FF2B5EF4-FFF2-40B4-BE49-F238E27FC236}">
                <a16:creationId xmlns:a16="http://schemas.microsoft.com/office/drawing/2014/main" id="{C497F042-B607-3045-951C-7B08C967190F}"/>
              </a:ext>
            </a:extLst>
          </p:cNvPr>
          <p:cNvSpPr/>
          <p:nvPr/>
        </p:nvSpPr>
        <p:spPr>
          <a:xfrm>
            <a:off x="8422452" y="136091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a:extLst>
              <a:ext uri="{FF2B5EF4-FFF2-40B4-BE49-F238E27FC236}">
                <a16:creationId xmlns:a16="http://schemas.microsoft.com/office/drawing/2014/main" id="{F5A57D92-7F1C-8C4A-AEAE-D9B191118370}"/>
              </a:ext>
            </a:extLst>
          </p:cNvPr>
          <p:cNvSpPr/>
          <p:nvPr/>
        </p:nvSpPr>
        <p:spPr>
          <a:xfrm>
            <a:off x="8772962" y="1272807"/>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円/楕円 32">
            <a:extLst>
              <a:ext uri="{FF2B5EF4-FFF2-40B4-BE49-F238E27FC236}">
                <a16:creationId xmlns:a16="http://schemas.microsoft.com/office/drawing/2014/main" id="{30987F6D-E785-134F-80A5-D6C4A26F19BE}"/>
              </a:ext>
            </a:extLst>
          </p:cNvPr>
          <p:cNvSpPr/>
          <p:nvPr/>
        </p:nvSpPr>
        <p:spPr>
          <a:xfrm>
            <a:off x="9114152" y="1278691"/>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ボックス 34">
            <a:extLst>
              <a:ext uri="{FF2B5EF4-FFF2-40B4-BE49-F238E27FC236}">
                <a16:creationId xmlns:a16="http://schemas.microsoft.com/office/drawing/2014/main" id="{BFB84EF8-CE11-C641-8E55-25BCE2BD2DCF}"/>
              </a:ext>
            </a:extLst>
          </p:cNvPr>
          <p:cNvSpPr txBox="1"/>
          <p:nvPr/>
        </p:nvSpPr>
        <p:spPr>
          <a:xfrm>
            <a:off x="6663876" y="688720"/>
            <a:ext cx="2052165" cy="338554"/>
          </a:xfrm>
          <a:prstGeom prst="rect">
            <a:avLst/>
          </a:prstGeom>
          <a:noFill/>
        </p:spPr>
        <p:txBody>
          <a:bodyPr wrap="non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Φ0.3m×1.0m pole</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36" name="直線矢印コネクタ 35">
            <a:extLst>
              <a:ext uri="{FF2B5EF4-FFF2-40B4-BE49-F238E27FC236}">
                <a16:creationId xmlns:a16="http://schemas.microsoft.com/office/drawing/2014/main" id="{DAE23264-381D-0245-A341-1FE1800D3E47}"/>
              </a:ext>
            </a:extLst>
          </p:cNvPr>
          <p:cNvCxnSpPr>
            <a:cxnSpLocks/>
          </p:cNvCxnSpPr>
          <p:nvPr/>
        </p:nvCxnSpPr>
        <p:spPr>
          <a:xfrm flipH="1" flipV="1">
            <a:off x="8095986" y="1046072"/>
            <a:ext cx="128633" cy="610639"/>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テキスト ボックス 36">
            <a:extLst>
              <a:ext uri="{FF2B5EF4-FFF2-40B4-BE49-F238E27FC236}">
                <a16:creationId xmlns:a16="http://schemas.microsoft.com/office/drawing/2014/main" id="{E551947A-062F-4048-9511-1DEE2EB7B084}"/>
              </a:ext>
            </a:extLst>
          </p:cNvPr>
          <p:cNvSpPr txBox="1"/>
          <p:nvPr/>
        </p:nvSpPr>
        <p:spPr>
          <a:xfrm>
            <a:off x="5610707" y="2238732"/>
            <a:ext cx="1759790" cy="830997"/>
          </a:xfrm>
          <a:prstGeom prst="rect">
            <a:avLst/>
          </a:prstGeom>
          <a:noFill/>
        </p:spPr>
        <p:txBody>
          <a:bodyPr wrap="squar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Center of side mirror (UN-R46 class III)</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38" name="直線コネクタ 37">
            <a:extLst>
              <a:ext uri="{FF2B5EF4-FFF2-40B4-BE49-F238E27FC236}">
                <a16:creationId xmlns:a16="http://schemas.microsoft.com/office/drawing/2014/main" id="{E618B32C-BFB9-7742-9BD3-845E34EA7A91}"/>
              </a:ext>
            </a:extLst>
          </p:cNvPr>
          <p:cNvCxnSpPr/>
          <p:nvPr/>
        </p:nvCxnSpPr>
        <p:spPr>
          <a:xfrm rot="5400000">
            <a:off x="7486220" y="3363178"/>
            <a:ext cx="1388782" cy="893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B4F06DC1-E784-6247-B4BB-CA27BB6CC26C}"/>
              </a:ext>
            </a:extLst>
          </p:cNvPr>
          <p:cNvCxnSpPr/>
          <p:nvPr/>
        </p:nvCxnSpPr>
        <p:spPr>
          <a:xfrm>
            <a:off x="9216683" y="1525155"/>
            <a:ext cx="1353258" cy="91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B7742249-B297-EF45-9D43-550CE36EF092}"/>
              </a:ext>
            </a:extLst>
          </p:cNvPr>
          <p:cNvCxnSpPr/>
          <p:nvPr/>
        </p:nvCxnSpPr>
        <p:spPr>
          <a:xfrm flipV="1">
            <a:off x="10373056" y="1020241"/>
            <a:ext cx="0" cy="259461"/>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B5603877-C7CE-1C4B-BA8C-E4A79B022240}"/>
              </a:ext>
            </a:extLst>
          </p:cNvPr>
          <p:cNvCxnSpPr/>
          <p:nvPr/>
        </p:nvCxnSpPr>
        <p:spPr>
          <a:xfrm>
            <a:off x="10373056" y="1547534"/>
            <a:ext cx="0" cy="259461"/>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2" name="直線矢印コネクタ 41">
            <a:extLst>
              <a:ext uri="{FF2B5EF4-FFF2-40B4-BE49-F238E27FC236}">
                <a16:creationId xmlns:a16="http://schemas.microsoft.com/office/drawing/2014/main" id="{1879D53B-6FE1-1B47-A504-694AF1C6CB4D}"/>
              </a:ext>
            </a:extLst>
          </p:cNvPr>
          <p:cNvCxnSpPr/>
          <p:nvPr/>
        </p:nvCxnSpPr>
        <p:spPr>
          <a:xfrm rot="5400000">
            <a:off x="8049732" y="3459270"/>
            <a:ext cx="0" cy="252824"/>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43" name="テキスト ボックス 42">
            <a:extLst>
              <a:ext uri="{FF2B5EF4-FFF2-40B4-BE49-F238E27FC236}">
                <a16:creationId xmlns:a16="http://schemas.microsoft.com/office/drawing/2014/main" id="{AFDFC416-2C01-F344-A2A3-9D63529AF5E1}"/>
              </a:ext>
            </a:extLst>
          </p:cNvPr>
          <p:cNvSpPr txBox="1"/>
          <p:nvPr/>
        </p:nvSpPr>
        <p:spPr>
          <a:xfrm>
            <a:off x="7247715" y="3390711"/>
            <a:ext cx="710451" cy="338554"/>
          </a:xfrm>
          <a:prstGeom prst="rect">
            <a:avLst/>
          </a:prstGeom>
          <a:noFill/>
        </p:spPr>
        <p:txBody>
          <a:bodyPr wrap="non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0.</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3</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m</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44" name="直線コネクタ 43">
            <a:extLst>
              <a:ext uri="{FF2B5EF4-FFF2-40B4-BE49-F238E27FC236}">
                <a16:creationId xmlns:a16="http://schemas.microsoft.com/office/drawing/2014/main" id="{29ADD5EF-3242-A140-B9F0-EFFE5DE7CB1E}"/>
              </a:ext>
            </a:extLst>
          </p:cNvPr>
          <p:cNvCxnSpPr/>
          <p:nvPr/>
        </p:nvCxnSpPr>
        <p:spPr>
          <a:xfrm>
            <a:off x="9148582" y="1266531"/>
            <a:ext cx="1338523" cy="1317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5" name="テキスト ボックス 44">
            <a:extLst>
              <a:ext uri="{FF2B5EF4-FFF2-40B4-BE49-F238E27FC236}">
                <a16:creationId xmlns:a16="http://schemas.microsoft.com/office/drawing/2014/main" id="{F9779F69-E44C-4A40-97C6-6CD0752CC767}"/>
              </a:ext>
            </a:extLst>
          </p:cNvPr>
          <p:cNvSpPr txBox="1"/>
          <p:nvPr/>
        </p:nvSpPr>
        <p:spPr>
          <a:xfrm>
            <a:off x="9793354" y="729742"/>
            <a:ext cx="710451" cy="338554"/>
          </a:xfrm>
          <a:prstGeom prst="rect">
            <a:avLst/>
          </a:prstGeom>
          <a:noFill/>
        </p:spPr>
        <p:txBody>
          <a:bodyPr wrap="non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0.</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3</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m</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6" name="円/楕円 45">
            <a:extLst>
              <a:ext uri="{FF2B5EF4-FFF2-40B4-BE49-F238E27FC236}">
                <a16:creationId xmlns:a16="http://schemas.microsoft.com/office/drawing/2014/main" id="{9B669A46-8027-7844-97D1-BD0C36B99402}"/>
              </a:ext>
            </a:extLst>
          </p:cNvPr>
          <p:cNvSpPr/>
          <p:nvPr/>
        </p:nvSpPr>
        <p:spPr>
          <a:xfrm>
            <a:off x="8188078" y="2000179"/>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円/楕円 46">
            <a:extLst>
              <a:ext uri="{FF2B5EF4-FFF2-40B4-BE49-F238E27FC236}">
                <a16:creationId xmlns:a16="http://schemas.microsoft.com/office/drawing/2014/main" id="{C7621D63-4C0C-E541-BD7B-76270E86F0B3}"/>
              </a:ext>
            </a:extLst>
          </p:cNvPr>
          <p:cNvSpPr/>
          <p:nvPr/>
        </p:nvSpPr>
        <p:spPr>
          <a:xfrm>
            <a:off x="8190560" y="2369256"/>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8" name="直線コネクタ 47">
            <a:extLst>
              <a:ext uri="{FF2B5EF4-FFF2-40B4-BE49-F238E27FC236}">
                <a16:creationId xmlns:a16="http://schemas.microsoft.com/office/drawing/2014/main" id="{F4679B07-B97C-8448-9FF0-5F6159D9FB1C}"/>
              </a:ext>
            </a:extLst>
          </p:cNvPr>
          <p:cNvCxnSpPr>
            <a:cxnSpLocks/>
          </p:cNvCxnSpPr>
          <p:nvPr/>
        </p:nvCxnSpPr>
        <p:spPr>
          <a:xfrm flipV="1">
            <a:off x="9902684" y="1767455"/>
            <a:ext cx="0" cy="8962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円/楕円 48">
            <a:extLst>
              <a:ext uri="{FF2B5EF4-FFF2-40B4-BE49-F238E27FC236}">
                <a16:creationId xmlns:a16="http://schemas.microsoft.com/office/drawing/2014/main" id="{99155C68-987B-1D46-A47C-66D9DD86E566}"/>
              </a:ext>
            </a:extLst>
          </p:cNvPr>
          <p:cNvSpPr/>
          <p:nvPr/>
        </p:nvSpPr>
        <p:spPr>
          <a:xfrm>
            <a:off x="9443980" y="135880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フリーフォーム 49">
            <a:extLst>
              <a:ext uri="{FF2B5EF4-FFF2-40B4-BE49-F238E27FC236}">
                <a16:creationId xmlns:a16="http://schemas.microsoft.com/office/drawing/2014/main" id="{B21A83AB-E66F-1440-9540-B38CE99B2CA3}"/>
              </a:ext>
            </a:extLst>
          </p:cNvPr>
          <p:cNvSpPr/>
          <p:nvPr/>
        </p:nvSpPr>
        <p:spPr>
          <a:xfrm>
            <a:off x="8185078" y="1275993"/>
            <a:ext cx="1742458" cy="1351517"/>
          </a:xfrm>
          <a:custGeom>
            <a:avLst/>
            <a:gdLst>
              <a:gd name="connsiteX0" fmla="*/ 0 w 1580030"/>
              <a:gd name="connsiteY0" fmla="*/ 1405217 h 1405217"/>
              <a:gd name="connsiteX1" fmla="*/ 0 w 1580030"/>
              <a:gd name="connsiteY1" fmla="*/ 625288 h 1405217"/>
              <a:gd name="connsiteX2" fmla="*/ 20171 w 1580030"/>
              <a:gd name="connsiteY2" fmla="*/ 457200 h 1405217"/>
              <a:gd name="connsiteX3" fmla="*/ 100853 w 1580030"/>
              <a:gd name="connsiteY3" fmla="*/ 349623 h 1405217"/>
              <a:gd name="connsiteX4" fmla="*/ 268941 w 1580030"/>
              <a:gd name="connsiteY4" fmla="*/ 127747 h 1405217"/>
              <a:gd name="connsiteX5" fmla="*/ 665630 w 1580030"/>
              <a:gd name="connsiteY5" fmla="*/ 0 h 1405217"/>
              <a:gd name="connsiteX6" fmla="*/ 1116106 w 1580030"/>
              <a:gd name="connsiteY6" fmla="*/ 0 h 1405217"/>
              <a:gd name="connsiteX7" fmla="*/ 1485900 w 1580030"/>
              <a:gd name="connsiteY7" fmla="*/ 87406 h 1405217"/>
              <a:gd name="connsiteX8" fmla="*/ 1580030 w 1580030"/>
              <a:gd name="connsiteY8" fmla="*/ 168088 h 1405217"/>
              <a:gd name="connsiteX0" fmla="*/ 0 w 1820060"/>
              <a:gd name="connsiteY0" fmla="*/ 1405217 h 1405217"/>
              <a:gd name="connsiteX1" fmla="*/ 0 w 1820060"/>
              <a:gd name="connsiteY1" fmla="*/ 625288 h 1405217"/>
              <a:gd name="connsiteX2" fmla="*/ 20171 w 1820060"/>
              <a:gd name="connsiteY2" fmla="*/ 457200 h 1405217"/>
              <a:gd name="connsiteX3" fmla="*/ 100853 w 1820060"/>
              <a:gd name="connsiteY3" fmla="*/ 349623 h 1405217"/>
              <a:gd name="connsiteX4" fmla="*/ 268941 w 1820060"/>
              <a:gd name="connsiteY4" fmla="*/ 127747 h 1405217"/>
              <a:gd name="connsiteX5" fmla="*/ 665630 w 1820060"/>
              <a:gd name="connsiteY5" fmla="*/ 0 h 1405217"/>
              <a:gd name="connsiteX6" fmla="*/ 1116106 w 1820060"/>
              <a:gd name="connsiteY6" fmla="*/ 0 h 1405217"/>
              <a:gd name="connsiteX7" fmla="*/ 1485900 w 1820060"/>
              <a:gd name="connsiteY7" fmla="*/ 87406 h 1405217"/>
              <a:gd name="connsiteX8" fmla="*/ 1820060 w 1820060"/>
              <a:gd name="connsiteY8" fmla="*/ 41954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859248 w 1859248"/>
              <a:gd name="connsiteY8" fmla="*/ 51098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747411 w 1859248"/>
              <a:gd name="connsiteY8" fmla="*/ 339746 h 1405217"/>
              <a:gd name="connsiteX9" fmla="*/ 1859248 w 1859248"/>
              <a:gd name="connsiteY9" fmla="*/ 510988 h 140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59248" h="1405217">
                <a:moveTo>
                  <a:pt x="0" y="1405217"/>
                </a:moveTo>
                <a:lnTo>
                  <a:pt x="0" y="625288"/>
                </a:lnTo>
                <a:lnTo>
                  <a:pt x="20171" y="457200"/>
                </a:lnTo>
                <a:lnTo>
                  <a:pt x="100853" y="349623"/>
                </a:lnTo>
                <a:lnTo>
                  <a:pt x="268941" y="127747"/>
                </a:lnTo>
                <a:lnTo>
                  <a:pt x="665630" y="0"/>
                </a:lnTo>
                <a:lnTo>
                  <a:pt x="1116106" y="0"/>
                </a:lnTo>
                <a:lnTo>
                  <a:pt x="1485900" y="87406"/>
                </a:lnTo>
                <a:cubicBezTo>
                  <a:pt x="1575878" y="137499"/>
                  <a:pt x="1685186" y="269149"/>
                  <a:pt x="1747411" y="339746"/>
                </a:cubicBezTo>
                <a:cubicBezTo>
                  <a:pt x="1809636" y="410343"/>
                  <a:pt x="1825369" y="475916"/>
                  <a:pt x="1859248" y="510988"/>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円/楕円 50">
            <a:extLst>
              <a:ext uri="{FF2B5EF4-FFF2-40B4-BE49-F238E27FC236}">
                <a16:creationId xmlns:a16="http://schemas.microsoft.com/office/drawing/2014/main" id="{B961EB3C-5D16-DC4E-86F7-0E04C95932AF}"/>
              </a:ext>
            </a:extLst>
          </p:cNvPr>
          <p:cNvSpPr/>
          <p:nvPr/>
        </p:nvSpPr>
        <p:spPr>
          <a:xfrm>
            <a:off x="9670020" y="2338184"/>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a:extLst>
              <a:ext uri="{FF2B5EF4-FFF2-40B4-BE49-F238E27FC236}">
                <a16:creationId xmlns:a16="http://schemas.microsoft.com/office/drawing/2014/main" id="{591B0CF9-64A4-884E-B46C-4BAF855950CB}"/>
              </a:ext>
            </a:extLst>
          </p:cNvPr>
          <p:cNvSpPr/>
          <p:nvPr/>
        </p:nvSpPr>
        <p:spPr>
          <a:xfrm>
            <a:off x="9646270" y="1619385"/>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円/楕円 52">
            <a:extLst>
              <a:ext uri="{FF2B5EF4-FFF2-40B4-BE49-F238E27FC236}">
                <a16:creationId xmlns:a16="http://schemas.microsoft.com/office/drawing/2014/main" id="{F36581D4-D7DB-AB48-BD62-6485CFC953DB}"/>
              </a:ext>
            </a:extLst>
          </p:cNvPr>
          <p:cNvSpPr/>
          <p:nvPr/>
        </p:nvSpPr>
        <p:spPr>
          <a:xfrm>
            <a:off x="9670021" y="2000179"/>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83058034-F7F3-2C4A-B7CB-58A3A26AD9CD}"/>
              </a:ext>
            </a:extLst>
          </p:cNvPr>
          <p:cNvSpPr txBox="1"/>
          <p:nvPr/>
        </p:nvSpPr>
        <p:spPr>
          <a:xfrm>
            <a:off x="8113982" y="4893787"/>
            <a:ext cx="3203189" cy="1077218"/>
          </a:xfrm>
          <a:prstGeom prst="rect">
            <a:avLst/>
          </a:prstGeom>
          <a:noFill/>
        </p:spPr>
        <p:txBody>
          <a:bodyPr wrap="squar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 When the class III mirror mounted in front of entire vehicle, field of vision is limited to the front side only.</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3928533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5C8566A-BF82-0E4F-84EB-282C8F0E7AC9}"/>
              </a:ext>
            </a:extLst>
          </p:cNvPr>
          <p:cNvSpPr txBox="1"/>
          <p:nvPr/>
        </p:nvSpPr>
        <p:spPr>
          <a:xfrm>
            <a:off x="283560" y="144967"/>
            <a:ext cx="4766048"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Proposal (continued)</a:t>
            </a:r>
            <a:endParaRPr lang="ja-JP" altLang="en-US" sz="3200" b="1" dirty="0">
              <a:latin typeface="Meiryo UI" panose="020B0604030504040204" pitchFamily="34" charset="-128"/>
              <a:ea typeface="Meiryo UI" panose="020B0604030504040204" pitchFamily="34" charset="-128"/>
            </a:endParaRPr>
          </a:p>
        </p:txBody>
      </p:sp>
      <p:pic>
        <p:nvPicPr>
          <p:cNvPr id="17" name="図 16"/>
          <p:cNvPicPr>
            <a:picLocks noChangeAspect="1"/>
          </p:cNvPicPr>
          <p:nvPr/>
        </p:nvPicPr>
        <p:blipFill>
          <a:blip r:embed="rId2"/>
          <a:stretch>
            <a:fillRect/>
          </a:stretch>
        </p:blipFill>
        <p:spPr>
          <a:xfrm>
            <a:off x="6800850" y="3671698"/>
            <a:ext cx="4069314" cy="2817218"/>
          </a:xfrm>
          <a:prstGeom prst="rect">
            <a:avLst/>
          </a:prstGeom>
          <a:ln>
            <a:solidFill>
              <a:schemeClr val="tx1"/>
            </a:solidFill>
          </a:ln>
        </p:spPr>
      </p:pic>
      <p:sp>
        <p:nvSpPr>
          <p:cNvPr id="18" name="正方形/長方形 17">
            <a:extLst>
              <a:ext uri="{FF2B5EF4-FFF2-40B4-BE49-F238E27FC236}">
                <a16:creationId xmlns:a16="http://schemas.microsoft.com/office/drawing/2014/main" id="{050C0324-724E-AE46-A589-E0C750B6CC27}"/>
              </a:ext>
            </a:extLst>
          </p:cNvPr>
          <p:cNvSpPr/>
          <p:nvPr/>
        </p:nvSpPr>
        <p:spPr>
          <a:xfrm>
            <a:off x="5822825" y="6488668"/>
            <a:ext cx="5627759" cy="369332"/>
          </a:xfrm>
          <a:prstGeom prst="rect">
            <a:avLst/>
          </a:prstGeom>
        </p:spPr>
        <p:txBody>
          <a:bodyPr wrap="none">
            <a:spAutoFit/>
          </a:bodyPr>
          <a:lstStyle/>
          <a:p>
            <a:pPr fontAlgn="auto">
              <a:spcBef>
                <a:spcPts val="0"/>
              </a:spcBef>
              <a:spcAft>
                <a:spcPts val="0"/>
              </a:spcAft>
            </a:pPr>
            <a:r>
              <a:rPr lang="en-US" altLang="ja-JP" dirty="0" err="1">
                <a:solidFill>
                  <a:prstClr val="black"/>
                </a:solidFill>
                <a:latin typeface="Calibri" panose="020F0502020204030204" pitchFamily="34" charset="0"/>
                <a:ea typeface="+mn-ea"/>
                <a:cs typeface="Calibri" panose="020F0502020204030204" pitchFamily="34" charset="0"/>
              </a:rPr>
              <a:t>Accidentology</a:t>
            </a:r>
            <a:r>
              <a:rPr lang="en-US" altLang="ja-JP" dirty="0">
                <a:solidFill>
                  <a:prstClr val="black"/>
                </a:solidFill>
                <a:latin typeface="Calibri" panose="020F0502020204030204" pitchFamily="34" charset="0"/>
                <a:ea typeface="+mn-ea"/>
                <a:cs typeface="Calibri" panose="020F0502020204030204" pitchFamily="34" charset="0"/>
              </a:rPr>
              <a:t> (VRU-Proxi-13-09), Osaka Japan (Feb. 2020)</a:t>
            </a:r>
          </a:p>
        </p:txBody>
      </p:sp>
      <p:sp>
        <p:nvSpPr>
          <p:cNvPr id="46" name="テキスト ボックス 45">
            <a:extLst>
              <a:ext uri="{FF2B5EF4-FFF2-40B4-BE49-F238E27FC236}">
                <a16:creationId xmlns:a16="http://schemas.microsoft.com/office/drawing/2014/main" id="{ED54CFA5-4433-124A-B211-7A991DC12E54}"/>
              </a:ext>
            </a:extLst>
          </p:cNvPr>
          <p:cNvSpPr txBox="1"/>
          <p:nvPr/>
        </p:nvSpPr>
        <p:spPr>
          <a:xfrm>
            <a:off x="409204" y="891011"/>
            <a:ext cx="1104138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Justifications for the proposal </a:t>
            </a:r>
          </a:p>
        </p:txBody>
      </p:sp>
      <p:sp>
        <p:nvSpPr>
          <p:cNvPr id="47" name="テキスト ボックス 46">
            <a:extLst>
              <a:ext uri="{FF2B5EF4-FFF2-40B4-BE49-F238E27FC236}">
                <a16:creationId xmlns:a16="http://schemas.microsoft.com/office/drawing/2014/main" id="{71ED55C9-D1FF-0142-BB4F-A7DB20C2F768}"/>
              </a:ext>
            </a:extLst>
          </p:cNvPr>
          <p:cNvSpPr txBox="1"/>
          <p:nvPr/>
        </p:nvSpPr>
        <p:spPr>
          <a:xfrm>
            <a:off x="660879" y="1295706"/>
            <a:ext cx="11226321" cy="2308324"/>
          </a:xfrm>
          <a:prstGeom prst="rect">
            <a:avLst/>
          </a:prstGeom>
          <a:noFill/>
        </p:spPr>
        <p:txBody>
          <a:bodyPr wrap="square" rtlCol="0">
            <a:spAutoFit/>
          </a:bodyPr>
          <a:lstStyle/>
          <a:p>
            <a:pPr marL="342900" indent="-342900" algn="just">
              <a:buFont typeface="Wingdings" pitchFamily="2" charset="2"/>
              <a:buChar char="ü"/>
            </a:pPr>
            <a:r>
              <a:rPr lang="en-US" altLang="ja-JP" dirty="0">
                <a:latin typeface="Meiryo UI" panose="020B0604030504040204" pitchFamily="34" charset="-128"/>
                <a:ea typeface="Meiryo UI" panose="020B0604030504040204" pitchFamily="34" charset="-128"/>
              </a:rPr>
              <a:t>Accident data about pedestrian contact is existing not only vehicle front but also front lateral side.</a:t>
            </a:r>
          </a:p>
          <a:p>
            <a:pPr marL="342900" indent="-342900" algn="just">
              <a:buFont typeface="Wingdings" pitchFamily="2" charset="2"/>
              <a:buChar char="ü"/>
            </a:pPr>
            <a:r>
              <a:rPr lang="en-US" altLang="ja-JP" dirty="0">
                <a:latin typeface="Meiryo UI" panose="020B0604030504040204" pitchFamily="34" charset="-128"/>
                <a:ea typeface="Meiryo UI" panose="020B0604030504040204" pitchFamily="34" charset="-128"/>
              </a:rPr>
              <a:t>Now, no vision requirements for vehicle front side proximity. Therefore, minimum safety level shall be required. Including reversing, close-proximity vision all around vehicle can be satisfied by this proposal. </a:t>
            </a:r>
          </a:p>
          <a:p>
            <a:pPr marL="342900" indent="-342900" algn="just">
              <a:buFont typeface="Wingdings" pitchFamily="2" charset="2"/>
              <a:buChar char="ü"/>
            </a:pPr>
            <a:r>
              <a:rPr lang="en-US" altLang="ja-JP" dirty="0">
                <a:latin typeface="Meiryo UI" panose="020B0604030504040204" pitchFamily="34" charset="-128"/>
                <a:ea typeface="Meiryo UI" panose="020B0604030504040204" pitchFamily="34" charset="-128"/>
              </a:rPr>
              <a:t>Safety requirements shall be technology neutral.</a:t>
            </a:r>
          </a:p>
          <a:p>
            <a:pPr marL="342900" indent="-342900" algn="just">
              <a:buFont typeface="Wingdings" pitchFamily="2" charset="2"/>
              <a:buChar char="ü"/>
            </a:pPr>
            <a:r>
              <a:rPr lang="en-US" altLang="ja-JP" dirty="0">
                <a:latin typeface="Meiryo UI" panose="020B0604030504040204" pitchFamily="34" charset="-128"/>
                <a:ea typeface="Meiryo UI" panose="020B0604030504040204" pitchFamily="34" charset="-128"/>
              </a:rPr>
              <a:t>Improvement of front side close-proximity vision provides increase of driver’s awareness not only standstill but also turning left or right.</a:t>
            </a:r>
          </a:p>
        </p:txBody>
      </p:sp>
      <p:pic>
        <p:nvPicPr>
          <p:cNvPr id="4" name="図 3"/>
          <p:cNvPicPr>
            <a:picLocks noChangeAspect="1"/>
          </p:cNvPicPr>
          <p:nvPr/>
        </p:nvPicPr>
        <p:blipFill>
          <a:blip r:embed="rId3"/>
          <a:stretch>
            <a:fillRect/>
          </a:stretch>
        </p:blipFill>
        <p:spPr>
          <a:xfrm>
            <a:off x="1232175" y="3828603"/>
            <a:ext cx="3172789" cy="2503408"/>
          </a:xfrm>
          <a:prstGeom prst="rect">
            <a:avLst/>
          </a:prstGeom>
        </p:spPr>
      </p:pic>
      <p:sp>
        <p:nvSpPr>
          <p:cNvPr id="85" name="正方形/長方形 84">
            <a:extLst>
              <a:ext uri="{FF2B5EF4-FFF2-40B4-BE49-F238E27FC236}">
                <a16:creationId xmlns:a16="http://schemas.microsoft.com/office/drawing/2014/main" id="{050C0324-724E-AE46-A589-E0C750B6CC27}"/>
              </a:ext>
            </a:extLst>
          </p:cNvPr>
          <p:cNvSpPr/>
          <p:nvPr/>
        </p:nvSpPr>
        <p:spPr>
          <a:xfrm>
            <a:off x="2622038" y="6488668"/>
            <a:ext cx="998478" cy="369332"/>
          </a:xfrm>
          <a:prstGeom prst="rect">
            <a:avLst/>
          </a:prstGeom>
        </p:spPr>
        <p:txBody>
          <a:bodyPr wrap="none">
            <a:spAutoFit/>
          </a:bodyPr>
          <a:lstStyle/>
          <a:p>
            <a:pPr fontAlgn="auto">
              <a:spcBef>
                <a:spcPts val="0"/>
              </a:spcBef>
              <a:spcAft>
                <a:spcPts val="0"/>
              </a:spcAft>
            </a:pPr>
            <a:r>
              <a:rPr lang="en-US" altLang="ja-JP" dirty="0">
                <a:solidFill>
                  <a:prstClr val="black"/>
                </a:solidFill>
                <a:latin typeface="Calibri" panose="020F0502020204030204" pitchFamily="34" charset="0"/>
                <a:ea typeface="+mn-ea"/>
                <a:cs typeface="Calibri" panose="020F0502020204030204" pitchFamily="34" charset="0"/>
              </a:rPr>
              <a:t>Proposal</a:t>
            </a:r>
          </a:p>
        </p:txBody>
      </p:sp>
    </p:spTree>
    <p:extLst>
      <p:ext uri="{BB962C8B-B14F-4D97-AF65-F5344CB8AC3E}">
        <p14:creationId xmlns:p14="http://schemas.microsoft.com/office/powerpoint/2010/main" val="28750659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83560" y="144967"/>
            <a:ext cx="8135753"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Basic concept for regulation drafting</a:t>
            </a:r>
            <a:endParaRPr lang="ja-JP" altLang="en-US" sz="3200" b="1" dirty="0">
              <a:latin typeface="Meiryo UI" panose="020B0604030504040204" pitchFamily="34" charset="-128"/>
              <a:ea typeface="Meiryo UI" panose="020B0604030504040204" pitchFamily="34" charset="-128"/>
            </a:endParaRPr>
          </a:p>
        </p:txBody>
      </p:sp>
      <p:sp>
        <p:nvSpPr>
          <p:cNvPr id="4" name="テキスト ボックス 3"/>
          <p:cNvSpPr txBox="1"/>
          <p:nvPr/>
        </p:nvSpPr>
        <p:spPr>
          <a:xfrm>
            <a:off x="407185" y="878889"/>
            <a:ext cx="1167002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Common structure with reversing regulation (R-158).</a:t>
            </a:r>
            <a:endParaRPr lang="en-US" altLang="ja-JP" sz="2000" dirty="0">
              <a:latin typeface="Meiryo UI" panose="020B0604030504040204" pitchFamily="34" charset="-128"/>
              <a:ea typeface="Meiryo UI" panose="020B0604030504040204" pitchFamily="34" charset="-128"/>
            </a:endParaRPr>
          </a:p>
        </p:txBody>
      </p:sp>
      <p:sp>
        <p:nvSpPr>
          <p:cNvPr id="10" name="テキスト ボックス 9"/>
          <p:cNvSpPr txBox="1"/>
          <p:nvPr/>
        </p:nvSpPr>
        <p:spPr>
          <a:xfrm>
            <a:off x="407185" y="1552787"/>
            <a:ext cx="11101192" cy="3785652"/>
          </a:xfrm>
          <a:prstGeom prst="rect">
            <a:avLst/>
          </a:prstGeom>
          <a:noFill/>
        </p:spPr>
        <p:txBody>
          <a:bodyPr wrap="square" rtlCol="0">
            <a:spAutoFit/>
          </a:bodyPr>
          <a:lstStyle/>
          <a:p>
            <a:pPr marL="342900"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Part I only for mirror</a:t>
            </a:r>
          </a:p>
          <a:p>
            <a:pPr marL="800100" lvl="1"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Static test of mirrors covered by other regulations.</a:t>
            </a:r>
          </a:p>
          <a:p>
            <a:pPr marL="342900" indent="-342900">
              <a:buFont typeface="Wingdings" pitchFamily="2" charset="2"/>
              <a:buChar char="ü"/>
            </a:pPr>
            <a:endParaRPr lang="en-US" altLang="ja-JP" sz="2000" dirty="0">
              <a:latin typeface="Meiryo UI" panose="020B0604030504040204" pitchFamily="34" charset="-128"/>
              <a:ea typeface="Meiryo UI" panose="020B0604030504040204" pitchFamily="34" charset="-128"/>
            </a:endParaRPr>
          </a:p>
          <a:p>
            <a:pPr marL="342900"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Part II Installation</a:t>
            </a:r>
          </a:p>
          <a:p>
            <a:pPr marL="800100" lvl="1"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Technology neutral approach applied.</a:t>
            </a:r>
          </a:p>
          <a:p>
            <a:pPr marL="800100" lvl="1"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Add new requirements for each means.</a:t>
            </a:r>
          </a:p>
          <a:p>
            <a:pPr marL="1257300" lvl="2"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Field of driver’s close-proximity awareness.</a:t>
            </a:r>
          </a:p>
          <a:p>
            <a:pPr marL="1257300" lvl="2"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Direct vision from adjusted driver’s ocular point.</a:t>
            </a:r>
          </a:p>
          <a:p>
            <a:pPr marL="1257300" lvl="2"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Requirements for camera and detection system.</a:t>
            </a:r>
          </a:p>
          <a:p>
            <a:pPr marL="1257300" lvl="2"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Test method for detection.</a:t>
            </a:r>
          </a:p>
          <a:p>
            <a:pPr marL="800100" lvl="1" indent="-342900">
              <a:buFont typeface="Wingdings" pitchFamily="2" charset="2"/>
              <a:buChar char="ü"/>
            </a:pPr>
            <a:r>
              <a:rPr lang="en-US" altLang="ja-JP" sz="2000" dirty="0">
                <a:latin typeface="Meiryo UI" panose="020B0604030504040204" pitchFamily="34" charset="-128"/>
                <a:ea typeface="Meiryo UI" panose="020B0604030504040204" pitchFamily="34" charset="-128"/>
              </a:rPr>
              <a:t>Field of driver’s front close-proximity awareness to be satisfied by the combination of means for driver’s front close-proximity awareness.</a:t>
            </a:r>
          </a:p>
        </p:txBody>
      </p:sp>
    </p:spTree>
    <p:extLst>
      <p:ext uri="{BB962C8B-B14F-4D97-AF65-F5344CB8AC3E}">
        <p14:creationId xmlns:p14="http://schemas.microsoft.com/office/powerpoint/2010/main" val="3541496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5C8566A-BF82-0E4F-84EB-282C8F0E7AC9}"/>
              </a:ext>
            </a:extLst>
          </p:cNvPr>
          <p:cNvSpPr txBox="1"/>
          <p:nvPr/>
        </p:nvSpPr>
        <p:spPr>
          <a:xfrm>
            <a:off x="283560" y="144967"/>
            <a:ext cx="4766048"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Proposal (continued)</a:t>
            </a:r>
            <a:endParaRPr lang="ja-JP" altLang="en-US" sz="3200" b="1" dirty="0">
              <a:latin typeface="Meiryo UI" panose="020B0604030504040204" pitchFamily="34" charset="-128"/>
              <a:ea typeface="Meiryo UI" panose="020B0604030504040204" pitchFamily="34" charset="-128"/>
            </a:endParaRPr>
          </a:p>
        </p:txBody>
      </p:sp>
      <p:sp>
        <p:nvSpPr>
          <p:cNvPr id="3" name="テキスト ボックス 2">
            <a:extLst>
              <a:ext uri="{FF2B5EF4-FFF2-40B4-BE49-F238E27FC236}">
                <a16:creationId xmlns:a16="http://schemas.microsoft.com/office/drawing/2014/main" id="{ED54CFA5-4433-124A-B211-7A991DC12E54}"/>
              </a:ext>
            </a:extLst>
          </p:cNvPr>
          <p:cNvSpPr txBox="1"/>
          <p:nvPr/>
        </p:nvSpPr>
        <p:spPr>
          <a:xfrm>
            <a:off x="409204" y="891011"/>
            <a:ext cx="1104138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Direct vision</a:t>
            </a:r>
          </a:p>
        </p:txBody>
      </p:sp>
      <p:sp>
        <p:nvSpPr>
          <p:cNvPr id="4" name="テキスト ボックス 3">
            <a:extLst>
              <a:ext uri="{FF2B5EF4-FFF2-40B4-BE49-F238E27FC236}">
                <a16:creationId xmlns:a16="http://schemas.microsoft.com/office/drawing/2014/main" id="{71ED55C9-D1FF-0142-BB4F-A7DB20C2F768}"/>
              </a:ext>
            </a:extLst>
          </p:cNvPr>
          <p:cNvSpPr txBox="1"/>
          <p:nvPr/>
        </p:nvSpPr>
        <p:spPr>
          <a:xfrm>
            <a:off x="846859" y="1297174"/>
            <a:ext cx="9805307" cy="400110"/>
          </a:xfrm>
          <a:prstGeom prst="rect">
            <a:avLst/>
          </a:prstGeom>
          <a:noFill/>
        </p:spPr>
        <p:txBody>
          <a:bodyPr wrap="square" rtlCol="0">
            <a:spAutoFit/>
          </a:bodyPr>
          <a:lstStyle/>
          <a:p>
            <a:r>
              <a:rPr lang="en-US" altLang="ja-JP" sz="2000" dirty="0">
                <a:latin typeface="Meiryo UI" panose="020B0604030504040204" pitchFamily="34" charset="-128"/>
                <a:ea typeface="Meiryo UI" panose="020B0604030504040204" pitchFamily="34" charset="-128"/>
              </a:rPr>
              <a:t>Any part of pole to be seen from adjusted driver’s ocular point.</a:t>
            </a:r>
          </a:p>
        </p:txBody>
      </p:sp>
      <p:sp>
        <p:nvSpPr>
          <p:cNvPr id="5" name="テキスト ボックス 4">
            <a:extLst>
              <a:ext uri="{FF2B5EF4-FFF2-40B4-BE49-F238E27FC236}">
                <a16:creationId xmlns:a16="http://schemas.microsoft.com/office/drawing/2014/main" id="{90ACAD9C-3E2E-4C42-864A-9A45B830B355}"/>
              </a:ext>
            </a:extLst>
          </p:cNvPr>
          <p:cNvSpPr txBox="1"/>
          <p:nvPr/>
        </p:nvSpPr>
        <p:spPr>
          <a:xfrm>
            <a:off x="1239141" y="2678766"/>
            <a:ext cx="6313962" cy="369332"/>
          </a:xfrm>
          <a:prstGeom prst="rect">
            <a:avLst/>
          </a:prstGeom>
          <a:noFill/>
        </p:spPr>
        <p:txBody>
          <a:bodyPr wrap="square" rtlCol="0">
            <a:spAutoFit/>
          </a:bodyPr>
          <a:lstStyle/>
          <a:p>
            <a:r>
              <a:rPr lang="ja-JP" altLang="en-US" dirty="0">
                <a:latin typeface="Meiryo UI" panose="020B0604030504040204" pitchFamily="34" charset="-128"/>
                <a:ea typeface="Meiryo UI" panose="020B0604030504040204" pitchFamily="34" charset="-128"/>
              </a:rPr>
              <a:t>・</a:t>
            </a:r>
            <a:r>
              <a:rPr lang="en-US" altLang="ja-JP" dirty="0">
                <a:latin typeface="Meiryo UI" panose="020B0604030504040204" pitchFamily="34" charset="-128"/>
                <a:ea typeface="Meiryo UI" panose="020B0604030504040204" pitchFamily="34" charset="-128"/>
              </a:rPr>
              <a:t>Methods of driver’s ocular point adjustment</a:t>
            </a:r>
          </a:p>
        </p:txBody>
      </p:sp>
      <p:sp>
        <p:nvSpPr>
          <p:cNvPr id="9" name="テキスト ボックス 8">
            <a:extLst>
              <a:ext uri="{FF2B5EF4-FFF2-40B4-BE49-F238E27FC236}">
                <a16:creationId xmlns:a16="http://schemas.microsoft.com/office/drawing/2014/main" id="{A2DB9B37-7BDB-7348-B201-D91EB79D1294}"/>
              </a:ext>
            </a:extLst>
          </p:cNvPr>
          <p:cNvSpPr txBox="1"/>
          <p:nvPr/>
        </p:nvSpPr>
        <p:spPr>
          <a:xfrm>
            <a:off x="1678978" y="3716143"/>
            <a:ext cx="7485383" cy="369332"/>
          </a:xfrm>
          <a:prstGeom prst="rect">
            <a:avLst/>
          </a:prstGeom>
          <a:noFill/>
        </p:spPr>
        <p:txBody>
          <a:bodyPr wrap="square" rtlCol="0">
            <a:spAutoFit/>
          </a:bodyPr>
          <a:lstStyle/>
          <a:p>
            <a:r>
              <a:rPr lang="ja-JP" altLang="en-US" dirty="0">
                <a:latin typeface="Meiryo UI" panose="020B0604030504040204" pitchFamily="34" charset="-128"/>
                <a:ea typeface="Meiryo UI" panose="020B0604030504040204" pitchFamily="34" charset="-128"/>
              </a:rPr>
              <a:t>・</a:t>
            </a:r>
            <a:r>
              <a:rPr lang="en-US" altLang="ja-JP" dirty="0">
                <a:latin typeface="Meiryo UI" panose="020B0604030504040204" pitchFamily="34" charset="-128"/>
                <a:ea typeface="Meiryo UI" panose="020B0604030504040204" pitchFamily="34" charset="-128"/>
              </a:rPr>
              <a:t>Based on driver’s stretching (passenger’s side and front side)</a:t>
            </a:r>
          </a:p>
        </p:txBody>
      </p:sp>
      <p:sp>
        <p:nvSpPr>
          <p:cNvPr id="10" name="テキスト ボックス 9">
            <a:extLst>
              <a:ext uri="{FF2B5EF4-FFF2-40B4-BE49-F238E27FC236}">
                <a16:creationId xmlns:a16="http://schemas.microsoft.com/office/drawing/2014/main" id="{879CACC5-4E45-FF47-A616-CDD0F5D5C645}"/>
              </a:ext>
            </a:extLst>
          </p:cNvPr>
          <p:cNvSpPr txBox="1"/>
          <p:nvPr/>
        </p:nvSpPr>
        <p:spPr>
          <a:xfrm>
            <a:off x="1658939" y="4245214"/>
            <a:ext cx="7458892" cy="369332"/>
          </a:xfrm>
          <a:prstGeom prst="rect">
            <a:avLst/>
          </a:prstGeom>
          <a:noFill/>
        </p:spPr>
        <p:txBody>
          <a:bodyPr wrap="square" rtlCol="0">
            <a:spAutoFit/>
          </a:bodyPr>
          <a:lstStyle/>
          <a:p>
            <a:r>
              <a:rPr lang="ja-JP" altLang="en-US" dirty="0">
                <a:latin typeface="Meiryo UI" panose="020B0604030504040204" pitchFamily="34" charset="-128"/>
                <a:ea typeface="Meiryo UI" panose="020B0604030504040204" pitchFamily="34" charset="-128"/>
              </a:rPr>
              <a:t>・</a:t>
            </a:r>
            <a:r>
              <a:rPr lang="en-US" altLang="ja-JP" dirty="0">
                <a:latin typeface="Meiryo UI" panose="020B0604030504040204" pitchFamily="34" charset="-128"/>
                <a:ea typeface="Meiryo UI" panose="020B0604030504040204" pitchFamily="34" charset="-128"/>
              </a:rPr>
              <a:t>Based on driver looks out of the side window</a:t>
            </a:r>
          </a:p>
        </p:txBody>
      </p:sp>
      <p:sp>
        <p:nvSpPr>
          <p:cNvPr id="8" name="テキスト ボックス 7">
            <a:extLst>
              <a:ext uri="{FF2B5EF4-FFF2-40B4-BE49-F238E27FC236}">
                <a16:creationId xmlns:a16="http://schemas.microsoft.com/office/drawing/2014/main" id="{9B8AED1B-6FB3-194B-ABEE-B249736CDE0D}"/>
              </a:ext>
            </a:extLst>
          </p:cNvPr>
          <p:cNvSpPr txBox="1"/>
          <p:nvPr/>
        </p:nvSpPr>
        <p:spPr>
          <a:xfrm>
            <a:off x="1678978" y="3212364"/>
            <a:ext cx="7485383" cy="369332"/>
          </a:xfrm>
          <a:prstGeom prst="rect">
            <a:avLst/>
          </a:prstGeom>
          <a:noFill/>
        </p:spPr>
        <p:txBody>
          <a:bodyPr wrap="square" rtlCol="0">
            <a:spAutoFit/>
          </a:bodyPr>
          <a:lstStyle/>
          <a:p>
            <a:r>
              <a:rPr lang="ja-JP" altLang="en-US" dirty="0">
                <a:latin typeface="Meiryo UI" panose="020B0604030504040204" pitchFamily="34" charset="-128"/>
                <a:ea typeface="Meiryo UI" panose="020B0604030504040204" pitchFamily="34" charset="-128"/>
              </a:rPr>
              <a:t>・</a:t>
            </a:r>
            <a:r>
              <a:rPr lang="en-US" altLang="ja-JP" dirty="0">
                <a:latin typeface="Meiryo UI" panose="020B0604030504040204" pitchFamily="34" charset="-128"/>
                <a:ea typeface="Meiryo UI" panose="020B0604030504040204" pitchFamily="34" charset="-128"/>
              </a:rPr>
              <a:t>Based on Back Angle</a:t>
            </a:r>
            <a:r>
              <a:rPr lang="ja-JP" altLang="en-US">
                <a:latin typeface="Meiryo UI" panose="020B0604030504040204" pitchFamily="34" charset="-128"/>
                <a:ea typeface="Meiryo UI" panose="020B0604030504040204" pitchFamily="34" charset="-128"/>
              </a:rPr>
              <a:t>　*</a:t>
            </a:r>
            <a:r>
              <a:rPr lang="en-US" altLang="ja-JP" dirty="0">
                <a:latin typeface="Meiryo UI" panose="020B0604030504040204" pitchFamily="34" charset="-128"/>
                <a:ea typeface="Meiryo UI" panose="020B0604030504040204" pitchFamily="34" charset="-128"/>
              </a:rPr>
              <a:t>same as R125</a:t>
            </a:r>
          </a:p>
        </p:txBody>
      </p:sp>
    </p:spTree>
    <p:extLst>
      <p:ext uri="{BB962C8B-B14F-4D97-AF65-F5344CB8AC3E}">
        <p14:creationId xmlns:p14="http://schemas.microsoft.com/office/powerpoint/2010/main" val="607162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5C8566A-BF82-0E4F-84EB-282C8F0E7AC9}"/>
              </a:ext>
            </a:extLst>
          </p:cNvPr>
          <p:cNvSpPr txBox="1"/>
          <p:nvPr/>
        </p:nvSpPr>
        <p:spPr>
          <a:xfrm>
            <a:off x="283560" y="144967"/>
            <a:ext cx="4766048"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Proposal (continued)</a:t>
            </a:r>
            <a:endParaRPr lang="ja-JP" altLang="en-US" sz="3200" b="1" dirty="0">
              <a:latin typeface="Meiryo UI" panose="020B0604030504040204" pitchFamily="34" charset="-128"/>
              <a:ea typeface="Meiryo UI" panose="020B0604030504040204" pitchFamily="34" charset="-128"/>
            </a:endParaRPr>
          </a:p>
        </p:txBody>
      </p:sp>
      <p:sp>
        <p:nvSpPr>
          <p:cNvPr id="3" name="テキスト ボックス 2">
            <a:extLst>
              <a:ext uri="{FF2B5EF4-FFF2-40B4-BE49-F238E27FC236}">
                <a16:creationId xmlns:a16="http://schemas.microsoft.com/office/drawing/2014/main" id="{ED54CFA5-4433-124A-B211-7A991DC12E54}"/>
              </a:ext>
            </a:extLst>
          </p:cNvPr>
          <p:cNvSpPr txBox="1"/>
          <p:nvPr/>
        </p:nvSpPr>
        <p:spPr>
          <a:xfrm>
            <a:off x="409204" y="891011"/>
            <a:ext cx="1104138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Direct vision</a:t>
            </a:r>
          </a:p>
        </p:txBody>
      </p:sp>
      <p:sp>
        <p:nvSpPr>
          <p:cNvPr id="4" name="テキスト ボックス 3">
            <a:extLst>
              <a:ext uri="{FF2B5EF4-FFF2-40B4-BE49-F238E27FC236}">
                <a16:creationId xmlns:a16="http://schemas.microsoft.com/office/drawing/2014/main" id="{71ED55C9-D1FF-0142-BB4F-A7DB20C2F768}"/>
              </a:ext>
            </a:extLst>
          </p:cNvPr>
          <p:cNvSpPr txBox="1"/>
          <p:nvPr/>
        </p:nvSpPr>
        <p:spPr>
          <a:xfrm>
            <a:off x="846859" y="1297174"/>
            <a:ext cx="9805307" cy="400110"/>
          </a:xfrm>
          <a:prstGeom prst="rect">
            <a:avLst/>
          </a:prstGeom>
          <a:noFill/>
        </p:spPr>
        <p:txBody>
          <a:bodyPr wrap="square" rtlCol="0">
            <a:spAutoFit/>
          </a:bodyPr>
          <a:lstStyle/>
          <a:p>
            <a:r>
              <a:rPr lang="en-US" altLang="ja-JP" sz="2000" dirty="0">
                <a:latin typeface="Meiryo UI" panose="020B0604030504040204" pitchFamily="34" charset="-128"/>
                <a:ea typeface="Meiryo UI" panose="020B0604030504040204" pitchFamily="34" charset="-128"/>
              </a:rPr>
              <a:t>Any part of pole to be seen from adjusted driver’s ocular point.</a:t>
            </a:r>
          </a:p>
        </p:txBody>
      </p:sp>
      <p:sp>
        <p:nvSpPr>
          <p:cNvPr id="5" name="テキスト ボックス 4">
            <a:extLst>
              <a:ext uri="{FF2B5EF4-FFF2-40B4-BE49-F238E27FC236}">
                <a16:creationId xmlns:a16="http://schemas.microsoft.com/office/drawing/2014/main" id="{90ACAD9C-3E2E-4C42-864A-9A45B830B355}"/>
              </a:ext>
            </a:extLst>
          </p:cNvPr>
          <p:cNvSpPr txBox="1"/>
          <p:nvPr/>
        </p:nvSpPr>
        <p:spPr>
          <a:xfrm>
            <a:off x="429244" y="2104000"/>
            <a:ext cx="6313962" cy="369332"/>
          </a:xfrm>
          <a:prstGeom prst="rect">
            <a:avLst/>
          </a:prstGeom>
          <a:noFill/>
        </p:spPr>
        <p:txBody>
          <a:bodyPr wrap="square" rtlCol="0">
            <a:spAutoFit/>
          </a:bodyPr>
          <a:lstStyle/>
          <a:p>
            <a:r>
              <a:rPr lang="en-US" altLang="ja-JP" b="1" dirty="0">
                <a:latin typeface="Meiryo UI" panose="020B0604030504040204" pitchFamily="34" charset="-128"/>
                <a:ea typeface="Meiryo UI" panose="020B0604030504040204" pitchFamily="34" charset="-128"/>
              </a:rPr>
              <a:t>Methods of driver’s ocular point adjustment</a:t>
            </a:r>
          </a:p>
        </p:txBody>
      </p:sp>
      <p:graphicFrame>
        <p:nvGraphicFramePr>
          <p:cNvPr id="6" name="表 5">
            <a:extLst>
              <a:ext uri="{FF2B5EF4-FFF2-40B4-BE49-F238E27FC236}">
                <a16:creationId xmlns:a16="http://schemas.microsoft.com/office/drawing/2014/main" id="{47BC20FF-13AD-454E-ACFD-FEB156846615}"/>
              </a:ext>
            </a:extLst>
          </p:cNvPr>
          <p:cNvGraphicFramePr>
            <a:graphicFrameLocks noGrp="1"/>
          </p:cNvGraphicFramePr>
          <p:nvPr/>
        </p:nvGraphicFramePr>
        <p:xfrm>
          <a:off x="514350" y="3134061"/>
          <a:ext cx="5890670" cy="3233374"/>
        </p:xfrm>
        <a:graphic>
          <a:graphicData uri="http://schemas.openxmlformats.org/drawingml/2006/table">
            <a:tbl>
              <a:tblPr firstRow="1" firstCol="1" lastRow="1" lastCol="1" bandRow="1" bandCol="1">
                <a:tableStyleId>{5940675A-B579-460E-94D1-54222C63F5DA}</a:tableStyleId>
              </a:tblPr>
              <a:tblGrid>
                <a:gridCol w="937061">
                  <a:extLst>
                    <a:ext uri="{9D8B030D-6E8A-4147-A177-3AD203B41FA5}">
                      <a16:colId xmlns:a16="http://schemas.microsoft.com/office/drawing/2014/main" val="3812972526"/>
                    </a:ext>
                  </a:extLst>
                </a:gridCol>
                <a:gridCol w="937061">
                  <a:extLst>
                    <a:ext uri="{9D8B030D-6E8A-4147-A177-3AD203B41FA5}">
                      <a16:colId xmlns:a16="http://schemas.microsoft.com/office/drawing/2014/main" val="1511513443"/>
                    </a:ext>
                  </a:extLst>
                </a:gridCol>
                <a:gridCol w="937061">
                  <a:extLst>
                    <a:ext uri="{9D8B030D-6E8A-4147-A177-3AD203B41FA5}">
                      <a16:colId xmlns:a16="http://schemas.microsoft.com/office/drawing/2014/main" val="646518296"/>
                    </a:ext>
                  </a:extLst>
                </a:gridCol>
                <a:gridCol w="885825">
                  <a:extLst>
                    <a:ext uri="{9D8B030D-6E8A-4147-A177-3AD203B41FA5}">
                      <a16:colId xmlns:a16="http://schemas.microsoft.com/office/drawing/2014/main" val="654095614"/>
                    </a:ext>
                  </a:extLst>
                </a:gridCol>
                <a:gridCol w="1096831">
                  <a:extLst>
                    <a:ext uri="{9D8B030D-6E8A-4147-A177-3AD203B41FA5}">
                      <a16:colId xmlns:a16="http://schemas.microsoft.com/office/drawing/2014/main" val="3780937809"/>
                    </a:ext>
                  </a:extLst>
                </a:gridCol>
                <a:gridCol w="1096831">
                  <a:extLst>
                    <a:ext uri="{9D8B030D-6E8A-4147-A177-3AD203B41FA5}">
                      <a16:colId xmlns:a16="http://schemas.microsoft.com/office/drawing/2014/main" val="2887125531"/>
                    </a:ext>
                  </a:extLst>
                </a:gridCol>
              </a:tblGrid>
              <a:tr h="0">
                <a:tc rowSpan="2">
                  <a:txBody>
                    <a:bodyPr/>
                    <a:lstStyle/>
                    <a:p>
                      <a:pPr marL="270510" indent="-270510" algn="ctr" hangingPunct="0">
                        <a:lnSpc>
                          <a:spcPts val="1200"/>
                        </a:lnSpc>
                      </a:pPr>
                      <a:r>
                        <a:rPr lang="en-GB" sz="1200" kern="100" dirty="0">
                          <a:effectLst/>
                        </a:rPr>
                        <a:t>Back angle [</a:t>
                      </a:r>
                      <a:r>
                        <a:rPr lang="en-GB" sz="1200" kern="100" dirty="0">
                          <a:effectLst/>
                          <a:sym typeface="Symbol" pitchFamily="2" charset="2"/>
                        </a:rPr>
                        <a:t></a:t>
                      </a:r>
                      <a:r>
                        <a:rPr lang="en-GB" sz="1200" kern="100" dirty="0">
                          <a:effectLst/>
                        </a:rPr>
                        <a:t>]</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nchor="ctr"/>
                </a:tc>
                <a:tc gridSpan="2">
                  <a:txBody>
                    <a:bodyPr/>
                    <a:lstStyle/>
                    <a:p>
                      <a:pPr marL="270510" indent="-270510" algn="ctr" hangingPunct="0">
                        <a:lnSpc>
                          <a:spcPts val="1200"/>
                        </a:lnSpc>
                      </a:pPr>
                      <a:r>
                        <a:rPr lang="en-GB" altLang="ja-JP" sz="1200" kern="100" dirty="0">
                          <a:effectLst/>
                        </a:rPr>
                        <a:t>Adjustment</a:t>
                      </a:r>
                      <a:r>
                        <a:rPr lang="en-GB" sz="1200" kern="100" dirty="0">
                          <a:effectLst/>
                        </a:rPr>
                        <a:t> distance [mm]</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nchor="ctr"/>
                </a:tc>
                <a:tc hMerge="1">
                  <a:txBody>
                    <a:bodyPr/>
                    <a:lstStyle/>
                    <a:p>
                      <a:endParaRPr kumimoji="1" lang="ja-JP" altLang="en-US"/>
                    </a:p>
                  </a:txBody>
                  <a:tcPr/>
                </a:tc>
                <a:tc rowSpan="2">
                  <a:txBody>
                    <a:bodyPr/>
                    <a:lstStyle/>
                    <a:p>
                      <a:pPr marL="270510" indent="-270510" algn="ctr" hangingPunct="0">
                        <a:lnSpc>
                          <a:spcPts val="1200"/>
                        </a:lnSpc>
                      </a:pPr>
                      <a:r>
                        <a:rPr lang="en-GB" sz="1200" kern="100">
                          <a:effectLst/>
                        </a:rPr>
                        <a:t>Back angle [</a:t>
                      </a:r>
                      <a:r>
                        <a:rPr lang="en-GB" sz="1200" kern="100">
                          <a:effectLst/>
                          <a:sym typeface="Symbol" pitchFamily="2" charset="2"/>
                        </a:rPr>
                        <a:t></a:t>
                      </a:r>
                      <a:r>
                        <a:rPr lang="en-GB" sz="1200" kern="100">
                          <a:effectLst/>
                        </a:rPr>
                        <a:t>]</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nchor="ctr"/>
                </a:tc>
                <a:tc gridSpan="2">
                  <a:txBody>
                    <a:bodyPr/>
                    <a:lstStyle/>
                    <a:p>
                      <a:pPr marL="270510" indent="-270510" algn="ctr" hangingPunct="0">
                        <a:lnSpc>
                          <a:spcPts val="1200"/>
                        </a:lnSpc>
                      </a:pPr>
                      <a:r>
                        <a:rPr lang="en-GB" altLang="ja-JP" sz="1200" kern="100" dirty="0">
                          <a:effectLst/>
                        </a:rPr>
                        <a:t>Adjustment</a:t>
                      </a:r>
                      <a:r>
                        <a:rPr lang="en-GB" sz="1200" kern="100" dirty="0">
                          <a:effectLst/>
                        </a:rPr>
                        <a:t> distance [mm]</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nchor="ctr"/>
                </a:tc>
                <a:tc hMerge="1">
                  <a:txBody>
                    <a:bodyPr/>
                    <a:lstStyle/>
                    <a:p>
                      <a:endParaRPr kumimoji="1" lang="ja-JP" altLang="en-US"/>
                    </a:p>
                  </a:txBody>
                  <a:tcPr/>
                </a:tc>
                <a:extLst>
                  <a:ext uri="{0D108BD9-81ED-4DB2-BD59-A6C34878D82A}">
                    <a16:rowId xmlns:a16="http://schemas.microsoft.com/office/drawing/2014/main" val="592685497"/>
                  </a:ext>
                </a:extLst>
              </a:tr>
              <a:tr h="314841">
                <a:tc vMerge="1">
                  <a:txBody>
                    <a:bodyPr/>
                    <a:lstStyle/>
                    <a:p>
                      <a:endParaRPr kumimoji="1" lang="ja-JP" altLang="en-US"/>
                    </a:p>
                  </a:txBody>
                  <a:tcPr/>
                </a:tc>
                <a:tc>
                  <a:txBody>
                    <a:bodyPr/>
                    <a:lstStyle/>
                    <a:p>
                      <a:pPr marL="270510" indent="-270510" algn="ctr" hangingPunct="0">
                        <a:lnSpc>
                          <a:spcPts val="1200"/>
                        </a:lnSpc>
                      </a:pPr>
                      <a:r>
                        <a:rPr lang="en-GB" sz="1200" kern="100" dirty="0">
                          <a:effectLst/>
                        </a:rPr>
                        <a:t>Forward/</a:t>
                      </a:r>
                    </a:p>
                    <a:p>
                      <a:pPr marL="270510" indent="-270510" algn="ctr" hangingPunct="0">
                        <a:lnSpc>
                          <a:spcPts val="1200"/>
                        </a:lnSpc>
                      </a:pPr>
                      <a:r>
                        <a:rPr lang="en-GB" sz="1200" kern="100" dirty="0">
                          <a:effectLst/>
                        </a:rPr>
                        <a:t>rearward</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dirty="0">
                          <a:effectLst/>
                        </a:rPr>
                        <a:t>Upward/</a:t>
                      </a:r>
                    </a:p>
                    <a:p>
                      <a:pPr marL="270510" indent="-270510" algn="ctr" hangingPunct="0">
                        <a:lnSpc>
                          <a:spcPts val="1200"/>
                        </a:lnSpc>
                      </a:pPr>
                      <a:r>
                        <a:rPr lang="en-GB" sz="1200" kern="100" dirty="0">
                          <a:effectLst/>
                        </a:rPr>
                        <a:t>downward</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vMerge="1">
                  <a:txBody>
                    <a:bodyPr/>
                    <a:lstStyle/>
                    <a:p>
                      <a:endParaRPr kumimoji="1" lang="ja-JP" altLang="en-US"/>
                    </a:p>
                  </a:txBody>
                  <a:tcPr/>
                </a:tc>
                <a:tc>
                  <a:txBody>
                    <a:bodyPr/>
                    <a:lstStyle/>
                    <a:p>
                      <a:pPr marL="270510" indent="-270510" algn="ctr" hangingPunct="0">
                        <a:lnSpc>
                          <a:spcPts val="1200"/>
                        </a:lnSpc>
                      </a:pPr>
                      <a:r>
                        <a:rPr lang="en-GB" sz="1200" kern="100" dirty="0">
                          <a:effectLst/>
                        </a:rPr>
                        <a:t>Forward/</a:t>
                      </a:r>
                    </a:p>
                    <a:p>
                      <a:pPr marL="270510" indent="-270510" algn="ctr" hangingPunct="0">
                        <a:lnSpc>
                          <a:spcPts val="1200"/>
                        </a:lnSpc>
                      </a:pPr>
                      <a:r>
                        <a:rPr lang="en-GB" sz="1200" kern="100" dirty="0">
                          <a:effectLst/>
                        </a:rPr>
                        <a:t>rearward</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dirty="0">
                          <a:effectLst/>
                        </a:rPr>
                        <a:t>Upward/</a:t>
                      </a:r>
                    </a:p>
                    <a:p>
                      <a:pPr marL="270510" indent="-270510" algn="ctr" hangingPunct="0">
                        <a:lnSpc>
                          <a:spcPts val="1200"/>
                        </a:lnSpc>
                      </a:pPr>
                      <a:r>
                        <a:rPr lang="en-GB" sz="1200" kern="100" dirty="0">
                          <a:effectLst/>
                        </a:rPr>
                        <a:t>downward</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extLst>
                  <a:ext uri="{0D108BD9-81ED-4DB2-BD59-A6C34878D82A}">
                    <a16:rowId xmlns:a16="http://schemas.microsoft.com/office/drawing/2014/main" val="835439583"/>
                  </a:ext>
                </a:extLst>
              </a:tr>
              <a:tr h="0">
                <a:tc>
                  <a:txBody>
                    <a:bodyPr/>
                    <a:lstStyle/>
                    <a:p>
                      <a:pPr marL="270510" indent="-270510" algn="ctr" hangingPunct="0">
                        <a:lnSpc>
                          <a:spcPts val="1200"/>
                        </a:lnSpc>
                      </a:pPr>
                      <a:r>
                        <a:rPr lang="en-GB" sz="1200" kern="100">
                          <a:effectLst/>
                        </a:rPr>
                        <a:t>5</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186</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28</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23</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18</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5</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extLst>
                  <a:ext uri="{0D108BD9-81ED-4DB2-BD59-A6C34878D82A}">
                    <a16:rowId xmlns:a16="http://schemas.microsoft.com/office/drawing/2014/main" val="3569690250"/>
                  </a:ext>
                </a:extLst>
              </a:tr>
              <a:tr h="0">
                <a:tc>
                  <a:txBody>
                    <a:bodyPr/>
                    <a:lstStyle/>
                    <a:p>
                      <a:pPr marL="270510" indent="-270510" algn="ctr" hangingPunct="0">
                        <a:lnSpc>
                          <a:spcPts val="1200"/>
                        </a:lnSpc>
                      </a:pPr>
                      <a:r>
                        <a:rPr lang="en-GB" sz="1200" kern="100">
                          <a:effectLst/>
                        </a:rPr>
                        <a:t>6</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177</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27</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24</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9</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3</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extLst>
                  <a:ext uri="{0D108BD9-81ED-4DB2-BD59-A6C34878D82A}">
                    <a16:rowId xmlns:a16="http://schemas.microsoft.com/office/drawing/2014/main" val="63177674"/>
                  </a:ext>
                </a:extLst>
              </a:tr>
              <a:tr h="0">
                <a:tc>
                  <a:txBody>
                    <a:bodyPr/>
                    <a:lstStyle/>
                    <a:p>
                      <a:pPr marL="270510" indent="-270510" algn="ctr" hangingPunct="0">
                        <a:lnSpc>
                          <a:spcPts val="1200"/>
                        </a:lnSpc>
                      </a:pPr>
                      <a:r>
                        <a:rPr lang="en-GB" sz="1200" kern="100">
                          <a:effectLst/>
                        </a:rPr>
                        <a:t>7</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167</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27</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25</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0</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0</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extLst>
                  <a:ext uri="{0D108BD9-81ED-4DB2-BD59-A6C34878D82A}">
                    <a16:rowId xmlns:a16="http://schemas.microsoft.com/office/drawing/2014/main" val="2001612078"/>
                  </a:ext>
                </a:extLst>
              </a:tr>
              <a:tr h="0">
                <a:tc>
                  <a:txBody>
                    <a:bodyPr/>
                    <a:lstStyle/>
                    <a:p>
                      <a:pPr marL="270510" indent="-270510" algn="ctr" hangingPunct="0">
                        <a:lnSpc>
                          <a:spcPts val="1200"/>
                        </a:lnSpc>
                      </a:pPr>
                      <a:r>
                        <a:rPr lang="en-GB" sz="1200" kern="100">
                          <a:effectLst/>
                        </a:rPr>
                        <a:t>8</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157</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27</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26</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9</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3</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extLst>
                  <a:ext uri="{0D108BD9-81ED-4DB2-BD59-A6C34878D82A}">
                    <a16:rowId xmlns:a16="http://schemas.microsoft.com/office/drawing/2014/main" val="949298392"/>
                  </a:ext>
                </a:extLst>
              </a:tr>
              <a:tr h="0">
                <a:tc>
                  <a:txBody>
                    <a:bodyPr/>
                    <a:lstStyle/>
                    <a:p>
                      <a:pPr marL="270510" indent="-270510" algn="ctr" hangingPunct="0">
                        <a:lnSpc>
                          <a:spcPts val="1200"/>
                        </a:lnSpc>
                      </a:pPr>
                      <a:r>
                        <a:rPr lang="en-GB" sz="1200" kern="100">
                          <a:effectLst/>
                        </a:rPr>
                        <a:t>9</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147</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26</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27</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17</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5</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extLst>
                  <a:ext uri="{0D108BD9-81ED-4DB2-BD59-A6C34878D82A}">
                    <a16:rowId xmlns:a16="http://schemas.microsoft.com/office/drawing/2014/main" val="4272931194"/>
                  </a:ext>
                </a:extLst>
              </a:tr>
              <a:tr h="0">
                <a:tc>
                  <a:txBody>
                    <a:bodyPr/>
                    <a:lstStyle/>
                    <a:p>
                      <a:pPr marL="270510" indent="-270510" algn="ctr" hangingPunct="0">
                        <a:lnSpc>
                          <a:spcPts val="1200"/>
                        </a:lnSpc>
                      </a:pPr>
                      <a:r>
                        <a:rPr lang="en-GB" sz="1200" kern="100">
                          <a:effectLst/>
                        </a:rPr>
                        <a:t>10</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137</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25</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28</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26</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8</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extLst>
                  <a:ext uri="{0D108BD9-81ED-4DB2-BD59-A6C34878D82A}">
                    <a16:rowId xmlns:a16="http://schemas.microsoft.com/office/drawing/2014/main" val="3984897800"/>
                  </a:ext>
                </a:extLst>
              </a:tr>
              <a:tr h="0">
                <a:tc>
                  <a:txBody>
                    <a:bodyPr/>
                    <a:lstStyle/>
                    <a:p>
                      <a:pPr marL="270510" indent="-270510" algn="ctr" hangingPunct="0">
                        <a:lnSpc>
                          <a:spcPts val="1200"/>
                        </a:lnSpc>
                      </a:pPr>
                      <a:r>
                        <a:rPr lang="en-GB" sz="1200" kern="100">
                          <a:effectLst/>
                        </a:rPr>
                        <a:t>11</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128</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24</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29</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34</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11</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extLst>
                  <a:ext uri="{0D108BD9-81ED-4DB2-BD59-A6C34878D82A}">
                    <a16:rowId xmlns:a16="http://schemas.microsoft.com/office/drawing/2014/main" val="721955128"/>
                  </a:ext>
                </a:extLst>
              </a:tr>
              <a:tr h="0">
                <a:tc>
                  <a:txBody>
                    <a:bodyPr/>
                    <a:lstStyle/>
                    <a:p>
                      <a:pPr marL="270510" indent="-270510" algn="ctr" hangingPunct="0">
                        <a:lnSpc>
                          <a:spcPts val="1200"/>
                        </a:lnSpc>
                      </a:pPr>
                      <a:r>
                        <a:rPr lang="en-GB" sz="1200" kern="100">
                          <a:effectLst/>
                        </a:rPr>
                        <a:t>12</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118</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23</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30</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43</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14</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extLst>
                  <a:ext uri="{0D108BD9-81ED-4DB2-BD59-A6C34878D82A}">
                    <a16:rowId xmlns:a16="http://schemas.microsoft.com/office/drawing/2014/main" val="1732448202"/>
                  </a:ext>
                </a:extLst>
              </a:tr>
              <a:tr h="0">
                <a:tc>
                  <a:txBody>
                    <a:bodyPr/>
                    <a:lstStyle/>
                    <a:p>
                      <a:pPr marL="270510" indent="-270510" algn="ctr" hangingPunct="0">
                        <a:lnSpc>
                          <a:spcPts val="1200"/>
                        </a:lnSpc>
                      </a:pPr>
                      <a:r>
                        <a:rPr lang="en-GB" sz="1200" kern="100">
                          <a:effectLst/>
                        </a:rPr>
                        <a:t>13</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109</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22</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31</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51</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18</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extLst>
                  <a:ext uri="{0D108BD9-81ED-4DB2-BD59-A6C34878D82A}">
                    <a16:rowId xmlns:a16="http://schemas.microsoft.com/office/drawing/2014/main" val="2637674931"/>
                  </a:ext>
                </a:extLst>
              </a:tr>
              <a:tr h="0">
                <a:tc>
                  <a:txBody>
                    <a:bodyPr/>
                    <a:lstStyle/>
                    <a:p>
                      <a:pPr marL="270510" indent="-270510" algn="ctr" hangingPunct="0">
                        <a:lnSpc>
                          <a:spcPts val="1200"/>
                        </a:lnSpc>
                      </a:pPr>
                      <a:r>
                        <a:rPr lang="en-GB" sz="1200" kern="100">
                          <a:effectLst/>
                        </a:rPr>
                        <a:t>14</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99</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21</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32</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59</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21</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extLst>
                  <a:ext uri="{0D108BD9-81ED-4DB2-BD59-A6C34878D82A}">
                    <a16:rowId xmlns:a16="http://schemas.microsoft.com/office/drawing/2014/main" val="742558162"/>
                  </a:ext>
                </a:extLst>
              </a:tr>
              <a:tr h="0">
                <a:tc>
                  <a:txBody>
                    <a:bodyPr/>
                    <a:lstStyle/>
                    <a:p>
                      <a:pPr marL="270510" indent="-270510" algn="ctr" hangingPunct="0">
                        <a:lnSpc>
                          <a:spcPts val="1200"/>
                        </a:lnSpc>
                      </a:pPr>
                      <a:r>
                        <a:rPr lang="en-GB" sz="1200" kern="100">
                          <a:effectLst/>
                        </a:rPr>
                        <a:t>15</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90</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20</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33</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67</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24</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extLst>
                  <a:ext uri="{0D108BD9-81ED-4DB2-BD59-A6C34878D82A}">
                    <a16:rowId xmlns:a16="http://schemas.microsoft.com/office/drawing/2014/main" val="3847297655"/>
                  </a:ext>
                </a:extLst>
              </a:tr>
              <a:tr h="0">
                <a:tc>
                  <a:txBody>
                    <a:bodyPr/>
                    <a:lstStyle/>
                    <a:p>
                      <a:pPr marL="270510" indent="-270510" algn="ctr" hangingPunct="0">
                        <a:lnSpc>
                          <a:spcPts val="1200"/>
                        </a:lnSpc>
                      </a:pPr>
                      <a:r>
                        <a:rPr lang="en-GB" sz="1200" kern="100">
                          <a:effectLst/>
                        </a:rPr>
                        <a:t>16</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81</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18</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34</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76</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28</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extLst>
                  <a:ext uri="{0D108BD9-81ED-4DB2-BD59-A6C34878D82A}">
                    <a16:rowId xmlns:a16="http://schemas.microsoft.com/office/drawing/2014/main" val="616120246"/>
                  </a:ext>
                </a:extLst>
              </a:tr>
              <a:tr h="0">
                <a:tc>
                  <a:txBody>
                    <a:bodyPr/>
                    <a:lstStyle/>
                    <a:p>
                      <a:pPr marL="270510" indent="-270510" algn="ctr" hangingPunct="0">
                        <a:lnSpc>
                          <a:spcPts val="1200"/>
                        </a:lnSpc>
                      </a:pPr>
                      <a:r>
                        <a:rPr lang="en-GB" sz="1200" kern="100">
                          <a:effectLst/>
                        </a:rPr>
                        <a:t>17</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72</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17</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35</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84</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32</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extLst>
                  <a:ext uri="{0D108BD9-81ED-4DB2-BD59-A6C34878D82A}">
                    <a16:rowId xmlns:a16="http://schemas.microsoft.com/office/drawing/2014/main" val="2597629464"/>
                  </a:ext>
                </a:extLst>
              </a:tr>
              <a:tr h="0">
                <a:tc>
                  <a:txBody>
                    <a:bodyPr/>
                    <a:lstStyle/>
                    <a:p>
                      <a:pPr marL="270510" indent="-270510" algn="ctr" hangingPunct="0">
                        <a:lnSpc>
                          <a:spcPts val="1200"/>
                        </a:lnSpc>
                      </a:pPr>
                      <a:r>
                        <a:rPr lang="en-GB" sz="1200" kern="100">
                          <a:effectLst/>
                        </a:rPr>
                        <a:t>18</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62</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15</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36</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92</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35</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extLst>
                  <a:ext uri="{0D108BD9-81ED-4DB2-BD59-A6C34878D82A}">
                    <a16:rowId xmlns:a16="http://schemas.microsoft.com/office/drawing/2014/main" val="3010855240"/>
                  </a:ext>
                </a:extLst>
              </a:tr>
              <a:tr h="0">
                <a:tc>
                  <a:txBody>
                    <a:bodyPr/>
                    <a:lstStyle/>
                    <a:p>
                      <a:pPr marL="270510" indent="-270510" algn="ctr" hangingPunct="0">
                        <a:lnSpc>
                          <a:spcPts val="1200"/>
                        </a:lnSpc>
                      </a:pPr>
                      <a:r>
                        <a:rPr lang="en-GB" sz="1200" kern="100">
                          <a:effectLst/>
                        </a:rPr>
                        <a:t>19</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53</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13</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37</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100</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39</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extLst>
                  <a:ext uri="{0D108BD9-81ED-4DB2-BD59-A6C34878D82A}">
                    <a16:rowId xmlns:a16="http://schemas.microsoft.com/office/drawing/2014/main" val="1564495792"/>
                  </a:ext>
                </a:extLst>
              </a:tr>
              <a:tr h="0">
                <a:tc>
                  <a:txBody>
                    <a:bodyPr/>
                    <a:lstStyle/>
                    <a:p>
                      <a:pPr marL="270510" indent="-270510" algn="ctr" hangingPunct="0">
                        <a:lnSpc>
                          <a:spcPts val="1200"/>
                        </a:lnSpc>
                      </a:pPr>
                      <a:r>
                        <a:rPr lang="en-GB" sz="1200" kern="100">
                          <a:effectLst/>
                        </a:rPr>
                        <a:t>20</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44</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11</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38</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108</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43</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extLst>
                  <a:ext uri="{0D108BD9-81ED-4DB2-BD59-A6C34878D82A}">
                    <a16:rowId xmlns:a16="http://schemas.microsoft.com/office/drawing/2014/main" val="2109477519"/>
                  </a:ext>
                </a:extLst>
              </a:tr>
              <a:tr h="0">
                <a:tc>
                  <a:txBody>
                    <a:bodyPr/>
                    <a:lstStyle/>
                    <a:p>
                      <a:pPr marL="270510" indent="-270510" algn="ctr" hangingPunct="0">
                        <a:lnSpc>
                          <a:spcPts val="1200"/>
                        </a:lnSpc>
                      </a:pPr>
                      <a:r>
                        <a:rPr lang="en-GB" sz="1200" kern="100">
                          <a:effectLst/>
                        </a:rPr>
                        <a:t>21</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35</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9</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39</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115</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48</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extLst>
                  <a:ext uri="{0D108BD9-81ED-4DB2-BD59-A6C34878D82A}">
                    <a16:rowId xmlns:a16="http://schemas.microsoft.com/office/drawing/2014/main" val="3846570790"/>
                  </a:ext>
                </a:extLst>
              </a:tr>
              <a:tr h="0">
                <a:tc>
                  <a:txBody>
                    <a:bodyPr/>
                    <a:lstStyle/>
                    <a:p>
                      <a:pPr marL="270510" indent="-270510" algn="ctr" hangingPunct="0">
                        <a:lnSpc>
                          <a:spcPts val="1200"/>
                        </a:lnSpc>
                      </a:pPr>
                      <a:r>
                        <a:rPr lang="en-GB" sz="1200" kern="100">
                          <a:effectLst/>
                        </a:rPr>
                        <a:t>22</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sym typeface="Symbol" pitchFamily="2" charset="2"/>
                        </a:rPr>
                        <a:t></a:t>
                      </a:r>
                      <a:r>
                        <a:rPr lang="en-GB" sz="1200" kern="100">
                          <a:effectLst/>
                        </a:rPr>
                        <a:t>26</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7</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40</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a:effectLst/>
                        </a:rPr>
                        <a:t>123</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tc>
                  <a:txBody>
                    <a:bodyPr/>
                    <a:lstStyle/>
                    <a:p>
                      <a:pPr marL="270510" indent="-270510" algn="ctr" hangingPunct="0">
                        <a:lnSpc>
                          <a:spcPts val="1200"/>
                        </a:lnSpc>
                      </a:pPr>
                      <a:r>
                        <a:rPr lang="en-GB" sz="1200" kern="100" dirty="0">
                          <a:effectLst/>
                          <a:sym typeface="Symbol" pitchFamily="2" charset="2"/>
                        </a:rPr>
                        <a:t></a:t>
                      </a:r>
                      <a:r>
                        <a:rPr lang="en-GB" sz="1200" kern="100" dirty="0">
                          <a:effectLst/>
                        </a:rPr>
                        <a:t>52</a:t>
                      </a:r>
                      <a:endParaRPr lang="ja-JP" sz="1000">
                        <a:solidFill>
                          <a:schemeClr val="tx1"/>
                        </a:solidFill>
                        <a:effectLst/>
                        <a:latin typeface="Times New Roman" panose="02020603050405020304" pitchFamily="18" charset="0"/>
                        <a:ea typeface="ＭＳ 明朝" panose="02020609040205080304" pitchFamily="49" charset="-128"/>
                      </a:endParaRPr>
                    </a:p>
                  </a:txBody>
                  <a:tcPr marL="0" marR="0" marT="0" marB="0"/>
                </a:tc>
                <a:extLst>
                  <a:ext uri="{0D108BD9-81ED-4DB2-BD59-A6C34878D82A}">
                    <a16:rowId xmlns:a16="http://schemas.microsoft.com/office/drawing/2014/main" val="2138220540"/>
                  </a:ext>
                </a:extLst>
              </a:tr>
            </a:tbl>
          </a:graphicData>
        </a:graphic>
      </p:graphicFrame>
      <p:graphicFrame>
        <p:nvGraphicFramePr>
          <p:cNvPr id="7" name="表 6">
            <a:extLst>
              <a:ext uri="{FF2B5EF4-FFF2-40B4-BE49-F238E27FC236}">
                <a16:creationId xmlns:a16="http://schemas.microsoft.com/office/drawing/2014/main" id="{3402BD0D-F35B-6A41-B556-D46E0FB07237}"/>
              </a:ext>
            </a:extLst>
          </p:cNvPr>
          <p:cNvGraphicFramePr>
            <a:graphicFrameLocks noGrp="1"/>
          </p:cNvGraphicFramePr>
          <p:nvPr>
            <p:extLst>
              <p:ext uri="{D42A27DB-BD31-4B8C-83A1-F6EECF244321}">
                <p14:modId xmlns:p14="http://schemas.microsoft.com/office/powerpoint/2010/main" val="176399116"/>
              </p:ext>
            </p:extLst>
          </p:nvPr>
        </p:nvGraphicFramePr>
        <p:xfrm>
          <a:off x="6703831" y="3134061"/>
          <a:ext cx="4851899" cy="1381443"/>
        </p:xfrm>
        <a:graphic>
          <a:graphicData uri="http://schemas.openxmlformats.org/drawingml/2006/table">
            <a:tbl>
              <a:tblPr firstRow="1" firstCol="1" lastRow="1" lastCol="1" bandRow="1" bandCol="1">
                <a:tableStyleId>{5940675A-B579-460E-94D1-54222C63F5DA}</a:tableStyleId>
              </a:tblPr>
              <a:tblGrid>
                <a:gridCol w="1237171">
                  <a:extLst>
                    <a:ext uri="{9D8B030D-6E8A-4147-A177-3AD203B41FA5}">
                      <a16:colId xmlns:a16="http://schemas.microsoft.com/office/drawing/2014/main" val="658734488"/>
                    </a:ext>
                  </a:extLst>
                </a:gridCol>
                <a:gridCol w="1276731">
                  <a:extLst>
                    <a:ext uri="{9D8B030D-6E8A-4147-A177-3AD203B41FA5}">
                      <a16:colId xmlns:a16="http://schemas.microsoft.com/office/drawing/2014/main" val="788697769"/>
                    </a:ext>
                  </a:extLst>
                </a:gridCol>
                <a:gridCol w="1077169">
                  <a:extLst>
                    <a:ext uri="{9D8B030D-6E8A-4147-A177-3AD203B41FA5}">
                      <a16:colId xmlns:a16="http://schemas.microsoft.com/office/drawing/2014/main" val="2556376910"/>
                    </a:ext>
                  </a:extLst>
                </a:gridCol>
                <a:gridCol w="1260828">
                  <a:extLst>
                    <a:ext uri="{9D8B030D-6E8A-4147-A177-3AD203B41FA5}">
                      <a16:colId xmlns:a16="http://schemas.microsoft.com/office/drawing/2014/main" val="104803932"/>
                    </a:ext>
                  </a:extLst>
                </a:gridCol>
              </a:tblGrid>
              <a:tr h="0">
                <a:tc rowSpan="2">
                  <a:txBody>
                    <a:bodyPr/>
                    <a:lstStyle/>
                    <a:p>
                      <a:pPr marL="270510" indent="-270510" hangingPunct="0">
                        <a:lnSpc>
                          <a:spcPts val="1200"/>
                        </a:lnSpc>
                      </a:pPr>
                      <a:endParaRPr lang="ja-JP" sz="1000">
                        <a:effectLst/>
                        <a:latin typeface="Times New Roman" panose="02020603050405020304" pitchFamily="18" charset="0"/>
                        <a:ea typeface="ＭＳ 明朝" panose="02020609040205080304" pitchFamily="49" charset="-128"/>
                      </a:endParaRPr>
                    </a:p>
                  </a:txBody>
                  <a:tcPr marL="36195" marR="36195" marT="0" marB="0" anchor="ctr"/>
                </a:tc>
                <a:tc gridSpan="3">
                  <a:txBody>
                    <a:bodyPr/>
                    <a:lstStyle/>
                    <a:p>
                      <a:pPr marL="270510" indent="-270510" algn="ctr" hangingPunct="0">
                        <a:lnSpc>
                          <a:spcPts val="1200"/>
                        </a:lnSpc>
                      </a:pPr>
                      <a:r>
                        <a:rPr lang="en-GB" altLang="ja-JP" sz="1200" kern="100" dirty="0">
                          <a:effectLst/>
                        </a:rPr>
                        <a:t>Adjustment distance [mm]</a:t>
                      </a:r>
                    </a:p>
                  </a:txBody>
                  <a:tcPr marL="36195" marR="36195" marT="0" marB="0" anchor="ctr"/>
                </a:tc>
                <a:tc hMerge="1">
                  <a:txBody>
                    <a:bodyPr/>
                    <a:lstStyle/>
                    <a:p>
                      <a:pPr marL="270510" indent="-270510" algn="ctr" hangingPunct="0">
                        <a:lnSpc>
                          <a:spcPts val="1200"/>
                        </a:lnSpc>
                      </a:pPr>
                      <a:endParaRPr lang="ja-JP" sz="1000">
                        <a:effectLst/>
                        <a:latin typeface="Times New Roman" panose="02020603050405020304" pitchFamily="18" charset="0"/>
                        <a:ea typeface="ＭＳ 明朝" panose="02020609040205080304" pitchFamily="49" charset="-128"/>
                      </a:endParaRPr>
                    </a:p>
                  </a:txBody>
                  <a:tcPr marL="36195" marR="36195" marT="0" marB="0" anchor="ctr"/>
                </a:tc>
                <a:tc hMerge="1">
                  <a:txBody>
                    <a:bodyPr/>
                    <a:lstStyle/>
                    <a:p>
                      <a:pPr marL="270510" indent="-270510" algn="ctr" hangingPunct="0">
                        <a:lnSpc>
                          <a:spcPts val="1200"/>
                        </a:lnSpc>
                      </a:pPr>
                      <a:endParaRPr lang="ja-JP" sz="1000">
                        <a:effectLst/>
                        <a:latin typeface="Times New Roman" panose="02020603050405020304" pitchFamily="18" charset="0"/>
                        <a:ea typeface="ＭＳ 明朝" panose="02020609040205080304" pitchFamily="49" charset="-128"/>
                      </a:endParaRPr>
                    </a:p>
                  </a:txBody>
                  <a:tcPr marL="36195" marR="36195" marT="0" marB="0" anchor="ctr"/>
                </a:tc>
                <a:extLst>
                  <a:ext uri="{0D108BD9-81ED-4DB2-BD59-A6C34878D82A}">
                    <a16:rowId xmlns:a16="http://schemas.microsoft.com/office/drawing/2014/main" val="3560197481"/>
                  </a:ext>
                </a:extLst>
              </a:tr>
              <a:tr h="0">
                <a:tc vMerge="1">
                  <a:txBody>
                    <a:bodyPr/>
                    <a:lstStyle/>
                    <a:p>
                      <a:pPr marL="270510" indent="-270510" hangingPunct="0">
                        <a:lnSpc>
                          <a:spcPts val="1200"/>
                        </a:lnSpc>
                      </a:pPr>
                      <a:endParaRPr lang="ja-JP" sz="1000">
                        <a:effectLst/>
                        <a:latin typeface="Times New Roman" panose="02020603050405020304" pitchFamily="18" charset="0"/>
                        <a:ea typeface="ＭＳ 明朝" panose="02020609040205080304" pitchFamily="49" charset="-128"/>
                      </a:endParaRPr>
                    </a:p>
                  </a:txBody>
                  <a:tcPr marL="36195" marR="36195" marT="0" marB="0" anchor="ctr"/>
                </a:tc>
                <a:tc>
                  <a:txBody>
                    <a:bodyPr/>
                    <a:lstStyle/>
                    <a:p>
                      <a:pPr marL="270510" indent="-270510" algn="ctr" hangingPunct="0">
                        <a:lnSpc>
                          <a:spcPts val="1200"/>
                        </a:lnSpc>
                      </a:pPr>
                      <a:r>
                        <a:rPr lang="en-GB" sz="1200" kern="100" dirty="0">
                          <a:effectLst/>
                        </a:rPr>
                        <a:t>Forward/rearward </a:t>
                      </a:r>
                    </a:p>
                  </a:txBody>
                  <a:tcPr marL="36195" marR="36195" marT="0" marB="0" anchor="ctr"/>
                </a:tc>
                <a:tc>
                  <a:txBody>
                    <a:bodyPr/>
                    <a:lstStyle/>
                    <a:p>
                      <a:pPr marL="270510" indent="-270510" algn="ctr" hangingPunct="0">
                        <a:lnSpc>
                          <a:spcPts val="1200"/>
                        </a:lnSpc>
                      </a:pPr>
                      <a:r>
                        <a:rPr lang="en-GB" sz="1200" kern="100" dirty="0">
                          <a:effectLst/>
                        </a:rPr>
                        <a:t>Lateral</a:t>
                      </a:r>
                      <a:endParaRPr lang="ja-JP" sz="1000">
                        <a:effectLst/>
                        <a:latin typeface="Times New Roman" panose="02020603050405020304" pitchFamily="18" charset="0"/>
                        <a:ea typeface="ＭＳ 明朝" panose="02020609040205080304" pitchFamily="49" charset="-128"/>
                      </a:endParaRPr>
                    </a:p>
                  </a:txBody>
                  <a:tcPr marL="36195" marR="36195" marT="0" marB="0" anchor="ctr"/>
                </a:tc>
                <a:tc>
                  <a:txBody>
                    <a:bodyPr/>
                    <a:lstStyle/>
                    <a:p>
                      <a:pPr marL="270510" indent="-270510" algn="ctr" hangingPunct="0">
                        <a:lnSpc>
                          <a:spcPts val="1200"/>
                        </a:lnSpc>
                      </a:pPr>
                      <a:r>
                        <a:rPr lang="en-GB" sz="1200" kern="100" dirty="0">
                          <a:effectLst/>
                        </a:rPr>
                        <a:t>Upward/</a:t>
                      </a:r>
                    </a:p>
                    <a:p>
                      <a:pPr marL="270510" indent="-270510" algn="ctr" hangingPunct="0">
                        <a:lnSpc>
                          <a:spcPts val="1200"/>
                        </a:lnSpc>
                      </a:pPr>
                      <a:r>
                        <a:rPr lang="en-GB" sz="1200" kern="100" dirty="0">
                          <a:effectLst/>
                        </a:rPr>
                        <a:t>downward</a:t>
                      </a:r>
                      <a:endParaRPr lang="ja-JP" sz="1000">
                        <a:effectLst/>
                        <a:latin typeface="Times New Roman" panose="02020603050405020304" pitchFamily="18" charset="0"/>
                        <a:ea typeface="ＭＳ 明朝" panose="02020609040205080304" pitchFamily="49" charset="-128"/>
                      </a:endParaRPr>
                    </a:p>
                  </a:txBody>
                  <a:tcPr marL="36195" marR="36195" marT="0" marB="0" anchor="ctr"/>
                </a:tc>
                <a:extLst>
                  <a:ext uri="{0D108BD9-81ED-4DB2-BD59-A6C34878D82A}">
                    <a16:rowId xmlns:a16="http://schemas.microsoft.com/office/drawing/2014/main" val="3916129605"/>
                  </a:ext>
                </a:extLst>
              </a:tr>
              <a:tr h="0">
                <a:tc>
                  <a:txBody>
                    <a:bodyPr/>
                    <a:lstStyle/>
                    <a:p>
                      <a:pPr marL="270510" indent="-270510" algn="just" hangingPunct="0">
                        <a:lnSpc>
                          <a:spcPts val="1200"/>
                        </a:lnSpc>
                      </a:pPr>
                      <a:r>
                        <a:rPr lang="en-GB" sz="1200" kern="100" dirty="0">
                          <a:effectLst/>
                        </a:rPr>
                        <a:t>Upward</a:t>
                      </a:r>
                    </a:p>
                    <a:p>
                      <a:pPr marL="270510" indent="-270510" algn="just" hangingPunct="0">
                        <a:lnSpc>
                          <a:spcPts val="1200"/>
                        </a:lnSpc>
                      </a:pPr>
                      <a:r>
                        <a:rPr lang="en-GB" sz="1200" kern="100" dirty="0">
                          <a:effectLst/>
                        </a:rPr>
                        <a:t>stretching</a:t>
                      </a:r>
                      <a:endParaRPr lang="ja-JP" sz="1000">
                        <a:effectLst/>
                      </a:endParaRPr>
                    </a:p>
                  </a:txBody>
                  <a:tcPr marL="36195" marR="36195" marT="0" marB="0" anchor="ctr"/>
                </a:tc>
                <a:tc>
                  <a:txBody>
                    <a:bodyPr/>
                    <a:lstStyle/>
                    <a:p>
                      <a:pPr marL="270510" indent="-270510" algn="ctr" hangingPunct="0">
                        <a:lnSpc>
                          <a:spcPts val="1200"/>
                        </a:lnSpc>
                      </a:pPr>
                      <a:r>
                        <a:rPr lang="en-GB" sz="1200" kern="100">
                          <a:effectLst/>
                        </a:rPr>
                        <a:t>0</a:t>
                      </a:r>
                      <a:endParaRPr lang="ja-JP" sz="1000">
                        <a:effectLst/>
                        <a:latin typeface="Times New Roman" panose="02020603050405020304" pitchFamily="18" charset="0"/>
                        <a:ea typeface="ＭＳ 明朝" panose="02020609040205080304" pitchFamily="49" charset="-128"/>
                      </a:endParaRPr>
                    </a:p>
                  </a:txBody>
                  <a:tcPr marL="36195" marR="36195" marT="0" marB="0" anchor="ctr"/>
                </a:tc>
                <a:tc>
                  <a:txBody>
                    <a:bodyPr/>
                    <a:lstStyle/>
                    <a:p>
                      <a:pPr marL="270510" indent="-270510" algn="ctr" hangingPunct="0">
                        <a:lnSpc>
                          <a:spcPts val="1200"/>
                        </a:lnSpc>
                      </a:pPr>
                      <a:r>
                        <a:rPr lang="en-GB" sz="1200" kern="100">
                          <a:effectLst/>
                          <a:sym typeface="Symbol" pitchFamily="2" charset="2"/>
                        </a:rPr>
                        <a:t></a:t>
                      </a:r>
                      <a:r>
                        <a:rPr lang="en-GB" sz="1200" kern="100">
                          <a:effectLst/>
                        </a:rPr>
                        <a:t>10</a:t>
                      </a:r>
                      <a:endParaRPr lang="ja-JP" sz="1000">
                        <a:effectLst/>
                        <a:latin typeface="Times New Roman" panose="02020603050405020304" pitchFamily="18" charset="0"/>
                        <a:ea typeface="ＭＳ 明朝" panose="02020609040205080304" pitchFamily="49" charset="-128"/>
                      </a:endParaRPr>
                    </a:p>
                  </a:txBody>
                  <a:tcPr marL="36195" marR="36195" marT="0" marB="0" anchor="ctr"/>
                </a:tc>
                <a:tc>
                  <a:txBody>
                    <a:bodyPr/>
                    <a:lstStyle/>
                    <a:p>
                      <a:pPr marL="270510" indent="-270510" algn="ctr" hangingPunct="0">
                        <a:lnSpc>
                          <a:spcPts val="1200"/>
                        </a:lnSpc>
                      </a:pPr>
                      <a:r>
                        <a:rPr lang="en-GB" sz="1200" kern="100">
                          <a:effectLst/>
                        </a:rPr>
                        <a:t>40</a:t>
                      </a:r>
                      <a:endParaRPr lang="ja-JP" sz="1000">
                        <a:effectLst/>
                        <a:latin typeface="Times New Roman" panose="02020603050405020304" pitchFamily="18" charset="0"/>
                        <a:ea typeface="ＭＳ 明朝" panose="02020609040205080304" pitchFamily="49" charset="-128"/>
                      </a:endParaRPr>
                    </a:p>
                  </a:txBody>
                  <a:tcPr marL="36195" marR="36195" marT="0" marB="0" anchor="ctr"/>
                </a:tc>
                <a:extLst>
                  <a:ext uri="{0D108BD9-81ED-4DB2-BD59-A6C34878D82A}">
                    <a16:rowId xmlns:a16="http://schemas.microsoft.com/office/drawing/2014/main" val="736358210"/>
                  </a:ext>
                </a:extLst>
              </a:tr>
              <a:tr h="0">
                <a:tc>
                  <a:txBody>
                    <a:bodyPr/>
                    <a:lstStyle/>
                    <a:p>
                      <a:pPr marL="270510" indent="-270510" algn="just" hangingPunct="0">
                        <a:lnSpc>
                          <a:spcPts val="1200"/>
                        </a:lnSpc>
                      </a:pPr>
                      <a:r>
                        <a:rPr lang="en-GB" sz="1200" kern="100" dirty="0">
                          <a:effectLst/>
                        </a:rPr>
                        <a:t>Forward</a:t>
                      </a:r>
                    </a:p>
                    <a:p>
                      <a:pPr marL="270510" indent="-270510" algn="just" hangingPunct="0">
                        <a:lnSpc>
                          <a:spcPts val="1200"/>
                        </a:lnSpc>
                      </a:pPr>
                      <a:r>
                        <a:rPr lang="en-GB" sz="1200" kern="100" dirty="0">
                          <a:effectLst/>
                        </a:rPr>
                        <a:t>stretching</a:t>
                      </a:r>
                      <a:endParaRPr lang="ja-JP" sz="1000">
                        <a:effectLst/>
                      </a:endParaRPr>
                    </a:p>
                  </a:txBody>
                  <a:tcPr marL="36195" marR="36195" marT="0" marB="0" anchor="ctr"/>
                </a:tc>
                <a:tc>
                  <a:txBody>
                    <a:bodyPr/>
                    <a:lstStyle/>
                    <a:p>
                      <a:pPr marL="270510" indent="-270510" algn="ctr" hangingPunct="0">
                        <a:lnSpc>
                          <a:spcPts val="1200"/>
                        </a:lnSpc>
                      </a:pPr>
                      <a:r>
                        <a:rPr lang="en-GB" sz="1200" kern="100">
                          <a:effectLst/>
                          <a:sym typeface="Symbol" pitchFamily="2" charset="2"/>
                        </a:rPr>
                        <a:t></a:t>
                      </a:r>
                      <a:r>
                        <a:rPr lang="en-GB" sz="1200" kern="100">
                          <a:effectLst/>
                        </a:rPr>
                        <a:t>140</a:t>
                      </a:r>
                      <a:endParaRPr lang="ja-JP" sz="1000">
                        <a:effectLst/>
                        <a:latin typeface="Times New Roman" panose="02020603050405020304" pitchFamily="18" charset="0"/>
                        <a:ea typeface="ＭＳ 明朝" panose="02020609040205080304" pitchFamily="49" charset="-128"/>
                      </a:endParaRPr>
                    </a:p>
                  </a:txBody>
                  <a:tcPr marL="36195" marR="36195" marT="0" marB="0" anchor="ctr"/>
                </a:tc>
                <a:tc>
                  <a:txBody>
                    <a:bodyPr/>
                    <a:lstStyle/>
                    <a:p>
                      <a:pPr marL="270510" indent="-270510" algn="ctr" hangingPunct="0">
                        <a:lnSpc>
                          <a:spcPts val="1200"/>
                        </a:lnSpc>
                      </a:pPr>
                      <a:r>
                        <a:rPr lang="en-GB" sz="1200" kern="100">
                          <a:effectLst/>
                          <a:sym typeface="Symbol" pitchFamily="2" charset="2"/>
                        </a:rPr>
                        <a:t></a:t>
                      </a:r>
                      <a:r>
                        <a:rPr lang="en-GB" sz="1200" kern="100">
                          <a:effectLst/>
                        </a:rPr>
                        <a:t>15</a:t>
                      </a:r>
                      <a:endParaRPr lang="ja-JP" sz="1000">
                        <a:effectLst/>
                        <a:latin typeface="Times New Roman" panose="02020603050405020304" pitchFamily="18" charset="0"/>
                        <a:ea typeface="ＭＳ 明朝" panose="02020609040205080304" pitchFamily="49" charset="-128"/>
                      </a:endParaRPr>
                    </a:p>
                  </a:txBody>
                  <a:tcPr marL="36195" marR="36195" marT="0" marB="0" anchor="ctr"/>
                </a:tc>
                <a:tc>
                  <a:txBody>
                    <a:bodyPr/>
                    <a:lstStyle/>
                    <a:p>
                      <a:pPr marL="270510" indent="-270510" algn="ctr" hangingPunct="0">
                        <a:lnSpc>
                          <a:spcPts val="1200"/>
                        </a:lnSpc>
                      </a:pPr>
                      <a:r>
                        <a:rPr lang="en-GB" sz="1200" kern="100">
                          <a:effectLst/>
                        </a:rPr>
                        <a:t>10</a:t>
                      </a:r>
                      <a:endParaRPr lang="ja-JP" sz="1000">
                        <a:effectLst/>
                        <a:latin typeface="Times New Roman" panose="02020603050405020304" pitchFamily="18" charset="0"/>
                        <a:ea typeface="ＭＳ 明朝" panose="02020609040205080304" pitchFamily="49" charset="-128"/>
                      </a:endParaRPr>
                    </a:p>
                  </a:txBody>
                  <a:tcPr marL="36195" marR="36195" marT="0" marB="0" anchor="ctr"/>
                </a:tc>
                <a:extLst>
                  <a:ext uri="{0D108BD9-81ED-4DB2-BD59-A6C34878D82A}">
                    <a16:rowId xmlns:a16="http://schemas.microsoft.com/office/drawing/2014/main" val="4294767381"/>
                  </a:ext>
                </a:extLst>
              </a:tr>
              <a:tr h="0">
                <a:tc>
                  <a:txBody>
                    <a:bodyPr/>
                    <a:lstStyle/>
                    <a:p>
                      <a:pPr marL="270510" indent="-270510" algn="just" hangingPunct="0">
                        <a:lnSpc>
                          <a:spcPts val="1200"/>
                        </a:lnSpc>
                      </a:pPr>
                      <a:r>
                        <a:rPr lang="en-GB" sz="1200" kern="100" dirty="0">
                          <a:effectLst/>
                        </a:rPr>
                        <a:t>Lateral </a:t>
                      </a:r>
                    </a:p>
                    <a:p>
                      <a:pPr marL="270510" indent="-270510" algn="just" hangingPunct="0">
                        <a:lnSpc>
                          <a:spcPts val="1200"/>
                        </a:lnSpc>
                      </a:pPr>
                      <a:r>
                        <a:rPr lang="en-GB" sz="1200" kern="100" dirty="0">
                          <a:effectLst/>
                        </a:rPr>
                        <a:t>stretching</a:t>
                      </a:r>
                      <a:endParaRPr lang="ja-JP" sz="1000">
                        <a:effectLst/>
                      </a:endParaRPr>
                    </a:p>
                  </a:txBody>
                  <a:tcPr marL="36195" marR="36195" marT="0" marB="0" anchor="ctr"/>
                </a:tc>
                <a:tc>
                  <a:txBody>
                    <a:bodyPr/>
                    <a:lstStyle/>
                    <a:p>
                      <a:pPr marL="270510" indent="-270510" algn="ctr" hangingPunct="0">
                        <a:lnSpc>
                          <a:spcPts val="1200"/>
                        </a:lnSpc>
                      </a:pPr>
                      <a:r>
                        <a:rPr lang="en-GB" sz="1200" kern="100">
                          <a:effectLst/>
                        </a:rPr>
                        <a:t>30</a:t>
                      </a:r>
                      <a:endParaRPr lang="ja-JP" sz="1000">
                        <a:effectLst/>
                        <a:latin typeface="Times New Roman" panose="02020603050405020304" pitchFamily="18" charset="0"/>
                        <a:ea typeface="ＭＳ 明朝" panose="02020609040205080304" pitchFamily="49" charset="-128"/>
                      </a:endParaRPr>
                    </a:p>
                  </a:txBody>
                  <a:tcPr marL="36195" marR="36195" marT="0" marB="0" anchor="ctr"/>
                </a:tc>
                <a:tc>
                  <a:txBody>
                    <a:bodyPr/>
                    <a:lstStyle/>
                    <a:p>
                      <a:pPr marL="270510" indent="-270510" algn="ctr" hangingPunct="0">
                        <a:lnSpc>
                          <a:spcPts val="1200"/>
                        </a:lnSpc>
                      </a:pPr>
                      <a:r>
                        <a:rPr lang="en-GB" sz="1200" kern="100">
                          <a:effectLst/>
                          <a:sym typeface="Symbol" pitchFamily="2" charset="2"/>
                        </a:rPr>
                        <a:t></a:t>
                      </a:r>
                      <a:r>
                        <a:rPr lang="en-GB" sz="1200" kern="100">
                          <a:effectLst/>
                        </a:rPr>
                        <a:t>110</a:t>
                      </a:r>
                      <a:endParaRPr lang="ja-JP" sz="1000">
                        <a:effectLst/>
                        <a:latin typeface="Times New Roman" panose="02020603050405020304" pitchFamily="18" charset="0"/>
                        <a:ea typeface="ＭＳ 明朝" panose="02020609040205080304" pitchFamily="49" charset="-128"/>
                      </a:endParaRPr>
                    </a:p>
                  </a:txBody>
                  <a:tcPr marL="36195" marR="36195" marT="0" marB="0" anchor="ctr"/>
                </a:tc>
                <a:tc>
                  <a:txBody>
                    <a:bodyPr/>
                    <a:lstStyle/>
                    <a:p>
                      <a:pPr marL="270510" indent="-270510" algn="ctr" hangingPunct="0">
                        <a:lnSpc>
                          <a:spcPts val="1200"/>
                        </a:lnSpc>
                      </a:pPr>
                      <a:r>
                        <a:rPr lang="en-GB" sz="1200" kern="100" dirty="0">
                          <a:effectLst/>
                        </a:rPr>
                        <a:t>15</a:t>
                      </a:r>
                      <a:endParaRPr lang="ja-JP" sz="1000">
                        <a:effectLst/>
                        <a:latin typeface="Times New Roman" panose="02020603050405020304" pitchFamily="18" charset="0"/>
                        <a:ea typeface="ＭＳ 明朝" panose="02020609040205080304" pitchFamily="49" charset="-128"/>
                      </a:endParaRPr>
                    </a:p>
                  </a:txBody>
                  <a:tcPr marL="36195" marR="36195" marT="0" marB="0" anchor="ctr"/>
                </a:tc>
                <a:extLst>
                  <a:ext uri="{0D108BD9-81ED-4DB2-BD59-A6C34878D82A}">
                    <a16:rowId xmlns:a16="http://schemas.microsoft.com/office/drawing/2014/main" val="984254351"/>
                  </a:ext>
                </a:extLst>
              </a:tr>
            </a:tbl>
          </a:graphicData>
        </a:graphic>
      </p:graphicFrame>
      <p:sp>
        <p:nvSpPr>
          <p:cNvPr id="8" name="テキスト ボックス 7">
            <a:extLst>
              <a:ext uri="{FF2B5EF4-FFF2-40B4-BE49-F238E27FC236}">
                <a16:creationId xmlns:a16="http://schemas.microsoft.com/office/drawing/2014/main" id="{9F1A8B52-A24A-6B49-B623-3B9232B196B7}"/>
              </a:ext>
            </a:extLst>
          </p:cNvPr>
          <p:cNvSpPr txBox="1"/>
          <p:nvPr/>
        </p:nvSpPr>
        <p:spPr>
          <a:xfrm>
            <a:off x="429244" y="2511984"/>
            <a:ext cx="5037104" cy="369332"/>
          </a:xfrm>
          <a:prstGeom prst="rect">
            <a:avLst/>
          </a:prstGeom>
          <a:noFill/>
        </p:spPr>
        <p:txBody>
          <a:bodyPr wrap="square" rtlCol="0">
            <a:spAutoFit/>
          </a:bodyPr>
          <a:lstStyle/>
          <a:p>
            <a:r>
              <a:rPr lang="en-US" altLang="ja-JP" dirty="0">
                <a:latin typeface="Meiryo UI" panose="020B0604030504040204" pitchFamily="34" charset="-128"/>
                <a:ea typeface="Meiryo UI" panose="020B0604030504040204" pitchFamily="34" charset="-128"/>
              </a:rPr>
              <a:t>(1) Based on back angle    *Same as R125</a:t>
            </a:r>
          </a:p>
        </p:txBody>
      </p:sp>
      <p:sp>
        <p:nvSpPr>
          <p:cNvPr id="9" name="テキスト ボックス 8">
            <a:extLst>
              <a:ext uri="{FF2B5EF4-FFF2-40B4-BE49-F238E27FC236}">
                <a16:creationId xmlns:a16="http://schemas.microsoft.com/office/drawing/2014/main" id="{A2DB9B37-7BDB-7348-B201-D91EB79D1294}"/>
              </a:ext>
            </a:extLst>
          </p:cNvPr>
          <p:cNvSpPr txBox="1"/>
          <p:nvPr/>
        </p:nvSpPr>
        <p:spPr>
          <a:xfrm>
            <a:off x="6725653" y="2477298"/>
            <a:ext cx="4105991" cy="646331"/>
          </a:xfrm>
          <a:prstGeom prst="rect">
            <a:avLst/>
          </a:prstGeom>
          <a:noFill/>
        </p:spPr>
        <p:txBody>
          <a:bodyPr wrap="square" rtlCol="0">
            <a:spAutoFit/>
          </a:bodyPr>
          <a:lstStyle/>
          <a:p>
            <a:r>
              <a:rPr lang="en-US" altLang="ja-JP" dirty="0">
                <a:latin typeface="Meiryo UI" panose="020B0604030504040204" pitchFamily="34" charset="-128"/>
                <a:ea typeface="Meiryo UI" panose="020B0604030504040204" pitchFamily="34" charset="-128"/>
              </a:rPr>
              <a:t>(2) Based on driver’s stretching (passenger’s side and front side)</a:t>
            </a:r>
          </a:p>
        </p:txBody>
      </p:sp>
      <p:sp>
        <p:nvSpPr>
          <p:cNvPr id="10" name="テキスト ボックス 9">
            <a:extLst>
              <a:ext uri="{FF2B5EF4-FFF2-40B4-BE49-F238E27FC236}">
                <a16:creationId xmlns:a16="http://schemas.microsoft.com/office/drawing/2014/main" id="{879CACC5-4E45-FF47-A616-CDD0F5D5C645}"/>
              </a:ext>
            </a:extLst>
          </p:cNvPr>
          <p:cNvSpPr txBox="1"/>
          <p:nvPr/>
        </p:nvSpPr>
        <p:spPr>
          <a:xfrm>
            <a:off x="6743206" y="4643403"/>
            <a:ext cx="4830077" cy="646331"/>
          </a:xfrm>
          <a:prstGeom prst="rect">
            <a:avLst/>
          </a:prstGeom>
          <a:noFill/>
        </p:spPr>
        <p:txBody>
          <a:bodyPr wrap="square" rtlCol="0">
            <a:spAutoFit/>
          </a:bodyPr>
          <a:lstStyle/>
          <a:p>
            <a:r>
              <a:rPr lang="en-US" altLang="ja-JP" dirty="0">
                <a:latin typeface="Meiryo UI" panose="020B0604030504040204" pitchFamily="34" charset="-128"/>
                <a:ea typeface="Meiryo UI" panose="020B0604030504040204" pitchFamily="34" charset="-128"/>
              </a:rPr>
              <a:t>(3) Based on driver looks out of the side window (driver’s side)</a:t>
            </a:r>
          </a:p>
        </p:txBody>
      </p:sp>
      <p:sp>
        <p:nvSpPr>
          <p:cNvPr id="11" name="テキスト ボックス 10">
            <a:extLst>
              <a:ext uri="{FF2B5EF4-FFF2-40B4-BE49-F238E27FC236}">
                <a16:creationId xmlns:a16="http://schemas.microsoft.com/office/drawing/2014/main" id="{ECBEF8DB-2702-F54E-9B6D-2D79604F99C3}"/>
              </a:ext>
            </a:extLst>
          </p:cNvPr>
          <p:cNvSpPr txBox="1"/>
          <p:nvPr/>
        </p:nvSpPr>
        <p:spPr>
          <a:xfrm>
            <a:off x="6937790" y="6182769"/>
            <a:ext cx="4462730" cy="369332"/>
          </a:xfrm>
          <a:prstGeom prst="rect">
            <a:avLst/>
          </a:prstGeom>
          <a:noFill/>
        </p:spPr>
        <p:txBody>
          <a:bodyPr wrap="square" rtlCol="0">
            <a:spAutoFit/>
          </a:bodyPr>
          <a:lstStyle/>
          <a:p>
            <a:r>
              <a:rPr lang="en-US" altLang="ja-JP" b="1" dirty="0">
                <a:solidFill>
                  <a:srgbClr val="FF0000"/>
                </a:solidFill>
                <a:latin typeface="Meiryo UI" panose="020B0604030504040204" pitchFamily="34" charset="-128"/>
                <a:ea typeface="Meiryo UI" panose="020B0604030504040204" pitchFamily="34" charset="-128"/>
              </a:rPr>
              <a:t>To be defined by on-going study</a:t>
            </a:r>
          </a:p>
        </p:txBody>
      </p:sp>
      <p:graphicFrame>
        <p:nvGraphicFramePr>
          <p:cNvPr id="12" name="表 11">
            <a:extLst>
              <a:ext uri="{FF2B5EF4-FFF2-40B4-BE49-F238E27FC236}">
                <a16:creationId xmlns:a16="http://schemas.microsoft.com/office/drawing/2014/main" id="{5BDB9AFC-BE9E-C946-95D7-BA72AB060834}"/>
              </a:ext>
            </a:extLst>
          </p:cNvPr>
          <p:cNvGraphicFramePr>
            <a:graphicFrameLocks noGrp="1"/>
          </p:cNvGraphicFramePr>
          <p:nvPr>
            <p:extLst>
              <p:ext uri="{D42A27DB-BD31-4B8C-83A1-F6EECF244321}">
                <p14:modId xmlns:p14="http://schemas.microsoft.com/office/powerpoint/2010/main" val="142531780"/>
              </p:ext>
            </p:extLst>
          </p:nvPr>
        </p:nvGraphicFramePr>
        <p:xfrm>
          <a:off x="6743206" y="5331590"/>
          <a:ext cx="4851899" cy="767525"/>
        </p:xfrm>
        <a:graphic>
          <a:graphicData uri="http://schemas.openxmlformats.org/drawingml/2006/table">
            <a:tbl>
              <a:tblPr firstRow="1" firstCol="1" lastRow="1" lastCol="1" bandRow="1" bandCol="1">
                <a:tableStyleId>{5940675A-B579-460E-94D1-54222C63F5DA}</a:tableStyleId>
              </a:tblPr>
              <a:tblGrid>
                <a:gridCol w="1237171">
                  <a:extLst>
                    <a:ext uri="{9D8B030D-6E8A-4147-A177-3AD203B41FA5}">
                      <a16:colId xmlns:a16="http://schemas.microsoft.com/office/drawing/2014/main" val="658734488"/>
                    </a:ext>
                  </a:extLst>
                </a:gridCol>
                <a:gridCol w="1276731">
                  <a:extLst>
                    <a:ext uri="{9D8B030D-6E8A-4147-A177-3AD203B41FA5}">
                      <a16:colId xmlns:a16="http://schemas.microsoft.com/office/drawing/2014/main" val="788697769"/>
                    </a:ext>
                  </a:extLst>
                </a:gridCol>
                <a:gridCol w="1077169">
                  <a:extLst>
                    <a:ext uri="{9D8B030D-6E8A-4147-A177-3AD203B41FA5}">
                      <a16:colId xmlns:a16="http://schemas.microsoft.com/office/drawing/2014/main" val="2556376910"/>
                    </a:ext>
                  </a:extLst>
                </a:gridCol>
                <a:gridCol w="1260828">
                  <a:extLst>
                    <a:ext uri="{9D8B030D-6E8A-4147-A177-3AD203B41FA5}">
                      <a16:colId xmlns:a16="http://schemas.microsoft.com/office/drawing/2014/main" val="104803932"/>
                    </a:ext>
                  </a:extLst>
                </a:gridCol>
              </a:tblGrid>
              <a:tr h="0">
                <a:tc rowSpan="2">
                  <a:txBody>
                    <a:bodyPr/>
                    <a:lstStyle/>
                    <a:p>
                      <a:pPr marL="270510" indent="-270510" hangingPunct="0">
                        <a:lnSpc>
                          <a:spcPts val="1200"/>
                        </a:lnSpc>
                      </a:pPr>
                      <a:endParaRPr lang="ja-JP" sz="1000">
                        <a:effectLst/>
                        <a:latin typeface="Times New Roman" panose="02020603050405020304" pitchFamily="18" charset="0"/>
                        <a:ea typeface="ＭＳ 明朝" panose="02020609040205080304" pitchFamily="49" charset="-128"/>
                      </a:endParaRPr>
                    </a:p>
                  </a:txBody>
                  <a:tcPr marL="36195" marR="36195" marT="0" marB="0" anchor="ctr"/>
                </a:tc>
                <a:tc gridSpan="3">
                  <a:txBody>
                    <a:bodyPr/>
                    <a:lstStyle/>
                    <a:p>
                      <a:pPr marL="270510" indent="-270510" algn="ctr" hangingPunct="0">
                        <a:lnSpc>
                          <a:spcPts val="1200"/>
                        </a:lnSpc>
                      </a:pPr>
                      <a:r>
                        <a:rPr lang="en-GB" altLang="ja-JP" sz="1200" kern="100" dirty="0">
                          <a:effectLst/>
                        </a:rPr>
                        <a:t>Adjustment distance [mm]</a:t>
                      </a:r>
                    </a:p>
                  </a:txBody>
                  <a:tcPr marL="36195" marR="36195" marT="0" marB="0" anchor="ctr"/>
                </a:tc>
                <a:tc hMerge="1">
                  <a:txBody>
                    <a:bodyPr/>
                    <a:lstStyle/>
                    <a:p>
                      <a:pPr marL="270510" indent="-270510" algn="ctr" hangingPunct="0">
                        <a:lnSpc>
                          <a:spcPts val="1200"/>
                        </a:lnSpc>
                      </a:pPr>
                      <a:endParaRPr lang="ja-JP" sz="1000">
                        <a:effectLst/>
                        <a:latin typeface="Times New Roman" panose="02020603050405020304" pitchFamily="18" charset="0"/>
                        <a:ea typeface="ＭＳ 明朝" panose="02020609040205080304" pitchFamily="49" charset="-128"/>
                      </a:endParaRPr>
                    </a:p>
                  </a:txBody>
                  <a:tcPr marL="36195" marR="36195" marT="0" marB="0" anchor="ctr"/>
                </a:tc>
                <a:tc hMerge="1">
                  <a:txBody>
                    <a:bodyPr/>
                    <a:lstStyle/>
                    <a:p>
                      <a:pPr marL="270510" indent="-270510" algn="ctr" hangingPunct="0">
                        <a:lnSpc>
                          <a:spcPts val="1200"/>
                        </a:lnSpc>
                      </a:pPr>
                      <a:endParaRPr lang="ja-JP" sz="1000">
                        <a:effectLst/>
                        <a:latin typeface="Times New Roman" panose="02020603050405020304" pitchFamily="18" charset="0"/>
                        <a:ea typeface="ＭＳ 明朝" panose="02020609040205080304" pitchFamily="49" charset="-128"/>
                      </a:endParaRPr>
                    </a:p>
                  </a:txBody>
                  <a:tcPr marL="36195" marR="36195" marT="0" marB="0" anchor="ctr"/>
                </a:tc>
                <a:extLst>
                  <a:ext uri="{0D108BD9-81ED-4DB2-BD59-A6C34878D82A}">
                    <a16:rowId xmlns:a16="http://schemas.microsoft.com/office/drawing/2014/main" val="3560197481"/>
                  </a:ext>
                </a:extLst>
              </a:tr>
              <a:tr h="0">
                <a:tc vMerge="1">
                  <a:txBody>
                    <a:bodyPr/>
                    <a:lstStyle/>
                    <a:p>
                      <a:pPr marL="270510" indent="-270510" hangingPunct="0">
                        <a:lnSpc>
                          <a:spcPts val="1200"/>
                        </a:lnSpc>
                      </a:pPr>
                      <a:endParaRPr lang="ja-JP" sz="1000">
                        <a:effectLst/>
                        <a:latin typeface="Times New Roman" panose="02020603050405020304" pitchFamily="18" charset="0"/>
                        <a:ea typeface="ＭＳ 明朝" panose="02020609040205080304" pitchFamily="49" charset="-128"/>
                      </a:endParaRPr>
                    </a:p>
                  </a:txBody>
                  <a:tcPr marL="36195" marR="36195" marT="0" marB="0" anchor="ctr"/>
                </a:tc>
                <a:tc>
                  <a:txBody>
                    <a:bodyPr/>
                    <a:lstStyle/>
                    <a:p>
                      <a:pPr marL="270510" indent="-270510" algn="ctr" hangingPunct="0">
                        <a:lnSpc>
                          <a:spcPts val="1200"/>
                        </a:lnSpc>
                      </a:pPr>
                      <a:r>
                        <a:rPr lang="en-GB" sz="1200" kern="100" dirty="0">
                          <a:effectLst/>
                        </a:rPr>
                        <a:t>Forward/rearward </a:t>
                      </a:r>
                    </a:p>
                  </a:txBody>
                  <a:tcPr marL="36195" marR="36195" marT="0" marB="0" anchor="ctr"/>
                </a:tc>
                <a:tc>
                  <a:txBody>
                    <a:bodyPr/>
                    <a:lstStyle/>
                    <a:p>
                      <a:pPr marL="270510" indent="-270510" algn="ctr" hangingPunct="0">
                        <a:lnSpc>
                          <a:spcPts val="1200"/>
                        </a:lnSpc>
                      </a:pPr>
                      <a:r>
                        <a:rPr lang="en-GB" sz="1200" kern="100" dirty="0">
                          <a:effectLst/>
                        </a:rPr>
                        <a:t>Lateral</a:t>
                      </a:r>
                      <a:endParaRPr lang="ja-JP" sz="1000">
                        <a:effectLst/>
                        <a:latin typeface="Times New Roman" panose="02020603050405020304" pitchFamily="18" charset="0"/>
                        <a:ea typeface="ＭＳ 明朝" panose="02020609040205080304" pitchFamily="49" charset="-128"/>
                      </a:endParaRPr>
                    </a:p>
                  </a:txBody>
                  <a:tcPr marL="36195" marR="36195" marT="0" marB="0" anchor="ctr"/>
                </a:tc>
                <a:tc>
                  <a:txBody>
                    <a:bodyPr/>
                    <a:lstStyle/>
                    <a:p>
                      <a:pPr marL="270510" indent="-270510" algn="ctr" hangingPunct="0">
                        <a:lnSpc>
                          <a:spcPts val="1200"/>
                        </a:lnSpc>
                      </a:pPr>
                      <a:r>
                        <a:rPr lang="en-GB" sz="1200" kern="100" dirty="0">
                          <a:effectLst/>
                        </a:rPr>
                        <a:t>Upward/</a:t>
                      </a:r>
                    </a:p>
                    <a:p>
                      <a:pPr marL="270510" indent="-270510" algn="ctr" hangingPunct="0">
                        <a:lnSpc>
                          <a:spcPts val="1200"/>
                        </a:lnSpc>
                      </a:pPr>
                      <a:r>
                        <a:rPr lang="en-GB" sz="1200" kern="100" dirty="0">
                          <a:effectLst/>
                        </a:rPr>
                        <a:t>downward</a:t>
                      </a:r>
                      <a:endParaRPr lang="ja-JP" sz="1000">
                        <a:effectLst/>
                        <a:latin typeface="Times New Roman" panose="02020603050405020304" pitchFamily="18" charset="0"/>
                        <a:ea typeface="ＭＳ 明朝" panose="02020609040205080304" pitchFamily="49" charset="-128"/>
                      </a:endParaRPr>
                    </a:p>
                  </a:txBody>
                  <a:tcPr marL="36195" marR="36195" marT="0" marB="0" anchor="ctr"/>
                </a:tc>
                <a:extLst>
                  <a:ext uri="{0D108BD9-81ED-4DB2-BD59-A6C34878D82A}">
                    <a16:rowId xmlns:a16="http://schemas.microsoft.com/office/drawing/2014/main" val="3916129605"/>
                  </a:ext>
                </a:extLst>
              </a:tr>
              <a:tr h="0">
                <a:tc>
                  <a:txBody>
                    <a:bodyPr/>
                    <a:lstStyle/>
                    <a:p>
                      <a:pPr marL="270510" indent="-270510" algn="just" hangingPunct="0">
                        <a:lnSpc>
                          <a:spcPts val="1200"/>
                        </a:lnSpc>
                      </a:pPr>
                      <a:r>
                        <a:rPr lang="en-GB" sz="1200" kern="100" dirty="0">
                          <a:effectLst/>
                        </a:rPr>
                        <a:t>Looks out of side window</a:t>
                      </a:r>
                      <a:endParaRPr lang="ja-JP" sz="1000">
                        <a:effectLst/>
                      </a:endParaRPr>
                    </a:p>
                  </a:txBody>
                  <a:tcPr marL="36195" marR="36195" marT="0" marB="0" anchor="ctr"/>
                </a:tc>
                <a:tc>
                  <a:txBody>
                    <a:bodyPr/>
                    <a:lstStyle/>
                    <a:p>
                      <a:pPr marL="270510" indent="-270510" algn="ctr" hangingPunct="0">
                        <a:lnSpc>
                          <a:spcPts val="1200"/>
                        </a:lnSpc>
                      </a:pPr>
                      <a:r>
                        <a:rPr lang="en-GB" sz="1200" b="1" kern="100" dirty="0">
                          <a:solidFill>
                            <a:srgbClr val="FF0000"/>
                          </a:solidFill>
                          <a:effectLst/>
                        </a:rPr>
                        <a:t>[XX]</a:t>
                      </a:r>
                      <a:endParaRPr lang="ja-JP" sz="1000" b="1">
                        <a:solidFill>
                          <a:srgbClr val="FF0000"/>
                        </a:solidFill>
                        <a:effectLst/>
                        <a:latin typeface="Times New Roman" panose="02020603050405020304" pitchFamily="18" charset="0"/>
                        <a:ea typeface="ＭＳ 明朝" panose="02020609040205080304" pitchFamily="49" charset="-128"/>
                      </a:endParaRPr>
                    </a:p>
                  </a:txBody>
                  <a:tcPr marL="36195" marR="36195" marT="0" marB="0" anchor="ctr"/>
                </a:tc>
                <a:tc>
                  <a:txBody>
                    <a:bodyPr/>
                    <a:lstStyle/>
                    <a:p>
                      <a:pPr marL="270510" indent="-270510" algn="ctr" hangingPunct="0">
                        <a:lnSpc>
                          <a:spcPts val="1200"/>
                        </a:lnSpc>
                      </a:pPr>
                      <a:r>
                        <a:rPr lang="en-GB" sz="1200" b="1" kern="100" dirty="0">
                          <a:solidFill>
                            <a:srgbClr val="FF0000"/>
                          </a:solidFill>
                          <a:effectLst/>
                          <a:sym typeface="Symbol" pitchFamily="2" charset="2"/>
                        </a:rPr>
                        <a:t>[YY]</a:t>
                      </a:r>
                      <a:endParaRPr lang="ja-JP" sz="1000" b="1">
                        <a:solidFill>
                          <a:srgbClr val="FF0000"/>
                        </a:solidFill>
                        <a:effectLst/>
                        <a:latin typeface="Times New Roman" panose="02020603050405020304" pitchFamily="18" charset="0"/>
                        <a:ea typeface="ＭＳ 明朝" panose="02020609040205080304" pitchFamily="49" charset="-128"/>
                      </a:endParaRPr>
                    </a:p>
                  </a:txBody>
                  <a:tcPr marL="36195" marR="36195" marT="0" marB="0" anchor="ctr"/>
                </a:tc>
                <a:tc>
                  <a:txBody>
                    <a:bodyPr/>
                    <a:lstStyle/>
                    <a:p>
                      <a:pPr marL="270510" indent="-270510" algn="ctr" hangingPunct="0">
                        <a:lnSpc>
                          <a:spcPts val="1200"/>
                        </a:lnSpc>
                      </a:pPr>
                      <a:r>
                        <a:rPr lang="en-GB" sz="1200" b="1" kern="100" dirty="0">
                          <a:solidFill>
                            <a:srgbClr val="FF0000"/>
                          </a:solidFill>
                          <a:effectLst/>
                        </a:rPr>
                        <a:t>[ZZ]</a:t>
                      </a:r>
                      <a:endParaRPr lang="ja-JP" sz="1000" b="1">
                        <a:solidFill>
                          <a:srgbClr val="FF0000"/>
                        </a:solidFill>
                        <a:effectLst/>
                        <a:latin typeface="Times New Roman" panose="02020603050405020304" pitchFamily="18" charset="0"/>
                        <a:ea typeface="ＭＳ 明朝" panose="02020609040205080304" pitchFamily="49" charset="-128"/>
                      </a:endParaRPr>
                    </a:p>
                  </a:txBody>
                  <a:tcPr marL="36195" marR="36195" marT="0" marB="0" anchor="ctr"/>
                </a:tc>
                <a:extLst>
                  <a:ext uri="{0D108BD9-81ED-4DB2-BD59-A6C34878D82A}">
                    <a16:rowId xmlns:a16="http://schemas.microsoft.com/office/drawing/2014/main" val="736358210"/>
                  </a:ext>
                </a:extLst>
              </a:tr>
            </a:tbl>
          </a:graphicData>
        </a:graphic>
      </p:graphicFrame>
    </p:spTree>
    <p:extLst>
      <p:ext uri="{BB962C8B-B14F-4D97-AF65-F5344CB8AC3E}">
        <p14:creationId xmlns:p14="http://schemas.microsoft.com/office/powerpoint/2010/main" val="22667563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5C8566A-BF82-0E4F-84EB-282C8F0E7AC9}"/>
              </a:ext>
            </a:extLst>
          </p:cNvPr>
          <p:cNvSpPr txBox="1"/>
          <p:nvPr/>
        </p:nvSpPr>
        <p:spPr>
          <a:xfrm>
            <a:off x="283560" y="144967"/>
            <a:ext cx="4766048"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Proposal (continued)</a:t>
            </a:r>
            <a:endParaRPr lang="ja-JP" altLang="en-US" sz="3200" b="1" dirty="0">
              <a:latin typeface="Meiryo UI" panose="020B0604030504040204" pitchFamily="34" charset="-128"/>
              <a:ea typeface="Meiryo UI" panose="020B0604030504040204" pitchFamily="34" charset="-128"/>
            </a:endParaRPr>
          </a:p>
        </p:txBody>
      </p:sp>
      <p:sp>
        <p:nvSpPr>
          <p:cNvPr id="3" name="テキスト ボックス 2">
            <a:extLst>
              <a:ext uri="{FF2B5EF4-FFF2-40B4-BE49-F238E27FC236}">
                <a16:creationId xmlns:a16="http://schemas.microsoft.com/office/drawing/2014/main" id="{ED54CFA5-4433-124A-B211-7A991DC12E54}"/>
              </a:ext>
            </a:extLst>
          </p:cNvPr>
          <p:cNvSpPr txBox="1"/>
          <p:nvPr/>
        </p:nvSpPr>
        <p:spPr>
          <a:xfrm>
            <a:off x="409204" y="891011"/>
            <a:ext cx="1104138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Indirect vision</a:t>
            </a:r>
          </a:p>
        </p:txBody>
      </p:sp>
      <p:sp>
        <p:nvSpPr>
          <p:cNvPr id="4" name="テキスト ボックス 3">
            <a:extLst>
              <a:ext uri="{FF2B5EF4-FFF2-40B4-BE49-F238E27FC236}">
                <a16:creationId xmlns:a16="http://schemas.microsoft.com/office/drawing/2014/main" id="{71ED55C9-D1FF-0142-BB4F-A7DB20C2F768}"/>
              </a:ext>
            </a:extLst>
          </p:cNvPr>
          <p:cNvSpPr txBox="1"/>
          <p:nvPr/>
        </p:nvSpPr>
        <p:spPr>
          <a:xfrm>
            <a:off x="846859" y="1297174"/>
            <a:ext cx="9805307" cy="400110"/>
          </a:xfrm>
          <a:prstGeom prst="rect">
            <a:avLst/>
          </a:prstGeom>
          <a:noFill/>
        </p:spPr>
        <p:txBody>
          <a:bodyPr wrap="square" rtlCol="0">
            <a:spAutoFit/>
          </a:bodyPr>
          <a:lstStyle/>
          <a:p>
            <a:r>
              <a:rPr lang="en-US" altLang="ja-JP" sz="2000" dirty="0">
                <a:latin typeface="Meiryo UI" panose="020B0604030504040204" pitchFamily="34" charset="-128"/>
                <a:ea typeface="Meiryo UI" panose="020B0604030504040204" pitchFamily="34" charset="-128"/>
              </a:rPr>
              <a:t>Any part of pole to be seen in the camera image or mirror surface.</a:t>
            </a:r>
          </a:p>
        </p:txBody>
      </p:sp>
      <p:sp>
        <p:nvSpPr>
          <p:cNvPr id="13" name="テキスト ボックス 12">
            <a:extLst>
              <a:ext uri="{FF2B5EF4-FFF2-40B4-BE49-F238E27FC236}">
                <a16:creationId xmlns:a16="http://schemas.microsoft.com/office/drawing/2014/main" id="{8E3A9D0B-A00A-F24A-92AF-54845F6B5748}"/>
              </a:ext>
            </a:extLst>
          </p:cNvPr>
          <p:cNvSpPr txBox="1"/>
          <p:nvPr/>
        </p:nvSpPr>
        <p:spPr>
          <a:xfrm>
            <a:off x="409204" y="2227809"/>
            <a:ext cx="1104138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Detection</a:t>
            </a:r>
          </a:p>
        </p:txBody>
      </p:sp>
      <p:pic>
        <p:nvPicPr>
          <p:cNvPr id="14" name="Picture 5">
            <a:extLst>
              <a:ext uri="{FF2B5EF4-FFF2-40B4-BE49-F238E27FC236}">
                <a16:creationId xmlns:a16="http://schemas.microsoft.com/office/drawing/2014/main" id="{AAE7D2E8-BDC5-7846-8FBE-F7D665FD9E2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917" r="42092" b="47440"/>
          <a:stretch/>
        </p:blipFill>
        <p:spPr bwMode="auto">
          <a:xfrm>
            <a:off x="3929336" y="3128043"/>
            <a:ext cx="1642063" cy="331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円/楕円 14">
            <a:extLst>
              <a:ext uri="{FF2B5EF4-FFF2-40B4-BE49-F238E27FC236}">
                <a16:creationId xmlns:a16="http://schemas.microsoft.com/office/drawing/2014/main" id="{0F5AF4FA-91E5-2444-87E6-7ACFC2AF8F92}"/>
              </a:ext>
            </a:extLst>
          </p:cNvPr>
          <p:cNvSpPr/>
          <p:nvPr/>
        </p:nvSpPr>
        <p:spPr>
          <a:xfrm>
            <a:off x="3937704" y="345792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a:extLst>
              <a:ext uri="{FF2B5EF4-FFF2-40B4-BE49-F238E27FC236}">
                <a16:creationId xmlns:a16="http://schemas.microsoft.com/office/drawing/2014/main" id="{881FA949-2DDC-3B46-B074-6727959B654C}"/>
              </a:ext>
            </a:extLst>
          </p:cNvPr>
          <p:cNvCxnSpPr/>
          <p:nvPr/>
        </p:nvCxnSpPr>
        <p:spPr>
          <a:xfrm>
            <a:off x="3243544" y="4490897"/>
            <a:ext cx="3013647"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7" name="円/楕円 16">
            <a:extLst>
              <a:ext uri="{FF2B5EF4-FFF2-40B4-BE49-F238E27FC236}">
                <a16:creationId xmlns:a16="http://schemas.microsoft.com/office/drawing/2014/main" id="{677D067D-E7AE-1341-9A8F-462B7542BE4B}"/>
              </a:ext>
            </a:extLst>
          </p:cNvPr>
          <p:cNvSpPr/>
          <p:nvPr/>
        </p:nvSpPr>
        <p:spPr>
          <a:xfrm>
            <a:off x="4123585" y="3195637"/>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a:extLst>
              <a:ext uri="{FF2B5EF4-FFF2-40B4-BE49-F238E27FC236}">
                <a16:creationId xmlns:a16="http://schemas.microsoft.com/office/drawing/2014/main" id="{C2A04A88-8663-B747-9683-3094B7810E54}"/>
              </a:ext>
            </a:extLst>
          </p:cNvPr>
          <p:cNvSpPr/>
          <p:nvPr/>
        </p:nvSpPr>
        <p:spPr>
          <a:xfrm>
            <a:off x="4474095" y="3107531"/>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a:extLst>
              <a:ext uri="{FF2B5EF4-FFF2-40B4-BE49-F238E27FC236}">
                <a16:creationId xmlns:a16="http://schemas.microsoft.com/office/drawing/2014/main" id="{73480372-910B-5A4D-987A-B4EE45135808}"/>
              </a:ext>
            </a:extLst>
          </p:cNvPr>
          <p:cNvSpPr/>
          <p:nvPr/>
        </p:nvSpPr>
        <p:spPr>
          <a:xfrm>
            <a:off x="4815285" y="31134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a:extLst>
              <a:ext uri="{FF2B5EF4-FFF2-40B4-BE49-F238E27FC236}">
                <a16:creationId xmlns:a16="http://schemas.microsoft.com/office/drawing/2014/main" id="{8875663B-ED99-6647-B49D-7281983B90A8}"/>
              </a:ext>
            </a:extLst>
          </p:cNvPr>
          <p:cNvSpPr txBox="1"/>
          <p:nvPr/>
        </p:nvSpPr>
        <p:spPr>
          <a:xfrm>
            <a:off x="2365009" y="2523444"/>
            <a:ext cx="2052165" cy="338554"/>
          </a:xfrm>
          <a:prstGeom prst="rect">
            <a:avLst/>
          </a:prstGeom>
          <a:noFill/>
        </p:spPr>
        <p:txBody>
          <a:bodyPr wrap="non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Φ0.3m×1.0m pole</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21" name="直線矢印コネクタ 20">
            <a:extLst>
              <a:ext uri="{FF2B5EF4-FFF2-40B4-BE49-F238E27FC236}">
                <a16:creationId xmlns:a16="http://schemas.microsoft.com/office/drawing/2014/main" id="{AF9507EB-CF7A-AE43-AB7A-83FC51629A3A}"/>
              </a:ext>
            </a:extLst>
          </p:cNvPr>
          <p:cNvCxnSpPr>
            <a:cxnSpLocks/>
          </p:cNvCxnSpPr>
          <p:nvPr/>
        </p:nvCxnSpPr>
        <p:spPr>
          <a:xfrm flipH="1" flipV="1">
            <a:off x="3797119" y="2880796"/>
            <a:ext cx="128633" cy="610639"/>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id="{F847E1A9-E621-E04E-BA77-3F5714D716D5}"/>
              </a:ext>
            </a:extLst>
          </p:cNvPr>
          <p:cNvSpPr txBox="1"/>
          <p:nvPr/>
        </p:nvSpPr>
        <p:spPr>
          <a:xfrm>
            <a:off x="1311840" y="4073456"/>
            <a:ext cx="1759790" cy="830997"/>
          </a:xfrm>
          <a:prstGeom prst="rect">
            <a:avLst/>
          </a:prstGeom>
          <a:noFill/>
        </p:spPr>
        <p:txBody>
          <a:bodyPr wrap="squar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Center of side mirror (UN-R46 class III)</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23" name="直線コネクタ 22">
            <a:extLst>
              <a:ext uri="{FF2B5EF4-FFF2-40B4-BE49-F238E27FC236}">
                <a16:creationId xmlns:a16="http://schemas.microsoft.com/office/drawing/2014/main" id="{96B17857-4F10-694C-BF54-D30C5B8138E6}"/>
              </a:ext>
            </a:extLst>
          </p:cNvPr>
          <p:cNvCxnSpPr/>
          <p:nvPr/>
        </p:nvCxnSpPr>
        <p:spPr>
          <a:xfrm rot="5400000">
            <a:off x="3187353" y="5197902"/>
            <a:ext cx="1388782" cy="893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CF6A4B54-BD46-BF40-8C55-10FEFF6995D5}"/>
              </a:ext>
            </a:extLst>
          </p:cNvPr>
          <p:cNvCxnSpPr/>
          <p:nvPr/>
        </p:nvCxnSpPr>
        <p:spPr>
          <a:xfrm>
            <a:off x="4917816" y="3359879"/>
            <a:ext cx="1353258" cy="91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3EF98EFD-8533-E94C-97DC-59A7CB1A69A9}"/>
              </a:ext>
            </a:extLst>
          </p:cNvPr>
          <p:cNvCxnSpPr/>
          <p:nvPr/>
        </p:nvCxnSpPr>
        <p:spPr>
          <a:xfrm flipV="1">
            <a:off x="6074189" y="2854965"/>
            <a:ext cx="0" cy="259461"/>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D7816ACA-6C70-1641-A4D9-CA394A12663F}"/>
              </a:ext>
            </a:extLst>
          </p:cNvPr>
          <p:cNvCxnSpPr/>
          <p:nvPr/>
        </p:nvCxnSpPr>
        <p:spPr>
          <a:xfrm>
            <a:off x="6074189" y="3382258"/>
            <a:ext cx="0" cy="259461"/>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80B026A3-DB68-0C45-B688-8AC3624CF5BC}"/>
              </a:ext>
            </a:extLst>
          </p:cNvPr>
          <p:cNvCxnSpPr/>
          <p:nvPr/>
        </p:nvCxnSpPr>
        <p:spPr>
          <a:xfrm rot="5400000">
            <a:off x="3750865" y="5293994"/>
            <a:ext cx="0" cy="252824"/>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6804151A-9C9F-4B4B-9B0B-6BF0D7B606B4}"/>
              </a:ext>
            </a:extLst>
          </p:cNvPr>
          <p:cNvSpPr txBox="1"/>
          <p:nvPr/>
        </p:nvSpPr>
        <p:spPr>
          <a:xfrm>
            <a:off x="2948848" y="5225435"/>
            <a:ext cx="710451" cy="338554"/>
          </a:xfrm>
          <a:prstGeom prst="rect">
            <a:avLst/>
          </a:prstGeom>
          <a:noFill/>
        </p:spPr>
        <p:txBody>
          <a:bodyPr wrap="non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0.</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3</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m</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29" name="直線コネクタ 28">
            <a:extLst>
              <a:ext uri="{FF2B5EF4-FFF2-40B4-BE49-F238E27FC236}">
                <a16:creationId xmlns:a16="http://schemas.microsoft.com/office/drawing/2014/main" id="{5E6DD3E9-17D0-E347-A990-3DAD917BDE54}"/>
              </a:ext>
            </a:extLst>
          </p:cNvPr>
          <p:cNvCxnSpPr/>
          <p:nvPr/>
        </p:nvCxnSpPr>
        <p:spPr>
          <a:xfrm>
            <a:off x="4849715" y="3101255"/>
            <a:ext cx="1338523" cy="1317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0" name="テキスト ボックス 29">
            <a:extLst>
              <a:ext uri="{FF2B5EF4-FFF2-40B4-BE49-F238E27FC236}">
                <a16:creationId xmlns:a16="http://schemas.microsoft.com/office/drawing/2014/main" id="{5FB2CE58-05AD-CC49-82F5-E322408FE7CA}"/>
              </a:ext>
            </a:extLst>
          </p:cNvPr>
          <p:cNvSpPr txBox="1"/>
          <p:nvPr/>
        </p:nvSpPr>
        <p:spPr>
          <a:xfrm>
            <a:off x="5494487" y="2564466"/>
            <a:ext cx="710451" cy="338554"/>
          </a:xfrm>
          <a:prstGeom prst="rect">
            <a:avLst/>
          </a:prstGeom>
          <a:noFill/>
        </p:spPr>
        <p:txBody>
          <a:bodyPr wrap="none" rtlCol="0">
            <a:spAutoFit/>
          </a:bodyPr>
          <a:lstStyle/>
          <a:p>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0.</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3</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m</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1" name="円/楕円 30">
            <a:extLst>
              <a:ext uri="{FF2B5EF4-FFF2-40B4-BE49-F238E27FC236}">
                <a16:creationId xmlns:a16="http://schemas.microsoft.com/office/drawing/2014/main" id="{E34014B4-4B2E-CE42-B12A-385FD3740F2B}"/>
              </a:ext>
            </a:extLst>
          </p:cNvPr>
          <p:cNvSpPr/>
          <p:nvPr/>
        </p:nvSpPr>
        <p:spPr>
          <a:xfrm>
            <a:off x="3889211" y="383490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a:extLst>
              <a:ext uri="{FF2B5EF4-FFF2-40B4-BE49-F238E27FC236}">
                <a16:creationId xmlns:a16="http://schemas.microsoft.com/office/drawing/2014/main" id="{351CE476-420F-CB46-9A66-552ECD522E88}"/>
              </a:ext>
            </a:extLst>
          </p:cNvPr>
          <p:cNvSpPr/>
          <p:nvPr/>
        </p:nvSpPr>
        <p:spPr>
          <a:xfrm>
            <a:off x="3889211" y="41840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 name="直線コネクタ 32">
            <a:extLst>
              <a:ext uri="{FF2B5EF4-FFF2-40B4-BE49-F238E27FC236}">
                <a16:creationId xmlns:a16="http://schemas.microsoft.com/office/drawing/2014/main" id="{F1A607A5-CB7B-DA40-8B4E-EFC8E4A1BB69}"/>
              </a:ext>
            </a:extLst>
          </p:cNvPr>
          <p:cNvCxnSpPr>
            <a:cxnSpLocks/>
          </p:cNvCxnSpPr>
          <p:nvPr/>
        </p:nvCxnSpPr>
        <p:spPr>
          <a:xfrm flipV="1">
            <a:off x="5603817" y="3602179"/>
            <a:ext cx="0" cy="8962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円/楕円 33">
            <a:extLst>
              <a:ext uri="{FF2B5EF4-FFF2-40B4-BE49-F238E27FC236}">
                <a16:creationId xmlns:a16="http://schemas.microsoft.com/office/drawing/2014/main" id="{E807CEFE-EC3B-064F-9E64-C4B7B09602E1}"/>
              </a:ext>
            </a:extLst>
          </p:cNvPr>
          <p:cNvSpPr/>
          <p:nvPr/>
        </p:nvSpPr>
        <p:spPr>
          <a:xfrm>
            <a:off x="5145113" y="3193529"/>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C9C2062A-2219-4446-ADEC-81A0CD2A302F}"/>
              </a:ext>
            </a:extLst>
          </p:cNvPr>
          <p:cNvSpPr/>
          <p:nvPr/>
        </p:nvSpPr>
        <p:spPr>
          <a:xfrm>
            <a:off x="3886211" y="3110717"/>
            <a:ext cx="1742458" cy="1351517"/>
          </a:xfrm>
          <a:custGeom>
            <a:avLst/>
            <a:gdLst>
              <a:gd name="connsiteX0" fmla="*/ 0 w 1580030"/>
              <a:gd name="connsiteY0" fmla="*/ 1405217 h 1405217"/>
              <a:gd name="connsiteX1" fmla="*/ 0 w 1580030"/>
              <a:gd name="connsiteY1" fmla="*/ 625288 h 1405217"/>
              <a:gd name="connsiteX2" fmla="*/ 20171 w 1580030"/>
              <a:gd name="connsiteY2" fmla="*/ 457200 h 1405217"/>
              <a:gd name="connsiteX3" fmla="*/ 100853 w 1580030"/>
              <a:gd name="connsiteY3" fmla="*/ 349623 h 1405217"/>
              <a:gd name="connsiteX4" fmla="*/ 268941 w 1580030"/>
              <a:gd name="connsiteY4" fmla="*/ 127747 h 1405217"/>
              <a:gd name="connsiteX5" fmla="*/ 665630 w 1580030"/>
              <a:gd name="connsiteY5" fmla="*/ 0 h 1405217"/>
              <a:gd name="connsiteX6" fmla="*/ 1116106 w 1580030"/>
              <a:gd name="connsiteY6" fmla="*/ 0 h 1405217"/>
              <a:gd name="connsiteX7" fmla="*/ 1485900 w 1580030"/>
              <a:gd name="connsiteY7" fmla="*/ 87406 h 1405217"/>
              <a:gd name="connsiteX8" fmla="*/ 1580030 w 1580030"/>
              <a:gd name="connsiteY8" fmla="*/ 168088 h 1405217"/>
              <a:gd name="connsiteX0" fmla="*/ 0 w 1820060"/>
              <a:gd name="connsiteY0" fmla="*/ 1405217 h 1405217"/>
              <a:gd name="connsiteX1" fmla="*/ 0 w 1820060"/>
              <a:gd name="connsiteY1" fmla="*/ 625288 h 1405217"/>
              <a:gd name="connsiteX2" fmla="*/ 20171 w 1820060"/>
              <a:gd name="connsiteY2" fmla="*/ 457200 h 1405217"/>
              <a:gd name="connsiteX3" fmla="*/ 100853 w 1820060"/>
              <a:gd name="connsiteY3" fmla="*/ 349623 h 1405217"/>
              <a:gd name="connsiteX4" fmla="*/ 268941 w 1820060"/>
              <a:gd name="connsiteY4" fmla="*/ 127747 h 1405217"/>
              <a:gd name="connsiteX5" fmla="*/ 665630 w 1820060"/>
              <a:gd name="connsiteY5" fmla="*/ 0 h 1405217"/>
              <a:gd name="connsiteX6" fmla="*/ 1116106 w 1820060"/>
              <a:gd name="connsiteY6" fmla="*/ 0 h 1405217"/>
              <a:gd name="connsiteX7" fmla="*/ 1485900 w 1820060"/>
              <a:gd name="connsiteY7" fmla="*/ 87406 h 1405217"/>
              <a:gd name="connsiteX8" fmla="*/ 1820060 w 1820060"/>
              <a:gd name="connsiteY8" fmla="*/ 41954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859248 w 1859248"/>
              <a:gd name="connsiteY8" fmla="*/ 51098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747411 w 1859248"/>
              <a:gd name="connsiteY8" fmla="*/ 339746 h 1405217"/>
              <a:gd name="connsiteX9" fmla="*/ 1859248 w 1859248"/>
              <a:gd name="connsiteY9" fmla="*/ 510988 h 140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59248" h="1405217">
                <a:moveTo>
                  <a:pt x="0" y="1405217"/>
                </a:moveTo>
                <a:lnTo>
                  <a:pt x="0" y="625288"/>
                </a:lnTo>
                <a:lnTo>
                  <a:pt x="20171" y="457200"/>
                </a:lnTo>
                <a:lnTo>
                  <a:pt x="100853" y="349623"/>
                </a:lnTo>
                <a:lnTo>
                  <a:pt x="268941" y="127747"/>
                </a:lnTo>
                <a:lnTo>
                  <a:pt x="665630" y="0"/>
                </a:lnTo>
                <a:lnTo>
                  <a:pt x="1116106" y="0"/>
                </a:lnTo>
                <a:lnTo>
                  <a:pt x="1485900" y="87406"/>
                </a:lnTo>
                <a:cubicBezTo>
                  <a:pt x="1575878" y="137499"/>
                  <a:pt x="1685186" y="269149"/>
                  <a:pt x="1747411" y="339746"/>
                </a:cubicBezTo>
                <a:cubicBezTo>
                  <a:pt x="1809636" y="410343"/>
                  <a:pt x="1825369" y="475916"/>
                  <a:pt x="1859248" y="510988"/>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35">
            <a:extLst>
              <a:ext uri="{FF2B5EF4-FFF2-40B4-BE49-F238E27FC236}">
                <a16:creationId xmlns:a16="http://schemas.microsoft.com/office/drawing/2014/main" id="{4F9BF6B4-97CF-A94E-B990-F854ECE87ED5}"/>
              </a:ext>
            </a:extLst>
          </p:cNvPr>
          <p:cNvSpPr/>
          <p:nvPr/>
        </p:nvSpPr>
        <p:spPr>
          <a:xfrm>
            <a:off x="5371153" y="4172908"/>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36">
            <a:extLst>
              <a:ext uri="{FF2B5EF4-FFF2-40B4-BE49-F238E27FC236}">
                <a16:creationId xmlns:a16="http://schemas.microsoft.com/office/drawing/2014/main" id="{C193484C-5099-344B-9346-17656A302BF3}"/>
              </a:ext>
            </a:extLst>
          </p:cNvPr>
          <p:cNvSpPr/>
          <p:nvPr/>
        </p:nvSpPr>
        <p:spPr>
          <a:xfrm>
            <a:off x="5347403" y="3454109"/>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a:extLst>
              <a:ext uri="{FF2B5EF4-FFF2-40B4-BE49-F238E27FC236}">
                <a16:creationId xmlns:a16="http://schemas.microsoft.com/office/drawing/2014/main" id="{A5E02E2A-717E-7544-900F-85E2B18580B0}"/>
              </a:ext>
            </a:extLst>
          </p:cNvPr>
          <p:cNvSpPr/>
          <p:nvPr/>
        </p:nvSpPr>
        <p:spPr>
          <a:xfrm>
            <a:off x="5371154" y="3834903"/>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a:extLst>
              <a:ext uri="{FF2B5EF4-FFF2-40B4-BE49-F238E27FC236}">
                <a16:creationId xmlns:a16="http://schemas.microsoft.com/office/drawing/2014/main" id="{332CBCAA-0D66-D24A-B145-80FC76C22589}"/>
              </a:ext>
            </a:extLst>
          </p:cNvPr>
          <p:cNvSpPr/>
          <p:nvPr/>
        </p:nvSpPr>
        <p:spPr>
          <a:xfrm>
            <a:off x="3966508" y="3202500"/>
            <a:ext cx="1567201" cy="1283927"/>
          </a:xfrm>
          <a:custGeom>
            <a:avLst/>
            <a:gdLst>
              <a:gd name="connsiteX0" fmla="*/ 0 w 1580030"/>
              <a:gd name="connsiteY0" fmla="*/ 1405217 h 1405217"/>
              <a:gd name="connsiteX1" fmla="*/ 0 w 1580030"/>
              <a:gd name="connsiteY1" fmla="*/ 625288 h 1405217"/>
              <a:gd name="connsiteX2" fmla="*/ 20171 w 1580030"/>
              <a:gd name="connsiteY2" fmla="*/ 457200 h 1405217"/>
              <a:gd name="connsiteX3" fmla="*/ 100853 w 1580030"/>
              <a:gd name="connsiteY3" fmla="*/ 349623 h 1405217"/>
              <a:gd name="connsiteX4" fmla="*/ 268941 w 1580030"/>
              <a:gd name="connsiteY4" fmla="*/ 127747 h 1405217"/>
              <a:gd name="connsiteX5" fmla="*/ 665630 w 1580030"/>
              <a:gd name="connsiteY5" fmla="*/ 0 h 1405217"/>
              <a:gd name="connsiteX6" fmla="*/ 1116106 w 1580030"/>
              <a:gd name="connsiteY6" fmla="*/ 0 h 1405217"/>
              <a:gd name="connsiteX7" fmla="*/ 1485900 w 1580030"/>
              <a:gd name="connsiteY7" fmla="*/ 87406 h 1405217"/>
              <a:gd name="connsiteX8" fmla="*/ 1580030 w 1580030"/>
              <a:gd name="connsiteY8" fmla="*/ 168088 h 1405217"/>
              <a:gd name="connsiteX0" fmla="*/ 0 w 1820060"/>
              <a:gd name="connsiteY0" fmla="*/ 1405217 h 1405217"/>
              <a:gd name="connsiteX1" fmla="*/ 0 w 1820060"/>
              <a:gd name="connsiteY1" fmla="*/ 625288 h 1405217"/>
              <a:gd name="connsiteX2" fmla="*/ 20171 w 1820060"/>
              <a:gd name="connsiteY2" fmla="*/ 457200 h 1405217"/>
              <a:gd name="connsiteX3" fmla="*/ 100853 w 1820060"/>
              <a:gd name="connsiteY3" fmla="*/ 349623 h 1405217"/>
              <a:gd name="connsiteX4" fmla="*/ 268941 w 1820060"/>
              <a:gd name="connsiteY4" fmla="*/ 127747 h 1405217"/>
              <a:gd name="connsiteX5" fmla="*/ 665630 w 1820060"/>
              <a:gd name="connsiteY5" fmla="*/ 0 h 1405217"/>
              <a:gd name="connsiteX6" fmla="*/ 1116106 w 1820060"/>
              <a:gd name="connsiteY6" fmla="*/ 0 h 1405217"/>
              <a:gd name="connsiteX7" fmla="*/ 1485900 w 1820060"/>
              <a:gd name="connsiteY7" fmla="*/ 87406 h 1405217"/>
              <a:gd name="connsiteX8" fmla="*/ 1820060 w 1820060"/>
              <a:gd name="connsiteY8" fmla="*/ 41954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859248 w 1859248"/>
              <a:gd name="connsiteY8" fmla="*/ 51098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747411 w 1859248"/>
              <a:gd name="connsiteY8" fmla="*/ 339746 h 1405217"/>
              <a:gd name="connsiteX9" fmla="*/ 1859248 w 1859248"/>
              <a:gd name="connsiteY9" fmla="*/ 510988 h 1405217"/>
              <a:gd name="connsiteX0" fmla="*/ 0 w 1859248"/>
              <a:gd name="connsiteY0" fmla="*/ 1456881 h 1456881"/>
              <a:gd name="connsiteX1" fmla="*/ 0 w 1859248"/>
              <a:gd name="connsiteY1" fmla="*/ 625288 h 1456881"/>
              <a:gd name="connsiteX2" fmla="*/ 20171 w 1859248"/>
              <a:gd name="connsiteY2" fmla="*/ 457200 h 1456881"/>
              <a:gd name="connsiteX3" fmla="*/ 100853 w 1859248"/>
              <a:gd name="connsiteY3" fmla="*/ 349623 h 1456881"/>
              <a:gd name="connsiteX4" fmla="*/ 268941 w 1859248"/>
              <a:gd name="connsiteY4" fmla="*/ 127747 h 1456881"/>
              <a:gd name="connsiteX5" fmla="*/ 665630 w 1859248"/>
              <a:gd name="connsiteY5" fmla="*/ 0 h 1456881"/>
              <a:gd name="connsiteX6" fmla="*/ 1116106 w 1859248"/>
              <a:gd name="connsiteY6" fmla="*/ 0 h 1456881"/>
              <a:gd name="connsiteX7" fmla="*/ 1485900 w 1859248"/>
              <a:gd name="connsiteY7" fmla="*/ 87406 h 1456881"/>
              <a:gd name="connsiteX8" fmla="*/ 1747411 w 1859248"/>
              <a:gd name="connsiteY8" fmla="*/ 339746 h 1456881"/>
              <a:gd name="connsiteX9" fmla="*/ 1859248 w 1859248"/>
              <a:gd name="connsiteY9" fmla="*/ 510988 h 1456881"/>
              <a:gd name="connsiteX0" fmla="*/ 0 w 1859248"/>
              <a:gd name="connsiteY0" fmla="*/ 1456881 h 1479697"/>
              <a:gd name="connsiteX1" fmla="*/ 0 w 1859248"/>
              <a:gd name="connsiteY1" fmla="*/ 625288 h 1479697"/>
              <a:gd name="connsiteX2" fmla="*/ 20171 w 1859248"/>
              <a:gd name="connsiteY2" fmla="*/ 457200 h 1479697"/>
              <a:gd name="connsiteX3" fmla="*/ 100853 w 1859248"/>
              <a:gd name="connsiteY3" fmla="*/ 349623 h 1479697"/>
              <a:gd name="connsiteX4" fmla="*/ 268941 w 1859248"/>
              <a:gd name="connsiteY4" fmla="*/ 127747 h 1479697"/>
              <a:gd name="connsiteX5" fmla="*/ 665630 w 1859248"/>
              <a:gd name="connsiteY5" fmla="*/ 0 h 1479697"/>
              <a:gd name="connsiteX6" fmla="*/ 1116106 w 1859248"/>
              <a:gd name="connsiteY6" fmla="*/ 0 h 1479697"/>
              <a:gd name="connsiteX7" fmla="*/ 1485900 w 1859248"/>
              <a:gd name="connsiteY7" fmla="*/ 87406 h 1479697"/>
              <a:gd name="connsiteX8" fmla="*/ 1747411 w 1859248"/>
              <a:gd name="connsiteY8" fmla="*/ 339746 h 1479697"/>
              <a:gd name="connsiteX9" fmla="*/ 1859248 w 1859248"/>
              <a:gd name="connsiteY9" fmla="*/ 1479697 h 1479697"/>
              <a:gd name="connsiteX0" fmla="*/ 0 w 1859248"/>
              <a:gd name="connsiteY0" fmla="*/ 1456881 h 1479697"/>
              <a:gd name="connsiteX1" fmla="*/ 0 w 1859248"/>
              <a:gd name="connsiteY1" fmla="*/ 625288 h 1479697"/>
              <a:gd name="connsiteX2" fmla="*/ 20171 w 1859248"/>
              <a:gd name="connsiteY2" fmla="*/ 457200 h 1479697"/>
              <a:gd name="connsiteX3" fmla="*/ 100853 w 1859248"/>
              <a:gd name="connsiteY3" fmla="*/ 349623 h 1479697"/>
              <a:gd name="connsiteX4" fmla="*/ 268941 w 1859248"/>
              <a:gd name="connsiteY4" fmla="*/ 127747 h 1479697"/>
              <a:gd name="connsiteX5" fmla="*/ 665630 w 1859248"/>
              <a:gd name="connsiteY5" fmla="*/ 0 h 1479697"/>
              <a:gd name="connsiteX6" fmla="*/ 1116106 w 1859248"/>
              <a:gd name="connsiteY6" fmla="*/ 0 h 1479697"/>
              <a:gd name="connsiteX7" fmla="*/ 1485900 w 1859248"/>
              <a:gd name="connsiteY7" fmla="*/ 87406 h 1479697"/>
              <a:gd name="connsiteX8" fmla="*/ 1747411 w 1859248"/>
              <a:gd name="connsiteY8" fmla="*/ 339746 h 1479697"/>
              <a:gd name="connsiteX9" fmla="*/ 1849627 w 1859248"/>
              <a:gd name="connsiteY9" fmla="*/ 476800 h 1479697"/>
              <a:gd name="connsiteX10" fmla="*/ 1859248 w 1859248"/>
              <a:gd name="connsiteY10" fmla="*/ 1479697 h 1479697"/>
              <a:gd name="connsiteX0" fmla="*/ 212082 w 1859248"/>
              <a:gd name="connsiteY0" fmla="*/ 1482713 h 1482713"/>
              <a:gd name="connsiteX1" fmla="*/ 0 w 1859248"/>
              <a:gd name="connsiteY1" fmla="*/ 625288 h 1482713"/>
              <a:gd name="connsiteX2" fmla="*/ 20171 w 1859248"/>
              <a:gd name="connsiteY2" fmla="*/ 457200 h 1482713"/>
              <a:gd name="connsiteX3" fmla="*/ 100853 w 1859248"/>
              <a:gd name="connsiteY3" fmla="*/ 349623 h 1482713"/>
              <a:gd name="connsiteX4" fmla="*/ 268941 w 1859248"/>
              <a:gd name="connsiteY4" fmla="*/ 127747 h 1482713"/>
              <a:gd name="connsiteX5" fmla="*/ 665630 w 1859248"/>
              <a:gd name="connsiteY5" fmla="*/ 0 h 1482713"/>
              <a:gd name="connsiteX6" fmla="*/ 1116106 w 1859248"/>
              <a:gd name="connsiteY6" fmla="*/ 0 h 1482713"/>
              <a:gd name="connsiteX7" fmla="*/ 1485900 w 1859248"/>
              <a:gd name="connsiteY7" fmla="*/ 87406 h 1482713"/>
              <a:gd name="connsiteX8" fmla="*/ 1747411 w 1859248"/>
              <a:gd name="connsiteY8" fmla="*/ 339746 h 1482713"/>
              <a:gd name="connsiteX9" fmla="*/ 1849627 w 1859248"/>
              <a:gd name="connsiteY9" fmla="*/ 476800 h 1482713"/>
              <a:gd name="connsiteX10" fmla="*/ 1859248 w 1859248"/>
              <a:gd name="connsiteY10" fmla="*/ 1479697 h 1482713"/>
              <a:gd name="connsiteX0" fmla="*/ 212082 w 1859248"/>
              <a:gd name="connsiteY0" fmla="*/ 1482713 h 1482713"/>
              <a:gd name="connsiteX1" fmla="*/ 24191 w 1859248"/>
              <a:gd name="connsiteY1" fmla="*/ 1091051 h 1482713"/>
              <a:gd name="connsiteX2" fmla="*/ 0 w 1859248"/>
              <a:gd name="connsiteY2" fmla="*/ 625288 h 1482713"/>
              <a:gd name="connsiteX3" fmla="*/ 20171 w 1859248"/>
              <a:gd name="connsiteY3" fmla="*/ 457200 h 1482713"/>
              <a:gd name="connsiteX4" fmla="*/ 100853 w 1859248"/>
              <a:gd name="connsiteY4" fmla="*/ 349623 h 1482713"/>
              <a:gd name="connsiteX5" fmla="*/ 268941 w 1859248"/>
              <a:gd name="connsiteY5" fmla="*/ 127747 h 1482713"/>
              <a:gd name="connsiteX6" fmla="*/ 665630 w 1859248"/>
              <a:gd name="connsiteY6" fmla="*/ 0 h 1482713"/>
              <a:gd name="connsiteX7" fmla="*/ 1116106 w 1859248"/>
              <a:gd name="connsiteY7" fmla="*/ 0 h 1482713"/>
              <a:gd name="connsiteX8" fmla="*/ 1485900 w 1859248"/>
              <a:gd name="connsiteY8" fmla="*/ 87406 h 1482713"/>
              <a:gd name="connsiteX9" fmla="*/ 1747411 w 1859248"/>
              <a:gd name="connsiteY9" fmla="*/ 339746 h 1482713"/>
              <a:gd name="connsiteX10" fmla="*/ 1849627 w 1859248"/>
              <a:gd name="connsiteY10" fmla="*/ 476800 h 1482713"/>
              <a:gd name="connsiteX11" fmla="*/ 1859248 w 1859248"/>
              <a:gd name="connsiteY11" fmla="*/ 1479697 h 1482713"/>
              <a:gd name="connsiteX0" fmla="*/ 212082 w 1859248"/>
              <a:gd name="connsiteY0" fmla="*/ 1482713 h 1482713"/>
              <a:gd name="connsiteX1" fmla="*/ 19577 w 1859248"/>
              <a:gd name="connsiteY1" fmla="*/ 1320353 h 1482713"/>
              <a:gd name="connsiteX2" fmla="*/ 24191 w 1859248"/>
              <a:gd name="connsiteY2" fmla="*/ 1091051 h 1482713"/>
              <a:gd name="connsiteX3" fmla="*/ 0 w 1859248"/>
              <a:gd name="connsiteY3" fmla="*/ 625288 h 1482713"/>
              <a:gd name="connsiteX4" fmla="*/ 20171 w 1859248"/>
              <a:gd name="connsiteY4" fmla="*/ 457200 h 1482713"/>
              <a:gd name="connsiteX5" fmla="*/ 100853 w 1859248"/>
              <a:gd name="connsiteY5" fmla="*/ 349623 h 1482713"/>
              <a:gd name="connsiteX6" fmla="*/ 268941 w 1859248"/>
              <a:gd name="connsiteY6" fmla="*/ 127747 h 1482713"/>
              <a:gd name="connsiteX7" fmla="*/ 665630 w 1859248"/>
              <a:gd name="connsiteY7" fmla="*/ 0 h 1482713"/>
              <a:gd name="connsiteX8" fmla="*/ 1116106 w 1859248"/>
              <a:gd name="connsiteY8" fmla="*/ 0 h 1482713"/>
              <a:gd name="connsiteX9" fmla="*/ 1485900 w 1859248"/>
              <a:gd name="connsiteY9" fmla="*/ 87406 h 1482713"/>
              <a:gd name="connsiteX10" fmla="*/ 1747411 w 1859248"/>
              <a:gd name="connsiteY10" fmla="*/ 339746 h 1482713"/>
              <a:gd name="connsiteX11" fmla="*/ 1849627 w 1859248"/>
              <a:gd name="connsiteY11" fmla="*/ 476800 h 1482713"/>
              <a:gd name="connsiteX12" fmla="*/ 1859248 w 1859248"/>
              <a:gd name="connsiteY12" fmla="*/ 1479697 h 1482713"/>
              <a:gd name="connsiteX0" fmla="*/ 212082 w 1859248"/>
              <a:gd name="connsiteY0" fmla="*/ 1482713 h 1482713"/>
              <a:gd name="connsiteX1" fmla="*/ 176457 w 1859248"/>
              <a:gd name="connsiteY1" fmla="*/ 1387794 h 1482713"/>
              <a:gd name="connsiteX2" fmla="*/ 19577 w 1859248"/>
              <a:gd name="connsiteY2" fmla="*/ 1320353 h 1482713"/>
              <a:gd name="connsiteX3" fmla="*/ 24191 w 1859248"/>
              <a:gd name="connsiteY3" fmla="*/ 1091051 h 1482713"/>
              <a:gd name="connsiteX4" fmla="*/ 0 w 1859248"/>
              <a:gd name="connsiteY4" fmla="*/ 625288 h 1482713"/>
              <a:gd name="connsiteX5" fmla="*/ 20171 w 1859248"/>
              <a:gd name="connsiteY5" fmla="*/ 457200 h 1482713"/>
              <a:gd name="connsiteX6" fmla="*/ 100853 w 1859248"/>
              <a:gd name="connsiteY6" fmla="*/ 349623 h 1482713"/>
              <a:gd name="connsiteX7" fmla="*/ 268941 w 1859248"/>
              <a:gd name="connsiteY7" fmla="*/ 127747 h 1482713"/>
              <a:gd name="connsiteX8" fmla="*/ 665630 w 1859248"/>
              <a:gd name="connsiteY8" fmla="*/ 0 h 1482713"/>
              <a:gd name="connsiteX9" fmla="*/ 1116106 w 1859248"/>
              <a:gd name="connsiteY9" fmla="*/ 0 h 1482713"/>
              <a:gd name="connsiteX10" fmla="*/ 1485900 w 1859248"/>
              <a:gd name="connsiteY10" fmla="*/ 87406 h 1482713"/>
              <a:gd name="connsiteX11" fmla="*/ 1747411 w 1859248"/>
              <a:gd name="connsiteY11" fmla="*/ 339746 h 1482713"/>
              <a:gd name="connsiteX12" fmla="*/ 1849627 w 1859248"/>
              <a:gd name="connsiteY12" fmla="*/ 476800 h 1482713"/>
              <a:gd name="connsiteX13" fmla="*/ 1859248 w 1859248"/>
              <a:gd name="connsiteY13" fmla="*/ 1479697 h 1482713"/>
              <a:gd name="connsiteX0" fmla="*/ 212082 w 1859248"/>
              <a:gd name="connsiteY0" fmla="*/ 1482713 h 1483593"/>
              <a:gd name="connsiteX1" fmla="*/ 176457 w 1859248"/>
              <a:gd name="connsiteY1" fmla="*/ 1387794 h 1483593"/>
              <a:gd name="connsiteX2" fmla="*/ 19577 w 1859248"/>
              <a:gd name="connsiteY2" fmla="*/ 1473221 h 1483593"/>
              <a:gd name="connsiteX3" fmla="*/ 24191 w 1859248"/>
              <a:gd name="connsiteY3" fmla="*/ 1091051 h 1483593"/>
              <a:gd name="connsiteX4" fmla="*/ 0 w 1859248"/>
              <a:gd name="connsiteY4" fmla="*/ 625288 h 1483593"/>
              <a:gd name="connsiteX5" fmla="*/ 20171 w 1859248"/>
              <a:gd name="connsiteY5" fmla="*/ 457200 h 1483593"/>
              <a:gd name="connsiteX6" fmla="*/ 100853 w 1859248"/>
              <a:gd name="connsiteY6" fmla="*/ 349623 h 1483593"/>
              <a:gd name="connsiteX7" fmla="*/ 268941 w 1859248"/>
              <a:gd name="connsiteY7" fmla="*/ 127747 h 1483593"/>
              <a:gd name="connsiteX8" fmla="*/ 665630 w 1859248"/>
              <a:gd name="connsiteY8" fmla="*/ 0 h 1483593"/>
              <a:gd name="connsiteX9" fmla="*/ 1116106 w 1859248"/>
              <a:gd name="connsiteY9" fmla="*/ 0 h 1483593"/>
              <a:gd name="connsiteX10" fmla="*/ 1485900 w 1859248"/>
              <a:gd name="connsiteY10" fmla="*/ 87406 h 1483593"/>
              <a:gd name="connsiteX11" fmla="*/ 1747411 w 1859248"/>
              <a:gd name="connsiteY11" fmla="*/ 339746 h 1483593"/>
              <a:gd name="connsiteX12" fmla="*/ 1849627 w 1859248"/>
              <a:gd name="connsiteY12" fmla="*/ 476800 h 1483593"/>
              <a:gd name="connsiteX13" fmla="*/ 1859248 w 1859248"/>
              <a:gd name="connsiteY13" fmla="*/ 1479697 h 1483593"/>
              <a:gd name="connsiteX0" fmla="*/ 213702 w 1860868"/>
              <a:gd name="connsiteY0" fmla="*/ 1482713 h 1510643"/>
              <a:gd name="connsiteX1" fmla="*/ 178077 w 1860868"/>
              <a:gd name="connsiteY1" fmla="*/ 1387794 h 1510643"/>
              <a:gd name="connsiteX2" fmla="*/ 21197 w 1860868"/>
              <a:gd name="connsiteY2" fmla="*/ 1473221 h 1510643"/>
              <a:gd name="connsiteX3" fmla="*/ 1620 w 1860868"/>
              <a:gd name="connsiteY3" fmla="*/ 625288 h 1510643"/>
              <a:gd name="connsiteX4" fmla="*/ 21791 w 1860868"/>
              <a:gd name="connsiteY4" fmla="*/ 457200 h 1510643"/>
              <a:gd name="connsiteX5" fmla="*/ 102473 w 1860868"/>
              <a:gd name="connsiteY5" fmla="*/ 349623 h 1510643"/>
              <a:gd name="connsiteX6" fmla="*/ 270561 w 1860868"/>
              <a:gd name="connsiteY6" fmla="*/ 127747 h 1510643"/>
              <a:gd name="connsiteX7" fmla="*/ 667250 w 1860868"/>
              <a:gd name="connsiteY7" fmla="*/ 0 h 1510643"/>
              <a:gd name="connsiteX8" fmla="*/ 1117726 w 1860868"/>
              <a:gd name="connsiteY8" fmla="*/ 0 h 1510643"/>
              <a:gd name="connsiteX9" fmla="*/ 1487520 w 1860868"/>
              <a:gd name="connsiteY9" fmla="*/ 87406 h 1510643"/>
              <a:gd name="connsiteX10" fmla="*/ 1749031 w 1860868"/>
              <a:gd name="connsiteY10" fmla="*/ 339746 h 1510643"/>
              <a:gd name="connsiteX11" fmla="*/ 1851247 w 1860868"/>
              <a:gd name="connsiteY11" fmla="*/ 476800 h 1510643"/>
              <a:gd name="connsiteX12" fmla="*/ 1860868 w 1860868"/>
              <a:gd name="connsiteY12" fmla="*/ 1479697 h 1510643"/>
              <a:gd name="connsiteX0" fmla="*/ 212129 w 1859295"/>
              <a:gd name="connsiteY0" fmla="*/ 1482713 h 1526558"/>
              <a:gd name="connsiteX1" fmla="*/ 176504 w 1859295"/>
              <a:gd name="connsiteY1" fmla="*/ 1387794 h 1526558"/>
              <a:gd name="connsiteX2" fmla="*/ 125751 w 1859295"/>
              <a:gd name="connsiteY2" fmla="*/ 1432755 h 1526558"/>
              <a:gd name="connsiteX3" fmla="*/ 19624 w 1859295"/>
              <a:gd name="connsiteY3" fmla="*/ 1473221 h 1526558"/>
              <a:gd name="connsiteX4" fmla="*/ 47 w 1859295"/>
              <a:gd name="connsiteY4" fmla="*/ 625288 h 1526558"/>
              <a:gd name="connsiteX5" fmla="*/ 20218 w 1859295"/>
              <a:gd name="connsiteY5" fmla="*/ 457200 h 1526558"/>
              <a:gd name="connsiteX6" fmla="*/ 100900 w 1859295"/>
              <a:gd name="connsiteY6" fmla="*/ 349623 h 1526558"/>
              <a:gd name="connsiteX7" fmla="*/ 268988 w 1859295"/>
              <a:gd name="connsiteY7" fmla="*/ 127747 h 1526558"/>
              <a:gd name="connsiteX8" fmla="*/ 665677 w 1859295"/>
              <a:gd name="connsiteY8" fmla="*/ 0 h 1526558"/>
              <a:gd name="connsiteX9" fmla="*/ 1116153 w 1859295"/>
              <a:gd name="connsiteY9" fmla="*/ 0 h 1526558"/>
              <a:gd name="connsiteX10" fmla="*/ 1485947 w 1859295"/>
              <a:gd name="connsiteY10" fmla="*/ 87406 h 1526558"/>
              <a:gd name="connsiteX11" fmla="*/ 1747458 w 1859295"/>
              <a:gd name="connsiteY11" fmla="*/ 339746 h 1526558"/>
              <a:gd name="connsiteX12" fmla="*/ 1849674 w 1859295"/>
              <a:gd name="connsiteY12" fmla="*/ 476800 h 1526558"/>
              <a:gd name="connsiteX13" fmla="*/ 1859295 w 1859295"/>
              <a:gd name="connsiteY13" fmla="*/ 1479697 h 1526558"/>
              <a:gd name="connsiteX0" fmla="*/ 189058 w 1859295"/>
              <a:gd name="connsiteY0" fmla="*/ 525041 h 1526558"/>
              <a:gd name="connsiteX1" fmla="*/ 176504 w 1859295"/>
              <a:gd name="connsiteY1" fmla="*/ 1387794 h 1526558"/>
              <a:gd name="connsiteX2" fmla="*/ 125751 w 1859295"/>
              <a:gd name="connsiteY2" fmla="*/ 1432755 h 1526558"/>
              <a:gd name="connsiteX3" fmla="*/ 19624 w 1859295"/>
              <a:gd name="connsiteY3" fmla="*/ 1473221 h 1526558"/>
              <a:gd name="connsiteX4" fmla="*/ 47 w 1859295"/>
              <a:gd name="connsiteY4" fmla="*/ 625288 h 1526558"/>
              <a:gd name="connsiteX5" fmla="*/ 20218 w 1859295"/>
              <a:gd name="connsiteY5" fmla="*/ 457200 h 1526558"/>
              <a:gd name="connsiteX6" fmla="*/ 100900 w 1859295"/>
              <a:gd name="connsiteY6" fmla="*/ 349623 h 1526558"/>
              <a:gd name="connsiteX7" fmla="*/ 268988 w 1859295"/>
              <a:gd name="connsiteY7" fmla="*/ 127747 h 1526558"/>
              <a:gd name="connsiteX8" fmla="*/ 665677 w 1859295"/>
              <a:gd name="connsiteY8" fmla="*/ 0 h 1526558"/>
              <a:gd name="connsiteX9" fmla="*/ 1116153 w 1859295"/>
              <a:gd name="connsiteY9" fmla="*/ 0 h 1526558"/>
              <a:gd name="connsiteX10" fmla="*/ 1485947 w 1859295"/>
              <a:gd name="connsiteY10" fmla="*/ 87406 h 1526558"/>
              <a:gd name="connsiteX11" fmla="*/ 1747458 w 1859295"/>
              <a:gd name="connsiteY11" fmla="*/ 339746 h 1526558"/>
              <a:gd name="connsiteX12" fmla="*/ 1849674 w 1859295"/>
              <a:gd name="connsiteY12" fmla="*/ 476800 h 1526558"/>
              <a:gd name="connsiteX13" fmla="*/ 1859295 w 1859295"/>
              <a:gd name="connsiteY13" fmla="*/ 1479697 h 1526558"/>
              <a:gd name="connsiteX0" fmla="*/ 189058 w 1859295"/>
              <a:gd name="connsiteY0" fmla="*/ 525041 h 1535073"/>
              <a:gd name="connsiteX1" fmla="*/ 176504 w 1859295"/>
              <a:gd name="connsiteY1" fmla="*/ 1387794 h 1535073"/>
              <a:gd name="connsiteX2" fmla="*/ 176507 w 1859295"/>
              <a:gd name="connsiteY2" fmla="*/ 1468724 h 1535073"/>
              <a:gd name="connsiteX3" fmla="*/ 19624 w 1859295"/>
              <a:gd name="connsiteY3" fmla="*/ 1473221 h 1535073"/>
              <a:gd name="connsiteX4" fmla="*/ 47 w 1859295"/>
              <a:gd name="connsiteY4" fmla="*/ 625288 h 1535073"/>
              <a:gd name="connsiteX5" fmla="*/ 20218 w 1859295"/>
              <a:gd name="connsiteY5" fmla="*/ 457200 h 1535073"/>
              <a:gd name="connsiteX6" fmla="*/ 100900 w 1859295"/>
              <a:gd name="connsiteY6" fmla="*/ 349623 h 1535073"/>
              <a:gd name="connsiteX7" fmla="*/ 268988 w 1859295"/>
              <a:gd name="connsiteY7" fmla="*/ 127747 h 1535073"/>
              <a:gd name="connsiteX8" fmla="*/ 665677 w 1859295"/>
              <a:gd name="connsiteY8" fmla="*/ 0 h 1535073"/>
              <a:gd name="connsiteX9" fmla="*/ 1116153 w 1859295"/>
              <a:gd name="connsiteY9" fmla="*/ 0 h 1535073"/>
              <a:gd name="connsiteX10" fmla="*/ 1485947 w 1859295"/>
              <a:gd name="connsiteY10" fmla="*/ 87406 h 1535073"/>
              <a:gd name="connsiteX11" fmla="*/ 1747458 w 1859295"/>
              <a:gd name="connsiteY11" fmla="*/ 339746 h 1535073"/>
              <a:gd name="connsiteX12" fmla="*/ 1849674 w 1859295"/>
              <a:gd name="connsiteY12" fmla="*/ 476800 h 1535073"/>
              <a:gd name="connsiteX13" fmla="*/ 1859295 w 1859295"/>
              <a:gd name="connsiteY13" fmla="*/ 1479697 h 1535073"/>
              <a:gd name="connsiteX0" fmla="*/ 189058 w 1859295"/>
              <a:gd name="connsiteY0" fmla="*/ 525041 h 1580767"/>
              <a:gd name="connsiteX1" fmla="*/ 176507 w 1859295"/>
              <a:gd name="connsiteY1" fmla="*/ 1468724 h 1580767"/>
              <a:gd name="connsiteX2" fmla="*/ 19624 w 1859295"/>
              <a:gd name="connsiteY2" fmla="*/ 1473221 h 1580767"/>
              <a:gd name="connsiteX3" fmla="*/ 47 w 1859295"/>
              <a:gd name="connsiteY3" fmla="*/ 625288 h 1580767"/>
              <a:gd name="connsiteX4" fmla="*/ 20218 w 1859295"/>
              <a:gd name="connsiteY4" fmla="*/ 457200 h 1580767"/>
              <a:gd name="connsiteX5" fmla="*/ 100900 w 1859295"/>
              <a:gd name="connsiteY5" fmla="*/ 349623 h 1580767"/>
              <a:gd name="connsiteX6" fmla="*/ 268988 w 1859295"/>
              <a:gd name="connsiteY6" fmla="*/ 127747 h 1580767"/>
              <a:gd name="connsiteX7" fmla="*/ 665677 w 1859295"/>
              <a:gd name="connsiteY7" fmla="*/ 0 h 1580767"/>
              <a:gd name="connsiteX8" fmla="*/ 1116153 w 1859295"/>
              <a:gd name="connsiteY8" fmla="*/ 0 h 1580767"/>
              <a:gd name="connsiteX9" fmla="*/ 1485947 w 1859295"/>
              <a:gd name="connsiteY9" fmla="*/ 87406 h 1580767"/>
              <a:gd name="connsiteX10" fmla="*/ 1747458 w 1859295"/>
              <a:gd name="connsiteY10" fmla="*/ 339746 h 1580767"/>
              <a:gd name="connsiteX11" fmla="*/ 1849674 w 1859295"/>
              <a:gd name="connsiteY11" fmla="*/ 476800 h 1580767"/>
              <a:gd name="connsiteX12" fmla="*/ 1859295 w 1859295"/>
              <a:gd name="connsiteY12" fmla="*/ 1479697 h 1580767"/>
              <a:gd name="connsiteX0" fmla="*/ 189058 w 1859295"/>
              <a:gd name="connsiteY0" fmla="*/ 525041 h 1581375"/>
              <a:gd name="connsiteX1" fmla="*/ 181120 w 1859295"/>
              <a:gd name="connsiteY1" fmla="*/ 515546 h 1581375"/>
              <a:gd name="connsiteX2" fmla="*/ 176507 w 1859295"/>
              <a:gd name="connsiteY2" fmla="*/ 1468724 h 1581375"/>
              <a:gd name="connsiteX3" fmla="*/ 19624 w 1859295"/>
              <a:gd name="connsiteY3" fmla="*/ 1473221 h 1581375"/>
              <a:gd name="connsiteX4" fmla="*/ 47 w 1859295"/>
              <a:gd name="connsiteY4" fmla="*/ 625288 h 1581375"/>
              <a:gd name="connsiteX5" fmla="*/ 20218 w 1859295"/>
              <a:gd name="connsiteY5" fmla="*/ 457200 h 1581375"/>
              <a:gd name="connsiteX6" fmla="*/ 100900 w 1859295"/>
              <a:gd name="connsiteY6" fmla="*/ 349623 h 1581375"/>
              <a:gd name="connsiteX7" fmla="*/ 268988 w 1859295"/>
              <a:gd name="connsiteY7" fmla="*/ 127747 h 1581375"/>
              <a:gd name="connsiteX8" fmla="*/ 665677 w 1859295"/>
              <a:gd name="connsiteY8" fmla="*/ 0 h 1581375"/>
              <a:gd name="connsiteX9" fmla="*/ 1116153 w 1859295"/>
              <a:gd name="connsiteY9" fmla="*/ 0 h 1581375"/>
              <a:gd name="connsiteX10" fmla="*/ 1485947 w 1859295"/>
              <a:gd name="connsiteY10" fmla="*/ 87406 h 1581375"/>
              <a:gd name="connsiteX11" fmla="*/ 1747458 w 1859295"/>
              <a:gd name="connsiteY11" fmla="*/ 339746 h 1581375"/>
              <a:gd name="connsiteX12" fmla="*/ 1849674 w 1859295"/>
              <a:gd name="connsiteY12" fmla="*/ 476800 h 1581375"/>
              <a:gd name="connsiteX13" fmla="*/ 1859295 w 1859295"/>
              <a:gd name="connsiteY13" fmla="*/ 1479697 h 1581375"/>
              <a:gd name="connsiteX0" fmla="*/ 189058 w 1859295"/>
              <a:gd name="connsiteY0" fmla="*/ 525041 h 1581375"/>
              <a:gd name="connsiteX1" fmla="*/ 310315 w 1859295"/>
              <a:gd name="connsiteY1" fmla="*/ 304230 h 1581375"/>
              <a:gd name="connsiteX2" fmla="*/ 176507 w 1859295"/>
              <a:gd name="connsiteY2" fmla="*/ 1468724 h 1581375"/>
              <a:gd name="connsiteX3" fmla="*/ 19624 w 1859295"/>
              <a:gd name="connsiteY3" fmla="*/ 1473221 h 1581375"/>
              <a:gd name="connsiteX4" fmla="*/ 47 w 1859295"/>
              <a:gd name="connsiteY4" fmla="*/ 625288 h 1581375"/>
              <a:gd name="connsiteX5" fmla="*/ 20218 w 1859295"/>
              <a:gd name="connsiteY5" fmla="*/ 457200 h 1581375"/>
              <a:gd name="connsiteX6" fmla="*/ 100900 w 1859295"/>
              <a:gd name="connsiteY6" fmla="*/ 349623 h 1581375"/>
              <a:gd name="connsiteX7" fmla="*/ 268988 w 1859295"/>
              <a:gd name="connsiteY7" fmla="*/ 127747 h 1581375"/>
              <a:gd name="connsiteX8" fmla="*/ 665677 w 1859295"/>
              <a:gd name="connsiteY8" fmla="*/ 0 h 1581375"/>
              <a:gd name="connsiteX9" fmla="*/ 1116153 w 1859295"/>
              <a:gd name="connsiteY9" fmla="*/ 0 h 1581375"/>
              <a:gd name="connsiteX10" fmla="*/ 1485947 w 1859295"/>
              <a:gd name="connsiteY10" fmla="*/ 87406 h 1581375"/>
              <a:gd name="connsiteX11" fmla="*/ 1747458 w 1859295"/>
              <a:gd name="connsiteY11" fmla="*/ 339746 h 1581375"/>
              <a:gd name="connsiteX12" fmla="*/ 1849674 w 1859295"/>
              <a:gd name="connsiteY12" fmla="*/ 476800 h 1581375"/>
              <a:gd name="connsiteX13" fmla="*/ 1859295 w 1859295"/>
              <a:gd name="connsiteY13" fmla="*/ 1479697 h 1581375"/>
              <a:gd name="connsiteX0" fmla="*/ 189058 w 1859295"/>
              <a:gd name="connsiteY0" fmla="*/ 525041 h 1581375"/>
              <a:gd name="connsiteX1" fmla="*/ 181120 w 1859295"/>
              <a:gd name="connsiteY1" fmla="*/ 672911 h 1581375"/>
              <a:gd name="connsiteX2" fmla="*/ 176507 w 1859295"/>
              <a:gd name="connsiteY2" fmla="*/ 1468724 h 1581375"/>
              <a:gd name="connsiteX3" fmla="*/ 19624 w 1859295"/>
              <a:gd name="connsiteY3" fmla="*/ 1473221 h 1581375"/>
              <a:gd name="connsiteX4" fmla="*/ 47 w 1859295"/>
              <a:gd name="connsiteY4" fmla="*/ 625288 h 1581375"/>
              <a:gd name="connsiteX5" fmla="*/ 20218 w 1859295"/>
              <a:gd name="connsiteY5" fmla="*/ 457200 h 1581375"/>
              <a:gd name="connsiteX6" fmla="*/ 100900 w 1859295"/>
              <a:gd name="connsiteY6" fmla="*/ 349623 h 1581375"/>
              <a:gd name="connsiteX7" fmla="*/ 268988 w 1859295"/>
              <a:gd name="connsiteY7" fmla="*/ 127747 h 1581375"/>
              <a:gd name="connsiteX8" fmla="*/ 665677 w 1859295"/>
              <a:gd name="connsiteY8" fmla="*/ 0 h 1581375"/>
              <a:gd name="connsiteX9" fmla="*/ 1116153 w 1859295"/>
              <a:gd name="connsiteY9" fmla="*/ 0 h 1581375"/>
              <a:gd name="connsiteX10" fmla="*/ 1485947 w 1859295"/>
              <a:gd name="connsiteY10" fmla="*/ 87406 h 1581375"/>
              <a:gd name="connsiteX11" fmla="*/ 1747458 w 1859295"/>
              <a:gd name="connsiteY11" fmla="*/ 339746 h 1581375"/>
              <a:gd name="connsiteX12" fmla="*/ 1849674 w 1859295"/>
              <a:gd name="connsiteY12" fmla="*/ 476800 h 1581375"/>
              <a:gd name="connsiteX13" fmla="*/ 1859295 w 1859295"/>
              <a:gd name="connsiteY13" fmla="*/ 1479697 h 1581375"/>
              <a:gd name="connsiteX0" fmla="*/ 285955 w 1859295"/>
              <a:gd name="connsiteY0" fmla="*/ 300236 h 1581375"/>
              <a:gd name="connsiteX1" fmla="*/ 181120 w 1859295"/>
              <a:gd name="connsiteY1" fmla="*/ 672911 h 1581375"/>
              <a:gd name="connsiteX2" fmla="*/ 176507 w 1859295"/>
              <a:gd name="connsiteY2" fmla="*/ 1468724 h 1581375"/>
              <a:gd name="connsiteX3" fmla="*/ 19624 w 1859295"/>
              <a:gd name="connsiteY3" fmla="*/ 1473221 h 1581375"/>
              <a:gd name="connsiteX4" fmla="*/ 47 w 1859295"/>
              <a:gd name="connsiteY4" fmla="*/ 625288 h 1581375"/>
              <a:gd name="connsiteX5" fmla="*/ 20218 w 1859295"/>
              <a:gd name="connsiteY5" fmla="*/ 457200 h 1581375"/>
              <a:gd name="connsiteX6" fmla="*/ 100900 w 1859295"/>
              <a:gd name="connsiteY6" fmla="*/ 349623 h 1581375"/>
              <a:gd name="connsiteX7" fmla="*/ 268988 w 1859295"/>
              <a:gd name="connsiteY7" fmla="*/ 127747 h 1581375"/>
              <a:gd name="connsiteX8" fmla="*/ 665677 w 1859295"/>
              <a:gd name="connsiteY8" fmla="*/ 0 h 1581375"/>
              <a:gd name="connsiteX9" fmla="*/ 1116153 w 1859295"/>
              <a:gd name="connsiteY9" fmla="*/ 0 h 1581375"/>
              <a:gd name="connsiteX10" fmla="*/ 1485947 w 1859295"/>
              <a:gd name="connsiteY10" fmla="*/ 87406 h 1581375"/>
              <a:gd name="connsiteX11" fmla="*/ 1747458 w 1859295"/>
              <a:gd name="connsiteY11" fmla="*/ 339746 h 1581375"/>
              <a:gd name="connsiteX12" fmla="*/ 1849674 w 1859295"/>
              <a:gd name="connsiteY12" fmla="*/ 476800 h 1581375"/>
              <a:gd name="connsiteX13" fmla="*/ 1859295 w 1859295"/>
              <a:gd name="connsiteY13" fmla="*/ 1479697 h 1581375"/>
              <a:gd name="connsiteX0" fmla="*/ 908862 w 1859295"/>
              <a:gd name="connsiteY0" fmla="*/ 147368 h 1581375"/>
              <a:gd name="connsiteX1" fmla="*/ 181120 w 1859295"/>
              <a:gd name="connsiteY1" fmla="*/ 672911 h 1581375"/>
              <a:gd name="connsiteX2" fmla="*/ 176507 w 1859295"/>
              <a:gd name="connsiteY2" fmla="*/ 1468724 h 1581375"/>
              <a:gd name="connsiteX3" fmla="*/ 19624 w 1859295"/>
              <a:gd name="connsiteY3" fmla="*/ 1473221 h 1581375"/>
              <a:gd name="connsiteX4" fmla="*/ 47 w 1859295"/>
              <a:gd name="connsiteY4" fmla="*/ 625288 h 1581375"/>
              <a:gd name="connsiteX5" fmla="*/ 20218 w 1859295"/>
              <a:gd name="connsiteY5" fmla="*/ 457200 h 1581375"/>
              <a:gd name="connsiteX6" fmla="*/ 100900 w 1859295"/>
              <a:gd name="connsiteY6" fmla="*/ 349623 h 1581375"/>
              <a:gd name="connsiteX7" fmla="*/ 268988 w 1859295"/>
              <a:gd name="connsiteY7" fmla="*/ 127747 h 1581375"/>
              <a:gd name="connsiteX8" fmla="*/ 665677 w 1859295"/>
              <a:gd name="connsiteY8" fmla="*/ 0 h 1581375"/>
              <a:gd name="connsiteX9" fmla="*/ 1116153 w 1859295"/>
              <a:gd name="connsiteY9" fmla="*/ 0 h 1581375"/>
              <a:gd name="connsiteX10" fmla="*/ 1485947 w 1859295"/>
              <a:gd name="connsiteY10" fmla="*/ 87406 h 1581375"/>
              <a:gd name="connsiteX11" fmla="*/ 1747458 w 1859295"/>
              <a:gd name="connsiteY11" fmla="*/ 339746 h 1581375"/>
              <a:gd name="connsiteX12" fmla="*/ 1849674 w 1859295"/>
              <a:gd name="connsiteY12" fmla="*/ 476800 h 1581375"/>
              <a:gd name="connsiteX13" fmla="*/ 1859295 w 1859295"/>
              <a:gd name="connsiteY13" fmla="*/ 1479697 h 1581375"/>
              <a:gd name="connsiteX0" fmla="*/ 908862 w 1859295"/>
              <a:gd name="connsiteY0" fmla="*/ 147368 h 1581375"/>
              <a:gd name="connsiteX1" fmla="*/ 499494 w 1859295"/>
              <a:gd name="connsiteY1" fmla="*/ 196322 h 1581375"/>
              <a:gd name="connsiteX2" fmla="*/ 181120 w 1859295"/>
              <a:gd name="connsiteY2" fmla="*/ 672911 h 1581375"/>
              <a:gd name="connsiteX3" fmla="*/ 176507 w 1859295"/>
              <a:gd name="connsiteY3" fmla="*/ 1468724 h 1581375"/>
              <a:gd name="connsiteX4" fmla="*/ 19624 w 1859295"/>
              <a:gd name="connsiteY4" fmla="*/ 1473221 h 1581375"/>
              <a:gd name="connsiteX5" fmla="*/ 47 w 1859295"/>
              <a:gd name="connsiteY5" fmla="*/ 625288 h 1581375"/>
              <a:gd name="connsiteX6" fmla="*/ 20218 w 1859295"/>
              <a:gd name="connsiteY6" fmla="*/ 457200 h 1581375"/>
              <a:gd name="connsiteX7" fmla="*/ 100900 w 1859295"/>
              <a:gd name="connsiteY7" fmla="*/ 349623 h 1581375"/>
              <a:gd name="connsiteX8" fmla="*/ 268988 w 1859295"/>
              <a:gd name="connsiteY8" fmla="*/ 127747 h 1581375"/>
              <a:gd name="connsiteX9" fmla="*/ 665677 w 1859295"/>
              <a:gd name="connsiteY9" fmla="*/ 0 h 1581375"/>
              <a:gd name="connsiteX10" fmla="*/ 1116153 w 1859295"/>
              <a:gd name="connsiteY10" fmla="*/ 0 h 1581375"/>
              <a:gd name="connsiteX11" fmla="*/ 1485947 w 1859295"/>
              <a:gd name="connsiteY11" fmla="*/ 87406 h 1581375"/>
              <a:gd name="connsiteX12" fmla="*/ 1747458 w 1859295"/>
              <a:gd name="connsiteY12" fmla="*/ 339746 h 1581375"/>
              <a:gd name="connsiteX13" fmla="*/ 1849674 w 1859295"/>
              <a:gd name="connsiteY13" fmla="*/ 476800 h 1581375"/>
              <a:gd name="connsiteX14" fmla="*/ 1859295 w 1859295"/>
              <a:gd name="connsiteY14" fmla="*/ 1479697 h 1581375"/>
              <a:gd name="connsiteX0" fmla="*/ 908862 w 1859295"/>
              <a:gd name="connsiteY0" fmla="*/ 147368 h 1581375"/>
              <a:gd name="connsiteX1" fmla="*/ 499494 w 1859295"/>
              <a:gd name="connsiteY1" fmla="*/ 196322 h 1581375"/>
              <a:gd name="connsiteX2" fmla="*/ 268788 w 1859295"/>
              <a:gd name="connsiteY2" fmla="*/ 353686 h 1581375"/>
              <a:gd name="connsiteX3" fmla="*/ 181120 w 1859295"/>
              <a:gd name="connsiteY3" fmla="*/ 672911 h 1581375"/>
              <a:gd name="connsiteX4" fmla="*/ 176507 w 1859295"/>
              <a:gd name="connsiteY4" fmla="*/ 1468724 h 1581375"/>
              <a:gd name="connsiteX5" fmla="*/ 19624 w 1859295"/>
              <a:gd name="connsiteY5" fmla="*/ 1473221 h 1581375"/>
              <a:gd name="connsiteX6" fmla="*/ 47 w 1859295"/>
              <a:gd name="connsiteY6" fmla="*/ 625288 h 1581375"/>
              <a:gd name="connsiteX7" fmla="*/ 20218 w 1859295"/>
              <a:gd name="connsiteY7" fmla="*/ 457200 h 1581375"/>
              <a:gd name="connsiteX8" fmla="*/ 100900 w 1859295"/>
              <a:gd name="connsiteY8" fmla="*/ 349623 h 1581375"/>
              <a:gd name="connsiteX9" fmla="*/ 268988 w 1859295"/>
              <a:gd name="connsiteY9" fmla="*/ 127747 h 1581375"/>
              <a:gd name="connsiteX10" fmla="*/ 665677 w 1859295"/>
              <a:gd name="connsiteY10" fmla="*/ 0 h 1581375"/>
              <a:gd name="connsiteX11" fmla="*/ 1116153 w 1859295"/>
              <a:gd name="connsiteY11" fmla="*/ 0 h 1581375"/>
              <a:gd name="connsiteX12" fmla="*/ 1485947 w 1859295"/>
              <a:gd name="connsiteY12" fmla="*/ 87406 h 1581375"/>
              <a:gd name="connsiteX13" fmla="*/ 1747458 w 1859295"/>
              <a:gd name="connsiteY13" fmla="*/ 339746 h 1581375"/>
              <a:gd name="connsiteX14" fmla="*/ 1849674 w 1859295"/>
              <a:gd name="connsiteY14" fmla="*/ 476800 h 1581375"/>
              <a:gd name="connsiteX15" fmla="*/ 1859295 w 1859295"/>
              <a:gd name="connsiteY15" fmla="*/ 1479697 h 1581375"/>
              <a:gd name="connsiteX0" fmla="*/ 1430260 w 1859295"/>
              <a:gd name="connsiteY0" fmla="*/ 151864 h 1581375"/>
              <a:gd name="connsiteX1" fmla="*/ 499494 w 1859295"/>
              <a:gd name="connsiteY1" fmla="*/ 196322 h 1581375"/>
              <a:gd name="connsiteX2" fmla="*/ 268788 w 1859295"/>
              <a:gd name="connsiteY2" fmla="*/ 353686 h 1581375"/>
              <a:gd name="connsiteX3" fmla="*/ 181120 w 1859295"/>
              <a:gd name="connsiteY3" fmla="*/ 672911 h 1581375"/>
              <a:gd name="connsiteX4" fmla="*/ 176507 w 1859295"/>
              <a:gd name="connsiteY4" fmla="*/ 1468724 h 1581375"/>
              <a:gd name="connsiteX5" fmla="*/ 19624 w 1859295"/>
              <a:gd name="connsiteY5" fmla="*/ 1473221 h 1581375"/>
              <a:gd name="connsiteX6" fmla="*/ 47 w 1859295"/>
              <a:gd name="connsiteY6" fmla="*/ 625288 h 1581375"/>
              <a:gd name="connsiteX7" fmla="*/ 20218 w 1859295"/>
              <a:gd name="connsiteY7" fmla="*/ 457200 h 1581375"/>
              <a:gd name="connsiteX8" fmla="*/ 100900 w 1859295"/>
              <a:gd name="connsiteY8" fmla="*/ 349623 h 1581375"/>
              <a:gd name="connsiteX9" fmla="*/ 268988 w 1859295"/>
              <a:gd name="connsiteY9" fmla="*/ 127747 h 1581375"/>
              <a:gd name="connsiteX10" fmla="*/ 665677 w 1859295"/>
              <a:gd name="connsiteY10" fmla="*/ 0 h 1581375"/>
              <a:gd name="connsiteX11" fmla="*/ 1116153 w 1859295"/>
              <a:gd name="connsiteY11" fmla="*/ 0 h 1581375"/>
              <a:gd name="connsiteX12" fmla="*/ 1485947 w 1859295"/>
              <a:gd name="connsiteY12" fmla="*/ 87406 h 1581375"/>
              <a:gd name="connsiteX13" fmla="*/ 1747458 w 1859295"/>
              <a:gd name="connsiteY13" fmla="*/ 339746 h 1581375"/>
              <a:gd name="connsiteX14" fmla="*/ 1849674 w 1859295"/>
              <a:gd name="connsiteY14" fmla="*/ 476800 h 1581375"/>
              <a:gd name="connsiteX15" fmla="*/ 1859295 w 1859295"/>
              <a:gd name="connsiteY15" fmla="*/ 1479697 h 1581375"/>
              <a:gd name="connsiteX0" fmla="*/ 1693265 w 1859295"/>
              <a:gd name="connsiteY0" fmla="*/ 790312 h 1581375"/>
              <a:gd name="connsiteX1" fmla="*/ 499494 w 1859295"/>
              <a:gd name="connsiteY1" fmla="*/ 196322 h 1581375"/>
              <a:gd name="connsiteX2" fmla="*/ 268788 w 1859295"/>
              <a:gd name="connsiteY2" fmla="*/ 353686 h 1581375"/>
              <a:gd name="connsiteX3" fmla="*/ 181120 w 1859295"/>
              <a:gd name="connsiteY3" fmla="*/ 672911 h 1581375"/>
              <a:gd name="connsiteX4" fmla="*/ 176507 w 1859295"/>
              <a:gd name="connsiteY4" fmla="*/ 1468724 h 1581375"/>
              <a:gd name="connsiteX5" fmla="*/ 19624 w 1859295"/>
              <a:gd name="connsiteY5" fmla="*/ 1473221 h 1581375"/>
              <a:gd name="connsiteX6" fmla="*/ 47 w 1859295"/>
              <a:gd name="connsiteY6" fmla="*/ 625288 h 1581375"/>
              <a:gd name="connsiteX7" fmla="*/ 20218 w 1859295"/>
              <a:gd name="connsiteY7" fmla="*/ 457200 h 1581375"/>
              <a:gd name="connsiteX8" fmla="*/ 100900 w 1859295"/>
              <a:gd name="connsiteY8" fmla="*/ 349623 h 1581375"/>
              <a:gd name="connsiteX9" fmla="*/ 268988 w 1859295"/>
              <a:gd name="connsiteY9" fmla="*/ 127747 h 1581375"/>
              <a:gd name="connsiteX10" fmla="*/ 665677 w 1859295"/>
              <a:gd name="connsiteY10" fmla="*/ 0 h 1581375"/>
              <a:gd name="connsiteX11" fmla="*/ 1116153 w 1859295"/>
              <a:gd name="connsiteY11" fmla="*/ 0 h 1581375"/>
              <a:gd name="connsiteX12" fmla="*/ 1485947 w 1859295"/>
              <a:gd name="connsiteY12" fmla="*/ 87406 h 1581375"/>
              <a:gd name="connsiteX13" fmla="*/ 1747458 w 1859295"/>
              <a:gd name="connsiteY13" fmla="*/ 339746 h 1581375"/>
              <a:gd name="connsiteX14" fmla="*/ 1849674 w 1859295"/>
              <a:gd name="connsiteY14" fmla="*/ 476800 h 1581375"/>
              <a:gd name="connsiteX15" fmla="*/ 1859295 w 1859295"/>
              <a:gd name="connsiteY15" fmla="*/ 1479697 h 1581375"/>
              <a:gd name="connsiteX0" fmla="*/ 1688650 w 1859295"/>
              <a:gd name="connsiteY0" fmla="*/ 1509690 h 1581375"/>
              <a:gd name="connsiteX1" fmla="*/ 499494 w 1859295"/>
              <a:gd name="connsiteY1" fmla="*/ 196322 h 1581375"/>
              <a:gd name="connsiteX2" fmla="*/ 268788 w 1859295"/>
              <a:gd name="connsiteY2" fmla="*/ 353686 h 1581375"/>
              <a:gd name="connsiteX3" fmla="*/ 181120 w 1859295"/>
              <a:gd name="connsiteY3" fmla="*/ 672911 h 1581375"/>
              <a:gd name="connsiteX4" fmla="*/ 176507 w 1859295"/>
              <a:gd name="connsiteY4" fmla="*/ 1468724 h 1581375"/>
              <a:gd name="connsiteX5" fmla="*/ 19624 w 1859295"/>
              <a:gd name="connsiteY5" fmla="*/ 1473221 h 1581375"/>
              <a:gd name="connsiteX6" fmla="*/ 47 w 1859295"/>
              <a:gd name="connsiteY6" fmla="*/ 625288 h 1581375"/>
              <a:gd name="connsiteX7" fmla="*/ 20218 w 1859295"/>
              <a:gd name="connsiteY7" fmla="*/ 457200 h 1581375"/>
              <a:gd name="connsiteX8" fmla="*/ 100900 w 1859295"/>
              <a:gd name="connsiteY8" fmla="*/ 349623 h 1581375"/>
              <a:gd name="connsiteX9" fmla="*/ 268988 w 1859295"/>
              <a:gd name="connsiteY9" fmla="*/ 127747 h 1581375"/>
              <a:gd name="connsiteX10" fmla="*/ 665677 w 1859295"/>
              <a:gd name="connsiteY10" fmla="*/ 0 h 1581375"/>
              <a:gd name="connsiteX11" fmla="*/ 1116153 w 1859295"/>
              <a:gd name="connsiteY11" fmla="*/ 0 h 1581375"/>
              <a:gd name="connsiteX12" fmla="*/ 1485947 w 1859295"/>
              <a:gd name="connsiteY12" fmla="*/ 87406 h 1581375"/>
              <a:gd name="connsiteX13" fmla="*/ 1747458 w 1859295"/>
              <a:gd name="connsiteY13" fmla="*/ 339746 h 1581375"/>
              <a:gd name="connsiteX14" fmla="*/ 1849674 w 1859295"/>
              <a:gd name="connsiteY14" fmla="*/ 476800 h 1581375"/>
              <a:gd name="connsiteX15" fmla="*/ 1859295 w 1859295"/>
              <a:gd name="connsiteY15" fmla="*/ 1479697 h 1581375"/>
              <a:gd name="connsiteX0" fmla="*/ 1688650 w 1859295"/>
              <a:gd name="connsiteY0" fmla="*/ 1509690 h 1581375"/>
              <a:gd name="connsiteX1" fmla="*/ 1664696 w 1859295"/>
              <a:gd name="connsiteY1" fmla="*/ 755148 h 1581375"/>
              <a:gd name="connsiteX2" fmla="*/ 499494 w 1859295"/>
              <a:gd name="connsiteY2" fmla="*/ 196322 h 1581375"/>
              <a:gd name="connsiteX3" fmla="*/ 268788 w 1859295"/>
              <a:gd name="connsiteY3" fmla="*/ 353686 h 1581375"/>
              <a:gd name="connsiteX4" fmla="*/ 181120 w 1859295"/>
              <a:gd name="connsiteY4" fmla="*/ 672911 h 1581375"/>
              <a:gd name="connsiteX5" fmla="*/ 176507 w 1859295"/>
              <a:gd name="connsiteY5" fmla="*/ 1468724 h 1581375"/>
              <a:gd name="connsiteX6" fmla="*/ 19624 w 1859295"/>
              <a:gd name="connsiteY6" fmla="*/ 1473221 h 1581375"/>
              <a:gd name="connsiteX7" fmla="*/ 47 w 1859295"/>
              <a:gd name="connsiteY7" fmla="*/ 625288 h 1581375"/>
              <a:gd name="connsiteX8" fmla="*/ 20218 w 1859295"/>
              <a:gd name="connsiteY8" fmla="*/ 457200 h 1581375"/>
              <a:gd name="connsiteX9" fmla="*/ 100900 w 1859295"/>
              <a:gd name="connsiteY9" fmla="*/ 349623 h 1581375"/>
              <a:gd name="connsiteX10" fmla="*/ 268988 w 1859295"/>
              <a:gd name="connsiteY10" fmla="*/ 127747 h 1581375"/>
              <a:gd name="connsiteX11" fmla="*/ 665677 w 1859295"/>
              <a:gd name="connsiteY11" fmla="*/ 0 h 1581375"/>
              <a:gd name="connsiteX12" fmla="*/ 1116153 w 1859295"/>
              <a:gd name="connsiteY12" fmla="*/ 0 h 1581375"/>
              <a:gd name="connsiteX13" fmla="*/ 1485947 w 1859295"/>
              <a:gd name="connsiteY13" fmla="*/ 87406 h 1581375"/>
              <a:gd name="connsiteX14" fmla="*/ 1747458 w 1859295"/>
              <a:gd name="connsiteY14" fmla="*/ 339746 h 1581375"/>
              <a:gd name="connsiteX15" fmla="*/ 1849674 w 1859295"/>
              <a:gd name="connsiteY15" fmla="*/ 476800 h 1581375"/>
              <a:gd name="connsiteX16" fmla="*/ 1859295 w 1859295"/>
              <a:gd name="connsiteY16" fmla="*/ 1479697 h 1581375"/>
              <a:gd name="connsiteX0" fmla="*/ 1688650 w 1859295"/>
              <a:gd name="connsiteY0" fmla="*/ 1509690 h 1581375"/>
              <a:gd name="connsiteX1" fmla="*/ 1664696 w 1859295"/>
              <a:gd name="connsiteY1" fmla="*/ 755148 h 1581375"/>
              <a:gd name="connsiteX2" fmla="*/ 1553956 w 1859295"/>
              <a:gd name="connsiteY2" fmla="*/ 328018 h 1581375"/>
              <a:gd name="connsiteX3" fmla="*/ 499494 w 1859295"/>
              <a:gd name="connsiteY3" fmla="*/ 196322 h 1581375"/>
              <a:gd name="connsiteX4" fmla="*/ 268788 w 1859295"/>
              <a:gd name="connsiteY4" fmla="*/ 353686 h 1581375"/>
              <a:gd name="connsiteX5" fmla="*/ 181120 w 1859295"/>
              <a:gd name="connsiteY5" fmla="*/ 672911 h 1581375"/>
              <a:gd name="connsiteX6" fmla="*/ 176507 w 1859295"/>
              <a:gd name="connsiteY6" fmla="*/ 1468724 h 1581375"/>
              <a:gd name="connsiteX7" fmla="*/ 19624 w 1859295"/>
              <a:gd name="connsiteY7" fmla="*/ 1473221 h 1581375"/>
              <a:gd name="connsiteX8" fmla="*/ 47 w 1859295"/>
              <a:gd name="connsiteY8" fmla="*/ 625288 h 1581375"/>
              <a:gd name="connsiteX9" fmla="*/ 20218 w 1859295"/>
              <a:gd name="connsiteY9" fmla="*/ 457200 h 1581375"/>
              <a:gd name="connsiteX10" fmla="*/ 100900 w 1859295"/>
              <a:gd name="connsiteY10" fmla="*/ 349623 h 1581375"/>
              <a:gd name="connsiteX11" fmla="*/ 268988 w 1859295"/>
              <a:gd name="connsiteY11" fmla="*/ 127747 h 1581375"/>
              <a:gd name="connsiteX12" fmla="*/ 665677 w 1859295"/>
              <a:gd name="connsiteY12" fmla="*/ 0 h 1581375"/>
              <a:gd name="connsiteX13" fmla="*/ 1116153 w 1859295"/>
              <a:gd name="connsiteY13" fmla="*/ 0 h 1581375"/>
              <a:gd name="connsiteX14" fmla="*/ 1485947 w 1859295"/>
              <a:gd name="connsiteY14" fmla="*/ 87406 h 1581375"/>
              <a:gd name="connsiteX15" fmla="*/ 1747458 w 1859295"/>
              <a:gd name="connsiteY15" fmla="*/ 339746 h 1581375"/>
              <a:gd name="connsiteX16" fmla="*/ 1849674 w 1859295"/>
              <a:gd name="connsiteY16" fmla="*/ 476800 h 1581375"/>
              <a:gd name="connsiteX17" fmla="*/ 1859295 w 1859295"/>
              <a:gd name="connsiteY17" fmla="*/ 1479697 h 1581375"/>
              <a:gd name="connsiteX0" fmla="*/ 1688650 w 1859295"/>
              <a:gd name="connsiteY0" fmla="*/ 1509690 h 1581375"/>
              <a:gd name="connsiteX1" fmla="*/ 1664696 w 1859295"/>
              <a:gd name="connsiteY1" fmla="*/ 755148 h 1581375"/>
              <a:gd name="connsiteX2" fmla="*/ 1553956 w 1859295"/>
              <a:gd name="connsiteY2" fmla="*/ 328018 h 1581375"/>
              <a:gd name="connsiteX3" fmla="*/ 1337093 w 1859295"/>
              <a:gd name="connsiteY3" fmla="*/ 188638 h 1581375"/>
              <a:gd name="connsiteX4" fmla="*/ 499494 w 1859295"/>
              <a:gd name="connsiteY4" fmla="*/ 196322 h 1581375"/>
              <a:gd name="connsiteX5" fmla="*/ 268788 w 1859295"/>
              <a:gd name="connsiteY5" fmla="*/ 353686 h 1581375"/>
              <a:gd name="connsiteX6" fmla="*/ 181120 w 1859295"/>
              <a:gd name="connsiteY6" fmla="*/ 672911 h 1581375"/>
              <a:gd name="connsiteX7" fmla="*/ 176507 w 1859295"/>
              <a:gd name="connsiteY7" fmla="*/ 1468724 h 1581375"/>
              <a:gd name="connsiteX8" fmla="*/ 19624 w 1859295"/>
              <a:gd name="connsiteY8" fmla="*/ 1473221 h 1581375"/>
              <a:gd name="connsiteX9" fmla="*/ 47 w 1859295"/>
              <a:gd name="connsiteY9" fmla="*/ 625288 h 1581375"/>
              <a:gd name="connsiteX10" fmla="*/ 20218 w 1859295"/>
              <a:gd name="connsiteY10" fmla="*/ 457200 h 1581375"/>
              <a:gd name="connsiteX11" fmla="*/ 100900 w 1859295"/>
              <a:gd name="connsiteY11" fmla="*/ 349623 h 1581375"/>
              <a:gd name="connsiteX12" fmla="*/ 268988 w 1859295"/>
              <a:gd name="connsiteY12" fmla="*/ 127747 h 1581375"/>
              <a:gd name="connsiteX13" fmla="*/ 665677 w 1859295"/>
              <a:gd name="connsiteY13" fmla="*/ 0 h 1581375"/>
              <a:gd name="connsiteX14" fmla="*/ 1116153 w 1859295"/>
              <a:gd name="connsiteY14" fmla="*/ 0 h 1581375"/>
              <a:gd name="connsiteX15" fmla="*/ 1485947 w 1859295"/>
              <a:gd name="connsiteY15" fmla="*/ 87406 h 1581375"/>
              <a:gd name="connsiteX16" fmla="*/ 1747458 w 1859295"/>
              <a:gd name="connsiteY16" fmla="*/ 339746 h 1581375"/>
              <a:gd name="connsiteX17" fmla="*/ 1849674 w 1859295"/>
              <a:gd name="connsiteY17" fmla="*/ 476800 h 1581375"/>
              <a:gd name="connsiteX18" fmla="*/ 1859295 w 1859295"/>
              <a:gd name="connsiteY18" fmla="*/ 1479697 h 1581375"/>
              <a:gd name="connsiteX0" fmla="*/ 1688650 w 1859295"/>
              <a:gd name="connsiteY0" fmla="*/ 1509690 h 1581375"/>
              <a:gd name="connsiteX1" fmla="*/ 1664696 w 1859295"/>
              <a:gd name="connsiteY1" fmla="*/ 755148 h 1581375"/>
              <a:gd name="connsiteX2" fmla="*/ 1553956 w 1859295"/>
              <a:gd name="connsiteY2" fmla="*/ 328018 h 1581375"/>
              <a:gd name="connsiteX3" fmla="*/ 1337093 w 1859295"/>
              <a:gd name="connsiteY3" fmla="*/ 188638 h 1581375"/>
              <a:gd name="connsiteX4" fmla="*/ 494879 w 1859295"/>
              <a:gd name="connsiteY4" fmla="*/ 187329 h 1581375"/>
              <a:gd name="connsiteX5" fmla="*/ 268788 w 1859295"/>
              <a:gd name="connsiteY5" fmla="*/ 353686 h 1581375"/>
              <a:gd name="connsiteX6" fmla="*/ 181120 w 1859295"/>
              <a:gd name="connsiteY6" fmla="*/ 672911 h 1581375"/>
              <a:gd name="connsiteX7" fmla="*/ 176507 w 1859295"/>
              <a:gd name="connsiteY7" fmla="*/ 1468724 h 1581375"/>
              <a:gd name="connsiteX8" fmla="*/ 19624 w 1859295"/>
              <a:gd name="connsiteY8" fmla="*/ 1473221 h 1581375"/>
              <a:gd name="connsiteX9" fmla="*/ 47 w 1859295"/>
              <a:gd name="connsiteY9" fmla="*/ 625288 h 1581375"/>
              <a:gd name="connsiteX10" fmla="*/ 20218 w 1859295"/>
              <a:gd name="connsiteY10" fmla="*/ 457200 h 1581375"/>
              <a:gd name="connsiteX11" fmla="*/ 100900 w 1859295"/>
              <a:gd name="connsiteY11" fmla="*/ 349623 h 1581375"/>
              <a:gd name="connsiteX12" fmla="*/ 268988 w 1859295"/>
              <a:gd name="connsiteY12" fmla="*/ 127747 h 1581375"/>
              <a:gd name="connsiteX13" fmla="*/ 665677 w 1859295"/>
              <a:gd name="connsiteY13" fmla="*/ 0 h 1581375"/>
              <a:gd name="connsiteX14" fmla="*/ 1116153 w 1859295"/>
              <a:gd name="connsiteY14" fmla="*/ 0 h 1581375"/>
              <a:gd name="connsiteX15" fmla="*/ 1485947 w 1859295"/>
              <a:gd name="connsiteY15" fmla="*/ 87406 h 1581375"/>
              <a:gd name="connsiteX16" fmla="*/ 1747458 w 1859295"/>
              <a:gd name="connsiteY16" fmla="*/ 339746 h 1581375"/>
              <a:gd name="connsiteX17" fmla="*/ 1849674 w 1859295"/>
              <a:gd name="connsiteY17" fmla="*/ 476800 h 1581375"/>
              <a:gd name="connsiteX18" fmla="*/ 1859295 w 1859295"/>
              <a:gd name="connsiteY18" fmla="*/ 1479697 h 1581375"/>
              <a:gd name="connsiteX0" fmla="*/ 1688650 w 1859295"/>
              <a:gd name="connsiteY0" fmla="*/ 1509690 h 1581375"/>
              <a:gd name="connsiteX1" fmla="*/ 1664696 w 1859295"/>
              <a:gd name="connsiteY1" fmla="*/ 755148 h 1581375"/>
              <a:gd name="connsiteX2" fmla="*/ 1553956 w 1859295"/>
              <a:gd name="connsiteY2" fmla="*/ 328018 h 1581375"/>
              <a:gd name="connsiteX3" fmla="*/ 1337093 w 1859295"/>
              <a:gd name="connsiteY3" fmla="*/ 188638 h 1581375"/>
              <a:gd name="connsiteX4" fmla="*/ 494879 w 1859295"/>
              <a:gd name="connsiteY4" fmla="*/ 187329 h 1581375"/>
              <a:gd name="connsiteX5" fmla="*/ 268788 w 1859295"/>
              <a:gd name="connsiteY5" fmla="*/ 353686 h 1581375"/>
              <a:gd name="connsiteX6" fmla="*/ 181120 w 1859295"/>
              <a:gd name="connsiteY6" fmla="*/ 672911 h 1581375"/>
              <a:gd name="connsiteX7" fmla="*/ 176507 w 1859295"/>
              <a:gd name="connsiteY7" fmla="*/ 1468724 h 1581375"/>
              <a:gd name="connsiteX8" fmla="*/ 19624 w 1859295"/>
              <a:gd name="connsiteY8" fmla="*/ 1473221 h 1581375"/>
              <a:gd name="connsiteX9" fmla="*/ 47 w 1859295"/>
              <a:gd name="connsiteY9" fmla="*/ 625288 h 1581375"/>
              <a:gd name="connsiteX10" fmla="*/ 20218 w 1859295"/>
              <a:gd name="connsiteY10" fmla="*/ 457200 h 1581375"/>
              <a:gd name="connsiteX11" fmla="*/ 100900 w 1859295"/>
              <a:gd name="connsiteY11" fmla="*/ 349623 h 1581375"/>
              <a:gd name="connsiteX12" fmla="*/ 268988 w 1859295"/>
              <a:gd name="connsiteY12" fmla="*/ 127747 h 1581375"/>
              <a:gd name="connsiteX13" fmla="*/ 665677 w 1859295"/>
              <a:gd name="connsiteY13" fmla="*/ 0 h 1581375"/>
              <a:gd name="connsiteX14" fmla="*/ 1116153 w 1859295"/>
              <a:gd name="connsiteY14" fmla="*/ 0 h 1581375"/>
              <a:gd name="connsiteX15" fmla="*/ 1485947 w 1859295"/>
              <a:gd name="connsiteY15" fmla="*/ 87406 h 1581375"/>
              <a:gd name="connsiteX16" fmla="*/ 1747458 w 1859295"/>
              <a:gd name="connsiteY16" fmla="*/ 339746 h 1581375"/>
              <a:gd name="connsiteX17" fmla="*/ 1849674 w 1859295"/>
              <a:gd name="connsiteY17" fmla="*/ 476800 h 1581375"/>
              <a:gd name="connsiteX18" fmla="*/ 1859295 w 1859295"/>
              <a:gd name="connsiteY18" fmla="*/ 1479697 h 1581375"/>
              <a:gd name="connsiteX0" fmla="*/ 1688650 w 1859295"/>
              <a:gd name="connsiteY0" fmla="*/ 1509690 h 1581375"/>
              <a:gd name="connsiteX1" fmla="*/ 1664696 w 1859295"/>
              <a:gd name="connsiteY1" fmla="*/ 755148 h 1581375"/>
              <a:gd name="connsiteX2" fmla="*/ 1553956 w 1859295"/>
              <a:gd name="connsiteY2" fmla="*/ 328018 h 1581375"/>
              <a:gd name="connsiteX3" fmla="*/ 1337093 w 1859295"/>
              <a:gd name="connsiteY3" fmla="*/ 188638 h 1581375"/>
              <a:gd name="connsiteX4" fmla="*/ 494879 w 1859295"/>
              <a:gd name="connsiteY4" fmla="*/ 187329 h 1581375"/>
              <a:gd name="connsiteX5" fmla="*/ 268788 w 1859295"/>
              <a:gd name="connsiteY5" fmla="*/ 353686 h 1581375"/>
              <a:gd name="connsiteX6" fmla="*/ 181120 w 1859295"/>
              <a:gd name="connsiteY6" fmla="*/ 672911 h 1581375"/>
              <a:gd name="connsiteX7" fmla="*/ 176507 w 1859295"/>
              <a:gd name="connsiteY7" fmla="*/ 1468724 h 1581375"/>
              <a:gd name="connsiteX8" fmla="*/ 19624 w 1859295"/>
              <a:gd name="connsiteY8" fmla="*/ 1473221 h 1581375"/>
              <a:gd name="connsiteX9" fmla="*/ 47 w 1859295"/>
              <a:gd name="connsiteY9" fmla="*/ 625288 h 1581375"/>
              <a:gd name="connsiteX10" fmla="*/ 20218 w 1859295"/>
              <a:gd name="connsiteY10" fmla="*/ 457200 h 1581375"/>
              <a:gd name="connsiteX11" fmla="*/ 100900 w 1859295"/>
              <a:gd name="connsiteY11" fmla="*/ 349623 h 1581375"/>
              <a:gd name="connsiteX12" fmla="*/ 268988 w 1859295"/>
              <a:gd name="connsiteY12" fmla="*/ 127747 h 1581375"/>
              <a:gd name="connsiteX13" fmla="*/ 665677 w 1859295"/>
              <a:gd name="connsiteY13" fmla="*/ 0 h 1581375"/>
              <a:gd name="connsiteX14" fmla="*/ 1116153 w 1859295"/>
              <a:gd name="connsiteY14" fmla="*/ 0 h 1581375"/>
              <a:gd name="connsiteX15" fmla="*/ 1485947 w 1859295"/>
              <a:gd name="connsiteY15" fmla="*/ 87406 h 1581375"/>
              <a:gd name="connsiteX16" fmla="*/ 1747458 w 1859295"/>
              <a:gd name="connsiteY16" fmla="*/ 339746 h 1581375"/>
              <a:gd name="connsiteX17" fmla="*/ 1849674 w 1859295"/>
              <a:gd name="connsiteY17" fmla="*/ 476800 h 1581375"/>
              <a:gd name="connsiteX18" fmla="*/ 1859295 w 1859295"/>
              <a:gd name="connsiteY18" fmla="*/ 1479697 h 1581375"/>
              <a:gd name="connsiteX0" fmla="*/ 1688650 w 1859295"/>
              <a:gd name="connsiteY0" fmla="*/ 1509690 h 1581375"/>
              <a:gd name="connsiteX1" fmla="*/ 1664696 w 1859295"/>
              <a:gd name="connsiteY1" fmla="*/ 755148 h 1581375"/>
              <a:gd name="connsiteX2" fmla="*/ 1553956 w 1859295"/>
              <a:gd name="connsiteY2" fmla="*/ 328018 h 1581375"/>
              <a:gd name="connsiteX3" fmla="*/ 1337093 w 1859295"/>
              <a:gd name="connsiteY3" fmla="*/ 188638 h 1581375"/>
              <a:gd name="connsiteX4" fmla="*/ 494879 w 1859295"/>
              <a:gd name="connsiteY4" fmla="*/ 187329 h 1581375"/>
              <a:gd name="connsiteX5" fmla="*/ 268788 w 1859295"/>
              <a:gd name="connsiteY5" fmla="*/ 353686 h 1581375"/>
              <a:gd name="connsiteX6" fmla="*/ 181120 w 1859295"/>
              <a:gd name="connsiteY6" fmla="*/ 672911 h 1581375"/>
              <a:gd name="connsiteX7" fmla="*/ 176507 w 1859295"/>
              <a:gd name="connsiteY7" fmla="*/ 1468724 h 1581375"/>
              <a:gd name="connsiteX8" fmla="*/ 19624 w 1859295"/>
              <a:gd name="connsiteY8" fmla="*/ 1473221 h 1581375"/>
              <a:gd name="connsiteX9" fmla="*/ 47 w 1859295"/>
              <a:gd name="connsiteY9" fmla="*/ 625288 h 1581375"/>
              <a:gd name="connsiteX10" fmla="*/ 20218 w 1859295"/>
              <a:gd name="connsiteY10" fmla="*/ 457200 h 1581375"/>
              <a:gd name="connsiteX11" fmla="*/ 100900 w 1859295"/>
              <a:gd name="connsiteY11" fmla="*/ 349623 h 1581375"/>
              <a:gd name="connsiteX12" fmla="*/ 268988 w 1859295"/>
              <a:gd name="connsiteY12" fmla="*/ 127747 h 1581375"/>
              <a:gd name="connsiteX13" fmla="*/ 665677 w 1859295"/>
              <a:gd name="connsiteY13" fmla="*/ 0 h 1581375"/>
              <a:gd name="connsiteX14" fmla="*/ 1116153 w 1859295"/>
              <a:gd name="connsiteY14" fmla="*/ 0 h 1581375"/>
              <a:gd name="connsiteX15" fmla="*/ 1485947 w 1859295"/>
              <a:gd name="connsiteY15" fmla="*/ 87406 h 1581375"/>
              <a:gd name="connsiteX16" fmla="*/ 1747458 w 1859295"/>
              <a:gd name="connsiteY16" fmla="*/ 339746 h 1581375"/>
              <a:gd name="connsiteX17" fmla="*/ 1849674 w 1859295"/>
              <a:gd name="connsiteY17" fmla="*/ 476800 h 1581375"/>
              <a:gd name="connsiteX18" fmla="*/ 1859295 w 1859295"/>
              <a:gd name="connsiteY18" fmla="*/ 1479697 h 1581375"/>
              <a:gd name="connsiteX0" fmla="*/ 1688650 w 1859295"/>
              <a:gd name="connsiteY0" fmla="*/ 1509690 h 1581375"/>
              <a:gd name="connsiteX1" fmla="*/ 1664696 w 1859295"/>
              <a:gd name="connsiteY1" fmla="*/ 755148 h 1581375"/>
              <a:gd name="connsiteX2" fmla="*/ 1553956 w 1859295"/>
              <a:gd name="connsiteY2" fmla="*/ 328018 h 1581375"/>
              <a:gd name="connsiteX3" fmla="*/ 1337093 w 1859295"/>
              <a:gd name="connsiteY3" fmla="*/ 188638 h 1581375"/>
              <a:gd name="connsiteX4" fmla="*/ 494879 w 1859295"/>
              <a:gd name="connsiteY4" fmla="*/ 187329 h 1581375"/>
              <a:gd name="connsiteX5" fmla="*/ 268788 w 1859295"/>
              <a:gd name="connsiteY5" fmla="*/ 353686 h 1581375"/>
              <a:gd name="connsiteX6" fmla="*/ 181120 w 1859295"/>
              <a:gd name="connsiteY6" fmla="*/ 672911 h 1581375"/>
              <a:gd name="connsiteX7" fmla="*/ 176507 w 1859295"/>
              <a:gd name="connsiteY7" fmla="*/ 1468724 h 1581375"/>
              <a:gd name="connsiteX8" fmla="*/ 19624 w 1859295"/>
              <a:gd name="connsiteY8" fmla="*/ 1473221 h 1581375"/>
              <a:gd name="connsiteX9" fmla="*/ 47 w 1859295"/>
              <a:gd name="connsiteY9" fmla="*/ 625288 h 1581375"/>
              <a:gd name="connsiteX10" fmla="*/ 20218 w 1859295"/>
              <a:gd name="connsiteY10" fmla="*/ 457200 h 1581375"/>
              <a:gd name="connsiteX11" fmla="*/ 100900 w 1859295"/>
              <a:gd name="connsiteY11" fmla="*/ 349623 h 1581375"/>
              <a:gd name="connsiteX12" fmla="*/ 268988 w 1859295"/>
              <a:gd name="connsiteY12" fmla="*/ 127747 h 1581375"/>
              <a:gd name="connsiteX13" fmla="*/ 665677 w 1859295"/>
              <a:gd name="connsiteY13" fmla="*/ 0 h 1581375"/>
              <a:gd name="connsiteX14" fmla="*/ 1116153 w 1859295"/>
              <a:gd name="connsiteY14" fmla="*/ 0 h 1581375"/>
              <a:gd name="connsiteX15" fmla="*/ 1485947 w 1859295"/>
              <a:gd name="connsiteY15" fmla="*/ 87406 h 1581375"/>
              <a:gd name="connsiteX16" fmla="*/ 1747458 w 1859295"/>
              <a:gd name="connsiteY16" fmla="*/ 339746 h 1581375"/>
              <a:gd name="connsiteX17" fmla="*/ 1849674 w 1859295"/>
              <a:gd name="connsiteY17" fmla="*/ 476800 h 1581375"/>
              <a:gd name="connsiteX18" fmla="*/ 1859295 w 1859295"/>
              <a:gd name="connsiteY18" fmla="*/ 1479697 h 1581375"/>
              <a:gd name="connsiteX0" fmla="*/ 1850145 w 1859295"/>
              <a:gd name="connsiteY0" fmla="*/ 1496202 h 1581375"/>
              <a:gd name="connsiteX1" fmla="*/ 1664696 w 1859295"/>
              <a:gd name="connsiteY1" fmla="*/ 755148 h 1581375"/>
              <a:gd name="connsiteX2" fmla="*/ 1553956 w 1859295"/>
              <a:gd name="connsiteY2" fmla="*/ 328018 h 1581375"/>
              <a:gd name="connsiteX3" fmla="*/ 1337093 w 1859295"/>
              <a:gd name="connsiteY3" fmla="*/ 188638 h 1581375"/>
              <a:gd name="connsiteX4" fmla="*/ 494879 w 1859295"/>
              <a:gd name="connsiteY4" fmla="*/ 187329 h 1581375"/>
              <a:gd name="connsiteX5" fmla="*/ 268788 w 1859295"/>
              <a:gd name="connsiteY5" fmla="*/ 353686 h 1581375"/>
              <a:gd name="connsiteX6" fmla="*/ 181120 w 1859295"/>
              <a:gd name="connsiteY6" fmla="*/ 672911 h 1581375"/>
              <a:gd name="connsiteX7" fmla="*/ 176507 w 1859295"/>
              <a:gd name="connsiteY7" fmla="*/ 1468724 h 1581375"/>
              <a:gd name="connsiteX8" fmla="*/ 19624 w 1859295"/>
              <a:gd name="connsiteY8" fmla="*/ 1473221 h 1581375"/>
              <a:gd name="connsiteX9" fmla="*/ 47 w 1859295"/>
              <a:gd name="connsiteY9" fmla="*/ 625288 h 1581375"/>
              <a:gd name="connsiteX10" fmla="*/ 20218 w 1859295"/>
              <a:gd name="connsiteY10" fmla="*/ 457200 h 1581375"/>
              <a:gd name="connsiteX11" fmla="*/ 100900 w 1859295"/>
              <a:gd name="connsiteY11" fmla="*/ 349623 h 1581375"/>
              <a:gd name="connsiteX12" fmla="*/ 268988 w 1859295"/>
              <a:gd name="connsiteY12" fmla="*/ 127747 h 1581375"/>
              <a:gd name="connsiteX13" fmla="*/ 665677 w 1859295"/>
              <a:gd name="connsiteY13" fmla="*/ 0 h 1581375"/>
              <a:gd name="connsiteX14" fmla="*/ 1116153 w 1859295"/>
              <a:gd name="connsiteY14" fmla="*/ 0 h 1581375"/>
              <a:gd name="connsiteX15" fmla="*/ 1485947 w 1859295"/>
              <a:gd name="connsiteY15" fmla="*/ 87406 h 1581375"/>
              <a:gd name="connsiteX16" fmla="*/ 1747458 w 1859295"/>
              <a:gd name="connsiteY16" fmla="*/ 339746 h 1581375"/>
              <a:gd name="connsiteX17" fmla="*/ 1849674 w 1859295"/>
              <a:gd name="connsiteY17" fmla="*/ 476800 h 1581375"/>
              <a:gd name="connsiteX18" fmla="*/ 1859295 w 1859295"/>
              <a:gd name="connsiteY18" fmla="*/ 1479697 h 1581375"/>
              <a:gd name="connsiteX0" fmla="*/ 1850145 w 1859295"/>
              <a:gd name="connsiteY0" fmla="*/ 1496202 h 1581375"/>
              <a:gd name="connsiteX1" fmla="*/ 1669310 w 1859295"/>
              <a:gd name="connsiteY1" fmla="*/ 1452046 h 1581375"/>
              <a:gd name="connsiteX2" fmla="*/ 1664696 w 1859295"/>
              <a:gd name="connsiteY2" fmla="*/ 755148 h 1581375"/>
              <a:gd name="connsiteX3" fmla="*/ 1553956 w 1859295"/>
              <a:gd name="connsiteY3" fmla="*/ 328018 h 1581375"/>
              <a:gd name="connsiteX4" fmla="*/ 1337093 w 1859295"/>
              <a:gd name="connsiteY4" fmla="*/ 188638 h 1581375"/>
              <a:gd name="connsiteX5" fmla="*/ 494879 w 1859295"/>
              <a:gd name="connsiteY5" fmla="*/ 187329 h 1581375"/>
              <a:gd name="connsiteX6" fmla="*/ 268788 w 1859295"/>
              <a:gd name="connsiteY6" fmla="*/ 353686 h 1581375"/>
              <a:gd name="connsiteX7" fmla="*/ 181120 w 1859295"/>
              <a:gd name="connsiteY7" fmla="*/ 672911 h 1581375"/>
              <a:gd name="connsiteX8" fmla="*/ 176507 w 1859295"/>
              <a:gd name="connsiteY8" fmla="*/ 1468724 h 1581375"/>
              <a:gd name="connsiteX9" fmla="*/ 19624 w 1859295"/>
              <a:gd name="connsiteY9" fmla="*/ 1473221 h 1581375"/>
              <a:gd name="connsiteX10" fmla="*/ 47 w 1859295"/>
              <a:gd name="connsiteY10" fmla="*/ 625288 h 1581375"/>
              <a:gd name="connsiteX11" fmla="*/ 20218 w 1859295"/>
              <a:gd name="connsiteY11" fmla="*/ 457200 h 1581375"/>
              <a:gd name="connsiteX12" fmla="*/ 100900 w 1859295"/>
              <a:gd name="connsiteY12" fmla="*/ 349623 h 1581375"/>
              <a:gd name="connsiteX13" fmla="*/ 268988 w 1859295"/>
              <a:gd name="connsiteY13" fmla="*/ 127747 h 1581375"/>
              <a:gd name="connsiteX14" fmla="*/ 665677 w 1859295"/>
              <a:gd name="connsiteY14" fmla="*/ 0 h 1581375"/>
              <a:gd name="connsiteX15" fmla="*/ 1116153 w 1859295"/>
              <a:gd name="connsiteY15" fmla="*/ 0 h 1581375"/>
              <a:gd name="connsiteX16" fmla="*/ 1485947 w 1859295"/>
              <a:gd name="connsiteY16" fmla="*/ 87406 h 1581375"/>
              <a:gd name="connsiteX17" fmla="*/ 1747458 w 1859295"/>
              <a:gd name="connsiteY17" fmla="*/ 339746 h 1581375"/>
              <a:gd name="connsiteX18" fmla="*/ 1849674 w 1859295"/>
              <a:gd name="connsiteY18" fmla="*/ 476800 h 1581375"/>
              <a:gd name="connsiteX19" fmla="*/ 1859295 w 1859295"/>
              <a:gd name="connsiteY19" fmla="*/ 1479697 h 1581375"/>
              <a:gd name="connsiteX0" fmla="*/ 1850145 w 1859295"/>
              <a:gd name="connsiteY0" fmla="*/ 1496202 h 1581375"/>
              <a:gd name="connsiteX1" fmla="*/ 1669310 w 1859295"/>
              <a:gd name="connsiteY1" fmla="*/ 1452046 h 1581375"/>
              <a:gd name="connsiteX2" fmla="*/ 1664696 w 1859295"/>
              <a:gd name="connsiteY2" fmla="*/ 755148 h 1581375"/>
              <a:gd name="connsiteX3" fmla="*/ 1553956 w 1859295"/>
              <a:gd name="connsiteY3" fmla="*/ 328018 h 1581375"/>
              <a:gd name="connsiteX4" fmla="*/ 1337093 w 1859295"/>
              <a:gd name="connsiteY4" fmla="*/ 188638 h 1581375"/>
              <a:gd name="connsiteX5" fmla="*/ 494879 w 1859295"/>
              <a:gd name="connsiteY5" fmla="*/ 187329 h 1581375"/>
              <a:gd name="connsiteX6" fmla="*/ 268788 w 1859295"/>
              <a:gd name="connsiteY6" fmla="*/ 353686 h 1581375"/>
              <a:gd name="connsiteX7" fmla="*/ 181120 w 1859295"/>
              <a:gd name="connsiteY7" fmla="*/ 672911 h 1581375"/>
              <a:gd name="connsiteX8" fmla="*/ 176507 w 1859295"/>
              <a:gd name="connsiteY8" fmla="*/ 1468724 h 1581375"/>
              <a:gd name="connsiteX9" fmla="*/ 19624 w 1859295"/>
              <a:gd name="connsiteY9" fmla="*/ 1473221 h 1581375"/>
              <a:gd name="connsiteX10" fmla="*/ 47 w 1859295"/>
              <a:gd name="connsiteY10" fmla="*/ 625288 h 1581375"/>
              <a:gd name="connsiteX11" fmla="*/ 20218 w 1859295"/>
              <a:gd name="connsiteY11" fmla="*/ 457200 h 1581375"/>
              <a:gd name="connsiteX12" fmla="*/ 100900 w 1859295"/>
              <a:gd name="connsiteY12" fmla="*/ 349623 h 1581375"/>
              <a:gd name="connsiteX13" fmla="*/ 268988 w 1859295"/>
              <a:gd name="connsiteY13" fmla="*/ 127747 h 1581375"/>
              <a:gd name="connsiteX14" fmla="*/ 665677 w 1859295"/>
              <a:gd name="connsiteY14" fmla="*/ 0 h 1581375"/>
              <a:gd name="connsiteX15" fmla="*/ 1116153 w 1859295"/>
              <a:gd name="connsiteY15" fmla="*/ 0 h 1581375"/>
              <a:gd name="connsiteX16" fmla="*/ 1485947 w 1859295"/>
              <a:gd name="connsiteY16" fmla="*/ 87406 h 1581375"/>
              <a:gd name="connsiteX17" fmla="*/ 1747458 w 1859295"/>
              <a:gd name="connsiteY17" fmla="*/ 339746 h 1581375"/>
              <a:gd name="connsiteX18" fmla="*/ 1849674 w 1859295"/>
              <a:gd name="connsiteY18" fmla="*/ 476800 h 1581375"/>
              <a:gd name="connsiteX19" fmla="*/ 1859295 w 1859295"/>
              <a:gd name="connsiteY19" fmla="*/ 1479697 h 1581375"/>
              <a:gd name="connsiteX0" fmla="*/ 1850145 w 1859295"/>
              <a:gd name="connsiteY0" fmla="*/ 1496202 h 1581375"/>
              <a:gd name="connsiteX1" fmla="*/ 1669310 w 1859295"/>
              <a:gd name="connsiteY1" fmla="*/ 1488016 h 1581375"/>
              <a:gd name="connsiteX2" fmla="*/ 1664696 w 1859295"/>
              <a:gd name="connsiteY2" fmla="*/ 755148 h 1581375"/>
              <a:gd name="connsiteX3" fmla="*/ 1553956 w 1859295"/>
              <a:gd name="connsiteY3" fmla="*/ 328018 h 1581375"/>
              <a:gd name="connsiteX4" fmla="*/ 1337093 w 1859295"/>
              <a:gd name="connsiteY4" fmla="*/ 188638 h 1581375"/>
              <a:gd name="connsiteX5" fmla="*/ 494879 w 1859295"/>
              <a:gd name="connsiteY5" fmla="*/ 187329 h 1581375"/>
              <a:gd name="connsiteX6" fmla="*/ 268788 w 1859295"/>
              <a:gd name="connsiteY6" fmla="*/ 353686 h 1581375"/>
              <a:gd name="connsiteX7" fmla="*/ 181120 w 1859295"/>
              <a:gd name="connsiteY7" fmla="*/ 672911 h 1581375"/>
              <a:gd name="connsiteX8" fmla="*/ 176507 w 1859295"/>
              <a:gd name="connsiteY8" fmla="*/ 1468724 h 1581375"/>
              <a:gd name="connsiteX9" fmla="*/ 19624 w 1859295"/>
              <a:gd name="connsiteY9" fmla="*/ 1473221 h 1581375"/>
              <a:gd name="connsiteX10" fmla="*/ 47 w 1859295"/>
              <a:gd name="connsiteY10" fmla="*/ 625288 h 1581375"/>
              <a:gd name="connsiteX11" fmla="*/ 20218 w 1859295"/>
              <a:gd name="connsiteY11" fmla="*/ 457200 h 1581375"/>
              <a:gd name="connsiteX12" fmla="*/ 100900 w 1859295"/>
              <a:gd name="connsiteY12" fmla="*/ 349623 h 1581375"/>
              <a:gd name="connsiteX13" fmla="*/ 268988 w 1859295"/>
              <a:gd name="connsiteY13" fmla="*/ 127747 h 1581375"/>
              <a:gd name="connsiteX14" fmla="*/ 665677 w 1859295"/>
              <a:gd name="connsiteY14" fmla="*/ 0 h 1581375"/>
              <a:gd name="connsiteX15" fmla="*/ 1116153 w 1859295"/>
              <a:gd name="connsiteY15" fmla="*/ 0 h 1581375"/>
              <a:gd name="connsiteX16" fmla="*/ 1485947 w 1859295"/>
              <a:gd name="connsiteY16" fmla="*/ 87406 h 1581375"/>
              <a:gd name="connsiteX17" fmla="*/ 1747458 w 1859295"/>
              <a:gd name="connsiteY17" fmla="*/ 339746 h 1581375"/>
              <a:gd name="connsiteX18" fmla="*/ 1849674 w 1859295"/>
              <a:gd name="connsiteY18" fmla="*/ 476800 h 1581375"/>
              <a:gd name="connsiteX19" fmla="*/ 1859295 w 1859295"/>
              <a:gd name="connsiteY19" fmla="*/ 1479697 h 1581375"/>
              <a:gd name="connsiteX0" fmla="*/ 1850145 w 1859295"/>
              <a:gd name="connsiteY0" fmla="*/ 1496202 h 1581375"/>
              <a:gd name="connsiteX1" fmla="*/ 1669310 w 1859295"/>
              <a:gd name="connsiteY1" fmla="*/ 1488016 h 1581375"/>
              <a:gd name="connsiteX2" fmla="*/ 1664696 w 1859295"/>
              <a:gd name="connsiteY2" fmla="*/ 755148 h 1581375"/>
              <a:gd name="connsiteX3" fmla="*/ 1553956 w 1859295"/>
              <a:gd name="connsiteY3" fmla="*/ 328018 h 1581375"/>
              <a:gd name="connsiteX4" fmla="*/ 1337093 w 1859295"/>
              <a:gd name="connsiteY4" fmla="*/ 188638 h 1581375"/>
              <a:gd name="connsiteX5" fmla="*/ 494879 w 1859295"/>
              <a:gd name="connsiteY5" fmla="*/ 187329 h 1581375"/>
              <a:gd name="connsiteX6" fmla="*/ 268788 w 1859295"/>
              <a:gd name="connsiteY6" fmla="*/ 353686 h 1581375"/>
              <a:gd name="connsiteX7" fmla="*/ 181120 w 1859295"/>
              <a:gd name="connsiteY7" fmla="*/ 672911 h 1581375"/>
              <a:gd name="connsiteX8" fmla="*/ 176507 w 1859295"/>
              <a:gd name="connsiteY8" fmla="*/ 1468724 h 1581375"/>
              <a:gd name="connsiteX9" fmla="*/ 19624 w 1859295"/>
              <a:gd name="connsiteY9" fmla="*/ 1473221 h 1581375"/>
              <a:gd name="connsiteX10" fmla="*/ 47 w 1859295"/>
              <a:gd name="connsiteY10" fmla="*/ 625288 h 1581375"/>
              <a:gd name="connsiteX11" fmla="*/ 20218 w 1859295"/>
              <a:gd name="connsiteY11" fmla="*/ 457200 h 1581375"/>
              <a:gd name="connsiteX12" fmla="*/ 100900 w 1859295"/>
              <a:gd name="connsiteY12" fmla="*/ 349623 h 1581375"/>
              <a:gd name="connsiteX13" fmla="*/ 268988 w 1859295"/>
              <a:gd name="connsiteY13" fmla="*/ 127747 h 1581375"/>
              <a:gd name="connsiteX14" fmla="*/ 665677 w 1859295"/>
              <a:gd name="connsiteY14" fmla="*/ 0 h 1581375"/>
              <a:gd name="connsiteX15" fmla="*/ 1116153 w 1859295"/>
              <a:gd name="connsiteY15" fmla="*/ 0 h 1581375"/>
              <a:gd name="connsiteX16" fmla="*/ 1485947 w 1859295"/>
              <a:gd name="connsiteY16" fmla="*/ 87406 h 1581375"/>
              <a:gd name="connsiteX17" fmla="*/ 1747458 w 1859295"/>
              <a:gd name="connsiteY17" fmla="*/ 339746 h 1581375"/>
              <a:gd name="connsiteX18" fmla="*/ 1849674 w 1859295"/>
              <a:gd name="connsiteY18" fmla="*/ 476800 h 1581375"/>
              <a:gd name="connsiteX19" fmla="*/ 1859295 w 1859295"/>
              <a:gd name="connsiteY19" fmla="*/ 1479697 h 1581375"/>
              <a:gd name="connsiteX0" fmla="*/ 1850145 w 1859295"/>
              <a:gd name="connsiteY0" fmla="*/ 1496202 h 1581375"/>
              <a:gd name="connsiteX1" fmla="*/ 1669310 w 1859295"/>
              <a:gd name="connsiteY1" fmla="*/ 1488016 h 1581375"/>
              <a:gd name="connsiteX2" fmla="*/ 1664696 w 1859295"/>
              <a:gd name="connsiteY2" fmla="*/ 755148 h 1581375"/>
              <a:gd name="connsiteX3" fmla="*/ 1553956 w 1859295"/>
              <a:gd name="connsiteY3" fmla="*/ 328018 h 1581375"/>
              <a:gd name="connsiteX4" fmla="*/ 1337093 w 1859295"/>
              <a:gd name="connsiteY4" fmla="*/ 188638 h 1581375"/>
              <a:gd name="connsiteX5" fmla="*/ 494879 w 1859295"/>
              <a:gd name="connsiteY5" fmla="*/ 187329 h 1581375"/>
              <a:gd name="connsiteX6" fmla="*/ 268788 w 1859295"/>
              <a:gd name="connsiteY6" fmla="*/ 353686 h 1581375"/>
              <a:gd name="connsiteX7" fmla="*/ 181120 w 1859295"/>
              <a:gd name="connsiteY7" fmla="*/ 672911 h 1581375"/>
              <a:gd name="connsiteX8" fmla="*/ 176507 w 1859295"/>
              <a:gd name="connsiteY8" fmla="*/ 1468724 h 1581375"/>
              <a:gd name="connsiteX9" fmla="*/ 19624 w 1859295"/>
              <a:gd name="connsiteY9" fmla="*/ 1473221 h 1581375"/>
              <a:gd name="connsiteX10" fmla="*/ 47 w 1859295"/>
              <a:gd name="connsiteY10" fmla="*/ 625288 h 1581375"/>
              <a:gd name="connsiteX11" fmla="*/ 20218 w 1859295"/>
              <a:gd name="connsiteY11" fmla="*/ 457200 h 1581375"/>
              <a:gd name="connsiteX12" fmla="*/ 100900 w 1859295"/>
              <a:gd name="connsiteY12" fmla="*/ 349623 h 1581375"/>
              <a:gd name="connsiteX13" fmla="*/ 268988 w 1859295"/>
              <a:gd name="connsiteY13" fmla="*/ 127747 h 1581375"/>
              <a:gd name="connsiteX14" fmla="*/ 665677 w 1859295"/>
              <a:gd name="connsiteY14" fmla="*/ 0 h 1581375"/>
              <a:gd name="connsiteX15" fmla="*/ 1116153 w 1859295"/>
              <a:gd name="connsiteY15" fmla="*/ 0 h 1581375"/>
              <a:gd name="connsiteX16" fmla="*/ 1485947 w 1859295"/>
              <a:gd name="connsiteY16" fmla="*/ 87406 h 1581375"/>
              <a:gd name="connsiteX17" fmla="*/ 1747458 w 1859295"/>
              <a:gd name="connsiteY17" fmla="*/ 339746 h 1581375"/>
              <a:gd name="connsiteX18" fmla="*/ 1849674 w 1859295"/>
              <a:gd name="connsiteY18" fmla="*/ 476800 h 1581375"/>
              <a:gd name="connsiteX19" fmla="*/ 1859295 w 1859295"/>
              <a:gd name="connsiteY19" fmla="*/ 1479697 h 1581375"/>
              <a:gd name="connsiteX0" fmla="*/ 1850145 w 1859295"/>
              <a:gd name="connsiteY0" fmla="*/ 1496202 h 1538701"/>
              <a:gd name="connsiteX1" fmla="*/ 1669310 w 1859295"/>
              <a:gd name="connsiteY1" fmla="*/ 1488016 h 1538701"/>
              <a:gd name="connsiteX2" fmla="*/ 1664696 w 1859295"/>
              <a:gd name="connsiteY2" fmla="*/ 755148 h 1538701"/>
              <a:gd name="connsiteX3" fmla="*/ 1553956 w 1859295"/>
              <a:gd name="connsiteY3" fmla="*/ 328018 h 1538701"/>
              <a:gd name="connsiteX4" fmla="*/ 1337093 w 1859295"/>
              <a:gd name="connsiteY4" fmla="*/ 188638 h 1538701"/>
              <a:gd name="connsiteX5" fmla="*/ 494879 w 1859295"/>
              <a:gd name="connsiteY5" fmla="*/ 187329 h 1538701"/>
              <a:gd name="connsiteX6" fmla="*/ 268788 w 1859295"/>
              <a:gd name="connsiteY6" fmla="*/ 353686 h 1538701"/>
              <a:gd name="connsiteX7" fmla="*/ 181120 w 1859295"/>
              <a:gd name="connsiteY7" fmla="*/ 672911 h 1538701"/>
              <a:gd name="connsiteX8" fmla="*/ 176507 w 1859295"/>
              <a:gd name="connsiteY8" fmla="*/ 1468724 h 1538701"/>
              <a:gd name="connsiteX9" fmla="*/ 19624 w 1859295"/>
              <a:gd name="connsiteY9" fmla="*/ 1473221 h 1538701"/>
              <a:gd name="connsiteX10" fmla="*/ 47 w 1859295"/>
              <a:gd name="connsiteY10" fmla="*/ 625288 h 1538701"/>
              <a:gd name="connsiteX11" fmla="*/ 20218 w 1859295"/>
              <a:gd name="connsiteY11" fmla="*/ 457200 h 1538701"/>
              <a:gd name="connsiteX12" fmla="*/ 100900 w 1859295"/>
              <a:gd name="connsiteY12" fmla="*/ 349623 h 1538701"/>
              <a:gd name="connsiteX13" fmla="*/ 268988 w 1859295"/>
              <a:gd name="connsiteY13" fmla="*/ 127747 h 1538701"/>
              <a:gd name="connsiteX14" fmla="*/ 665677 w 1859295"/>
              <a:gd name="connsiteY14" fmla="*/ 0 h 1538701"/>
              <a:gd name="connsiteX15" fmla="*/ 1116153 w 1859295"/>
              <a:gd name="connsiteY15" fmla="*/ 0 h 1538701"/>
              <a:gd name="connsiteX16" fmla="*/ 1485947 w 1859295"/>
              <a:gd name="connsiteY16" fmla="*/ 87406 h 1538701"/>
              <a:gd name="connsiteX17" fmla="*/ 1747458 w 1859295"/>
              <a:gd name="connsiteY17" fmla="*/ 339746 h 1538701"/>
              <a:gd name="connsiteX18" fmla="*/ 1849674 w 1859295"/>
              <a:gd name="connsiteY18" fmla="*/ 476800 h 1538701"/>
              <a:gd name="connsiteX19" fmla="*/ 1859295 w 1859295"/>
              <a:gd name="connsiteY19" fmla="*/ 1479697 h 1538701"/>
              <a:gd name="connsiteX0" fmla="*/ 1850145 w 1859295"/>
              <a:gd name="connsiteY0" fmla="*/ 1496202 h 1538700"/>
              <a:gd name="connsiteX1" fmla="*/ 1669310 w 1859295"/>
              <a:gd name="connsiteY1" fmla="*/ 1488016 h 1538700"/>
              <a:gd name="connsiteX2" fmla="*/ 1664696 w 1859295"/>
              <a:gd name="connsiteY2" fmla="*/ 755148 h 1538700"/>
              <a:gd name="connsiteX3" fmla="*/ 1553956 w 1859295"/>
              <a:gd name="connsiteY3" fmla="*/ 328018 h 1538700"/>
              <a:gd name="connsiteX4" fmla="*/ 1337093 w 1859295"/>
              <a:gd name="connsiteY4" fmla="*/ 188638 h 1538700"/>
              <a:gd name="connsiteX5" fmla="*/ 494879 w 1859295"/>
              <a:gd name="connsiteY5" fmla="*/ 187329 h 1538700"/>
              <a:gd name="connsiteX6" fmla="*/ 268788 w 1859295"/>
              <a:gd name="connsiteY6" fmla="*/ 353686 h 1538700"/>
              <a:gd name="connsiteX7" fmla="*/ 181120 w 1859295"/>
              <a:gd name="connsiteY7" fmla="*/ 672911 h 1538700"/>
              <a:gd name="connsiteX8" fmla="*/ 176507 w 1859295"/>
              <a:gd name="connsiteY8" fmla="*/ 1468724 h 1538700"/>
              <a:gd name="connsiteX9" fmla="*/ 19624 w 1859295"/>
              <a:gd name="connsiteY9" fmla="*/ 1473221 h 1538700"/>
              <a:gd name="connsiteX10" fmla="*/ 47 w 1859295"/>
              <a:gd name="connsiteY10" fmla="*/ 625288 h 1538700"/>
              <a:gd name="connsiteX11" fmla="*/ 20218 w 1859295"/>
              <a:gd name="connsiteY11" fmla="*/ 457200 h 1538700"/>
              <a:gd name="connsiteX12" fmla="*/ 100900 w 1859295"/>
              <a:gd name="connsiteY12" fmla="*/ 349623 h 1538700"/>
              <a:gd name="connsiteX13" fmla="*/ 268988 w 1859295"/>
              <a:gd name="connsiteY13" fmla="*/ 127747 h 1538700"/>
              <a:gd name="connsiteX14" fmla="*/ 665677 w 1859295"/>
              <a:gd name="connsiteY14" fmla="*/ 0 h 1538700"/>
              <a:gd name="connsiteX15" fmla="*/ 1116153 w 1859295"/>
              <a:gd name="connsiteY15" fmla="*/ 0 h 1538700"/>
              <a:gd name="connsiteX16" fmla="*/ 1485947 w 1859295"/>
              <a:gd name="connsiteY16" fmla="*/ 87406 h 1538700"/>
              <a:gd name="connsiteX17" fmla="*/ 1747458 w 1859295"/>
              <a:gd name="connsiteY17" fmla="*/ 339746 h 1538700"/>
              <a:gd name="connsiteX18" fmla="*/ 1849674 w 1859295"/>
              <a:gd name="connsiteY18" fmla="*/ 476800 h 1538700"/>
              <a:gd name="connsiteX19" fmla="*/ 1859295 w 1859295"/>
              <a:gd name="connsiteY19" fmla="*/ 1479697 h 1538700"/>
              <a:gd name="connsiteX0" fmla="*/ 1855464 w 1864614"/>
              <a:gd name="connsiteY0" fmla="*/ 1496202 h 1541876"/>
              <a:gd name="connsiteX1" fmla="*/ 1674629 w 1864614"/>
              <a:gd name="connsiteY1" fmla="*/ 1488016 h 1541876"/>
              <a:gd name="connsiteX2" fmla="*/ 1670015 w 1864614"/>
              <a:gd name="connsiteY2" fmla="*/ 755148 h 1541876"/>
              <a:gd name="connsiteX3" fmla="*/ 1559275 w 1864614"/>
              <a:gd name="connsiteY3" fmla="*/ 328018 h 1541876"/>
              <a:gd name="connsiteX4" fmla="*/ 1342412 w 1864614"/>
              <a:gd name="connsiteY4" fmla="*/ 188638 h 1541876"/>
              <a:gd name="connsiteX5" fmla="*/ 500198 w 1864614"/>
              <a:gd name="connsiteY5" fmla="*/ 187329 h 1541876"/>
              <a:gd name="connsiteX6" fmla="*/ 274107 w 1864614"/>
              <a:gd name="connsiteY6" fmla="*/ 353686 h 1541876"/>
              <a:gd name="connsiteX7" fmla="*/ 186439 w 1864614"/>
              <a:gd name="connsiteY7" fmla="*/ 672911 h 1541876"/>
              <a:gd name="connsiteX8" fmla="*/ 181826 w 1864614"/>
              <a:gd name="connsiteY8" fmla="*/ 1468724 h 1541876"/>
              <a:gd name="connsiteX9" fmla="*/ 11100 w 1864614"/>
              <a:gd name="connsiteY9" fmla="*/ 1477717 h 1541876"/>
              <a:gd name="connsiteX10" fmla="*/ 5366 w 1864614"/>
              <a:gd name="connsiteY10" fmla="*/ 625288 h 1541876"/>
              <a:gd name="connsiteX11" fmla="*/ 25537 w 1864614"/>
              <a:gd name="connsiteY11" fmla="*/ 457200 h 1541876"/>
              <a:gd name="connsiteX12" fmla="*/ 106219 w 1864614"/>
              <a:gd name="connsiteY12" fmla="*/ 349623 h 1541876"/>
              <a:gd name="connsiteX13" fmla="*/ 274307 w 1864614"/>
              <a:gd name="connsiteY13" fmla="*/ 127747 h 1541876"/>
              <a:gd name="connsiteX14" fmla="*/ 670996 w 1864614"/>
              <a:gd name="connsiteY14" fmla="*/ 0 h 1541876"/>
              <a:gd name="connsiteX15" fmla="*/ 1121472 w 1864614"/>
              <a:gd name="connsiteY15" fmla="*/ 0 h 1541876"/>
              <a:gd name="connsiteX16" fmla="*/ 1491266 w 1864614"/>
              <a:gd name="connsiteY16" fmla="*/ 87406 h 1541876"/>
              <a:gd name="connsiteX17" fmla="*/ 1752777 w 1864614"/>
              <a:gd name="connsiteY17" fmla="*/ 339746 h 1541876"/>
              <a:gd name="connsiteX18" fmla="*/ 1854993 w 1864614"/>
              <a:gd name="connsiteY18" fmla="*/ 476800 h 1541876"/>
              <a:gd name="connsiteX19" fmla="*/ 1864614 w 1864614"/>
              <a:gd name="connsiteY19" fmla="*/ 1479697 h 1541876"/>
              <a:gd name="connsiteX0" fmla="*/ 1855465 w 1864615"/>
              <a:gd name="connsiteY0" fmla="*/ 1496202 h 1496202"/>
              <a:gd name="connsiteX1" fmla="*/ 1674630 w 1864615"/>
              <a:gd name="connsiteY1" fmla="*/ 1488016 h 1496202"/>
              <a:gd name="connsiteX2" fmla="*/ 1670016 w 1864615"/>
              <a:gd name="connsiteY2" fmla="*/ 755148 h 1496202"/>
              <a:gd name="connsiteX3" fmla="*/ 1559276 w 1864615"/>
              <a:gd name="connsiteY3" fmla="*/ 328018 h 1496202"/>
              <a:gd name="connsiteX4" fmla="*/ 1342413 w 1864615"/>
              <a:gd name="connsiteY4" fmla="*/ 188638 h 1496202"/>
              <a:gd name="connsiteX5" fmla="*/ 500199 w 1864615"/>
              <a:gd name="connsiteY5" fmla="*/ 187329 h 1496202"/>
              <a:gd name="connsiteX6" fmla="*/ 274108 w 1864615"/>
              <a:gd name="connsiteY6" fmla="*/ 353686 h 1496202"/>
              <a:gd name="connsiteX7" fmla="*/ 186440 w 1864615"/>
              <a:gd name="connsiteY7" fmla="*/ 672911 h 1496202"/>
              <a:gd name="connsiteX8" fmla="*/ 181827 w 1864615"/>
              <a:gd name="connsiteY8" fmla="*/ 1468724 h 1496202"/>
              <a:gd name="connsiteX9" fmla="*/ 11101 w 1864615"/>
              <a:gd name="connsiteY9" fmla="*/ 1477717 h 1496202"/>
              <a:gd name="connsiteX10" fmla="*/ 5367 w 1864615"/>
              <a:gd name="connsiteY10" fmla="*/ 625288 h 1496202"/>
              <a:gd name="connsiteX11" fmla="*/ 25538 w 1864615"/>
              <a:gd name="connsiteY11" fmla="*/ 457200 h 1496202"/>
              <a:gd name="connsiteX12" fmla="*/ 106220 w 1864615"/>
              <a:gd name="connsiteY12" fmla="*/ 349623 h 1496202"/>
              <a:gd name="connsiteX13" fmla="*/ 274308 w 1864615"/>
              <a:gd name="connsiteY13" fmla="*/ 127747 h 1496202"/>
              <a:gd name="connsiteX14" fmla="*/ 670997 w 1864615"/>
              <a:gd name="connsiteY14" fmla="*/ 0 h 1496202"/>
              <a:gd name="connsiteX15" fmla="*/ 1121473 w 1864615"/>
              <a:gd name="connsiteY15" fmla="*/ 0 h 1496202"/>
              <a:gd name="connsiteX16" fmla="*/ 1491267 w 1864615"/>
              <a:gd name="connsiteY16" fmla="*/ 87406 h 1496202"/>
              <a:gd name="connsiteX17" fmla="*/ 1752778 w 1864615"/>
              <a:gd name="connsiteY17" fmla="*/ 339746 h 1496202"/>
              <a:gd name="connsiteX18" fmla="*/ 1854994 w 1864615"/>
              <a:gd name="connsiteY18" fmla="*/ 476800 h 1496202"/>
              <a:gd name="connsiteX19" fmla="*/ 1864615 w 1864615"/>
              <a:gd name="connsiteY19" fmla="*/ 1479697 h 1496202"/>
              <a:gd name="connsiteX0" fmla="*/ 1855465 w 1864615"/>
              <a:gd name="connsiteY0" fmla="*/ 1496202 h 1496202"/>
              <a:gd name="connsiteX1" fmla="*/ 1674630 w 1864615"/>
              <a:gd name="connsiteY1" fmla="*/ 1488016 h 1496202"/>
              <a:gd name="connsiteX2" fmla="*/ 1670016 w 1864615"/>
              <a:gd name="connsiteY2" fmla="*/ 755148 h 1496202"/>
              <a:gd name="connsiteX3" fmla="*/ 1559276 w 1864615"/>
              <a:gd name="connsiteY3" fmla="*/ 328018 h 1496202"/>
              <a:gd name="connsiteX4" fmla="*/ 1342413 w 1864615"/>
              <a:gd name="connsiteY4" fmla="*/ 188638 h 1496202"/>
              <a:gd name="connsiteX5" fmla="*/ 500199 w 1864615"/>
              <a:gd name="connsiteY5" fmla="*/ 187329 h 1496202"/>
              <a:gd name="connsiteX6" fmla="*/ 274108 w 1864615"/>
              <a:gd name="connsiteY6" fmla="*/ 353686 h 1496202"/>
              <a:gd name="connsiteX7" fmla="*/ 186440 w 1864615"/>
              <a:gd name="connsiteY7" fmla="*/ 672911 h 1496202"/>
              <a:gd name="connsiteX8" fmla="*/ 181827 w 1864615"/>
              <a:gd name="connsiteY8" fmla="*/ 1468724 h 1496202"/>
              <a:gd name="connsiteX9" fmla="*/ 11101 w 1864615"/>
              <a:gd name="connsiteY9" fmla="*/ 1477717 h 1496202"/>
              <a:gd name="connsiteX10" fmla="*/ 5367 w 1864615"/>
              <a:gd name="connsiteY10" fmla="*/ 625288 h 1496202"/>
              <a:gd name="connsiteX11" fmla="*/ 25538 w 1864615"/>
              <a:gd name="connsiteY11" fmla="*/ 457200 h 1496202"/>
              <a:gd name="connsiteX12" fmla="*/ 166204 w 1864615"/>
              <a:gd name="connsiteY12" fmla="*/ 286678 h 1496202"/>
              <a:gd name="connsiteX13" fmla="*/ 274308 w 1864615"/>
              <a:gd name="connsiteY13" fmla="*/ 127747 h 1496202"/>
              <a:gd name="connsiteX14" fmla="*/ 670997 w 1864615"/>
              <a:gd name="connsiteY14" fmla="*/ 0 h 1496202"/>
              <a:gd name="connsiteX15" fmla="*/ 1121473 w 1864615"/>
              <a:gd name="connsiteY15" fmla="*/ 0 h 1496202"/>
              <a:gd name="connsiteX16" fmla="*/ 1491267 w 1864615"/>
              <a:gd name="connsiteY16" fmla="*/ 87406 h 1496202"/>
              <a:gd name="connsiteX17" fmla="*/ 1752778 w 1864615"/>
              <a:gd name="connsiteY17" fmla="*/ 339746 h 1496202"/>
              <a:gd name="connsiteX18" fmla="*/ 1854994 w 1864615"/>
              <a:gd name="connsiteY18" fmla="*/ 476800 h 1496202"/>
              <a:gd name="connsiteX19" fmla="*/ 1864615 w 1864615"/>
              <a:gd name="connsiteY19" fmla="*/ 1479697 h 1496202"/>
              <a:gd name="connsiteX0" fmla="*/ 1855465 w 1864615"/>
              <a:gd name="connsiteY0" fmla="*/ 1496202 h 1496202"/>
              <a:gd name="connsiteX1" fmla="*/ 1674630 w 1864615"/>
              <a:gd name="connsiteY1" fmla="*/ 1488016 h 1496202"/>
              <a:gd name="connsiteX2" fmla="*/ 1670016 w 1864615"/>
              <a:gd name="connsiteY2" fmla="*/ 755148 h 1496202"/>
              <a:gd name="connsiteX3" fmla="*/ 1559276 w 1864615"/>
              <a:gd name="connsiteY3" fmla="*/ 328018 h 1496202"/>
              <a:gd name="connsiteX4" fmla="*/ 1342413 w 1864615"/>
              <a:gd name="connsiteY4" fmla="*/ 188638 h 1496202"/>
              <a:gd name="connsiteX5" fmla="*/ 500199 w 1864615"/>
              <a:gd name="connsiteY5" fmla="*/ 187329 h 1496202"/>
              <a:gd name="connsiteX6" fmla="*/ 274108 w 1864615"/>
              <a:gd name="connsiteY6" fmla="*/ 353686 h 1496202"/>
              <a:gd name="connsiteX7" fmla="*/ 186440 w 1864615"/>
              <a:gd name="connsiteY7" fmla="*/ 672911 h 1496202"/>
              <a:gd name="connsiteX8" fmla="*/ 181827 w 1864615"/>
              <a:gd name="connsiteY8" fmla="*/ 1468724 h 1496202"/>
              <a:gd name="connsiteX9" fmla="*/ 11101 w 1864615"/>
              <a:gd name="connsiteY9" fmla="*/ 1477717 h 1496202"/>
              <a:gd name="connsiteX10" fmla="*/ 5367 w 1864615"/>
              <a:gd name="connsiteY10" fmla="*/ 625288 h 1496202"/>
              <a:gd name="connsiteX11" fmla="*/ 25538 w 1864615"/>
              <a:gd name="connsiteY11" fmla="*/ 457200 h 1496202"/>
              <a:gd name="connsiteX12" fmla="*/ 166204 w 1864615"/>
              <a:gd name="connsiteY12" fmla="*/ 286678 h 1496202"/>
              <a:gd name="connsiteX13" fmla="*/ 274308 w 1864615"/>
              <a:gd name="connsiteY13" fmla="*/ 127747 h 1496202"/>
              <a:gd name="connsiteX14" fmla="*/ 670997 w 1864615"/>
              <a:gd name="connsiteY14" fmla="*/ 0 h 1496202"/>
              <a:gd name="connsiteX15" fmla="*/ 1121473 w 1864615"/>
              <a:gd name="connsiteY15" fmla="*/ 0 h 1496202"/>
              <a:gd name="connsiteX16" fmla="*/ 1491267 w 1864615"/>
              <a:gd name="connsiteY16" fmla="*/ 87406 h 1496202"/>
              <a:gd name="connsiteX17" fmla="*/ 1752778 w 1864615"/>
              <a:gd name="connsiteY17" fmla="*/ 339746 h 1496202"/>
              <a:gd name="connsiteX18" fmla="*/ 1854994 w 1864615"/>
              <a:gd name="connsiteY18" fmla="*/ 476800 h 1496202"/>
              <a:gd name="connsiteX19" fmla="*/ 1864615 w 1864615"/>
              <a:gd name="connsiteY19" fmla="*/ 1479697 h 1496202"/>
              <a:gd name="connsiteX0" fmla="*/ 1855465 w 1864615"/>
              <a:gd name="connsiteY0" fmla="*/ 1496202 h 1496202"/>
              <a:gd name="connsiteX1" fmla="*/ 1674630 w 1864615"/>
              <a:gd name="connsiteY1" fmla="*/ 1488016 h 1496202"/>
              <a:gd name="connsiteX2" fmla="*/ 1670016 w 1864615"/>
              <a:gd name="connsiteY2" fmla="*/ 755148 h 1496202"/>
              <a:gd name="connsiteX3" fmla="*/ 1559276 w 1864615"/>
              <a:gd name="connsiteY3" fmla="*/ 328018 h 1496202"/>
              <a:gd name="connsiteX4" fmla="*/ 1342413 w 1864615"/>
              <a:gd name="connsiteY4" fmla="*/ 188638 h 1496202"/>
              <a:gd name="connsiteX5" fmla="*/ 500199 w 1864615"/>
              <a:gd name="connsiteY5" fmla="*/ 187329 h 1496202"/>
              <a:gd name="connsiteX6" fmla="*/ 274108 w 1864615"/>
              <a:gd name="connsiteY6" fmla="*/ 353686 h 1496202"/>
              <a:gd name="connsiteX7" fmla="*/ 186440 w 1864615"/>
              <a:gd name="connsiteY7" fmla="*/ 672911 h 1496202"/>
              <a:gd name="connsiteX8" fmla="*/ 181827 w 1864615"/>
              <a:gd name="connsiteY8" fmla="*/ 1468724 h 1496202"/>
              <a:gd name="connsiteX9" fmla="*/ 11101 w 1864615"/>
              <a:gd name="connsiteY9" fmla="*/ 1477717 h 1496202"/>
              <a:gd name="connsiteX10" fmla="*/ 5367 w 1864615"/>
              <a:gd name="connsiteY10" fmla="*/ 625288 h 1496202"/>
              <a:gd name="connsiteX11" fmla="*/ 25538 w 1864615"/>
              <a:gd name="connsiteY11" fmla="*/ 457200 h 1496202"/>
              <a:gd name="connsiteX12" fmla="*/ 166204 w 1864615"/>
              <a:gd name="connsiteY12" fmla="*/ 286678 h 1496202"/>
              <a:gd name="connsiteX13" fmla="*/ 274308 w 1864615"/>
              <a:gd name="connsiteY13" fmla="*/ 127747 h 1496202"/>
              <a:gd name="connsiteX14" fmla="*/ 670997 w 1864615"/>
              <a:gd name="connsiteY14" fmla="*/ 0 h 1496202"/>
              <a:gd name="connsiteX15" fmla="*/ 1121473 w 1864615"/>
              <a:gd name="connsiteY15" fmla="*/ 0 h 1496202"/>
              <a:gd name="connsiteX16" fmla="*/ 1491267 w 1864615"/>
              <a:gd name="connsiteY16" fmla="*/ 87406 h 1496202"/>
              <a:gd name="connsiteX17" fmla="*/ 1752778 w 1864615"/>
              <a:gd name="connsiteY17" fmla="*/ 339746 h 1496202"/>
              <a:gd name="connsiteX18" fmla="*/ 1854994 w 1864615"/>
              <a:gd name="connsiteY18" fmla="*/ 476800 h 1496202"/>
              <a:gd name="connsiteX19" fmla="*/ 1864615 w 1864615"/>
              <a:gd name="connsiteY19" fmla="*/ 1479697 h 1496202"/>
              <a:gd name="connsiteX0" fmla="*/ 1855465 w 1864615"/>
              <a:gd name="connsiteY0" fmla="*/ 1496202 h 1496202"/>
              <a:gd name="connsiteX1" fmla="*/ 1674630 w 1864615"/>
              <a:gd name="connsiteY1" fmla="*/ 1488016 h 1496202"/>
              <a:gd name="connsiteX2" fmla="*/ 1670016 w 1864615"/>
              <a:gd name="connsiteY2" fmla="*/ 755148 h 1496202"/>
              <a:gd name="connsiteX3" fmla="*/ 1559276 w 1864615"/>
              <a:gd name="connsiteY3" fmla="*/ 328018 h 1496202"/>
              <a:gd name="connsiteX4" fmla="*/ 1342413 w 1864615"/>
              <a:gd name="connsiteY4" fmla="*/ 188638 h 1496202"/>
              <a:gd name="connsiteX5" fmla="*/ 500199 w 1864615"/>
              <a:gd name="connsiteY5" fmla="*/ 187329 h 1496202"/>
              <a:gd name="connsiteX6" fmla="*/ 274108 w 1864615"/>
              <a:gd name="connsiteY6" fmla="*/ 353686 h 1496202"/>
              <a:gd name="connsiteX7" fmla="*/ 186440 w 1864615"/>
              <a:gd name="connsiteY7" fmla="*/ 672911 h 1496202"/>
              <a:gd name="connsiteX8" fmla="*/ 181827 w 1864615"/>
              <a:gd name="connsiteY8" fmla="*/ 1468724 h 1496202"/>
              <a:gd name="connsiteX9" fmla="*/ 11101 w 1864615"/>
              <a:gd name="connsiteY9" fmla="*/ 1477717 h 1496202"/>
              <a:gd name="connsiteX10" fmla="*/ 5367 w 1864615"/>
              <a:gd name="connsiteY10" fmla="*/ 625288 h 1496202"/>
              <a:gd name="connsiteX11" fmla="*/ 25538 w 1864615"/>
              <a:gd name="connsiteY11" fmla="*/ 457200 h 1496202"/>
              <a:gd name="connsiteX12" fmla="*/ 166204 w 1864615"/>
              <a:gd name="connsiteY12" fmla="*/ 286678 h 1496202"/>
              <a:gd name="connsiteX13" fmla="*/ 274308 w 1864615"/>
              <a:gd name="connsiteY13" fmla="*/ 127747 h 1496202"/>
              <a:gd name="connsiteX14" fmla="*/ 670997 w 1864615"/>
              <a:gd name="connsiteY14" fmla="*/ 0 h 1496202"/>
              <a:gd name="connsiteX15" fmla="*/ 1121473 w 1864615"/>
              <a:gd name="connsiteY15" fmla="*/ 0 h 1496202"/>
              <a:gd name="connsiteX16" fmla="*/ 1491267 w 1864615"/>
              <a:gd name="connsiteY16" fmla="*/ 87406 h 1496202"/>
              <a:gd name="connsiteX17" fmla="*/ 1752778 w 1864615"/>
              <a:gd name="connsiteY17" fmla="*/ 339746 h 1496202"/>
              <a:gd name="connsiteX18" fmla="*/ 1854994 w 1864615"/>
              <a:gd name="connsiteY18" fmla="*/ 548739 h 1496202"/>
              <a:gd name="connsiteX19" fmla="*/ 1864615 w 1864615"/>
              <a:gd name="connsiteY19" fmla="*/ 1479697 h 1496202"/>
              <a:gd name="connsiteX0" fmla="*/ 1855465 w 1874247"/>
              <a:gd name="connsiteY0" fmla="*/ 1496202 h 1496202"/>
              <a:gd name="connsiteX1" fmla="*/ 1674630 w 1874247"/>
              <a:gd name="connsiteY1" fmla="*/ 1488016 h 1496202"/>
              <a:gd name="connsiteX2" fmla="*/ 1670016 w 1874247"/>
              <a:gd name="connsiteY2" fmla="*/ 755148 h 1496202"/>
              <a:gd name="connsiteX3" fmla="*/ 1559276 w 1874247"/>
              <a:gd name="connsiteY3" fmla="*/ 328018 h 1496202"/>
              <a:gd name="connsiteX4" fmla="*/ 1342413 w 1874247"/>
              <a:gd name="connsiteY4" fmla="*/ 188638 h 1496202"/>
              <a:gd name="connsiteX5" fmla="*/ 500199 w 1874247"/>
              <a:gd name="connsiteY5" fmla="*/ 187329 h 1496202"/>
              <a:gd name="connsiteX6" fmla="*/ 274108 w 1874247"/>
              <a:gd name="connsiteY6" fmla="*/ 353686 h 1496202"/>
              <a:gd name="connsiteX7" fmla="*/ 186440 w 1874247"/>
              <a:gd name="connsiteY7" fmla="*/ 672911 h 1496202"/>
              <a:gd name="connsiteX8" fmla="*/ 181827 w 1874247"/>
              <a:gd name="connsiteY8" fmla="*/ 1468724 h 1496202"/>
              <a:gd name="connsiteX9" fmla="*/ 11101 w 1874247"/>
              <a:gd name="connsiteY9" fmla="*/ 1477717 h 1496202"/>
              <a:gd name="connsiteX10" fmla="*/ 5367 w 1874247"/>
              <a:gd name="connsiteY10" fmla="*/ 625288 h 1496202"/>
              <a:gd name="connsiteX11" fmla="*/ 25538 w 1874247"/>
              <a:gd name="connsiteY11" fmla="*/ 457200 h 1496202"/>
              <a:gd name="connsiteX12" fmla="*/ 166204 w 1874247"/>
              <a:gd name="connsiteY12" fmla="*/ 286678 h 1496202"/>
              <a:gd name="connsiteX13" fmla="*/ 274308 w 1874247"/>
              <a:gd name="connsiteY13" fmla="*/ 127747 h 1496202"/>
              <a:gd name="connsiteX14" fmla="*/ 670997 w 1874247"/>
              <a:gd name="connsiteY14" fmla="*/ 0 h 1496202"/>
              <a:gd name="connsiteX15" fmla="*/ 1121473 w 1874247"/>
              <a:gd name="connsiteY15" fmla="*/ 0 h 1496202"/>
              <a:gd name="connsiteX16" fmla="*/ 1491267 w 1874247"/>
              <a:gd name="connsiteY16" fmla="*/ 87406 h 1496202"/>
              <a:gd name="connsiteX17" fmla="*/ 1752778 w 1874247"/>
              <a:gd name="connsiteY17" fmla="*/ 339746 h 1496202"/>
              <a:gd name="connsiteX18" fmla="*/ 1868837 w 1874247"/>
              <a:gd name="connsiteY18" fmla="*/ 508274 h 1496202"/>
              <a:gd name="connsiteX19" fmla="*/ 1864615 w 1874247"/>
              <a:gd name="connsiteY19" fmla="*/ 1479697 h 1496202"/>
              <a:gd name="connsiteX0" fmla="*/ 1855465 w 1874247"/>
              <a:gd name="connsiteY0" fmla="*/ 1496202 h 1496202"/>
              <a:gd name="connsiteX1" fmla="*/ 1674630 w 1874247"/>
              <a:gd name="connsiteY1" fmla="*/ 1488016 h 1496202"/>
              <a:gd name="connsiteX2" fmla="*/ 1670016 w 1874247"/>
              <a:gd name="connsiteY2" fmla="*/ 755148 h 1496202"/>
              <a:gd name="connsiteX3" fmla="*/ 1559276 w 1874247"/>
              <a:gd name="connsiteY3" fmla="*/ 328018 h 1496202"/>
              <a:gd name="connsiteX4" fmla="*/ 1342413 w 1874247"/>
              <a:gd name="connsiteY4" fmla="*/ 188638 h 1496202"/>
              <a:gd name="connsiteX5" fmla="*/ 500199 w 1874247"/>
              <a:gd name="connsiteY5" fmla="*/ 187329 h 1496202"/>
              <a:gd name="connsiteX6" fmla="*/ 274108 w 1874247"/>
              <a:gd name="connsiteY6" fmla="*/ 353686 h 1496202"/>
              <a:gd name="connsiteX7" fmla="*/ 186440 w 1874247"/>
              <a:gd name="connsiteY7" fmla="*/ 672911 h 1496202"/>
              <a:gd name="connsiteX8" fmla="*/ 181827 w 1874247"/>
              <a:gd name="connsiteY8" fmla="*/ 1468724 h 1496202"/>
              <a:gd name="connsiteX9" fmla="*/ 11101 w 1874247"/>
              <a:gd name="connsiteY9" fmla="*/ 1477717 h 1496202"/>
              <a:gd name="connsiteX10" fmla="*/ 5367 w 1874247"/>
              <a:gd name="connsiteY10" fmla="*/ 625288 h 1496202"/>
              <a:gd name="connsiteX11" fmla="*/ 25538 w 1874247"/>
              <a:gd name="connsiteY11" fmla="*/ 457200 h 1496202"/>
              <a:gd name="connsiteX12" fmla="*/ 166204 w 1874247"/>
              <a:gd name="connsiteY12" fmla="*/ 286678 h 1496202"/>
              <a:gd name="connsiteX13" fmla="*/ 274308 w 1874247"/>
              <a:gd name="connsiteY13" fmla="*/ 127747 h 1496202"/>
              <a:gd name="connsiteX14" fmla="*/ 670997 w 1874247"/>
              <a:gd name="connsiteY14" fmla="*/ 0 h 1496202"/>
              <a:gd name="connsiteX15" fmla="*/ 1121473 w 1874247"/>
              <a:gd name="connsiteY15" fmla="*/ 0 h 1496202"/>
              <a:gd name="connsiteX16" fmla="*/ 1491267 w 1874247"/>
              <a:gd name="connsiteY16" fmla="*/ 87406 h 1496202"/>
              <a:gd name="connsiteX17" fmla="*/ 1752778 w 1874247"/>
              <a:gd name="connsiteY17" fmla="*/ 339746 h 1496202"/>
              <a:gd name="connsiteX18" fmla="*/ 1868837 w 1874247"/>
              <a:gd name="connsiteY18" fmla="*/ 508274 h 1496202"/>
              <a:gd name="connsiteX19" fmla="*/ 1864615 w 1874247"/>
              <a:gd name="connsiteY19" fmla="*/ 1479697 h 14962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74247" h="1496202">
                <a:moveTo>
                  <a:pt x="1855465" y="1496202"/>
                </a:moveTo>
                <a:cubicBezTo>
                  <a:pt x="1840706" y="1449127"/>
                  <a:pt x="1843963" y="1499122"/>
                  <a:pt x="1674630" y="1488016"/>
                </a:cubicBezTo>
                <a:cubicBezTo>
                  <a:pt x="1671407" y="1360010"/>
                  <a:pt x="1704622" y="902770"/>
                  <a:pt x="1670016" y="755148"/>
                </a:cubicBezTo>
                <a:cubicBezTo>
                  <a:pt x="1669869" y="576937"/>
                  <a:pt x="1693492" y="479604"/>
                  <a:pt x="1559276" y="328018"/>
                </a:cubicBezTo>
                <a:cubicBezTo>
                  <a:pt x="1476991" y="244091"/>
                  <a:pt x="1518157" y="210587"/>
                  <a:pt x="1342413" y="188638"/>
                </a:cubicBezTo>
                <a:cubicBezTo>
                  <a:pt x="1166669" y="166689"/>
                  <a:pt x="650565" y="170312"/>
                  <a:pt x="500199" y="187329"/>
                </a:cubicBezTo>
                <a:cubicBezTo>
                  <a:pt x="401979" y="227710"/>
                  <a:pt x="327170" y="274255"/>
                  <a:pt x="274108" y="353686"/>
                </a:cubicBezTo>
                <a:cubicBezTo>
                  <a:pt x="221046" y="433118"/>
                  <a:pt x="210279" y="493066"/>
                  <a:pt x="186440" y="672911"/>
                </a:cubicBezTo>
                <a:cubicBezTo>
                  <a:pt x="162601" y="852756"/>
                  <a:pt x="190286" y="1309112"/>
                  <a:pt x="181827" y="1468724"/>
                </a:cubicBezTo>
                <a:cubicBezTo>
                  <a:pt x="81084" y="1497950"/>
                  <a:pt x="193546" y="1477411"/>
                  <a:pt x="11101" y="1477717"/>
                </a:cubicBezTo>
                <a:cubicBezTo>
                  <a:pt x="-9850" y="1343139"/>
                  <a:pt x="5268" y="794625"/>
                  <a:pt x="5367" y="625288"/>
                </a:cubicBezTo>
                <a:lnTo>
                  <a:pt x="25538" y="457200"/>
                </a:lnTo>
                <a:lnTo>
                  <a:pt x="166204" y="286678"/>
                </a:lnTo>
                <a:lnTo>
                  <a:pt x="274308" y="127747"/>
                </a:lnTo>
                <a:lnTo>
                  <a:pt x="670997" y="0"/>
                </a:lnTo>
                <a:lnTo>
                  <a:pt x="1121473" y="0"/>
                </a:lnTo>
                <a:lnTo>
                  <a:pt x="1491267" y="87406"/>
                </a:lnTo>
                <a:cubicBezTo>
                  <a:pt x="1581245" y="137499"/>
                  <a:pt x="1690553" y="269149"/>
                  <a:pt x="1752778" y="339746"/>
                </a:cubicBezTo>
                <a:cubicBezTo>
                  <a:pt x="1870462" y="489690"/>
                  <a:pt x="1771759" y="336268"/>
                  <a:pt x="1868837" y="508274"/>
                </a:cubicBezTo>
                <a:cubicBezTo>
                  <a:pt x="1887476" y="698266"/>
                  <a:pt x="1850861" y="1321158"/>
                  <a:pt x="1864615" y="1479697"/>
                </a:cubicBezTo>
              </a:path>
            </a:pathLst>
          </a:custGeom>
          <a:solidFill>
            <a:schemeClr val="bg1">
              <a:lumMod val="65000"/>
              <a:alpha val="66000"/>
            </a:schemeClr>
          </a:solidFill>
          <a:ln>
            <a:solidFill>
              <a:schemeClr val="tx1">
                <a:alpha val="4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a:extLst>
              <a:ext uri="{FF2B5EF4-FFF2-40B4-BE49-F238E27FC236}">
                <a16:creationId xmlns:a16="http://schemas.microsoft.com/office/drawing/2014/main" id="{DEF2BF64-2227-0C4B-9AC7-E3449E2C53C8}"/>
              </a:ext>
            </a:extLst>
          </p:cNvPr>
          <p:cNvSpPr txBox="1"/>
          <p:nvPr/>
        </p:nvSpPr>
        <p:spPr>
          <a:xfrm>
            <a:off x="7265551" y="2760483"/>
            <a:ext cx="3114535" cy="707886"/>
          </a:xfrm>
          <a:prstGeom prst="rect">
            <a:avLst/>
          </a:prstGeom>
          <a:noFill/>
        </p:spPr>
        <p:txBody>
          <a:bodyPr wrap="square" rtlCol="0">
            <a:spAutoFit/>
          </a:bodyPr>
          <a:lstStyle/>
          <a:p>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Detection</a:t>
            </a:r>
            <a:r>
              <a:rPr kumimoji="1" lang="ja-JP" altLang="en-US" sz="200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needs 0.2m distance from vehicle.</a:t>
            </a:r>
            <a:endParaRPr kumimoji="1" lang="ja-JP" altLang="en-US" sz="2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2" name="下矢印 41">
            <a:extLst>
              <a:ext uri="{FF2B5EF4-FFF2-40B4-BE49-F238E27FC236}">
                <a16:creationId xmlns:a16="http://schemas.microsoft.com/office/drawing/2014/main" id="{C80BC2D8-6795-D347-98C1-B4F156098281}"/>
              </a:ext>
            </a:extLst>
          </p:cNvPr>
          <p:cNvSpPr/>
          <p:nvPr/>
        </p:nvSpPr>
        <p:spPr>
          <a:xfrm>
            <a:off x="8419511" y="3834903"/>
            <a:ext cx="476295" cy="45000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a:extLst>
              <a:ext uri="{FF2B5EF4-FFF2-40B4-BE49-F238E27FC236}">
                <a16:creationId xmlns:a16="http://schemas.microsoft.com/office/drawing/2014/main" id="{85B67226-5515-FE4C-B9DB-6CDEB7441D1C}"/>
              </a:ext>
            </a:extLst>
          </p:cNvPr>
          <p:cNvSpPr txBox="1"/>
          <p:nvPr/>
        </p:nvSpPr>
        <p:spPr>
          <a:xfrm>
            <a:off x="7265550" y="4406796"/>
            <a:ext cx="3114535" cy="1015663"/>
          </a:xfrm>
          <a:prstGeom prst="rect">
            <a:avLst/>
          </a:prstGeom>
          <a:noFill/>
        </p:spPr>
        <p:txBody>
          <a:bodyPr wrap="square" rtlCol="0">
            <a:spAutoFit/>
          </a:bodyPr>
          <a:lstStyle/>
          <a:p>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Pole to be detected in the 0.1m range (rest of filed of vision).</a:t>
            </a:r>
            <a:endParaRPr kumimoji="1" lang="ja-JP" altLang="en-US" sz="20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9173083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5C8566A-BF82-0E4F-84EB-282C8F0E7AC9}"/>
              </a:ext>
            </a:extLst>
          </p:cNvPr>
          <p:cNvSpPr txBox="1"/>
          <p:nvPr/>
        </p:nvSpPr>
        <p:spPr>
          <a:xfrm>
            <a:off x="283560" y="144967"/>
            <a:ext cx="4766048" cy="584775"/>
          </a:xfrm>
          <a:prstGeom prst="rect">
            <a:avLst/>
          </a:prstGeom>
          <a:noFill/>
        </p:spPr>
        <p:txBody>
          <a:bodyPr wrap="none" rtlCol="0">
            <a:spAutoFit/>
          </a:bodyPr>
          <a:lstStyle/>
          <a:p>
            <a:r>
              <a:rPr lang="en-US" altLang="ja-JP" sz="3200" b="1" dirty="0">
                <a:latin typeface="Meiryo UI" panose="020B0604030504040204" pitchFamily="34" charset="-128"/>
                <a:ea typeface="Meiryo UI" panose="020B0604030504040204" pitchFamily="34" charset="-128"/>
              </a:rPr>
              <a:t>Proposal (continued)</a:t>
            </a:r>
            <a:endParaRPr lang="ja-JP" altLang="en-US" sz="3200" b="1" dirty="0">
              <a:latin typeface="Meiryo UI" panose="020B0604030504040204" pitchFamily="34" charset="-128"/>
              <a:ea typeface="Meiryo UI" panose="020B0604030504040204" pitchFamily="34" charset="-128"/>
            </a:endParaRPr>
          </a:p>
        </p:txBody>
      </p:sp>
      <p:sp>
        <p:nvSpPr>
          <p:cNvPr id="3" name="テキスト ボックス 2">
            <a:extLst>
              <a:ext uri="{FF2B5EF4-FFF2-40B4-BE49-F238E27FC236}">
                <a16:creationId xmlns:a16="http://schemas.microsoft.com/office/drawing/2014/main" id="{ED54CFA5-4433-124A-B211-7A991DC12E54}"/>
              </a:ext>
            </a:extLst>
          </p:cNvPr>
          <p:cNvSpPr txBox="1"/>
          <p:nvPr/>
        </p:nvSpPr>
        <p:spPr>
          <a:xfrm>
            <a:off x="409204" y="891011"/>
            <a:ext cx="11041380" cy="400110"/>
          </a:xfrm>
          <a:prstGeom prst="rect">
            <a:avLst/>
          </a:prstGeom>
          <a:noFill/>
        </p:spPr>
        <p:txBody>
          <a:bodyPr wrap="square" rtlCol="0">
            <a:spAutoFit/>
          </a:bodyPr>
          <a:lstStyle/>
          <a:p>
            <a:r>
              <a:rPr lang="en-US" altLang="ja-JP" sz="2000" b="1" dirty="0">
                <a:latin typeface="Meiryo UI" panose="020B0604030504040204" pitchFamily="34" charset="-128"/>
                <a:ea typeface="Meiryo UI" panose="020B0604030504040204" pitchFamily="34" charset="-128"/>
              </a:rPr>
              <a:t>Combination of several means for awareness</a:t>
            </a:r>
          </a:p>
        </p:txBody>
      </p:sp>
      <p:sp>
        <p:nvSpPr>
          <p:cNvPr id="4" name="テキスト ボックス 3">
            <a:extLst>
              <a:ext uri="{FF2B5EF4-FFF2-40B4-BE49-F238E27FC236}">
                <a16:creationId xmlns:a16="http://schemas.microsoft.com/office/drawing/2014/main" id="{71ED55C9-D1FF-0142-BB4F-A7DB20C2F768}"/>
              </a:ext>
            </a:extLst>
          </p:cNvPr>
          <p:cNvSpPr txBox="1"/>
          <p:nvPr/>
        </p:nvSpPr>
        <p:spPr>
          <a:xfrm>
            <a:off x="846859" y="1297174"/>
            <a:ext cx="9805307" cy="707886"/>
          </a:xfrm>
          <a:prstGeom prst="rect">
            <a:avLst/>
          </a:prstGeom>
          <a:noFill/>
        </p:spPr>
        <p:txBody>
          <a:bodyPr wrap="square" rtlCol="0">
            <a:spAutoFit/>
          </a:bodyPr>
          <a:lstStyle/>
          <a:p>
            <a:r>
              <a:rPr lang="en-US" altLang="ja-JP" sz="2000" dirty="0">
                <a:latin typeface="Meiryo UI" panose="020B0604030504040204" pitchFamily="34" charset="-128"/>
                <a:ea typeface="Meiryo UI" panose="020B0604030504040204" pitchFamily="34" charset="-128"/>
              </a:rPr>
              <a:t>Close-proximity field of awareness shall be fully covered by the single or the combination of means for driver’s awareness.</a:t>
            </a:r>
          </a:p>
        </p:txBody>
      </p:sp>
      <p:sp>
        <p:nvSpPr>
          <p:cNvPr id="13" name="テキスト ボックス 12">
            <a:extLst>
              <a:ext uri="{FF2B5EF4-FFF2-40B4-BE49-F238E27FC236}">
                <a16:creationId xmlns:a16="http://schemas.microsoft.com/office/drawing/2014/main" id="{8E3A9D0B-A00A-F24A-92AF-54845F6B5748}"/>
              </a:ext>
            </a:extLst>
          </p:cNvPr>
          <p:cNvSpPr txBox="1"/>
          <p:nvPr/>
        </p:nvSpPr>
        <p:spPr>
          <a:xfrm>
            <a:off x="409204" y="2379228"/>
            <a:ext cx="1293247" cy="400110"/>
          </a:xfrm>
          <a:prstGeom prst="rect">
            <a:avLst/>
          </a:prstGeom>
          <a:noFill/>
        </p:spPr>
        <p:txBody>
          <a:bodyPr wrap="square" rtlCol="0">
            <a:spAutoFit/>
          </a:bodyPr>
          <a:lstStyle/>
          <a:p>
            <a:r>
              <a:rPr lang="en-US" altLang="ja-JP" sz="2000" dirty="0">
                <a:latin typeface="Meiryo UI" panose="020B0604030504040204" pitchFamily="34" charset="-128"/>
                <a:ea typeface="Meiryo UI" panose="020B0604030504040204" pitchFamily="34" charset="-128"/>
              </a:rPr>
              <a:t>Example</a:t>
            </a:r>
          </a:p>
        </p:txBody>
      </p:sp>
      <p:grpSp>
        <p:nvGrpSpPr>
          <p:cNvPr id="5" name="グループ化 4">
            <a:extLst>
              <a:ext uri="{FF2B5EF4-FFF2-40B4-BE49-F238E27FC236}">
                <a16:creationId xmlns:a16="http://schemas.microsoft.com/office/drawing/2014/main" id="{C476E92C-1E26-F54A-BEDD-8E50C0D3A758}"/>
              </a:ext>
            </a:extLst>
          </p:cNvPr>
          <p:cNvGrpSpPr/>
          <p:nvPr/>
        </p:nvGrpSpPr>
        <p:grpSpPr>
          <a:xfrm>
            <a:off x="846859" y="3013049"/>
            <a:ext cx="3013647" cy="3339948"/>
            <a:chOff x="3243544" y="3107531"/>
            <a:chExt cx="3013647" cy="3339948"/>
          </a:xfrm>
        </p:grpSpPr>
        <p:pic>
          <p:nvPicPr>
            <p:cNvPr id="14" name="Picture 5">
              <a:extLst>
                <a:ext uri="{FF2B5EF4-FFF2-40B4-BE49-F238E27FC236}">
                  <a16:creationId xmlns:a16="http://schemas.microsoft.com/office/drawing/2014/main" id="{AAE7D2E8-BDC5-7846-8FBE-F7D665FD9E2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917" r="42092" b="47440"/>
            <a:stretch/>
          </p:blipFill>
          <p:spPr bwMode="auto">
            <a:xfrm>
              <a:off x="3929336" y="3128043"/>
              <a:ext cx="1642063" cy="331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円/楕円 14">
              <a:extLst>
                <a:ext uri="{FF2B5EF4-FFF2-40B4-BE49-F238E27FC236}">
                  <a16:creationId xmlns:a16="http://schemas.microsoft.com/office/drawing/2014/main" id="{0F5AF4FA-91E5-2444-87E6-7ACFC2AF8F92}"/>
                </a:ext>
              </a:extLst>
            </p:cNvPr>
            <p:cNvSpPr/>
            <p:nvPr/>
          </p:nvSpPr>
          <p:spPr>
            <a:xfrm>
              <a:off x="3937704" y="345792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a:extLst>
                <a:ext uri="{FF2B5EF4-FFF2-40B4-BE49-F238E27FC236}">
                  <a16:creationId xmlns:a16="http://schemas.microsoft.com/office/drawing/2014/main" id="{881FA949-2DDC-3B46-B074-6727959B654C}"/>
                </a:ext>
              </a:extLst>
            </p:cNvPr>
            <p:cNvCxnSpPr/>
            <p:nvPr/>
          </p:nvCxnSpPr>
          <p:spPr>
            <a:xfrm>
              <a:off x="3243544" y="4490897"/>
              <a:ext cx="3013647"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7" name="円/楕円 16">
              <a:extLst>
                <a:ext uri="{FF2B5EF4-FFF2-40B4-BE49-F238E27FC236}">
                  <a16:creationId xmlns:a16="http://schemas.microsoft.com/office/drawing/2014/main" id="{677D067D-E7AE-1341-9A8F-462B7542BE4B}"/>
                </a:ext>
              </a:extLst>
            </p:cNvPr>
            <p:cNvSpPr/>
            <p:nvPr/>
          </p:nvSpPr>
          <p:spPr>
            <a:xfrm>
              <a:off x="4123585" y="3195637"/>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a:extLst>
                <a:ext uri="{FF2B5EF4-FFF2-40B4-BE49-F238E27FC236}">
                  <a16:creationId xmlns:a16="http://schemas.microsoft.com/office/drawing/2014/main" id="{C2A04A88-8663-B747-9683-3094B7810E54}"/>
                </a:ext>
              </a:extLst>
            </p:cNvPr>
            <p:cNvSpPr/>
            <p:nvPr/>
          </p:nvSpPr>
          <p:spPr>
            <a:xfrm>
              <a:off x="4474095" y="3107531"/>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a:extLst>
                <a:ext uri="{FF2B5EF4-FFF2-40B4-BE49-F238E27FC236}">
                  <a16:creationId xmlns:a16="http://schemas.microsoft.com/office/drawing/2014/main" id="{73480372-910B-5A4D-987A-B4EE45135808}"/>
                </a:ext>
              </a:extLst>
            </p:cNvPr>
            <p:cNvSpPr/>
            <p:nvPr/>
          </p:nvSpPr>
          <p:spPr>
            <a:xfrm>
              <a:off x="4815285" y="31134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3" name="直線コネクタ 22">
              <a:extLst>
                <a:ext uri="{FF2B5EF4-FFF2-40B4-BE49-F238E27FC236}">
                  <a16:creationId xmlns:a16="http://schemas.microsoft.com/office/drawing/2014/main" id="{96B17857-4F10-694C-BF54-D30C5B8138E6}"/>
                </a:ext>
              </a:extLst>
            </p:cNvPr>
            <p:cNvCxnSpPr/>
            <p:nvPr/>
          </p:nvCxnSpPr>
          <p:spPr>
            <a:xfrm rot="5400000">
              <a:off x="3187353" y="5197902"/>
              <a:ext cx="1388782" cy="893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1" name="円/楕円 30">
              <a:extLst>
                <a:ext uri="{FF2B5EF4-FFF2-40B4-BE49-F238E27FC236}">
                  <a16:creationId xmlns:a16="http://schemas.microsoft.com/office/drawing/2014/main" id="{E34014B4-4B2E-CE42-B12A-385FD3740F2B}"/>
                </a:ext>
              </a:extLst>
            </p:cNvPr>
            <p:cNvSpPr/>
            <p:nvPr/>
          </p:nvSpPr>
          <p:spPr>
            <a:xfrm>
              <a:off x="3889211" y="383490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a:extLst>
                <a:ext uri="{FF2B5EF4-FFF2-40B4-BE49-F238E27FC236}">
                  <a16:creationId xmlns:a16="http://schemas.microsoft.com/office/drawing/2014/main" id="{351CE476-420F-CB46-9A66-552ECD522E88}"/>
                </a:ext>
              </a:extLst>
            </p:cNvPr>
            <p:cNvSpPr/>
            <p:nvPr/>
          </p:nvSpPr>
          <p:spPr>
            <a:xfrm>
              <a:off x="3889211" y="41840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 name="直線コネクタ 32">
              <a:extLst>
                <a:ext uri="{FF2B5EF4-FFF2-40B4-BE49-F238E27FC236}">
                  <a16:creationId xmlns:a16="http://schemas.microsoft.com/office/drawing/2014/main" id="{F1A607A5-CB7B-DA40-8B4E-EFC8E4A1BB69}"/>
                </a:ext>
              </a:extLst>
            </p:cNvPr>
            <p:cNvCxnSpPr>
              <a:cxnSpLocks/>
            </p:cNvCxnSpPr>
            <p:nvPr/>
          </p:nvCxnSpPr>
          <p:spPr>
            <a:xfrm flipV="1">
              <a:off x="5603817" y="3602179"/>
              <a:ext cx="0" cy="8962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円/楕円 33">
              <a:extLst>
                <a:ext uri="{FF2B5EF4-FFF2-40B4-BE49-F238E27FC236}">
                  <a16:creationId xmlns:a16="http://schemas.microsoft.com/office/drawing/2014/main" id="{E807CEFE-EC3B-064F-9E64-C4B7B09602E1}"/>
                </a:ext>
              </a:extLst>
            </p:cNvPr>
            <p:cNvSpPr/>
            <p:nvPr/>
          </p:nvSpPr>
          <p:spPr>
            <a:xfrm>
              <a:off x="5145113" y="3193529"/>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C9C2062A-2219-4446-ADEC-81A0CD2A302F}"/>
                </a:ext>
              </a:extLst>
            </p:cNvPr>
            <p:cNvSpPr/>
            <p:nvPr/>
          </p:nvSpPr>
          <p:spPr>
            <a:xfrm>
              <a:off x="3886211" y="3110717"/>
              <a:ext cx="1742458" cy="1351517"/>
            </a:xfrm>
            <a:custGeom>
              <a:avLst/>
              <a:gdLst>
                <a:gd name="connsiteX0" fmla="*/ 0 w 1580030"/>
                <a:gd name="connsiteY0" fmla="*/ 1405217 h 1405217"/>
                <a:gd name="connsiteX1" fmla="*/ 0 w 1580030"/>
                <a:gd name="connsiteY1" fmla="*/ 625288 h 1405217"/>
                <a:gd name="connsiteX2" fmla="*/ 20171 w 1580030"/>
                <a:gd name="connsiteY2" fmla="*/ 457200 h 1405217"/>
                <a:gd name="connsiteX3" fmla="*/ 100853 w 1580030"/>
                <a:gd name="connsiteY3" fmla="*/ 349623 h 1405217"/>
                <a:gd name="connsiteX4" fmla="*/ 268941 w 1580030"/>
                <a:gd name="connsiteY4" fmla="*/ 127747 h 1405217"/>
                <a:gd name="connsiteX5" fmla="*/ 665630 w 1580030"/>
                <a:gd name="connsiteY5" fmla="*/ 0 h 1405217"/>
                <a:gd name="connsiteX6" fmla="*/ 1116106 w 1580030"/>
                <a:gd name="connsiteY6" fmla="*/ 0 h 1405217"/>
                <a:gd name="connsiteX7" fmla="*/ 1485900 w 1580030"/>
                <a:gd name="connsiteY7" fmla="*/ 87406 h 1405217"/>
                <a:gd name="connsiteX8" fmla="*/ 1580030 w 1580030"/>
                <a:gd name="connsiteY8" fmla="*/ 168088 h 1405217"/>
                <a:gd name="connsiteX0" fmla="*/ 0 w 1820060"/>
                <a:gd name="connsiteY0" fmla="*/ 1405217 h 1405217"/>
                <a:gd name="connsiteX1" fmla="*/ 0 w 1820060"/>
                <a:gd name="connsiteY1" fmla="*/ 625288 h 1405217"/>
                <a:gd name="connsiteX2" fmla="*/ 20171 w 1820060"/>
                <a:gd name="connsiteY2" fmla="*/ 457200 h 1405217"/>
                <a:gd name="connsiteX3" fmla="*/ 100853 w 1820060"/>
                <a:gd name="connsiteY3" fmla="*/ 349623 h 1405217"/>
                <a:gd name="connsiteX4" fmla="*/ 268941 w 1820060"/>
                <a:gd name="connsiteY4" fmla="*/ 127747 h 1405217"/>
                <a:gd name="connsiteX5" fmla="*/ 665630 w 1820060"/>
                <a:gd name="connsiteY5" fmla="*/ 0 h 1405217"/>
                <a:gd name="connsiteX6" fmla="*/ 1116106 w 1820060"/>
                <a:gd name="connsiteY6" fmla="*/ 0 h 1405217"/>
                <a:gd name="connsiteX7" fmla="*/ 1485900 w 1820060"/>
                <a:gd name="connsiteY7" fmla="*/ 87406 h 1405217"/>
                <a:gd name="connsiteX8" fmla="*/ 1820060 w 1820060"/>
                <a:gd name="connsiteY8" fmla="*/ 41954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859248 w 1859248"/>
                <a:gd name="connsiteY8" fmla="*/ 51098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747411 w 1859248"/>
                <a:gd name="connsiteY8" fmla="*/ 339746 h 1405217"/>
                <a:gd name="connsiteX9" fmla="*/ 1859248 w 1859248"/>
                <a:gd name="connsiteY9" fmla="*/ 510988 h 140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59248" h="1405217">
                  <a:moveTo>
                    <a:pt x="0" y="1405217"/>
                  </a:moveTo>
                  <a:lnTo>
                    <a:pt x="0" y="625288"/>
                  </a:lnTo>
                  <a:lnTo>
                    <a:pt x="20171" y="457200"/>
                  </a:lnTo>
                  <a:lnTo>
                    <a:pt x="100853" y="349623"/>
                  </a:lnTo>
                  <a:lnTo>
                    <a:pt x="268941" y="127747"/>
                  </a:lnTo>
                  <a:lnTo>
                    <a:pt x="665630" y="0"/>
                  </a:lnTo>
                  <a:lnTo>
                    <a:pt x="1116106" y="0"/>
                  </a:lnTo>
                  <a:lnTo>
                    <a:pt x="1485900" y="87406"/>
                  </a:lnTo>
                  <a:cubicBezTo>
                    <a:pt x="1575878" y="137499"/>
                    <a:pt x="1685186" y="269149"/>
                    <a:pt x="1747411" y="339746"/>
                  </a:cubicBezTo>
                  <a:cubicBezTo>
                    <a:pt x="1809636" y="410343"/>
                    <a:pt x="1825369" y="475916"/>
                    <a:pt x="1859248" y="510988"/>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35">
              <a:extLst>
                <a:ext uri="{FF2B5EF4-FFF2-40B4-BE49-F238E27FC236}">
                  <a16:creationId xmlns:a16="http://schemas.microsoft.com/office/drawing/2014/main" id="{4F9BF6B4-97CF-A94E-B990-F854ECE87ED5}"/>
                </a:ext>
              </a:extLst>
            </p:cNvPr>
            <p:cNvSpPr/>
            <p:nvPr/>
          </p:nvSpPr>
          <p:spPr>
            <a:xfrm>
              <a:off x="5371153" y="4172908"/>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36">
              <a:extLst>
                <a:ext uri="{FF2B5EF4-FFF2-40B4-BE49-F238E27FC236}">
                  <a16:creationId xmlns:a16="http://schemas.microsoft.com/office/drawing/2014/main" id="{C193484C-5099-344B-9346-17656A302BF3}"/>
                </a:ext>
              </a:extLst>
            </p:cNvPr>
            <p:cNvSpPr/>
            <p:nvPr/>
          </p:nvSpPr>
          <p:spPr>
            <a:xfrm>
              <a:off x="5347403" y="3454109"/>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a:extLst>
                <a:ext uri="{FF2B5EF4-FFF2-40B4-BE49-F238E27FC236}">
                  <a16:creationId xmlns:a16="http://schemas.microsoft.com/office/drawing/2014/main" id="{A5E02E2A-717E-7544-900F-85E2B18580B0}"/>
                </a:ext>
              </a:extLst>
            </p:cNvPr>
            <p:cNvSpPr/>
            <p:nvPr/>
          </p:nvSpPr>
          <p:spPr>
            <a:xfrm>
              <a:off x="5371154" y="3834903"/>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 name="フリーフォーム 5">
            <a:extLst>
              <a:ext uri="{FF2B5EF4-FFF2-40B4-BE49-F238E27FC236}">
                <a16:creationId xmlns:a16="http://schemas.microsoft.com/office/drawing/2014/main" id="{3458C003-55E3-C843-85B4-6FC0C4E71B26}"/>
              </a:ext>
            </a:extLst>
          </p:cNvPr>
          <p:cNvSpPr/>
          <p:nvPr/>
        </p:nvSpPr>
        <p:spPr>
          <a:xfrm>
            <a:off x="2937304" y="3205597"/>
            <a:ext cx="287866" cy="1207898"/>
          </a:xfrm>
          <a:custGeom>
            <a:avLst/>
            <a:gdLst>
              <a:gd name="connsiteX0" fmla="*/ 0 w 287866"/>
              <a:gd name="connsiteY0" fmla="*/ 1270000 h 1278467"/>
              <a:gd name="connsiteX1" fmla="*/ 33866 w 287866"/>
              <a:gd name="connsiteY1" fmla="*/ 0 h 1278467"/>
              <a:gd name="connsiteX2" fmla="*/ 152400 w 287866"/>
              <a:gd name="connsiteY2" fmla="*/ 186267 h 1278467"/>
              <a:gd name="connsiteX3" fmla="*/ 287866 w 287866"/>
              <a:gd name="connsiteY3" fmla="*/ 355600 h 1278467"/>
              <a:gd name="connsiteX4" fmla="*/ 287866 w 287866"/>
              <a:gd name="connsiteY4" fmla="*/ 1278467 h 1278467"/>
              <a:gd name="connsiteX5" fmla="*/ 0 w 287866"/>
              <a:gd name="connsiteY5" fmla="*/ 1270000 h 1278467"/>
              <a:gd name="connsiteX0" fmla="*/ 0 w 287866"/>
              <a:gd name="connsiteY0" fmla="*/ 1270000 h 1278467"/>
              <a:gd name="connsiteX1" fmla="*/ 33866 w 287866"/>
              <a:gd name="connsiteY1" fmla="*/ 0 h 1278467"/>
              <a:gd name="connsiteX2" fmla="*/ 143933 w 287866"/>
              <a:gd name="connsiteY2" fmla="*/ 118534 h 1278467"/>
              <a:gd name="connsiteX3" fmla="*/ 287866 w 287866"/>
              <a:gd name="connsiteY3" fmla="*/ 355600 h 1278467"/>
              <a:gd name="connsiteX4" fmla="*/ 287866 w 287866"/>
              <a:gd name="connsiteY4" fmla="*/ 1278467 h 1278467"/>
              <a:gd name="connsiteX5" fmla="*/ 0 w 287866"/>
              <a:gd name="connsiteY5" fmla="*/ 1270000 h 1278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866" h="1278467">
                <a:moveTo>
                  <a:pt x="0" y="1270000"/>
                </a:moveTo>
                <a:lnTo>
                  <a:pt x="33866" y="0"/>
                </a:lnTo>
                <a:lnTo>
                  <a:pt x="143933" y="118534"/>
                </a:lnTo>
                <a:lnTo>
                  <a:pt x="287866" y="355600"/>
                </a:lnTo>
                <a:lnTo>
                  <a:pt x="287866" y="1278467"/>
                </a:lnTo>
                <a:lnTo>
                  <a:pt x="0" y="1270000"/>
                </a:lnTo>
                <a:close/>
              </a:path>
            </a:pathLst>
          </a:custGeom>
          <a:solidFill>
            <a:schemeClr val="accent1">
              <a:alpha val="39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フリーフォーム 6">
            <a:extLst>
              <a:ext uri="{FF2B5EF4-FFF2-40B4-BE49-F238E27FC236}">
                <a16:creationId xmlns:a16="http://schemas.microsoft.com/office/drawing/2014/main" id="{1D8A22BB-A039-EB43-ABA6-584B26C55210}"/>
              </a:ext>
            </a:extLst>
          </p:cNvPr>
          <p:cNvSpPr/>
          <p:nvPr/>
        </p:nvSpPr>
        <p:spPr>
          <a:xfrm>
            <a:off x="1506448" y="3004318"/>
            <a:ext cx="1701800" cy="575733"/>
          </a:xfrm>
          <a:custGeom>
            <a:avLst/>
            <a:gdLst>
              <a:gd name="connsiteX0" fmla="*/ 1464734 w 1701800"/>
              <a:gd name="connsiteY0" fmla="*/ 575733 h 575733"/>
              <a:gd name="connsiteX1" fmla="*/ 1701800 w 1701800"/>
              <a:gd name="connsiteY1" fmla="*/ 440267 h 575733"/>
              <a:gd name="connsiteX2" fmla="*/ 1447800 w 1701800"/>
              <a:gd name="connsiteY2" fmla="*/ 135467 h 575733"/>
              <a:gd name="connsiteX3" fmla="*/ 1185334 w 1701800"/>
              <a:gd name="connsiteY3" fmla="*/ 42333 h 575733"/>
              <a:gd name="connsiteX4" fmla="*/ 999067 w 1701800"/>
              <a:gd name="connsiteY4" fmla="*/ 0 h 575733"/>
              <a:gd name="connsiteX5" fmla="*/ 626534 w 1701800"/>
              <a:gd name="connsiteY5" fmla="*/ 8467 h 575733"/>
              <a:gd name="connsiteX6" fmla="*/ 296334 w 1701800"/>
              <a:gd name="connsiteY6" fmla="*/ 101600 h 575733"/>
              <a:gd name="connsiteX7" fmla="*/ 127000 w 1701800"/>
              <a:gd name="connsiteY7" fmla="*/ 279400 h 575733"/>
              <a:gd name="connsiteX8" fmla="*/ 42334 w 1701800"/>
              <a:gd name="connsiteY8" fmla="*/ 406400 h 575733"/>
              <a:gd name="connsiteX9" fmla="*/ 0 w 1701800"/>
              <a:gd name="connsiteY9" fmla="*/ 491067 h 575733"/>
              <a:gd name="connsiteX10" fmla="*/ 237067 w 1701800"/>
              <a:gd name="connsiteY10" fmla="*/ 567267 h 575733"/>
              <a:gd name="connsiteX11" fmla="*/ 347134 w 1701800"/>
              <a:gd name="connsiteY11" fmla="*/ 355600 h 575733"/>
              <a:gd name="connsiteX12" fmla="*/ 541867 w 1701800"/>
              <a:gd name="connsiteY12" fmla="*/ 245533 h 575733"/>
              <a:gd name="connsiteX13" fmla="*/ 770467 w 1701800"/>
              <a:gd name="connsiteY13" fmla="*/ 237067 h 575733"/>
              <a:gd name="connsiteX14" fmla="*/ 1151467 w 1701800"/>
              <a:gd name="connsiteY14" fmla="*/ 254000 h 575733"/>
              <a:gd name="connsiteX15" fmla="*/ 1380067 w 1701800"/>
              <a:gd name="connsiteY15" fmla="*/ 372533 h 575733"/>
              <a:gd name="connsiteX16" fmla="*/ 1439334 w 1701800"/>
              <a:gd name="connsiteY16" fmla="*/ 508000 h 575733"/>
              <a:gd name="connsiteX17" fmla="*/ 1464734 w 1701800"/>
              <a:gd name="connsiteY17" fmla="*/ 575733 h 575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01800" h="575733">
                <a:moveTo>
                  <a:pt x="1464734" y="575733"/>
                </a:moveTo>
                <a:lnTo>
                  <a:pt x="1701800" y="440267"/>
                </a:lnTo>
                <a:lnTo>
                  <a:pt x="1447800" y="135467"/>
                </a:lnTo>
                <a:lnTo>
                  <a:pt x="1185334" y="42333"/>
                </a:lnTo>
                <a:lnTo>
                  <a:pt x="999067" y="0"/>
                </a:lnTo>
                <a:lnTo>
                  <a:pt x="626534" y="8467"/>
                </a:lnTo>
                <a:lnTo>
                  <a:pt x="296334" y="101600"/>
                </a:lnTo>
                <a:lnTo>
                  <a:pt x="127000" y="279400"/>
                </a:lnTo>
                <a:lnTo>
                  <a:pt x="42334" y="406400"/>
                </a:lnTo>
                <a:lnTo>
                  <a:pt x="0" y="491067"/>
                </a:lnTo>
                <a:lnTo>
                  <a:pt x="237067" y="567267"/>
                </a:lnTo>
                <a:lnTo>
                  <a:pt x="347134" y="355600"/>
                </a:lnTo>
                <a:lnTo>
                  <a:pt x="541867" y="245533"/>
                </a:lnTo>
                <a:lnTo>
                  <a:pt x="770467" y="237067"/>
                </a:lnTo>
                <a:lnTo>
                  <a:pt x="1151467" y="254000"/>
                </a:lnTo>
                <a:lnTo>
                  <a:pt x="1380067" y="372533"/>
                </a:lnTo>
                <a:lnTo>
                  <a:pt x="1439334" y="508000"/>
                </a:lnTo>
                <a:lnTo>
                  <a:pt x="1464734" y="575733"/>
                </a:lnTo>
                <a:close/>
              </a:path>
            </a:pathLst>
          </a:custGeom>
          <a:solidFill>
            <a:schemeClr val="accent2">
              <a:alpha val="48000"/>
            </a:schemeClr>
          </a:solid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a:extLst>
              <a:ext uri="{FF2B5EF4-FFF2-40B4-BE49-F238E27FC236}">
                <a16:creationId xmlns:a16="http://schemas.microsoft.com/office/drawing/2014/main" id="{03D704E3-BF5C-C64B-A4E0-AE960B75A699}"/>
              </a:ext>
            </a:extLst>
          </p:cNvPr>
          <p:cNvSpPr/>
          <p:nvPr/>
        </p:nvSpPr>
        <p:spPr>
          <a:xfrm>
            <a:off x="1489515" y="3139785"/>
            <a:ext cx="270933" cy="1253066"/>
          </a:xfrm>
          <a:custGeom>
            <a:avLst/>
            <a:gdLst>
              <a:gd name="connsiteX0" fmla="*/ 0 w 270933"/>
              <a:gd name="connsiteY0" fmla="*/ 1253066 h 1253066"/>
              <a:gd name="connsiteX1" fmla="*/ 8467 w 270933"/>
              <a:gd name="connsiteY1" fmla="*/ 372533 h 1253066"/>
              <a:gd name="connsiteX2" fmla="*/ 93133 w 270933"/>
              <a:gd name="connsiteY2" fmla="*/ 211666 h 1253066"/>
              <a:gd name="connsiteX3" fmla="*/ 203200 w 270933"/>
              <a:gd name="connsiteY3" fmla="*/ 76200 h 1253066"/>
              <a:gd name="connsiteX4" fmla="*/ 270933 w 270933"/>
              <a:gd name="connsiteY4" fmla="*/ 0 h 1253066"/>
              <a:gd name="connsiteX5" fmla="*/ 262467 w 270933"/>
              <a:gd name="connsiteY5" fmla="*/ 1244600 h 1253066"/>
              <a:gd name="connsiteX6" fmla="*/ 0 w 270933"/>
              <a:gd name="connsiteY6" fmla="*/ 1253066 h 1253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933" h="1253066">
                <a:moveTo>
                  <a:pt x="0" y="1253066"/>
                </a:moveTo>
                <a:cubicBezTo>
                  <a:pt x="2822" y="959555"/>
                  <a:pt x="5645" y="666044"/>
                  <a:pt x="8467" y="372533"/>
                </a:cubicBezTo>
                <a:lnTo>
                  <a:pt x="93133" y="211666"/>
                </a:lnTo>
                <a:lnTo>
                  <a:pt x="203200" y="76200"/>
                </a:lnTo>
                <a:lnTo>
                  <a:pt x="270933" y="0"/>
                </a:lnTo>
                <a:lnTo>
                  <a:pt x="262467" y="1244600"/>
                </a:lnTo>
                <a:lnTo>
                  <a:pt x="0" y="1253066"/>
                </a:lnTo>
                <a:close/>
              </a:path>
            </a:pathLst>
          </a:custGeom>
          <a:solidFill>
            <a:schemeClr val="accent6">
              <a:lumMod val="40000"/>
              <a:lumOff val="60000"/>
              <a:alpha val="35000"/>
            </a:schemeClr>
          </a:solid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72670385-F575-1A4A-916E-51C5A503118E}"/>
              </a:ext>
            </a:extLst>
          </p:cNvPr>
          <p:cNvSpPr txBox="1"/>
          <p:nvPr/>
        </p:nvSpPr>
        <p:spPr>
          <a:xfrm>
            <a:off x="3231984" y="3714470"/>
            <a:ext cx="1260281" cy="307777"/>
          </a:xfrm>
          <a:prstGeom prst="rect">
            <a:avLst/>
          </a:prstGeom>
          <a:noFill/>
        </p:spPr>
        <p:txBody>
          <a:bodyPr wrap="none" rtlCol="0">
            <a:spAutoFit/>
          </a:bodyPr>
          <a:lstStyle/>
          <a:p>
            <a:r>
              <a:rPr kumimoji="1" lang="en-US" altLang="ja-JP" sz="1200" dirty="0">
                <a:latin typeface="Meiryo UI" panose="020B0604030504040204" pitchFamily="34" charset="-128"/>
                <a:ea typeface="Meiryo UI" panose="020B0604030504040204" pitchFamily="34" charset="-128"/>
              </a:rPr>
              <a:t>Direct vision</a:t>
            </a:r>
            <a:endParaRPr kumimoji="1" lang="ja-JP" altLang="en-US" sz="1200">
              <a:latin typeface="Meiryo UI" panose="020B0604030504040204" pitchFamily="34" charset="-128"/>
              <a:ea typeface="Meiryo UI" panose="020B0604030504040204" pitchFamily="34" charset="-128"/>
            </a:endParaRPr>
          </a:p>
        </p:txBody>
      </p:sp>
      <p:sp>
        <p:nvSpPr>
          <p:cNvPr id="40" name="テキスト ボックス 39">
            <a:extLst>
              <a:ext uri="{FF2B5EF4-FFF2-40B4-BE49-F238E27FC236}">
                <a16:creationId xmlns:a16="http://schemas.microsoft.com/office/drawing/2014/main" id="{1CF692A7-2296-364E-8B13-2FE3A5B14BF3}"/>
              </a:ext>
            </a:extLst>
          </p:cNvPr>
          <p:cNvSpPr txBox="1"/>
          <p:nvPr/>
        </p:nvSpPr>
        <p:spPr>
          <a:xfrm>
            <a:off x="1776047" y="2639536"/>
            <a:ext cx="1334020" cy="276999"/>
          </a:xfrm>
          <a:prstGeom prst="rect">
            <a:avLst/>
          </a:prstGeom>
          <a:noFill/>
        </p:spPr>
        <p:txBody>
          <a:bodyPr wrap="none" rtlCol="0">
            <a:spAutoFit/>
          </a:bodyPr>
          <a:lstStyle/>
          <a:p>
            <a:r>
              <a:rPr kumimoji="1" lang="en-US" altLang="ja-JP" sz="1200" dirty="0">
                <a:latin typeface="Meiryo UI" panose="020B0604030504040204" pitchFamily="34" charset="-128"/>
                <a:ea typeface="Meiryo UI" panose="020B0604030504040204" pitchFamily="34" charset="-128"/>
              </a:rPr>
              <a:t>Detection system</a:t>
            </a:r>
            <a:endParaRPr kumimoji="1" lang="ja-JP" altLang="en-US" sz="1200">
              <a:latin typeface="Meiryo UI" panose="020B0604030504040204" pitchFamily="34" charset="-128"/>
              <a:ea typeface="Meiryo UI" panose="020B0604030504040204" pitchFamily="34" charset="-128"/>
            </a:endParaRPr>
          </a:p>
        </p:txBody>
      </p:sp>
      <p:sp>
        <p:nvSpPr>
          <p:cNvPr id="44" name="テキスト ボックス 43">
            <a:extLst>
              <a:ext uri="{FF2B5EF4-FFF2-40B4-BE49-F238E27FC236}">
                <a16:creationId xmlns:a16="http://schemas.microsoft.com/office/drawing/2014/main" id="{CBA3B74B-A539-974C-BDF9-751040CCBCF8}"/>
              </a:ext>
            </a:extLst>
          </p:cNvPr>
          <p:cNvSpPr txBox="1"/>
          <p:nvPr/>
        </p:nvSpPr>
        <p:spPr>
          <a:xfrm>
            <a:off x="759822" y="3591359"/>
            <a:ext cx="678391" cy="276999"/>
          </a:xfrm>
          <a:prstGeom prst="rect">
            <a:avLst/>
          </a:prstGeom>
          <a:noFill/>
        </p:spPr>
        <p:txBody>
          <a:bodyPr wrap="none" rtlCol="0">
            <a:spAutoFit/>
          </a:bodyPr>
          <a:lstStyle/>
          <a:p>
            <a:r>
              <a:rPr kumimoji="1" lang="en-US" altLang="ja-JP" sz="1200" dirty="0">
                <a:latin typeface="Meiryo UI" panose="020B0604030504040204" pitchFamily="34" charset="-128"/>
                <a:ea typeface="Meiryo UI" panose="020B0604030504040204" pitchFamily="34" charset="-128"/>
              </a:rPr>
              <a:t>Camera</a:t>
            </a:r>
            <a:endParaRPr kumimoji="1" lang="ja-JP" altLang="en-US" sz="1200">
              <a:latin typeface="Meiryo UI" panose="020B0604030504040204" pitchFamily="34" charset="-128"/>
              <a:ea typeface="Meiryo UI" panose="020B0604030504040204" pitchFamily="34" charset="-128"/>
            </a:endParaRPr>
          </a:p>
        </p:txBody>
      </p:sp>
      <p:grpSp>
        <p:nvGrpSpPr>
          <p:cNvPr id="45" name="グループ化 44">
            <a:extLst>
              <a:ext uri="{FF2B5EF4-FFF2-40B4-BE49-F238E27FC236}">
                <a16:creationId xmlns:a16="http://schemas.microsoft.com/office/drawing/2014/main" id="{6383406E-A633-CD40-9A5B-3AB7371B1079}"/>
              </a:ext>
            </a:extLst>
          </p:cNvPr>
          <p:cNvGrpSpPr/>
          <p:nvPr/>
        </p:nvGrpSpPr>
        <p:grpSpPr>
          <a:xfrm>
            <a:off x="4579302" y="3013049"/>
            <a:ext cx="3013647" cy="3339948"/>
            <a:chOff x="3243544" y="3107531"/>
            <a:chExt cx="3013647" cy="3339948"/>
          </a:xfrm>
        </p:grpSpPr>
        <p:pic>
          <p:nvPicPr>
            <p:cNvPr id="46" name="Picture 5">
              <a:extLst>
                <a:ext uri="{FF2B5EF4-FFF2-40B4-BE49-F238E27FC236}">
                  <a16:creationId xmlns:a16="http://schemas.microsoft.com/office/drawing/2014/main" id="{1595E21C-3424-9D48-A0C9-01266B242AA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917" r="42092" b="47440"/>
            <a:stretch/>
          </p:blipFill>
          <p:spPr bwMode="auto">
            <a:xfrm>
              <a:off x="3929336" y="3128043"/>
              <a:ext cx="1642063" cy="331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円/楕円 46">
              <a:extLst>
                <a:ext uri="{FF2B5EF4-FFF2-40B4-BE49-F238E27FC236}">
                  <a16:creationId xmlns:a16="http://schemas.microsoft.com/office/drawing/2014/main" id="{F14D08CE-2115-3E44-A03C-3AED5B3D9262}"/>
                </a:ext>
              </a:extLst>
            </p:cNvPr>
            <p:cNvSpPr/>
            <p:nvPr/>
          </p:nvSpPr>
          <p:spPr>
            <a:xfrm>
              <a:off x="3937704" y="345792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8" name="直線コネクタ 47">
              <a:extLst>
                <a:ext uri="{FF2B5EF4-FFF2-40B4-BE49-F238E27FC236}">
                  <a16:creationId xmlns:a16="http://schemas.microsoft.com/office/drawing/2014/main" id="{C1473E61-463C-A244-8799-328B21A3D098}"/>
                </a:ext>
              </a:extLst>
            </p:cNvPr>
            <p:cNvCxnSpPr/>
            <p:nvPr/>
          </p:nvCxnSpPr>
          <p:spPr>
            <a:xfrm>
              <a:off x="3243544" y="4490897"/>
              <a:ext cx="3013647"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9" name="円/楕円 48">
              <a:extLst>
                <a:ext uri="{FF2B5EF4-FFF2-40B4-BE49-F238E27FC236}">
                  <a16:creationId xmlns:a16="http://schemas.microsoft.com/office/drawing/2014/main" id="{373DC897-DDB7-0042-B8C7-41D488526ACD}"/>
                </a:ext>
              </a:extLst>
            </p:cNvPr>
            <p:cNvSpPr/>
            <p:nvPr/>
          </p:nvSpPr>
          <p:spPr>
            <a:xfrm>
              <a:off x="4123585" y="3195637"/>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円/楕円 49">
              <a:extLst>
                <a:ext uri="{FF2B5EF4-FFF2-40B4-BE49-F238E27FC236}">
                  <a16:creationId xmlns:a16="http://schemas.microsoft.com/office/drawing/2014/main" id="{67838AE2-E046-174D-B7C5-0BA07031A574}"/>
                </a:ext>
              </a:extLst>
            </p:cNvPr>
            <p:cNvSpPr/>
            <p:nvPr/>
          </p:nvSpPr>
          <p:spPr>
            <a:xfrm>
              <a:off x="4474095" y="3107531"/>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円/楕円 50">
              <a:extLst>
                <a:ext uri="{FF2B5EF4-FFF2-40B4-BE49-F238E27FC236}">
                  <a16:creationId xmlns:a16="http://schemas.microsoft.com/office/drawing/2014/main" id="{BD35B053-9827-AF43-801B-5EEF39719FCA}"/>
                </a:ext>
              </a:extLst>
            </p:cNvPr>
            <p:cNvSpPr/>
            <p:nvPr/>
          </p:nvSpPr>
          <p:spPr>
            <a:xfrm>
              <a:off x="4815285" y="31134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2" name="直線コネクタ 51">
              <a:extLst>
                <a:ext uri="{FF2B5EF4-FFF2-40B4-BE49-F238E27FC236}">
                  <a16:creationId xmlns:a16="http://schemas.microsoft.com/office/drawing/2014/main" id="{690D3FE5-B1A5-C14F-BB81-27B8EB063D4C}"/>
                </a:ext>
              </a:extLst>
            </p:cNvPr>
            <p:cNvCxnSpPr/>
            <p:nvPr/>
          </p:nvCxnSpPr>
          <p:spPr>
            <a:xfrm rot="5400000">
              <a:off x="3187353" y="5197902"/>
              <a:ext cx="1388782" cy="893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3" name="円/楕円 52">
              <a:extLst>
                <a:ext uri="{FF2B5EF4-FFF2-40B4-BE49-F238E27FC236}">
                  <a16:creationId xmlns:a16="http://schemas.microsoft.com/office/drawing/2014/main" id="{39D1A7B2-0F33-C04F-A166-046DA1957BFA}"/>
                </a:ext>
              </a:extLst>
            </p:cNvPr>
            <p:cNvSpPr/>
            <p:nvPr/>
          </p:nvSpPr>
          <p:spPr>
            <a:xfrm>
              <a:off x="3889211" y="383490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53">
              <a:extLst>
                <a:ext uri="{FF2B5EF4-FFF2-40B4-BE49-F238E27FC236}">
                  <a16:creationId xmlns:a16="http://schemas.microsoft.com/office/drawing/2014/main" id="{8C8B6BE1-DD9A-264D-B33A-A08485F3A815}"/>
                </a:ext>
              </a:extLst>
            </p:cNvPr>
            <p:cNvSpPr/>
            <p:nvPr/>
          </p:nvSpPr>
          <p:spPr>
            <a:xfrm>
              <a:off x="3889211" y="41840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5" name="直線コネクタ 54">
              <a:extLst>
                <a:ext uri="{FF2B5EF4-FFF2-40B4-BE49-F238E27FC236}">
                  <a16:creationId xmlns:a16="http://schemas.microsoft.com/office/drawing/2014/main" id="{DD670A8E-EF43-5547-B048-EAE27971C627}"/>
                </a:ext>
              </a:extLst>
            </p:cNvPr>
            <p:cNvCxnSpPr>
              <a:cxnSpLocks/>
            </p:cNvCxnSpPr>
            <p:nvPr/>
          </p:nvCxnSpPr>
          <p:spPr>
            <a:xfrm flipV="1">
              <a:off x="5603817" y="3602179"/>
              <a:ext cx="0" cy="8962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円/楕円 55">
              <a:extLst>
                <a:ext uri="{FF2B5EF4-FFF2-40B4-BE49-F238E27FC236}">
                  <a16:creationId xmlns:a16="http://schemas.microsoft.com/office/drawing/2014/main" id="{BE7BE4D2-DD5E-DA44-B66C-DAB151E060A6}"/>
                </a:ext>
              </a:extLst>
            </p:cNvPr>
            <p:cNvSpPr/>
            <p:nvPr/>
          </p:nvSpPr>
          <p:spPr>
            <a:xfrm>
              <a:off x="5145113" y="3193529"/>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フリーフォーム 56">
              <a:extLst>
                <a:ext uri="{FF2B5EF4-FFF2-40B4-BE49-F238E27FC236}">
                  <a16:creationId xmlns:a16="http://schemas.microsoft.com/office/drawing/2014/main" id="{6705D8D9-5FCB-144B-AA53-B782FA028A12}"/>
                </a:ext>
              </a:extLst>
            </p:cNvPr>
            <p:cNvSpPr/>
            <p:nvPr/>
          </p:nvSpPr>
          <p:spPr>
            <a:xfrm>
              <a:off x="3886211" y="3110717"/>
              <a:ext cx="1742458" cy="1351517"/>
            </a:xfrm>
            <a:custGeom>
              <a:avLst/>
              <a:gdLst>
                <a:gd name="connsiteX0" fmla="*/ 0 w 1580030"/>
                <a:gd name="connsiteY0" fmla="*/ 1405217 h 1405217"/>
                <a:gd name="connsiteX1" fmla="*/ 0 w 1580030"/>
                <a:gd name="connsiteY1" fmla="*/ 625288 h 1405217"/>
                <a:gd name="connsiteX2" fmla="*/ 20171 w 1580030"/>
                <a:gd name="connsiteY2" fmla="*/ 457200 h 1405217"/>
                <a:gd name="connsiteX3" fmla="*/ 100853 w 1580030"/>
                <a:gd name="connsiteY3" fmla="*/ 349623 h 1405217"/>
                <a:gd name="connsiteX4" fmla="*/ 268941 w 1580030"/>
                <a:gd name="connsiteY4" fmla="*/ 127747 h 1405217"/>
                <a:gd name="connsiteX5" fmla="*/ 665630 w 1580030"/>
                <a:gd name="connsiteY5" fmla="*/ 0 h 1405217"/>
                <a:gd name="connsiteX6" fmla="*/ 1116106 w 1580030"/>
                <a:gd name="connsiteY6" fmla="*/ 0 h 1405217"/>
                <a:gd name="connsiteX7" fmla="*/ 1485900 w 1580030"/>
                <a:gd name="connsiteY7" fmla="*/ 87406 h 1405217"/>
                <a:gd name="connsiteX8" fmla="*/ 1580030 w 1580030"/>
                <a:gd name="connsiteY8" fmla="*/ 168088 h 1405217"/>
                <a:gd name="connsiteX0" fmla="*/ 0 w 1820060"/>
                <a:gd name="connsiteY0" fmla="*/ 1405217 h 1405217"/>
                <a:gd name="connsiteX1" fmla="*/ 0 w 1820060"/>
                <a:gd name="connsiteY1" fmla="*/ 625288 h 1405217"/>
                <a:gd name="connsiteX2" fmla="*/ 20171 w 1820060"/>
                <a:gd name="connsiteY2" fmla="*/ 457200 h 1405217"/>
                <a:gd name="connsiteX3" fmla="*/ 100853 w 1820060"/>
                <a:gd name="connsiteY3" fmla="*/ 349623 h 1405217"/>
                <a:gd name="connsiteX4" fmla="*/ 268941 w 1820060"/>
                <a:gd name="connsiteY4" fmla="*/ 127747 h 1405217"/>
                <a:gd name="connsiteX5" fmla="*/ 665630 w 1820060"/>
                <a:gd name="connsiteY5" fmla="*/ 0 h 1405217"/>
                <a:gd name="connsiteX6" fmla="*/ 1116106 w 1820060"/>
                <a:gd name="connsiteY6" fmla="*/ 0 h 1405217"/>
                <a:gd name="connsiteX7" fmla="*/ 1485900 w 1820060"/>
                <a:gd name="connsiteY7" fmla="*/ 87406 h 1405217"/>
                <a:gd name="connsiteX8" fmla="*/ 1820060 w 1820060"/>
                <a:gd name="connsiteY8" fmla="*/ 41954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859248 w 1859248"/>
                <a:gd name="connsiteY8" fmla="*/ 51098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747411 w 1859248"/>
                <a:gd name="connsiteY8" fmla="*/ 339746 h 1405217"/>
                <a:gd name="connsiteX9" fmla="*/ 1859248 w 1859248"/>
                <a:gd name="connsiteY9" fmla="*/ 510988 h 140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59248" h="1405217">
                  <a:moveTo>
                    <a:pt x="0" y="1405217"/>
                  </a:moveTo>
                  <a:lnTo>
                    <a:pt x="0" y="625288"/>
                  </a:lnTo>
                  <a:lnTo>
                    <a:pt x="20171" y="457200"/>
                  </a:lnTo>
                  <a:lnTo>
                    <a:pt x="100853" y="349623"/>
                  </a:lnTo>
                  <a:lnTo>
                    <a:pt x="268941" y="127747"/>
                  </a:lnTo>
                  <a:lnTo>
                    <a:pt x="665630" y="0"/>
                  </a:lnTo>
                  <a:lnTo>
                    <a:pt x="1116106" y="0"/>
                  </a:lnTo>
                  <a:lnTo>
                    <a:pt x="1485900" y="87406"/>
                  </a:lnTo>
                  <a:cubicBezTo>
                    <a:pt x="1575878" y="137499"/>
                    <a:pt x="1685186" y="269149"/>
                    <a:pt x="1747411" y="339746"/>
                  </a:cubicBezTo>
                  <a:cubicBezTo>
                    <a:pt x="1809636" y="410343"/>
                    <a:pt x="1825369" y="475916"/>
                    <a:pt x="1859248" y="510988"/>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57">
              <a:extLst>
                <a:ext uri="{FF2B5EF4-FFF2-40B4-BE49-F238E27FC236}">
                  <a16:creationId xmlns:a16="http://schemas.microsoft.com/office/drawing/2014/main" id="{8409C7D6-DCCA-764A-B74A-91DF596D0A00}"/>
                </a:ext>
              </a:extLst>
            </p:cNvPr>
            <p:cNvSpPr/>
            <p:nvPr/>
          </p:nvSpPr>
          <p:spPr>
            <a:xfrm>
              <a:off x="5371153" y="4172908"/>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58">
              <a:extLst>
                <a:ext uri="{FF2B5EF4-FFF2-40B4-BE49-F238E27FC236}">
                  <a16:creationId xmlns:a16="http://schemas.microsoft.com/office/drawing/2014/main" id="{C0F6BA79-80C9-D74C-B11D-99756FF016B3}"/>
                </a:ext>
              </a:extLst>
            </p:cNvPr>
            <p:cNvSpPr/>
            <p:nvPr/>
          </p:nvSpPr>
          <p:spPr>
            <a:xfrm>
              <a:off x="5347403" y="3454109"/>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円/楕円 59">
              <a:extLst>
                <a:ext uri="{FF2B5EF4-FFF2-40B4-BE49-F238E27FC236}">
                  <a16:creationId xmlns:a16="http://schemas.microsoft.com/office/drawing/2014/main" id="{210FDA34-989C-BD44-B090-8B4BDF26EB06}"/>
                </a:ext>
              </a:extLst>
            </p:cNvPr>
            <p:cNvSpPr/>
            <p:nvPr/>
          </p:nvSpPr>
          <p:spPr>
            <a:xfrm>
              <a:off x="5371154" y="3834903"/>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1" name="フリーフォーム 60">
            <a:extLst>
              <a:ext uri="{FF2B5EF4-FFF2-40B4-BE49-F238E27FC236}">
                <a16:creationId xmlns:a16="http://schemas.microsoft.com/office/drawing/2014/main" id="{33C69154-BCCF-0641-B101-22788A088856}"/>
              </a:ext>
            </a:extLst>
          </p:cNvPr>
          <p:cNvSpPr/>
          <p:nvPr/>
        </p:nvSpPr>
        <p:spPr>
          <a:xfrm>
            <a:off x="6669747" y="3205597"/>
            <a:ext cx="287866" cy="1207898"/>
          </a:xfrm>
          <a:custGeom>
            <a:avLst/>
            <a:gdLst>
              <a:gd name="connsiteX0" fmla="*/ 0 w 287866"/>
              <a:gd name="connsiteY0" fmla="*/ 1270000 h 1278467"/>
              <a:gd name="connsiteX1" fmla="*/ 33866 w 287866"/>
              <a:gd name="connsiteY1" fmla="*/ 0 h 1278467"/>
              <a:gd name="connsiteX2" fmla="*/ 152400 w 287866"/>
              <a:gd name="connsiteY2" fmla="*/ 186267 h 1278467"/>
              <a:gd name="connsiteX3" fmla="*/ 287866 w 287866"/>
              <a:gd name="connsiteY3" fmla="*/ 355600 h 1278467"/>
              <a:gd name="connsiteX4" fmla="*/ 287866 w 287866"/>
              <a:gd name="connsiteY4" fmla="*/ 1278467 h 1278467"/>
              <a:gd name="connsiteX5" fmla="*/ 0 w 287866"/>
              <a:gd name="connsiteY5" fmla="*/ 1270000 h 1278467"/>
              <a:gd name="connsiteX0" fmla="*/ 0 w 287866"/>
              <a:gd name="connsiteY0" fmla="*/ 1270000 h 1278467"/>
              <a:gd name="connsiteX1" fmla="*/ 33866 w 287866"/>
              <a:gd name="connsiteY1" fmla="*/ 0 h 1278467"/>
              <a:gd name="connsiteX2" fmla="*/ 143933 w 287866"/>
              <a:gd name="connsiteY2" fmla="*/ 118534 h 1278467"/>
              <a:gd name="connsiteX3" fmla="*/ 287866 w 287866"/>
              <a:gd name="connsiteY3" fmla="*/ 355600 h 1278467"/>
              <a:gd name="connsiteX4" fmla="*/ 287866 w 287866"/>
              <a:gd name="connsiteY4" fmla="*/ 1278467 h 1278467"/>
              <a:gd name="connsiteX5" fmla="*/ 0 w 287866"/>
              <a:gd name="connsiteY5" fmla="*/ 1270000 h 1278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866" h="1278467">
                <a:moveTo>
                  <a:pt x="0" y="1270000"/>
                </a:moveTo>
                <a:lnTo>
                  <a:pt x="33866" y="0"/>
                </a:lnTo>
                <a:lnTo>
                  <a:pt x="143933" y="118534"/>
                </a:lnTo>
                <a:lnTo>
                  <a:pt x="287866" y="355600"/>
                </a:lnTo>
                <a:lnTo>
                  <a:pt x="287866" y="1278467"/>
                </a:lnTo>
                <a:lnTo>
                  <a:pt x="0" y="1270000"/>
                </a:lnTo>
                <a:close/>
              </a:path>
            </a:pathLst>
          </a:custGeom>
          <a:solidFill>
            <a:schemeClr val="accent1">
              <a:alpha val="39000"/>
            </a:schemeClr>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フリーフォーム 61">
            <a:extLst>
              <a:ext uri="{FF2B5EF4-FFF2-40B4-BE49-F238E27FC236}">
                <a16:creationId xmlns:a16="http://schemas.microsoft.com/office/drawing/2014/main" id="{50065D36-8552-3B49-AB20-11CBFFFB93D6}"/>
              </a:ext>
            </a:extLst>
          </p:cNvPr>
          <p:cNvSpPr/>
          <p:nvPr/>
        </p:nvSpPr>
        <p:spPr>
          <a:xfrm>
            <a:off x="5203978" y="3004318"/>
            <a:ext cx="1499646" cy="1387813"/>
          </a:xfrm>
          <a:custGeom>
            <a:avLst/>
            <a:gdLst>
              <a:gd name="connsiteX0" fmla="*/ 1464734 w 1701800"/>
              <a:gd name="connsiteY0" fmla="*/ 575733 h 575733"/>
              <a:gd name="connsiteX1" fmla="*/ 1701800 w 1701800"/>
              <a:gd name="connsiteY1" fmla="*/ 440267 h 575733"/>
              <a:gd name="connsiteX2" fmla="*/ 1447800 w 1701800"/>
              <a:gd name="connsiteY2" fmla="*/ 135467 h 575733"/>
              <a:gd name="connsiteX3" fmla="*/ 1185334 w 1701800"/>
              <a:gd name="connsiteY3" fmla="*/ 42333 h 575733"/>
              <a:gd name="connsiteX4" fmla="*/ 999067 w 1701800"/>
              <a:gd name="connsiteY4" fmla="*/ 0 h 575733"/>
              <a:gd name="connsiteX5" fmla="*/ 626534 w 1701800"/>
              <a:gd name="connsiteY5" fmla="*/ 8467 h 575733"/>
              <a:gd name="connsiteX6" fmla="*/ 296334 w 1701800"/>
              <a:gd name="connsiteY6" fmla="*/ 101600 h 575733"/>
              <a:gd name="connsiteX7" fmla="*/ 127000 w 1701800"/>
              <a:gd name="connsiteY7" fmla="*/ 279400 h 575733"/>
              <a:gd name="connsiteX8" fmla="*/ 42334 w 1701800"/>
              <a:gd name="connsiteY8" fmla="*/ 406400 h 575733"/>
              <a:gd name="connsiteX9" fmla="*/ 0 w 1701800"/>
              <a:gd name="connsiteY9" fmla="*/ 491067 h 575733"/>
              <a:gd name="connsiteX10" fmla="*/ 237067 w 1701800"/>
              <a:gd name="connsiteY10" fmla="*/ 567267 h 575733"/>
              <a:gd name="connsiteX11" fmla="*/ 347134 w 1701800"/>
              <a:gd name="connsiteY11" fmla="*/ 355600 h 575733"/>
              <a:gd name="connsiteX12" fmla="*/ 541867 w 1701800"/>
              <a:gd name="connsiteY12" fmla="*/ 245533 h 575733"/>
              <a:gd name="connsiteX13" fmla="*/ 770467 w 1701800"/>
              <a:gd name="connsiteY13" fmla="*/ 237067 h 575733"/>
              <a:gd name="connsiteX14" fmla="*/ 1151467 w 1701800"/>
              <a:gd name="connsiteY14" fmla="*/ 254000 h 575733"/>
              <a:gd name="connsiteX15" fmla="*/ 1380067 w 1701800"/>
              <a:gd name="connsiteY15" fmla="*/ 372533 h 575733"/>
              <a:gd name="connsiteX16" fmla="*/ 1439334 w 1701800"/>
              <a:gd name="connsiteY16" fmla="*/ 508000 h 575733"/>
              <a:gd name="connsiteX17" fmla="*/ 1464734 w 1701800"/>
              <a:gd name="connsiteY17" fmla="*/ 575733 h 575733"/>
              <a:gd name="connsiteX0" fmla="*/ 1496927 w 1733993"/>
              <a:gd name="connsiteY0" fmla="*/ 575733 h 1386147"/>
              <a:gd name="connsiteX1" fmla="*/ 1733993 w 1733993"/>
              <a:gd name="connsiteY1" fmla="*/ 440267 h 1386147"/>
              <a:gd name="connsiteX2" fmla="*/ 1479993 w 1733993"/>
              <a:gd name="connsiteY2" fmla="*/ 135467 h 1386147"/>
              <a:gd name="connsiteX3" fmla="*/ 1217527 w 1733993"/>
              <a:gd name="connsiteY3" fmla="*/ 42333 h 1386147"/>
              <a:gd name="connsiteX4" fmla="*/ 1031260 w 1733993"/>
              <a:gd name="connsiteY4" fmla="*/ 0 h 1386147"/>
              <a:gd name="connsiteX5" fmla="*/ 658727 w 1733993"/>
              <a:gd name="connsiteY5" fmla="*/ 8467 h 1386147"/>
              <a:gd name="connsiteX6" fmla="*/ 328527 w 1733993"/>
              <a:gd name="connsiteY6" fmla="*/ 101600 h 1386147"/>
              <a:gd name="connsiteX7" fmla="*/ 159193 w 1733993"/>
              <a:gd name="connsiteY7" fmla="*/ 279400 h 1386147"/>
              <a:gd name="connsiteX8" fmla="*/ 74527 w 1733993"/>
              <a:gd name="connsiteY8" fmla="*/ 406400 h 1386147"/>
              <a:gd name="connsiteX9" fmla="*/ 32193 w 1733993"/>
              <a:gd name="connsiteY9" fmla="*/ 491067 h 1386147"/>
              <a:gd name="connsiteX10" fmla="*/ 10761 w 1733993"/>
              <a:gd name="connsiteY10" fmla="*/ 1386147 h 1386147"/>
              <a:gd name="connsiteX11" fmla="*/ 269260 w 1733993"/>
              <a:gd name="connsiteY11" fmla="*/ 567267 h 1386147"/>
              <a:gd name="connsiteX12" fmla="*/ 379327 w 1733993"/>
              <a:gd name="connsiteY12" fmla="*/ 355600 h 1386147"/>
              <a:gd name="connsiteX13" fmla="*/ 574060 w 1733993"/>
              <a:gd name="connsiteY13" fmla="*/ 245533 h 1386147"/>
              <a:gd name="connsiteX14" fmla="*/ 802660 w 1733993"/>
              <a:gd name="connsiteY14" fmla="*/ 237067 h 1386147"/>
              <a:gd name="connsiteX15" fmla="*/ 1183660 w 1733993"/>
              <a:gd name="connsiteY15" fmla="*/ 254000 h 1386147"/>
              <a:gd name="connsiteX16" fmla="*/ 1412260 w 1733993"/>
              <a:gd name="connsiteY16" fmla="*/ 372533 h 1386147"/>
              <a:gd name="connsiteX17" fmla="*/ 1471527 w 1733993"/>
              <a:gd name="connsiteY17" fmla="*/ 508000 h 1386147"/>
              <a:gd name="connsiteX18" fmla="*/ 1496927 w 1733993"/>
              <a:gd name="connsiteY18"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1979 w 1736712"/>
              <a:gd name="connsiteY11" fmla="*/ 567267 h 1386147"/>
              <a:gd name="connsiteX12" fmla="*/ 382046 w 1736712"/>
              <a:gd name="connsiteY12" fmla="*/ 355600 h 1386147"/>
              <a:gd name="connsiteX13" fmla="*/ 576779 w 1736712"/>
              <a:gd name="connsiteY13" fmla="*/ 245533 h 1386147"/>
              <a:gd name="connsiteX14" fmla="*/ 805379 w 1736712"/>
              <a:gd name="connsiteY14" fmla="*/ 237067 h 1386147"/>
              <a:gd name="connsiteX15" fmla="*/ 1186379 w 1736712"/>
              <a:gd name="connsiteY15" fmla="*/ 254000 h 1386147"/>
              <a:gd name="connsiteX16" fmla="*/ 1414979 w 1736712"/>
              <a:gd name="connsiteY16" fmla="*/ 372533 h 1386147"/>
              <a:gd name="connsiteX17" fmla="*/ 1474246 w 1736712"/>
              <a:gd name="connsiteY17" fmla="*/ 508000 h 1386147"/>
              <a:gd name="connsiteX18" fmla="*/ 1499646 w 1736712"/>
              <a:gd name="connsiteY18"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1979 w 1736712"/>
              <a:gd name="connsiteY11" fmla="*/ 594161 h 1386147"/>
              <a:gd name="connsiteX12" fmla="*/ 382046 w 1736712"/>
              <a:gd name="connsiteY12" fmla="*/ 355600 h 1386147"/>
              <a:gd name="connsiteX13" fmla="*/ 576779 w 1736712"/>
              <a:gd name="connsiteY13" fmla="*/ 245533 h 1386147"/>
              <a:gd name="connsiteX14" fmla="*/ 805379 w 1736712"/>
              <a:gd name="connsiteY14" fmla="*/ 237067 h 1386147"/>
              <a:gd name="connsiteX15" fmla="*/ 1186379 w 1736712"/>
              <a:gd name="connsiteY15" fmla="*/ 254000 h 1386147"/>
              <a:gd name="connsiteX16" fmla="*/ 1414979 w 1736712"/>
              <a:gd name="connsiteY16" fmla="*/ 372533 h 1386147"/>
              <a:gd name="connsiteX17" fmla="*/ 1474246 w 1736712"/>
              <a:gd name="connsiteY17" fmla="*/ 508000 h 1386147"/>
              <a:gd name="connsiteX18" fmla="*/ 1499646 w 1736712"/>
              <a:gd name="connsiteY18"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5698 w 1736712"/>
              <a:gd name="connsiteY11" fmla="*/ 1332358 h 1386147"/>
              <a:gd name="connsiteX12" fmla="*/ 271979 w 1736712"/>
              <a:gd name="connsiteY12" fmla="*/ 594161 h 1386147"/>
              <a:gd name="connsiteX13" fmla="*/ 382046 w 1736712"/>
              <a:gd name="connsiteY13" fmla="*/ 355600 h 1386147"/>
              <a:gd name="connsiteX14" fmla="*/ 576779 w 1736712"/>
              <a:gd name="connsiteY14" fmla="*/ 245533 h 1386147"/>
              <a:gd name="connsiteX15" fmla="*/ 805379 w 1736712"/>
              <a:gd name="connsiteY15" fmla="*/ 237067 h 1386147"/>
              <a:gd name="connsiteX16" fmla="*/ 1186379 w 1736712"/>
              <a:gd name="connsiteY16" fmla="*/ 254000 h 1386147"/>
              <a:gd name="connsiteX17" fmla="*/ 1414979 w 1736712"/>
              <a:gd name="connsiteY17" fmla="*/ 372533 h 1386147"/>
              <a:gd name="connsiteX18" fmla="*/ 1474246 w 1736712"/>
              <a:gd name="connsiteY18" fmla="*/ 508000 h 1386147"/>
              <a:gd name="connsiteX19" fmla="*/ 1499646 w 1736712"/>
              <a:gd name="connsiteY19"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5698 w 1736712"/>
              <a:gd name="connsiteY11" fmla="*/ 1332358 h 1386147"/>
              <a:gd name="connsiteX12" fmla="*/ 271979 w 1736712"/>
              <a:gd name="connsiteY12" fmla="*/ 594161 h 1386147"/>
              <a:gd name="connsiteX13" fmla="*/ 382046 w 1736712"/>
              <a:gd name="connsiteY13" fmla="*/ 355600 h 1386147"/>
              <a:gd name="connsiteX14" fmla="*/ 576779 w 1736712"/>
              <a:gd name="connsiteY14" fmla="*/ 245533 h 1386147"/>
              <a:gd name="connsiteX15" fmla="*/ 805379 w 1736712"/>
              <a:gd name="connsiteY15" fmla="*/ 237067 h 1386147"/>
              <a:gd name="connsiteX16" fmla="*/ 1186379 w 1736712"/>
              <a:gd name="connsiteY16" fmla="*/ 254000 h 1386147"/>
              <a:gd name="connsiteX17" fmla="*/ 1414979 w 1736712"/>
              <a:gd name="connsiteY17" fmla="*/ 372533 h 1386147"/>
              <a:gd name="connsiteX18" fmla="*/ 1474246 w 1736712"/>
              <a:gd name="connsiteY18" fmla="*/ 508000 h 1386147"/>
              <a:gd name="connsiteX19" fmla="*/ 1499646 w 1736712"/>
              <a:gd name="connsiteY19"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5698 w 1736712"/>
              <a:gd name="connsiteY11" fmla="*/ 1379423 h 1386147"/>
              <a:gd name="connsiteX12" fmla="*/ 271979 w 1736712"/>
              <a:gd name="connsiteY12" fmla="*/ 594161 h 1386147"/>
              <a:gd name="connsiteX13" fmla="*/ 382046 w 1736712"/>
              <a:gd name="connsiteY13" fmla="*/ 355600 h 1386147"/>
              <a:gd name="connsiteX14" fmla="*/ 576779 w 1736712"/>
              <a:gd name="connsiteY14" fmla="*/ 245533 h 1386147"/>
              <a:gd name="connsiteX15" fmla="*/ 805379 w 1736712"/>
              <a:gd name="connsiteY15" fmla="*/ 237067 h 1386147"/>
              <a:gd name="connsiteX16" fmla="*/ 1186379 w 1736712"/>
              <a:gd name="connsiteY16" fmla="*/ 254000 h 1386147"/>
              <a:gd name="connsiteX17" fmla="*/ 1414979 w 1736712"/>
              <a:gd name="connsiteY17" fmla="*/ 372533 h 1386147"/>
              <a:gd name="connsiteX18" fmla="*/ 1474246 w 1736712"/>
              <a:gd name="connsiteY18" fmla="*/ 508000 h 1386147"/>
              <a:gd name="connsiteX19" fmla="*/ 1499646 w 1736712"/>
              <a:gd name="connsiteY19" fmla="*/ 575733 h 1386147"/>
              <a:gd name="connsiteX0" fmla="*/ 1499646 w 1736712"/>
              <a:gd name="connsiteY0" fmla="*/ 575733 h 1387813"/>
              <a:gd name="connsiteX1" fmla="*/ 1736712 w 1736712"/>
              <a:gd name="connsiteY1" fmla="*/ 440267 h 1387813"/>
              <a:gd name="connsiteX2" fmla="*/ 1482712 w 1736712"/>
              <a:gd name="connsiteY2" fmla="*/ 135467 h 1387813"/>
              <a:gd name="connsiteX3" fmla="*/ 1220246 w 1736712"/>
              <a:gd name="connsiteY3" fmla="*/ 42333 h 1387813"/>
              <a:gd name="connsiteX4" fmla="*/ 1033979 w 1736712"/>
              <a:gd name="connsiteY4" fmla="*/ 0 h 1387813"/>
              <a:gd name="connsiteX5" fmla="*/ 661446 w 1736712"/>
              <a:gd name="connsiteY5" fmla="*/ 8467 h 1387813"/>
              <a:gd name="connsiteX6" fmla="*/ 331246 w 1736712"/>
              <a:gd name="connsiteY6" fmla="*/ 101600 h 1387813"/>
              <a:gd name="connsiteX7" fmla="*/ 161912 w 1736712"/>
              <a:gd name="connsiteY7" fmla="*/ 279400 h 1387813"/>
              <a:gd name="connsiteX8" fmla="*/ 77246 w 1736712"/>
              <a:gd name="connsiteY8" fmla="*/ 406400 h 1387813"/>
              <a:gd name="connsiteX9" fmla="*/ 8018 w 1736712"/>
              <a:gd name="connsiteY9" fmla="*/ 538131 h 1387813"/>
              <a:gd name="connsiteX10" fmla="*/ 13480 w 1736712"/>
              <a:gd name="connsiteY10" fmla="*/ 1386147 h 1387813"/>
              <a:gd name="connsiteX11" fmla="*/ 275698 w 1736712"/>
              <a:gd name="connsiteY11" fmla="*/ 1379423 h 1387813"/>
              <a:gd name="connsiteX12" fmla="*/ 271979 w 1736712"/>
              <a:gd name="connsiteY12" fmla="*/ 594161 h 1387813"/>
              <a:gd name="connsiteX13" fmla="*/ 382046 w 1736712"/>
              <a:gd name="connsiteY13" fmla="*/ 355600 h 1387813"/>
              <a:gd name="connsiteX14" fmla="*/ 576779 w 1736712"/>
              <a:gd name="connsiteY14" fmla="*/ 245533 h 1387813"/>
              <a:gd name="connsiteX15" fmla="*/ 805379 w 1736712"/>
              <a:gd name="connsiteY15" fmla="*/ 237067 h 1387813"/>
              <a:gd name="connsiteX16" fmla="*/ 1186379 w 1736712"/>
              <a:gd name="connsiteY16" fmla="*/ 254000 h 1387813"/>
              <a:gd name="connsiteX17" fmla="*/ 1414979 w 1736712"/>
              <a:gd name="connsiteY17" fmla="*/ 372533 h 1387813"/>
              <a:gd name="connsiteX18" fmla="*/ 1474246 w 1736712"/>
              <a:gd name="connsiteY18" fmla="*/ 508000 h 1387813"/>
              <a:gd name="connsiteX19" fmla="*/ 1499646 w 1736712"/>
              <a:gd name="connsiteY19" fmla="*/ 575733 h 1387813"/>
              <a:gd name="connsiteX0" fmla="*/ 1499646 w 1499646"/>
              <a:gd name="connsiteY0" fmla="*/ 575733 h 1387813"/>
              <a:gd name="connsiteX1" fmla="*/ 1482712 w 1499646"/>
              <a:gd name="connsiteY1" fmla="*/ 135467 h 1387813"/>
              <a:gd name="connsiteX2" fmla="*/ 1220246 w 1499646"/>
              <a:gd name="connsiteY2" fmla="*/ 42333 h 1387813"/>
              <a:gd name="connsiteX3" fmla="*/ 1033979 w 1499646"/>
              <a:gd name="connsiteY3" fmla="*/ 0 h 1387813"/>
              <a:gd name="connsiteX4" fmla="*/ 661446 w 1499646"/>
              <a:gd name="connsiteY4" fmla="*/ 8467 h 1387813"/>
              <a:gd name="connsiteX5" fmla="*/ 331246 w 1499646"/>
              <a:gd name="connsiteY5" fmla="*/ 101600 h 1387813"/>
              <a:gd name="connsiteX6" fmla="*/ 161912 w 1499646"/>
              <a:gd name="connsiteY6" fmla="*/ 279400 h 1387813"/>
              <a:gd name="connsiteX7" fmla="*/ 77246 w 1499646"/>
              <a:gd name="connsiteY7" fmla="*/ 406400 h 1387813"/>
              <a:gd name="connsiteX8" fmla="*/ 8018 w 1499646"/>
              <a:gd name="connsiteY8" fmla="*/ 538131 h 1387813"/>
              <a:gd name="connsiteX9" fmla="*/ 13480 w 1499646"/>
              <a:gd name="connsiteY9" fmla="*/ 1386147 h 1387813"/>
              <a:gd name="connsiteX10" fmla="*/ 275698 w 1499646"/>
              <a:gd name="connsiteY10" fmla="*/ 1379423 h 1387813"/>
              <a:gd name="connsiteX11" fmla="*/ 271979 w 1499646"/>
              <a:gd name="connsiteY11" fmla="*/ 594161 h 1387813"/>
              <a:gd name="connsiteX12" fmla="*/ 382046 w 1499646"/>
              <a:gd name="connsiteY12" fmla="*/ 355600 h 1387813"/>
              <a:gd name="connsiteX13" fmla="*/ 576779 w 1499646"/>
              <a:gd name="connsiteY13" fmla="*/ 245533 h 1387813"/>
              <a:gd name="connsiteX14" fmla="*/ 805379 w 1499646"/>
              <a:gd name="connsiteY14" fmla="*/ 237067 h 1387813"/>
              <a:gd name="connsiteX15" fmla="*/ 1186379 w 1499646"/>
              <a:gd name="connsiteY15" fmla="*/ 254000 h 1387813"/>
              <a:gd name="connsiteX16" fmla="*/ 1414979 w 1499646"/>
              <a:gd name="connsiteY16" fmla="*/ 372533 h 1387813"/>
              <a:gd name="connsiteX17" fmla="*/ 1474246 w 1499646"/>
              <a:gd name="connsiteY17" fmla="*/ 508000 h 1387813"/>
              <a:gd name="connsiteX18" fmla="*/ 1499646 w 1499646"/>
              <a:gd name="connsiteY18" fmla="*/ 575733 h 138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99646" h="1387813">
                <a:moveTo>
                  <a:pt x="1499646" y="575733"/>
                </a:moveTo>
                <a:lnTo>
                  <a:pt x="1482712" y="135467"/>
                </a:lnTo>
                <a:lnTo>
                  <a:pt x="1220246" y="42333"/>
                </a:lnTo>
                <a:lnTo>
                  <a:pt x="1033979" y="0"/>
                </a:lnTo>
                <a:lnTo>
                  <a:pt x="661446" y="8467"/>
                </a:lnTo>
                <a:lnTo>
                  <a:pt x="331246" y="101600"/>
                </a:lnTo>
                <a:lnTo>
                  <a:pt x="161912" y="279400"/>
                </a:lnTo>
                <a:lnTo>
                  <a:pt x="77246" y="406400"/>
                </a:lnTo>
                <a:lnTo>
                  <a:pt x="8018" y="538131"/>
                </a:lnTo>
                <a:cubicBezTo>
                  <a:pt x="52421" y="554103"/>
                  <a:pt x="-30923" y="1370175"/>
                  <a:pt x="13480" y="1386147"/>
                </a:cubicBezTo>
                <a:cubicBezTo>
                  <a:pt x="123298" y="1370459"/>
                  <a:pt x="179327" y="1401835"/>
                  <a:pt x="275698" y="1379423"/>
                </a:cubicBezTo>
                <a:cubicBezTo>
                  <a:pt x="274458" y="1133357"/>
                  <a:pt x="273219" y="840227"/>
                  <a:pt x="271979" y="594161"/>
                </a:cubicBezTo>
                <a:lnTo>
                  <a:pt x="382046" y="355600"/>
                </a:lnTo>
                <a:lnTo>
                  <a:pt x="576779" y="245533"/>
                </a:lnTo>
                <a:lnTo>
                  <a:pt x="805379" y="237067"/>
                </a:lnTo>
                <a:lnTo>
                  <a:pt x="1186379" y="254000"/>
                </a:lnTo>
                <a:lnTo>
                  <a:pt x="1414979" y="372533"/>
                </a:lnTo>
                <a:lnTo>
                  <a:pt x="1474246" y="508000"/>
                </a:lnTo>
                <a:lnTo>
                  <a:pt x="1499646" y="575733"/>
                </a:lnTo>
                <a:close/>
              </a:path>
            </a:pathLst>
          </a:custGeom>
          <a:solidFill>
            <a:schemeClr val="accent4">
              <a:lumMod val="40000"/>
              <a:lumOff val="60000"/>
              <a:alpha val="48000"/>
            </a:schemeClr>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テキスト ボックス 63">
            <a:extLst>
              <a:ext uri="{FF2B5EF4-FFF2-40B4-BE49-F238E27FC236}">
                <a16:creationId xmlns:a16="http://schemas.microsoft.com/office/drawing/2014/main" id="{EA20F315-7A79-8449-BC3B-39E78D52E6CB}"/>
              </a:ext>
            </a:extLst>
          </p:cNvPr>
          <p:cNvSpPr txBox="1"/>
          <p:nvPr/>
        </p:nvSpPr>
        <p:spPr>
          <a:xfrm>
            <a:off x="6964427" y="3714470"/>
            <a:ext cx="1260281" cy="307777"/>
          </a:xfrm>
          <a:prstGeom prst="rect">
            <a:avLst/>
          </a:prstGeom>
          <a:noFill/>
        </p:spPr>
        <p:txBody>
          <a:bodyPr wrap="none" rtlCol="0">
            <a:spAutoFit/>
          </a:bodyPr>
          <a:lstStyle/>
          <a:p>
            <a:r>
              <a:rPr kumimoji="1" lang="en-US" altLang="ja-JP" sz="1200" dirty="0">
                <a:latin typeface="Meiryo UI" panose="020B0604030504040204" pitchFamily="34" charset="-128"/>
                <a:ea typeface="Meiryo UI" panose="020B0604030504040204" pitchFamily="34" charset="-128"/>
              </a:rPr>
              <a:t>Direct vision</a:t>
            </a:r>
            <a:endParaRPr kumimoji="1" lang="ja-JP" altLang="en-US" sz="1200">
              <a:latin typeface="Meiryo UI" panose="020B0604030504040204" pitchFamily="34" charset="-128"/>
              <a:ea typeface="Meiryo UI" panose="020B0604030504040204" pitchFamily="34" charset="-128"/>
            </a:endParaRPr>
          </a:p>
        </p:txBody>
      </p:sp>
      <p:sp>
        <p:nvSpPr>
          <p:cNvPr id="65" name="テキスト ボックス 64">
            <a:extLst>
              <a:ext uri="{FF2B5EF4-FFF2-40B4-BE49-F238E27FC236}">
                <a16:creationId xmlns:a16="http://schemas.microsoft.com/office/drawing/2014/main" id="{328D0F0A-EB43-5043-BCF0-1B312C7B4163}"/>
              </a:ext>
            </a:extLst>
          </p:cNvPr>
          <p:cNvSpPr txBox="1"/>
          <p:nvPr/>
        </p:nvSpPr>
        <p:spPr>
          <a:xfrm>
            <a:off x="4358750" y="2932545"/>
            <a:ext cx="1066457" cy="646331"/>
          </a:xfrm>
          <a:prstGeom prst="rect">
            <a:avLst/>
          </a:prstGeom>
          <a:noFill/>
        </p:spPr>
        <p:txBody>
          <a:bodyPr wrap="square" rtlCol="0">
            <a:spAutoFit/>
          </a:bodyPr>
          <a:lstStyle/>
          <a:p>
            <a:r>
              <a:rPr kumimoji="1" lang="en-US" altLang="ja-JP" sz="1200" dirty="0">
                <a:latin typeface="Meiryo UI" panose="020B0604030504040204" pitchFamily="34" charset="-128"/>
                <a:ea typeface="Meiryo UI" panose="020B0604030504040204" pitchFamily="34" charset="-128"/>
              </a:rPr>
              <a:t>Front close-proximity mirror</a:t>
            </a:r>
            <a:endParaRPr kumimoji="1" lang="ja-JP" altLang="en-US" sz="1200">
              <a:latin typeface="Meiryo UI" panose="020B0604030504040204" pitchFamily="34" charset="-128"/>
              <a:ea typeface="Meiryo UI" panose="020B0604030504040204" pitchFamily="34" charset="-128"/>
            </a:endParaRPr>
          </a:p>
        </p:txBody>
      </p:sp>
      <p:grpSp>
        <p:nvGrpSpPr>
          <p:cNvPr id="67" name="グループ化 66">
            <a:extLst>
              <a:ext uri="{FF2B5EF4-FFF2-40B4-BE49-F238E27FC236}">
                <a16:creationId xmlns:a16="http://schemas.microsoft.com/office/drawing/2014/main" id="{F5ECF130-15D3-4746-97FD-A23E24BDD997}"/>
              </a:ext>
            </a:extLst>
          </p:cNvPr>
          <p:cNvGrpSpPr/>
          <p:nvPr/>
        </p:nvGrpSpPr>
        <p:grpSpPr>
          <a:xfrm>
            <a:off x="8266576" y="3013049"/>
            <a:ext cx="3013647" cy="3339948"/>
            <a:chOff x="3243544" y="3107531"/>
            <a:chExt cx="3013647" cy="3339948"/>
          </a:xfrm>
        </p:grpSpPr>
        <p:pic>
          <p:nvPicPr>
            <p:cNvPr id="68" name="Picture 5">
              <a:extLst>
                <a:ext uri="{FF2B5EF4-FFF2-40B4-BE49-F238E27FC236}">
                  <a16:creationId xmlns:a16="http://schemas.microsoft.com/office/drawing/2014/main" id="{34649BA1-EADE-8E40-815F-CF657B85B0C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917" r="42092" b="47440"/>
            <a:stretch/>
          </p:blipFill>
          <p:spPr bwMode="auto">
            <a:xfrm>
              <a:off x="3929336" y="3128043"/>
              <a:ext cx="1642063" cy="3319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 name="円/楕円 68">
              <a:extLst>
                <a:ext uri="{FF2B5EF4-FFF2-40B4-BE49-F238E27FC236}">
                  <a16:creationId xmlns:a16="http://schemas.microsoft.com/office/drawing/2014/main" id="{825B5A00-0052-4C4C-8875-1CA1640B6226}"/>
                </a:ext>
              </a:extLst>
            </p:cNvPr>
            <p:cNvSpPr/>
            <p:nvPr/>
          </p:nvSpPr>
          <p:spPr>
            <a:xfrm>
              <a:off x="3937704" y="345792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0" name="直線コネクタ 69">
              <a:extLst>
                <a:ext uri="{FF2B5EF4-FFF2-40B4-BE49-F238E27FC236}">
                  <a16:creationId xmlns:a16="http://schemas.microsoft.com/office/drawing/2014/main" id="{FA6745AF-211F-B043-8344-522D718A3B1E}"/>
                </a:ext>
              </a:extLst>
            </p:cNvPr>
            <p:cNvCxnSpPr/>
            <p:nvPr/>
          </p:nvCxnSpPr>
          <p:spPr>
            <a:xfrm>
              <a:off x="3243544" y="4490897"/>
              <a:ext cx="3013647" cy="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71" name="円/楕円 70">
              <a:extLst>
                <a:ext uri="{FF2B5EF4-FFF2-40B4-BE49-F238E27FC236}">
                  <a16:creationId xmlns:a16="http://schemas.microsoft.com/office/drawing/2014/main" id="{69453CA3-09DF-864A-ACF2-C7FC8E7659F5}"/>
                </a:ext>
              </a:extLst>
            </p:cNvPr>
            <p:cNvSpPr/>
            <p:nvPr/>
          </p:nvSpPr>
          <p:spPr>
            <a:xfrm>
              <a:off x="4123585" y="3195637"/>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円/楕円 71">
              <a:extLst>
                <a:ext uri="{FF2B5EF4-FFF2-40B4-BE49-F238E27FC236}">
                  <a16:creationId xmlns:a16="http://schemas.microsoft.com/office/drawing/2014/main" id="{260846A5-BCEC-A74C-B7B8-46E82E2C7DC5}"/>
                </a:ext>
              </a:extLst>
            </p:cNvPr>
            <p:cNvSpPr/>
            <p:nvPr/>
          </p:nvSpPr>
          <p:spPr>
            <a:xfrm>
              <a:off x="4474095" y="3107531"/>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円/楕円 72">
              <a:extLst>
                <a:ext uri="{FF2B5EF4-FFF2-40B4-BE49-F238E27FC236}">
                  <a16:creationId xmlns:a16="http://schemas.microsoft.com/office/drawing/2014/main" id="{ACA06273-E1CD-AB4B-9186-254C053EF36F}"/>
                </a:ext>
              </a:extLst>
            </p:cNvPr>
            <p:cNvSpPr/>
            <p:nvPr/>
          </p:nvSpPr>
          <p:spPr>
            <a:xfrm>
              <a:off x="4815285" y="31134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4" name="直線コネクタ 73">
              <a:extLst>
                <a:ext uri="{FF2B5EF4-FFF2-40B4-BE49-F238E27FC236}">
                  <a16:creationId xmlns:a16="http://schemas.microsoft.com/office/drawing/2014/main" id="{DA306ABE-7FD4-3341-9132-34F6C3CEF897}"/>
                </a:ext>
              </a:extLst>
            </p:cNvPr>
            <p:cNvCxnSpPr/>
            <p:nvPr/>
          </p:nvCxnSpPr>
          <p:spPr>
            <a:xfrm rot="5400000">
              <a:off x="3187353" y="5197902"/>
              <a:ext cx="1388782" cy="8932"/>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75" name="円/楕円 74">
              <a:extLst>
                <a:ext uri="{FF2B5EF4-FFF2-40B4-BE49-F238E27FC236}">
                  <a16:creationId xmlns:a16="http://schemas.microsoft.com/office/drawing/2014/main" id="{2F256B80-0710-3E4B-ACE9-7579943ECAD5}"/>
                </a:ext>
              </a:extLst>
            </p:cNvPr>
            <p:cNvSpPr/>
            <p:nvPr/>
          </p:nvSpPr>
          <p:spPr>
            <a:xfrm>
              <a:off x="3889211" y="3834903"/>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75">
              <a:extLst>
                <a:ext uri="{FF2B5EF4-FFF2-40B4-BE49-F238E27FC236}">
                  <a16:creationId xmlns:a16="http://schemas.microsoft.com/office/drawing/2014/main" id="{DBFB9548-5344-484D-AE8B-BA1F6A5392B8}"/>
                </a:ext>
              </a:extLst>
            </p:cNvPr>
            <p:cNvSpPr/>
            <p:nvPr/>
          </p:nvSpPr>
          <p:spPr>
            <a:xfrm>
              <a:off x="3889211" y="4184015"/>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7" name="直線コネクタ 76">
              <a:extLst>
                <a:ext uri="{FF2B5EF4-FFF2-40B4-BE49-F238E27FC236}">
                  <a16:creationId xmlns:a16="http://schemas.microsoft.com/office/drawing/2014/main" id="{BE45D719-0F34-E347-8168-65632D479D99}"/>
                </a:ext>
              </a:extLst>
            </p:cNvPr>
            <p:cNvCxnSpPr>
              <a:cxnSpLocks/>
            </p:cNvCxnSpPr>
            <p:nvPr/>
          </p:nvCxnSpPr>
          <p:spPr>
            <a:xfrm flipV="1">
              <a:off x="5603817" y="3602179"/>
              <a:ext cx="0" cy="89625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円/楕円 77">
              <a:extLst>
                <a:ext uri="{FF2B5EF4-FFF2-40B4-BE49-F238E27FC236}">
                  <a16:creationId xmlns:a16="http://schemas.microsoft.com/office/drawing/2014/main" id="{8B4FA8BF-F05B-BA49-8978-CDD36159EFBD}"/>
                </a:ext>
              </a:extLst>
            </p:cNvPr>
            <p:cNvSpPr/>
            <p:nvPr/>
          </p:nvSpPr>
          <p:spPr>
            <a:xfrm>
              <a:off x="5145113" y="3193529"/>
              <a:ext cx="209925" cy="21543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リーフォーム 78">
              <a:extLst>
                <a:ext uri="{FF2B5EF4-FFF2-40B4-BE49-F238E27FC236}">
                  <a16:creationId xmlns:a16="http://schemas.microsoft.com/office/drawing/2014/main" id="{AC56D895-CE2F-4C4A-BF83-AEA51DC7C0A3}"/>
                </a:ext>
              </a:extLst>
            </p:cNvPr>
            <p:cNvSpPr/>
            <p:nvPr/>
          </p:nvSpPr>
          <p:spPr>
            <a:xfrm>
              <a:off x="3886211" y="3110717"/>
              <a:ext cx="1742458" cy="1351517"/>
            </a:xfrm>
            <a:custGeom>
              <a:avLst/>
              <a:gdLst>
                <a:gd name="connsiteX0" fmla="*/ 0 w 1580030"/>
                <a:gd name="connsiteY0" fmla="*/ 1405217 h 1405217"/>
                <a:gd name="connsiteX1" fmla="*/ 0 w 1580030"/>
                <a:gd name="connsiteY1" fmla="*/ 625288 h 1405217"/>
                <a:gd name="connsiteX2" fmla="*/ 20171 w 1580030"/>
                <a:gd name="connsiteY2" fmla="*/ 457200 h 1405217"/>
                <a:gd name="connsiteX3" fmla="*/ 100853 w 1580030"/>
                <a:gd name="connsiteY3" fmla="*/ 349623 h 1405217"/>
                <a:gd name="connsiteX4" fmla="*/ 268941 w 1580030"/>
                <a:gd name="connsiteY4" fmla="*/ 127747 h 1405217"/>
                <a:gd name="connsiteX5" fmla="*/ 665630 w 1580030"/>
                <a:gd name="connsiteY5" fmla="*/ 0 h 1405217"/>
                <a:gd name="connsiteX6" fmla="*/ 1116106 w 1580030"/>
                <a:gd name="connsiteY6" fmla="*/ 0 h 1405217"/>
                <a:gd name="connsiteX7" fmla="*/ 1485900 w 1580030"/>
                <a:gd name="connsiteY7" fmla="*/ 87406 h 1405217"/>
                <a:gd name="connsiteX8" fmla="*/ 1580030 w 1580030"/>
                <a:gd name="connsiteY8" fmla="*/ 168088 h 1405217"/>
                <a:gd name="connsiteX0" fmla="*/ 0 w 1820060"/>
                <a:gd name="connsiteY0" fmla="*/ 1405217 h 1405217"/>
                <a:gd name="connsiteX1" fmla="*/ 0 w 1820060"/>
                <a:gd name="connsiteY1" fmla="*/ 625288 h 1405217"/>
                <a:gd name="connsiteX2" fmla="*/ 20171 w 1820060"/>
                <a:gd name="connsiteY2" fmla="*/ 457200 h 1405217"/>
                <a:gd name="connsiteX3" fmla="*/ 100853 w 1820060"/>
                <a:gd name="connsiteY3" fmla="*/ 349623 h 1405217"/>
                <a:gd name="connsiteX4" fmla="*/ 268941 w 1820060"/>
                <a:gd name="connsiteY4" fmla="*/ 127747 h 1405217"/>
                <a:gd name="connsiteX5" fmla="*/ 665630 w 1820060"/>
                <a:gd name="connsiteY5" fmla="*/ 0 h 1405217"/>
                <a:gd name="connsiteX6" fmla="*/ 1116106 w 1820060"/>
                <a:gd name="connsiteY6" fmla="*/ 0 h 1405217"/>
                <a:gd name="connsiteX7" fmla="*/ 1485900 w 1820060"/>
                <a:gd name="connsiteY7" fmla="*/ 87406 h 1405217"/>
                <a:gd name="connsiteX8" fmla="*/ 1820060 w 1820060"/>
                <a:gd name="connsiteY8" fmla="*/ 41954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859248 w 1859248"/>
                <a:gd name="connsiteY8" fmla="*/ 510988 h 1405217"/>
                <a:gd name="connsiteX0" fmla="*/ 0 w 1859248"/>
                <a:gd name="connsiteY0" fmla="*/ 1405217 h 1405217"/>
                <a:gd name="connsiteX1" fmla="*/ 0 w 1859248"/>
                <a:gd name="connsiteY1" fmla="*/ 625288 h 1405217"/>
                <a:gd name="connsiteX2" fmla="*/ 20171 w 1859248"/>
                <a:gd name="connsiteY2" fmla="*/ 457200 h 1405217"/>
                <a:gd name="connsiteX3" fmla="*/ 100853 w 1859248"/>
                <a:gd name="connsiteY3" fmla="*/ 349623 h 1405217"/>
                <a:gd name="connsiteX4" fmla="*/ 268941 w 1859248"/>
                <a:gd name="connsiteY4" fmla="*/ 127747 h 1405217"/>
                <a:gd name="connsiteX5" fmla="*/ 665630 w 1859248"/>
                <a:gd name="connsiteY5" fmla="*/ 0 h 1405217"/>
                <a:gd name="connsiteX6" fmla="*/ 1116106 w 1859248"/>
                <a:gd name="connsiteY6" fmla="*/ 0 h 1405217"/>
                <a:gd name="connsiteX7" fmla="*/ 1485900 w 1859248"/>
                <a:gd name="connsiteY7" fmla="*/ 87406 h 1405217"/>
                <a:gd name="connsiteX8" fmla="*/ 1747411 w 1859248"/>
                <a:gd name="connsiteY8" fmla="*/ 339746 h 1405217"/>
                <a:gd name="connsiteX9" fmla="*/ 1859248 w 1859248"/>
                <a:gd name="connsiteY9" fmla="*/ 510988 h 140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59248" h="1405217">
                  <a:moveTo>
                    <a:pt x="0" y="1405217"/>
                  </a:moveTo>
                  <a:lnTo>
                    <a:pt x="0" y="625288"/>
                  </a:lnTo>
                  <a:lnTo>
                    <a:pt x="20171" y="457200"/>
                  </a:lnTo>
                  <a:lnTo>
                    <a:pt x="100853" y="349623"/>
                  </a:lnTo>
                  <a:lnTo>
                    <a:pt x="268941" y="127747"/>
                  </a:lnTo>
                  <a:lnTo>
                    <a:pt x="665630" y="0"/>
                  </a:lnTo>
                  <a:lnTo>
                    <a:pt x="1116106" y="0"/>
                  </a:lnTo>
                  <a:lnTo>
                    <a:pt x="1485900" y="87406"/>
                  </a:lnTo>
                  <a:cubicBezTo>
                    <a:pt x="1575878" y="137499"/>
                    <a:pt x="1685186" y="269149"/>
                    <a:pt x="1747411" y="339746"/>
                  </a:cubicBezTo>
                  <a:cubicBezTo>
                    <a:pt x="1809636" y="410343"/>
                    <a:pt x="1825369" y="475916"/>
                    <a:pt x="1859248" y="510988"/>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円/楕円 79">
              <a:extLst>
                <a:ext uri="{FF2B5EF4-FFF2-40B4-BE49-F238E27FC236}">
                  <a16:creationId xmlns:a16="http://schemas.microsoft.com/office/drawing/2014/main" id="{8A056811-6066-1040-AF7D-5743C4B903FB}"/>
                </a:ext>
              </a:extLst>
            </p:cNvPr>
            <p:cNvSpPr/>
            <p:nvPr/>
          </p:nvSpPr>
          <p:spPr>
            <a:xfrm>
              <a:off x="5371153" y="4172908"/>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円/楕円 80">
              <a:extLst>
                <a:ext uri="{FF2B5EF4-FFF2-40B4-BE49-F238E27FC236}">
                  <a16:creationId xmlns:a16="http://schemas.microsoft.com/office/drawing/2014/main" id="{D87F9678-3984-444F-A9C2-C888E2EA56D0}"/>
                </a:ext>
              </a:extLst>
            </p:cNvPr>
            <p:cNvSpPr/>
            <p:nvPr/>
          </p:nvSpPr>
          <p:spPr>
            <a:xfrm>
              <a:off x="5347403" y="3454109"/>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円/楕円 81">
              <a:extLst>
                <a:ext uri="{FF2B5EF4-FFF2-40B4-BE49-F238E27FC236}">
                  <a16:creationId xmlns:a16="http://schemas.microsoft.com/office/drawing/2014/main" id="{6E11FA92-B363-5A41-B4F4-4308F85452E8}"/>
                </a:ext>
              </a:extLst>
            </p:cNvPr>
            <p:cNvSpPr/>
            <p:nvPr/>
          </p:nvSpPr>
          <p:spPr>
            <a:xfrm>
              <a:off x="5371154" y="3834903"/>
              <a:ext cx="223995" cy="22399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3" name="フリーフォーム 82">
            <a:extLst>
              <a:ext uri="{FF2B5EF4-FFF2-40B4-BE49-F238E27FC236}">
                <a16:creationId xmlns:a16="http://schemas.microsoft.com/office/drawing/2014/main" id="{2CFF85A3-062B-8E4D-9D42-03C1B5191AD1}"/>
              </a:ext>
            </a:extLst>
          </p:cNvPr>
          <p:cNvSpPr/>
          <p:nvPr/>
        </p:nvSpPr>
        <p:spPr>
          <a:xfrm flipH="1">
            <a:off x="8901855" y="3578876"/>
            <a:ext cx="287866" cy="809793"/>
          </a:xfrm>
          <a:custGeom>
            <a:avLst/>
            <a:gdLst>
              <a:gd name="connsiteX0" fmla="*/ 0 w 287866"/>
              <a:gd name="connsiteY0" fmla="*/ 1270000 h 1278467"/>
              <a:gd name="connsiteX1" fmla="*/ 33866 w 287866"/>
              <a:gd name="connsiteY1" fmla="*/ 0 h 1278467"/>
              <a:gd name="connsiteX2" fmla="*/ 152400 w 287866"/>
              <a:gd name="connsiteY2" fmla="*/ 186267 h 1278467"/>
              <a:gd name="connsiteX3" fmla="*/ 287866 w 287866"/>
              <a:gd name="connsiteY3" fmla="*/ 355600 h 1278467"/>
              <a:gd name="connsiteX4" fmla="*/ 287866 w 287866"/>
              <a:gd name="connsiteY4" fmla="*/ 1278467 h 1278467"/>
              <a:gd name="connsiteX5" fmla="*/ 0 w 287866"/>
              <a:gd name="connsiteY5" fmla="*/ 1270000 h 1278467"/>
              <a:gd name="connsiteX0" fmla="*/ 0 w 287866"/>
              <a:gd name="connsiteY0" fmla="*/ 1270000 h 1278467"/>
              <a:gd name="connsiteX1" fmla="*/ 33866 w 287866"/>
              <a:gd name="connsiteY1" fmla="*/ 0 h 1278467"/>
              <a:gd name="connsiteX2" fmla="*/ 143933 w 287866"/>
              <a:gd name="connsiteY2" fmla="*/ 118534 h 1278467"/>
              <a:gd name="connsiteX3" fmla="*/ 287866 w 287866"/>
              <a:gd name="connsiteY3" fmla="*/ 355600 h 1278467"/>
              <a:gd name="connsiteX4" fmla="*/ 287866 w 287866"/>
              <a:gd name="connsiteY4" fmla="*/ 1278467 h 1278467"/>
              <a:gd name="connsiteX5" fmla="*/ 0 w 287866"/>
              <a:gd name="connsiteY5" fmla="*/ 1270000 h 1278467"/>
              <a:gd name="connsiteX0" fmla="*/ 0 w 287866"/>
              <a:gd name="connsiteY0" fmla="*/ 1151466 h 1159933"/>
              <a:gd name="connsiteX1" fmla="*/ 26777 w 287866"/>
              <a:gd name="connsiteY1" fmla="*/ 309108 h 1159933"/>
              <a:gd name="connsiteX2" fmla="*/ 143933 w 287866"/>
              <a:gd name="connsiteY2" fmla="*/ 0 h 1159933"/>
              <a:gd name="connsiteX3" fmla="*/ 287866 w 287866"/>
              <a:gd name="connsiteY3" fmla="*/ 237066 h 1159933"/>
              <a:gd name="connsiteX4" fmla="*/ 287866 w 287866"/>
              <a:gd name="connsiteY4" fmla="*/ 1159933 h 1159933"/>
              <a:gd name="connsiteX5" fmla="*/ 0 w 287866"/>
              <a:gd name="connsiteY5" fmla="*/ 1151466 h 1159933"/>
              <a:gd name="connsiteX0" fmla="*/ 0 w 287866"/>
              <a:gd name="connsiteY0" fmla="*/ 914400 h 922867"/>
              <a:gd name="connsiteX1" fmla="*/ 26777 w 287866"/>
              <a:gd name="connsiteY1" fmla="*/ 72042 h 922867"/>
              <a:gd name="connsiteX2" fmla="*/ 287866 w 287866"/>
              <a:gd name="connsiteY2" fmla="*/ 0 h 922867"/>
              <a:gd name="connsiteX3" fmla="*/ 287866 w 287866"/>
              <a:gd name="connsiteY3" fmla="*/ 922867 h 922867"/>
              <a:gd name="connsiteX4" fmla="*/ 0 w 287866"/>
              <a:gd name="connsiteY4" fmla="*/ 914400 h 922867"/>
              <a:gd name="connsiteX0" fmla="*/ 0 w 287866"/>
              <a:gd name="connsiteY0" fmla="*/ 842358 h 850825"/>
              <a:gd name="connsiteX1" fmla="*/ 26777 w 287866"/>
              <a:gd name="connsiteY1" fmla="*/ 0 h 850825"/>
              <a:gd name="connsiteX2" fmla="*/ 287866 w 287866"/>
              <a:gd name="connsiteY2" fmla="*/ 10485 h 850825"/>
              <a:gd name="connsiteX3" fmla="*/ 287866 w 287866"/>
              <a:gd name="connsiteY3" fmla="*/ 850825 h 850825"/>
              <a:gd name="connsiteX4" fmla="*/ 0 w 287866"/>
              <a:gd name="connsiteY4" fmla="*/ 842358 h 850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866" h="850825">
                <a:moveTo>
                  <a:pt x="0" y="842358"/>
                </a:moveTo>
                <a:lnTo>
                  <a:pt x="26777" y="0"/>
                </a:lnTo>
                <a:lnTo>
                  <a:pt x="287866" y="10485"/>
                </a:lnTo>
                <a:lnTo>
                  <a:pt x="287866" y="850825"/>
                </a:lnTo>
                <a:lnTo>
                  <a:pt x="0" y="842358"/>
                </a:lnTo>
                <a:close/>
              </a:path>
            </a:pathLst>
          </a:custGeom>
          <a:solidFill>
            <a:schemeClr val="accent6">
              <a:lumMod val="40000"/>
              <a:lumOff val="60000"/>
              <a:alpha val="39000"/>
            </a:schemeClr>
          </a:solid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フリーフォーム 83">
            <a:extLst>
              <a:ext uri="{FF2B5EF4-FFF2-40B4-BE49-F238E27FC236}">
                <a16:creationId xmlns:a16="http://schemas.microsoft.com/office/drawing/2014/main" id="{FFC71D50-5EA4-B540-B38E-B59BB9791700}"/>
              </a:ext>
            </a:extLst>
          </p:cNvPr>
          <p:cNvSpPr/>
          <p:nvPr/>
        </p:nvSpPr>
        <p:spPr>
          <a:xfrm flipH="1">
            <a:off x="8897306" y="2979939"/>
            <a:ext cx="1752731" cy="1387813"/>
          </a:xfrm>
          <a:custGeom>
            <a:avLst/>
            <a:gdLst>
              <a:gd name="connsiteX0" fmla="*/ 1464734 w 1701800"/>
              <a:gd name="connsiteY0" fmla="*/ 575733 h 575733"/>
              <a:gd name="connsiteX1" fmla="*/ 1701800 w 1701800"/>
              <a:gd name="connsiteY1" fmla="*/ 440267 h 575733"/>
              <a:gd name="connsiteX2" fmla="*/ 1447800 w 1701800"/>
              <a:gd name="connsiteY2" fmla="*/ 135467 h 575733"/>
              <a:gd name="connsiteX3" fmla="*/ 1185334 w 1701800"/>
              <a:gd name="connsiteY3" fmla="*/ 42333 h 575733"/>
              <a:gd name="connsiteX4" fmla="*/ 999067 w 1701800"/>
              <a:gd name="connsiteY4" fmla="*/ 0 h 575733"/>
              <a:gd name="connsiteX5" fmla="*/ 626534 w 1701800"/>
              <a:gd name="connsiteY5" fmla="*/ 8467 h 575733"/>
              <a:gd name="connsiteX6" fmla="*/ 296334 w 1701800"/>
              <a:gd name="connsiteY6" fmla="*/ 101600 h 575733"/>
              <a:gd name="connsiteX7" fmla="*/ 127000 w 1701800"/>
              <a:gd name="connsiteY7" fmla="*/ 279400 h 575733"/>
              <a:gd name="connsiteX8" fmla="*/ 42334 w 1701800"/>
              <a:gd name="connsiteY8" fmla="*/ 406400 h 575733"/>
              <a:gd name="connsiteX9" fmla="*/ 0 w 1701800"/>
              <a:gd name="connsiteY9" fmla="*/ 491067 h 575733"/>
              <a:gd name="connsiteX10" fmla="*/ 237067 w 1701800"/>
              <a:gd name="connsiteY10" fmla="*/ 567267 h 575733"/>
              <a:gd name="connsiteX11" fmla="*/ 347134 w 1701800"/>
              <a:gd name="connsiteY11" fmla="*/ 355600 h 575733"/>
              <a:gd name="connsiteX12" fmla="*/ 541867 w 1701800"/>
              <a:gd name="connsiteY12" fmla="*/ 245533 h 575733"/>
              <a:gd name="connsiteX13" fmla="*/ 770467 w 1701800"/>
              <a:gd name="connsiteY13" fmla="*/ 237067 h 575733"/>
              <a:gd name="connsiteX14" fmla="*/ 1151467 w 1701800"/>
              <a:gd name="connsiteY14" fmla="*/ 254000 h 575733"/>
              <a:gd name="connsiteX15" fmla="*/ 1380067 w 1701800"/>
              <a:gd name="connsiteY15" fmla="*/ 372533 h 575733"/>
              <a:gd name="connsiteX16" fmla="*/ 1439334 w 1701800"/>
              <a:gd name="connsiteY16" fmla="*/ 508000 h 575733"/>
              <a:gd name="connsiteX17" fmla="*/ 1464734 w 1701800"/>
              <a:gd name="connsiteY17" fmla="*/ 575733 h 575733"/>
              <a:gd name="connsiteX0" fmla="*/ 1496927 w 1733993"/>
              <a:gd name="connsiteY0" fmla="*/ 575733 h 1386147"/>
              <a:gd name="connsiteX1" fmla="*/ 1733993 w 1733993"/>
              <a:gd name="connsiteY1" fmla="*/ 440267 h 1386147"/>
              <a:gd name="connsiteX2" fmla="*/ 1479993 w 1733993"/>
              <a:gd name="connsiteY2" fmla="*/ 135467 h 1386147"/>
              <a:gd name="connsiteX3" fmla="*/ 1217527 w 1733993"/>
              <a:gd name="connsiteY3" fmla="*/ 42333 h 1386147"/>
              <a:gd name="connsiteX4" fmla="*/ 1031260 w 1733993"/>
              <a:gd name="connsiteY4" fmla="*/ 0 h 1386147"/>
              <a:gd name="connsiteX5" fmla="*/ 658727 w 1733993"/>
              <a:gd name="connsiteY5" fmla="*/ 8467 h 1386147"/>
              <a:gd name="connsiteX6" fmla="*/ 328527 w 1733993"/>
              <a:gd name="connsiteY6" fmla="*/ 101600 h 1386147"/>
              <a:gd name="connsiteX7" fmla="*/ 159193 w 1733993"/>
              <a:gd name="connsiteY7" fmla="*/ 279400 h 1386147"/>
              <a:gd name="connsiteX8" fmla="*/ 74527 w 1733993"/>
              <a:gd name="connsiteY8" fmla="*/ 406400 h 1386147"/>
              <a:gd name="connsiteX9" fmla="*/ 32193 w 1733993"/>
              <a:gd name="connsiteY9" fmla="*/ 491067 h 1386147"/>
              <a:gd name="connsiteX10" fmla="*/ 10761 w 1733993"/>
              <a:gd name="connsiteY10" fmla="*/ 1386147 h 1386147"/>
              <a:gd name="connsiteX11" fmla="*/ 269260 w 1733993"/>
              <a:gd name="connsiteY11" fmla="*/ 567267 h 1386147"/>
              <a:gd name="connsiteX12" fmla="*/ 379327 w 1733993"/>
              <a:gd name="connsiteY12" fmla="*/ 355600 h 1386147"/>
              <a:gd name="connsiteX13" fmla="*/ 574060 w 1733993"/>
              <a:gd name="connsiteY13" fmla="*/ 245533 h 1386147"/>
              <a:gd name="connsiteX14" fmla="*/ 802660 w 1733993"/>
              <a:gd name="connsiteY14" fmla="*/ 237067 h 1386147"/>
              <a:gd name="connsiteX15" fmla="*/ 1183660 w 1733993"/>
              <a:gd name="connsiteY15" fmla="*/ 254000 h 1386147"/>
              <a:gd name="connsiteX16" fmla="*/ 1412260 w 1733993"/>
              <a:gd name="connsiteY16" fmla="*/ 372533 h 1386147"/>
              <a:gd name="connsiteX17" fmla="*/ 1471527 w 1733993"/>
              <a:gd name="connsiteY17" fmla="*/ 508000 h 1386147"/>
              <a:gd name="connsiteX18" fmla="*/ 1496927 w 1733993"/>
              <a:gd name="connsiteY18"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1979 w 1736712"/>
              <a:gd name="connsiteY11" fmla="*/ 567267 h 1386147"/>
              <a:gd name="connsiteX12" fmla="*/ 382046 w 1736712"/>
              <a:gd name="connsiteY12" fmla="*/ 355600 h 1386147"/>
              <a:gd name="connsiteX13" fmla="*/ 576779 w 1736712"/>
              <a:gd name="connsiteY13" fmla="*/ 245533 h 1386147"/>
              <a:gd name="connsiteX14" fmla="*/ 805379 w 1736712"/>
              <a:gd name="connsiteY14" fmla="*/ 237067 h 1386147"/>
              <a:gd name="connsiteX15" fmla="*/ 1186379 w 1736712"/>
              <a:gd name="connsiteY15" fmla="*/ 254000 h 1386147"/>
              <a:gd name="connsiteX16" fmla="*/ 1414979 w 1736712"/>
              <a:gd name="connsiteY16" fmla="*/ 372533 h 1386147"/>
              <a:gd name="connsiteX17" fmla="*/ 1474246 w 1736712"/>
              <a:gd name="connsiteY17" fmla="*/ 508000 h 1386147"/>
              <a:gd name="connsiteX18" fmla="*/ 1499646 w 1736712"/>
              <a:gd name="connsiteY18"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1979 w 1736712"/>
              <a:gd name="connsiteY11" fmla="*/ 594161 h 1386147"/>
              <a:gd name="connsiteX12" fmla="*/ 382046 w 1736712"/>
              <a:gd name="connsiteY12" fmla="*/ 355600 h 1386147"/>
              <a:gd name="connsiteX13" fmla="*/ 576779 w 1736712"/>
              <a:gd name="connsiteY13" fmla="*/ 245533 h 1386147"/>
              <a:gd name="connsiteX14" fmla="*/ 805379 w 1736712"/>
              <a:gd name="connsiteY14" fmla="*/ 237067 h 1386147"/>
              <a:gd name="connsiteX15" fmla="*/ 1186379 w 1736712"/>
              <a:gd name="connsiteY15" fmla="*/ 254000 h 1386147"/>
              <a:gd name="connsiteX16" fmla="*/ 1414979 w 1736712"/>
              <a:gd name="connsiteY16" fmla="*/ 372533 h 1386147"/>
              <a:gd name="connsiteX17" fmla="*/ 1474246 w 1736712"/>
              <a:gd name="connsiteY17" fmla="*/ 508000 h 1386147"/>
              <a:gd name="connsiteX18" fmla="*/ 1499646 w 1736712"/>
              <a:gd name="connsiteY18"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5698 w 1736712"/>
              <a:gd name="connsiteY11" fmla="*/ 1332358 h 1386147"/>
              <a:gd name="connsiteX12" fmla="*/ 271979 w 1736712"/>
              <a:gd name="connsiteY12" fmla="*/ 594161 h 1386147"/>
              <a:gd name="connsiteX13" fmla="*/ 382046 w 1736712"/>
              <a:gd name="connsiteY13" fmla="*/ 355600 h 1386147"/>
              <a:gd name="connsiteX14" fmla="*/ 576779 w 1736712"/>
              <a:gd name="connsiteY14" fmla="*/ 245533 h 1386147"/>
              <a:gd name="connsiteX15" fmla="*/ 805379 w 1736712"/>
              <a:gd name="connsiteY15" fmla="*/ 237067 h 1386147"/>
              <a:gd name="connsiteX16" fmla="*/ 1186379 w 1736712"/>
              <a:gd name="connsiteY16" fmla="*/ 254000 h 1386147"/>
              <a:gd name="connsiteX17" fmla="*/ 1414979 w 1736712"/>
              <a:gd name="connsiteY17" fmla="*/ 372533 h 1386147"/>
              <a:gd name="connsiteX18" fmla="*/ 1474246 w 1736712"/>
              <a:gd name="connsiteY18" fmla="*/ 508000 h 1386147"/>
              <a:gd name="connsiteX19" fmla="*/ 1499646 w 1736712"/>
              <a:gd name="connsiteY19"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5698 w 1736712"/>
              <a:gd name="connsiteY11" fmla="*/ 1332358 h 1386147"/>
              <a:gd name="connsiteX12" fmla="*/ 271979 w 1736712"/>
              <a:gd name="connsiteY12" fmla="*/ 594161 h 1386147"/>
              <a:gd name="connsiteX13" fmla="*/ 382046 w 1736712"/>
              <a:gd name="connsiteY13" fmla="*/ 355600 h 1386147"/>
              <a:gd name="connsiteX14" fmla="*/ 576779 w 1736712"/>
              <a:gd name="connsiteY14" fmla="*/ 245533 h 1386147"/>
              <a:gd name="connsiteX15" fmla="*/ 805379 w 1736712"/>
              <a:gd name="connsiteY15" fmla="*/ 237067 h 1386147"/>
              <a:gd name="connsiteX16" fmla="*/ 1186379 w 1736712"/>
              <a:gd name="connsiteY16" fmla="*/ 254000 h 1386147"/>
              <a:gd name="connsiteX17" fmla="*/ 1414979 w 1736712"/>
              <a:gd name="connsiteY17" fmla="*/ 372533 h 1386147"/>
              <a:gd name="connsiteX18" fmla="*/ 1474246 w 1736712"/>
              <a:gd name="connsiteY18" fmla="*/ 508000 h 1386147"/>
              <a:gd name="connsiteX19" fmla="*/ 1499646 w 1736712"/>
              <a:gd name="connsiteY19" fmla="*/ 575733 h 1386147"/>
              <a:gd name="connsiteX0" fmla="*/ 1499646 w 1736712"/>
              <a:gd name="connsiteY0" fmla="*/ 575733 h 1386147"/>
              <a:gd name="connsiteX1" fmla="*/ 1736712 w 1736712"/>
              <a:gd name="connsiteY1" fmla="*/ 440267 h 1386147"/>
              <a:gd name="connsiteX2" fmla="*/ 1482712 w 1736712"/>
              <a:gd name="connsiteY2" fmla="*/ 135467 h 1386147"/>
              <a:gd name="connsiteX3" fmla="*/ 1220246 w 1736712"/>
              <a:gd name="connsiteY3" fmla="*/ 42333 h 1386147"/>
              <a:gd name="connsiteX4" fmla="*/ 1033979 w 1736712"/>
              <a:gd name="connsiteY4" fmla="*/ 0 h 1386147"/>
              <a:gd name="connsiteX5" fmla="*/ 661446 w 1736712"/>
              <a:gd name="connsiteY5" fmla="*/ 8467 h 1386147"/>
              <a:gd name="connsiteX6" fmla="*/ 331246 w 1736712"/>
              <a:gd name="connsiteY6" fmla="*/ 101600 h 1386147"/>
              <a:gd name="connsiteX7" fmla="*/ 161912 w 1736712"/>
              <a:gd name="connsiteY7" fmla="*/ 279400 h 1386147"/>
              <a:gd name="connsiteX8" fmla="*/ 77246 w 1736712"/>
              <a:gd name="connsiteY8" fmla="*/ 406400 h 1386147"/>
              <a:gd name="connsiteX9" fmla="*/ 8018 w 1736712"/>
              <a:gd name="connsiteY9" fmla="*/ 538131 h 1386147"/>
              <a:gd name="connsiteX10" fmla="*/ 13480 w 1736712"/>
              <a:gd name="connsiteY10" fmla="*/ 1386147 h 1386147"/>
              <a:gd name="connsiteX11" fmla="*/ 275698 w 1736712"/>
              <a:gd name="connsiteY11" fmla="*/ 1379423 h 1386147"/>
              <a:gd name="connsiteX12" fmla="*/ 271979 w 1736712"/>
              <a:gd name="connsiteY12" fmla="*/ 594161 h 1386147"/>
              <a:gd name="connsiteX13" fmla="*/ 382046 w 1736712"/>
              <a:gd name="connsiteY13" fmla="*/ 355600 h 1386147"/>
              <a:gd name="connsiteX14" fmla="*/ 576779 w 1736712"/>
              <a:gd name="connsiteY14" fmla="*/ 245533 h 1386147"/>
              <a:gd name="connsiteX15" fmla="*/ 805379 w 1736712"/>
              <a:gd name="connsiteY15" fmla="*/ 237067 h 1386147"/>
              <a:gd name="connsiteX16" fmla="*/ 1186379 w 1736712"/>
              <a:gd name="connsiteY16" fmla="*/ 254000 h 1386147"/>
              <a:gd name="connsiteX17" fmla="*/ 1414979 w 1736712"/>
              <a:gd name="connsiteY17" fmla="*/ 372533 h 1386147"/>
              <a:gd name="connsiteX18" fmla="*/ 1474246 w 1736712"/>
              <a:gd name="connsiteY18" fmla="*/ 508000 h 1386147"/>
              <a:gd name="connsiteX19" fmla="*/ 1499646 w 1736712"/>
              <a:gd name="connsiteY19" fmla="*/ 575733 h 1386147"/>
              <a:gd name="connsiteX0" fmla="*/ 1499646 w 1736712"/>
              <a:gd name="connsiteY0" fmla="*/ 575733 h 1387813"/>
              <a:gd name="connsiteX1" fmla="*/ 1736712 w 1736712"/>
              <a:gd name="connsiteY1" fmla="*/ 440267 h 1387813"/>
              <a:gd name="connsiteX2" fmla="*/ 1482712 w 1736712"/>
              <a:gd name="connsiteY2" fmla="*/ 135467 h 1387813"/>
              <a:gd name="connsiteX3" fmla="*/ 1220246 w 1736712"/>
              <a:gd name="connsiteY3" fmla="*/ 42333 h 1387813"/>
              <a:gd name="connsiteX4" fmla="*/ 1033979 w 1736712"/>
              <a:gd name="connsiteY4" fmla="*/ 0 h 1387813"/>
              <a:gd name="connsiteX5" fmla="*/ 661446 w 1736712"/>
              <a:gd name="connsiteY5" fmla="*/ 8467 h 1387813"/>
              <a:gd name="connsiteX6" fmla="*/ 331246 w 1736712"/>
              <a:gd name="connsiteY6" fmla="*/ 101600 h 1387813"/>
              <a:gd name="connsiteX7" fmla="*/ 161912 w 1736712"/>
              <a:gd name="connsiteY7" fmla="*/ 279400 h 1387813"/>
              <a:gd name="connsiteX8" fmla="*/ 77246 w 1736712"/>
              <a:gd name="connsiteY8" fmla="*/ 406400 h 1387813"/>
              <a:gd name="connsiteX9" fmla="*/ 8018 w 1736712"/>
              <a:gd name="connsiteY9" fmla="*/ 538131 h 1387813"/>
              <a:gd name="connsiteX10" fmla="*/ 13480 w 1736712"/>
              <a:gd name="connsiteY10" fmla="*/ 1386147 h 1387813"/>
              <a:gd name="connsiteX11" fmla="*/ 275698 w 1736712"/>
              <a:gd name="connsiteY11" fmla="*/ 1379423 h 1387813"/>
              <a:gd name="connsiteX12" fmla="*/ 271979 w 1736712"/>
              <a:gd name="connsiteY12" fmla="*/ 594161 h 1387813"/>
              <a:gd name="connsiteX13" fmla="*/ 382046 w 1736712"/>
              <a:gd name="connsiteY13" fmla="*/ 355600 h 1387813"/>
              <a:gd name="connsiteX14" fmla="*/ 576779 w 1736712"/>
              <a:gd name="connsiteY14" fmla="*/ 245533 h 1387813"/>
              <a:gd name="connsiteX15" fmla="*/ 805379 w 1736712"/>
              <a:gd name="connsiteY15" fmla="*/ 237067 h 1387813"/>
              <a:gd name="connsiteX16" fmla="*/ 1186379 w 1736712"/>
              <a:gd name="connsiteY16" fmla="*/ 254000 h 1387813"/>
              <a:gd name="connsiteX17" fmla="*/ 1414979 w 1736712"/>
              <a:gd name="connsiteY17" fmla="*/ 372533 h 1387813"/>
              <a:gd name="connsiteX18" fmla="*/ 1474246 w 1736712"/>
              <a:gd name="connsiteY18" fmla="*/ 508000 h 1387813"/>
              <a:gd name="connsiteX19" fmla="*/ 1499646 w 1736712"/>
              <a:gd name="connsiteY19" fmla="*/ 575733 h 1387813"/>
              <a:gd name="connsiteX0" fmla="*/ 1499646 w 1499646"/>
              <a:gd name="connsiteY0" fmla="*/ 575733 h 1387813"/>
              <a:gd name="connsiteX1" fmla="*/ 1482712 w 1499646"/>
              <a:gd name="connsiteY1" fmla="*/ 135467 h 1387813"/>
              <a:gd name="connsiteX2" fmla="*/ 1220246 w 1499646"/>
              <a:gd name="connsiteY2" fmla="*/ 42333 h 1387813"/>
              <a:gd name="connsiteX3" fmla="*/ 1033979 w 1499646"/>
              <a:gd name="connsiteY3" fmla="*/ 0 h 1387813"/>
              <a:gd name="connsiteX4" fmla="*/ 661446 w 1499646"/>
              <a:gd name="connsiteY4" fmla="*/ 8467 h 1387813"/>
              <a:gd name="connsiteX5" fmla="*/ 331246 w 1499646"/>
              <a:gd name="connsiteY5" fmla="*/ 101600 h 1387813"/>
              <a:gd name="connsiteX6" fmla="*/ 161912 w 1499646"/>
              <a:gd name="connsiteY6" fmla="*/ 279400 h 1387813"/>
              <a:gd name="connsiteX7" fmla="*/ 77246 w 1499646"/>
              <a:gd name="connsiteY7" fmla="*/ 406400 h 1387813"/>
              <a:gd name="connsiteX8" fmla="*/ 8018 w 1499646"/>
              <a:gd name="connsiteY8" fmla="*/ 538131 h 1387813"/>
              <a:gd name="connsiteX9" fmla="*/ 13480 w 1499646"/>
              <a:gd name="connsiteY9" fmla="*/ 1386147 h 1387813"/>
              <a:gd name="connsiteX10" fmla="*/ 275698 w 1499646"/>
              <a:gd name="connsiteY10" fmla="*/ 1379423 h 1387813"/>
              <a:gd name="connsiteX11" fmla="*/ 271979 w 1499646"/>
              <a:gd name="connsiteY11" fmla="*/ 594161 h 1387813"/>
              <a:gd name="connsiteX12" fmla="*/ 382046 w 1499646"/>
              <a:gd name="connsiteY12" fmla="*/ 355600 h 1387813"/>
              <a:gd name="connsiteX13" fmla="*/ 576779 w 1499646"/>
              <a:gd name="connsiteY13" fmla="*/ 245533 h 1387813"/>
              <a:gd name="connsiteX14" fmla="*/ 805379 w 1499646"/>
              <a:gd name="connsiteY14" fmla="*/ 237067 h 1387813"/>
              <a:gd name="connsiteX15" fmla="*/ 1186379 w 1499646"/>
              <a:gd name="connsiteY15" fmla="*/ 254000 h 1387813"/>
              <a:gd name="connsiteX16" fmla="*/ 1414979 w 1499646"/>
              <a:gd name="connsiteY16" fmla="*/ 372533 h 1387813"/>
              <a:gd name="connsiteX17" fmla="*/ 1474246 w 1499646"/>
              <a:gd name="connsiteY17" fmla="*/ 508000 h 1387813"/>
              <a:gd name="connsiteX18" fmla="*/ 1499646 w 1499646"/>
              <a:gd name="connsiteY18" fmla="*/ 575733 h 1387813"/>
              <a:gd name="connsiteX0" fmla="*/ 1499646 w 1598186"/>
              <a:gd name="connsiteY0" fmla="*/ 575733 h 1387813"/>
              <a:gd name="connsiteX1" fmla="*/ 1598186 w 1598186"/>
              <a:gd name="connsiteY1" fmla="*/ 294889 h 1387813"/>
              <a:gd name="connsiteX2" fmla="*/ 1482712 w 1598186"/>
              <a:gd name="connsiteY2" fmla="*/ 135467 h 1387813"/>
              <a:gd name="connsiteX3" fmla="*/ 1220246 w 1598186"/>
              <a:gd name="connsiteY3" fmla="*/ 42333 h 1387813"/>
              <a:gd name="connsiteX4" fmla="*/ 1033979 w 1598186"/>
              <a:gd name="connsiteY4" fmla="*/ 0 h 1387813"/>
              <a:gd name="connsiteX5" fmla="*/ 661446 w 1598186"/>
              <a:gd name="connsiteY5" fmla="*/ 8467 h 1387813"/>
              <a:gd name="connsiteX6" fmla="*/ 331246 w 1598186"/>
              <a:gd name="connsiteY6" fmla="*/ 101600 h 1387813"/>
              <a:gd name="connsiteX7" fmla="*/ 161912 w 1598186"/>
              <a:gd name="connsiteY7" fmla="*/ 279400 h 1387813"/>
              <a:gd name="connsiteX8" fmla="*/ 77246 w 1598186"/>
              <a:gd name="connsiteY8" fmla="*/ 406400 h 1387813"/>
              <a:gd name="connsiteX9" fmla="*/ 8018 w 1598186"/>
              <a:gd name="connsiteY9" fmla="*/ 538131 h 1387813"/>
              <a:gd name="connsiteX10" fmla="*/ 13480 w 1598186"/>
              <a:gd name="connsiteY10" fmla="*/ 1386147 h 1387813"/>
              <a:gd name="connsiteX11" fmla="*/ 275698 w 1598186"/>
              <a:gd name="connsiteY11" fmla="*/ 1379423 h 1387813"/>
              <a:gd name="connsiteX12" fmla="*/ 271979 w 1598186"/>
              <a:gd name="connsiteY12" fmla="*/ 594161 h 1387813"/>
              <a:gd name="connsiteX13" fmla="*/ 382046 w 1598186"/>
              <a:gd name="connsiteY13" fmla="*/ 355600 h 1387813"/>
              <a:gd name="connsiteX14" fmla="*/ 576779 w 1598186"/>
              <a:gd name="connsiteY14" fmla="*/ 245533 h 1387813"/>
              <a:gd name="connsiteX15" fmla="*/ 805379 w 1598186"/>
              <a:gd name="connsiteY15" fmla="*/ 237067 h 1387813"/>
              <a:gd name="connsiteX16" fmla="*/ 1186379 w 1598186"/>
              <a:gd name="connsiteY16" fmla="*/ 254000 h 1387813"/>
              <a:gd name="connsiteX17" fmla="*/ 1414979 w 1598186"/>
              <a:gd name="connsiteY17" fmla="*/ 372533 h 1387813"/>
              <a:gd name="connsiteX18" fmla="*/ 1474246 w 1598186"/>
              <a:gd name="connsiteY18" fmla="*/ 508000 h 1387813"/>
              <a:gd name="connsiteX19" fmla="*/ 1499646 w 1598186"/>
              <a:gd name="connsiteY19" fmla="*/ 575733 h 1387813"/>
              <a:gd name="connsiteX0" fmla="*/ 1499646 w 1704512"/>
              <a:gd name="connsiteY0" fmla="*/ 575733 h 1387813"/>
              <a:gd name="connsiteX1" fmla="*/ 1704512 w 1704512"/>
              <a:gd name="connsiteY1" fmla="*/ 457921 h 1387813"/>
              <a:gd name="connsiteX2" fmla="*/ 1482712 w 1704512"/>
              <a:gd name="connsiteY2" fmla="*/ 135467 h 1387813"/>
              <a:gd name="connsiteX3" fmla="*/ 1220246 w 1704512"/>
              <a:gd name="connsiteY3" fmla="*/ 42333 h 1387813"/>
              <a:gd name="connsiteX4" fmla="*/ 1033979 w 1704512"/>
              <a:gd name="connsiteY4" fmla="*/ 0 h 1387813"/>
              <a:gd name="connsiteX5" fmla="*/ 661446 w 1704512"/>
              <a:gd name="connsiteY5" fmla="*/ 8467 h 1387813"/>
              <a:gd name="connsiteX6" fmla="*/ 331246 w 1704512"/>
              <a:gd name="connsiteY6" fmla="*/ 101600 h 1387813"/>
              <a:gd name="connsiteX7" fmla="*/ 161912 w 1704512"/>
              <a:gd name="connsiteY7" fmla="*/ 279400 h 1387813"/>
              <a:gd name="connsiteX8" fmla="*/ 77246 w 1704512"/>
              <a:gd name="connsiteY8" fmla="*/ 406400 h 1387813"/>
              <a:gd name="connsiteX9" fmla="*/ 8018 w 1704512"/>
              <a:gd name="connsiteY9" fmla="*/ 538131 h 1387813"/>
              <a:gd name="connsiteX10" fmla="*/ 13480 w 1704512"/>
              <a:gd name="connsiteY10" fmla="*/ 1386147 h 1387813"/>
              <a:gd name="connsiteX11" fmla="*/ 275698 w 1704512"/>
              <a:gd name="connsiteY11" fmla="*/ 1379423 h 1387813"/>
              <a:gd name="connsiteX12" fmla="*/ 271979 w 1704512"/>
              <a:gd name="connsiteY12" fmla="*/ 594161 h 1387813"/>
              <a:gd name="connsiteX13" fmla="*/ 382046 w 1704512"/>
              <a:gd name="connsiteY13" fmla="*/ 355600 h 1387813"/>
              <a:gd name="connsiteX14" fmla="*/ 576779 w 1704512"/>
              <a:gd name="connsiteY14" fmla="*/ 245533 h 1387813"/>
              <a:gd name="connsiteX15" fmla="*/ 805379 w 1704512"/>
              <a:gd name="connsiteY15" fmla="*/ 237067 h 1387813"/>
              <a:gd name="connsiteX16" fmla="*/ 1186379 w 1704512"/>
              <a:gd name="connsiteY16" fmla="*/ 254000 h 1387813"/>
              <a:gd name="connsiteX17" fmla="*/ 1414979 w 1704512"/>
              <a:gd name="connsiteY17" fmla="*/ 372533 h 1387813"/>
              <a:gd name="connsiteX18" fmla="*/ 1474246 w 1704512"/>
              <a:gd name="connsiteY18" fmla="*/ 508000 h 1387813"/>
              <a:gd name="connsiteX19" fmla="*/ 1499646 w 1704512"/>
              <a:gd name="connsiteY19" fmla="*/ 575733 h 1387813"/>
              <a:gd name="connsiteX0" fmla="*/ 1499646 w 1752731"/>
              <a:gd name="connsiteY0" fmla="*/ 575733 h 1387813"/>
              <a:gd name="connsiteX1" fmla="*/ 1739954 w 1752731"/>
              <a:gd name="connsiteY1" fmla="*/ 628042 h 1387813"/>
              <a:gd name="connsiteX2" fmla="*/ 1704512 w 1752731"/>
              <a:gd name="connsiteY2" fmla="*/ 457921 h 1387813"/>
              <a:gd name="connsiteX3" fmla="*/ 1482712 w 1752731"/>
              <a:gd name="connsiteY3" fmla="*/ 135467 h 1387813"/>
              <a:gd name="connsiteX4" fmla="*/ 1220246 w 1752731"/>
              <a:gd name="connsiteY4" fmla="*/ 42333 h 1387813"/>
              <a:gd name="connsiteX5" fmla="*/ 1033979 w 1752731"/>
              <a:gd name="connsiteY5" fmla="*/ 0 h 1387813"/>
              <a:gd name="connsiteX6" fmla="*/ 661446 w 1752731"/>
              <a:gd name="connsiteY6" fmla="*/ 8467 h 1387813"/>
              <a:gd name="connsiteX7" fmla="*/ 331246 w 1752731"/>
              <a:gd name="connsiteY7" fmla="*/ 101600 h 1387813"/>
              <a:gd name="connsiteX8" fmla="*/ 161912 w 1752731"/>
              <a:gd name="connsiteY8" fmla="*/ 279400 h 1387813"/>
              <a:gd name="connsiteX9" fmla="*/ 77246 w 1752731"/>
              <a:gd name="connsiteY9" fmla="*/ 406400 h 1387813"/>
              <a:gd name="connsiteX10" fmla="*/ 8018 w 1752731"/>
              <a:gd name="connsiteY10" fmla="*/ 538131 h 1387813"/>
              <a:gd name="connsiteX11" fmla="*/ 13480 w 1752731"/>
              <a:gd name="connsiteY11" fmla="*/ 1386147 h 1387813"/>
              <a:gd name="connsiteX12" fmla="*/ 275698 w 1752731"/>
              <a:gd name="connsiteY12" fmla="*/ 1379423 h 1387813"/>
              <a:gd name="connsiteX13" fmla="*/ 271979 w 1752731"/>
              <a:gd name="connsiteY13" fmla="*/ 594161 h 1387813"/>
              <a:gd name="connsiteX14" fmla="*/ 382046 w 1752731"/>
              <a:gd name="connsiteY14" fmla="*/ 355600 h 1387813"/>
              <a:gd name="connsiteX15" fmla="*/ 576779 w 1752731"/>
              <a:gd name="connsiteY15" fmla="*/ 245533 h 1387813"/>
              <a:gd name="connsiteX16" fmla="*/ 805379 w 1752731"/>
              <a:gd name="connsiteY16" fmla="*/ 237067 h 1387813"/>
              <a:gd name="connsiteX17" fmla="*/ 1186379 w 1752731"/>
              <a:gd name="connsiteY17" fmla="*/ 254000 h 1387813"/>
              <a:gd name="connsiteX18" fmla="*/ 1414979 w 1752731"/>
              <a:gd name="connsiteY18" fmla="*/ 372533 h 1387813"/>
              <a:gd name="connsiteX19" fmla="*/ 1474246 w 1752731"/>
              <a:gd name="connsiteY19" fmla="*/ 508000 h 1387813"/>
              <a:gd name="connsiteX20" fmla="*/ 1499646 w 1752731"/>
              <a:gd name="connsiteY20" fmla="*/ 575733 h 1387813"/>
              <a:gd name="connsiteX0" fmla="*/ 1499646 w 1752731"/>
              <a:gd name="connsiteY0" fmla="*/ 703323 h 1387813"/>
              <a:gd name="connsiteX1" fmla="*/ 1739954 w 1752731"/>
              <a:gd name="connsiteY1" fmla="*/ 628042 h 1387813"/>
              <a:gd name="connsiteX2" fmla="*/ 1704512 w 1752731"/>
              <a:gd name="connsiteY2" fmla="*/ 457921 h 1387813"/>
              <a:gd name="connsiteX3" fmla="*/ 1482712 w 1752731"/>
              <a:gd name="connsiteY3" fmla="*/ 135467 h 1387813"/>
              <a:gd name="connsiteX4" fmla="*/ 1220246 w 1752731"/>
              <a:gd name="connsiteY4" fmla="*/ 42333 h 1387813"/>
              <a:gd name="connsiteX5" fmla="*/ 1033979 w 1752731"/>
              <a:gd name="connsiteY5" fmla="*/ 0 h 1387813"/>
              <a:gd name="connsiteX6" fmla="*/ 661446 w 1752731"/>
              <a:gd name="connsiteY6" fmla="*/ 8467 h 1387813"/>
              <a:gd name="connsiteX7" fmla="*/ 331246 w 1752731"/>
              <a:gd name="connsiteY7" fmla="*/ 101600 h 1387813"/>
              <a:gd name="connsiteX8" fmla="*/ 161912 w 1752731"/>
              <a:gd name="connsiteY8" fmla="*/ 279400 h 1387813"/>
              <a:gd name="connsiteX9" fmla="*/ 77246 w 1752731"/>
              <a:gd name="connsiteY9" fmla="*/ 406400 h 1387813"/>
              <a:gd name="connsiteX10" fmla="*/ 8018 w 1752731"/>
              <a:gd name="connsiteY10" fmla="*/ 538131 h 1387813"/>
              <a:gd name="connsiteX11" fmla="*/ 13480 w 1752731"/>
              <a:gd name="connsiteY11" fmla="*/ 1386147 h 1387813"/>
              <a:gd name="connsiteX12" fmla="*/ 275698 w 1752731"/>
              <a:gd name="connsiteY12" fmla="*/ 1379423 h 1387813"/>
              <a:gd name="connsiteX13" fmla="*/ 271979 w 1752731"/>
              <a:gd name="connsiteY13" fmla="*/ 594161 h 1387813"/>
              <a:gd name="connsiteX14" fmla="*/ 382046 w 1752731"/>
              <a:gd name="connsiteY14" fmla="*/ 355600 h 1387813"/>
              <a:gd name="connsiteX15" fmla="*/ 576779 w 1752731"/>
              <a:gd name="connsiteY15" fmla="*/ 245533 h 1387813"/>
              <a:gd name="connsiteX16" fmla="*/ 805379 w 1752731"/>
              <a:gd name="connsiteY16" fmla="*/ 237067 h 1387813"/>
              <a:gd name="connsiteX17" fmla="*/ 1186379 w 1752731"/>
              <a:gd name="connsiteY17" fmla="*/ 254000 h 1387813"/>
              <a:gd name="connsiteX18" fmla="*/ 1414979 w 1752731"/>
              <a:gd name="connsiteY18" fmla="*/ 372533 h 1387813"/>
              <a:gd name="connsiteX19" fmla="*/ 1474246 w 1752731"/>
              <a:gd name="connsiteY19" fmla="*/ 508000 h 1387813"/>
              <a:gd name="connsiteX20" fmla="*/ 1499646 w 1752731"/>
              <a:gd name="connsiteY20" fmla="*/ 703323 h 1387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752731" h="1387813">
                <a:moveTo>
                  <a:pt x="1499646" y="703323"/>
                </a:moveTo>
                <a:cubicBezTo>
                  <a:pt x="1528572" y="703246"/>
                  <a:pt x="1705810" y="647677"/>
                  <a:pt x="1739954" y="628042"/>
                </a:cubicBezTo>
                <a:cubicBezTo>
                  <a:pt x="1774098" y="608407"/>
                  <a:pt x="1732027" y="519933"/>
                  <a:pt x="1704512" y="457921"/>
                </a:cubicBezTo>
                <a:lnTo>
                  <a:pt x="1482712" y="135467"/>
                </a:lnTo>
                <a:lnTo>
                  <a:pt x="1220246" y="42333"/>
                </a:lnTo>
                <a:lnTo>
                  <a:pt x="1033979" y="0"/>
                </a:lnTo>
                <a:lnTo>
                  <a:pt x="661446" y="8467"/>
                </a:lnTo>
                <a:lnTo>
                  <a:pt x="331246" y="101600"/>
                </a:lnTo>
                <a:lnTo>
                  <a:pt x="161912" y="279400"/>
                </a:lnTo>
                <a:lnTo>
                  <a:pt x="77246" y="406400"/>
                </a:lnTo>
                <a:lnTo>
                  <a:pt x="8018" y="538131"/>
                </a:lnTo>
                <a:cubicBezTo>
                  <a:pt x="52421" y="554103"/>
                  <a:pt x="-30923" y="1370175"/>
                  <a:pt x="13480" y="1386147"/>
                </a:cubicBezTo>
                <a:cubicBezTo>
                  <a:pt x="123298" y="1370459"/>
                  <a:pt x="179327" y="1401835"/>
                  <a:pt x="275698" y="1379423"/>
                </a:cubicBezTo>
                <a:cubicBezTo>
                  <a:pt x="274458" y="1133357"/>
                  <a:pt x="273219" y="840227"/>
                  <a:pt x="271979" y="594161"/>
                </a:cubicBezTo>
                <a:lnTo>
                  <a:pt x="382046" y="355600"/>
                </a:lnTo>
                <a:lnTo>
                  <a:pt x="576779" y="245533"/>
                </a:lnTo>
                <a:lnTo>
                  <a:pt x="805379" y="237067"/>
                </a:lnTo>
                <a:lnTo>
                  <a:pt x="1186379" y="254000"/>
                </a:lnTo>
                <a:lnTo>
                  <a:pt x="1414979" y="372533"/>
                </a:lnTo>
                <a:lnTo>
                  <a:pt x="1474246" y="508000"/>
                </a:lnTo>
                <a:lnTo>
                  <a:pt x="1499646" y="703323"/>
                </a:lnTo>
                <a:close/>
              </a:path>
            </a:pathLst>
          </a:custGeom>
          <a:solidFill>
            <a:schemeClr val="accent1">
              <a:lumMod val="40000"/>
              <a:lumOff val="60000"/>
              <a:alpha val="48000"/>
            </a:schemeClr>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テキスト ボックス 84">
            <a:extLst>
              <a:ext uri="{FF2B5EF4-FFF2-40B4-BE49-F238E27FC236}">
                <a16:creationId xmlns:a16="http://schemas.microsoft.com/office/drawing/2014/main" id="{38C7F935-20BA-344A-9510-0F6DCA7253AC}"/>
              </a:ext>
            </a:extLst>
          </p:cNvPr>
          <p:cNvSpPr txBox="1"/>
          <p:nvPr/>
        </p:nvSpPr>
        <p:spPr>
          <a:xfrm>
            <a:off x="10651701" y="3714470"/>
            <a:ext cx="1260281" cy="307777"/>
          </a:xfrm>
          <a:prstGeom prst="rect">
            <a:avLst/>
          </a:prstGeom>
          <a:noFill/>
        </p:spPr>
        <p:txBody>
          <a:bodyPr wrap="none" rtlCol="0">
            <a:spAutoFit/>
          </a:bodyPr>
          <a:lstStyle/>
          <a:p>
            <a:r>
              <a:rPr kumimoji="1" lang="en-US" altLang="ja-JP" sz="1200" dirty="0">
                <a:latin typeface="Meiryo UI" panose="020B0604030504040204" pitchFamily="34" charset="-128"/>
                <a:ea typeface="Meiryo UI" panose="020B0604030504040204" pitchFamily="34" charset="-128"/>
              </a:rPr>
              <a:t>Direct vision</a:t>
            </a:r>
            <a:endParaRPr kumimoji="1" lang="ja-JP" altLang="en-US" sz="1200">
              <a:latin typeface="Meiryo UI" panose="020B0604030504040204" pitchFamily="34" charset="-128"/>
              <a:ea typeface="Meiryo UI" panose="020B0604030504040204" pitchFamily="34" charset="-128"/>
            </a:endParaRPr>
          </a:p>
        </p:txBody>
      </p:sp>
      <p:sp>
        <p:nvSpPr>
          <p:cNvPr id="86" name="テキスト ボックス 85">
            <a:extLst>
              <a:ext uri="{FF2B5EF4-FFF2-40B4-BE49-F238E27FC236}">
                <a16:creationId xmlns:a16="http://schemas.microsoft.com/office/drawing/2014/main" id="{32616047-F8CA-284D-AD66-B4A024404B90}"/>
              </a:ext>
            </a:extLst>
          </p:cNvPr>
          <p:cNvSpPr txBox="1"/>
          <p:nvPr/>
        </p:nvSpPr>
        <p:spPr>
          <a:xfrm>
            <a:off x="8117296" y="3754647"/>
            <a:ext cx="818863" cy="276999"/>
          </a:xfrm>
          <a:prstGeom prst="rect">
            <a:avLst/>
          </a:prstGeom>
          <a:noFill/>
        </p:spPr>
        <p:txBody>
          <a:bodyPr wrap="square" rtlCol="0">
            <a:spAutoFit/>
          </a:bodyPr>
          <a:lstStyle/>
          <a:p>
            <a:r>
              <a:rPr kumimoji="1" lang="en-US" altLang="ja-JP" sz="1200" dirty="0">
                <a:latin typeface="Meiryo UI" panose="020B0604030504040204" pitchFamily="34" charset="-128"/>
                <a:ea typeface="Meiryo UI" panose="020B0604030504040204" pitchFamily="34" charset="-128"/>
              </a:rPr>
              <a:t>Camera</a:t>
            </a:r>
            <a:endParaRPr kumimoji="1" lang="ja-JP" altLang="en-US" sz="1200">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15632361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1491</TotalTime>
  <Words>1292</Words>
  <Application>Microsoft Office PowerPoint</Application>
  <PresentationFormat>Breedbeeld</PresentationFormat>
  <Paragraphs>258</Paragraphs>
  <Slides>12</Slides>
  <Notes>0</Notes>
  <HiddenSlides>0</HiddenSlides>
  <MMClips>0</MMClips>
  <ScaleCrop>false</ScaleCrop>
  <HeadingPairs>
    <vt:vector size="8" baseType="variant">
      <vt:variant>
        <vt:lpstr>Gebruikte lettertypen</vt:lpstr>
      </vt:variant>
      <vt:variant>
        <vt:i4>7</vt:i4>
      </vt:variant>
      <vt:variant>
        <vt:lpstr>Thema</vt:lpstr>
      </vt:variant>
      <vt:variant>
        <vt:i4>1</vt:i4>
      </vt:variant>
      <vt:variant>
        <vt:lpstr>Ingesloten OLE-bronprogramma's</vt:lpstr>
      </vt:variant>
      <vt:variant>
        <vt:i4>1</vt:i4>
      </vt:variant>
      <vt:variant>
        <vt:lpstr>Diatitels</vt:lpstr>
      </vt:variant>
      <vt:variant>
        <vt:i4>12</vt:i4>
      </vt:variant>
    </vt:vector>
  </HeadingPairs>
  <TitlesOfParts>
    <vt:vector size="21" baseType="lpstr">
      <vt:lpstr>Meiryo UI</vt:lpstr>
      <vt:lpstr>Arial</vt:lpstr>
      <vt:lpstr>Calibri</vt:lpstr>
      <vt:lpstr>Calibri Light</vt:lpstr>
      <vt:lpstr>Symbol</vt:lpstr>
      <vt:lpstr>Times New Roman</vt:lpstr>
      <vt:lpstr>Wingdings</vt:lpstr>
      <vt:lpstr>Office テーマ</vt:lpstr>
      <vt:lpstr>Photoshop.Image.4</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ALLIANCE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HIRAO, AKINARI</dc:creator>
  <cp:lastModifiedBy>Johan Broeders</cp:lastModifiedBy>
  <cp:revision>54</cp:revision>
  <cp:lastPrinted>2020-11-17T04:03:36Z</cp:lastPrinted>
  <dcterms:created xsi:type="dcterms:W3CDTF">2018-09-17T00:18:58Z</dcterms:created>
  <dcterms:modified xsi:type="dcterms:W3CDTF">2021-03-09T09:50:04Z</dcterms:modified>
</cp:coreProperties>
</file>