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Lst>
  <p:notesMasterIdLst>
    <p:notesMasterId r:id="rId13"/>
  </p:notesMasterIdLst>
  <p:sldIdLst>
    <p:sldId id="256" r:id="rId2"/>
    <p:sldId id="257" r:id="rId3"/>
    <p:sldId id="266" r:id="rId4"/>
    <p:sldId id="259" r:id="rId5"/>
    <p:sldId id="260" r:id="rId6"/>
    <p:sldId id="261" r:id="rId7"/>
    <p:sldId id="262" r:id="rId8"/>
    <p:sldId id="263" r:id="rId9"/>
    <p:sldId id="264" r:id="rId10"/>
    <p:sldId id="265" r:id="rId11"/>
    <p:sldId id="268" r:id="rId12"/>
  </p:sldIdLst>
  <p:sldSz cx="9144000" cy="5143500" type="screen16x9"/>
  <p:notesSz cx="6858000" cy="9144000"/>
  <p:embeddedFontLst>
    <p:embeddedFont>
      <p:font typeface="Franklin Gothic Book" panose="020B0503020102020204" pitchFamily="34" charset="0"/>
      <p:regular r:id="rId14"/>
      <p:italic r:id="rId15"/>
    </p:embeddedFont>
    <p:embeddedFont>
      <p:font typeface="Lato" panose="020B0604020202020204" charset="0"/>
      <p:regular r:id="rId16"/>
      <p:bold r:id="rId17"/>
      <p:italic r:id="rId18"/>
      <p:boldItalic r:id="rId19"/>
    </p:embeddedFont>
    <p:embeddedFont>
      <p:font typeface="Lato Black" panose="020B0604020202020204" charset="0"/>
      <p:bold r:id="rId20"/>
      <p:boldItalic r:id="rId21"/>
    </p:embeddedFont>
    <p:embeddedFont>
      <p:font typeface="Permanent Marker" panose="020B0604020202020204" charset="0"/>
      <p:regular r:id="rId22"/>
    </p:embeddedFont>
    <p:embeddedFont>
      <p:font typeface="Play" panose="020B0604020202020204" charset="0"/>
      <p:regular r:id="rId23"/>
      <p:bold r:id="rId24"/>
    </p:embeddedFont>
    <p:embeddedFont>
      <p:font typeface="Varela Round" panose="020B0604020202020204" charset="0"/>
      <p:regular r:id="rId25"/>
    </p:embeddedFont>
  </p:embeddedFontLst>
  <p:custDataLst>
    <p:tags r:id="rId2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ummerskill" initials="SS" lastIdx="4" clrIdx="0">
    <p:extLst>
      <p:ext uri="{19B8F6BF-5375-455C-9EA6-DF929625EA0E}">
        <p15:presenceInfo xmlns:p15="http://schemas.microsoft.com/office/powerpoint/2012/main" userId="S::cdsjs2@lunet.lboro.ac.uk::d7e6bcc4-3357-4cef-ba48-7ca2313f5db8" providerId="AD"/>
      </p:ext>
    </p:extLst>
  </p:cmAuthor>
  <p:cmAuthor id="2" name="Russell Marshall" initials="RM" lastIdx="12" clrIdx="1">
    <p:extLst>
      <p:ext uri="{19B8F6BF-5375-455C-9EA6-DF929625EA0E}">
        <p15:presenceInfo xmlns:p15="http://schemas.microsoft.com/office/powerpoint/2012/main" userId="S::enrm6@lunet.lboro.ac.uk::f6081788-b68e-46fa-b66d-a58b78067406" providerId="AD"/>
      </p:ext>
    </p:extLst>
  </p:cmAuthor>
  <p:cmAuthor id="3" name="Iain Knight" initials="IK" lastIdx="3" clrIdx="2">
    <p:extLst>
      <p:ext uri="{19B8F6BF-5375-455C-9EA6-DF929625EA0E}">
        <p15:presenceInfo xmlns:p15="http://schemas.microsoft.com/office/powerpoint/2012/main" userId="53d44175fa025d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FFD44D-4934-4A9F-885E-AB07B63C5D6C}" v="1" dt="2021-03-09T16:03:29.6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5" d="100"/>
          <a:sy n="135" d="100"/>
        </p:scale>
        <p:origin x="846"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47FFD44D-4934-4A9F-885E-AB07B63C5D6C}"/>
    <pc:docChg chg="modSld">
      <pc:chgData name="Johan Broeders" userId="b75809dd-f2de-4da2-9aff-d3bdf67db9af" providerId="ADAL" clId="{47FFD44D-4934-4A9F-885E-AB07B63C5D6C}" dt="2021-03-09T16:03:39.569" v="16" actId="1076"/>
      <pc:docMkLst>
        <pc:docMk/>
      </pc:docMkLst>
      <pc:sldChg chg="addSp modSp mod">
        <pc:chgData name="Johan Broeders" userId="b75809dd-f2de-4da2-9aff-d3bdf67db9af" providerId="ADAL" clId="{47FFD44D-4934-4A9F-885E-AB07B63C5D6C}" dt="2021-03-09T16:03:39.569" v="16" actId="1076"/>
        <pc:sldMkLst>
          <pc:docMk/>
          <pc:sldMk cId="0" sldId="256"/>
        </pc:sldMkLst>
        <pc:spChg chg="add mod">
          <ac:chgData name="Johan Broeders" userId="b75809dd-f2de-4da2-9aff-d3bdf67db9af" providerId="ADAL" clId="{47FFD44D-4934-4A9F-885E-AB07B63C5D6C}" dt="2021-03-09T16:03:39.569" v="16" actId="1076"/>
          <ac:spMkLst>
            <pc:docMk/>
            <pc:sldMk cId="0" sldId="256"/>
            <ac:spMk id="2" creationId="{AD8306FA-BA1E-4300-9BB4-73EAD9EB804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55073605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c3fd4a53f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c3fd4a53f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94117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c4d4a813b5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c4d4a813b5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7107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c3fd4a53f4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c3fd4a53f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06147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9"/>
        <p:cNvGrpSpPr/>
        <p:nvPr/>
      </p:nvGrpSpPr>
      <p:grpSpPr>
        <a:xfrm>
          <a:off x="0" y="0"/>
          <a:ext cx="0" cy="0"/>
          <a:chOff x="0" y="0"/>
          <a:chExt cx="0" cy="0"/>
        </a:xfrm>
      </p:grpSpPr>
      <p:sp>
        <p:nvSpPr>
          <p:cNvPr id="1020" name="Google Shape;1020;g9c1c7bba6d_0_39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1" name="Google Shape;1021;g9c1c7bba6d_0_39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8432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c4d4a813b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c4d4a813b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5975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c4d4a813b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c4d4a813b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4663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c4d4a813b5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c4d4a813b5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4924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c4d4a813b5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c4d4a813b5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2838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c4d4a813b5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c4d4a813b5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4412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c4d4a813b5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c4d4a813b5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7598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irst page">
  <p:cSld name="TITLE_1">
    <p:spTree>
      <p:nvGrpSpPr>
        <p:cNvPr id="1" name="Shape 50"/>
        <p:cNvGrpSpPr/>
        <p:nvPr/>
      </p:nvGrpSpPr>
      <p:grpSpPr>
        <a:xfrm>
          <a:off x="0" y="0"/>
          <a:ext cx="0" cy="0"/>
          <a:chOff x="0" y="0"/>
          <a:chExt cx="0" cy="0"/>
        </a:xfrm>
      </p:grpSpPr>
      <p:sp>
        <p:nvSpPr>
          <p:cNvPr id="51" name="Google Shape;51;p13"/>
          <p:cNvSpPr txBox="1">
            <a:spLocks noGrp="1"/>
          </p:cNvSpPr>
          <p:nvPr>
            <p:ph type="ctrTitle"/>
          </p:nvPr>
        </p:nvSpPr>
        <p:spPr>
          <a:xfrm>
            <a:off x="904875" y="744575"/>
            <a:ext cx="6229200" cy="2052600"/>
          </a:xfrm>
          <a:prstGeom prst="rect">
            <a:avLst/>
          </a:prstGeom>
        </p:spPr>
        <p:txBody>
          <a:bodyPr spcFirstLastPara="1" wrap="square" lIns="91425" tIns="91425" rIns="91425" bIns="91425" anchor="b" anchorCtr="0">
            <a:normAutofit/>
          </a:bodyPr>
          <a:lstStyle>
            <a:lvl1pPr lvl="0" algn="r" rtl="0">
              <a:spcBef>
                <a:spcPts val="0"/>
              </a:spcBef>
              <a:spcAft>
                <a:spcPts val="0"/>
              </a:spcAft>
              <a:buSzPts val="4800"/>
              <a:buFont typeface="Lato"/>
              <a:buNone/>
              <a:defRPr sz="4800" b="1">
                <a:latin typeface="Lato"/>
                <a:ea typeface="Lato"/>
                <a:cs typeface="Lato"/>
                <a:sym typeface="Lato"/>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2" name="Google Shape;52;p13"/>
          <p:cNvSpPr txBox="1">
            <a:spLocks noGrp="1"/>
          </p:cNvSpPr>
          <p:nvPr>
            <p:ph type="subTitle" idx="1"/>
          </p:nvPr>
        </p:nvSpPr>
        <p:spPr>
          <a:xfrm>
            <a:off x="1514475" y="2834125"/>
            <a:ext cx="59817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rgbClr val="000000"/>
              </a:buClr>
              <a:buSzPts val="2800"/>
              <a:buFont typeface="Lato"/>
              <a:buNone/>
              <a:defRPr sz="2800">
                <a:solidFill>
                  <a:srgbClr val="000000"/>
                </a:solidFill>
                <a:latin typeface="Lato"/>
                <a:ea typeface="Lato"/>
                <a:cs typeface="Lato"/>
                <a:sym typeface="La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53" name="Google Shape;53;p13"/>
          <p:cNvGrpSpPr/>
          <p:nvPr/>
        </p:nvGrpSpPr>
        <p:grpSpPr>
          <a:xfrm>
            <a:off x="227153" y="269999"/>
            <a:ext cx="510546" cy="459178"/>
            <a:chOff x="515873" y="2377674"/>
            <a:chExt cx="725105" cy="721070"/>
          </a:xfrm>
        </p:grpSpPr>
        <p:grpSp>
          <p:nvGrpSpPr>
            <p:cNvPr id="54" name="Google Shape;54;p13"/>
            <p:cNvGrpSpPr/>
            <p:nvPr/>
          </p:nvGrpSpPr>
          <p:grpSpPr>
            <a:xfrm rot="5400000">
              <a:off x="276626" y="2623722"/>
              <a:ext cx="714270" cy="235775"/>
              <a:chOff x="5845800" y="-1041575"/>
              <a:chExt cx="3198700" cy="513000"/>
            </a:xfrm>
          </p:grpSpPr>
          <p:sp>
            <p:nvSpPr>
              <p:cNvPr id="55" name="Google Shape;55;p13"/>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13"/>
            <p:cNvGrpSpPr/>
            <p:nvPr/>
          </p:nvGrpSpPr>
          <p:grpSpPr>
            <a:xfrm>
              <a:off x="516153" y="2377674"/>
              <a:ext cx="724825" cy="235775"/>
              <a:chOff x="5845800" y="-1041575"/>
              <a:chExt cx="3198700" cy="513000"/>
            </a:xfrm>
          </p:grpSpPr>
          <p:sp>
            <p:nvSpPr>
              <p:cNvPr id="59" name="Google Shape;59;p13"/>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2" name="Google Shape;62;p13"/>
          <p:cNvGrpSpPr/>
          <p:nvPr/>
        </p:nvGrpSpPr>
        <p:grpSpPr>
          <a:xfrm rot="10800000">
            <a:off x="8436951" y="4409949"/>
            <a:ext cx="510546" cy="459178"/>
            <a:chOff x="515873" y="2377674"/>
            <a:chExt cx="725105" cy="721070"/>
          </a:xfrm>
        </p:grpSpPr>
        <p:grpSp>
          <p:nvGrpSpPr>
            <p:cNvPr id="63" name="Google Shape;63;p13"/>
            <p:cNvGrpSpPr/>
            <p:nvPr/>
          </p:nvGrpSpPr>
          <p:grpSpPr>
            <a:xfrm rot="5400000">
              <a:off x="276626" y="2623722"/>
              <a:ext cx="714270" cy="235775"/>
              <a:chOff x="5845800" y="-1041575"/>
              <a:chExt cx="3198700" cy="513000"/>
            </a:xfrm>
          </p:grpSpPr>
          <p:sp>
            <p:nvSpPr>
              <p:cNvPr id="64" name="Google Shape;64;p13"/>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67;p13"/>
            <p:cNvGrpSpPr/>
            <p:nvPr/>
          </p:nvGrpSpPr>
          <p:grpSpPr>
            <a:xfrm>
              <a:off x="516153" y="2377674"/>
              <a:ext cx="724825" cy="235775"/>
              <a:chOff x="5845800" y="-1041575"/>
              <a:chExt cx="3198700" cy="513000"/>
            </a:xfrm>
          </p:grpSpPr>
          <p:sp>
            <p:nvSpPr>
              <p:cNvPr id="68" name="Google Shape;68;p13"/>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71" name="Google Shape;71;p13"/>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72" name="Google Shape;72;p13"/>
          <p:cNvSpPr txBox="1">
            <a:spLocks noGrp="1"/>
          </p:cNvSpPr>
          <p:nvPr>
            <p:ph type="title" idx="2"/>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pic>
        <p:nvPicPr>
          <p:cNvPr id="73" name="Google Shape;73;p13"/>
          <p:cNvPicPr preferRelativeResize="0"/>
          <p:nvPr/>
        </p:nvPicPr>
        <p:blipFill>
          <a:blip r:embed="rId3">
            <a:alphaModFix/>
          </a:blip>
          <a:stretch>
            <a:fillRect/>
          </a:stretch>
        </p:blipFill>
        <p:spPr>
          <a:xfrm>
            <a:off x="7531050" y="2217125"/>
            <a:ext cx="3321276" cy="2884526"/>
          </a:xfrm>
          <a:prstGeom prst="rect">
            <a:avLst/>
          </a:prstGeom>
          <a:noFill/>
          <a:ln>
            <a:noFill/>
          </a:ln>
        </p:spPr>
      </p:pic>
      <p:pic>
        <p:nvPicPr>
          <p:cNvPr id="74" name="Google Shape;74;p13"/>
          <p:cNvPicPr preferRelativeResize="0"/>
          <p:nvPr/>
        </p:nvPicPr>
        <p:blipFill>
          <a:blip r:embed="rId4">
            <a:alphaModFix/>
          </a:blip>
          <a:stretch>
            <a:fillRect/>
          </a:stretch>
        </p:blipFill>
        <p:spPr>
          <a:xfrm>
            <a:off x="-1134425" y="0"/>
            <a:ext cx="4317900" cy="3954824"/>
          </a:xfrm>
          <a:prstGeom prst="rect">
            <a:avLst/>
          </a:prstGeom>
          <a:noFill/>
          <a:ln>
            <a:noFill/>
          </a:ln>
        </p:spPr>
      </p:pic>
      <p:pic>
        <p:nvPicPr>
          <p:cNvPr id="75" name="Google Shape;75;p13"/>
          <p:cNvPicPr preferRelativeResize="0"/>
          <p:nvPr/>
        </p:nvPicPr>
        <p:blipFill>
          <a:blip r:embed="rId2">
            <a:alphaModFix/>
          </a:blip>
          <a:stretch>
            <a:fillRect/>
          </a:stretch>
        </p:blipFill>
        <p:spPr>
          <a:xfrm>
            <a:off x="5299800" y="3863925"/>
            <a:ext cx="1758082" cy="350401"/>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28">
          <p15:clr>
            <a:srgbClr val="FA7B17"/>
          </p15:clr>
        </p15:guide>
        <p15:guide id="2" pos="465">
          <p15:clr>
            <a:srgbClr val="FA7B17"/>
          </p15:clr>
        </p15:guide>
        <p15:guide id="3" pos="5315">
          <p15:clr>
            <a:srgbClr val="FA7B17"/>
          </p15:clr>
        </p15:guide>
        <p15:guide id="4" pos="4422">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Who we are">
  <p:cSld name="TITLE_AND_BODY_1">
    <p:spTree>
      <p:nvGrpSpPr>
        <p:cNvPr id="1" name="Shape 76"/>
        <p:cNvGrpSpPr/>
        <p:nvPr/>
      </p:nvGrpSpPr>
      <p:grpSpPr>
        <a:xfrm>
          <a:off x="0" y="0"/>
          <a:ext cx="0" cy="0"/>
          <a:chOff x="0" y="0"/>
          <a:chExt cx="0" cy="0"/>
        </a:xfrm>
      </p:grpSpPr>
      <p:sp>
        <p:nvSpPr>
          <p:cNvPr id="77" name="Google Shape;77;p14"/>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78" name="Google Shape;78;p14"/>
          <p:cNvGrpSpPr/>
          <p:nvPr/>
        </p:nvGrpSpPr>
        <p:grpSpPr>
          <a:xfrm rot="10800000">
            <a:off x="8414676" y="4435224"/>
            <a:ext cx="510546" cy="459178"/>
            <a:chOff x="515873" y="2377674"/>
            <a:chExt cx="725105" cy="721070"/>
          </a:xfrm>
        </p:grpSpPr>
        <p:grpSp>
          <p:nvGrpSpPr>
            <p:cNvPr id="79" name="Google Shape;79;p14"/>
            <p:cNvGrpSpPr/>
            <p:nvPr/>
          </p:nvGrpSpPr>
          <p:grpSpPr>
            <a:xfrm rot="5400000">
              <a:off x="276626" y="2623722"/>
              <a:ext cx="714270" cy="235775"/>
              <a:chOff x="5845800" y="-1041575"/>
              <a:chExt cx="3198700" cy="513000"/>
            </a:xfrm>
          </p:grpSpPr>
          <p:sp>
            <p:nvSpPr>
              <p:cNvPr id="80" name="Google Shape;80;p14"/>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4"/>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4"/>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14"/>
            <p:cNvGrpSpPr/>
            <p:nvPr/>
          </p:nvGrpSpPr>
          <p:grpSpPr>
            <a:xfrm>
              <a:off x="516153" y="2377674"/>
              <a:ext cx="724825" cy="235775"/>
              <a:chOff x="5845800" y="-1041575"/>
              <a:chExt cx="3198700" cy="513000"/>
            </a:xfrm>
          </p:grpSpPr>
          <p:sp>
            <p:nvSpPr>
              <p:cNvPr id="84" name="Google Shape;84;p14"/>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4"/>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87" name="Google Shape;87;p14"/>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88" name="Google Shape;88;p14"/>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89" name="Google Shape;89;p14"/>
          <p:cNvSpPr txBox="1">
            <a:spLocks noGrp="1"/>
          </p:cNvSpPr>
          <p:nvPr>
            <p:ph type="sldNum" idx="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‹nr.›</a:t>
            </a:fld>
            <a:endParaRPr/>
          </a:p>
        </p:txBody>
      </p:sp>
      <p:pic>
        <p:nvPicPr>
          <p:cNvPr id="90" name="Google Shape;90;p14"/>
          <p:cNvPicPr preferRelativeResize="0"/>
          <p:nvPr/>
        </p:nvPicPr>
        <p:blipFill rotWithShape="1">
          <a:blip r:embed="rId3">
            <a:alphaModFix/>
          </a:blip>
          <a:srcRect/>
          <a:stretch/>
        </p:blipFill>
        <p:spPr>
          <a:xfrm>
            <a:off x="228600" y="868100"/>
            <a:ext cx="4608200" cy="4280841"/>
          </a:xfrm>
          <a:prstGeom prst="rect">
            <a:avLst/>
          </a:prstGeom>
          <a:noFill/>
          <a:ln>
            <a:noFill/>
          </a:ln>
        </p:spPr>
      </p:pic>
      <p:grpSp>
        <p:nvGrpSpPr>
          <p:cNvPr id="91" name="Google Shape;91;p14"/>
          <p:cNvGrpSpPr/>
          <p:nvPr/>
        </p:nvGrpSpPr>
        <p:grpSpPr>
          <a:xfrm>
            <a:off x="227153" y="269999"/>
            <a:ext cx="510546" cy="459178"/>
            <a:chOff x="515873" y="2377674"/>
            <a:chExt cx="725105" cy="721070"/>
          </a:xfrm>
        </p:grpSpPr>
        <p:grpSp>
          <p:nvGrpSpPr>
            <p:cNvPr id="92" name="Google Shape;92;p14"/>
            <p:cNvGrpSpPr/>
            <p:nvPr/>
          </p:nvGrpSpPr>
          <p:grpSpPr>
            <a:xfrm rot="5400000">
              <a:off x="276626" y="2623722"/>
              <a:ext cx="714270" cy="235775"/>
              <a:chOff x="5845800" y="-1041575"/>
              <a:chExt cx="3198700" cy="513000"/>
            </a:xfrm>
          </p:grpSpPr>
          <p:sp>
            <p:nvSpPr>
              <p:cNvPr id="93" name="Google Shape;93;p14"/>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4"/>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 name="Google Shape;96;p14"/>
            <p:cNvGrpSpPr/>
            <p:nvPr/>
          </p:nvGrpSpPr>
          <p:grpSpPr>
            <a:xfrm>
              <a:off x="516153" y="2377674"/>
              <a:ext cx="724825" cy="235775"/>
              <a:chOff x="5845800" y="-1041575"/>
              <a:chExt cx="3198700" cy="513000"/>
            </a:xfrm>
          </p:grpSpPr>
          <p:sp>
            <p:nvSpPr>
              <p:cNvPr id="97" name="Google Shape;97;p14"/>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4"/>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4"/>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 name="Google Shape;100;p14"/>
          <p:cNvSpPr txBox="1"/>
          <p:nvPr/>
        </p:nvSpPr>
        <p:spPr>
          <a:xfrm>
            <a:off x="5038675" y="766950"/>
            <a:ext cx="3000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a:solidFill>
                  <a:schemeClr val="dk1"/>
                </a:solidFill>
                <a:latin typeface="Lato Black"/>
                <a:ea typeface="Lato Black"/>
                <a:cs typeface="Lato Black"/>
                <a:sym typeface="Lato Black"/>
              </a:rPr>
              <a:t>WHO WE ARE</a:t>
            </a:r>
            <a:endParaRPr/>
          </a:p>
        </p:txBody>
      </p:sp>
    </p:spTree>
  </p:cSld>
  <p:clrMapOvr>
    <a:masterClrMapping/>
  </p:clrMapOvr>
  <p:extLst>
    <p:ext uri="{DCECCB84-F9BA-43D5-87BE-67443E8EF086}">
      <p15:sldGuideLst xmlns:p15="http://schemas.microsoft.com/office/powerpoint/2012/main">
        <p15:guide id="1" orient="horz" pos="228">
          <p15:clr>
            <a:srgbClr val="FA7B17"/>
          </p15:clr>
        </p15:guide>
        <p15:guide id="2" orient="horz" pos="170">
          <p15:clr>
            <a:srgbClr val="FA7B17"/>
          </p15:clr>
        </p15:guide>
        <p15:guide id="3" orient="horz" pos="624">
          <p15:clr>
            <a:srgbClr val="FA7B17"/>
          </p15:clr>
        </p15:guide>
        <p15:guide id="4" pos="3231">
          <p15:clr>
            <a:srgbClr val="FA7B17"/>
          </p15:clr>
        </p15:guide>
        <p15:guide id="5" pos="465">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 title  1">
  <p:cSld name="TITLE_AND_BODY_3">
    <p:spTree>
      <p:nvGrpSpPr>
        <p:cNvPr id="1" name="Shape 101"/>
        <p:cNvGrpSpPr/>
        <p:nvPr/>
      </p:nvGrpSpPr>
      <p:grpSpPr>
        <a:xfrm>
          <a:off x="0" y="0"/>
          <a:ext cx="0" cy="0"/>
          <a:chOff x="0" y="0"/>
          <a:chExt cx="0" cy="0"/>
        </a:xfrm>
      </p:grpSpPr>
      <p:sp>
        <p:nvSpPr>
          <p:cNvPr id="102" name="Google Shape;102;p15"/>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103" name="Google Shape;103;p15"/>
          <p:cNvGrpSpPr/>
          <p:nvPr/>
        </p:nvGrpSpPr>
        <p:grpSpPr>
          <a:xfrm>
            <a:off x="227153" y="283486"/>
            <a:ext cx="510546" cy="459178"/>
            <a:chOff x="515873" y="2377674"/>
            <a:chExt cx="725105" cy="721070"/>
          </a:xfrm>
        </p:grpSpPr>
        <p:grpSp>
          <p:nvGrpSpPr>
            <p:cNvPr id="104" name="Google Shape;104;p15"/>
            <p:cNvGrpSpPr/>
            <p:nvPr/>
          </p:nvGrpSpPr>
          <p:grpSpPr>
            <a:xfrm rot="5400000">
              <a:off x="276626" y="2623722"/>
              <a:ext cx="714270" cy="235775"/>
              <a:chOff x="5845800" y="-1041575"/>
              <a:chExt cx="3198700" cy="513000"/>
            </a:xfrm>
          </p:grpSpPr>
          <p:sp>
            <p:nvSpPr>
              <p:cNvPr id="105" name="Google Shape;105;p15"/>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15"/>
            <p:cNvGrpSpPr/>
            <p:nvPr/>
          </p:nvGrpSpPr>
          <p:grpSpPr>
            <a:xfrm>
              <a:off x="516153" y="2377674"/>
              <a:ext cx="724825" cy="235775"/>
              <a:chOff x="5845800" y="-1041575"/>
              <a:chExt cx="3198700" cy="513000"/>
            </a:xfrm>
          </p:grpSpPr>
          <p:sp>
            <p:nvSpPr>
              <p:cNvPr id="109" name="Google Shape;109;p15"/>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5"/>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5"/>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12" name="Google Shape;112;p15"/>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113" name="Google Shape;113;p15"/>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114" name="Google Shape;114;p15"/>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Lato"/>
              <a:buNone/>
              <a:defRPr b="1">
                <a:latin typeface="Lato"/>
                <a:ea typeface="Lato"/>
                <a:cs typeface="Lato"/>
                <a:sym typeface="Lato"/>
              </a:defRPr>
            </a:lvl1pPr>
            <a:lvl2pPr lvl="1" algn="ctr" rtl="0">
              <a:spcBef>
                <a:spcPts val="0"/>
              </a:spcBef>
              <a:spcAft>
                <a:spcPts val="0"/>
              </a:spcAft>
              <a:buSzPts val="2800"/>
              <a:buFont typeface="Lato"/>
              <a:buNone/>
              <a:defRPr b="1">
                <a:latin typeface="Lato"/>
                <a:ea typeface="Lato"/>
                <a:cs typeface="Lato"/>
                <a:sym typeface="Lato"/>
              </a:defRPr>
            </a:lvl2pPr>
            <a:lvl3pPr lvl="2" algn="ctr" rtl="0">
              <a:spcBef>
                <a:spcPts val="0"/>
              </a:spcBef>
              <a:spcAft>
                <a:spcPts val="0"/>
              </a:spcAft>
              <a:buSzPts val="2800"/>
              <a:buFont typeface="Lato"/>
              <a:buNone/>
              <a:defRPr b="1">
                <a:latin typeface="Lato"/>
                <a:ea typeface="Lato"/>
                <a:cs typeface="Lato"/>
                <a:sym typeface="Lato"/>
              </a:defRPr>
            </a:lvl3pPr>
            <a:lvl4pPr lvl="3" algn="ctr" rtl="0">
              <a:spcBef>
                <a:spcPts val="0"/>
              </a:spcBef>
              <a:spcAft>
                <a:spcPts val="0"/>
              </a:spcAft>
              <a:buSzPts val="2800"/>
              <a:buFont typeface="Lato"/>
              <a:buNone/>
              <a:defRPr b="1">
                <a:latin typeface="Lato"/>
                <a:ea typeface="Lato"/>
                <a:cs typeface="Lato"/>
                <a:sym typeface="Lato"/>
              </a:defRPr>
            </a:lvl4pPr>
            <a:lvl5pPr lvl="4" algn="ctr" rtl="0">
              <a:spcBef>
                <a:spcPts val="0"/>
              </a:spcBef>
              <a:spcAft>
                <a:spcPts val="0"/>
              </a:spcAft>
              <a:buSzPts val="2800"/>
              <a:buFont typeface="Lato"/>
              <a:buNone/>
              <a:defRPr b="1">
                <a:latin typeface="Lato"/>
                <a:ea typeface="Lato"/>
                <a:cs typeface="Lato"/>
                <a:sym typeface="Lato"/>
              </a:defRPr>
            </a:lvl5pPr>
            <a:lvl6pPr lvl="5" algn="ctr" rtl="0">
              <a:spcBef>
                <a:spcPts val="0"/>
              </a:spcBef>
              <a:spcAft>
                <a:spcPts val="0"/>
              </a:spcAft>
              <a:buSzPts val="2800"/>
              <a:buFont typeface="Lato"/>
              <a:buNone/>
              <a:defRPr b="1">
                <a:latin typeface="Lato"/>
                <a:ea typeface="Lato"/>
                <a:cs typeface="Lato"/>
                <a:sym typeface="Lato"/>
              </a:defRPr>
            </a:lvl6pPr>
            <a:lvl7pPr lvl="6" algn="ctr" rtl="0">
              <a:spcBef>
                <a:spcPts val="0"/>
              </a:spcBef>
              <a:spcAft>
                <a:spcPts val="0"/>
              </a:spcAft>
              <a:buSzPts val="2800"/>
              <a:buFont typeface="Lato"/>
              <a:buNone/>
              <a:defRPr b="1">
                <a:latin typeface="Lato"/>
                <a:ea typeface="Lato"/>
                <a:cs typeface="Lato"/>
                <a:sym typeface="Lato"/>
              </a:defRPr>
            </a:lvl7pPr>
            <a:lvl8pPr lvl="7" algn="ctr" rtl="0">
              <a:spcBef>
                <a:spcPts val="0"/>
              </a:spcBef>
              <a:spcAft>
                <a:spcPts val="0"/>
              </a:spcAft>
              <a:buSzPts val="2800"/>
              <a:buFont typeface="Lato"/>
              <a:buNone/>
              <a:defRPr b="1">
                <a:latin typeface="Lato"/>
                <a:ea typeface="Lato"/>
                <a:cs typeface="Lato"/>
                <a:sym typeface="Lato"/>
              </a:defRPr>
            </a:lvl8pPr>
            <a:lvl9pPr lvl="8" algn="ctr" rtl="0">
              <a:spcBef>
                <a:spcPts val="0"/>
              </a:spcBef>
              <a:spcAft>
                <a:spcPts val="0"/>
              </a:spcAft>
              <a:buSzPts val="2800"/>
              <a:buFont typeface="Lato"/>
              <a:buNone/>
              <a:defRPr b="1">
                <a:latin typeface="Lato"/>
                <a:ea typeface="Lato"/>
                <a:cs typeface="Lato"/>
                <a:sym typeface="Lato"/>
              </a:defRPr>
            </a:lvl9pPr>
          </a:lstStyle>
          <a:p>
            <a:endParaRPr/>
          </a:p>
        </p:txBody>
      </p:sp>
      <p:grpSp>
        <p:nvGrpSpPr>
          <p:cNvPr id="115" name="Google Shape;115;p15"/>
          <p:cNvGrpSpPr/>
          <p:nvPr/>
        </p:nvGrpSpPr>
        <p:grpSpPr>
          <a:xfrm rot="10800000">
            <a:off x="8436951" y="4479012"/>
            <a:ext cx="510546" cy="459178"/>
            <a:chOff x="515873" y="2377674"/>
            <a:chExt cx="725105" cy="721070"/>
          </a:xfrm>
        </p:grpSpPr>
        <p:grpSp>
          <p:nvGrpSpPr>
            <p:cNvPr id="116" name="Google Shape;116;p15"/>
            <p:cNvGrpSpPr/>
            <p:nvPr/>
          </p:nvGrpSpPr>
          <p:grpSpPr>
            <a:xfrm rot="5400000">
              <a:off x="276626" y="2623722"/>
              <a:ext cx="714270" cy="235775"/>
              <a:chOff x="5845800" y="-1041575"/>
              <a:chExt cx="3198700" cy="513000"/>
            </a:xfrm>
          </p:grpSpPr>
          <p:sp>
            <p:nvSpPr>
              <p:cNvPr id="117" name="Google Shape;117;p15"/>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5"/>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 name="Google Shape;120;p15"/>
            <p:cNvGrpSpPr/>
            <p:nvPr/>
          </p:nvGrpSpPr>
          <p:grpSpPr>
            <a:xfrm>
              <a:off x="516153" y="2377674"/>
              <a:ext cx="724825" cy="235775"/>
              <a:chOff x="5845800" y="-1041575"/>
              <a:chExt cx="3198700" cy="513000"/>
            </a:xfrm>
          </p:grpSpPr>
          <p:sp>
            <p:nvSpPr>
              <p:cNvPr id="121" name="Google Shape;121;p15"/>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extLst>
    <p:ext uri="{DCECCB84-F9BA-43D5-87BE-67443E8EF086}">
      <p15:sldGuideLst xmlns:p15="http://schemas.microsoft.com/office/powerpoint/2012/main">
        <p15:guide id="1" orient="horz" pos="228">
          <p15:clr>
            <a:srgbClr val="FA7B17"/>
          </p15:clr>
        </p15:guide>
        <p15:guide id="2" orient="horz" pos="170">
          <p15:clr>
            <a:srgbClr val="FA7B17"/>
          </p15:clr>
        </p15:guide>
        <p15:guide id="3" pos="5315">
          <p15:clr>
            <a:srgbClr val="FA7B17"/>
          </p15:clr>
        </p15:guide>
        <p15:guide id="4" pos="465">
          <p15:clr>
            <a:srgbClr val="FA7B17"/>
          </p15:clr>
        </p15:guide>
        <p15:guide id="5" orient="horz" pos="454">
          <p15:clr>
            <a:srgbClr val="FA7B17"/>
          </p15:clr>
        </p15:guide>
        <p15:guide id="6" orient="horz" pos="3012">
          <p15:clr>
            <a:srgbClr val="FA7B17"/>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1">
  <p:cSld name="TITLE_ONLY_2">
    <p:spTree>
      <p:nvGrpSpPr>
        <p:cNvPr id="1" name="Shape 124"/>
        <p:cNvGrpSpPr/>
        <p:nvPr/>
      </p:nvGrpSpPr>
      <p:grpSpPr>
        <a:xfrm>
          <a:off x="0" y="0"/>
          <a:ext cx="0" cy="0"/>
          <a:chOff x="0" y="0"/>
          <a:chExt cx="0" cy="0"/>
        </a:xfrm>
      </p:grpSpPr>
      <p:grpSp>
        <p:nvGrpSpPr>
          <p:cNvPr id="125" name="Google Shape;125;p16"/>
          <p:cNvGrpSpPr/>
          <p:nvPr/>
        </p:nvGrpSpPr>
        <p:grpSpPr>
          <a:xfrm>
            <a:off x="227153" y="269999"/>
            <a:ext cx="510546" cy="459178"/>
            <a:chOff x="515873" y="2377674"/>
            <a:chExt cx="725105" cy="721070"/>
          </a:xfrm>
        </p:grpSpPr>
        <p:grpSp>
          <p:nvGrpSpPr>
            <p:cNvPr id="126" name="Google Shape;126;p16"/>
            <p:cNvGrpSpPr/>
            <p:nvPr/>
          </p:nvGrpSpPr>
          <p:grpSpPr>
            <a:xfrm rot="5400000">
              <a:off x="276626" y="2623722"/>
              <a:ext cx="714270" cy="235775"/>
              <a:chOff x="5845800" y="-1041575"/>
              <a:chExt cx="3198700" cy="513000"/>
            </a:xfrm>
          </p:grpSpPr>
          <p:sp>
            <p:nvSpPr>
              <p:cNvPr id="127" name="Google Shape;127;p16"/>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6"/>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6"/>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16"/>
            <p:cNvGrpSpPr/>
            <p:nvPr/>
          </p:nvGrpSpPr>
          <p:grpSpPr>
            <a:xfrm>
              <a:off x="516153" y="2377674"/>
              <a:ext cx="724825" cy="235775"/>
              <a:chOff x="5845800" y="-1041575"/>
              <a:chExt cx="3198700" cy="513000"/>
            </a:xfrm>
          </p:grpSpPr>
          <p:sp>
            <p:nvSpPr>
              <p:cNvPr id="131" name="Google Shape;131;p16"/>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6"/>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6"/>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4" name="Google Shape;134;p16"/>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135" name="Google Shape;135;p16"/>
          <p:cNvGrpSpPr/>
          <p:nvPr/>
        </p:nvGrpSpPr>
        <p:grpSpPr>
          <a:xfrm rot="10800000">
            <a:off x="8414676" y="4435224"/>
            <a:ext cx="510546" cy="459178"/>
            <a:chOff x="515873" y="2377674"/>
            <a:chExt cx="725105" cy="721070"/>
          </a:xfrm>
        </p:grpSpPr>
        <p:grpSp>
          <p:nvGrpSpPr>
            <p:cNvPr id="136" name="Google Shape;136;p16"/>
            <p:cNvGrpSpPr/>
            <p:nvPr/>
          </p:nvGrpSpPr>
          <p:grpSpPr>
            <a:xfrm rot="5400000">
              <a:off x="276626" y="2623722"/>
              <a:ext cx="714270" cy="235775"/>
              <a:chOff x="5845800" y="-1041575"/>
              <a:chExt cx="3198700" cy="513000"/>
            </a:xfrm>
          </p:grpSpPr>
          <p:sp>
            <p:nvSpPr>
              <p:cNvPr id="137" name="Google Shape;137;p16"/>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6"/>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6"/>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 name="Google Shape;140;p16"/>
            <p:cNvGrpSpPr/>
            <p:nvPr/>
          </p:nvGrpSpPr>
          <p:grpSpPr>
            <a:xfrm>
              <a:off x="516153" y="2377674"/>
              <a:ext cx="724825" cy="235775"/>
              <a:chOff x="5845800" y="-1041575"/>
              <a:chExt cx="3198700" cy="513000"/>
            </a:xfrm>
          </p:grpSpPr>
          <p:sp>
            <p:nvSpPr>
              <p:cNvPr id="141" name="Google Shape;141;p16"/>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6"/>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6"/>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44" name="Google Shape;144;p16"/>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145" name="Google Shape;145;p16"/>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146" name="Google Shape;146;p16"/>
          <p:cNvSpPr txBox="1">
            <a:spLocks noGrp="1"/>
          </p:cNvSpPr>
          <p:nvPr>
            <p:ph type="title" idx="2"/>
          </p:nvPr>
        </p:nvSpPr>
        <p:spPr>
          <a:xfrm>
            <a:off x="4913000" y="868100"/>
            <a:ext cx="2841000" cy="2184900"/>
          </a:xfrm>
          <a:prstGeom prst="rect">
            <a:avLst/>
          </a:prstGeom>
        </p:spPr>
        <p:txBody>
          <a:bodyPr spcFirstLastPara="1" wrap="square" lIns="91425" tIns="91425" rIns="91425" bIns="91425" anchor="t" anchorCtr="0">
            <a:normAutofit/>
          </a:bodyPr>
          <a:lstStyle>
            <a:lvl1pPr lvl="0" rtl="0">
              <a:spcBef>
                <a:spcPts val="0"/>
              </a:spcBef>
              <a:spcAft>
                <a:spcPts val="0"/>
              </a:spcAft>
              <a:buNone/>
              <a:defRPr sz="4800">
                <a:latin typeface="Lato Black"/>
                <a:ea typeface="Lato Black"/>
                <a:cs typeface="Lato Black"/>
                <a:sym typeface="Lato Black"/>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extLst>
    <p:ext uri="{DCECCB84-F9BA-43D5-87BE-67443E8EF086}">
      <p15:sldGuideLst xmlns:p15="http://schemas.microsoft.com/office/powerpoint/2012/main">
        <p15:guide id="1" orient="horz" pos="1587">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title 2">
  <p:cSld name="TITLE_ONLY_3">
    <p:spTree>
      <p:nvGrpSpPr>
        <p:cNvPr id="1" name="Shape 147"/>
        <p:cNvGrpSpPr/>
        <p:nvPr/>
      </p:nvGrpSpPr>
      <p:grpSpPr>
        <a:xfrm>
          <a:off x="0" y="0"/>
          <a:ext cx="0" cy="0"/>
          <a:chOff x="0" y="0"/>
          <a:chExt cx="0" cy="0"/>
        </a:xfrm>
      </p:grpSpPr>
      <p:grpSp>
        <p:nvGrpSpPr>
          <p:cNvPr id="148" name="Google Shape;148;p17"/>
          <p:cNvGrpSpPr/>
          <p:nvPr/>
        </p:nvGrpSpPr>
        <p:grpSpPr>
          <a:xfrm>
            <a:off x="227153" y="269999"/>
            <a:ext cx="510546" cy="459178"/>
            <a:chOff x="515873" y="2377674"/>
            <a:chExt cx="725105" cy="721070"/>
          </a:xfrm>
        </p:grpSpPr>
        <p:grpSp>
          <p:nvGrpSpPr>
            <p:cNvPr id="149" name="Google Shape;149;p17"/>
            <p:cNvGrpSpPr/>
            <p:nvPr/>
          </p:nvGrpSpPr>
          <p:grpSpPr>
            <a:xfrm rot="5400000">
              <a:off x="276626" y="2623722"/>
              <a:ext cx="714270" cy="235775"/>
              <a:chOff x="5845800" y="-1041575"/>
              <a:chExt cx="3198700" cy="513000"/>
            </a:xfrm>
          </p:grpSpPr>
          <p:sp>
            <p:nvSpPr>
              <p:cNvPr id="150" name="Google Shape;150;p17"/>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7"/>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7"/>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17"/>
            <p:cNvGrpSpPr/>
            <p:nvPr/>
          </p:nvGrpSpPr>
          <p:grpSpPr>
            <a:xfrm>
              <a:off x="516153" y="2377674"/>
              <a:ext cx="724825" cy="235775"/>
              <a:chOff x="5845800" y="-1041575"/>
              <a:chExt cx="3198700" cy="513000"/>
            </a:xfrm>
          </p:grpSpPr>
          <p:sp>
            <p:nvSpPr>
              <p:cNvPr id="154" name="Google Shape;154;p17"/>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7"/>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7"/>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7" name="Google Shape;157;p17"/>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158" name="Google Shape;158;p17"/>
          <p:cNvGrpSpPr/>
          <p:nvPr/>
        </p:nvGrpSpPr>
        <p:grpSpPr>
          <a:xfrm rot="10800000">
            <a:off x="8414676" y="4435224"/>
            <a:ext cx="510546" cy="459178"/>
            <a:chOff x="515873" y="2377674"/>
            <a:chExt cx="725105" cy="721070"/>
          </a:xfrm>
        </p:grpSpPr>
        <p:grpSp>
          <p:nvGrpSpPr>
            <p:cNvPr id="159" name="Google Shape;159;p17"/>
            <p:cNvGrpSpPr/>
            <p:nvPr/>
          </p:nvGrpSpPr>
          <p:grpSpPr>
            <a:xfrm rot="5400000">
              <a:off x="276626" y="2623722"/>
              <a:ext cx="714270" cy="235775"/>
              <a:chOff x="5845800" y="-1041575"/>
              <a:chExt cx="3198700" cy="513000"/>
            </a:xfrm>
          </p:grpSpPr>
          <p:sp>
            <p:nvSpPr>
              <p:cNvPr id="160" name="Google Shape;160;p17"/>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7"/>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7"/>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 name="Google Shape;163;p17"/>
            <p:cNvGrpSpPr/>
            <p:nvPr/>
          </p:nvGrpSpPr>
          <p:grpSpPr>
            <a:xfrm>
              <a:off x="516153" y="2377674"/>
              <a:ext cx="724825" cy="235775"/>
              <a:chOff x="5845800" y="-1041575"/>
              <a:chExt cx="3198700" cy="513000"/>
            </a:xfrm>
          </p:grpSpPr>
          <p:sp>
            <p:nvSpPr>
              <p:cNvPr id="164" name="Google Shape;164;p17"/>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7"/>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7"/>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67" name="Google Shape;167;p17"/>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168" name="Google Shape;168;p17"/>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169" name="Google Shape;169;p17"/>
          <p:cNvSpPr txBox="1">
            <a:spLocks noGrp="1"/>
          </p:cNvSpPr>
          <p:nvPr>
            <p:ph type="title" idx="2"/>
          </p:nvPr>
        </p:nvSpPr>
        <p:spPr>
          <a:xfrm>
            <a:off x="4913000" y="868100"/>
            <a:ext cx="2841000" cy="2184900"/>
          </a:xfrm>
          <a:prstGeom prst="rect">
            <a:avLst/>
          </a:prstGeom>
        </p:spPr>
        <p:txBody>
          <a:bodyPr spcFirstLastPara="1" wrap="square" lIns="91425" tIns="91425" rIns="91425" bIns="91425" anchor="t" anchorCtr="0">
            <a:normAutofit/>
          </a:bodyPr>
          <a:lstStyle>
            <a:lvl1pPr lvl="0" rtl="0">
              <a:spcBef>
                <a:spcPts val="0"/>
              </a:spcBef>
              <a:spcAft>
                <a:spcPts val="0"/>
              </a:spcAft>
              <a:buNone/>
              <a:defRPr sz="4800">
                <a:latin typeface="Lato Black"/>
                <a:ea typeface="Lato Black"/>
                <a:cs typeface="Lato Black"/>
                <a:sym typeface="Lato Black"/>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extLst>
    <p:ext uri="{DCECCB84-F9BA-43D5-87BE-67443E8EF086}">
      <p15:sldGuideLst xmlns:p15="http://schemas.microsoft.com/office/powerpoint/2012/main">
        <p15:guide id="1" orient="horz" pos="158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 title ">
  <p:cSld name="TITLE_AND_BODY_4">
    <p:spTree>
      <p:nvGrpSpPr>
        <p:cNvPr id="1" name="Shape 170"/>
        <p:cNvGrpSpPr/>
        <p:nvPr/>
      </p:nvGrpSpPr>
      <p:grpSpPr>
        <a:xfrm>
          <a:off x="0" y="0"/>
          <a:ext cx="0" cy="0"/>
          <a:chOff x="0" y="0"/>
          <a:chExt cx="0" cy="0"/>
        </a:xfrm>
      </p:grpSpPr>
      <p:sp>
        <p:nvSpPr>
          <p:cNvPr id="171" name="Google Shape;171;p18"/>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172" name="Google Shape;172;p18"/>
          <p:cNvGrpSpPr/>
          <p:nvPr/>
        </p:nvGrpSpPr>
        <p:grpSpPr>
          <a:xfrm>
            <a:off x="227153" y="283486"/>
            <a:ext cx="510546" cy="459178"/>
            <a:chOff x="515873" y="2377674"/>
            <a:chExt cx="725105" cy="721070"/>
          </a:xfrm>
        </p:grpSpPr>
        <p:grpSp>
          <p:nvGrpSpPr>
            <p:cNvPr id="173" name="Google Shape;173;p18"/>
            <p:cNvGrpSpPr/>
            <p:nvPr/>
          </p:nvGrpSpPr>
          <p:grpSpPr>
            <a:xfrm rot="5400000">
              <a:off x="276626" y="2623722"/>
              <a:ext cx="714270" cy="235775"/>
              <a:chOff x="5845800" y="-1041575"/>
              <a:chExt cx="3198700" cy="513000"/>
            </a:xfrm>
          </p:grpSpPr>
          <p:sp>
            <p:nvSpPr>
              <p:cNvPr id="174" name="Google Shape;174;p18"/>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8"/>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8"/>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77;p18"/>
            <p:cNvGrpSpPr/>
            <p:nvPr/>
          </p:nvGrpSpPr>
          <p:grpSpPr>
            <a:xfrm>
              <a:off x="516153" y="2377674"/>
              <a:ext cx="724825" cy="235775"/>
              <a:chOff x="5845800" y="-1041575"/>
              <a:chExt cx="3198700" cy="513000"/>
            </a:xfrm>
          </p:grpSpPr>
          <p:sp>
            <p:nvSpPr>
              <p:cNvPr id="178" name="Google Shape;178;p18"/>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8"/>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8"/>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81" name="Google Shape;181;p18"/>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182" name="Google Shape;182;p18"/>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183" name="Google Shape;183;p18"/>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Lato"/>
              <a:buNone/>
              <a:defRPr b="1">
                <a:latin typeface="Lato"/>
                <a:ea typeface="Lato"/>
                <a:cs typeface="Lato"/>
                <a:sym typeface="Lato"/>
              </a:defRPr>
            </a:lvl1pPr>
            <a:lvl2pPr lvl="1" algn="ctr" rtl="0">
              <a:spcBef>
                <a:spcPts val="0"/>
              </a:spcBef>
              <a:spcAft>
                <a:spcPts val="0"/>
              </a:spcAft>
              <a:buSzPts val="2800"/>
              <a:buFont typeface="Lato"/>
              <a:buNone/>
              <a:defRPr b="1">
                <a:latin typeface="Lato"/>
                <a:ea typeface="Lato"/>
                <a:cs typeface="Lato"/>
                <a:sym typeface="Lato"/>
              </a:defRPr>
            </a:lvl2pPr>
            <a:lvl3pPr lvl="2" algn="ctr" rtl="0">
              <a:spcBef>
                <a:spcPts val="0"/>
              </a:spcBef>
              <a:spcAft>
                <a:spcPts val="0"/>
              </a:spcAft>
              <a:buSzPts val="2800"/>
              <a:buFont typeface="Lato"/>
              <a:buNone/>
              <a:defRPr b="1">
                <a:latin typeface="Lato"/>
                <a:ea typeface="Lato"/>
                <a:cs typeface="Lato"/>
                <a:sym typeface="Lato"/>
              </a:defRPr>
            </a:lvl3pPr>
            <a:lvl4pPr lvl="3" algn="ctr" rtl="0">
              <a:spcBef>
                <a:spcPts val="0"/>
              </a:spcBef>
              <a:spcAft>
                <a:spcPts val="0"/>
              </a:spcAft>
              <a:buSzPts val="2800"/>
              <a:buFont typeface="Lato"/>
              <a:buNone/>
              <a:defRPr b="1">
                <a:latin typeface="Lato"/>
                <a:ea typeface="Lato"/>
                <a:cs typeface="Lato"/>
                <a:sym typeface="Lato"/>
              </a:defRPr>
            </a:lvl4pPr>
            <a:lvl5pPr lvl="4" algn="ctr" rtl="0">
              <a:spcBef>
                <a:spcPts val="0"/>
              </a:spcBef>
              <a:spcAft>
                <a:spcPts val="0"/>
              </a:spcAft>
              <a:buSzPts val="2800"/>
              <a:buFont typeface="Lato"/>
              <a:buNone/>
              <a:defRPr b="1">
                <a:latin typeface="Lato"/>
                <a:ea typeface="Lato"/>
                <a:cs typeface="Lato"/>
                <a:sym typeface="Lato"/>
              </a:defRPr>
            </a:lvl5pPr>
            <a:lvl6pPr lvl="5" algn="ctr" rtl="0">
              <a:spcBef>
                <a:spcPts val="0"/>
              </a:spcBef>
              <a:spcAft>
                <a:spcPts val="0"/>
              </a:spcAft>
              <a:buSzPts val="2800"/>
              <a:buFont typeface="Lato"/>
              <a:buNone/>
              <a:defRPr b="1">
                <a:latin typeface="Lato"/>
                <a:ea typeface="Lato"/>
                <a:cs typeface="Lato"/>
                <a:sym typeface="Lato"/>
              </a:defRPr>
            </a:lvl6pPr>
            <a:lvl7pPr lvl="6" algn="ctr" rtl="0">
              <a:spcBef>
                <a:spcPts val="0"/>
              </a:spcBef>
              <a:spcAft>
                <a:spcPts val="0"/>
              </a:spcAft>
              <a:buSzPts val="2800"/>
              <a:buFont typeface="Lato"/>
              <a:buNone/>
              <a:defRPr b="1">
                <a:latin typeface="Lato"/>
                <a:ea typeface="Lato"/>
                <a:cs typeface="Lato"/>
                <a:sym typeface="Lato"/>
              </a:defRPr>
            </a:lvl7pPr>
            <a:lvl8pPr lvl="7" algn="ctr" rtl="0">
              <a:spcBef>
                <a:spcPts val="0"/>
              </a:spcBef>
              <a:spcAft>
                <a:spcPts val="0"/>
              </a:spcAft>
              <a:buSzPts val="2800"/>
              <a:buFont typeface="Lato"/>
              <a:buNone/>
              <a:defRPr b="1">
                <a:latin typeface="Lato"/>
                <a:ea typeface="Lato"/>
                <a:cs typeface="Lato"/>
                <a:sym typeface="Lato"/>
              </a:defRPr>
            </a:lvl8pPr>
            <a:lvl9pPr lvl="8" algn="ctr" rtl="0">
              <a:spcBef>
                <a:spcPts val="0"/>
              </a:spcBef>
              <a:spcAft>
                <a:spcPts val="0"/>
              </a:spcAft>
              <a:buSzPts val="2800"/>
              <a:buFont typeface="Lato"/>
              <a:buNone/>
              <a:defRPr b="1">
                <a:latin typeface="Lato"/>
                <a:ea typeface="Lato"/>
                <a:cs typeface="Lato"/>
                <a:sym typeface="Lato"/>
              </a:defRPr>
            </a:lvl9pPr>
          </a:lstStyle>
          <a:p>
            <a:endParaRPr/>
          </a:p>
        </p:txBody>
      </p:sp>
      <p:grpSp>
        <p:nvGrpSpPr>
          <p:cNvPr id="184" name="Google Shape;184;p18"/>
          <p:cNvGrpSpPr/>
          <p:nvPr/>
        </p:nvGrpSpPr>
        <p:grpSpPr>
          <a:xfrm rot="10800000">
            <a:off x="8436951" y="4479012"/>
            <a:ext cx="510546" cy="459178"/>
            <a:chOff x="515873" y="2377674"/>
            <a:chExt cx="725105" cy="721070"/>
          </a:xfrm>
        </p:grpSpPr>
        <p:grpSp>
          <p:nvGrpSpPr>
            <p:cNvPr id="185" name="Google Shape;185;p18"/>
            <p:cNvGrpSpPr/>
            <p:nvPr/>
          </p:nvGrpSpPr>
          <p:grpSpPr>
            <a:xfrm rot="5400000">
              <a:off x="276626" y="2623722"/>
              <a:ext cx="714270" cy="235775"/>
              <a:chOff x="5845800" y="-1041575"/>
              <a:chExt cx="3198700" cy="513000"/>
            </a:xfrm>
          </p:grpSpPr>
          <p:sp>
            <p:nvSpPr>
              <p:cNvPr id="186" name="Google Shape;186;p18"/>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8"/>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8"/>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89;p18"/>
            <p:cNvGrpSpPr/>
            <p:nvPr/>
          </p:nvGrpSpPr>
          <p:grpSpPr>
            <a:xfrm>
              <a:off x="516153" y="2377674"/>
              <a:ext cx="724825" cy="235775"/>
              <a:chOff x="5845800" y="-1041575"/>
              <a:chExt cx="3198700" cy="513000"/>
            </a:xfrm>
          </p:grpSpPr>
          <p:sp>
            <p:nvSpPr>
              <p:cNvPr id="190" name="Google Shape;190;p18"/>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8"/>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8"/>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extLst>
    <p:ext uri="{DCECCB84-F9BA-43D5-87BE-67443E8EF086}">
      <p15:sldGuideLst xmlns:p15="http://schemas.microsoft.com/office/powerpoint/2012/main">
        <p15:guide id="1" orient="horz" pos="228">
          <p15:clr>
            <a:srgbClr val="FA7B17"/>
          </p15:clr>
        </p15:guide>
        <p15:guide id="2" orient="horz" pos="170">
          <p15:clr>
            <a:srgbClr val="FA7B17"/>
          </p15:clr>
        </p15:guide>
        <p15:guide id="3" pos="5315">
          <p15:clr>
            <a:srgbClr val="FA7B17"/>
          </p15:clr>
        </p15:guide>
        <p15:guide id="4" pos="465">
          <p15:clr>
            <a:srgbClr val="FA7B17"/>
          </p15:clr>
        </p15:guide>
        <p15:guide id="5" orient="horz" pos="454">
          <p15:clr>
            <a:srgbClr val="FA7B17"/>
          </p15:clr>
        </p15:guide>
        <p15:guide id="6" orient="horz" pos="3012">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iddle divider">
  <p:cSld name="SECTION_TITLE_AND_DESCRIPTION_2">
    <p:spTree>
      <p:nvGrpSpPr>
        <p:cNvPr id="1" name="Shape 193"/>
        <p:cNvGrpSpPr/>
        <p:nvPr/>
      </p:nvGrpSpPr>
      <p:grpSpPr>
        <a:xfrm>
          <a:off x="0" y="0"/>
          <a:ext cx="0" cy="0"/>
          <a:chOff x="0" y="0"/>
          <a:chExt cx="0" cy="0"/>
        </a:xfrm>
      </p:grpSpPr>
      <p:sp>
        <p:nvSpPr>
          <p:cNvPr id="194" name="Google Shape;194;p19"/>
          <p:cNvSpPr txBox="1">
            <a:spLocks noGrp="1"/>
          </p:cNvSpPr>
          <p:nvPr>
            <p:ph type="sldNum" idx="12"/>
          </p:nvPr>
        </p:nvSpPr>
        <p:spPr>
          <a:xfrm>
            <a:off x="8697775" y="144075"/>
            <a:ext cx="3234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195" name="Google Shape;195;p19"/>
          <p:cNvGrpSpPr/>
          <p:nvPr/>
        </p:nvGrpSpPr>
        <p:grpSpPr>
          <a:xfrm>
            <a:off x="227153" y="269999"/>
            <a:ext cx="510546" cy="459178"/>
            <a:chOff x="515873" y="2377674"/>
            <a:chExt cx="725105" cy="721070"/>
          </a:xfrm>
        </p:grpSpPr>
        <p:grpSp>
          <p:nvGrpSpPr>
            <p:cNvPr id="196" name="Google Shape;196;p19"/>
            <p:cNvGrpSpPr/>
            <p:nvPr/>
          </p:nvGrpSpPr>
          <p:grpSpPr>
            <a:xfrm rot="5400000">
              <a:off x="276626" y="2623722"/>
              <a:ext cx="714270" cy="235775"/>
              <a:chOff x="5845800" y="-1041575"/>
              <a:chExt cx="3198700" cy="513000"/>
            </a:xfrm>
          </p:grpSpPr>
          <p:sp>
            <p:nvSpPr>
              <p:cNvPr id="197" name="Google Shape;197;p19"/>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9"/>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9"/>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 name="Google Shape;200;p19"/>
            <p:cNvGrpSpPr/>
            <p:nvPr/>
          </p:nvGrpSpPr>
          <p:grpSpPr>
            <a:xfrm>
              <a:off x="516153" y="2377674"/>
              <a:ext cx="724825" cy="235775"/>
              <a:chOff x="5845800" y="-1041575"/>
              <a:chExt cx="3198700" cy="513000"/>
            </a:xfrm>
          </p:grpSpPr>
          <p:sp>
            <p:nvSpPr>
              <p:cNvPr id="201" name="Google Shape;201;p19"/>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9"/>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9"/>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4" name="Google Shape;204;p19"/>
          <p:cNvGrpSpPr/>
          <p:nvPr/>
        </p:nvGrpSpPr>
        <p:grpSpPr>
          <a:xfrm rot="10800000">
            <a:off x="8414676" y="4435224"/>
            <a:ext cx="510546" cy="459178"/>
            <a:chOff x="515873" y="2377674"/>
            <a:chExt cx="725105" cy="721070"/>
          </a:xfrm>
        </p:grpSpPr>
        <p:grpSp>
          <p:nvGrpSpPr>
            <p:cNvPr id="205" name="Google Shape;205;p19"/>
            <p:cNvGrpSpPr/>
            <p:nvPr/>
          </p:nvGrpSpPr>
          <p:grpSpPr>
            <a:xfrm rot="5400000">
              <a:off x="276626" y="2623722"/>
              <a:ext cx="714270" cy="235775"/>
              <a:chOff x="5845800" y="-1041575"/>
              <a:chExt cx="3198700" cy="513000"/>
            </a:xfrm>
          </p:grpSpPr>
          <p:sp>
            <p:nvSpPr>
              <p:cNvPr id="206" name="Google Shape;206;p19"/>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9"/>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9"/>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 name="Google Shape;209;p19"/>
            <p:cNvGrpSpPr/>
            <p:nvPr/>
          </p:nvGrpSpPr>
          <p:grpSpPr>
            <a:xfrm>
              <a:off x="516153" y="2377674"/>
              <a:ext cx="724825" cy="235775"/>
              <a:chOff x="5845800" y="-1041575"/>
              <a:chExt cx="3198700" cy="513000"/>
            </a:xfrm>
          </p:grpSpPr>
          <p:sp>
            <p:nvSpPr>
              <p:cNvPr id="210" name="Google Shape;210;p19"/>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9"/>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9"/>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13" name="Google Shape;213;p19"/>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214" name="Google Shape;214;p19"/>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grpSp>
        <p:nvGrpSpPr>
          <p:cNvPr id="215" name="Google Shape;215;p19"/>
          <p:cNvGrpSpPr/>
          <p:nvPr/>
        </p:nvGrpSpPr>
        <p:grpSpPr>
          <a:xfrm rot="5400000">
            <a:off x="3719919" y="2862636"/>
            <a:ext cx="1695311" cy="235775"/>
            <a:chOff x="5845800" y="-1041575"/>
            <a:chExt cx="3198700" cy="513000"/>
          </a:xfrm>
        </p:grpSpPr>
        <p:sp>
          <p:nvSpPr>
            <p:cNvPr id="216" name="Google Shape;216;p19"/>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9"/>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9"/>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9" name="Google Shape;219;p19"/>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Lato"/>
              <a:buNone/>
              <a:defRPr b="1">
                <a:latin typeface="Lato"/>
                <a:ea typeface="Lato"/>
                <a:cs typeface="Lato"/>
                <a:sym typeface="Lato"/>
              </a:defRPr>
            </a:lvl1pPr>
            <a:lvl2pPr lvl="1" algn="ctr" rtl="0">
              <a:spcBef>
                <a:spcPts val="0"/>
              </a:spcBef>
              <a:spcAft>
                <a:spcPts val="0"/>
              </a:spcAft>
              <a:buSzPts val="2800"/>
              <a:buFont typeface="Lato"/>
              <a:buNone/>
              <a:defRPr b="1">
                <a:latin typeface="Lato"/>
                <a:ea typeface="Lato"/>
                <a:cs typeface="Lato"/>
                <a:sym typeface="Lato"/>
              </a:defRPr>
            </a:lvl2pPr>
            <a:lvl3pPr lvl="2" algn="ctr" rtl="0">
              <a:spcBef>
                <a:spcPts val="0"/>
              </a:spcBef>
              <a:spcAft>
                <a:spcPts val="0"/>
              </a:spcAft>
              <a:buSzPts val="2800"/>
              <a:buFont typeface="Lato"/>
              <a:buNone/>
              <a:defRPr b="1">
                <a:latin typeface="Lato"/>
                <a:ea typeface="Lato"/>
                <a:cs typeface="Lato"/>
                <a:sym typeface="Lato"/>
              </a:defRPr>
            </a:lvl3pPr>
            <a:lvl4pPr lvl="3" algn="ctr" rtl="0">
              <a:spcBef>
                <a:spcPts val="0"/>
              </a:spcBef>
              <a:spcAft>
                <a:spcPts val="0"/>
              </a:spcAft>
              <a:buSzPts val="2800"/>
              <a:buFont typeface="Lato"/>
              <a:buNone/>
              <a:defRPr b="1">
                <a:latin typeface="Lato"/>
                <a:ea typeface="Lato"/>
                <a:cs typeface="Lato"/>
                <a:sym typeface="Lato"/>
              </a:defRPr>
            </a:lvl4pPr>
            <a:lvl5pPr lvl="4" algn="ctr" rtl="0">
              <a:spcBef>
                <a:spcPts val="0"/>
              </a:spcBef>
              <a:spcAft>
                <a:spcPts val="0"/>
              </a:spcAft>
              <a:buSzPts val="2800"/>
              <a:buFont typeface="Lato"/>
              <a:buNone/>
              <a:defRPr b="1">
                <a:latin typeface="Lato"/>
                <a:ea typeface="Lato"/>
                <a:cs typeface="Lato"/>
                <a:sym typeface="Lato"/>
              </a:defRPr>
            </a:lvl5pPr>
            <a:lvl6pPr lvl="5" algn="ctr" rtl="0">
              <a:spcBef>
                <a:spcPts val="0"/>
              </a:spcBef>
              <a:spcAft>
                <a:spcPts val="0"/>
              </a:spcAft>
              <a:buSzPts val="2800"/>
              <a:buFont typeface="Lato"/>
              <a:buNone/>
              <a:defRPr b="1">
                <a:latin typeface="Lato"/>
                <a:ea typeface="Lato"/>
                <a:cs typeface="Lato"/>
                <a:sym typeface="Lato"/>
              </a:defRPr>
            </a:lvl6pPr>
            <a:lvl7pPr lvl="6" algn="ctr" rtl="0">
              <a:spcBef>
                <a:spcPts val="0"/>
              </a:spcBef>
              <a:spcAft>
                <a:spcPts val="0"/>
              </a:spcAft>
              <a:buSzPts val="2800"/>
              <a:buFont typeface="Lato"/>
              <a:buNone/>
              <a:defRPr b="1">
                <a:latin typeface="Lato"/>
                <a:ea typeface="Lato"/>
                <a:cs typeface="Lato"/>
                <a:sym typeface="Lato"/>
              </a:defRPr>
            </a:lvl7pPr>
            <a:lvl8pPr lvl="7" algn="ctr" rtl="0">
              <a:spcBef>
                <a:spcPts val="0"/>
              </a:spcBef>
              <a:spcAft>
                <a:spcPts val="0"/>
              </a:spcAft>
              <a:buSzPts val="2800"/>
              <a:buFont typeface="Lato"/>
              <a:buNone/>
              <a:defRPr b="1">
                <a:latin typeface="Lato"/>
                <a:ea typeface="Lato"/>
                <a:cs typeface="Lato"/>
                <a:sym typeface="Lato"/>
              </a:defRPr>
            </a:lvl8pPr>
            <a:lvl9pPr lvl="8" algn="ctr" rtl="0">
              <a:spcBef>
                <a:spcPts val="0"/>
              </a:spcBef>
              <a:spcAft>
                <a:spcPts val="0"/>
              </a:spcAft>
              <a:buSzPts val="2800"/>
              <a:buFont typeface="Lato"/>
              <a:buNone/>
              <a:defRPr b="1">
                <a:latin typeface="Lato"/>
                <a:ea typeface="Lato"/>
                <a:cs typeface="Lato"/>
                <a:sym typeface="Lato"/>
              </a:defRPr>
            </a:lvl9pPr>
          </a:lstStyle>
          <a:p>
            <a:endParaRPr/>
          </a:p>
        </p:txBody>
      </p:sp>
    </p:spTree>
  </p:cSld>
  <p:clrMapOvr>
    <a:masterClrMapping/>
  </p:clrMapOvr>
  <p:extLst>
    <p:ext uri="{DCECCB84-F9BA-43D5-87BE-67443E8EF086}">
      <p15:sldGuideLst xmlns:p15="http://schemas.microsoft.com/office/powerpoint/2012/main">
        <p15:guide id="1" orient="horz" pos="850">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 title  8">
  <p:cSld name="TITLE_AND_BODY_9">
    <p:spTree>
      <p:nvGrpSpPr>
        <p:cNvPr id="1" name="Shape 220"/>
        <p:cNvGrpSpPr/>
        <p:nvPr/>
      </p:nvGrpSpPr>
      <p:grpSpPr>
        <a:xfrm>
          <a:off x="0" y="0"/>
          <a:ext cx="0" cy="0"/>
          <a:chOff x="0" y="0"/>
          <a:chExt cx="0" cy="0"/>
        </a:xfrm>
      </p:grpSpPr>
      <p:sp>
        <p:nvSpPr>
          <p:cNvPr id="221" name="Google Shape;221;p20"/>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222" name="Google Shape;222;p20"/>
          <p:cNvGrpSpPr/>
          <p:nvPr/>
        </p:nvGrpSpPr>
        <p:grpSpPr>
          <a:xfrm>
            <a:off x="227153" y="283486"/>
            <a:ext cx="510546" cy="459178"/>
            <a:chOff x="515873" y="2377674"/>
            <a:chExt cx="725105" cy="721070"/>
          </a:xfrm>
        </p:grpSpPr>
        <p:grpSp>
          <p:nvGrpSpPr>
            <p:cNvPr id="223" name="Google Shape;223;p20"/>
            <p:cNvGrpSpPr/>
            <p:nvPr/>
          </p:nvGrpSpPr>
          <p:grpSpPr>
            <a:xfrm rot="5400000">
              <a:off x="276626" y="2623722"/>
              <a:ext cx="714270" cy="235775"/>
              <a:chOff x="5845800" y="-1041575"/>
              <a:chExt cx="3198700" cy="513000"/>
            </a:xfrm>
          </p:grpSpPr>
          <p:sp>
            <p:nvSpPr>
              <p:cNvPr id="224" name="Google Shape;224;p20"/>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0"/>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0"/>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 name="Google Shape;227;p20"/>
            <p:cNvGrpSpPr/>
            <p:nvPr/>
          </p:nvGrpSpPr>
          <p:grpSpPr>
            <a:xfrm>
              <a:off x="516153" y="2377674"/>
              <a:ext cx="724825" cy="235775"/>
              <a:chOff x="5845800" y="-1041575"/>
              <a:chExt cx="3198700" cy="513000"/>
            </a:xfrm>
          </p:grpSpPr>
          <p:sp>
            <p:nvSpPr>
              <p:cNvPr id="228" name="Google Shape;228;p20"/>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0"/>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0"/>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31" name="Google Shape;231;p20"/>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232" name="Google Shape;232;p20"/>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233" name="Google Shape;233;p20"/>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Lato"/>
              <a:buNone/>
              <a:defRPr b="1">
                <a:latin typeface="Lato"/>
                <a:ea typeface="Lato"/>
                <a:cs typeface="Lato"/>
                <a:sym typeface="Lato"/>
              </a:defRPr>
            </a:lvl1pPr>
            <a:lvl2pPr lvl="1" algn="ctr" rtl="0">
              <a:spcBef>
                <a:spcPts val="0"/>
              </a:spcBef>
              <a:spcAft>
                <a:spcPts val="0"/>
              </a:spcAft>
              <a:buSzPts val="2800"/>
              <a:buFont typeface="Lato"/>
              <a:buNone/>
              <a:defRPr b="1">
                <a:latin typeface="Lato"/>
                <a:ea typeface="Lato"/>
                <a:cs typeface="Lato"/>
                <a:sym typeface="Lato"/>
              </a:defRPr>
            </a:lvl2pPr>
            <a:lvl3pPr lvl="2" algn="ctr" rtl="0">
              <a:spcBef>
                <a:spcPts val="0"/>
              </a:spcBef>
              <a:spcAft>
                <a:spcPts val="0"/>
              </a:spcAft>
              <a:buSzPts val="2800"/>
              <a:buFont typeface="Lato"/>
              <a:buNone/>
              <a:defRPr b="1">
                <a:latin typeface="Lato"/>
                <a:ea typeface="Lato"/>
                <a:cs typeface="Lato"/>
                <a:sym typeface="Lato"/>
              </a:defRPr>
            </a:lvl3pPr>
            <a:lvl4pPr lvl="3" algn="ctr" rtl="0">
              <a:spcBef>
                <a:spcPts val="0"/>
              </a:spcBef>
              <a:spcAft>
                <a:spcPts val="0"/>
              </a:spcAft>
              <a:buSzPts val="2800"/>
              <a:buFont typeface="Lato"/>
              <a:buNone/>
              <a:defRPr b="1">
                <a:latin typeface="Lato"/>
                <a:ea typeface="Lato"/>
                <a:cs typeface="Lato"/>
                <a:sym typeface="Lato"/>
              </a:defRPr>
            </a:lvl4pPr>
            <a:lvl5pPr lvl="4" algn="ctr" rtl="0">
              <a:spcBef>
                <a:spcPts val="0"/>
              </a:spcBef>
              <a:spcAft>
                <a:spcPts val="0"/>
              </a:spcAft>
              <a:buSzPts val="2800"/>
              <a:buFont typeface="Lato"/>
              <a:buNone/>
              <a:defRPr b="1">
                <a:latin typeface="Lato"/>
                <a:ea typeface="Lato"/>
                <a:cs typeface="Lato"/>
                <a:sym typeface="Lato"/>
              </a:defRPr>
            </a:lvl5pPr>
            <a:lvl6pPr lvl="5" algn="ctr" rtl="0">
              <a:spcBef>
                <a:spcPts val="0"/>
              </a:spcBef>
              <a:spcAft>
                <a:spcPts val="0"/>
              </a:spcAft>
              <a:buSzPts val="2800"/>
              <a:buFont typeface="Lato"/>
              <a:buNone/>
              <a:defRPr b="1">
                <a:latin typeface="Lato"/>
                <a:ea typeface="Lato"/>
                <a:cs typeface="Lato"/>
                <a:sym typeface="Lato"/>
              </a:defRPr>
            </a:lvl6pPr>
            <a:lvl7pPr lvl="6" algn="ctr" rtl="0">
              <a:spcBef>
                <a:spcPts val="0"/>
              </a:spcBef>
              <a:spcAft>
                <a:spcPts val="0"/>
              </a:spcAft>
              <a:buSzPts val="2800"/>
              <a:buFont typeface="Lato"/>
              <a:buNone/>
              <a:defRPr b="1">
                <a:latin typeface="Lato"/>
                <a:ea typeface="Lato"/>
                <a:cs typeface="Lato"/>
                <a:sym typeface="Lato"/>
              </a:defRPr>
            </a:lvl7pPr>
            <a:lvl8pPr lvl="7" algn="ctr" rtl="0">
              <a:spcBef>
                <a:spcPts val="0"/>
              </a:spcBef>
              <a:spcAft>
                <a:spcPts val="0"/>
              </a:spcAft>
              <a:buSzPts val="2800"/>
              <a:buFont typeface="Lato"/>
              <a:buNone/>
              <a:defRPr b="1">
                <a:latin typeface="Lato"/>
                <a:ea typeface="Lato"/>
                <a:cs typeface="Lato"/>
                <a:sym typeface="Lato"/>
              </a:defRPr>
            </a:lvl8pPr>
            <a:lvl9pPr lvl="8" algn="ctr" rtl="0">
              <a:spcBef>
                <a:spcPts val="0"/>
              </a:spcBef>
              <a:spcAft>
                <a:spcPts val="0"/>
              </a:spcAft>
              <a:buSzPts val="2800"/>
              <a:buFont typeface="Lato"/>
              <a:buNone/>
              <a:defRPr b="1">
                <a:latin typeface="Lato"/>
                <a:ea typeface="Lato"/>
                <a:cs typeface="Lato"/>
                <a:sym typeface="Lato"/>
              </a:defRPr>
            </a:lvl9pPr>
          </a:lstStyle>
          <a:p>
            <a:endParaRPr/>
          </a:p>
        </p:txBody>
      </p:sp>
      <p:grpSp>
        <p:nvGrpSpPr>
          <p:cNvPr id="234" name="Google Shape;234;p20"/>
          <p:cNvGrpSpPr/>
          <p:nvPr/>
        </p:nvGrpSpPr>
        <p:grpSpPr>
          <a:xfrm rot="10800000">
            <a:off x="8436951" y="4479012"/>
            <a:ext cx="510546" cy="459178"/>
            <a:chOff x="515873" y="2377674"/>
            <a:chExt cx="725105" cy="721070"/>
          </a:xfrm>
        </p:grpSpPr>
        <p:grpSp>
          <p:nvGrpSpPr>
            <p:cNvPr id="235" name="Google Shape;235;p20"/>
            <p:cNvGrpSpPr/>
            <p:nvPr/>
          </p:nvGrpSpPr>
          <p:grpSpPr>
            <a:xfrm rot="5400000">
              <a:off x="276626" y="2623722"/>
              <a:ext cx="714270" cy="235775"/>
              <a:chOff x="5845800" y="-1041575"/>
              <a:chExt cx="3198700" cy="513000"/>
            </a:xfrm>
          </p:grpSpPr>
          <p:sp>
            <p:nvSpPr>
              <p:cNvPr id="236" name="Google Shape;236;p20"/>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0"/>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0"/>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 name="Google Shape;239;p20"/>
            <p:cNvGrpSpPr/>
            <p:nvPr/>
          </p:nvGrpSpPr>
          <p:grpSpPr>
            <a:xfrm>
              <a:off x="516153" y="2377674"/>
              <a:ext cx="724825" cy="235775"/>
              <a:chOff x="5845800" y="-1041575"/>
              <a:chExt cx="3198700" cy="513000"/>
            </a:xfrm>
          </p:grpSpPr>
          <p:sp>
            <p:nvSpPr>
              <p:cNvPr id="240" name="Google Shape;240;p20"/>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0"/>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0"/>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extLst>
    <p:ext uri="{DCECCB84-F9BA-43D5-87BE-67443E8EF086}">
      <p15:sldGuideLst xmlns:p15="http://schemas.microsoft.com/office/powerpoint/2012/main">
        <p15:guide id="1" orient="horz" pos="228">
          <p15:clr>
            <a:srgbClr val="FA7B17"/>
          </p15:clr>
        </p15:guide>
        <p15:guide id="2" orient="horz" pos="170">
          <p15:clr>
            <a:srgbClr val="FA7B17"/>
          </p15:clr>
        </p15:guide>
        <p15:guide id="3" pos="5315">
          <p15:clr>
            <a:srgbClr val="FA7B17"/>
          </p15:clr>
        </p15:guide>
        <p15:guide id="4" pos="465">
          <p15:clr>
            <a:srgbClr val="FA7B17"/>
          </p15:clr>
        </p15:guide>
        <p15:guide id="5" orient="horz" pos="454">
          <p15:clr>
            <a:srgbClr val="FA7B17"/>
          </p15:clr>
        </p15:guide>
        <p15:guide id="6" orient="horz" pos="3012">
          <p15:clr>
            <a:srgbClr val="FA7B17"/>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 title  16">
  <p:cSld name="TITLE_AND_BODY_20">
    <p:spTree>
      <p:nvGrpSpPr>
        <p:cNvPr id="1" name="Shape 243"/>
        <p:cNvGrpSpPr/>
        <p:nvPr/>
      </p:nvGrpSpPr>
      <p:grpSpPr>
        <a:xfrm>
          <a:off x="0" y="0"/>
          <a:ext cx="0" cy="0"/>
          <a:chOff x="0" y="0"/>
          <a:chExt cx="0" cy="0"/>
        </a:xfrm>
      </p:grpSpPr>
      <p:sp>
        <p:nvSpPr>
          <p:cNvPr id="244" name="Google Shape;244;p21"/>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lvl1pPr lvl="0" rtl="0">
              <a:buNone/>
              <a:defRPr>
                <a:solidFill>
                  <a:srgbClr val="000000"/>
                </a:solidFill>
                <a:latin typeface="Lato"/>
                <a:ea typeface="Lato"/>
                <a:cs typeface="Lato"/>
                <a:sym typeface="Lato"/>
              </a:defRPr>
            </a:lvl1pPr>
            <a:lvl2pPr lvl="1" rtl="0">
              <a:buNone/>
              <a:defRPr>
                <a:solidFill>
                  <a:srgbClr val="000000"/>
                </a:solidFill>
                <a:latin typeface="Lato"/>
                <a:ea typeface="Lato"/>
                <a:cs typeface="Lato"/>
                <a:sym typeface="Lato"/>
              </a:defRPr>
            </a:lvl2pPr>
            <a:lvl3pPr lvl="2" rtl="0">
              <a:buNone/>
              <a:defRPr>
                <a:solidFill>
                  <a:srgbClr val="000000"/>
                </a:solidFill>
                <a:latin typeface="Lato"/>
                <a:ea typeface="Lato"/>
                <a:cs typeface="Lato"/>
                <a:sym typeface="Lato"/>
              </a:defRPr>
            </a:lvl3pPr>
            <a:lvl4pPr lvl="3" rtl="0">
              <a:buNone/>
              <a:defRPr>
                <a:solidFill>
                  <a:srgbClr val="000000"/>
                </a:solidFill>
                <a:latin typeface="Lato"/>
                <a:ea typeface="Lato"/>
                <a:cs typeface="Lato"/>
                <a:sym typeface="Lato"/>
              </a:defRPr>
            </a:lvl4pPr>
            <a:lvl5pPr lvl="4" rtl="0">
              <a:buNone/>
              <a:defRPr>
                <a:solidFill>
                  <a:srgbClr val="000000"/>
                </a:solidFill>
                <a:latin typeface="Lato"/>
                <a:ea typeface="Lato"/>
                <a:cs typeface="Lato"/>
                <a:sym typeface="Lato"/>
              </a:defRPr>
            </a:lvl5pPr>
            <a:lvl6pPr lvl="5" rtl="0">
              <a:buNone/>
              <a:defRPr>
                <a:solidFill>
                  <a:srgbClr val="000000"/>
                </a:solidFill>
                <a:latin typeface="Lato"/>
                <a:ea typeface="Lato"/>
                <a:cs typeface="Lato"/>
                <a:sym typeface="Lato"/>
              </a:defRPr>
            </a:lvl6pPr>
            <a:lvl7pPr lvl="6" rtl="0">
              <a:buNone/>
              <a:defRPr>
                <a:solidFill>
                  <a:srgbClr val="000000"/>
                </a:solidFill>
                <a:latin typeface="Lato"/>
                <a:ea typeface="Lato"/>
                <a:cs typeface="Lato"/>
                <a:sym typeface="Lato"/>
              </a:defRPr>
            </a:lvl7pPr>
            <a:lvl8pPr lvl="7" rtl="0">
              <a:buNone/>
              <a:defRPr>
                <a:solidFill>
                  <a:srgbClr val="000000"/>
                </a:solidFill>
                <a:latin typeface="Lato"/>
                <a:ea typeface="Lato"/>
                <a:cs typeface="Lato"/>
                <a:sym typeface="Lato"/>
              </a:defRPr>
            </a:lvl8pPr>
            <a:lvl9pPr lvl="8" rtl="0">
              <a:buNone/>
              <a:defRPr>
                <a:solidFill>
                  <a:srgbClr val="000000"/>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‹nr.›</a:t>
            </a:fld>
            <a:endParaRPr/>
          </a:p>
        </p:txBody>
      </p:sp>
      <p:grpSp>
        <p:nvGrpSpPr>
          <p:cNvPr id="245" name="Google Shape;245;p21"/>
          <p:cNvGrpSpPr/>
          <p:nvPr/>
        </p:nvGrpSpPr>
        <p:grpSpPr>
          <a:xfrm>
            <a:off x="227153" y="283486"/>
            <a:ext cx="510546" cy="459178"/>
            <a:chOff x="515873" y="2377674"/>
            <a:chExt cx="725105" cy="721070"/>
          </a:xfrm>
        </p:grpSpPr>
        <p:grpSp>
          <p:nvGrpSpPr>
            <p:cNvPr id="246" name="Google Shape;246;p21"/>
            <p:cNvGrpSpPr/>
            <p:nvPr/>
          </p:nvGrpSpPr>
          <p:grpSpPr>
            <a:xfrm rot="5400000">
              <a:off x="276626" y="2623722"/>
              <a:ext cx="714270" cy="235775"/>
              <a:chOff x="5845800" y="-1041575"/>
              <a:chExt cx="3198700" cy="513000"/>
            </a:xfrm>
          </p:grpSpPr>
          <p:sp>
            <p:nvSpPr>
              <p:cNvPr id="247" name="Google Shape;247;p21"/>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1"/>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1"/>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 name="Google Shape;250;p21"/>
            <p:cNvGrpSpPr/>
            <p:nvPr/>
          </p:nvGrpSpPr>
          <p:grpSpPr>
            <a:xfrm>
              <a:off x="516153" y="2377674"/>
              <a:ext cx="724825" cy="235775"/>
              <a:chOff x="5845800" y="-1041575"/>
              <a:chExt cx="3198700" cy="513000"/>
            </a:xfrm>
          </p:grpSpPr>
          <p:sp>
            <p:nvSpPr>
              <p:cNvPr id="251" name="Google Shape;251;p21"/>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1"/>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1"/>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54" name="Google Shape;254;p21"/>
          <p:cNvPicPr preferRelativeResize="0"/>
          <p:nvPr/>
        </p:nvPicPr>
        <p:blipFill rotWithShape="1">
          <a:blip r:embed="rId2">
            <a:alphaModFix/>
          </a:blip>
          <a:srcRect r="75475"/>
          <a:stretch/>
        </p:blipFill>
        <p:spPr>
          <a:xfrm>
            <a:off x="8544227" y="204700"/>
            <a:ext cx="193824" cy="157517"/>
          </a:xfrm>
          <a:prstGeom prst="rect">
            <a:avLst/>
          </a:prstGeom>
          <a:noFill/>
          <a:ln>
            <a:noFill/>
          </a:ln>
        </p:spPr>
      </p:pic>
      <p:sp>
        <p:nvSpPr>
          <p:cNvPr id="255" name="Google Shape;255;p21"/>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lvl1pPr lvl="0"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1pPr>
            <a:lvl2pPr lvl="1"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2pPr>
            <a:lvl3pPr lvl="2"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3pPr>
            <a:lvl4pPr lvl="3"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4pPr>
            <a:lvl5pPr lvl="4"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5pPr>
            <a:lvl6pPr lvl="5"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6pPr>
            <a:lvl7pPr lvl="6"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7pPr>
            <a:lvl8pPr lvl="7"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8pPr>
            <a:lvl9pPr lvl="8" algn="r" rtl="0">
              <a:spcBef>
                <a:spcPts val="0"/>
              </a:spcBef>
              <a:spcAft>
                <a:spcPts val="0"/>
              </a:spcAft>
              <a:buClr>
                <a:srgbClr val="000000"/>
              </a:buClr>
              <a:buSzPts val="1000"/>
              <a:buFont typeface="Lato"/>
              <a:buNone/>
              <a:defRPr sz="1000">
                <a:solidFill>
                  <a:srgbClr val="000000"/>
                </a:solidFill>
                <a:latin typeface="Lato"/>
                <a:ea typeface="Lato"/>
                <a:cs typeface="Lato"/>
                <a:sym typeface="Lato"/>
              </a:defRPr>
            </a:lvl9pPr>
          </a:lstStyle>
          <a:p>
            <a:endParaRPr/>
          </a:p>
        </p:txBody>
      </p:sp>
      <p:sp>
        <p:nvSpPr>
          <p:cNvPr id="256" name="Google Shape;256;p21"/>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Lato"/>
              <a:buNone/>
              <a:defRPr b="1">
                <a:latin typeface="Lato"/>
                <a:ea typeface="Lato"/>
                <a:cs typeface="Lato"/>
                <a:sym typeface="Lato"/>
              </a:defRPr>
            </a:lvl1pPr>
            <a:lvl2pPr lvl="1" algn="ctr" rtl="0">
              <a:spcBef>
                <a:spcPts val="0"/>
              </a:spcBef>
              <a:spcAft>
                <a:spcPts val="0"/>
              </a:spcAft>
              <a:buSzPts val="2800"/>
              <a:buFont typeface="Lato"/>
              <a:buNone/>
              <a:defRPr b="1">
                <a:latin typeface="Lato"/>
                <a:ea typeface="Lato"/>
                <a:cs typeface="Lato"/>
                <a:sym typeface="Lato"/>
              </a:defRPr>
            </a:lvl2pPr>
            <a:lvl3pPr lvl="2" algn="ctr" rtl="0">
              <a:spcBef>
                <a:spcPts val="0"/>
              </a:spcBef>
              <a:spcAft>
                <a:spcPts val="0"/>
              </a:spcAft>
              <a:buSzPts val="2800"/>
              <a:buFont typeface="Lato"/>
              <a:buNone/>
              <a:defRPr b="1">
                <a:latin typeface="Lato"/>
                <a:ea typeface="Lato"/>
                <a:cs typeface="Lato"/>
                <a:sym typeface="Lato"/>
              </a:defRPr>
            </a:lvl3pPr>
            <a:lvl4pPr lvl="3" algn="ctr" rtl="0">
              <a:spcBef>
                <a:spcPts val="0"/>
              </a:spcBef>
              <a:spcAft>
                <a:spcPts val="0"/>
              </a:spcAft>
              <a:buSzPts val="2800"/>
              <a:buFont typeface="Lato"/>
              <a:buNone/>
              <a:defRPr b="1">
                <a:latin typeface="Lato"/>
                <a:ea typeface="Lato"/>
                <a:cs typeface="Lato"/>
                <a:sym typeface="Lato"/>
              </a:defRPr>
            </a:lvl4pPr>
            <a:lvl5pPr lvl="4" algn="ctr" rtl="0">
              <a:spcBef>
                <a:spcPts val="0"/>
              </a:spcBef>
              <a:spcAft>
                <a:spcPts val="0"/>
              </a:spcAft>
              <a:buSzPts val="2800"/>
              <a:buFont typeface="Lato"/>
              <a:buNone/>
              <a:defRPr b="1">
                <a:latin typeface="Lato"/>
                <a:ea typeface="Lato"/>
                <a:cs typeface="Lato"/>
                <a:sym typeface="Lato"/>
              </a:defRPr>
            </a:lvl5pPr>
            <a:lvl6pPr lvl="5" algn="ctr" rtl="0">
              <a:spcBef>
                <a:spcPts val="0"/>
              </a:spcBef>
              <a:spcAft>
                <a:spcPts val="0"/>
              </a:spcAft>
              <a:buSzPts val="2800"/>
              <a:buFont typeface="Lato"/>
              <a:buNone/>
              <a:defRPr b="1">
                <a:latin typeface="Lato"/>
                <a:ea typeface="Lato"/>
                <a:cs typeface="Lato"/>
                <a:sym typeface="Lato"/>
              </a:defRPr>
            </a:lvl6pPr>
            <a:lvl7pPr lvl="6" algn="ctr" rtl="0">
              <a:spcBef>
                <a:spcPts val="0"/>
              </a:spcBef>
              <a:spcAft>
                <a:spcPts val="0"/>
              </a:spcAft>
              <a:buSzPts val="2800"/>
              <a:buFont typeface="Lato"/>
              <a:buNone/>
              <a:defRPr b="1">
                <a:latin typeface="Lato"/>
                <a:ea typeface="Lato"/>
                <a:cs typeface="Lato"/>
                <a:sym typeface="Lato"/>
              </a:defRPr>
            </a:lvl7pPr>
            <a:lvl8pPr lvl="7" algn="ctr" rtl="0">
              <a:spcBef>
                <a:spcPts val="0"/>
              </a:spcBef>
              <a:spcAft>
                <a:spcPts val="0"/>
              </a:spcAft>
              <a:buSzPts val="2800"/>
              <a:buFont typeface="Lato"/>
              <a:buNone/>
              <a:defRPr b="1">
                <a:latin typeface="Lato"/>
                <a:ea typeface="Lato"/>
                <a:cs typeface="Lato"/>
                <a:sym typeface="Lato"/>
              </a:defRPr>
            </a:lvl8pPr>
            <a:lvl9pPr lvl="8" algn="ctr" rtl="0">
              <a:spcBef>
                <a:spcPts val="0"/>
              </a:spcBef>
              <a:spcAft>
                <a:spcPts val="0"/>
              </a:spcAft>
              <a:buSzPts val="2800"/>
              <a:buFont typeface="Lato"/>
              <a:buNone/>
              <a:defRPr b="1">
                <a:latin typeface="Lato"/>
                <a:ea typeface="Lato"/>
                <a:cs typeface="Lato"/>
                <a:sym typeface="Lato"/>
              </a:defRPr>
            </a:lvl9pPr>
          </a:lstStyle>
          <a:p>
            <a:endParaRPr/>
          </a:p>
        </p:txBody>
      </p:sp>
      <p:grpSp>
        <p:nvGrpSpPr>
          <p:cNvPr id="257" name="Google Shape;257;p21"/>
          <p:cNvGrpSpPr/>
          <p:nvPr/>
        </p:nvGrpSpPr>
        <p:grpSpPr>
          <a:xfrm rot="10800000">
            <a:off x="8436951" y="4479012"/>
            <a:ext cx="510546" cy="459178"/>
            <a:chOff x="515873" y="2377674"/>
            <a:chExt cx="725105" cy="721070"/>
          </a:xfrm>
        </p:grpSpPr>
        <p:grpSp>
          <p:nvGrpSpPr>
            <p:cNvPr id="258" name="Google Shape;258;p21"/>
            <p:cNvGrpSpPr/>
            <p:nvPr/>
          </p:nvGrpSpPr>
          <p:grpSpPr>
            <a:xfrm rot="5400000">
              <a:off x="276626" y="2623722"/>
              <a:ext cx="714270" cy="235775"/>
              <a:chOff x="5845800" y="-1041575"/>
              <a:chExt cx="3198700" cy="513000"/>
            </a:xfrm>
          </p:grpSpPr>
          <p:sp>
            <p:nvSpPr>
              <p:cNvPr id="259" name="Google Shape;259;p21"/>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1"/>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1"/>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 name="Google Shape;262;p21"/>
            <p:cNvGrpSpPr/>
            <p:nvPr/>
          </p:nvGrpSpPr>
          <p:grpSpPr>
            <a:xfrm>
              <a:off x="516153" y="2377674"/>
              <a:ext cx="724825" cy="235775"/>
              <a:chOff x="5845800" y="-1041575"/>
              <a:chExt cx="3198700" cy="513000"/>
            </a:xfrm>
          </p:grpSpPr>
          <p:sp>
            <p:nvSpPr>
              <p:cNvPr id="263" name="Google Shape;263;p21"/>
              <p:cNvSpPr/>
              <p:nvPr/>
            </p:nvSpPr>
            <p:spPr>
              <a:xfrm>
                <a:off x="6021700" y="-1041575"/>
                <a:ext cx="2781000" cy="513000"/>
              </a:xfrm>
              <a:prstGeom prst="roundRect">
                <a:avLst>
                  <a:gd name="adj" fmla="val 16667"/>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1"/>
              <p:cNvSpPr/>
              <p:nvPr/>
            </p:nvSpPr>
            <p:spPr>
              <a:xfrm>
                <a:off x="58458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1"/>
              <p:cNvSpPr/>
              <p:nvPr/>
            </p:nvSpPr>
            <p:spPr>
              <a:xfrm>
                <a:off x="8496100" y="-1041575"/>
                <a:ext cx="548400" cy="513000"/>
              </a:xfrm>
              <a:prstGeom prst="ellipse">
                <a:avLst/>
              </a:pr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extLst>
    <p:ext uri="{DCECCB84-F9BA-43D5-87BE-67443E8EF086}">
      <p15:sldGuideLst xmlns:p15="http://schemas.microsoft.com/office/powerpoint/2012/main">
        <p15:guide id="1" orient="horz" pos="228">
          <p15:clr>
            <a:srgbClr val="FA7B17"/>
          </p15:clr>
        </p15:guide>
        <p15:guide id="2" orient="horz" pos="170">
          <p15:clr>
            <a:srgbClr val="FA7B17"/>
          </p15:clr>
        </p15:guide>
        <p15:guide id="3" pos="5315">
          <p15:clr>
            <a:srgbClr val="FA7B17"/>
          </p15:clr>
        </p15:guide>
        <p15:guide id="4" pos="465">
          <p15:clr>
            <a:srgbClr val="FA7B17"/>
          </p15:clr>
        </p15:guide>
        <p15:guide id="5" orient="horz" pos="454">
          <p15:clr>
            <a:srgbClr val="FA7B17"/>
          </p15:clr>
        </p15:guide>
        <p15:guide id="6" orient="horz" pos="301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mailto:james.nix@transportenvironment.org"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2"/>
          <p:cNvSpPr txBox="1">
            <a:spLocks noGrp="1"/>
          </p:cNvSpPr>
          <p:nvPr>
            <p:ph type="ctrTitle"/>
          </p:nvPr>
        </p:nvSpPr>
        <p:spPr>
          <a:xfrm>
            <a:off x="904875" y="744575"/>
            <a:ext cx="6229200" cy="2052600"/>
          </a:xfrm>
          <a:prstGeom prst="rect">
            <a:avLst/>
          </a:prstGeom>
        </p:spPr>
        <p:txBody>
          <a:bodyPr spcFirstLastPara="1" wrap="square" lIns="91425" tIns="91425" rIns="91425" bIns="91425" anchor="b" anchorCtr="0">
            <a:normAutofit fontScale="90000"/>
          </a:bodyPr>
          <a:lstStyle/>
          <a:p>
            <a:pPr marL="0" lvl="0" indent="0" algn="r" rtl="0">
              <a:spcBef>
                <a:spcPts val="0"/>
              </a:spcBef>
              <a:spcAft>
                <a:spcPts val="0"/>
              </a:spcAft>
              <a:buNone/>
            </a:pPr>
            <a:r>
              <a:rPr lang="en"/>
              <a:t>Direct Vision proposal for a compromise</a:t>
            </a:r>
            <a:endParaRPr/>
          </a:p>
        </p:txBody>
      </p:sp>
      <p:sp>
        <p:nvSpPr>
          <p:cNvPr id="271" name="Google Shape;271;p22"/>
          <p:cNvSpPr txBox="1">
            <a:spLocks noGrp="1"/>
          </p:cNvSpPr>
          <p:nvPr>
            <p:ph type="title" idx="2"/>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272" name="Google Shape;272;p22"/>
          <p:cNvSpPr txBox="1">
            <a:spLocks noGrp="1"/>
          </p:cNvSpPr>
          <p:nvPr>
            <p:ph type="subTitle" idx="1"/>
          </p:nvPr>
        </p:nvSpPr>
        <p:spPr>
          <a:xfrm>
            <a:off x="1133475" y="2834125"/>
            <a:ext cx="5981700" cy="792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r>
              <a:rPr lang="en" dirty="0"/>
              <a:t>VRU Proxi 17 - 10th March 2021</a:t>
            </a:r>
            <a:endParaRPr dirty="0"/>
          </a:p>
        </p:txBody>
      </p:sp>
      <p:sp>
        <p:nvSpPr>
          <p:cNvPr id="2" name="Tekstvak 1">
            <a:extLst>
              <a:ext uri="{FF2B5EF4-FFF2-40B4-BE49-F238E27FC236}">
                <a16:creationId xmlns:a16="http://schemas.microsoft.com/office/drawing/2014/main" id="{AD8306FA-BA1E-4300-9BB4-73EAD9EB8042}"/>
              </a:ext>
            </a:extLst>
          </p:cNvPr>
          <p:cNvSpPr txBox="1"/>
          <p:nvPr/>
        </p:nvSpPr>
        <p:spPr>
          <a:xfrm>
            <a:off x="77972" y="4835723"/>
            <a:ext cx="1548822" cy="307777"/>
          </a:xfrm>
          <a:prstGeom prst="rect">
            <a:avLst/>
          </a:prstGeom>
          <a:noFill/>
        </p:spPr>
        <p:txBody>
          <a:bodyPr wrap="none" rtlCol="0">
            <a:spAutoFit/>
          </a:bodyPr>
          <a:lstStyle/>
          <a:p>
            <a:r>
              <a:rPr lang="nl-NL" dirty="0"/>
              <a:t>VRU-Proxi-17-14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31"/>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53" name="Google Shape;353;p31"/>
          <p:cNvSpPr txBox="1">
            <a:spLocks noGrp="1"/>
          </p:cNvSpPr>
          <p:nvPr>
            <p:ph type="title" idx="2"/>
          </p:nvPr>
        </p:nvSpPr>
        <p:spPr>
          <a:xfrm>
            <a:off x="147000" y="246538"/>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Suggested next steps</a:t>
            </a:r>
            <a:endParaRPr dirty="0"/>
          </a:p>
        </p:txBody>
      </p:sp>
      <p:sp>
        <p:nvSpPr>
          <p:cNvPr id="354" name="Google Shape;354;p31"/>
          <p:cNvSpPr txBox="1"/>
          <p:nvPr/>
        </p:nvSpPr>
        <p:spPr>
          <a:xfrm>
            <a:off x="72737" y="669675"/>
            <a:ext cx="8853054" cy="4493508"/>
          </a:xfrm>
          <a:prstGeom prst="rect">
            <a:avLst/>
          </a:prstGeom>
          <a:noFill/>
          <a:ln>
            <a:noFill/>
          </a:ln>
        </p:spPr>
        <p:txBody>
          <a:bodyPr spcFirstLastPara="1" wrap="square" lIns="91425" tIns="91425" rIns="91425" bIns="91425" anchor="t" anchorCtr="0">
            <a:spAutoFit/>
          </a:bodyPr>
          <a:lstStyle/>
          <a:p>
            <a:pPr marL="457200" lvl="0" indent="-317500">
              <a:buSzPts val="1400"/>
              <a:buChar char="●"/>
            </a:pPr>
            <a:r>
              <a:rPr lang="en-GB" dirty="0"/>
              <a:t>The TF already reported a lack of a path to consensus, but this was without the benefit of the slides just presented due to time constraints at our side</a:t>
            </a:r>
          </a:p>
          <a:p>
            <a:pPr marL="457200" lvl="0" indent="-317500" algn="l" rtl="0">
              <a:spcBef>
                <a:spcPts val="0"/>
              </a:spcBef>
              <a:spcAft>
                <a:spcPts val="0"/>
              </a:spcAft>
              <a:buSzPts val="1400"/>
              <a:buChar char="●"/>
            </a:pPr>
            <a:r>
              <a:rPr lang="en-GB" dirty="0"/>
              <a:t>We urge CPs to review the proposals and provide direction</a:t>
            </a:r>
          </a:p>
          <a:p>
            <a:pPr marL="139700" lvl="0" algn="l" rtl="0">
              <a:spcBef>
                <a:spcPts val="0"/>
              </a:spcBef>
              <a:spcAft>
                <a:spcPts val="0"/>
              </a:spcAft>
              <a:buSzPts val="1400"/>
            </a:pPr>
            <a:endParaRPr lang="en-GB" dirty="0"/>
          </a:p>
          <a:p>
            <a:pPr marL="139700" lvl="0" algn="l" rtl="0">
              <a:spcBef>
                <a:spcPts val="0"/>
              </a:spcBef>
              <a:spcAft>
                <a:spcPts val="0"/>
              </a:spcAft>
              <a:buSzPts val="1400"/>
            </a:pPr>
            <a:r>
              <a:rPr lang="en-GB" dirty="0"/>
              <a:t>Importantly: </a:t>
            </a:r>
          </a:p>
          <a:p>
            <a:pPr marL="457200" lvl="0" indent="-317500" algn="l" rtl="0">
              <a:spcBef>
                <a:spcPts val="0"/>
              </a:spcBef>
              <a:spcAft>
                <a:spcPts val="0"/>
              </a:spcAft>
              <a:buSzPts val="1400"/>
              <a:buChar char="●"/>
            </a:pPr>
            <a:r>
              <a:rPr lang="en-GB" dirty="0"/>
              <a:t>The further </a:t>
            </a:r>
            <a:r>
              <a:rPr lang="en-GB" b="1" dirty="0"/>
              <a:t>proposed</a:t>
            </a:r>
            <a:r>
              <a:rPr lang="en-GB" dirty="0"/>
              <a:t> </a:t>
            </a:r>
            <a:r>
              <a:rPr lang="en-GB" b="1" dirty="0"/>
              <a:t>concession on VRU height</a:t>
            </a:r>
            <a:r>
              <a:rPr lang="en-GB" dirty="0"/>
              <a:t>, proposed for B and B+, would require 11 – 15 days work for LDS to propose new minima figures (i.e. for both the total for all 3 sides, and to the front)</a:t>
            </a:r>
          </a:p>
          <a:p>
            <a:pPr marL="457200" lvl="0" indent="-317500" algn="l" rtl="0">
              <a:spcBef>
                <a:spcPts val="0"/>
              </a:spcBef>
              <a:spcAft>
                <a:spcPts val="0"/>
              </a:spcAft>
              <a:buSzPts val="1400"/>
              <a:buChar char="●"/>
            </a:pPr>
            <a:r>
              <a:rPr lang="en-GB" dirty="0"/>
              <a:t>A further method change could be considered regarding </a:t>
            </a:r>
            <a:r>
              <a:rPr lang="en-GB" b="1" dirty="0"/>
              <a:t>calculation of the minimum to the front</a:t>
            </a:r>
            <a:r>
              <a:rPr lang="en-GB" dirty="0"/>
              <a:t>, namely, instead of seeing only between the A pillars to seeing into a rectangular volume to the front. While this may facilitate the rounding of cabs (e.g. the A pillars move closer with more seen either side of them) it would require approx. 10 – 12 days of work at LDS </a:t>
            </a:r>
          </a:p>
          <a:p>
            <a:pPr marL="457200" lvl="0" indent="-317500" algn="l" rtl="0">
              <a:spcBef>
                <a:spcPts val="0"/>
              </a:spcBef>
              <a:spcAft>
                <a:spcPts val="0"/>
              </a:spcAft>
              <a:buSzPts val="1400"/>
              <a:buChar char="●"/>
            </a:pPr>
            <a:r>
              <a:rPr lang="en-GB" dirty="0"/>
              <a:t>If there is support / appetite to scope these two significant method changes, it’s vital to note there is </a:t>
            </a:r>
            <a:r>
              <a:rPr lang="en-GB" b="1" dirty="0"/>
              <a:t>no funding model for further LDS work,</a:t>
            </a:r>
            <a:r>
              <a:rPr lang="en-GB" dirty="0"/>
              <a:t> and CPs are asked to advise on this issue </a:t>
            </a:r>
          </a:p>
          <a:p>
            <a:pPr marL="457200" lvl="0" indent="-317500" algn="l" rtl="0">
              <a:spcBef>
                <a:spcPts val="0"/>
              </a:spcBef>
              <a:spcAft>
                <a:spcPts val="0"/>
              </a:spcAft>
              <a:buSzPts val="1400"/>
              <a:buChar char="●"/>
            </a:pPr>
            <a:endParaRPr lang="en-GB" dirty="0"/>
          </a:p>
          <a:p>
            <a:pPr marL="139700" lvl="0" algn="l" rtl="0">
              <a:spcBef>
                <a:spcPts val="0"/>
              </a:spcBef>
              <a:spcAft>
                <a:spcPts val="0"/>
              </a:spcAft>
              <a:buSzPts val="1400"/>
            </a:pPr>
            <a:r>
              <a:rPr lang="en" dirty="0"/>
              <a:t>Finally: </a:t>
            </a:r>
          </a:p>
          <a:p>
            <a:pPr marL="457200" lvl="0" indent="-317500" algn="l" rtl="0">
              <a:spcBef>
                <a:spcPts val="0"/>
              </a:spcBef>
              <a:spcAft>
                <a:spcPts val="0"/>
              </a:spcAft>
              <a:buSzPts val="1400"/>
              <a:buChar char="●"/>
            </a:pPr>
            <a:r>
              <a:rPr lang="en" dirty="0"/>
              <a:t>We note that resolving direct vision without further delay is of benefit to industry (2026 EU legal date for application to new types)</a:t>
            </a:r>
          </a:p>
          <a:p>
            <a:pPr marL="457200" lvl="1" indent="-317500">
              <a:buSzPts val="1400"/>
              <a:buFont typeface="Arial"/>
              <a:buChar char="●"/>
            </a:pPr>
            <a:r>
              <a:rPr lang="en" dirty="0"/>
              <a:t>Consensus has been reached on the total combined view and differentiation into A, B and B+. </a:t>
            </a:r>
            <a:r>
              <a:rPr lang="en-US" dirty="0"/>
              <a:t>To make a start on text, </a:t>
            </a:r>
            <a:r>
              <a:rPr lang="en" b="1" dirty="0"/>
              <a:t>drafting on some elements could begin</a:t>
            </a:r>
            <a:r>
              <a:rPr lang="en" dirty="0"/>
              <a:t> while modelling work is ongoing on others</a:t>
            </a:r>
          </a:p>
          <a:p>
            <a:pPr marL="457200" lvl="1" indent="-317500">
              <a:buSzPts val="1400"/>
              <a:buFont typeface="Arial"/>
              <a:buChar char="●"/>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itle 2"/>
          <p:cNvSpPr>
            <a:spLocks noGrp="1"/>
          </p:cNvSpPr>
          <p:nvPr>
            <p:ph type="title" idx="2"/>
          </p:nvPr>
        </p:nvSpPr>
        <p:spPr>
          <a:xfrm>
            <a:off x="374045" y="2171624"/>
            <a:ext cx="8520600" cy="572700"/>
          </a:xfrm>
        </p:spPr>
        <p:txBody>
          <a:bodyPr>
            <a:normAutofit fontScale="90000"/>
          </a:bodyPr>
          <a:lstStyle/>
          <a:p>
            <a:r>
              <a:rPr lang="en-GB" dirty="0"/>
              <a:t>Thank you</a:t>
            </a:r>
            <a:endParaRPr lang="en-US" dirty="0"/>
          </a:p>
        </p:txBody>
      </p:sp>
      <p:sp>
        <p:nvSpPr>
          <p:cNvPr id="4" name="Google Shape;272;p22"/>
          <p:cNvSpPr txBox="1">
            <a:spLocks/>
          </p:cNvSpPr>
          <p:nvPr/>
        </p:nvSpPr>
        <p:spPr>
          <a:xfrm>
            <a:off x="2275579" y="3029555"/>
            <a:ext cx="4189768" cy="7926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rgbClr val="000000"/>
              </a:buClr>
              <a:buSzPts val="2800"/>
              <a:buFont typeface="Lato"/>
              <a:buNone/>
              <a:defRPr sz="2800" b="0" i="0" u="none" strike="noStrike" cap="none">
                <a:solidFill>
                  <a:srgbClr val="000000"/>
                </a:solidFill>
                <a:latin typeface="Lato"/>
                <a:ea typeface="Lato"/>
                <a:cs typeface="Lato"/>
                <a:sym typeface="Lato"/>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r"/>
            <a:r>
              <a:rPr lang="en-US" sz="1600" dirty="0">
                <a:hlinkClick r:id="rId2"/>
              </a:rPr>
              <a:t>james.nix@transportenvironment.org</a:t>
            </a:r>
            <a:r>
              <a:rPr lang="en-US" sz="1600" dirty="0"/>
              <a:t> </a:t>
            </a:r>
          </a:p>
        </p:txBody>
      </p:sp>
    </p:spTree>
    <p:extLst>
      <p:ext uri="{BB962C8B-B14F-4D97-AF65-F5344CB8AC3E}">
        <p14:creationId xmlns:p14="http://schemas.microsoft.com/office/powerpoint/2010/main" val="169796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3"/>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
        <p:nvSpPr>
          <p:cNvPr id="278" name="Google Shape;278;p23"/>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279" name="Google Shape;279;p23"/>
          <p:cNvSpPr txBox="1">
            <a:spLocks noGrp="1"/>
          </p:cNvSpPr>
          <p:nvPr>
            <p:ph type="sldNum" idx="2"/>
          </p:nvPr>
        </p:nvSpPr>
        <p:spPr>
          <a:xfrm>
            <a:off x="6180300" y="144075"/>
            <a:ext cx="2841000" cy="3504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pic>
        <p:nvPicPr>
          <p:cNvPr id="1023" name="Google Shape;1023;p55"/>
          <p:cNvPicPr preferRelativeResize="0"/>
          <p:nvPr/>
        </p:nvPicPr>
        <p:blipFill rotWithShape="1">
          <a:blip r:embed="rId3">
            <a:alphaModFix/>
          </a:blip>
          <a:srcRect/>
          <a:stretch/>
        </p:blipFill>
        <p:spPr>
          <a:xfrm>
            <a:off x="3643801" y="442150"/>
            <a:ext cx="5378452" cy="4701355"/>
          </a:xfrm>
          <a:prstGeom prst="rect">
            <a:avLst/>
          </a:prstGeom>
          <a:noFill/>
          <a:ln>
            <a:noFill/>
          </a:ln>
        </p:spPr>
      </p:pic>
      <p:pic>
        <p:nvPicPr>
          <p:cNvPr id="1024" name="Google Shape;1024;p55"/>
          <p:cNvPicPr preferRelativeResize="0"/>
          <p:nvPr/>
        </p:nvPicPr>
        <p:blipFill rotWithShape="1">
          <a:blip r:embed="rId4">
            <a:alphaModFix/>
          </a:blip>
          <a:srcRect l="1830" r="1839"/>
          <a:stretch/>
        </p:blipFill>
        <p:spPr>
          <a:xfrm>
            <a:off x="3643801" y="442150"/>
            <a:ext cx="5378452" cy="4701354"/>
          </a:xfrm>
          <a:prstGeom prst="rect">
            <a:avLst/>
          </a:prstGeom>
          <a:noFill/>
          <a:ln>
            <a:noFill/>
          </a:ln>
        </p:spPr>
      </p:pic>
      <p:sp>
        <p:nvSpPr>
          <p:cNvPr id="1025" name="Google Shape;1025;p55"/>
          <p:cNvSpPr txBox="1"/>
          <p:nvPr/>
        </p:nvSpPr>
        <p:spPr>
          <a:xfrm>
            <a:off x="485050" y="1269725"/>
            <a:ext cx="4182300" cy="3046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sz="7200" b="1" dirty="0">
              <a:solidFill>
                <a:srgbClr val="000000"/>
              </a:solidFill>
              <a:latin typeface="Play"/>
              <a:ea typeface="Play"/>
              <a:cs typeface="Play"/>
              <a:sym typeface="Play"/>
            </a:endParaRPr>
          </a:p>
          <a:p>
            <a:pPr marL="0" lvl="0" indent="0" algn="l" rtl="0">
              <a:spcBef>
                <a:spcPts val="0"/>
              </a:spcBef>
              <a:spcAft>
                <a:spcPts val="0"/>
              </a:spcAft>
              <a:buNone/>
            </a:pPr>
            <a:r>
              <a:rPr lang="en" sz="4800" dirty="0">
                <a:solidFill>
                  <a:srgbClr val="000000"/>
                </a:solidFill>
                <a:latin typeface="Lato Black"/>
                <a:ea typeface="Lato Black"/>
                <a:cs typeface="Lato Black"/>
                <a:sym typeface="Lato Black"/>
              </a:rPr>
              <a:t>T&amp;E:</a:t>
            </a:r>
            <a:r>
              <a:rPr lang="en" sz="4800" b="1" dirty="0">
                <a:solidFill>
                  <a:srgbClr val="000000"/>
                </a:solidFill>
                <a:latin typeface="Play"/>
                <a:ea typeface="Play"/>
                <a:cs typeface="Play"/>
                <a:sym typeface="Play"/>
              </a:rPr>
              <a:t> </a:t>
            </a:r>
            <a:endParaRPr sz="4800" b="1" dirty="0">
              <a:solidFill>
                <a:srgbClr val="00AEEF"/>
              </a:solidFill>
              <a:latin typeface="Permanent Marker"/>
              <a:ea typeface="Permanent Marker"/>
              <a:cs typeface="Permanent Marker"/>
              <a:sym typeface="Permanent Marker"/>
            </a:endParaRPr>
          </a:p>
          <a:p>
            <a:pPr marL="0" lvl="0" indent="0" algn="l" rtl="0">
              <a:spcBef>
                <a:spcPts val="0"/>
              </a:spcBef>
              <a:spcAft>
                <a:spcPts val="0"/>
              </a:spcAft>
              <a:buNone/>
            </a:pPr>
            <a:r>
              <a:rPr lang="en" sz="4800" dirty="0">
                <a:solidFill>
                  <a:srgbClr val="00AEEF"/>
                </a:solidFill>
                <a:latin typeface="Lato Black"/>
                <a:ea typeface="Lato Black"/>
                <a:cs typeface="Lato Black"/>
                <a:sym typeface="Lato Black"/>
              </a:rPr>
              <a:t>26</a:t>
            </a:r>
            <a:r>
              <a:rPr lang="en" sz="3000" b="1" dirty="0">
                <a:solidFill>
                  <a:srgbClr val="000000"/>
                </a:solidFill>
                <a:latin typeface="Varela Round"/>
                <a:ea typeface="Varela Round"/>
                <a:cs typeface="Varela Round"/>
                <a:sym typeface="Varela Round"/>
              </a:rPr>
              <a:t> </a:t>
            </a:r>
            <a:r>
              <a:rPr lang="en" sz="1800" b="1" dirty="0">
                <a:solidFill>
                  <a:srgbClr val="000000"/>
                </a:solidFill>
                <a:latin typeface="Lato"/>
                <a:ea typeface="Lato"/>
                <a:cs typeface="Lato"/>
                <a:sym typeface="Lato"/>
              </a:rPr>
              <a:t>Countries</a:t>
            </a:r>
            <a:endParaRPr sz="1800" b="1" dirty="0">
              <a:solidFill>
                <a:srgbClr val="000000"/>
              </a:solidFill>
              <a:latin typeface="Lato"/>
              <a:ea typeface="Lato"/>
              <a:cs typeface="Lato"/>
              <a:sym typeface="Lato"/>
            </a:endParaRPr>
          </a:p>
          <a:p>
            <a:pPr marL="0" lvl="0" indent="0" algn="l" rtl="0">
              <a:spcBef>
                <a:spcPts val="0"/>
              </a:spcBef>
              <a:spcAft>
                <a:spcPts val="0"/>
              </a:spcAft>
              <a:buNone/>
            </a:pPr>
            <a:r>
              <a:rPr lang="en" sz="4800" dirty="0">
                <a:solidFill>
                  <a:srgbClr val="00AEEF"/>
                </a:solidFill>
                <a:latin typeface="Lato Black"/>
                <a:ea typeface="Lato Black"/>
                <a:cs typeface="Lato Black"/>
                <a:sym typeface="Lato Black"/>
              </a:rPr>
              <a:t>61</a:t>
            </a:r>
            <a:r>
              <a:rPr lang="en" sz="3000" dirty="0">
                <a:solidFill>
                  <a:srgbClr val="000000"/>
                </a:solidFill>
                <a:latin typeface="Varela Round"/>
                <a:ea typeface="Varela Round"/>
                <a:cs typeface="Varela Round"/>
                <a:sym typeface="Varela Round"/>
              </a:rPr>
              <a:t> </a:t>
            </a:r>
            <a:r>
              <a:rPr lang="en" sz="1800" b="1" dirty="0">
                <a:solidFill>
                  <a:srgbClr val="000000"/>
                </a:solidFill>
                <a:latin typeface="Lato"/>
                <a:ea typeface="Lato"/>
                <a:cs typeface="Lato"/>
                <a:sym typeface="Lato"/>
              </a:rPr>
              <a:t>Members</a:t>
            </a:r>
            <a:endParaRPr sz="1800" b="1" dirty="0">
              <a:solidFill>
                <a:srgbClr val="000000"/>
              </a:solidFill>
              <a:latin typeface="Lato"/>
              <a:ea typeface="Lato"/>
              <a:cs typeface="Lato"/>
              <a:sym typeface="Lato"/>
            </a:endParaRPr>
          </a:p>
          <a:p>
            <a:pPr marL="0" lvl="0" indent="0" algn="l" rtl="0">
              <a:spcBef>
                <a:spcPts val="0"/>
              </a:spcBef>
              <a:spcAft>
                <a:spcPts val="0"/>
              </a:spcAft>
              <a:buNone/>
            </a:pPr>
            <a:r>
              <a:rPr lang="en" sz="4800" dirty="0">
                <a:solidFill>
                  <a:srgbClr val="00AEEF"/>
                </a:solidFill>
                <a:latin typeface="Lato Black"/>
                <a:ea typeface="Lato Black"/>
                <a:cs typeface="Lato Black"/>
                <a:sym typeface="Lato Black"/>
              </a:rPr>
              <a:t>   6</a:t>
            </a:r>
            <a:r>
              <a:rPr lang="en" sz="3000" b="1" dirty="0">
                <a:latin typeface="Lato"/>
                <a:ea typeface="Lato"/>
                <a:cs typeface="Lato"/>
                <a:sym typeface="Lato"/>
              </a:rPr>
              <a:t> </a:t>
            </a:r>
            <a:r>
              <a:rPr lang="en" sz="1800" b="1" dirty="0">
                <a:latin typeface="Lato"/>
                <a:ea typeface="Lato"/>
                <a:cs typeface="Lato"/>
                <a:sym typeface="Lato"/>
              </a:rPr>
              <a:t>National offices</a:t>
            </a:r>
            <a:endParaRPr sz="1800" b="1" dirty="0">
              <a:latin typeface="Lato"/>
              <a:ea typeface="Lato"/>
              <a:cs typeface="Lato"/>
              <a:sym typeface="Lato"/>
            </a:endParaRPr>
          </a:p>
        </p:txBody>
      </p:sp>
      <p:sp>
        <p:nvSpPr>
          <p:cNvPr id="1027" name="Google Shape;1027;p55"/>
          <p:cNvSpPr txBox="1">
            <a:spLocks noGrp="1"/>
          </p:cNvSpPr>
          <p:nvPr>
            <p:ph type="sldNum" idx="12"/>
          </p:nvPr>
        </p:nvSpPr>
        <p:spPr>
          <a:xfrm>
            <a:off x="6180300" y="144075"/>
            <a:ext cx="2841000" cy="35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
        <p:nvSpPr>
          <p:cNvPr id="1028" name="Google Shape;1028;p55"/>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a:p>
        </p:txBody>
      </p:sp>
    </p:spTree>
    <p:extLst>
      <p:ext uri="{BB962C8B-B14F-4D97-AF65-F5344CB8AC3E}">
        <p14:creationId xmlns:p14="http://schemas.microsoft.com/office/powerpoint/2010/main" val="186472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
                                        </p:tgtEl>
                                        <p:attrNameLst>
                                          <p:attrName>style.visibility</p:attrName>
                                        </p:attrNameLst>
                                      </p:cBhvr>
                                      <p:to>
                                        <p:strVal val="visible"/>
                                      </p:to>
                                    </p:set>
                                    <p:animEffect transition="in" filter="fade">
                                      <p:cBhvr>
                                        <p:cTn id="7" dur="1000"/>
                                        <p:tgtEl>
                                          <p:spTgt spid="10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5"/>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03" name="Google Shape;303;p25"/>
          <p:cNvSpPr txBox="1">
            <a:spLocks noGrp="1"/>
          </p:cNvSpPr>
          <p:nvPr>
            <p:ph type="title" idx="2"/>
          </p:nvPr>
        </p:nvSpPr>
        <p:spPr>
          <a:xfrm>
            <a:off x="-258184" y="31927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Background</a:t>
            </a:r>
            <a:endParaRPr dirty="0"/>
          </a:p>
        </p:txBody>
      </p:sp>
      <p:sp>
        <p:nvSpPr>
          <p:cNvPr id="304" name="Google Shape;304;p25"/>
          <p:cNvSpPr txBox="1"/>
          <p:nvPr/>
        </p:nvSpPr>
        <p:spPr>
          <a:xfrm>
            <a:off x="229532" y="980735"/>
            <a:ext cx="5827024" cy="3847177"/>
          </a:xfrm>
          <a:prstGeom prst="rect">
            <a:avLst/>
          </a:prstGeom>
          <a:noFill/>
          <a:ln>
            <a:noFill/>
          </a:ln>
        </p:spPr>
        <p:txBody>
          <a:bodyPr spcFirstLastPara="1" wrap="square" lIns="91425" tIns="91425" rIns="91425" bIns="91425" anchor="t" anchorCtr="0">
            <a:spAutoFit/>
          </a:bodyPr>
          <a:lstStyle/>
          <a:p>
            <a:pPr marL="457200" lvl="0" indent="-317500">
              <a:buSzPts val="1400"/>
              <a:buChar char="●"/>
            </a:pPr>
            <a:r>
              <a:rPr lang="en" dirty="0"/>
              <a:t>T&amp;E supported the assessment by Loughborough Design School from VRU Proxi 15: the ACEA proposal is insufficiently ambitious and doesn’t meet the General Safety Regulation requirement “</a:t>
            </a:r>
            <a:r>
              <a:rPr lang="en-US" b="1" dirty="0"/>
              <a:t>to enhance the direct visibility of vulnerable road users … by</a:t>
            </a:r>
            <a:r>
              <a:rPr lang="en" b="1" dirty="0"/>
              <a:t> </a:t>
            </a:r>
            <a:r>
              <a:rPr lang="en-US" b="1" dirty="0"/>
              <a:t>reducing to the greatest possible extent the blind spots in front and to the side of the driver</a:t>
            </a:r>
            <a:r>
              <a:rPr lang="en-US" dirty="0"/>
              <a:t>”. The </a:t>
            </a:r>
            <a:r>
              <a:rPr lang="en" dirty="0"/>
              <a:t>letter sent from Berlin, Paris, London, C’hagen, Malmo and others to their national gov’s on Mon emphaises city support for this requirement </a:t>
            </a:r>
            <a:endParaRPr dirty="0"/>
          </a:p>
          <a:p>
            <a:pPr marL="457200" lvl="0" indent="-317500" algn="l" rtl="0">
              <a:spcBef>
                <a:spcPts val="0"/>
              </a:spcBef>
              <a:spcAft>
                <a:spcPts val="0"/>
              </a:spcAft>
              <a:buSzPts val="1400"/>
              <a:buChar char="●"/>
            </a:pPr>
            <a:r>
              <a:rPr lang="en" dirty="0"/>
              <a:t>It’s important that direct vision addresses pedestrians killed to the front of trucks moving off from rest, as well as cyclists killed in nearside turns (i.e. frontal view is improved, not only the sides)  </a:t>
            </a:r>
            <a:endParaRPr dirty="0"/>
          </a:p>
          <a:p>
            <a:pPr marL="457200" lvl="0" indent="-317500" algn="l" rtl="0">
              <a:spcBef>
                <a:spcPts val="0"/>
              </a:spcBef>
              <a:spcAft>
                <a:spcPts val="0"/>
              </a:spcAft>
              <a:buSzPts val="1400"/>
              <a:buChar char="●"/>
            </a:pPr>
            <a:r>
              <a:rPr lang="en" dirty="0"/>
              <a:t>It is disappointing that industry can’t share evidence on the impact of different ambition levels, but we agree that the process must move on</a:t>
            </a:r>
            <a:endParaRPr dirty="0"/>
          </a:p>
          <a:p>
            <a:pPr marL="457200" lvl="0" indent="-317500" algn="l" rtl="0">
              <a:spcBef>
                <a:spcPts val="0"/>
              </a:spcBef>
              <a:spcAft>
                <a:spcPts val="0"/>
              </a:spcAft>
              <a:buSzPts val="1400"/>
              <a:buChar char="●"/>
            </a:pPr>
            <a:r>
              <a:rPr lang="en" dirty="0"/>
              <a:t>We recognise some of the technical concerns of industry and make this compromise proposal in an attempt to break the current deadlock</a:t>
            </a:r>
            <a:endParaRPr dirty="0"/>
          </a:p>
        </p:txBody>
      </p:sp>
      <p:pic>
        <p:nvPicPr>
          <p:cNvPr id="5" name="Picture 2" descr="Image result for eu fl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0495" y="991493"/>
            <a:ext cx="2036862" cy="20955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26"/>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10" name="Google Shape;310;p26"/>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Combined or Separated Approach? A Hybrid</a:t>
            </a:r>
            <a:endParaRPr dirty="0"/>
          </a:p>
        </p:txBody>
      </p:sp>
      <p:sp>
        <p:nvSpPr>
          <p:cNvPr id="311" name="Google Shape;311;p26"/>
          <p:cNvSpPr txBox="1"/>
          <p:nvPr/>
        </p:nvSpPr>
        <p:spPr>
          <a:xfrm>
            <a:off x="193638" y="1352795"/>
            <a:ext cx="6096012" cy="3706187"/>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dirty="0"/>
              <a:t>T&amp;E concern: Combined approach may still permit low performance to the front</a:t>
            </a:r>
            <a:endParaRPr dirty="0"/>
          </a:p>
          <a:p>
            <a:pPr marL="457200" lvl="0" indent="-317500">
              <a:buSzPts val="1400"/>
              <a:buChar char="●"/>
            </a:pPr>
            <a:r>
              <a:rPr lang="en" dirty="0"/>
              <a:t>Industry concern: Separated approach excessively constrains design e.g. Mercedes Econic Low Entry cab fails (large structural pillar to the driver’s side)</a:t>
            </a:r>
            <a:endParaRPr dirty="0"/>
          </a:p>
          <a:p>
            <a:pPr marL="457200" lvl="0" indent="-317500" algn="l" rtl="0">
              <a:spcBef>
                <a:spcPts val="0"/>
              </a:spcBef>
              <a:spcAft>
                <a:spcPts val="0"/>
              </a:spcAft>
              <a:buSzPts val="1400"/>
              <a:buChar char="●"/>
            </a:pPr>
            <a:r>
              <a:rPr lang="en" dirty="0"/>
              <a:t>Proposed solution: A </a:t>
            </a:r>
            <a:r>
              <a:rPr lang="en" b="1" dirty="0"/>
              <a:t>hybrid involving meeting two minimum values</a:t>
            </a:r>
            <a:r>
              <a:rPr lang="en" dirty="0"/>
              <a:t>:</a:t>
            </a:r>
            <a:endParaRPr dirty="0"/>
          </a:p>
          <a:p>
            <a:pPr marL="914400" lvl="1" indent="-317500" algn="l" rtl="0">
              <a:spcBef>
                <a:spcPts val="0"/>
              </a:spcBef>
              <a:spcAft>
                <a:spcPts val="0"/>
              </a:spcAft>
              <a:buSzPts val="1400"/>
              <a:buChar char="○"/>
            </a:pPr>
            <a:r>
              <a:rPr lang="en" dirty="0"/>
              <a:t>A minimum using the combined approach (i.e. the sum of the volume to the front and sides); AND</a:t>
            </a:r>
            <a:endParaRPr dirty="0"/>
          </a:p>
          <a:p>
            <a:pPr marL="914400" lvl="1" indent="-317500" algn="l" rtl="0">
              <a:spcBef>
                <a:spcPts val="0"/>
              </a:spcBef>
              <a:spcAft>
                <a:spcPts val="0"/>
              </a:spcAft>
              <a:buSzPts val="1400"/>
              <a:buChar char="○"/>
            </a:pPr>
            <a:r>
              <a:rPr lang="en" dirty="0"/>
              <a:t>A minimum to the front (set at level somewhat below what would be expected if total vision was evenly distributed around cab to allow flexibility)</a:t>
            </a:r>
            <a:endParaRPr dirty="0"/>
          </a:p>
          <a:p>
            <a:pPr marL="914400" lvl="1" indent="-317500" algn="l" rtl="0">
              <a:spcBef>
                <a:spcPts val="0"/>
              </a:spcBef>
              <a:spcAft>
                <a:spcPts val="0"/>
              </a:spcAft>
              <a:buSzPts val="1400"/>
              <a:buChar char="○"/>
            </a:pPr>
            <a:r>
              <a:rPr lang="en" dirty="0"/>
              <a:t>Minimises additional design constraint (the Econic will pass)</a:t>
            </a:r>
            <a:endParaRPr dirty="0"/>
          </a:p>
          <a:p>
            <a:pPr marL="457200" lvl="0" indent="-317500" algn="l" rtl="0">
              <a:spcBef>
                <a:spcPts val="0"/>
              </a:spcBef>
              <a:spcAft>
                <a:spcPts val="0"/>
              </a:spcAft>
              <a:buSzPts val="1400"/>
              <a:buChar char="●"/>
            </a:pPr>
            <a:r>
              <a:rPr lang="en" dirty="0"/>
              <a:t>There is also an additional method change which would further reduce design constraints but would require significant work (approx 10-12 days?); see also ‘next steps’ slide</a:t>
            </a:r>
          </a:p>
        </p:txBody>
      </p:sp>
      <p:pic>
        <p:nvPicPr>
          <p:cNvPr id="312" name="Google Shape;312;p26"/>
          <p:cNvPicPr preferRelativeResize="0"/>
          <p:nvPr/>
        </p:nvPicPr>
        <p:blipFill>
          <a:blip r:embed="rId3">
            <a:alphaModFix/>
          </a:blip>
          <a:stretch>
            <a:fillRect/>
          </a:stretch>
        </p:blipFill>
        <p:spPr>
          <a:xfrm>
            <a:off x="6575100" y="1352795"/>
            <a:ext cx="2200100" cy="1730230"/>
          </a:xfrm>
          <a:prstGeom prst="rect">
            <a:avLst/>
          </a:prstGeom>
          <a:noFill/>
          <a:ln>
            <a:noFill/>
          </a:ln>
        </p:spPr>
      </p:pic>
      <p:pic>
        <p:nvPicPr>
          <p:cNvPr id="313" name="Google Shape;313;p26"/>
          <p:cNvPicPr preferRelativeResize="0"/>
          <p:nvPr/>
        </p:nvPicPr>
        <p:blipFill>
          <a:blip r:embed="rId4">
            <a:alphaModFix/>
          </a:blip>
          <a:stretch>
            <a:fillRect/>
          </a:stretch>
        </p:blipFill>
        <p:spPr>
          <a:xfrm>
            <a:off x="6575100" y="3025602"/>
            <a:ext cx="2200091" cy="175567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27"/>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19" name="Google Shape;319;p27"/>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Category A: Vehicles that often enter urban areas</a:t>
            </a:r>
            <a:endParaRPr/>
          </a:p>
        </p:txBody>
      </p:sp>
      <p:pic>
        <p:nvPicPr>
          <p:cNvPr id="320" name="Google Shape;320;p27"/>
          <p:cNvPicPr preferRelativeResize="0"/>
          <p:nvPr/>
        </p:nvPicPr>
        <p:blipFill rotWithShape="1">
          <a:blip r:embed="rId3">
            <a:alphaModFix/>
          </a:blip>
          <a:srcRect b="26062"/>
          <a:stretch/>
        </p:blipFill>
        <p:spPr>
          <a:xfrm>
            <a:off x="311700" y="1552200"/>
            <a:ext cx="2480024" cy="1544150"/>
          </a:xfrm>
          <a:prstGeom prst="rect">
            <a:avLst/>
          </a:prstGeom>
          <a:noFill/>
          <a:ln>
            <a:noFill/>
          </a:ln>
        </p:spPr>
      </p:pic>
      <p:pic>
        <p:nvPicPr>
          <p:cNvPr id="321" name="Google Shape;321;p27"/>
          <p:cNvPicPr preferRelativeResize="0"/>
          <p:nvPr/>
        </p:nvPicPr>
        <p:blipFill rotWithShape="1">
          <a:blip r:embed="rId4">
            <a:alphaModFix/>
          </a:blip>
          <a:srcRect l="14742" t="15548" r="17100" b="14413"/>
          <a:stretch/>
        </p:blipFill>
        <p:spPr>
          <a:xfrm>
            <a:off x="311700" y="3348625"/>
            <a:ext cx="2480025" cy="1432645"/>
          </a:xfrm>
          <a:prstGeom prst="rect">
            <a:avLst/>
          </a:prstGeom>
          <a:noFill/>
          <a:ln>
            <a:noFill/>
          </a:ln>
        </p:spPr>
      </p:pic>
      <p:sp>
        <p:nvSpPr>
          <p:cNvPr id="322" name="Google Shape;322;p27"/>
          <p:cNvSpPr txBox="1"/>
          <p:nvPr/>
        </p:nvSpPr>
        <p:spPr>
          <a:xfrm>
            <a:off x="3054927" y="1552200"/>
            <a:ext cx="5652655" cy="2554515"/>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dirty="0"/>
              <a:t>Most relevant collisions happen in urban areas. In the region of half involve Cat A trucks (based on approximation of GB data)</a:t>
            </a:r>
            <a:endParaRPr dirty="0"/>
          </a:p>
          <a:p>
            <a:pPr marL="457200" lvl="0" indent="-317500" algn="l" rtl="0">
              <a:spcBef>
                <a:spcPts val="0"/>
              </a:spcBef>
              <a:spcAft>
                <a:spcPts val="0"/>
              </a:spcAft>
              <a:buSzPts val="1400"/>
              <a:buChar char="●"/>
            </a:pPr>
            <a:r>
              <a:rPr lang="en" dirty="0"/>
              <a:t>Excellent performance clearly feasible</a:t>
            </a:r>
            <a:endParaRPr dirty="0"/>
          </a:p>
          <a:p>
            <a:pPr marL="457200" lvl="0" indent="-317500" algn="l" rtl="0">
              <a:spcBef>
                <a:spcPts val="0"/>
              </a:spcBef>
              <a:spcAft>
                <a:spcPts val="0"/>
              </a:spcAft>
              <a:buSzPts val="1400"/>
              <a:buChar char="●"/>
            </a:pPr>
            <a:r>
              <a:rPr lang="en" dirty="0"/>
              <a:t>London will require 14 m</a:t>
            </a:r>
            <a:r>
              <a:rPr lang="en" baseline="30000" dirty="0"/>
              <a:t>3</a:t>
            </a:r>
            <a:r>
              <a:rPr lang="en" dirty="0"/>
              <a:t> from 2024, and purchasing now is changing to meet this</a:t>
            </a:r>
            <a:endParaRPr dirty="0"/>
          </a:p>
          <a:p>
            <a:pPr marL="457200" lvl="0" indent="-317500" algn="l" rtl="0">
              <a:spcBef>
                <a:spcPts val="0"/>
              </a:spcBef>
              <a:spcAft>
                <a:spcPts val="0"/>
              </a:spcAft>
              <a:buSzPts val="1400"/>
              <a:buChar char="●"/>
            </a:pPr>
            <a:r>
              <a:rPr lang="en" dirty="0"/>
              <a:t>Critical that high standards are maintained</a:t>
            </a:r>
            <a:endParaRPr dirty="0"/>
          </a:p>
          <a:p>
            <a:pPr marL="457200" lvl="0" indent="-317500" algn="l" rtl="0">
              <a:spcBef>
                <a:spcPts val="0"/>
              </a:spcBef>
              <a:spcAft>
                <a:spcPts val="0"/>
              </a:spcAft>
              <a:buSzPts val="1400"/>
              <a:buChar char="●"/>
            </a:pPr>
            <a:r>
              <a:rPr lang="en" dirty="0"/>
              <a:t>Proposal:</a:t>
            </a:r>
            <a:endParaRPr dirty="0"/>
          </a:p>
          <a:p>
            <a:pPr marL="914400" lvl="1" indent="-317500" algn="l" rtl="0">
              <a:spcBef>
                <a:spcPts val="0"/>
              </a:spcBef>
              <a:spcAft>
                <a:spcPts val="0"/>
              </a:spcAft>
              <a:buSzPts val="1400"/>
              <a:buChar char="○"/>
            </a:pPr>
            <a:r>
              <a:rPr lang="en" dirty="0"/>
              <a:t>Combined volume minimum: 11.2 m</a:t>
            </a:r>
            <a:r>
              <a:rPr lang="en" baseline="30000" dirty="0"/>
              <a:t>3</a:t>
            </a:r>
            <a:r>
              <a:rPr lang="en" dirty="0"/>
              <a:t> (equivalent VRU distance passenger side 2.5, front 1.7, driver 0.6m)</a:t>
            </a:r>
            <a:endParaRPr dirty="0"/>
          </a:p>
          <a:p>
            <a:pPr marL="914400" lvl="1" indent="-317500" algn="l" rtl="0">
              <a:spcBef>
                <a:spcPts val="0"/>
              </a:spcBef>
              <a:spcAft>
                <a:spcPts val="0"/>
              </a:spcAft>
              <a:buSzPts val="1400"/>
              <a:buChar char="○"/>
            </a:pPr>
            <a:r>
              <a:rPr lang="en" dirty="0"/>
              <a:t>Front view minimum: 1.9 m</a:t>
            </a:r>
            <a:r>
              <a:rPr lang="en" baseline="30000" dirty="0"/>
              <a:t>3</a:t>
            </a:r>
            <a:r>
              <a:rPr lang="en" dirty="0"/>
              <a:t> (equivalent VRU distance 1.85m) </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28"/>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28" name="Google Shape;328;p28"/>
          <p:cNvSpPr txBox="1">
            <a:spLocks noGrp="1"/>
          </p:cNvSpPr>
          <p:nvPr>
            <p:ph type="title" idx="2"/>
          </p:nvPr>
        </p:nvSpPr>
        <p:spPr>
          <a:xfrm>
            <a:off x="0" y="269966"/>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Blind Spot Definition for Categories B &amp; B+</a:t>
            </a:r>
            <a:endParaRPr dirty="0"/>
          </a:p>
        </p:txBody>
      </p:sp>
      <p:sp>
        <p:nvSpPr>
          <p:cNvPr id="330" name="Google Shape;330;p28"/>
          <p:cNvSpPr txBox="1"/>
          <p:nvPr/>
        </p:nvSpPr>
        <p:spPr>
          <a:xfrm>
            <a:off x="4346089" y="874302"/>
            <a:ext cx="4625789" cy="4493508"/>
          </a:xfrm>
          <a:prstGeom prst="rect">
            <a:avLst/>
          </a:prstGeom>
          <a:noFill/>
          <a:ln>
            <a:noFill/>
          </a:ln>
        </p:spPr>
        <p:txBody>
          <a:bodyPr spcFirstLastPara="1" wrap="square" lIns="91425" tIns="91425" rIns="91425" bIns="91425" anchor="t" anchorCtr="0">
            <a:spAutoFit/>
          </a:bodyPr>
          <a:lstStyle/>
          <a:p>
            <a:pPr marL="457200" lvl="0" indent="-317500">
              <a:buSzPts val="1400"/>
              <a:buChar char="●"/>
            </a:pPr>
            <a:r>
              <a:rPr lang="en" dirty="0"/>
              <a:t>The London standard is based on seeing the head and shoulders. In earlier UNECE meetings, safety advocates reluctantly accepted a reduction to head and neck as a step towards truck-makers </a:t>
            </a:r>
          </a:p>
          <a:p>
            <a:pPr marL="457200" indent="-317500">
              <a:buSzPts val="1400"/>
              <a:buFont typeface="Arial"/>
              <a:buChar char="●"/>
            </a:pPr>
            <a:r>
              <a:rPr lang="en" dirty="0"/>
              <a:t>We are prepared to consider a further reduction – but significant modelling is required</a:t>
            </a:r>
          </a:p>
          <a:p>
            <a:pPr marL="457200" indent="-317500">
              <a:buSzPts val="1400"/>
              <a:buFont typeface="Arial"/>
              <a:buChar char="●"/>
            </a:pPr>
            <a:r>
              <a:rPr lang="en" dirty="0"/>
              <a:t>To work through the consequences of such a concession and translate it into min. volume levels, approx 11 – 15 days work by LDS would be required (see further ‘next steps’)</a:t>
            </a:r>
          </a:p>
          <a:p>
            <a:pPr marL="457200" lvl="0" indent="-317500">
              <a:buSzPts val="1400"/>
              <a:buChar char="●"/>
            </a:pPr>
            <a:r>
              <a:rPr lang="en" dirty="0"/>
              <a:t>Without prejudice to that modelling work, our outline expectation would be a height reduction resulting in revised minima of [7 – 7.5 m</a:t>
            </a:r>
            <a:r>
              <a:rPr lang="en" baseline="30000" dirty="0"/>
              <a:t>3</a:t>
            </a:r>
            <a:r>
              <a:rPr lang="en" dirty="0"/>
              <a:t>] combined, and [1 – 1.3 m</a:t>
            </a:r>
            <a:r>
              <a:rPr lang="en" baseline="30000" dirty="0"/>
              <a:t>3</a:t>
            </a:r>
            <a:r>
              <a:rPr lang="en" dirty="0"/>
              <a:t>] to the front  </a:t>
            </a:r>
          </a:p>
          <a:p>
            <a:pPr marL="457200" lvl="0" indent="-317500">
              <a:buSzPts val="1400"/>
              <a:buChar char="●"/>
            </a:pPr>
            <a:r>
              <a:rPr lang="en" dirty="0"/>
              <a:t>For clarity, the downward revision of visible VRU height would only apply to B &amp; B+ (&amp; not A) </a:t>
            </a:r>
          </a:p>
          <a:p>
            <a:pPr marL="457200" lvl="0" indent="-317500">
              <a:buSzPts val="1400"/>
              <a:buChar char="●"/>
            </a:pPr>
            <a:r>
              <a:rPr lang="en" dirty="0"/>
              <a:t>Risk for B &amp; B+: continuing poor detection of VRUs, with adverse consequences for children/early teens</a:t>
            </a:r>
          </a:p>
          <a:p>
            <a:pPr marL="457200" lvl="0" indent="-317500" algn="l" rtl="0">
              <a:spcBef>
                <a:spcPts val="0"/>
              </a:spcBef>
              <a:spcAft>
                <a:spcPts val="0"/>
              </a:spcAft>
              <a:buSzPts val="1400"/>
              <a:buChar char="●"/>
            </a:pPr>
            <a:endParaRPr dirty="0"/>
          </a:p>
        </p:txBody>
      </p:sp>
      <p:graphicFrame>
        <p:nvGraphicFramePr>
          <p:cNvPr id="5" name="Table 4">
            <a:extLst>
              <a:ext uri="{FF2B5EF4-FFF2-40B4-BE49-F238E27FC236}">
                <a16:creationId xmlns:a16="http://schemas.microsoft.com/office/drawing/2014/main" id="{96ABD392-E1CD-4D6B-9C41-EFD5C52B4FD7}"/>
              </a:ext>
            </a:extLst>
          </p:cNvPr>
          <p:cNvGraphicFramePr>
            <a:graphicFrameLocks/>
          </p:cNvGraphicFramePr>
          <p:nvPr>
            <p:extLst>
              <p:ext uri="{D42A27DB-BD31-4B8C-83A1-F6EECF244321}">
                <p14:modId xmlns:p14="http://schemas.microsoft.com/office/powerpoint/2010/main" val="1440944551"/>
              </p:ext>
            </p:extLst>
          </p:nvPr>
        </p:nvGraphicFramePr>
        <p:xfrm>
          <a:off x="100952" y="3156606"/>
          <a:ext cx="4373862" cy="1859280"/>
        </p:xfrm>
        <a:graphic>
          <a:graphicData uri="http://schemas.openxmlformats.org/drawingml/2006/table">
            <a:tbl>
              <a:tblPr firstRow="1" bandRow="1"/>
              <a:tblGrid>
                <a:gridCol w="960285">
                  <a:extLst>
                    <a:ext uri="{9D8B030D-6E8A-4147-A177-3AD203B41FA5}">
                      <a16:colId xmlns:a16="http://schemas.microsoft.com/office/drawing/2014/main" val="572122968"/>
                    </a:ext>
                  </a:extLst>
                </a:gridCol>
                <a:gridCol w="1500929">
                  <a:extLst>
                    <a:ext uri="{9D8B030D-6E8A-4147-A177-3AD203B41FA5}">
                      <a16:colId xmlns:a16="http://schemas.microsoft.com/office/drawing/2014/main" val="1338901124"/>
                    </a:ext>
                  </a:extLst>
                </a:gridCol>
                <a:gridCol w="1912648">
                  <a:extLst>
                    <a:ext uri="{9D8B030D-6E8A-4147-A177-3AD203B41FA5}">
                      <a16:colId xmlns:a16="http://schemas.microsoft.com/office/drawing/2014/main" val="1708664886"/>
                    </a:ext>
                  </a:extLst>
                </a:gridCol>
              </a:tblGrid>
              <a:tr h="761434">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9pPr>
                    </a:lstStyle>
                    <a:p>
                      <a:r>
                        <a:rPr lang="en-GB" dirty="0"/>
                        <a:t>Truck </a:t>
                      </a:r>
                    </a:p>
                    <a:p>
                      <a:r>
                        <a:rPr lang="en-GB" dirty="0"/>
                        <a:t>Category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CADE4"/>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9pPr>
                    </a:lstStyle>
                    <a:p>
                      <a:pPr algn="ctr"/>
                      <a:r>
                        <a:rPr lang="en-GB" dirty="0"/>
                        <a:t>ACEA/OICA </a:t>
                      </a:r>
                    </a:p>
                    <a:p>
                      <a:pPr algn="ctr"/>
                      <a:r>
                        <a:rPr lang="en-GB" dirty="0"/>
                        <a:t>(All 3</a:t>
                      </a:r>
                      <a:r>
                        <a:rPr lang="en-GB" baseline="0" dirty="0"/>
                        <a:t> sides combined</a:t>
                      </a:r>
                      <a:r>
                        <a:rPr lang="en-GB" dirty="0"/>
                        <a:t>) M</a:t>
                      </a:r>
                      <a:r>
                        <a:rPr lang="en-GB" baseline="30000" dirty="0"/>
                        <a:t>3</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CADE4"/>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Franklin Gothic Book" panose="020B0502020104020203"/>
                          <a:sym typeface="Arial"/>
                        </a:defRPr>
                      </a:lvl9pPr>
                    </a:lstStyle>
                    <a:p>
                      <a:pPr algn="ctr"/>
                      <a:r>
                        <a:rPr lang="en-GB" dirty="0"/>
                        <a:t> Safety advocates (All 3 sides, with</a:t>
                      </a:r>
                      <a:r>
                        <a:rPr lang="en-GB" baseline="0" dirty="0"/>
                        <a:t> min. volume to the front unstated here</a:t>
                      </a:r>
                      <a:r>
                        <a:rPr lang="en-GB" dirty="0"/>
                        <a:t>) M</a:t>
                      </a:r>
                      <a:r>
                        <a:rPr lang="en-GB" baseline="30000" dirty="0"/>
                        <a:t>3</a:t>
                      </a:r>
                      <a:endParaRPr lang="en-GB"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solidFill>
                  </a:tcPr>
                </a:tc>
                <a:extLst>
                  <a:ext uri="{0D108BD9-81ED-4DB2-BD59-A6C34878D82A}">
                    <a16:rowId xmlns:a16="http://schemas.microsoft.com/office/drawing/2014/main" val="3093688631"/>
                  </a:ext>
                </a:extLst>
              </a:tr>
              <a:tr h="245624">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r>
                        <a:rPr lang="en-GB" dirty="0"/>
                        <a:t>A</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8.5</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11.2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extLst>
                  <a:ext uri="{0D108BD9-81ED-4DB2-BD59-A6C34878D82A}">
                    <a16:rowId xmlns:a16="http://schemas.microsoft.com/office/drawing/2014/main" val="4212921079"/>
                  </a:ext>
                </a:extLst>
              </a:tr>
              <a:tr h="245624">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r>
                        <a:rPr lang="en-GB" dirty="0"/>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7</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TBC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40000"/>
                      </a:srgbClr>
                    </a:solidFill>
                  </a:tcPr>
                </a:tc>
                <a:extLst>
                  <a:ext uri="{0D108BD9-81ED-4DB2-BD59-A6C34878D82A}">
                    <a16:rowId xmlns:a16="http://schemas.microsoft.com/office/drawing/2014/main" val="712819365"/>
                  </a:ext>
                </a:extLst>
              </a:tr>
              <a:tr h="245624">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r>
                        <a:rPr lang="en-GB" dirty="0"/>
                        <a:t>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Franklin Gothic Book" panose="020B0502020104020203"/>
                          <a:sym typeface="Arial"/>
                        </a:defRPr>
                      </a:lvl9pPr>
                    </a:lstStyle>
                    <a:p>
                      <a:pPr algn="ctr"/>
                      <a:r>
                        <a:rPr lang="en-GB" dirty="0"/>
                        <a:t>8.2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CADE4">
                        <a:tint val="20000"/>
                      </a:srgbClr>
                    </a:solidFill>
                  </a:tcPr>
                </a:tc>
                <a:extLst>
                  <a:ext uri="{0D108BD9-81ED-4DB2-BD59-A6C34878D82A}">
                    <a16:rowId xmlns:a16="http://schemas.microsoft.com/office/drawing/2014/main" val="1309376237"/>
                  </a:ext>
                </a:extLst>
              </a:tr>
            </a:tbl>
          </a:graphicData>
        </a:graphic>
      </p:graphicFrame>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1433" y="999730"/>
            <a:ext cx="1644656" cy="1932610"/>
          </a:xfrm>
          <a:prstGeom prst="rect">
            <a:avLst/>
          </a:prstGeom>
        </p:spPr>
      </p:pic>
      <p:sp>
        <p:nvSpPr>
          <p:cNvPr id="7" name="TextBox 6"/>
          <p:cNvSpPr txBox="1"/>
          <p:nvPr/>
        </p:nvSpPr>
        <p:spPr>
          <a:xfrm>
            <a:off x="163298" y="2098965"/>
            <a:ext cx="2216220" cy="954107"/>
          </a:xfrm>
          <a:prstGeom prst="rect">
            <a:avLst/>
          </a:prstGeom>
          <a:noFill/>
        </p:spPr>
        <p:txBody>
          <a:bodyPr wrap="square" rtlCol="0">
            <a:spAutoFit/>
          </a:bodyPr>
          <a:lstStyle/>
          <a:p>
            <a:r>
              <a:rPr lang="en-GB" b="1" dirty="0"/>
              <a:t>Table below: minima put forward by OEMs and advocates (in previous meetings)</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9"/>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36" name="Google Shape;336;p29"/>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Category B: Vehicles that seldom enter urban areas</a:t>
            </a:r>
            <a:endParaRPr/>
          </a:p>
        </p:txBody>
      </p:sp>
      <p:pic>
        <p:nvPicPr>
          <p:cNvPr id="337" name="Google Shape;337;p29"/>
          <p:cNvPicPr preferRelativeResize="0"/>
          <p:nvPr/>
        </p:nvPicPr>
        <p:blipFill rotWithShape="1">
          <a:blip r:embed="rId3">
            <a:alphaModFix/>
          </a:blip>
          <a:srcRect l="30253" t="16541" r="13711" b="17841"/>
          <a:stretch/>
        </p:blipFill>
        <p:spPr>
          <a:xfrm>
            <a:off x="5938750" y="1753825"/>
            <a:ext cx="2893550" cy="2431125"/>
          </a:xfrm>
          <a:prstGeom prst="rect">
            <a:avLst/>
          </a:prstGeom>
          <a:noFill/>
          <a:ln>
            <a:noFill/>
          </a:ln>
        </p:spPr>
      </p:pic>
      <p:sp>
        <p:nvSpPr>
          <p:cNvPr id="338" name="Google Shape;338;p29"/>
          <p:cNvSpPr txBox="1"/>
          <p:nvPr/>
        </p:nvSpPr>
        <p:spPr>
          <a:xfrm>
            <a:off x="290275" y="1185325"/>
            <a:ext cx="5442900" cy="341629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b="1" dirty="0"/>
              <a:t>Industry perspective:</a:t>
            </a:r>
            <a:r>
              <a:rPr lang="en" dirty="0"/>
              <a:t> Major technical / commercial issues in reducing blind spots in long haul t</a:t>
            </a:r>
            <a:r>
              <a:rPr lang="en-GB" dirty="0"/>
              <a:t>rucks</a:t>
            </a:r>
            <a:endParaRPr dirty="0"/>
          </a:p>
          <a:p>
            <a:pPr marL="457200" indent="-317500">
              <a:buSzPts val="1400"/>
              <a:buFont typeface="Arial"/>
              <a:buChar char="●"/>
            </a:pPr>
            <a:r>
              <a:rPr lang="en" b="1" dirty="0"/>
              <a:t>T&amp;E perspective:</a:t>
            </a:r>
            <a:r>
              <a:rPr lang="en" dirty="0"/>
              <a:t> Seldom is not never:</a:t>
            </a:r>
            <a:r>
              <a:rPr lang="en-US" dirty="0"/>
              <a:t> articulated trucks are involved in </a:t>
            </a:r>
            <a:r>
              <a:rPr lang="en-US" b="1" dirty="0"/>
              <a:t>c.29% </a:t>
            </a:r>
            <a:r>
              <a:rPr lang="en-US" dirty="0"/>
              <a:t>of relevant pedestrian fatalities in GB. A new, reasonable, balance must be struck between an industry which has become accustomed to using (and selling) high </a:t>
            </a:r>
            <a:r>
              <a:rPr lang="en" dirty="0"/>
              <a:t>flat floor cabs for long haul and the clear danger such cabs present depending on their use profile. </a:t>
            </a:r>
          </a:p>
          <a:p>
            <a:pPr marL="457200" indent="-317500">
              <a:buSzPts val="1400"/>
              <a:buFont typeface="Arial"/>
              <a:buChar char="●"/>
            </a:pPr>
            <a:r>
              <a:rPr lang="en" dirty="0"/>
              <a:t>Proposal: safety advocates would move further towards industry with a VRU height reduction (at the 2m mirror zone edge) leading to a revision in proposed minima:</a:t>
            </a:r>
            <a:endParaRPr dirty="0"/>
          </a:p>
          <a:p>
            <a:pPr marL="914400" lvl="1" indent="-317500">
              <a:buSzPts val="1400"/>
              <a:buFont typeface="Arial"/>
              <a:buChar char="○"/>
            </a:pPr>
            <a:r>
              <a:rPr lang="en-GB" dirty="0"/>
              <a:t>Front minimum: [X] m</a:t>
            </a:r>
            <a:r>
              <a:rPr lang="en-GB" baseline="30000" dirty="0"/>
              <a:t>3</a:t>
            </a:r>
            <a:endParaRPr lang="en-GB" dirty="0"/>
          </a:p>
          <a:p>
            <a:pPr marL="914400" lvl="1" indent="-317500">
              <a:buSzPts val="1400"/>
              <a:buChar char="○"/>
            </a:pPr>
            <a:r>
              <a:rPr lang="en" dirty="0"/>
              <a:t>Total combined minimum: [Y] m</a:t>
            </a:r>
            <a:r>
              <a:rPr lang="en" baseline="30000" dirty="0"/>
              <a:t>3</a:t>
            </a:r>
            <a:r>
              <a:rPr lang="en" dirty="0"/>
              <a:t> (TBC but most likely based on the volume achieved by vehicles somewhat better than those currently achieving X to the front)</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0"/>
          <p:cNvSpPr txBox="1">
            <a:spLocks noGrp="1"/>
          </p:cNvSpPr>
          <p:nvPr>
            <p:ph type="title"/>
          </p:nvPr>
        </p:nvSpPr>
        <p:spPr>
          <a:xfrm>
            <a:off x="6706725" y="144075"/>
            <a:ext cx="1837500" cy="3504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endParaRPr/>
          </a:p>
        </p:txBody>
      </p:sp>
      <p:sp>
        <p:nvSpPr>
          <p:cNvPr id="344" name="Google Shape;344;p30"/>
          <p:cNvSpPr txBox="1">
            <a:spLocks noGrp="1"/>
          </p:cNvSpPr>
          <p:nvPr>
            <p:ph type="title" idx="2"/>
          </p:nvPr>
        </p:nvSpPr>
        <p:spPr>
          <a:xfrm>
            <a:off x="311700" y="561033"/>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Category B+: Off-road vehicles not equipped with AWD</a:t>
            </a:r>
            <a:endParaRPr/>
          </a:p>
        </p:txBody>
      </p:sp>
      <p:pic>
        <p:nvPicPr>
          <p:cNvPr id="345" name="Google Shape;345;p30"/>
          <p:cNvPicPr preferRelativeResize="0"/>
          <p:nvPr/>
        </p:nvPicPr>
        <p:blipFill rotWithShape="1">
          <a:blip r:embed="rId3">
            <a:alphaModFix/>
          </a:blip>
          <a:srcRect r="3185"/>
          <a:stretch/>
        </p:blipFill>
        <p:spPr>
          <a:xfrm>
            <a:off x="152400" y="1386025"/>
            <a:ext cx="2479200" cy="1707250"/>
          </a:xfrm>
          <a:prstGeom prst="rect">
            <a:avLst/>
          </a:prstGeom>
          <a:noFill/>
          <a:ln>
            <a:noFill/>
          </a:ln>
        </p:spPr>
      </p:pic>
      <p:sp>
        <p:nvSpPr>
          <p:cNvPr id="346" name="Google Shape;346;p30"/>
          <p:cNvSpPr txBox="1"/>
          <p:nvPr/>
        </p:nvSpPr>
        <p:spPr>
          <a:xfrm>
            <a:off x="2890800" y="1386025"/>
            <a:ext cx="5941500" cy="3200846"/>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b="1" dirty="0"/>
              <a:t>T&amp;E concern:</a:t>
            </a:r>
            <a:r>
              <a:rPr lang="en" dirty="0"/>
              <a:t> Clear evidence from GB &amp; Germany that N3G do enter urban areas &amp; are involved in relevant collisions. Construction variants an important vehicle type</a:t>
            </a:r>
            <a:endParaRPr dirty="0"/>
          </a:p>
          <a:p>
            <a:pPr marL="457200" lvl="0" indent="-317500" algn="l" rtl="0">
              <a:spcBef>
                <a:spcPts val="0"/>
              </a:spcBef>
              <a:spcAft>
                <a:spcPts val="0"/>
              </a:spcAft>
              <a:buSzPts val="1400"/>
              <a:buChar char="●"/>
            </a:pPr>
            <a:r>
              <a:rPr lang="en" b="1" dirty="0"/>
              <a:t>Industry concern:</a:t>
            </a:r>
            <a:r>
              <a:rPr lang="en" dirty="0"/>
              <a:t> Also captures vehicles (e.g. Scandinavian forestry, quarries) that never enter urban areas &amp; need ground clearance &amp; power</a:t>
            </a:r>
            <a:endParaRPr dirty="0"/>
          </a:p>
          <a:p>
            <a:pPr marL="457200" lvl="0" indent="-317500" algn="l" rtl="0">
              <a:spcBef>
                <a:spcPts val="0"/>
              </a:spcBef>
              <a:spcAft>
                <a:spcPts val="0"/>
              </a:spcAft>
              <a:buSzPts val="1400"/>
              <a:buChar char="●"/>
            </a:pPr>
            <a:r>
              <a:rPr lang="en" b="1" dirty="0"/>
              <a:t>Proposal:</a:t>
            </a:r>
            <a:endParaRPr b="1" dirty="0"/>
          </a:p>
          <a:p>
            <a:pPr marL="914400" lvl="1" indent="-317500">
              <a:buSzPts val="1400"/>
              <a:buChar char="○"/>
            </a:pPr>
            <a:r>
              <a:rPr lang="en" dirty="0"/>
              <a:t>Total combined minimum: Follow ACEA’s proposal for +1 m</a:t>
            </a:r>
            <a:r>
              <a:rPr lang="en" baseline="30000" dirty="0"/>
              <a:t>3</a:t>
            </a:r>
            <a:r>
              <a:rPr lang="en" dirty="0"/>
              <a:t> on Cat B volume = [X+1] m</a:t>
            </a:r>
            <a:r>
              <a:rPr lang="en" baseline="30000" dirty="0"/>
              <a:t>3</a:t>
            </a:r>
            <a:r>
              <a:rPr lang="en" dirty="0"/>
              <a:t> TBC</a:t>
            </a:r>
            <a:endParaRPr dirty="0"/>
          </a:p>
          <a:p>
            <a:pPr marL="914400" lvl="1" indent="-317500" algn="l" rtl="0">
              <a:spcBef>
                <a:spcPts val="0"/>
              </a:spcBef>
              <a:spcAft>
                <a:spcPts val="0"/>
              </a:spcAft>
              <a:buSzPts val="1400"/>
              <a:buChar char="○"/>
            </a:pPr>
            <a:r>
              <a:rPr lang="en" dirty="0"/>
              <a:t>Front minimum: [Y] m</a:t>
            </a:r>
            <a:r>
              <a:rPr lang="en" baseline="30000" dirty="0"/>
              <a:t>3</a:t>
            </a:r>
            <a:r>
              <a:rPr lang="en" dirty="0"/>
              <a:t> TBC - same as Category B</a:t>
            </a:r>
            <a:endParaRPr dirty="0"/>
          </a:p>
          <a:p>
            <a:pPr marL="914400" lvl="1" indent="-317500">
              <a:buSzPts val="1400"/>
              <a:buChar char="○"/>
            </a:pPr>
            <a:r>
              <a:rPr lang="en" dirty="0"/>
              <a:t>Rationale for the same min. to the front as B: GB evidence suggests nearside turns are a substantially bigger problem for construction vehicles than moving off from rest. Cab standarisation likely to ensure [Y] m</a:t>
            </a:r>
            <a:r>
              <a:rPr lang="en" baseline="30000" dirty="0"/>
              <a:t>3 </a:t>
            </a:r>
            <a:r>
              <a:rPr lang="en" dirty="0"/>
              <a:t>is in practice exceeded</a:t>
            </a:r>
            <a:endParaRPr dirty="0"/>
          </a:p>
        </p:txBody>
      </p:sp>
      <p:pic>
        <p:nvPicPr>
          <p:cNvPr id="347" name="Google Shape;347;p30"/>
          <p:cNvPicPr preferRelativeResize="0"/>
          <p:nvPr/>
        </p:nvPicPr>
        <p:blipFill>
          <a:blip r:embed="rId4">
            <a:alphaModFix/>
          </a:blip>
          <a:stretch>
            <a:fillRect/>
          </a:stretch>
        </p:blipFill>
        <p:spPr>
          <a:xfrm>
            <a:off x="152400" y="3093277"/>
            <a:ext cx="2479196" cy="1645549"/>
          </a:xfrm>
          <a:prstGeom prst="rect">
            <a:avLst/>
          </a:prstGeom>
          <a:noFill/>
          <a:ln>
            <a:noFill/>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6657a33-2b13-4ffd-96c0-dbc71382c360"/>
</p:tagLst>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1606</TotalTime>
  <Words>1264</Words>
  <Application>Microsoft Office PowerPoint</Application>
  <PresentationFormat>Diavoorstelling (16:9)</PresentationFormat>
  <Paragraphs>81</Paragraphs>
  <Slides>11</Slides>
  <Notes>10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11</vt:i4>
      </vt:variant>
    </vt:vector>
  </HeadingPairs>
  <TitlesOfParts>
    <vt:vector size="19" baseType="lpstr">
      <vt:lpstr>Play</vt:lpstr>
      <vt:lpstr>Varela Round</vt:lpstr>
      <vt:lpstr>Lato Black</vt:lpstr>
      <vt:lpstr>Permanent Marker</vt:lpstr>
      <vt:lpstr>Lato</vt:lpstr>
      <vt:lpstr>Franklin Gothic Book</vt:lpstr>
      <vt:lpstr>Arial</vt:lpstr>
      <vt:lpstr>Simple Light</vt:lpstr>
      <vt:lpstr>Direct Vision proposal for a compromise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Vision proposal for a compromise</dc:title>
  <dc:creator>Iain Knight</dc:creator>
  <cp:lastModifiedBy>Johan Broeders</cp:lastModifiedBy>
  <cp:revision>36</cp:revision>
  <dcterms:modified xsi:type="dcterms:W3CDTF">2021-03-09T16:03:41Z</dcterms:modified>
</cp:coreProperties>
</file>