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57" r:id="rId7"/>
    <p:sldId id="258" r:id="rId8"/>
    <p:sldId id="259" r:id="rId9"/>
    <p:sldId id="261" r:id="rId10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opotek Manfred" userId="ae188048-1db7-4565-889c-bdb297e8defc" providerId="ADAL" clId="{616A661F-9671-4EDB-8A38-FE9F7571A3F3}"/>
    <pc:docChg chg="custSel modSld">
      <pc:chgData name="Klopotek Manfred" userId="ae188048-1db7-4565-889c-bdb297e8defc" providerId="ADAL" clId="{616A661F-9671-4EDB-8A38-FE9F7571A3F3}" dt="2021-04-16T13:58:13.217" v="40" actId="6549"/>
      <pc:docMkLst>
        <pc:docMk/>
      </pc:docMkLst>
      <pc:sldChg chg="modSp">
        <pc:chgData name="Klopotek Manfred" userId="ae188048-1db7-4565-889c-bdb297e8defc" providerId="ADAL" clId="{616A661F-9671-4EDB-8A38-FE9F7571A3F3}" dt="2021-04-16T13:58:13.217" v="40" actId="6549"/>
        <pc:sldMkLst>
          <pc:docMk/>
          <pc:sldMk cId="497629908" sldId="259"/>
        </pc:sldMkLst>
        <pc:spChg chg="mod">
          <ac:chgData name="Klopotek Manfred" userId="ae188048-1db7-4565-889c-bdb297e8defc" providerId="ADAL" clId="{616A661F-9671-4EDB-8A38-FE9F7571A3F3}" dt="2021-04-16T13:58:13.217" v="40" actId="6549"/>
          <ac:spMkLst>
            <pc:docMk/>
            <pc:sldMk cId="497629908" sldId="259"/>
            <ac:spMk id="3" creationId="{0E350E5E-1621-4799-9FB4-05FA222C8558}"/>
          </ac:spMkLst>
        </pc:spChg>
      </pc:sldChg>
      <pc:sldChg chg="modSp">
        <pc:chgData name="Klopotek Manfred" userId="ae188048-1db7-4565-889c-bdb297e8defc" providerId="ADAL" clId="{616A661F-9671-4EDB-8A38-FE9F7571A3F3}" dt="2021-04-15T17:27:34.639" v="22" actId="20577"/>
        <pc:sldMkLst>
          <pc:docMk/>
          <pc:sldMk cId="1824942219" sldId="261"/>
        </pc:sldMkLst>
        <pc:spChg chg="mod">
          <ac:chgData name="Klopotek Manfred" userId="ae188048-1db7-4565-889c-bdb297e8defc" providerId="ADAL" clId="{616A661F-9671-4EDB-8A38-FE9F7571A3F3}" dt="2021-04-15T17:27:34.639" v="22" actId="20577"/>
          <ac:spMkLst>
            <pc:docMk/>
            <pc:sldMk cId="1824942219" sldId="261"/>
            <ac:spMk id="3" creationId="{6E3C9C17-2D1C-4C20-9E65-1B82906B20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CAAD2-EC4F-4721-B2B0-3A9B0BD0C5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EAD656-41EA-4B95-A36A-F33BB14BD2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7728D-9770-4912-AC0D-D79BC42B4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607B4-EB41-4671-99C8-4A71E5C2B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73FD5-C514-4DF7-B445-2AD688EA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213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2C3929-4D9B-46B1-9BDB-92742488F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4927A-B60B-478D-A4C2-D18F06F4A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592A6-710C-4625-B7EF-BD1EC0CF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FE02B-6777-4568-9E35-C0C554AE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E245F-67E3-48AF-96D1-A337F34CF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2943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BE01A6-4B29-479B-8315-8568F104F0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48F2C-75D7-4C5C-986D-70EF1D9C85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59281-955D-455C-AE3A-8FEE55930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DE01A-52F2-4432-8459-A1795988F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EFD5C-D656-4F4F-91A2-130BC6EF2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5170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9079C-A467-4A69-92E9-1C77A29FD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29333-57FE-4666-96D7-E11435419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76EBC-B3C0-4DF8-8166-33F56AF8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523DF-262C-43D2-80F1-0049237D4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D843B-C376-4F01-A32A-AD8F2E038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3353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ACD26-80F8-47A1-933B-86E23964A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5E6E2-8861-41A6-8012-2CEC19379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95F0AC-55CD-4E3C-977E-311F41D40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68418-AD66-41FC-9CC8-3BB18A5C5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C5D17-BC30-43BC-8586-7905B2034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3348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A8EAB-A5F1-4EAE-B3EB-485FF47C49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2092D-AF68-414E-BA67-C8988D02DD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2BD9A-999F-47DF-9315-2C3F0C0D1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1E032-6B92-4EF9-8F1B-5698DA0A1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6B910-7FCA-4487-9511-AF552FEB7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3E0A69-8325-4643-AFB6-A297DEDBD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966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4200C-0202-45FB-AF10-AE6226744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372922-1E32-4BA0-87E9-ACE6536F1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37033D-E396-4656-9FEC-CC68DE675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A2B3B0-0052-44CF-9D98-0409504D35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67498B-E13C-462A-892C-0F33A331B6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2326FD-BCB7-4B3F-8817-C7D51106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7AEB1D-676C-41E3-BC91-5FBD4623C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7451F8-0602-433B-AAC7-14EA2352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5775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BD827-FCD1-41F1-813B-C65A9788A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E0EF8-1AFB-44E0-9FDD-87629D342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2A4FD-90C2-47B3-A081-424887B94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3548FF-89E7-4D64-8617-EADC9DDBC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563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69D0D9-E4F4-4EA1-B63D-FA0495E3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FFA5FC-285D-49B1-A744-D2768A312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007E1-4361-43F6-ABB6-9E06E2B8F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8464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9A984-2FC1-423D-8319-BD0AAEB0A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47202-F816-46C5-8328-C54B02338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E94F21-6840-479E-B0FE-03707B3FD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FFED02-911C-41B9-9AA3-466BD8CB6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8CFD9E-E3BE-4D33-8B5F-9BE332502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F270E2-259A-4F04-B783-1F46028C1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7079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EFEB7-7481-4C37-98DF-247F8492C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508712-D10D-45C8-A8B1-A1D53CFA8B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77523B-98A3-4FA2-8BC1-ED089DC6C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530F4-CAEE-4E59-BC5A-2A468155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45306-5B62-411A-8133-3C8A0A644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AF776-CFD0-444C-ADC3-0DEBB192F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74625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FA4BD9-1A35-47F4-89B2-67A641948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CE1753-E1AE-4137-A274-7BE563CB6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B1387-E0BB-42DF-B48F-C1716FC7E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83B1B-6399-47AA-84EE-C0979DCBEAAB}" type="datetimeFigureOut">
              <a:rPr lang="sv-SE" smtClean="0"/>
              <a:t>2021-04-16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4C0C5-3DD6-4645-87A9-479B3C3AD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6E53E-0C63-4B43-9070-1A3A1B93D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D542F-A5F1-47CC-9E90-46BC9C61D80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372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ece.org/fileadmin/DAM/trans/main/wp29/wp29regs/r022r4e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186C6-36BF-44E0-BFAF-9E64A5A918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How to handle ”Low Level”, ”Normal Level”, ”High Level”</a:t>
            </a:r>
            <a:br>
              <a:rPr lang="en-US" sz="4800" dirty="0"/>
            </a:br>
            <a:r>
              <a:rPr lang="en-US" sz="4800" dirty="0"/>
              <a:t>Mandatory - Option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C0B63-52CF-4452-B30E-67E4F4D9BF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 dirty="0"/>
          </a:p>
          <a:p>
            <a:r>
              <a:rPr lang="sv-SE" dirty="0" err="1"/>
              <a:t>Proposal</a:t>
            </a:r>
            <a:r>
              <a:rPr lang="sv-SE" dirty="0"/>
              <a:t> </a:t>
            </a:r>
            <a:r>
              <a:rPr lang="sv-SE" dirty="0" err="1"/>
              <a:t>prepared</a:t>
            </a:r>
            <a:r>
              <a:rPr lang="sv-SE" dirty="0"/>
              <a:t> by the </a:t>
            </a:r>
            <a:r>
              <a:rPr lang="sv-SE" dirty="0" err="1"/>
              <a:t>Secretary</a:t>
            </a:r>
            <a:r>
              <a:rPr lang="sv-SE" dirty="0"/>
              <a:t> and the Expert from </a:t>
            </a:r>
            <a:r>
              <a:rPr lang="sv-SE" dirty="0" err="1"/>
              <a:t>Germany</a:t>
            </a:r>
            <a:endParaRPr lang="sv-SE" dirty="0"/>
          </a:p>
          <a:p>
            <a:r>
              <a:rPr lang="sv-SE" dirty="0"/>
              <a:t>2021-04-16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7D27BA-8249-4ACB-829F-B4F3AC051F8B}"/>
              </a:ext>
            </a:extLst>
          </p:cNvPr>
          <p:cNvSpPr/>
          <p:nvPr/>
        </p:nvSpPr>
        <p:spPr>
          <a:xfrm>
            <a:off x="8394550" y="371752"/>
            <a:ext cx="3320527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  <a:tabLst>
                <a:tab pos="2750820" algn="l"/>
                <a:tab pos="4140835" algn="l"/>
              </a:tabLst>
            </a:pPr>
            <a:r>
              <a:rPr lang="en-US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Working Paper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TFRWS-19-04</a:t>
            </a:r>
            <a:endParaRPr lang="sv-SE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en-US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TFRWS, 19 April 2021</a:t>
            </a:r>
            <a:endParaRPr lang="sv-SE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240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A447F-8FD0-4FCD-9F85-6704E4E69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Background</a:t>
            </a:r>
            <a:r>
              <a:rPr lang="sv-SE" dirty="0"/>
              <a:t>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22178-D3CA-489E-932C-44C6923C0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proposal is based on the findings in UN Regulation No. 22, where a similar approach was chosen.</a:t>
            </a:r>
          </a:p>
          <a:p>
            <a:endParaRPr lang="en-US" dirty="0"/>
          </a:p>
          <a:p>
            <a:r>
              <a:rPr lang="en-US" dirty="0"/>
              <a:t>See UN Regulation No. 22, Paragraph 6.16.1. (</a:t>
            </a:r>
            <a:r>
              <a:rPr lang="en-US" dirty="0">
                <a:hlinkClick r:id="rId2"/>
              </a:rPr>
              <a:t>Link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91931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EFD19-F15A-4988-BEB5-26D2A8C1F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New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9075B-BB24-4CB8-B46F-1B7184CA7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New definitions are proposed to be introduced after Paragraph 2.4.</a:t>
            </a:r>
          </a:p>
          <a:p>
            <a:endParaRPr lang="en-GB" sz="2400" dirty="0"/>
          </a:p>
          <a:p>
            <a:r>
              <a:rPr lang="en-GB" sz="2400" i="1" dirty="0"/>
              <a:t>2.x.	Basic designation for “Non-self-adjusting audible reverse warning device” </a:t>
            </a:r>
            <a:endParaRPr lang="sv-SE" sz="2400" i="1" dirty="0"/>
          </a:p>
          <a:p>
            <a:r>
              <a:rPr lang="en-GB" sz="2400" i="1" dirty="0"/>
              <a:t>2.x1.	Class I: The “ Non-self-adjusting audible reverse warning device” is able to emit sound levels of “Low Level” and “Normal Level”.</a:t>
            </a:r>
            <a:endParaRPr lang="sv-SE" sz="2400" i="1" dirty="0"/>
          </a:p>
          <a:p>
            <a:r>
              <a:rPr lang="en-GB" sz="2400" i="1" dirty="0"/>
              <a:t>2.x2.	Class II: The “Non-self-adjusting audible reverse warning device” is able to emit sound levels of “Low Level”, “Normal Level” and “High Level”.</a:t>
            </a:r>
            <a:endParaRPr lang="sv-SE" sz="2400" i="1" dirty="0"/>
          </a:p>
          <a:p>
            <a:endParaRPr lang="sv-SE" sz="2400" dirty="0"/>
          </a:p>
        </p:txBody>
      </p:sp>
    </p:spTree>
    <p:extLst>
      <p:ext uri="{BB962C8B-B14F-4D97-AF65-F5344CB8AC3E}">
        <p14:creationId xmlns:p14="http://schemas.microsoft.com/office/powerpoint/2010/main" val="1549369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1807B-8177-4435-885C-12A7D525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New </a:t>
            </a:r>
            <a:r>
              <a:rPr lang="sv-SE" dirty="0" err="1"/>
              <a:t>requirements</a:t>
            </a:r>
            <a:endParaRPr lang="sv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02423-06CB-4ACC-BFA2-4E9DAD705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New requirements are proposed to be introduced after Paragraph 6.3.7.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i="1" dirty="0"/>
              <a:t>6.3.7.1.	“Non-self-adjusting audible reverse warning devices” of Class I  shall not exceed the sound pressure levels described for  “Low Level” and “Normal Level” of Table 1.</a:t>
            </a:r>
            <a:endParaRPr lang="sv-SE" sz="2400" i="1" dirty="0"/>
          </a:p>
          <a:p>
            <a:r>
              <a:rPr lang="en-GB" sz="2400" i="1" dirty="0"/>
              <a:t>6.3.7.2.	“Non-self-adjusting audible reverse warning devices”  of Class II shall not exceed the sound pressure levels described for  “Low Level”, “Normal Level” and “High Level” of Table 1.</a:t>
            </a:r>
            <a:endParaRPr lang="sv-SE" sz="2400" i="1" dirty="0"/>
          </a:p>
        </p:txBody>
      </p:sp>
    </p:spTree>
    <p:extLst>
      <p:ext uri="{BB962C8B-B14F-4D97-AF65-F5344CB8AC3E}">
        <p14:creationId xmlns:p14="http://schemas.microsoft.com/office/powerpoint/2010/main" val="4146012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744F6-6463-487E-B65C-9DD4F0AEF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New </a:t>
            </a:r>
            <a:r>
              <a:rPr lang="sv-SE" dirty="0" err="1"/>
              <a:t>paragraph</a:t>
            </a:r>
            <a:r>
              <a:rPr lang="sv-SE" dirty="0"/>
              <a:t> 14.7.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350E5E-1621-4799-9FB4-05FA222C8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A new paragraph 14.7. General is proposed to be introduced in alignment with the spirit of UN Regulation No. 22, paragraph 6.16.1.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14.7. General</a:t>
            </a:r>
            <a:endParaRPr lang="sv-SE" dirty="0"/>
          </a:p>
          <a:p>
            <a:pPr marL="457200" lvl="1" indent="0">
              <a:buNone/>
            </a:pPr>
            <a:r>
              <a:rPr lang="en-GB" dirty="0"/>
              <a:t>In order to comply with national requirements for use of the “Non-self-adjusting audible reverse warning device (s)” and to </a:t>
            </a:r>
            <a:r>
              <a:rPr lang="en-GB" dirty="0">
                <a:latin typeface="Calibri" panose="020F0502020204030204" pitchFamily="34" charset="0"/>
              </a:rPr>
              <a:t>[aid the </a:t>
            </a:r>
            <a:r>
              <a:rPr lang="en-GB" dirty="0"/>
              <a:t>sufficient safety</a:t>
            </a:r>
            <a:r>
              <a:rPr lang="en-GB" dirty="0">
                <a:latin typeface="Calibri" panose="020F0502020204030204" pitchFamily="34" charset="0"/>
              </a:rPr>
              <a:t>]</a:t>
            </a:r>
            <a:r>
              <a:rPr lang="en-GB" dirty="0"/>
              <a:t> of vulnerable road users during</a:t>
            </a:r>
            <a:endParaRPr lang="sv-SE" dirty="0"/>
          </a:p>
          <a:p>
            <a:pPr lvl="3"/>
            <a:endParaRPr lang="en-GB" dirty="0"/>
          </a:p>
          <a:p>
            <a:pPr lvl="3"/>
            <a:r>
              <a:rPr lang="en-GB" dirty="0"/>
              <a:t>quiet times and/or quiet areas.</a:t>
            </a:r>
            <a:endParaRPr lang="sv-SE" dirty="0"/>
          </a:p>
          <a:p>
            <a:pPr lvl="3"/>
            <a:r>
              <a:rPr lang="en-GB" dirty="0"/>
              <a:t>normal traffic hours and areas not covered by 2.2. and 2.4.</a:t>
            </a:r>
            <a:endParaRPr lang="sv-SE" dirty="0"/>
          </a:p>
          <a:p>
            <a:pPr lvl="3"/>
            <a:r>
              <a:rPr lang="en-GB" dirty="0"/>
              <a:t>times and/or areas not covered by 2.2 and 2.3 (e.g. industrial or road construction sites)</a:t>
            </a:r>
            <a:endParaRPr lang="sv-SE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/>
              <a:t>individual Contracting Parties may require the use of “Non-self-adjusting audible reverse warning device” of Class I and / or Class II.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457200" lvl="1" indent="0">
              <a:buNone/>
            </a:pPr>
            <a:r>
              <a:rPr lang="en-US" u="sng" dirty="0"/>
              <a:t>Note:</a:t>
            </a:r>
            <a:r>
              <a:rPr lang="en-US" dirty="0"/>
              <a:t> The mandating of “</a:t>
            </a:r>
            <a:r>
              <a:rPr lang="en-GB" dirty="0"/>
              <a:t>Non-self-adjusting audible reverse warning device” o</a:t>
            </a:r>
            <a:r>
              <a:rPr lang="en-US" dirty="0"/>
              <a:t>f Class I and / or Class II  is left to the discretion of individual Contracting Parties. Article 3 of the Agreement to which this Regulation is annexed shall not prevent the Contracting Parties from prohibiting the use of “</a:t>
            </a:r>
            <a:r>
              <a:rPr lang="en-GB" dirty="0"/>
              <a:t>Non-self-adjusting audible reverse warning device” </a:t>
            </a:r>
            <a:r>
              <a:rPr lang="en-US" dirty="0"/>
              <a:t>of Class I and / or Class II.</a:t>
            </a:r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97629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81398-6504-4F57-A8C1-F61EB3A09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Revised</a:t>
            </a:r>
            <a:r>
              <a:rPr lang="sv-SE" dirty="0"/>
              <a:t> Annex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C9C17-2D1C-4C20-9E65-1B82906B2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dirty="0"/>
              <a:t>To be </a:t>
            </a:r>
            <a:r>
              <a:rPr lang="sv-SE" dirty="0" err="1"/>
              <a:t>able</a:t>
            </a:r>
            <a:r>
              <a:rPr lang="sv-SE" dirty="0"/>
              <a:t> to </a:t>
            </a:r>
            <a:r>
              <a:rPr lang="sv-SE" dirty="0" err="1"/>
              <a:t>handle</a:t>
            </a:r>
            <a:r>
              <a:rPr lang="sv-SE" dirty="0"/>
              <a:t> </a:t>
            </a:r>
            <a:r>
              <a:rPr lang="en-US" dirty="0"/>
              <a:t>audible </a:t>
            </a:r>
            <a:r>
              <a:rPr lang="en-GB" dirty="0"/>
              <a:t>reverse </a:t>
            </a:r>
            <a:r>
              <a:rPr lang="en-US" dirty="0"/>
              <a:t>warning device of Class I and/ or Class II, Annex 2 needs to be split into three parts: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Annex 2</a:t>
            </a:r>
            <a:endParaRPr lang="sv-SE" b="1" dirty="0"/>
          </a:p>
          <a:p>
            <a:pPr marL="457200" lvl="1" indent="0">
              <a:buNone/>
            </a:pPr>
            <a:r>
              <a:rPr lang="en-US" b="1" dirty="0"/>
              <a:t>Arrangement of the approval mark</a:t>
            </a:r>
          </a:p>
          <a:p>
            <a:pPr marL="457200" lvl="1" indent="0">
              <a:buNone/>
            </a:pPr>
            <a:endParaRPr lang="sv-SE" b="1" dirty="0"/>
          </a:p>
          <a:p>
            <a:pPr marL="971550" lvl="1" indent="-514350">
              <a:buFont typeface="+mj-lt"/>
              <a:buAutoNum type="romanUcPeriod"/>
            </a:pPr>
            <a:r>
              <a:rPr lang="en-US" b="1" dirty="0"/>
              <a:t>Arrangement of the approval mark of the </a:t>
            </a:r>
            <a:r>
              <a:rPr lang="ru-RU" dirty="0"/>
              <a:t>“</a:t>
            </a:r>
            <a:r>
              <a:rPr lang="ru-RU" i="1" dirty="0"/>
              <a:t>Non-self-adjusting audible reverse warning device</a:t>
            </a:r>
            <a:r>
              <a:rPr lang="ru-RU" dirty="0"/>
              <a:t>”</a:t>
            </a:r>
            <a:endParaRPr lang="sv-SE" b="1" dirty="0"/>
          </a:p>
          <a:p>
            <a:pPr marL="971550" lvl="1" indent="-514350">
              <a:buFont typeface="+mj-lt"/>
              <a:buAutoNum type="romanUcPeriod"/>
            </a:pPr>
            <a:r>
              <a:rPr lang="en-US" b="1" dirty="0"/>
              <a:t>Arrangement of the approval mark of the </a:t>
            </a:r>
            <a:r>
              <a:rPr lang="en-US" i="1" dirty="0"/>
              <a:t>“Self-adjusting audible reverse warning device” </a:t>
            </a:r>
            <a:r>
              <a:rPr lang="en-US" b="1" dirty="0"/>
              <a:t>and </a:t>
            </a:r>
            <a:r>
              <a:rPr lang="en-US" i="1" dirty="0"/>
              <a:t>“Step-wise self-adjusting audible reverse warning device”</a:t>
            </a:r>
            <a:endParaRPr lang="sv-SE" i="1" dirty="0"/>
          </a:p>
          <a:p>
            <a:pPr marL="971550" lvl="1" indent="-514350">
              <a:buFont typeface="+mj-lt"/>
              <a:buAutoNum type="romanUcPeriod"/>
            </a:pPr>
            <a:r>
              <a:rPr lang="en-US" b="1"/>
              <a:t>Arrangement </a:t>
            </a:r>
            <a:r>
              <a:rPr lang="en-US" b="1" dirty="0"/>
              <a:t>of the approval mark of vehicle with regard to its audible </a:t>
            </a:r>
            <a:r>
              <a:rPr lang="en-GB" b="1" dirty="0"/>
              <a:t>reverse </a:t>
            </a:r>
            <a:r>
              <a:rPr lang="en-US" b="1" dirty="0"/>
              <a:t>warning signals</a:t>
            </a:r>
            <a:endParaRPr lang="sv-SE" b="1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24942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8C314500969478205C9B80FF82035" ma:contentTypeVersion="9" ma:contentTypeDescription="Create a new document." ma:contentTypeScope="" ma:versionID="274f1edcdf3b3f1d3027a7c9a63beade">
  <xsd:schema xmlns:xsd="http://www.w3.org/2001/XMLSchema" xmlns:xs="http://www.w3.org/2001/XMLSchema" xmlns:p="http://schemas.microsoft.com/office/2006/metadata/properties" xmlns:ns3="bbaba591-5868-4d92-94c5-d3e565773f09" targetNamespace="http://schemas.microsoft.com/office/2006/metadata/properties" ma:root="true" ma:fieldsID="70eee9dc8506094c2f7088f6db1e67ea" ns3:_="">
    <xsd:import namespace="bbaba591-5868-4d92-94c5-d3e565773f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aba591-5868-4d92-94c5-d3e565773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3CDD57-3489-438D-BE0E-FC93831A23B0}">
  <ds:schemaRefs>
    <ds:schemaRef ds:uri="http://purl.org/dc/dcmitype/"/>
    <ds:schemaRef ds:uri="http://www.w3.org/XML/1998/namespace"/>
    <ds:schemaRef ds:uri="http://purl.org/dc/elements/1.1/"/>
    <ds:schemaRef ds:uri="bbaba591-5868-4d92-94c5-d3e565773f09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1BD9761-BC56-4A93-A0DD-17FF74B7F0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BECA8-7768-4239-9AE4-4BEF33F3A4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aba591-5868-4d92-94c5-d3e565773f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395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How to handle ”Low Level”, ”Normal Level”, ”High Level” Mandatory - Option</vt:lpstr>
      <vt:lpstr>Background information</vt:lpstr>
      <vt:lpstr>New definitions</vt:lpstr>
      <vt:lpstr>New requirements</vt:lpstr>
      <vt:lpstr>New paragraph 14.7.</vt:lpstr>
      <vt:lpstr>Revised Annex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handle ”Low Level”, ”Normal Level”, ”High Level” Mandatory - Option</dc:title>
  <dc:creator>Klopotek Manfred</dc:creator>
  <cp:lastModifiedBy>Klopotek Manfred</cp:lastModifiedBy>
  <cp:revision>4</cp:revision>
  <dcterms:created xsi:type="dcterms:W3CDTF">2021-04-15T16:45:39Z</dcterms:created>
  <dcterms:modified xsi:type="dcterms:W3CDTF">2021-04-16T13:58:28Z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2021-04-15T19:22:37.0106571+02:00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  <property fmtid="{D5CDD505-2E9C-101B-9397-08002B2CF9AE}" pid="11" name="ContentTypeId">
    <vt:lpwstr>0x010100DEB8C314500969478205C9B80FF82035</vt:lpwstr>
  </property>
</Properties>
</file>