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60" r:id="rId6"/>
    <p:sldId id="257" r:id="rId7"/>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3988BE-21CD-46BF-946B-638CEF9F412C}" v="2" dt="2021-04-15T17:38:12.9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6" autoAdjust="0"/>
    <p:restoredTop sz="94660"/>
  </p:normalViewPr>
  <p:slideViewPr>
    <p:cSldViewPr snapToGrid="0">
      <p:cViewPr varScale="1">
        <p:scale>
          <a:sx n="110" d="100"/>
          <a:sy n="110" d="100"/>
        </p:scale>
        <p:origin x="63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lopotek Manfred" userId="ae188048-1db7-4565-889c-bdb297e8defc" providerId="ADAL" clId="{AF50539B-AA68-467C-B0B3-7BC0F84C16A1}"/>
    <pc:docChg chg="modSld">
      <pc:chgData name="Klopotek Manfred" userId="ae188048-1db7-4565-889c-bdb297e8defc" providerId="ADAL" clId="{AF50539B-AA68-467C-B0B3-7BC0F84C16A1}" dt="2021-04-15T18:23:50.411" v="10" actId="6549"/>
      <pc:docMkLst>
        <pc:docMk/>
      </pc:docMkLst>
      <pc:sldChg chg="modSp">
        <pc:chgData name="Klopotek Manfred" userId="ae188048-1db7-4565-889c-bdb297e8defc" providerId="ADAL" clId="{AF50539B-AA68-467C-B0B3-7BC0F84C16A1}" dt="2021-04-15T18:23:50.411" v="10" actId="6549"/>
        <pc:sldMkLst>
          <pc:docMk/>
          <pc:sldMk cId="866240226" sldId="256"/>
        </pc:sldMkLst>
        <pc:spChg chg="mod">
          <ac:chgData name="Klopotek Manfred" userId="ae188048-1db7-4565-889c-bdb297e8defc" providerId="ADAL" clId="{AF50539B-AA68-467C-B0B3-7BC0F84C16A1}" dt="2021-04-15T18:23:50.411" v="10" actId="6549"/>
          <ac:spMkLst>
            <pc:docMk/>
            <pc:sldMk cId="866240226" sldId="256"/>
            <ac:spMk id="3" creationId="{633C0B63-52CF-4452-B30E-67E4F4D9BFF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CAAD2-EC4F-4721-B2B0-3A9B0BD0C54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v-SE"/>
          </a:p>
        </p:txBody>
      </p:sp>
      <p:sp>
        <p:nvSpPr>
          <p:cNvPr id="3" name="Subtitle 2">
            <a:extLst>
              <a:ext uri="{FF2B5EF4-FFF2-40B4-BE49-F238E27FC236}">
                <a16:creationId xmlns:a16="http://schemas.microsoft.com/office/drawing/2014/main" id="{65EAD656-41EA-4B95-A36A-F33BB14BD2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a:p>
        </p:txBody>
      </p:sp>
      <p:sp>
        <p:nvSpPr>
          <p:cNvPr id="4" name="Date Placeholder 3">
            <a:extLst>
              <a:ext uri="{FF2B5EF4-FFF2-40B4-BE49-F238E27FC236}">
                <a16:creationId xmlns:a16="http://schemas.microsoft.com/office/drawing/2014/main" id="{6167728D-9770-4912-AC0D-D79BC42B4213}"/>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5" name="Footer Placeholder 4">
            <a:extLst>
              <a:ext uri="{FF2B5EF4-FFF2-40B4-BE49-F238E27FC236}">
                <a16:creationId xmlns:a16="http://schemas.microsoft.com/office/drawing/2014/main" id="{E9B607B4-EB41-4671-99C8-4A71E5C2B98E}"/>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27E73FD5-C514-4DF7-B445-2AD688EA3442}"/>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3962132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2C3929-4D9B-46B1-9BDB-92742488FB47}"/>
              </a:ext>
            </a:extLst>
          </p:cNvPr>
          <p:cNvSpPr>
            <a:spLocks noGrp="1"/>
          </p:cNvSpPr>
          <p:nvPr>
            <p:ph type="title"/>
          </p:nvPr>
        </p:nvSpPr>
        <p:spPr/>
        <p:txBody>
          <a:bodyPr/>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AF74927A-B60B-478D-A4C2-D18F06F4A7A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0E8592A6-710C-4625-B7EF-BD1EC0CFE7A2}"/>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5" name="Footer Placeholder 4">
            <a:extLst>
              <a:ext uri="{FF2B5EF4-FFF2-40B4-BE49-F238E27FC236}">
                <a16:creationId xmlns:a16="http://schemas.microsoft.com/office/drawing/2014/main" id="{196FE02B-6777-4568-9E35-C0C554AEE158}"/>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A70E245F-67E3-48AF-96D1-A337F34CF30A}"/>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3382943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1BE01A6-4B29-479B-8315-8568F104F05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sv-SE"/>
          </a:p>
        </p:txBody>
      </p:sp>
      <p:sp>
        <p:nvSpPr>
          <p:cNvPr id="3" name="Vertical Text Placeholder 2">
            <a:extLst>
              <a:ext uri="{FF2B5EF4-FFF2-40B4-BE49-F238E27FC236}">
                <a16:creationId xmlns:a16="http://schemas.microsoft.com/office/drawing/2014/main" id="{02A48F2C-75D7-4C5C-986D-70EF1D9C85C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EDB59281-955D-455C-AE3A-8FEE55930527}"/>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5" name="Footer Placeholder 4">
            <a:extLst>
              <a:ext uri="{FF2B5EF4-FFF2-40B4-BE49-F238E27FC236}">
                <a16:creationId xmlns:a16="http://schemas.microsoft.com/office/drawing/2014/main" id="{4FDDE01A-52F2-4432-8459-A1795988FB62}"/>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7C5EFD5C-D656-4F4F-91A2-130BC6EF2955}"/>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1665170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9079C-A467-4A69-92E9-1C77A29FDCAC}"/>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9BD29333-57FE-4666-96D7-E114354191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19976EBC-B3C0-4DF8-8166-33F56AF88B3D}"/>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5" name="Footer Placeholder 4">
            <a:extLst>
              <a:ext uri="{FF2B5EF4-FFF2-40B4-BE49-F238E27FC236}">
                <a16:creationId xmlns:a16="http://schemas.microsoft.com/office/drawing/2014/main" id="{590523DF-262C-43D2-80F1-0049237D4C03}"/>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15AD843B-C376-4F01-A32A-AD8F2E038131}"/>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833530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ACD26-80F8-47A1-933B-86E23964A5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sv-SE"/>
          </a:p>
        </p:txBody>
      </p:sp>
      <p:sp>
        <p:nvSpPr>
          <p:cNvPr id="3" name="Text Placeholder 2">
            <a:extLst>
              <a:ext uri="{FF2B5EF4-FFF2-40B4-BE49-F238E27FC236}">
                <a16:creationId xmlns:a16="http://schemas.microsoft.com/office/drawing/2014/main" id="{9535E6E2-8861-41A6-8012-2CEC193799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295F0AC-55CD-4E3C-977E-311F41D40B12}"/>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5" name="Footer Placeholder 4">
            <a:extLst>
              <a:ext uri="{FF2B5EF4-FFF2-40B4-BE49-F238E27FC236}">
                <a16:creationId xmlns:a16="http://schemas.microsoft.com/office/drawing/2014/main" id="{07C68418-AD66-41FC-9CC8-3BB18A5C52AF}"/>
              </a:ext>
            </a:extLst>
          </p:cNvPr>
          <p:cNvSpPr>
            <a:spLocks noGrp="1"/>
          </p:cNvSpPr>
          <p:nvPr>
            <p:ph type="ftr" sz="quarter" idx="11"/>
          </p:nvPr>
        </p:nvSpPr>
        <p:spPr/>
        <p:txBody>
          <a:bodyPr/>
          <a:lstStyle/>
          <a:p>
            <a:endParaRPr lang="sv-SE"/>
          </a:p>
        </p:txBody>
      </p:sp>
      <p:sp>
        <p:nvSpPr>
          <p:cNvPr id="6" name="Slide Number Placeholder 5">
            <a:extLst>
              <a:ext uri="{FF2B5EF4-FFF2-40B4-BE49-F238E27FC236}">
                <a16:creationId xmlns:a16="http://schemas.microsoft.com/office/drawing/2014/main" id="{8F7C5D17-BC30-43BC-8586-7905B2034FB7}"/>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2293348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0A8EAB-A5F1-4EAE-B3EB-485FF47C49D3}"/>
              </a:ext>
            </a:extLst>
          </p:cNvPr>
          <p:cNvSpPr>
            <a:spLocks noGrp="1"/>
          </p:cNvSpPr>
          <p:nvPr>
            <p:ph type="title"/>
          </p:nvPr>
        </p:nvSpPr>
        <p:spPr/>
        <p:txBody>
          <a:bodyPr/>
          <a:lstStyle/>
          <a:p>
            <a:r>
              <a:rPr lang="en-US"/>
              <a:t>Click to edit Master title style</a:t>
            </a:r>
            <a:endParaRPr lang="sv-SE"/>
          </a:p>
        </p:txBody>
      </p:sp>
      <p:sp>
        <p:nvSpPr>
          <p:cNvPr id="3" name="Content Placeholder 2">
            <a:extLst>
              <a:ext uri="{FF2B5EF4-FFF2-40B4-BE49-F238E27FC236}">
                <a16:creationId xmlns:a16="http://schemas.microsoft.com/office/drawing/2014/main" id="{36D2092D-AF68-414E-BA67-C8988D02DD1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a:extLst>
              <a:ext uri="{FF2B5EF4-FFF2-40B4-BE49-F238E27FC236}">
                <a16:creationId xmlns:a16="http://schemas.microsoft.com/office/drawing/2014/main" id="{06C2BD9A-999F-47DF-9315-2C3F0C0D128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a:extLst>
              <a:ext uri="{FF2B5EF4-FFF2-40B4-BE49-F238E27FC236}">
                <a16:creationId xmlns:a16="http://schemas.microsoft.com/office/drawing/2014/main" id="{86B1E032-6B92-4EF9-8F1B-5698DA0A1BC9}"/>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6" name="Footer Placeholder 5">
            <a:extLst>
              <a:ext uri="{FF2B5EF4-FFF2-40B4-BE49-F238E27FC236}">
                <a16:creationId xmlns:a16="http://schemas.microsoft.com/office/drawing/2014/main" id="{CAC6B910-7FCA-4487-9511-AF552FEB7947}"/>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BB3E0A69-8325-4643-AFB6-A297DEDBD44F}"/>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3169660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4200C-0202-45FB-AF10-AE62267446E8}"/>
              </a:ext>
            </a:extLst>
          </p:cNvPr>
          <p:cNvSpPr>
            <a:spLocks noGrp="1"/>
          </p:cNvSpPr>
          <p:nvPr>
            <p:ph type="title"/>
          </p:nvPr>
        </p:nvSpPr>
        <p:spPr>
          <a:xfrm>
            <a:off x="839788" y="365125"/>
            <a:ext cx="10515600" cy="1325563"/>
          </a:xfrm>
        </p:spPr>
        <p:txBody>
          <a:bodyPr/>
          <a:lstStyle/>
          <a:p>
            <a:r>
              <a:rPr lang="en-US"/>
              <a:t>Click to edit Master title style</a:t>
            </a:r>
            <a:endParaRPr lang="sv-SE"/>
          </a:p>
        </p:txBody>
      </p:sp>
      <p:sp>
        <p:nvSpPr>
          <p:cNvPr id="3" name="Text Placeholder 2">
            <a:extLst>
              <a:ext uri="{FF2B5EF4-FFF2-40B4-BE49-F238E27FC236}">
                <a16:creationId xmlns:a16="http://schemas.microsoft.com/office/drawing/2014/main" id="{16372922-1E32-4BA0-87E9-ACE6536F12C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D37033D-E396-4656-9FEC-CC68DE6755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a:extLst>
              <a:ext uri="{FF2B5EF4-FFF2-40B4-BE49-F238E27FC236}">
                <a16:creationId xmlns:a16="http://schemas.microsoft.com/office/drawing/2014/main" id="{29A2B3B0-0052-44CF-9D98-0409504D356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67498B-E13C-462A-892C-0F33A331B6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a:extLst>
              <a:ext uri="{FF2B5EF4-FFF2-40B4-BE49-F238E27FC236}">
                <a16:creationId xmlns:a16="http://schemas.microsoft.com/office/drawing/2014/main" id="{062326FD-BCB7-4B3F-8817-C7D5110618EB}"/>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8" name="Footer Placeholder 7">
            <a:extLst>
              <a:ext uri="{FF2B5EF4-FFF2-40B4-BE49-F238E27FC236}">
                <a16:creationId xmlns:a16="http://schemas.microsoft.com/office/drawing/2014/main" id="{E77AEB1D-676C-41E3-BC91-5FBD4623C639}"/>
              </a:ext>
            </a:extLst>
          </p:cNvPr>
          <p:cNvSpPr>
            <a:spLocks noGrp="1"/>
          </p:cNvSpPr>
          <p:nvPr>
            <p:ph type="ftr" sz="quarter" idx="11"/>
          </p:nvPr>
        </p:nvSpPr>
        <p:spPr/>
        <p:txBody>
          <a:bodyPr/>
          <a:lstStyle/>
          <a:p>
            <a:endParaRPr lang="sv-SE"/>
          </a:p>
        </p:txBody>
      </p:sp>
      <p:sp>
        <p:nvSpPr>
          <p:cNvPr id="9" name="Slide Number Placeholder 8">
            <a:extLst>
              <a:ext uri="{FF2B5EF4-FFF2-40B4-BE49-F238E27FC236}">
                <a16:creationId xmlns:a16="http://schemas.microsoft.com/office/drawing/2014/main" id="{3C7451F8-0602-433B-AAC7-14EA23527EC0}"/>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4157752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BD827-FCD1-41F1-813B-C65A9788A7E3}"/>
              </a:ext>
            </a:extLst>
          </p:cNvPr>
          <p:cNvSpPr>
            <a:spLocks noGrp="1"/>
          </p:cNvSpPr>
          <p:nvPr>
            <p:ph type="title"/>
          </p:nvPr>
        </p:nvSpPr>
        <p:spPr/>
        <p:txBody>
          <a:bodyPr/>
          <a:lstStyle/>
          <a:p>
            <a:r>
              <a:rPr lang="en-US"/>
              <a:t>Click to edit Master title style</a:t>
            </a:r>
            <a:endParaRPr lang="sv-SE"/>
          </a:p>
        </p:txBody>
      </p:sp>
      <p:sp>
        <p:nvSpPr>
          <p:cNvPr id="3" name="Date Placeholder 2">
            <a:extLst>
              <a:ext uri="{FF2B5EF4-FFF2-40B4-BE49-F238E27FC236}">
                <a16:creationId xmlns:a16="http://schemas.microsoft.com/office/drawing/2014/main" id="{CBDE0EF8-1AFB-44E0-9FDD-87629D342507}"/>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4" name="Footer Placeholder 3">
            <a:extLst>
              <a:ext uri="{FF2B5EF4-FFF2-40B4-BE49-F238E27FC236}">
                <a16:creationId xmlns:a16="http://schemas.microsoft.com/office/drawing/2014/main" id="{E032A4FD-90C2-47B3-A081-424887B940F9}"/>
              </a:ext>
            </a:extLst>
          </p:cNvPr>
          <p:cNvSpPr>
            <a:spLocks noGrp="1"/>
          </p:cNvSpPr>
          <p:nvPr>
            <p:ph type="ftr" sz="quarter" idx="11"/>
          </p:nvPr>
        </p:nvSpPr>
        <p:spPr/>
        <p:txBody>
          <a:bodyPr/>
          <a:lstStyle/>
          <a:p>
            <a:endParaRPr lang="sv-SE"/>
          </a:p>
        </p:txBody>
      </p:sp>
      <p:sp>
        <p:nvSpPr>
          <p:cNvPr id="5" name="Slide Number Placeholder 4">
            <a:extLst>
              <a:ext uri="{FF2B5EF4-FFF2-40B4-BE49-F238E27FC236}">
                <a16:creationId xmlns:a16="http://schemas.microsoft.com/office/drawing/2014/main" id="{F13548FF-89E7-4D64-8617-EADC9DDBC563}"/>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2325635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569D0D9-E4F4-4EA1-B63D-FA0495E3ADFE}"/>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3" name="Footer Placeholder 2">
            <a:extLst>
              <a:ext uri="{FF2B5EF4-FFF2-40B4-BE49-F238E27FC236}">
                <a16:creationId xmlns:a16="http://schemas.microsoft.com/office/drawing/2014/main" id="{6CFFA5FC-285D-49B1-A744-D2768A312CCE}"/>
              </a:ext>
            </a:extLst>
          </p:cNvPr>
          <p:cNvSpPr>
            <a:spLocks noGrp="1"/>
          </p:cNvSpPr>
          <p:nvPr>
            <p:ph type="ftr" sz="quarter" idx="11"/>
          </p:nvPr>
        </p:nvSpPr>
        <p:spPr/>
        <p:txBody>
          <a:bodyPr/>
          <a:lstStyle/>
          <a:p>
            <a:endParaRPr lang="sv-SE"/>
          </a:p>
        </p:txBody>
      </p:sp>
      <p:sp>
        <p:nvSpPr>
          <p:cNvPr id="4" name="Slide Number Placeholder 3">
            <a:extLst>
              <a:ext uri="{FF2B5EF4-FFF2-40B4-BE49-F238E27FC236}">
                <a16:creationId xmlns:a16="http://schemas.microsoft.com/office/drawing/2014/main" id="{3B6007E1-4361-43F6-ABB6-9E06E2B8FE12}"/>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17846440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9A984-2FC1-423D-8319-BD0AAEB0A7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Content Placeholder 2">
            <a:extLst>
              <a:ext uri="{FF2B5EF4-FFF2-40B4-BE49-F238E27FC236}">
                <a16:creationId xmlns:a16="http://schemas.microsoft.com/office/drawing/2014/main" id="{6CE47202-F816-46C5-8328-C54B023385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a:extLst>
              <a:ext uri="{FF2B5EF4-FFF2-40B4-BE49-F238E27FC236}">
                <a16:creationId xmlns:a16="http://schemas.microsoft.com/office/drawing/2014/main" id="{57E94F21-6840-479E-B0FE-03707B3FD1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FFED02-911C-41B9-9AA3-466BD8CB6E7E}"/>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6" name="Footer Placeholder 5">
            <a:extLst>
              <a:ext uri="{FF2B5EF4-FFF2-40B4-BE49-F238E27FC236}">
                <a16:creationId xmlns:a16="http://schemas.microsoft.com/office/drawing/2014/main" id="{3A8CFD9E-E3BE-4D33-8B5F-9BE332502B36}"/>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23F270E2-259A-4F04-B783-1F46028C1F7C}"/>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12970791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EFEB7-7481-4C37-98DF-247F8492C3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Picture Placeholder 2">
            <a:extLst>
              <a:ext uri="{FF2B5EF4-FFF2-40B4-BE49-F238E27FC236}">
                <a16:creationId xmlns:a16="http://schemas.microsoft.com/office/drawing/2014/main" id="{22508712-D10D-45C8-A8B1-A1D53CFA8B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a:extLst>
              <a:ext uri="{FF2B5EF4-FFF2-40B4-BE49-F238E27FC236}">
                <a16:creationId xmlns:a16="http://schemas.microsoft.com/office/drawing/2014/main" id="{2077523B-98A3-4FA2-8BC1-ED089DC6CE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E530F4-CAEE-4E59-BC5A-2A468155302E}"/>
              </a:ext>
            </a:extLst>
          </p:cNvPr>
          <p:cNvSpPr>
            <a:spLocks noGrp="1"/>
          </p:cNvSpPr>
          <p:nvPr>
            <p:ph type="dt" sz="half" idx="10"/>
          </p:nvPr>
        </p:nvSpPr>
        <p:spPr/>
        <p:txBody>
          <a:bodyPr/>
          <a:lstStyle/>
          <a:p>
            <a:fld id="{68683B1B-6399-47AA-84EE-C0979DCBEAAB}" type="datetimeFigureOut">
              <a:rPr lang="sv-SE" smtClean="0"/>
              <a:t>2021-04-15</a:t>
            </a:fld>
            <a:endParaRPr lang="sv-SE"/>
          </a:p>
        </p:txBody>
      </p:sp>
      <p:sp>
        <p:nvSpPr>
          <p:cNvPr id="6" name="Footer Placeholder 5">
            <a:extLst>
              <a:ext uri="{FF2B5EF4-FFF2-40B4-BE49-F238E27FC236}">
                <a16:creationId xmlns:a16="http://schemas.microsoft.com/office/drawing/2014/main" id="{85245306-5B62-411A-8133-3C8A0A644907}"/>
              </a:ext>
            </a:extLst>
          </p:cNvPr>
          <p:cNvSpPr>
            <a:spLocks noGrp="1"/>
          </p:cNvSpPr>
          <p:nvPr>
            <p:ph type="ftr" sz="quarter" idx="11"/>
          </p:nvPr>
        </p:nvSpPr>
        <p:spPr/>
        <p:txBody>
          <a:bodyPr/>
          <a:lstStyle/>
          <a:p>
            <a:endParaRPr lang="sv-SE"/>
          </a:p>
        </p:txBody>
      </p:sp>
      <p:sp>
        <p:nvSpPr>
          <p:cNvPr id="7" name="Slide Number Placeholder 6">
            <a:extLst>
              <a:ext uri="{FF2B5EF4-FFF2-40B4-BE49-F238E27FC236}">
                <a16:creationId xmlns:a16="http://schemas.microsoft.com/office/drawing/2014/main" id="{358AF776-CFD0-444C-ADC3-0DEBB192F1B1}"/>
              </a:ext>
            </a:extLst>
          </p:cNvPr>
          <p:cNvSpPr>
            <a:spLocks noGrp="1"/>
          </p:cNvSpPr>
          <p:nvPr>
            <p:ph type="sldNum" sz="quarter" idx="12"/>
          </p:nvPr>
        </p:nvSpPr>
        <p:spPr/>
        <p:txBody>
          <a:bodyPr/>
          <a:lstStyle/>
          <a:p>
            <a:fld id="{B70D542F-A5F1-47CC-9E90-46BC9C61D800}" type="slidenum">
              <a:rPr lang="sv-SE" smtClean="0"/>
              <a:t>‹#›</a:t>
            </a:fld>
            <a:endParaRPr lang="sv-SE"/>
          </a:p>
        </p:txBody>
      </p:sp>
    </p:spTree>
    <p:extLst>
      <p:ext uri="{BB962C8B-B14F-4D97-AF65-F5344CB8AC3E}">
        <p14:creationId xmlns:p14="http://schemas.microsoft.com/office/powerpoint/2010/main" val="974625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FA4BD9-1A35-47F4-89B2-67A641948D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v-SE"/>
          </a:p>
        </p:txBody>
      </p:sp>
      <p:sp>
        <p:nvSpPr>
          <p:cNvPr id="3" name="Text Placeholder 2">
            <a:extLst>
              <a:ext uri="{FF2B5EF4-FFF2-40B4-BE49-F238E27FC236}">
                <a16:creationId xmlns:a16="http://schemas.microsoft.com/office/drawing/2014/main" id="{DECE1753-E1AE-4137-A274-7BE563CB62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5E6B1387-E0BB-42DF-B48F-C1716FC7E4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683B1B-6399-47AA-84EE-C0979DCBEAAB}" type="datetimeFigureOut">
              <a:rPr lang="sv-SE" smtClean="0"/>
              <a:t>2021-04-15</a:t>
            </a:fld>
            <a:endParaRPr lang="sv-SE"/>
          </a:p>
        </p:txBody>
      </p:sp>
      <p:sp>
        <p:nvSpPr>
          <p:cNvPr id="5" name="Footer Placeholder 4">
            <a:extLst>
              <a:ext uri="{FF2B5EF4-FFF2-40B4-BE49-F238E27FC236}">
                <a16:creationId xmlns:a16="http://schemas.microsoft.com/office/drawing/2014/main" id="{5D14C0C5-3DD6-4645-87A9-479B3C3AD0F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a:extLst>
              <a:ext uri="{FF2B5EF4-FFF2-40B4-BE49-F238E27FC236}">
                <a16:creationId xmlns:a16="http://schemas.microsoft.com/office/drawing/2014/main" id="{8626E53E-0C63-4B43-9070-1A3A1B93DBE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0D542F-A5F1-47CC-9E90-46BC9C61D800}" type="slidenum">
              <a:rPr lang="sv-SE" smtClean="0"/>
              <a:t>‹#›</a:t>
            </a:fld>
            <a:endParaRPr lang="sv-SE"/>
          </a:p>
        </p:txBody>
      </p:sp>
    </p:spTree>
    <p:extLst>
      <p:ext uri="{BB962C8B-B14F-4D97-AF65-F5344CB8AC3E}">
        <p14:creationId xmlns:p14="http://schemas.microsoft.com/office/powerpoint/2010/main" val="2223722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186C6-36BF-44E0-BFAF-9E64A5A91895}"/>
              </a:ext>
            </a:extLst>
          </p:cNvPr>
          <p:cNvSpPr>
            <a:spLocks noGrp="1"/>
          </p:cNvSpPr>
          <p:nvPr>
            <p:ph type="ctrTitle"/>
          </p:nvPr>
        </p:nvSpPr>
        <p:spPr/>
        <p:txBody>
          <a:bodyPr>
            <a:normAutofit fontScale="90000"/>
          </a:bodyPr>
          <a:lstStyle/>
          <a:p>
            <a:r>
              <a:rPr lang="en-US" sz="4000" dirty="0"/>
              <a:t>Has an audible reverse warning device always to be type approved according to Part 1, when the device will be type approved as part of the vehicle according to Part 2?</a:t>
            </a:r>
          </a:p>
        </p:txBody>
      </p:sp>
      <p:sp>
        <p:nvSpPr>
          <p:cNvPr id="3" name="Subtitle 2">
            <a:extLst>
              <a:ext uri="{FF2B5EF4-FFF2-40B4-BE49-F238E27FC236}">
                <a16:creationId xmlns:a16="http://schemas.microsoft.com/office/drawing/2014/main" id="{633C0B63-52CF-4452-B30E-67E4F4D9BFFA}"/>
              </a:ext>
            </a:extLst>
          </p:cNvPr>
          <p:cNvSpPr>
            <a:spLocks noGrp="1"/>
          </p:cNvSpPr>
          <p:nvPr>
            <p:ph type="subTitle" idx="1"/>
          </p:nvPr>
        </p:nvSpPr>
        <p:spPr/>
        <p:txBody>
          <a:bodyPr/>
          <a:lstStyle/>
          <a:p>
            <a:endParaRPr lang="sv-SE" dirty="0"/>
          </a:p>
          <a:p>
            <a:r>
              <a:rPr lang="sv-SE" dirty="0" err="1"/>
              <a:t>Proposal</a:t>
            </a:r>
            <a:r>
              <a:rPr lang="sv-SE" dirty="0"/>
              <a:t> </a:t>
            </a:r>
            <a:r>
              <a:rPr lang="sv-SE" dirty="0" err="1"/>
              <a:t>prepared</a:t>
            </a:r>
            <a:r>
              <a:rPr lang="sv-SE" dirty="0"/>
              <a:t> by the </a:t>
            </a:r>
            <a:r>
              <a:rPr lang="sv-SE" dirty="0" err="1"/>
              <a:t>Secretary</a:t>
            </a:r>
            <a:r>
              <a:rPr lang="sv-SE" dirty="0"/>
              <a:t> and the Expert from </a:t>
            </a:r>
            <a:r>
              <a:rPr lang="sv-SE"/>
              <a:t>Germany</a:t>
            </a:r>
            <a:endParaRPr lang="sv-SE" dirty="0"/>
          </a:p>
          <a:p>
            <a:r>
              <a:rPr lang="sv-SE" dirty="0"/>
              <a:t>2021-04-16</a:t>
            </a:r>
          </a:p>
        </p:txBody>
      </p:sp>
      <p:sp>
        <p:nvSpPr>
          <p:cNvPr id="4" name="Rectangle 3">
            <a:extLst>
              <a:ext uri="{FF2B5EF4-FFF2-40B4-BE49-F238E27FC236}">
                <a16:creationId xmlns:a16="http://schemas.microsoft.com/office/drawing/2014/main" id="{4B7D27BA-8249-4ACB-829F-B4F3AC051F8B}"/>
              </a:ext>
            </a:extLst>
          </p:cNvPr>
          <p:cNvSpPr/>
          <p:nvPr/>
        </p:nvSpPr>
        <p:spPr>
          <a:xfrm>
            <a:off x="8394550" y="371752"/>
            <a:ext cx="3320527" cy="523220"/>
          </a:xfrm>
          <a:prstGeom prst="rect">
            <a:avLst/>
          </a:prstGeom>
        </p:spPr>
        <p:txBody>
          <a:bodyPr wrap="square" anchor="ctr">
            <a:spAutoFit/>
          </a:bodyPr>
          <a:lstStyle/>
          <a:p>
            <a:pPr>
              <a:lnSpc>
                <a:spcPts val="1200"/>
              </a:lnSpc>
              <a:spcAft>
                <a:spcPts val="0"/>
              </a:spcAft>
              <a:tabLst>
                <a:tab pos="2750820" algn="l"/>
                <a:tab pos="4140835" algn="l"/>
              </a:tabLst>
            </a:pPr>
            <a:r>
              <a:rPr lang="en-US" u="sng" dirty="0">
                <a:latin typeface="Times New Roman" panose="02020603050405020304" pitchFamily="18" charset="0"/>
                <a:ea typeface="Times New Roman" panose="02020603050405020304" pitchFamily="18" charset="0"/>
              </a:rPr>
              <a:t>Working Paper</a:t>
            </a:r>
            <a:r>
              <a:rPr lang="en-US" dirty="0">
                <a:latin typeface="Times New Roman" panose="02020603050405020304" pitchFamily="18" charset="0"/>
                <a:ea typeface="Times New Roman" panose="02020603050405020304" pitchFamily="18" charset="0"/>
              </a:rPr>
              <a:t> </a:t>
            </a:r>
            <a:r>
              <a:rPr lang="en-US" b="1" dirty="0">
                <a:latin typeface="Times New Roman" panose="02020603050405020304" pitchFamily="18" charset="0"/>
                <a:ea typeface="Times New Roman" panose="02020603050405020304" pitchFamily="18" charset="0"/>
              </a:rPr>
              <a:t>TFRWS-19-05</a:t>
            </a:r>
            <a:endParaRPr lang="sv-SE" dirty="0">
              <a:latin typeface="Times New Roman" panose="02020603050405020304" pitchFamily="18" charset="0"/>
              <a:ea typeface="Times New Roman" panose="02020603050405020304" pitchFamily="18" charset="0"/>
            </a:endParaRPr>
          </a:p>
          <a:p>
            <a:pPr>
              <a:spcAft>
                <a:spcPts val="0"/>
              </a:spcAft>
            </a:pPr>
            <a:r>
              <a:rPr lang="en-US" dirty="0">
                <a:latin typeface="Times New Roman" panose="02020603050405020304" pitchFamily="18" charset="0"/>
                <a:ea typeface="Times New Roman" panose="02020603050405020304" pitchFamily="18" charset="0"/>
              </a:rPr>
              <a:t>19</a:t>
            </a:r>
            <a:r>
              <a:rPr lang="en-US" baseline="30000" dirty="0">
                <a:latin typeface="Times New Roman" panose="02020603050405020304" pitchFamily="18" charset="0"/>
                <a:ea typeface="Times New Roman" panose="02020603050405020304" pitchFamily="18" charset="0"/>
              </a:rPr>
              <a:t>th</a:t>
            </a:r>
            <a:r>
              <a:rPr lang="en-US" dirty="0">
                <a:latin typeface="Times New Roman" panose="02020603050405020304" pitchFamily="18" charset="0"/>
                <a:ea typeface="Times New Roman" panose="02020603050405020304" pitchFamily="18" charset="0"/>
              </a:rPr>
              <a:t> TFRWS, 19 April 2021</a:t>
            </a:r>
            <a:endParaRPr lang="sv-SE"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66240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BA447F-8FD0-4FCD-9F85-6704E4E69602}"/>
              </a:ext>
            </a:extLst>
          </p:cNvPr>
          <p:cNvSpPr>
            <a:spLocks noGrp="1"/>
          </p:cNvSpPr>
          <p:nvPr>
            <p:ph type="title"/>
          </p:nvPr>
        </p:nvSpPr>
        <p:spPr/>
        <p:txBody>
          <a:bodyPr/>
          <a:lstStyle/>
          <a:p>
            <a:r>
              <a:rPr lang="sv-SE" dirty="0" err="1"/>
              <a:t>Background</a:t>
            </a:r>
            <a:r>
              <a:rPr lang="sv-SE" dirty="0"/>
              <a:t> information</a:t>
            </a:r>
          </a:p>
        </p:txBody>
      </p:sp>
      <p:sp>
        <p:nvSpPr>
          <p:cNvPr id="3" name="Content Placeholder 2">
            <a:extLst>
              <a:ext uri="{FF2B5EF4-FFF2-40B4-BE49-F238E27FC236}">
                <a16:creationId xmlns:a16="http://schemas.microsoft.com/office/drawing/2014/main" id="{7A322178-D3CA-489E-932C-44C6923C0178}"/>
              </a:ext>
            </a:extLst>
          </p:cNvPr>
          <p:cNvSpPr>
            <a:spLocks noGrp="1"/>
          </p:cNvSpPr>
          <p:nvPr>
            <p:ph idx="1"/>
          </p:nvPr>
        </p:nvSpPr>
        <p:spPr/>
        <p:txBody>
          <a:bodyPr>
            <a:normAutofit lnSpcReduction="10000"/>
          </a:bodyPr>
          <a:lstStyle/>
          <a:p>
            <a:pPr marL="0" indent="0">
              <a:buNone/>
            </a:pPr>
            <a:endParaRPr lang="en-US" dirty="0"/>
          </a:p>
          <a:p>
            <a:pPr marL="0" indent="0">
              <a:buNone/>
            </a:pPr>
            <a:r>
              <a:rPr lang="en-US" dirty="0"/>
              <a:t>According to TFRWS-16-05 paragraph 14.5.1.1. t</a:t>
            </a:r>
            <a:r>
              <a:rPr lang="en-GB" dirty="0"/>
              <a:t>he audible reverse warning device(s)  fitted on the vehicle has to be type approved according to Part I:</a:t>
            </a:r>
          </a:p>
          <a:p>
            <a:pPr marL="0" indent="0">
              <a:buNone/>
            </a:pPr>
            <a:endParaRPr lang="en-GB" dirty="0"/>
          </a:p>
          <a:p>
            <a:r>
              <a:rPr lang="en-GB" dirty="0"/>
              <a:t>14.5.1.1.	 </a:t>
            </a:r>
            <a:endParaRPr lang="sv-SE" dirty="0"/>
          </a:p>
          <a:p>
            <a:pPr marL="457200" lvl="1" indent="0">
              <a:buNone/>
            </a:pPr>
            <a:r>
              <a:rPr lang="en-GB" dirty="0"/>
              <a:t>The audible reverse warning device(s)  fitted on the vehicle has been of a type approved under this Regulation (Part I);	</a:t>
            </a:r>
          </a:p>
          <a:p>
            <a:pPr marL="457200" lvl="1" indent="0">
              <a:buNone/>
            </a:pPr>
            <a:endParaRPr lang="sv-SE" dirty="0"/>
          </a:p>
          <a:p>
            <a:pPr marL="0" indent="0">
              <a:buNone/>
            </a:pPr>
            <a:r>
              <a:rPr lang="en-GB" dirty="0"/>
              <a:t>This request is mandatory! But should it be mandatory?</a:t>
            </a:r>
            <a:endParaRPr lang="sv-SE" dirty="0"/>
          </a:p>
        </p:txBody>
      </p:sp>
    </p:spTree>
    <p:extLst>
      <p:ext uri="{BB962C8B-B14F-4D97-AF65-F5344CB8AC3E}">
        <p14:creationId xmlns:p14="http://schemas.microsoft.com/office/powerpoint/2010/main" val="3391931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EFD19-F15A-4988-BEB5-26D2A8C1F5F9}"/>
              </a:ext>
            </a:extLst>
          </p:cNvPr>
          <p:cNvSpPr>
            <a:spLocks noGrp="1"/>
          </p:cNvSpPr>
          <p:nvPr>
            <p:ph type="title"/>
          </p:nvPr>
        </p:nvSpPr>
        <p:spPr/>
        <p:txBody>
          <a:bodyPr/>
          <a:lstStyle/>
          <a:p>
            <a:r>
              <a:rPr lang="sv-SE" dirty="0"/>
              <a:t>Solution: new text </a:t>
            </a:r>
            <a:r>
              <a:rPr lang="sv-SE" dirty="0" err="1"/>
              <a:t>proposed</a:t>
            </a:r>
            <a:endParaRPr lang="sv-SE" dirty="0"/>
          </a:p>
        </p:txBody>
      </p:sp>
      <p:sp>
        <p:nvSpPr>
          <p:cNvPr id="3" name="Content Placeholder 2">
            <a:extLst>
              <a:ext uri="{FF2B5EF4-FFF2-40B4-BE49-F238E27FC236}">
                <a16:creationId xmlns:a16="http://schemas.microsoft.com/office/drawing/2014/main" id="{6A89075B-BB24-4CB8-B46F-1B7184CA7796}"/>
              </a:ext>
            </a:extLst>
          </p:cNvPr>
          <p:cNvSpPr>
            <a:spLocks noGrp="1"/>
          </p:cNvSpPr>
          <p:nvPr>
            <p:ph idx="1"/>
          </p:nvPr>
        </p:nvSpPr>
        <p:spPr/>
        <p:txBody>
          <a:bodyPr>
            <a:normAutofit/>
          </a:bodyPr>
          <a:lstStyle/>
          <a:p>
            <a:r>
              <a:rPr lang="en-GB" sz="2400" dirty="0"/>
              <a:t>14.5.1.1.	</a:t>
            </a:r>
            <a:r>
              <a:rPr lang="en-GB" sz="2400" dirty="0">
                <a:highlight>
                  <a:srgbClr val="FFFF00"/>
                </a:highlight>
              </a:rPr>
              <a:t>Either</a:t>
            </a:r>
            <a:r>
              <a:rPr lang="en-GB" sz="2400" dirty="0"/>
              <a:t> </a:t>
            </a:r>
            <a:endParaRPr lang="sv-SE" sz="2400" dirty="0"/>
          </a:p>
          <a:p>
            <a:pPr marL="457200" lvl="1" indent="0">
              <a:buNone/>
            </a:pPr>
            <a:r>
              <a:rPr lang="en-GB" dirty="0"/>
              <a:t>The audible reverse warning device(s)  fitted on the vehicle has been of a type approved under this Regulation (Part I);	</a:t>
            </a:r>
            <a:endParaRPr lang="sv-SE" dirty="0"/>
          </a:p>
          <a:p>
            <a:pPr marL="457200" lvl="1" indent="0">
              <a:buNone/>
            </a:pPr>
            <a:r>
              <a:rPr lang="en-GB" dirty="0">
                <a:highlight>
                  <a:srgbClr val="FFFF00"/>
                </a:highlight>
              </a:rPr>
              <a:t>or</a:t>
            </a:r>
            <a:endParaRPr lang="sv-SE" dirty="0">
              <a:highlight>
                <a:srgbClr val="FFFF00"/>
              </a:highlight>
            </a:endParaRPr>
          </a:p>
          <a:p>
            <a:pPr marL="457200" lvl="1" indent="0">
              <a:buNone/>
            </a:pPr>
            <a:r>
              <a:rPr lang="en-GB" dirty="0">
                <a:highlight>
                  <a:srgbClr val="FFFF00"/>
                </a:highlight>
              </a:rPr>
              <a:t>The audible reverse warning device(s)  fitted on the vehicle, which has (have) not been of a type approved under this Regulation (Part I), this device (s) has (have) to fulfil the “Endurance test” of paragraph 6.5. (Part 1).</a:t>
            </a:r>
          </a:p>
          <a:p>
            <a:pPr marL="457200" lvl="1" indent="0">
              <a:buNone/>
            </a:pPr>
            <a:endParaRPr lang="sv-SE" dirty="0">
              <a:highlight>
                <a:srgbClr val="FFFF00"/>
              </a:highlight>
            </a:endParaRPr>
          </a:p>
          <a:p>
            <a:r>
              <a:rPr lang="en-GB" sz="2400" dirty="0"/>
              <a:t>14.5.1.2.	The test voltage shall be as specified in paragraph 6.3.4. </a:t>
            </a:r>
            <a:r>
              <a:rPr lang="en-GB" sz="2400" dirty="0">
                <a:highlight>
                  <a:srgbClr val="FFFF00"/>
                </a:highlight>
              </a:rPr>
              <a:t>to 6.3.6 </a:t>
            </a:r>
            <a:r>
              <a:rPr lang="en-GB" sz="2400" dirty="0"/>
              <a:t>of this Regulation;</a:t>
            </a:r>
            <a:endParaRPr lang="sv-SE" sz="2400" dirty="0"/>
          </a:p>
          <a:p>
            <a:pPr marL="457200" lvl="1" indent="0">
              <a:buNone/>
            </a:pPr>
            <a:endParaRPr lang="sv-SE" dirty="0"/>
          </a:p>
        </p:txBody>
      </p:sp>
    </p:spTree>
    <p:extLst>
      <p:ext uri="{BB962C8B-B14F-4D97-AF65-F5344CB8AC3E}">
        <p14:creationId xmlns:p14="http://schemas.microsoft.com/office/powerpoint/2010/main" val="15493694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B8C314500969478205C9B80FF82035" ma:contentTypeVersion="9" ma:contentTypeDescription="Create a new document." ma:contentTypeScope="" ma:versionID="274f1edcdf3b3f1d3027a7c9a63beade">
  <xsd:schema xmlns:xsd="http://www.w3.org/2001/XMLSchema" xmlns:xs="http://www.w3.org/2001/XMLSchema" xmlns:p="http://schemas.microsoft.com/office/2006/metadata/properties" xmlns:ns3="bbaba591-5868-4d92-94c5-d3e565773f09" targetNamespace="http://schemas.microsoft.com/office/2006/metadata/properties" ma:root="true" ma:fieldsID="70eee9dc8506094c2f7088f6db1e67ea" ns3:_="">
    <xsd:import namespace="bbaba591-5868-4d92-94c5-d3e565773f0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AutoKeyPoints" minOccurs="0"/>
                <xsd:element ref="ns3:MediaServiceKeyPoints" minOccurs="0"/>
                <xsd:element ref="ns3:MediaServiceDateTake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aba591-5868-4d92-94c5-d3e565773f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60BECA8-7768-4239-9AE4-4BEF33F3A4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aba591-5868-4d92-94c5-d3e565773f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1BD9761-BC56-4A93-A0DD-17FF74B7F073}">
  <ds:schemaRefs>
    <ds:schemaRef ds:uri="http://schemas.microsoft.com/sharepoint/v3/contenttype/forms"/>
  </ds:schemaRefs>
</ds:datastoreItem>
</file>

<file path=customXml/itemProps3.xml><?xml version="1.0" encoding="utf-8"?>
<ds:datastoreItem xmlns:ds="http://schemas.openxmlformats.org/officeDocument/2006/customXml" ds:itemID="{D43CDD57-3489-438D-BE0E-FC93831A23B0}">
  <ds:schemaRef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http://purl.org/dc/dcmitype/"/>
    <ds:schemaRef ds:uri="bbaba591-5868-4d92-94c5-d3e565773f09"/>
    <ds:schemaRef ds:uri="http://purl.org/dc/terms/"/>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67</TotalTime>
  <Words>93</Words>
  <Application>Microsoft Office PowerPoint</Application>
  <PresentationFormat>Widescreen</PresentationFormat>
  <Paragraphs>21</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Times New Roman</vt:lpstr>
      <vt:lpstr>Office Theme</vt:lpstr>
      <vt:lpstr>Has an audible reverse warning device always to be type approved according to Part 1, when the device will be type approved as part of the vehicle according to Part 2?</vt:lpstr>
      <vt:lpstr>Background information</vt:lpstr>
      <vt:lpstr>Solution: new text proposed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handle ”Low Level”, ”Normal Level”, ”High Level” Mandatory - Option</dc:title>
  <dc:creator>Klopotek Manfred</dc:creator>
  <cp:lastModifiedBy>Klopotek Manfred</cp:lastModifiedBy>
  <cp:revision>6</cp:revision>
  <dcterms:created xsi:type="dcterms:W3CDTF">2021-04-15T16:45:39Z</dcterms:created>
  <dcterms:modified xsi:type="dcterms:W3CDTF">2021-04-15T18:23:54Z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2021-04-15T19:22:37.0106571+02:00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y fmtid="{D5CDD505-2E9C-101B-9397-08002B2CF9AE}" pid="11" name="ContentTypeId">
    <vt:lpwstr>0x010100DEB8C314500969478205C9B80FF82035</vt:lpwstr>
  </property>
</Properties>
</file>