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3"/>
  </p:notesMasterIdLst>
  <p:handoutMasterIdLst>
    <p:handoutMasterId r:id="rId14"/>
  </p:handoutMasterIdLst>
  <p:sldIdLst>
    <p:sldId id="346" r:id="rId4"/>
    <p:sldId id="411" r:id="rId5"/>
    <p:sldId id="410" r:id="rId6"/>
    <p:sldId id="389" r:id="rId7"/>
    <p:sldId id="424" r:id="rId8"/>
    <p:sldId id="434" r:id="rId9"/>
    <p:sldId id="431" r:id="rId10"/>
    <p:sldId id="416" r:id="rId11"/>
    <p:sldId id="369" r:id="rId12"/>
  </p:sldIdLst>
  <p:sldSz cx="9144000" cy="5143500" type="screen16x9"/>
  <p:notesSz cx="6797675" cy="9928225"/>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50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DF4"/>
    <a:srgbClr val="FFFF00"/>
    <a:srgbClr val="99FFCC"/>
    <a:srgbClr val="4F81BD"/>
    <a:srgbClr val="FF0000"/>
    <a:srgbClr val="CC99FF"/>
    <a:srgbClr val="9D9999"/>
    <a:srgbClr val="8A82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5"/>
    <p:restoredTop sz="94920"/>
  </p:normalViewPr>
  <p:slideViewPr>
    <p:cSldViewPr showGuides="1">
      <p:cViewPr varScale="1">
        <p:scale>
          <a:sx n="150" d="100"/>
          <a:sy n="150" d="100"/>
        </p:scale>
        <p:origin x="510" y="108"/>
      </p:cViewPr>
      <p:guideLst>
        <p:guide orient="horz" pos="1506"/>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46400" cy="496888"/>
          </a:xfrm>
          <a:prstGeom prst="rect">
            <a:avLst/>
          </a:prstGeom>
          <a:noFill/>
          <a:ln>
            <a:noFill/>
          </a:ln>
          <a:effectLst/>
        </p:spPr>
        <p:txBody>
          <a:bodyPr vert="horz" wrap="square" lIns="91440" tIns="45720" rIns="91440" bIns="45720" numCol="1" anchor="t" anchorCtr="0" compatLnSpc="1"/>
          <a:lstStyle/>
          <a:p>
            <a:pPr lvl="0" fontAlgn="base"/>
            <a:endParaRPr lang="zh-CN" altLang="en-US" sz="1200" strike="noStrike" noProof="1"/>
          </a:p>
        </p:txBody>
      </p:sp>
      <p:sp>
        <p:nvSpPr>
          <p:cNvPr id="51203" name="Rectangle 3"/>
          <p:cNvSpPr>
            <a:spLocks noGrp="1" noChangeArrowheads="1"/>
          </p:cNvSpPr>
          <p:nvPr>
            <p:ph type="dt" sz="quarter" idx="1"/>
          </p:nvPr>
        </p:nvSpPr>
        <p:spPr bwMode="auto">
          <a:xfrm>
            <a:off x="3849688" y="0"/>
            <a:ext cx="2946400" cy="496888"/>
          </a:xfrm>
          <a:prstGeom prst="rect">
            <a:avLst/>
          </a:prstGeom>
          <a:noFill/>
          <a:ln>
            <a:noFill/>
          </a:ln>
          <a:effectLst/>
        </p:spPr>
        <p:txBody>
          <a:bodyPr vert="horz" wrap="square" lIns="91440" tIns="45720" rIns="91440" bIns="45720" numCol="1" anchor="t" anchorCtr="0" compatLnSpc="1"/>
          <a:lstStyle/>
          <a:p>
            <a:pPr lvl="0" algn="r" fontAlgn="base"/>
            <a:fld id="{BB962C8B-B14F-4D97-AF65-F5344CB8AC3E}" type="datetime1">
              <a:rPr lang="zh-CN" altLang="en-US" sz="1200" strike="noStrike" noProof="1" dirty="0">
                <a:latin typeface="Calibri" panose="020F0502020204030204" pitchFamily="34" charset="0"/>
                <a:ea typeface="宋体" panose="02010600030101010101" pitchFamily="2" charset="-122"/>
                <a:cs typeface="+mn-cs"/>
              </a:rPr>
              <a:t>2021/5/25</a:t>
            </a:fld>
            <a:endParaRPr lang="zh-CN" altLang="en-US" sz="1200" strike="noStrike" noProof="1"/>
          </a:p>
        </p:txBody>
      </p:sp>
      <p:sp>
        <p:nvSpPr>
          <p:cNvPr id="51204" name="Rectangle 4"/>
          <p:cNvSpPr>
            <a:spLocks noGrp="1" noChangeArrowheads="1"/>
          </p:cNvSpPr>
          <p:nvPr>
            <p:ph type="ftr" sz="quarter" idx="2"/>
          </p:nvPr>
        </p:nvSpPr>
        <p:spPr bwMode="auto">
          <a:xfrm>
            <a:off x="0" y="9429750"/>
            <a:ext cx="2946400" cy="496888"/>
          </a:xfrm>
          <a:prstGeom prst="rect">
            <a:avLst/>
          </a:prstGeom>
          <a:noFill/>
          <a:ln>
            <a:noFill/>
          </a:ln>
          <a:effectLst/>
        </p:spPr>
        <p:txBody>
          <a:bodyPr vert="horz" wrap="square" lIns="91440" tIns="45720" rIns="91440" bIns="45720" numCol="1" anchor="b" anchorCtr="0" compatLnSpc="1"/>
          <a:lstStyle/>
          <a:p>
            <a:pPr lvl="0" fontAlgn="base"/>
            <a:endParaRPr lang="en-US" altLang="zh-CN" sz="1200" strike="noStrike" noProof="1"/>
          </a:p>
        </p:txBody>
      </p:sp>
      <p:sp>
        <p:nvSpPr>
          <p:cNvPr id="51205" name="Rectangle 5"/>
          <p:cNvSpPr>
            <a:spLocks noGrp="1" noChangeArrowheads="1"/>
          </p:cNvSpPr>
          <p:nvPr>
            <p:ph type="sldNum" sz="quarter" idx="3"/>
          </p:nvPr>
        </p:nvSpPr>
        <p:spPr bwMode="auto">
          <a:xfrm>
            <a:off x="3849688" y="9429750"/>
            <a:ext cx="2946400" cy="496888"/>
          </a:xfrm>
          <a:prstGeom prst="rect">
            <a:avLst/>
          </a:prstGeom>
          <a:noFill/>
          <a:ln>
            <a:noFill/>
          </a:ln>
          <a:effectLst/>
        </p:spPr>
        <p:txBody>
          <a:bodyPr vert="horz" wrap="square" lIns="91440" tIns="45720" rIns="91440" bIns="45720" numCol="1" anchor="b" anchorCtr="0" compatLnSpc="1"/>
          <a:lstStyle/>
          <a:p>
            <a:pPr lvl="0" algn="r" fontAlgn="base"/>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页眉占位符 1"/>
          <p:cNvSpPr txBox="1">
            <a:spLocks noGrp="1"/>
          </p:cNvSpPr>
          <p:nvPr>
            <p:ph type="hdr" sz="quarter"/>
          </p:nvPr>
        </p:nvSpPr>
        <p:spPr>
          <a:xfrm>
            <a:off x="0" y="0"/>
            <a:ext cx="2946400" cy="496888"/>
          </a:xfrm>
          <a:prstGeom prst="rect">
            <a:avLst/>
          </a:prstGeom>
          <a:noFill/>
          <a:ln>
            <a:noFill/>
          </a:ln>
        </p:spPr>
        <p:txBody>
          <a:bodyPr vert="horz" wrap="square" lIns="91440" tIns="45720" rIns="91440" bIns="45720" numCol="1" anchor="t" anchorCtr="0" compatLnSpc="1"/>
          <a:lstStyle/>
          <a:p>
            <a:pPr lvl="0" eaLnBrk="1" fontAlgn="base" hangingPunct="1"/>
            <a:endParaRPr lang="en-US" altLang="zh-CN" sz="1200" strike="noStrike" noProof="1">
              <a:solidFill>
                <a:srgbClr val="000000"/>
              </a:solidFill>
              <a:latin typeface="Arial" panose="020B0604020202020204" pitchFamily="34" charset="0"/>
            </a:endParaRPr>
          </a:p>
        </p:txBody>
      </p:sp>
      <p:sp>
        <p:nvSpPr>
          <p:cNvPr id="3" name="日期占位符 2"/>
          <p:cNvSpPr txBox="1">
            <a:spLocks noGrp="1"/>
          </p:cNvSpPr>
          <p:nvPr>
            <p:ph type="dt" idx="1"/>
          </p:nvPr>
        </p:nvSpPr>
        <p:spPr>
          <a:xfrm>
            <a:off x="3849688" y="0"/>
            <a:ext cx="2946400" cy="496888"/>
          </a:xfrm>
          <a:prstGeom prst="rect">
            <a:avLst/>
          </a:prstGeom>
          <a:noFill/>
          <a:ln>
            <a:noFill/>
          </a:ln>
        </p:spPr>
        <p:txBody>
          <a:bodyPr vert="horz" wrap="square" lIns="91440" tIns="45720" rIns="91440" bIns="45720" numCol="1" anchor="t" anchorCtr="0" compatLnSpc="1"/>
          <a:lstStyle/>
          <a:p>
            <a:pPr lvl="0" algn="r" eaLnBrk="1" fontAlgn="base" hangingPunct="1"/>
            <a:fld id="{BB962C8B-B14F-4D97-AF65-F5344CB8AC3E}" type="datetime1">
              <a:rPr lang="en-US" altLang="zh-CN" sz="1200" strike="noStrike" noProof="1" dirty="0">
                <a:solidFill>
                  <a:srgbClr val="000000"/>
                </a:solidFill>
                <a:latin typeface="Arial" panose="020B0604020202020204" pitchFamily="34" charset="0"/>
                <a:ea typeface="宋体" panose="02010600030101010101" pitchFamily="2" charset="-122"/>
                <a:cs typeface="+mn-cs"/>
              </a:rPr>
              <a:t>5/25/2021</a:t>
            </a:fld>
            <a:endParaRPr lang="en-US" altLang="zh-CN" sz="1200" strike="noStrike" noProof="1">
              <a:solidFill>
                <a:srgbClr val="000000"/>
              </a:solidFill>
              <a:latin typeface="Arial" panose="020B0604020202020204" pitchFamily="34" charset="0"/>
            </a:endParaRPr>
          </a:p>
        </p:txBody>
      </p:sp>
      <p:sp>
        <p:nvSpPr>
          <p:cNvPr id="5124" name="幻灯片图像占位符 3"/>
          <p:cNvSpPr>
            <a:spLocks noGrp="1" noRot="1" noChangeAspect="1"/>
          </p:cNvSpPr>
          <p:nvPr>
            <p:ph type="sldImg"/>
          </p:nvPr>
        </p:nvSpPr>
        <p:spPr>
          <a:xfrm>
            <a:off x="90488" y="744538"/>
            <a:ext cx="6616700" cy="3722687"/>
          </a:xfrm>
          <a:prstGeom prst="rect">
            <a:avLst/>
          </a:prstGeom>
          <a:noFill/>
          <a:ln w="12701" cap="flat" cmpd="sng">
            <a:solidFill>
              <a:srgbClr val="000000"/>
            </a:solidFill>
            <a:prstDash val="solid"/>
            <a:miter/>
            <a:headEnd type="none" w="med" len="med"/>
            <a:tailEnd type="none" w="med" len="med"/>
          </a:ln>
        </p:spPr>
      </p:sp>
      <p:sp>
        <p:nvSpPr>
          <p:cNvPr id="5125" name="备注占位符 4"/>
          <p:cNvSpPr txBox="1">
            <a:spLocks noGrp="1"/>
          </p:cNvSpPr>
          <p:nvPr>
            <p:ph type="body" sz="quarter"/>
          </p:nvPr>
        </p:nvSpPr>
        <p:spPr>
          <a:xfrm>
            <a:off x="679450" y="4716463"/>
            <a:ext cx="5438775" cy="4467225"/>
          </a:xfrm>
          <a:prstGeom prst="rect">
            <a:avLst/>
          </a:prstGeom>
          <a:noFill/>
          <a:ln w="9525">
            <a:noFill/>
          </a:ln>
        </p:spPr>
        <p:txBody>
          <a:bodyPr vert="horz" wrap="square" lIns="91440" tIns="45720" rIns="91440" bIns="45720" anchor="t" anchorCtr="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txBox="1">
            <a:spLocks noGrp="1"/>
          </p:cNvSpPr>
          <p:nvPr>
            <p:ph type="ftr" sz="quarter" idx="4"/>
          </p:nvPr>
        </p:nvSpPr>
        <p:spPr>
          <a:xfrm>
            <a:off x="0" y="9429750"/>
            <a:ext cx="2946400" cy="496888"/>
          </a:xfrm>
          <a:prstGeom prst="rect">
            <a:avLst/>
          </a:prstGeom>
          <a:noFill/>
          <a:ln>
            <a:noFill/>
          </a:ln>
        </p:spPr>
        <p:txBody>
          <a:bodyPr vert="horz" wrap="square" lIns="91440" tIns="45720" rIns="91440" bIns="45720" numCol="1" anchor="b" anchorCtr="0" compatLnSpc="1"/>
          <a:lstStyle/>
          <a:p>
            <a:pPr lvl="0" eaLnBrk="1" fontAlgn="base" hangingPunct="1"/>
            <a:endParaRPr lang="en-US" altLang="zh-CN" sz="1200" strike="noStrike" noProof="1">
              <a:solidFill>
                <a:srgbClr val="000000"/>
              </a:solidFill>
              <a:latin typeface="Arial" panose="020B0604020202020204" pitchFamily="34" charset="0"/>
            </a:endParaRPr>
          </a:p>
        </p:txBody>
      </p:sp>
      <p:sp>
        <p:nvSpPr>
          <p:cNvPr id="7" name="灯片编号占位符 6"/>
          <p:cNvSpPr txBox="1">
            <a:spLocks noGrp="1"/>
          </p:cNvSpPr>
          <p:nvPr>
            <p:ph type="sldNum" sz="quarter" idx="5"/>
          </p:nvPr>
        </p:nvSpPr>
        <p:spPr>
          <a:xfrm>
            <a:off x="3849688" y="9429750"/>
            <a:ext cx="2946400" cy="496888"/>
          </a:xfrm>
          <a:prstGeom prst="rect">
            <a:avLst/>
          </a:prstGeom>
          <a:noFill/>
          <a:ln>
            <a:noFill/>
          </a:ln>
        </p:spPr>
        <p:txBody>
          <a:bodyPr vert="horz" wrap="square" lIns="91440" tIns="45720" rIns="91440" bIns="45720" numCol="1" anchor="b" anchorCtr="0" compatLnSpc="1"/>
          <a:lstStyle/>
          <a:p>
            <a:pPr lvl="0" algn="r" eaLnBrk="1" fontAlgn="base" hangingPunct="1"/>
            <a:fld id="{9A0DB2DC-4C9A-4742-B13C-FB6460FD3503}" type="slidenum">
              <a:rPr lang="en-US" altLang="zh-CN" sz="1200" strike="noStrike" noProof="1" dirty="0">
                <a:solidFill>
                  <a:srgbClr val="000000"/>
                </a:solidFill>
                <a:latin typeface="Arial" panose="020B0604020202020204" pitchFamily="34" charset="0"/>
                <a:ea typeface="宋体" panose="02010600030101010101" pitchFamily="2" charset="-122"/>
                <a:cs typeface="+mn-cs"/>
              </a:rPr>
              <a:t>‹#›</a:t>
            </a:fld>
            <a:endParaRPr lang="en-US" altLang="zh-CN" sz="1200" strike="noStrike" noProof="1">
              <a:solidFill>
                <a:srgbClr val="000000"/>
              </a:solidFill>
              <a:latin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ts val="400"/>
      </a:spcBef>
      <a:spcAft>
        <a:spcPct val="0"/>
      </a:spcAft>
      <a:defRPr lang="zh-CN" sz="1200" kern="1200">
        <a:solidFill>
          <a:srgbClr val="000000"/>
        </a:solidFill>
        <a:latin typeface="Calibri" panose="020F0502020204030204"/>
        <a:ea typeface="宋体" panose="02010600030101010101" pitchFamily="2" charset="-122"/>
      </a:defRPr>
    </a:lvl1pPr>
    <a:lvl2pPr marL="457200" lvl="1" algn="l" rtl="0" eaLnBrk="0" fontAlgn="base" hangingPunct="0">
      <a:spcBef>
        <a:spcPts val="400"/>
      </a:spcBef>
      <a:spcAft>
        <a:spcPct val="0"/>
      </a:spcAft>
      <a:defRPr lang="zh-CN" sz="1200" kern="1200">
        <a:solidFill>
          <a:srgbClr val="000000"/>
        </a:solidFill>
        <a:latin typeface="Calibri" panose="020F0502020204030204"/>
        <a:ea typeface="宋体" panose="02010600030101010101" pitchFamily="2" charset="-122"/>
      </a:defRPr>
    </a:lvl2pPr>
    <a:lvl3pPr marL="914400" lvl="2" algn="l" rtl="0" eaLnBrk="0" fontAlgn="base" hangingPunct="0">
      <a:spcBef>
        <a:spcPts val="400"/>
      </a:spcBef>
      <a:spcAft>
        <a:spcPct val="0"/>
      </a:spcAft>
      <a:defRPr lang="zh-CN" sz="1200" kern="1200">
        <a:solidFill>
          <a:srgbClr val="000000"/>
        </a:solidFill>
        <a:latin typeface="Calibri" panose="020F0502020204030204"/>
        <a:ea typeface="宋体" panose="02010600030101010101" pitchFamily="2" charset="-122"/>
      </a:defRPr>
    </a:lvl3pPr>
    <a:lvl4pPr marL="1371600" lvl="3" algn="l" rtl="0" eaLnBrk="0" fontAlgn="base" hangingPunct="0">
      <a:spcBef>
        <a:spcPts val="400"/>
      </a:spcBef>
      <a:spcAft>
        <a:spcPct val="0"/>
      </a:spcAft>
      <a:defRPr lang="zh-CN" sz="1200" kern="1200">
        <a:solidFill>
          <a:srgbClr val="000000"/>
        </a:solidFill>
        <a:latin typeface="Calibri" panose="020F0502020204030204"/>
        <a:ea typeface="宋体" panose="02010600030101010101" pitchFamily="2" charset="-122"/>
      </a:defRPr>
    </a:lvl4pPr>
    <a:lvl5pPr marL="1828800" lvl="4" algn="l" rtl="0" eaLnBrk="0" fontAlgn="base" hangingPunct="0">
      <a:spcBef>
        <a:spcPts val="400"/>
      </a:spcBef>
      <a:spcAft>
        <a:spcPct val="0"/>
      </a:spcAft>
      <a:defRPr lang="zh-CN" sz="1200" kern="1200">
        <a:solidFill>
          <a:srgbClr val="000000"/>
        </a:solidFill>
        <a:latin typeface="Calibri" panose="020F0502020204030204"/>
        <a:ea typeface="宋体"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スライド イメージ プレースホルダー 1"/>
          <p:cNvSpPr>
            <a:spLocks noGrp="1" noRot="1" noChangeAspect="1" noTextEdit="1"/>
          </p:cNvSpPr>
          <p:nvPr>
            <p:ph type="sldImg"/>
          </p:nvPr>
        </p:nvSpPr>
        <p:spPr/>
      </p:sp>
      <p:sp>
        <p:nvSpPr>
          <p:cNvPr id="7170" name="ノート プレースホルダー 2"/>
          <p:cNvSpPr>
            <a:spLocks noGrp="1"/>
          </p:cNvSpPr>
          <p:nvPr>
            <p:ph type="body" sz="quarter"/>
          </p:nvPr>
        </p:nvSpPr>
        <p:spPr/>
        <p:txBody>
          <a:bodyPr wrap="square" lIns="91440" tIns="45720" rIns="91440" bIns="45720" anchor="t" anchorCtr="0"/>
          <a:lstStyle/>
          <a:p>
            <a:pPr lvl="0" eaLnBrk="1"/>
            <a:endParaRPr lang="zh-CN" altLang="en-US" dirty="0"/>
          </a:p>
        </p:txBody>
      </p:sp>
      <p:sp>
        <p:nvSpPr>
          <p:cNvPr id="7171" name="スライド番号プレースホルダー 3"/>
          <p:cNvSpPr txBox="1"/>
          <p:nvPr/>
        </p:nvSpPr>
        <p:spPr>
          <a:xfrm>
            <a:off x="3849688" y="9429750"/>
            <a:ext cx="2946400" cy="496888"/>
          </a:xfrm>
          <a:prstGeom prst="rect">
            <a:avLst/>
          </a:prstGeom>
          <a:noFill/>
          <a:ln w="9525">
            <a:noFill/>
          </a:ln>
        </p:spPr>
        <p:txBody>
          <a:bodyPr anchor="b" anchorCtr="0"/>
          <a:lstStyle/>
          <a:p>
            <a:pPr lvl="0" algn="r" defTabSz="955675"/>
            <a:fld id="{9A0DB2DC-4C9A-4742-B13C-FB6460FD3503}" type="slidenum">
              <a:rPr lang="en-US" altLang="zh-CN" sz="1200" dirty="0">
                <a:solidFill>
                  <a:srgbClr val="000000"/>
                </a:solidFill>
                <a:ea typeface="MS PGothic" panose="020B0600070205080204" pitchFamily="34" charset="-128"/>
              </a:rPr>
              <a:t>1</a:t>
            </a:fld>
            <a:endParaRPr lang="en-US" altLang="zh-CN" sz="1200" dirty="0">
              <a:solidFill>
                <a:srgbClr val="000000"/>
              </a:solidFill>
              <a:ea typeface="MS PGothic"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txBox="1">
            <a:spLocks noGrp="1"/>
          </p:cNvSpPr>
          <p:nvPr>
            <p:ph type="ctrTitle"/>
          </p:nvPr>
        </p:nvSpPr>
        <p:spPr>
          <a:xfrm>
            <a:off x="685800" y="1597822"/>
            <a:ext cx="7772400" cy="1102519"/>
          </a:xfrm>
        </p:spPr>
        <p:txBody>
          <a:bodyPr/>
          <a:lstStyle>
            <a:lvl1pPr>
              <a:defRPr/>
            </a:lvl1pPr>
          </a:lstStyle>
          <a:p>
            <a:pPr lvl="0" fontAlgn="base"/>
            <a:r>
              <a:rPr lang="zh-CN" strike="noStrike" noProof="1"/>
              <a:t>单击此处编辑母版标题样式</a:t>
            </a:r>
            <a:endParaRPr lang="en-US" strike="noStrike" noProof="1"/>
          </a:p>
        </p:txBody>
      </p:sp>
      <p:sp>
        <p:nvSpPr>
          <p:cNvPr id="3" name="副标题 2"/>
          <p:cNvSpPr txBox="1">
            <a:spLocks noGrp="1"/>
          </p:cNvSpPr>
          <p:nvPr>
            <p:ph type="subTitle" idx="1"/>
          </p:nvPr>
        </p:nvSpPr>
        <p:spPr>
          <a:xfrm>
            <a:off x="1371600" y="2914650"/>
            <a:ext cx="6400800" cy="1314449"/>
          </a:xfrm>
        </p:spPr>
        <p:txBody>
          <a:bodyPr anchorCtr="1"/>
          <a:lstStyle>
            <a:lvl1pPr marL="0" indent="0" algn="ctr">
              <a:buNone/>
              <a:defRPr>
                <a:solidFill>
                  <a:srgbClr val="898989"/>
                </a:solidFill>
              </a:defRPr>
            </a:lvl1pPr>
          </a:lstStyle>
          <a:p>
            <a:pPr lvl="0" fontAlgn="base"/>
            <a:r>
              <a:rPr lang="zh-CN" strike="noStrike" noProof="1"/>
              <a:t>单击此处编辑母版副标题样式</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txBox="1">
            <a:spLocks noGrp="1"/>
          </p:cNvSpPr>
          <p:nvPr>
            <p:ph type="title" orient="vert"/>
          </p:nvPr>
        </p:nvSpPr>
        <p:spPr>
          <a:xfrm>
            <a:off x="6629400" y="154780"/>
            <a:ext cx="2057400" cy="3290889"/>
          </a:xfrm>
        </p:spPr>
        <p:txBody>
          <a:bodyPr vert="eaVert"/>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a:xfrm>
            <a:off x="457200" y="154780"/>
            <a:ext cx="6019796" cy="3290889"/>
          </a:xfrm>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p:spPr>
        <p:txBody>
          <a:bodyPr/>
          <a:lstStyle/>
          <a:p>
            <a:pPr fontAlgn="base"/>
            <a:r>
              <a:rPr lang="en-US" strike="noStrike" noProof="1"/>
              <a:t>Click to edit Master title style</a:t>
            </a:r>
          </a:p>
        </p:txBody>
      </p:sp>
      <p:sp>
        <p:nvSpPr>
          <p:cNvPr id="3" name="Table Placeholder 2"/>
          <p:cNvSpPr>
            <a:spLocks noGrp="1"/>
          </p:cNvSpPr>
          <p:nvPr>
            <p:ph type="tbl" idx="1"/>
          </p:nvPr>
        </p:nvSpPr>
        <p:spPr>
          <a:xfrm>
            <a:off x="457200" y="1200150"/>
            <a:ext cx="8229600" cy="33940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ts val="800"/>
              </a:spcBef>
              <a:spcAft>
                <a:spcPct val="0"/>
              </a:spcAft>
              <a:buClrTx/>
              <a:buSzPct val="100000"/>
              <a:buFont typeface="Arial" panose="020B0604020202020204" pitchFamily="34" charset="0"/>
              <a:buChar char="•"/>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txBox="1">
            <a:spLocks noGrp="1"/>
          </p:cNvSpPr>
          <p:nvPr>
            <p:ph type="ctrTitle"/>
          </p:nvPr>
        </p:nvSpPr>
        <p:spPr>
          <a:xfrm>
            <a:off x="685800" y="1597822"/>
            <a:ext cx="7772400" cy="1102519"/>
          </a:xfrm>
        </p:spPr>
        <p:txBody>
          <a:bodyPr/>
          <a:lstStyle>
            <a:lvl1pPr>
              <a:defRPr/>
            </a:lvl1pPr>
          </a:lstStyle>
          <a:p>
            <a:pPr lvl="0" fontAlgn="base"/>
            <a:r>
              <a:rPr lang="zh-CN" strike="noStrike" noProof="1"/>
              <a:t>单击此处编辑母版标题样式</a:t>
            </a:r>
            <a:endParaRPr lang="en-US" strike="noStrike" noProof="1"/>
          </a:p>
        </p:txBody>
      </p:sp>
      <p:sp>
        <p:nvSpPr>
          <p:cNvPr id="3" name="副标题 2"/>
          <p:cNvSpPr txBox="1">
            <a:spLocks noGrp="1"/>
          </p:cNvSpPr>
          <p:nvPr>
            <p:ph type="subTitle" idx="1"/>
          </p:nvPr>
        </p:nvSpPr>
        <p:spPr>
          <a:xfrm>
            <a:off x="1371600" y="2914650"/>
            <a:ext cx="6400800" cy="1314449"/>
          </a:xfrm>
        </p:spPr>
        <p:txBody>
          <a:bodyPr anchorCtr="1"/>
          <a:lstStyle>
            <a:lvl1pPr marL="0" indent="0" algn="ctr">
              <a:buNone/>
              <a:defRPr>
                <a:solidFill>
                  <a:srgbClr val="898989"/>
                </a:solidFill>
              </a:defRPr>
            </a:lvl1pPr>
          </a:lstStyle>
          <a:p>
            <a:pPr lvl="0" fontAlgn="base"/>
            <a:r>
              <a:rPr lang="zh-CN" strike="noStrike" noProof="1"/>
              <a:t>单击此处编辑母版副标题样式</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722311" y="3305171"/>
            <a:ext cx="7772400" cy="1021558"/>
          </a:xfrm>
        </p:spPr>
        <p:txBody>
          <a:bodyPr anchor="t" anchorCtr="0"/>
          <a:lstStyle>
            <a:lvl1pPr algn="l">
              <a:defRPr sz="4000" b="1" cap="all"/>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722311" y="2180039"/>
            <a:ext cx="7772400" cy="1125141"/>
          </a:xfrm>
        </p:spPr>
        <p:txBody>
          <a:bodyPr anchor="b"/>
          <a:lstStyle>
            <a:lvl1pPr marL="0" indent="0">
              <a:spcBef>
                <a:spcPts val="500"/>
              </a:spcBef>
              <a:buNone/>
              <a:defRPr sz="2000">
                <a:solidFill>
                  <a:srgbClr val="898989"/>
                </a:solidFill>
              </a:defRPr>
            </a:lvl1pPr>
          </a:lstStyle>
          <a:p>
            <a:pPr lvl="0" fontAlgn="base"/>
            <a:r>
              <a:rPr lang="zh-CN" strike="noStrike" noProof="1"/>
              <a:t>单击此处编辑母版文本样式</a:t>
            </a: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457200"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内容占位符 3"/>
          <p:cNvSpPr txBox="1">
            <a:spLocks noGrp="1"/>
          </p:cNvSpPr>
          <p:nvPr>
            <p:ph idx="2"/>
          </p:nvPr>
        </p:nvSpPr>
        <p:spPr>
          <a:xfrm>
            <a:off x="4648196"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5977"/>
            <a:ext cx="8229600" cy="857250"/>
          </a:xfrm>
        </p:spPr>
        <p:txBody>
          <a:bodyPr/>
          <a:lstStyle>
            <a:lvl1pPr>
              <a:defRPr/>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457200" y="1151339"/>
            <a:ext cx="4040184"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4" name="内容占位符 3"/>
          <p:cNvSpPr txBox="1">
            <a:spLocks noGrp="1"/>
          </p:cNvSpPr>
          <p:nvPr>
            <p:ph idx="2"/>
          </p:nvPr>
        </p:nvSpPr>
        <p:spPr>
          <a:xfrm>
            <a:off x="457200" y="1631152"/>
            <a:ext cx="4040184"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文本占位符 4"/>
          <p:cNvSpPr txBox="1">
            <a:spLocks noGrp="1"/>
          </p:cNvSpPr>
          <p:nvPr>
            <p:ph type="body" idx="3"/>
          </p:nvPr>
        </p:nvSpPr>
        <p:spPr>
          <a:xfrm>
            <a:off x="4645023" y="1151339"/>
            <a:ext cx="4041776"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6" name="内容占位符 5"/>
          <p:cNvSpPr txBox="1">
            <a:spLocks noGrp="1"/>
          </p:cNvSpPr>
          <p:nvPr>
            <p:ph idx="4"/>
          </p:nvPr>
        </p:nvSpPr>
        <p:spPr>
          <a:xfrm>
            <a:off x="4645023" y="1631152"/>
            <a:ext cx="4041776"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7" name="日期占位符 6"/>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8" name="页脚占位符 7"/>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日期占位符 2"/>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4" name="页脚占位符 3"/>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3" name="页脚占位符 2"/>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4789"/>
            <a:ext cx="3008311" cy="871542"/>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3575047" y="204789"/>
            <a:ext cx="5111752" cy="4389833"/>
          </a:xfrm>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文本占位符 3"/>
          <p:cNvSpPr txBox="1">
            <a:spLocks noGrp="1"/>
          </p:cNvSpPr>
          <p:nvPr>
            <p:ph type="body" idx="2"/>
          </p:nvPr>
        </p:nvSpPr>
        <p:spPr>
          <a:xfrm>
            <a:off x="457200" y="1076331"/>
            <a:ext cx="3008311" cy="351830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1792288" y="3600450"/>
            <a:ext cx="5486400" cy="425049"/>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图片占位符 2"/>
          <p:cNvSpPr txBox="1">
            <a:spLocks noGrp="1"/>
          </p:cNvSpPr>
          <p:nvPr>
            <p:ph type="pic" idx="1"/>
          </p:nvPr>
        </p:nvSpPr>
        <p:spPr>
          <a:xfrm>
            <a:off x="1792288" y="459577"/>
            <a:ext cx="5486400" cy="3086099"/>
          </a:xfrm>
        </p:spPr>
        <p:txBody>
          <a:bodyPr vert="horz" wrap="square" lIns="91440" tIns="45720" rIns="91440" bIns="45720" numCol="1" anchor="t" anchorCtr="0" compatLnSpc="1"/>
          <a:lstStyle>
            <a:lvl1pPr marL="0" indent="0">
              <a:buNone/>
              <a:defRPr lang="en-US"/>
            </a:lvl1pPr>
          </a:lstStyle>
          <a:p>
            <a:pPr marL="0" marR="0" lvl="0" indent="0" algn="l" defTabSz="914400" rtl="0" eaLnBrk="0" fontAlgn="base" latinLnBrk="0" hangingPunct="0">
              <a:lnSpc>
                <a:spcPct val="100000"/>
              </a:lnSpc>
              <a:spcBef>
                <a:spcPts val="800"/>
              </a:spcBef>
              <a:spcAft>
                <a:spcPct val="0"/>
              </a:spcAft>
              <a:buClrTx/>
              <a:buSzPct val="100000"/>
              <a:buFont typeface="Arial" panose="020B0604020202020204" pitchFamily="34" charset="0"/>
              <a:buNone/>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文本占位符 3"/>
          <p:cNvSpPr txBox="1">
            <a:spLocks noGrp="1"/>
          </p:cNvSpPr>
          <p:nvPr>
            <p:ph type="body" idx="2"/>
          </p:nvPr>
        </p:nvSpPr>
        <p:spPr>
          <a:xfrm>
            <a:off x="1792288" y="4025499"/>
            <a:ext cx="5486400" cy="60365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txBox="1">
            <a:spLocks noGrp="1"/>
          </p:cNvSpPr>
          <p:nvPr>
            <p:ph type="title" orient="vert"/>
          </p:nvPr>
        </p:nvSpPr>
        <p:spPr>
          <a:xfrm>
            <a:off x="6629400" y="154780"/>
            <a:ext cx="2057400" cy="3290889"/>
          </a:xfrm>
        </p:spPr>
        <p:txBody>
          <a:bodyPr vert="eaVert"/>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a:xfrm>
            <a:off x="457200" y="154780"/>
            <a:ext cx="6019796" cy="3290889"/>
          </a:xfrm>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p:spPr>
        <p:txBody>
          <a:bodyPr/>
          <a:lstStyle/>
          <a:p>
            <a:pPr fontAlgn="base"/>
            <a:r>
              <a:rPr lang="en-US" strike="noStrike" noProof="1"/>
              <a:t>Click to edit Master title style</a:t>
            </a:r>
          </a:p>
        </p:txBody>
      </p:sp>
      <p:sp>
        <p:nvSpPr>
          <p:cNvPr id="3" name="Table Placeholder 2"/>
          <p:cNvSpPr>
            <a:spLocks noGrp="1"/>
          </p:cNvSpPr>
          <p:nvPr>
            <p:ph type="tbl" idx="1"/>
          </p:nvPr>
        </p:nvSpPr>
        <p:spPr>
          <a:xfrm>
            <a:off x="457200" y="1200150"/>
            <a:ext cx="8229600" cy="33940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ts val="800"/>
              </a:spcBef>
              <a:spcAft>
                <a:spcPct val="0"/>
              </a:spcAft>
              <a:buClrTx/>
              <a:buSzPct val="100000"/>
              <a:buFont typeface="Arial" panose="020B0604020202020204" pitchFamily="34" charset="0"/>
              <a:buChar char="•"/>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txBox="1">
            <a:spLocks noGrp="1"/>
          </p:cNvSpPr>
          <p:nvPr>
            <p:ph type="ctrTitle"/>
          </p:nvPr>
        </p:nvSpPr>
        <p:spPr>
          <a:xfrm>
            <a:off x="685800" y="1597822"/>
            <a:ext cx="7772400" cy="1102519"/>
          </a:xfrm>
        </p:spPr>
        <p:txBody>
          <a:bodyPr/>
          <a:lstStyle>
            <a:lvl1pPr>
              <a:defRPr/>
            </a:lvl1pPr>
          </a:lstStyle>
          <a:p>
            <a:pPr lvl="0" fontAlgn="base"/>
            <a:r>
              <a:rPr lang="zh-CN" strike="noStrike" noProof="1"/>
              <a:t>单击此处编辑母版标题样式</a:t>
            </a:r>
            <a:endParaRPr lang="en-US" strike="noStrike" noProof="1"/>
          </a:p>
        </p:txBody>
      </p:sp>
      <p:sp>
        <p:nvSpPr>
          <p:cNvPr id="3" name="副标题 2"/>
          <p:cNvSpPr txBox="1">
            <a:spLocks noGrp="1"/>
          </p:cNvSpPr>
          <p:nvPr>
            <p:ph type="subTitle" idx="1"/>
          </p:nvPr>
        </p:nvSpPr>
        <p:spPr>
          <a:xfrm>
            <a:off x="1371600" y="2914650"/>
            <a:ext cx="6400800" cy="1314449"/>
          </a:xfrm>
        </p:spPr>
        <p:txBody>
          <a:bodyPr anchorCtr="1"/>
          <a:lstStyle>
            <a:lvl1pPr marL="0" indent="0" algn="ctr">
              <a:buNone/>
              <a:defRPr>
                <a:solidFill>
                  <a:srgbClr val="898989"/>
                </a:solidFill>
              </a:defRPr>
            </a:lvl1pPr>
          </a:lstStyle>
          <a:p>
            <a:pPr lvl="0" fontAlgn="base"/>
            <a:r>
              <a:rPr lang="zh-CN" strike="noStrike" noProof="1"/>
              <a:t>单击此处编辑母版副标题样式</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722311" y="3305171"/>
            <a:ext cx="7772400" cy="1021558"/>
          </a:xfrm>
        </p:spPr>
        <p:txBody>
          <a:bodyPr anchor="t" anchorCtr="0"/>
          <a:lstStyle>
            <a:lvl1pPr algn="l">
              <a:defRPr sz="4000" b="1" cap="all"/>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722311" y="2180039"/>
            <a:ext cx="7772400" cy="1125141"/>
          </a:xfrm>
        </p:spPr>
        <p:txBody>
          <a:bodyPr anchor="b"/>
          <a:lstStyle>
            <a:lvl1pPr marL="0" indent="0">
              <a:spcBef>
                <a:spcPts val="500"/>
              </a:spcBef>
              <a:buNone/>
              <a:defRPr sz="2000">
                <a:solidFill>
                  <a:srgbClr val="898989"/>
                </a:solidFill>
              </a:defRPr>
            </a:lvl1pPr>
          </a:lstStyle>
          <a:p>
            <a:pPr lvl="0" fontAlgn="base"/>
            <a:r>
              <a:rPr lang="zh-CN" strike="noStrike" noProof="1"/>
              <a:t>单击此处编辑母版文本样式</a:t>
            </a: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457200"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内容占位符 3"/>
          <p:cNvSpPr txBox="1">
            <a:spLocks noGrp="1"/>
          </p:cNvSpPr>
          <p:nvPr>
            <p:ph idx="2"/>
          </p:nvPr>
        </p:nvSpPr>
        <p:spPr>
          <a:xfrm>
            <a:off x="4648196"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5977"/>
            <a:ext cx="8229600" cy="857250"/>
          </a:xfrm>
        </p:spPr>
        <p:txBody>
          <a:bodyPr/>
          <a:lstStyle>
            <a:lvl1pPr>
              <a:defRPr/>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457200" y="1151339"/>
            <a:ext cx="4040184"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4" name="内容占位符 3"/>
          <p:cNvSpPr txBox="1">
            <a:spLocks noGrp="1"/>
          </p:cNvSpPr>
          <p:nvPr>
            <p:ph idx="2"/>
          </p:nvPr>
        </p:nvSpPr>
        <p:spPr>
          <a:xfrm>
            <a:off x="457200" y="1631152"/>
            <a:ext cx="4040184"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文本占位符 4"/>
          <p:cNvSpPr txBox="1">
            <a:spLocks noGrp="1"/>
          </p:cNvSpPr>
          <p:nvPr>
            <p:ph type="body" idx="3"/>
          </p:nvPr>
        </p:nvSpPr>
        <p:spPr>
          <a:xfrm>
            <a:off x="4645023" y="1151339"/>
            <a:ext cx="4041776"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6" name="内容占位符 5"/>
          <p:cNvSpPr txBox="1">
            <a:spLocks noGrp="1"/>
          </p:cNvSpPr>
          <p:nvPr>
            <p:ph idx="4"/>
          </p:nvPr>
        </p:nvSpPr>
        <p:spPr>
          <a:xfrm>
            <a:off x="4645023" y="1631152"/>
            <a:ext cx="4041776"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7" name="日期占位符 6"/>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8" name="页脚占位符 7"/>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722311" y="3305171"/>
            <a:ext cx="7772400" cy="1021558"/>
          </a:xfrm>
        </p:spPr>
        <p:txBody>
          <a:bodyPr anchor="t" anchorCtr="0"/>
          <a:lstStyle>
            <a:lvl1pPr algn="l">
              <a:defRPr sz="4000" b="1" cap="all"/>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722311" y="2180039"/>
            <a:ext cx="7772400" cy="1125141"/>
          </a:xfrm>
        </p:spPr>
        <p:txBody>
          <a:bodyPr anchor="b"/>
          <a:lstStyle>
            <a:lvl1pPr marL="0" indent="0">
              <a:spcBef>
                <a:spcPts val="500"/>
              </a:spcBef>
              <a:buNone/>
              <a:defRPr sz="2000">
                <a:solidFill>
                  <a:srgbClr val="898989"/>
                </a:solidFill>
              </a:defRPr>
            </a:lvl1pPr>
          </a:lstStyle>
          <a:p>
            <a:pPr lvl="0" fontAlgn="base"/>
            <a:r>
              <a:rPr lang="zh-CN" strike="noStrike" noProof="1"/>
              <a:t>单击此处编辑母版文本样式</a:t>
            </a: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日期占位符 2"/>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4" name="页脚占位符 3"/>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3" name="页脚占位符 2"/>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4789"/>
            <a:ext cx="3008311" cy="871542"/>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3575047" y="204789"/>
            <a:ext cx="5111752" cy="4389833"/>
          </a:xfrm>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文本占位符 3"/>
          <p:cNvSpPr txBox="1">
            <a:spLocks noGrp="1"/>
          </p:cNvSpPr>
          <p:nvPr>
            <p:ph type="body" idx="2"/>
          </p:nvPr>
        </p:nvSpPr>
        <p:spPr>
          <a:xfrm>
            <a:off x="457200" y="1076331"/>
            <a:ext cx="3008311" cy="351830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1792288" y="3600450"/>
            <a:ext cx="5486400" cy="425049"/>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图片占位符 2"/>
          <p:cNvSpPr txBox="1">
            <a:spLocks noGrp="1"/>
          </p:cNvSpPr>
          <p:nvPr>
            <p:ph type="pic" idx="1"/>
          </p:nvPr>
        </p:nvSpPr>
        <p:spPr>
          <a:xfrm>
            <a:off x="1792288" y="459577"/>
            <a:ext cx="5486400" cy="3086099"/>
          </a:xfrm>
        </p:spPr>
        <p:txBody>
          <a:bodyPr vert="horz" wrap="square" lIns="91440" tIns="45720" rIns="91440" bIns="45720" numCol="1" anchor="t" anchorCtr="0" compatLnSpc="1"/>
          <a:lstStyle>
            <a:lvl1pPr marL="0" indent="0">
              <a:buNone/>
              <a:defRPr lang="en-US"/>
            </a:lvl1pPr>
          </a:lstStyle>
          <a:p>
            <a:pPr marL="0" marR="0" lvl="0" indent="0" algn="l" defTabSz="914400" rtl="0" eaLnBrk="0" fontAlgn="base" latinLnBrk="0" hangingPunct="0">
              <a:lnSpc>
                <a:spcPct val="100000"/>
              </a:lnSpc>
              <a:spcBef>
                <a:spcPts val="800"/>
              </a:spcBef>
              <a:spcAft>
                <a:spcPct val="0"/>
              </a:spcAft>
              <a:buClrTx/>
              <a:buSzPct val="100000"/>
              <a:buFont typeface="Arial" panose="020B0604020202020204" pitchFamily="34" charset="0"/>
              <a:buNone/>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文本占位符 3"/>
          <p:cNvSpPr txBox="1">
            <a:spLocks noGrp="1"/>
          </p:cNvSpPr>
          <p:nvPr>
            <p:ph type="body" idx="2"/>
          </p:nvPr>
        </p:nvSpPr>
        <p:spPr>
          <a:xfrm>
            <a:off x="1792288" y="4025499"/>
            <a:ext cx="5486400" cy="60365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txBox="1">
            <a:spLocks noGrp="1"/>
          </p:cNvSpPr>
          <p:nvPr>
            <p:ph type="title" orient="vert"/>
          </p:nvPr>
        </p:nvSpPr>
        <p:spPr>
          <a:xfrm>
            <a:off x="6629400" y="154780"/>
            <a:ext cx="2057400" cy="3290889"/>
          </a:xfrm>
        </p:spPr>
        <p:txBody>
          <a:bodyPr vert="eaVert"/>
          <a:lstStyle>
            <a:lvl1pPr>
              <a:defRPr/>
            </a:lvl1pPr>
          </a:lstStyle>
          <a:p>
            <a:pPr lvl="0" fontAlgn="base"/>
            <a:r>
              <a:rPr lang="zh-CN" strike="noStrike" noProof="1"/>
              <a:t>单击此处编辑母版标题样式</a:t>
            </a:r>
            <a:endParaRPr lang="en-US" strike="noStrike" noProof="1"/>
          </a:p>
        </p:txBody>
      </p:sp>
      <p:sp>
        <p:nvSpPr>
          <p:cNvPr id="3" name="竖排文字占位符 2"/>
          <p:cNvSpPr txBox="1">
            <a:spLocks noGrp="1"/>
          </p:cNvSpPr>
          <p:nvPr>
            <p:ph type="body" orient="vert" idx="1"/>
          </p:nvPr>
        </p:nvSpPr>
        <p:spPr>
          <a:xfrm>
            <a:off x="457200" y="154780"/>
            <a:ext cx="6019796" cy="3290889"/>
          </a:xfrm>
        </p:spPr>
        <p:txBody>
          <a:bodyPr vert="eaVert"/>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p:spPr>
        <p:txBody>
          <a:bodyPr/>
          <a:lstStyle/>
          <a:p>
            <a:pPr fontAlgn="base"/>
            <a:r>
              <a:rPr lang="en-US" strike="noStrike" noProof="1"/>
              <a:t>Click to edit Master title style</a:t>
            </a:r>
          </a:p>
        </p:txBody>
      </p:sp>
      <p:sp>
        <p:nvSpPr>
          <p:cNvPr id="3" name="Table Placeholder 2"/>
          <p:cNvSpPr>
            <a:spLocks noGrp="1"/>
          </p:cNvSpPr>
          <p:nvPr>
            <p:ph type="tbl" idx="1"/>
          </p:nvPr>
        </p:nvSpPr>
        <p:spPr>
          <a:xfrm>
            <a:off x="457200" y="1200150"/>
            <a:ext cx="8229600" cy="33940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ts val="800"/>
              </a:spcBef>
              <a:spcAft>
                <a:spcPct val="0"/>
              </a:spcAft>
              <a:buClrTx/>
              <a:buSzPct val="100000"/>
              <a:buFont typeface="Arial" panose="020B0604020202020204" pitchFamily="34" charset="0"/>
              <a:buChar char="•"/>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日期占位符 3"/>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6" name="灯片编号占位符 5"/>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457200"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内容占位符 3"/>
          <p:cNvSpPr txBox="1">
            <a:spLocks noGrp="1"/>
          </p:cNvSpPr>
          <p:nvPr>
            <p:ph idx="2"/>
          </p:nvPr>
        </p:nvSpPr>
        <p:spPr>
          <a:xfrm>
            <a:off x="4648196"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5977"/>
            <a:ext cx="8229600" cy="857250"/>
          </a:xfrm>
        </p:spPr>
        <p:txBody>
          <a:bodyPr/>
          <a:lstStyle>
            <a:lvl1pPr>
              <a:defRPr/>
            </a:lvl1pPr>
          </a:lstStyle>
          <a:p>
            <a:pPr lvl="0" fontAlgn="base"/>
            <a:r>
              <a:rPr lang="zh-CN" strike="noStrike" noProof="1"/>
              <a:t>单击此处编辑母版标题样式</a:t>
            </a:r>
            <a:endParaRPr lang="en-US" strike="noStrike" noProof="1"/>
          </a:p>
        </p:txBody>
      </p:sp>
      <p:sp>
        <p:nvSpPr>
          <p:cNvPr id="3" name="文本占位符 2"/>
          <p:cNvSpPr txBox="1">
            <a:spLocks noGrp="1"/>
          </p:cNvSpPr>
          <p:nvPr>
            <p:ph type="body" idx="1"/>
          </p:nvPr>
        </p:nvSpPr>
        <p:spPr>
          <a:xfrm>
            <a:off x="457200" y="1151339"/>
            <a:ext cx="4040184"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4" name="内容占位符 3"/>
          <p:cNvSpPr txBox="1">
            <a:spLocks noGrp="1"/>
          </p:cNvSpPr>
          <p:nvPr>
            <p:ph idx="2"/>
          </p:nvPr>
        </p:nvSpPr>
        <p:spPr>
          <a:xfrm>
            <a:off x="457200" y="1631152"/>
            <a:ext cx="4040184"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5" name="文本占位符 4"/>
          <p:cNvSpPr txBox="1">
            <a:spLocks noGrp="1"/>
          </p:cNvSpPr>
          <p:nvPr>
            <p:ph type="body" idx="3"/>
          </p:nvPr>
        </p:nvSpPr>
        <p:spPr>
          <a:xfrm>
            <a:off x="4645023" y="1151339"/>
            <a:ext cx="4041776" cy="479822"/>
          </a:xfrm>
        </p:spPr>
        <p:txBody>
          <a:bodyPr anchor="b"/>
          <a:lstStyle>
            <a:lvl1pPr marL="0" indent="0">
              <a:spcBef>
                <a:spcPts val="600"/>
              </a:spcBef>
              <a:buNone/>
              <a:defRPr sz="2400" b="1"/>
            </a:lvl1pPr>
          </a:lstStyle>
          <a:p>
            <a:pPr lvl="0" fontAlgn="base"/>
            <a:r>
              <a:rPr lang="zh-CN" strike="noStrike" noProof="1"/>
              <a:t>单击此处编辑母版文本样式</a:t>
            </a:r>
          </a:p>
        </p:txBody>
      </p:sp>
      <p:sp>
        <p:nvSpPr>
          <p:cNvPr id="6" name="内容占位符 5"/>
          <p:cNvSpPr txBox="1">
            <a:spLocks noGrp="1"/>
          </p:cNvSpPr>
          <p:nvPr>
            <p:ph idx="4"/>
          </p:nvPr>
        </p:nvSpPr>
        <p:spPr>
          <a:xfrm>
            <a:off x="4645023" y="1631152"/>
            <a:ext cx="4041776"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7" name="日期占位符 6"/>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8" name="页脚占位符 7"/>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9" name="灯片编号占位符 8"/>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fontAlgn="base"/>
            <a:r>
              <a:rPr lang="zh-CN" strike="noStrike" noProof="1"/>
              <a:t>单击此处编辑母版标题样式</a:t>
            </a:r>
            <a:endParaRPr lang="en-US" strike="noStrike" noProof="1"/>
          </a:p>
        </p:txBody>
      </p:sp>
      <p:sp>
        <p:nvSpPr>
          <p:cNvPr id="3" name="日期占位符 2"/>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4" name="页脚占位符 3"/>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5" name="灯片编号占位符 4"/>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3" name="页脚占位符 2"/>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4" name="灯片编号占位符 3"/>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457200" y="204789"/>
            <a:ext cx="3008311" cy="871542"/>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内容占位符 2"/>
          <p:cNvSpPr txBox="1">
            <a:spLocks noGrp="1"/>
          </p:cNvSpPr>
          <p:nvPr>
            <p:ph idx="1"/>
          </p:nvPr>
        </p:nvSpPr>
        <p:spPr>
          <a:xfrm>
            <a:off x="3575047" y="204789"/>
            <a:ext cx="5111752" cy="4389833"/>
          </a:xfrm>
        </p:spPr>
        <p:txBody>
          <a:bodyPr/>
          <a:lstStyle>
            <a:lvl1pPr>
              <a:defRPr/>
            </a:lvl1pPr>
            <a:lvl2pPr>
              <a:defRPr/>
            </a:lvl2pPr>
            <a:lvl3pPr>
              <a:defRPr/>
            </a:lvl3pPr>
            <a:lvl4pPr>
              <a:defRPr/>
            </a:lvl4pPr>
            <a:lvl5pPr>
              <a:defRPr/>
            </a:lvl5pPr>
          </a:lstStyle>
          <a:p>
            <a:pPr lvl="0" fontAlgn="base"/>
            <a:r>
              <a:rPr lang="zh-CN" strike="noStrike" noProof="1"/>
              <a:t>单击此处编辑母版文本样式</a:t>
            </a:r>
          </a:p>
          <a:p>
            <a:pPr lvl="1" fontAlgn="base"/>
            <a:r>
              <a:rPr lang="zh-CN" strike="noStrike" noProof="1"/>
              <a:t>第二级</a:t>
            </a:r>
          </a:p>
          <a:p>
            <a:pPr lvl="2" fontAlgn="base"/>
            <a:r>
              <a:rPr lang="zh-CN" strike="noStrike" noProof="1"/>
              <a:t>第三级</a:t>
            </a:r>
          </a:p>
          <a:p>
            <a:pPr lvl="3" fontAlgn="base"/>
            <a:r>
              <a:rPr lang="zh-CN" strike="noStrike" noProof="1"/>
              <a:t>第四级</a:t>
            </a:r>
          </a:p>
          <a:p>
            <a:pPr lvl="4" fontAlgn="base"/>
            <a:r>
              <a:rPr lang="zh-CN" strike="noStrike" noProof="1"/>
              <a:t>第五级</a:t>
            </a:r>
            <a:endParaRPr lang="en-US" strike="noStrike" noProof="1"/>
          </a:p>
        </p:txBody>
      </p:sp>
      <p:sp>
        <p:nvSpPr>
          <p:cNvPr id="4" name="文本占位符 3"/>
          <p:cNvSpPr txBox="1">
            <a:spLocks noGrp="1"/>
          </p:cNvSpPr>
          <p:nvPr>
            <p:ph type="body" idx="2"/>
          </p:nvPr>
        </p:nvSpPr>
        <p:spPr>
          <a:xfrm>
            <a:off x="457200" y="1076331"/>
            <a:ext cx="3008311" cy="351830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1792288" y="3600450"/>
            <a:ext cx="5486400" cy="425049"/>
          </a:xfrm>
        </p:spPr>
        <p:txBody>
          <a:bodyPr anchor="b" anchorCtr="0"/>
          <a:lstStyle>
            <a:lvl1pPr algn="l">
              <a:defRPr sz="2000" b="1"/>
            </a:lvl1pPr>
          </a:lstStyle>
          <a:p>
            <a:pPr lvl="0" fontAlgn="base"/>
            <a:r>
              <a:rPr lang="zh-CN" strike="noStrike" noProof="1"/>
              <a:t>单击此处编辑母版标题样式</a:t>
            </a:r>
            <a:endParaRPr lang="en-US" strike="noStrike" noProof="1"/>
          </a:p>
        </p:txBody>
      </p:sp>
      <p:sp>
        <p:nvSpPr>
          <p:cNvPr id="3" name="图片占位符 2"/>
          <p:cNvSpPr txBox="1">
            <a:spLocks noGrp="1"/>
          </p:cNvSpPr>
          <p:nvPr>
            <p:ph type="pic" idx="1"/>
          </p:nvPr>
        </p:nvSpPr>
        <p:spPr>
          <a:xfrm>
            <a:off x="1792288" y="459577"/>
            <a:ext cx="5486400" cy="3086099"/>
          </a:xfrm>
        </p:spPr>
        <p:txBody>
          <a:bodyPr vert="horz" wrap="square" lIns="91440" tIns="45720" rIns="91440" bIns="45720" numCol="1" anchor="t" anchorCtr="0" compatLnSpc="1"/>
          <a:lstStyle>
            <a:lvl1pPr marL="0" indent="0">
              <a:buNone/>
              <a:defRPr lang="en-US"/>
            </a:lvl1pPr>
          </a:lstStyle>
          <a:p>
            <a:pPr marL="0" marR="0" lvl="0" indent="0" algn="l" defTabSz="914400" rtl="0" eaLnBrk="0" fontAlgn="base" latinLnBrk="0" hangingPunct="0">
              <a:lnSpc>
                <a:spcPct val="100000"/>
              </a:lnSpc>
              <a:spcBef>
                <a:spcPts val="800"/>
              </a:spcBef>
              <a:spcAft>
                <a:spcPct val="0"/>
              </a:spcAft>
              <a:buClrTx/>
              <a:buSzPct val="100000"/>
              <a:buFont typeface="Arial" panose="020B0604020202020204" pitchFamily="34" charset="0"/>
              <a:buNone/>
              <a:defRPr/>
            </a:pPr>
            <a:endParaRPr kumimoji="0" lang="en-US" sz="32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endParaRPr>
          </a:p>
        </p:txBody>
      </p:sp>
      <p:sp>
        <p:nvSpPr>
          <p:cNvPr id="4" name="文本占位符 3"/>
          <p:cNvSpPr txBox="1">
            <a:spLocks noGrp="1"/>
          </p:cNvSpPr>
          <p:nvPr>
            <p:ph type="body" idx="2"/>
          </p:nvPr>
        </p:nvSpPr>
        <p:spPr>
          <a:xfrm>
            <a:off x="1792288" y="4025499"/>
            <a:ext cx="5486400" cy="603650"/>
          </a:xfrm>
        </p:spPr>
        <p:txBody>
          <a:bodyPr/>
          <a:lstStyle>
            <a:lvl1pPr marL="0" indent="0">
              <a:spcBef>
                <a:spcPts val="300"/>
              </a:spcBef>
              <a:buNone/>
              <a:defRPr sz="1400"/>
            </a:lvl1pPr>
          </a:lstStyle>
          <a:p>
            <a:pPr lvl="0" fontAlgn="base"/>
            <a:r>
              <a:rPr lang="zh-CN" strike="noStrike" noProof="1"/>
              <a:t>单击此处编辑母版文本样式</a:t>
            </a:r>
          </a:p>
        </p:txBody>
      </p:sp>
      <p:sp>
        <p:nvSpPr>
          <p:cNvPr id="5" name="日期占位符 4"/>
          <p:cNvSpPr>
            <a:spLocks noGrp="1"/>
          </p:cNvSpPr>
          <p:nvPr>
            <p:ph type="dt" sz="half" idx="10"/>
          </p:nvPr>
        </p:nvSpPr>
        <p:spPr/>
        <p:txBody>
          <a:body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6" name="页脚占位符 5"/>
          <p:cNvSpPr>
            <a:spLocks noGrp="1"/>
          </p:cNvSpPr>
          <p:nvPr>
            <p:ph type="ftr" sz="quarter" idx="11"/>
          </p:nvPr>
        </p:nvSpPr>
        <p:spPr/>
        <p:txBody>
          <a:bodyPr/>
          <a:lstStyle/>
          <a:p>
            <a:pPr lvl="0" eaLnBrk="1" fontAlgn="base" hangingPunct="1"/>
            <a:endParaRPr lang="en-US" altLang="zh-CN" strike="noStrike" noProof="1">
              <a:latin typeface="Calibri" panose="020F0502020204030204" pitchFamily="34" charset="0"/>
            </a:endParaRPr>
          </a:p>
        </p:txBody>
      </p:sp>
      <p:sp>
        <p:nvSpPr>
          <p:cNvPr id="7" name="灯片编号占位符 6"/>
          <p:cNvSpPr>
            <a:spLocks noGrp="1"/>
          </p:cNvSpPr>
          <p:nvPr>
            <p:ph type="sldNum" sz="quarter" idx="12"/>
          </p:nvPr>
        </p:nvSpPr>
        <p:spPr/>
        <p:txBody>
          <a:body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标题占位符 1"/>
          <p:cNvSpPr txBox="1">
            <a:spLocks noGrp="1"/>
          </p:cNvSpPr>
          <p:nvPr>
            <p:ph type="title"/>
          </p:nvPr>
        </p:nvSpPr>
        <p:spPr>
          <a:xfrm>
            <a:off x="457200" y="206375"/>
            <a:ext cx="8229600" cy="857250"/>
          </a:xfrm>
          <a:prstGeom prst="rect">
            <a:avLst/>
          </a:prstGeom>
          <a:noFill/>
          <a:ln w="9525">
            <a:noFill/>
          </a:ln>
        </p:spPr>
        <p:txBody>
          <a:bodyPr anchor="ctr" anchorCtr="1"/>
          <a:lstStyle/>
          <a:p>
            <a:pPr lvl="0"/>
            <a:r>
              <a:rPr lang="zh-CN" altLang="en-US" dirty="0"/>
              <a:t>单击此处编辑母版标题样式</a:t>
            </a:r>
          </a:p>
        </p:txBody>
      </p:sp>
      <p:sp>
        <p:nvSpPr>
          <p:cNvPr id="1027" name="文本占位符 2"/>
          <p:cNvSpPr txBox="1">
            <a:spLocks noGrp="1"/>
          </p:cNvSpPr>
          <p:nvPr>
            <p:ph type="body"/>
          </p:nvPr>
        </p:nvSpPr>
        <p:spPr>
          <a:xfrm>
            <a:off x="457200" y="1200150"/>
            <a:ext cx="8229600" cy="3394075"/>
          </a:xfrm>
          <a:prstGeom prst="rect">
            <a:avLst/>
          </a:prstGeom>
          <a:noFill/>
          <a:ln w="9525">
            <a:noFill/>
          </a:ln>
        </p:spPr>
        <p:txBody>
          <a:bodyPr anchor="t" anchorCtr="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txBox="1">
            <a:spLocks noGrp="1"/>
          </p:cNvSpPr>
          <p:nvPr>
            <p:ph type="dt" sz="half" idx="2"/>
          </p:nvPr>
        </p:nvSpPr>
        <p:spPr>
          <a:xfrm>
            <a:off x="457200" y="4767263"/>
            <a:ext cx="2133600" cy="274638"/>
          </a:xfrm>
          <a:prstGeom prst="rect">
            <a:avLst/>
          </a:prstGeom>
          <a:noFill/>
          <a:ln>
            <a:noFill/>
          </a:ln>
        </p:spPr>
        <p:txBody>
          <a:bodyPr vert="horz" wrap="square" lIns="91440" tIns="45720" rIns="91440" bIns="45720" numCol="1" anchor="ctr" anchorCtr="0" compatLnSpc="1"/>
          <a:lstStyle>
            <a:lvl1pPr>
              <a:defRPr sz="1200">
                <a:solidFill>
                  <a:srgbClr val="898989"/>
                </a:solidFill>
              </a:defRPr>
            </a:lvl1p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txBox="1">
            <a:spLocks noGrp="1"/>
          </p:cNvSpPr>
          <p:nvPr>
            <p:ph type="ftr" sz="quarter" idx="3"/>
          </p:nvPr>
        </p:nvSpPr>
        <p:spPr>
          <a:xfrm>
            <a:off x="3124200" y="4767263"/>
            <a:ext cx="2895600" cy="274638"/>
          </a:xfrm>
          <a:prstGeom prst="rect">
            <a:avLst/>
          </a:prstGeom>
          <a:noFill/>
          <a:ln>
            <a:noFill/>
          </a:ln>
        </p:spPr>
        <p:txBody>
          <a:bodyPr vert="horz" wrap="square" lIns="91440" tIns="45720" rIns="91440" bIns="45720" numCol="1" anchor="ctr" anchorCtr="1" compatLnSpc="1"/>
          <a:lstStyle>
            <a:lvl1pPr algn="ctr">
              <a:defRPr sz="1200">
                <a:solidFill>
                  <a:srgbClr val="898989"/>
                </a:solidFill>
              </a:defRPr>
            </a:lvl1pPr>
          </a:lstStyle>
          <a:p>
            <a:pPr lvl="0" eaLnBrk="1" fontAlgn="base" hangingPunct="1"/>
            <a:endParaRPr lang="en-US" altLang="zh-CN" strike="noStrike" noProof="1">
              <a:latin typeface="Calibri" panose="020F0502020204030204" pitchFamily="34" charset="0"/>
            </a:endParaRPr>
          </a:p>
        </p:txBody>
      </p:sp>
      <p:sp>
        <p:nvSpPr>
          <p:cNvPr id="6" name="灯片编号占位符 5"/>
          <p:cNvSpPr txBox="1">
            <a:spLocks noGrp="1"/>
          </p:cNvSpPr>
          <p:nvPr>
            <p:ph type="sldNum" sz="quarter" idx="4"/>
          </p:nvPr>
        </p:nvSpPr>
        <p:spPr>
          <a:xfrm>
            <a:off x="6553200" y="4767263"/>
            <a:ext cx="2133600" cy="274638"/>
          </a:xfrm>
          <a:prstGeom prst="rect">
            <a:avLst/>
          </a:prstGeom>
          <a:noFill/>
          <a:ln>
            <a:noFill/>
          </a:ln>
        </p:spPr>
        <p:txBody>
          <a:bodyPr vert="horz" wrap="square" lIns="91440" tIns="45720" rIns="91440" bIns="45720" numCol="1" anchor="ctr" anchorCtr="0" compatLnSpc="1"/>
          <a:lstStyle>
            <a:lvl1pPr algn="r">
              <a:defRPr sz="1200">
                <a:solidFill>
                  <a:srgbClr val="898989"/>
                </a:solidFill>
              </a:defRPr>
            </a:lvl1p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hf sldNum="0" hdr="0" ftr="0" dt="0"/>
  <p:txStyles>
    <p:titleStyle>
      <a:lvl1pPr algn="ctr" rtl="0" eaLnBrk="0" fontAlgn="base" hangingPunct="0">
        <a:spcBef>
          <a:spcPct val="0"/>
        </a:spcBef>
        <a:spcAft>
          <a:spcPct val="0"/>
        </a:spcAft>
        <a:defRPr lang="zh-CN" sz="4400" kern="1200">
          <a:solidFill>
            <a:srgbClr val="000000"/>
          </a:solidFill>
          <a:latin typeface="Calibri" panose="020F0502020204030204"/>
          <a:ea typeface="宋体" panose="02010600030101010101" pitchFamily="2" charset="-122"/>
        </a:defRPr>
      </a:lvl1pPr>
      <a:lvl2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ts val="800"/>
        </a:spcBef>
        <a:spcAft>
          <a:spcPct val="0"/>
        </a:spcAft>
        <a:buSzPct val="100000"/>
        <a:buFont typeface="Arial" panose="020B0604020202020204" pitchFamily="34" charset="0"/>
        <a:buChar char="•"/>
        <a:defRPr lang="zh-CN" sz="3200" kern="1200">
          <a:solidFill>
            <a:srgbClr val="000000"/>
          </a:solidFill>
          <a:latin typeface="Calibri" panose="020F0502020204030204"/>
          <a:ea typeface="宋体" panose="02010600030101010101" pitchFamily="2" charset="-122"/>
        </a:defRPr>
      </a:lvl1pPr>
      <a:lvl2pPr marL="742950" lvl="1" indent="-285750" algn="l" rtl="0" eaLnBrk="0" fontAlgn="base" hangingPunct="0">
        <a:spcBef>
          <a:spcPts val="700"/>
        </a:spcBef>
        <a:spcAft>
          <a:spcPct val="0"/>
        </a:spcAft>
        <a:buSzPct val="100000"/>
        <a:buFont typeface="Arial" panose="020B0604020202020204" pitchFamily="34" charset="0"/>
        <a:buChar char="–"/>
        <a:defRPr lang="zh-CN" sz="2800" kern="1200">
          <a:solidFill>
            <a:srgbClr val="000000"/>
          </a:solidFill>
          <a:latin typeface="Calibri" panose="020F0502020204030204"/>
          <a:ea typeface="宋体" panose="02010600030101010101" pitchFamily="2" charset="-122"/>
        </a:defRPr>
      </a:lvl2pPr>
      <a:lvl3pPr marL="1143000" lvl="2" indent="-228600" algn="l" rtl="0" eaLnBrk="0" fontAlgn="base" hangingPunct="0">
        <a:spcBef>
          <a:spcPts val="600"/>
        </a:spcBef>
        <a:spcAft>
          <a:spcPct val="0"/>
        </a:spcAft>
        <a:buSzPct val="100000"/>
        <a:buFont typeface="Arial" panose="020B0604020202020204" pitchFamily="34" charset="0"/>
        <a:buChar char="•"/>
        <a:defRPr lang="zh-CN" sz="2400" kern="1200">
          <a:solidFill>
            <a:srgbClr val="000000"/>
          </a:solidFill>
          <a:latin typeface="Calibri" panose="020F0502020204030204"/>
          <a:ea typeface="宋体" panose="02010600030101010101" pitchFamily="2" charset="-122"/>
        </a:defRPr>
      </a:lvl3pPr>
      <a:lvl4pPr marL="1600200" lvl="3"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4pPr>
      <a:lvl5pPr marL="2057400" lvl="4"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5pPr>
      <a:lvl6pPr marL="25146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6pPr>
      <a:lvl7pPr marL="29718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7pPr>
      <a:lvl8pPr marL="34290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8pPr>
      <a:lvl9pPr marL="38862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标题占位符 1"/>
          <p:cNvSpPr txBox="1">
            <a:spLocks noGrp="1"/>
          </p:cNvSpPr>
          <p:nvPr>
            <p:ph type="title"/>
          </p:nvPr>
        </p:nvSpPr>
        <p:spPr>
          <a:xfrm>
            <a:off x="457200" y="206375"/>
            <a:ext cx="8229600" cy="857250"/>
          </a:xfrm>
          <a:prstGeom prst="rect">
            <a:avLst/>
          </a:prstGeom>
          <a:noFill/>
          <a:ln w="9525">
            <a:noFill/>
          </a:ln>
        </p:spPr>
        <p:txBody>
          <a:bodyPr anchor="ctr" anchorCtr="1"/>
          <a:lstStyle/>
          <a:p>
            <a:pPr lvl="0"/>
            <a:r>
              <a:rPr lang="zh-CN" altLang="en-US" dirty="0"/>
              <a:t>单击此处编辑母版标题样式</a:t>
            </a:r>
          </a:p>
        </p:txBody>
      </p:sp>
      <p:sp>
        <p:nvSpPr>
          <p:cNvPr id="2051" name="文本占位符 2"/>
          <p:cNvSpPr txBox="1">
            <a:spLocks noGrp="1"/>
          </p:cNvSpPr>
          <p:nvPr>
            <p:ph type="body"/>
          </p:nvPr>
        </p:nvSpPr>
        <p:spPr>
          <a:xfrm>
            <a:off x="457200" y="1200150"/>
            <a:ext cx="8229600" cy="3394075"/>
          </a:xfrm>
          <a:prstGeom prst="rect">
            <a:avLst/>
          </a:prstGeom>
          <a:noFill/>
          <a:ln w="9525">
            <a:noFill/>
          </a:ln>
        </p:spPr>
        <p:txBody>
          <a:bodyPr anchor="t" anchorCtr="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txBox="1">
            <a:spLocks noGrp="1"/>
          </p:cNvSpPr>
          <p:nvPr>
            <p:ph type="dt" sz="half" idx="2"/>
          </p:nvPr>
        </p:nvSpPr>
        <p:spPr>
          <a:xfrm>
            <a:off x="457200" y="4767263"/>
            <a:ext cx="2133600" cy="274638"/>
          </a:xfrm>
          <a:prstGeom prst="rect">
            <a:avLst/>
          </a:prstGeom>
          <a:noFill/>
          <a:ln>
            <a:noFill/>
          </a:ln>
        </p:spPr>
        <p:txBody>
          <a:bodyPr vert="horz" wrap="square" lIns="91440" tIns="45720" rIns="91440" bIns="45720" numCol="1" anchor="ctr" anchorCtr="0" compatLnSpc="1"/>
          <a:lstStyle>
            <a:lvl1pPr>
              <a:defRPr sz="1200">
                <a:solidFill>
                  <a:srgbClr val="898989"/>
                </a:solidFill>
              </a:defRPr>
            </a:lvl1p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txBox="1">
            <a:spLocks noGrp="1"/>
          </p:cNvSpPr>
          <p:nvPr>
            <p:ph type="ftr" sz="quarter" idx="3"/>
          </p:nvPr>
        </p:nvSpPr>
        <p:spPr>
          <a:xfrm>
            <a:off x="3124200" y="4767263"/>
            <a:ext cx="2895600" cy="274638"/>
          </a:xfrm>
          <a:prstGeom prst="rect">
            <a:avLst/>
          </a:prstGeom>
          <a:noFill/>
          <a:ln>
            <a:noFill/>
          </a:ln>
        </p:spPr>
        <p:txBody>
          <a:bodyPr vert="horz" wrap="square" lIns="91440" tIns="45720" rIns="91440" bIns="45720" numCol="1" anchor="ctr" anchorCtr="1" compatLnSpc="1"/>
          <a:lstStyle>
            <a:lvl1pPr algn="ctr">
              <a:defRPr sz="1200">
                <a:solidFill>
                  <a:srgbClr val="898989"/>
                </a:solidFill>
              </a:defRPr>
            </a:lvl1pPr>
          </a:lstStyle>
          <a:p>
            <a:pPr lvl="0" eaLnBrk="1" fontAlgn="base" hangingPunct="1"/>
            <a:endParaRPr lang="en-US" altLang="zh-CN" strike="noStrike" noProof="1">
              <a:latin typeface="Calibri" panose="020F0502020204030204" pitchFamily="34" charset="0"/>
            </a:endParaRPr>
          </a:p>
        </p:txBody>
      </p:sp>
      <p:sp>
        <p:nvSpPr>
          <p:cNvPr id="6" name="灯片编号占位符 5"/>
          <p:cNvSpPr txBox="1">
            <a:spLocks noGrp="1"/>
          </p:cNvSpPr>
          <p:nvPr>
            <p:ph type="sldNum" sz="quarter" idx="4"/>
          </p:nvPr>
        </p:nvSpPr>
        <p:spPr>
          <a:xfrm>
            <a:off x="6553200" y="4767263"/>
            <a:ext cx="2133600" cy="274638"/>
          </a:xfrm>
          <a:prstGeom prst="rect">
            <a:avLst/>
          </a:prstGeom>
          <a:noFill/>
          <a:ln>
            <a:noFill/>
          </a:ln>
        </p:spPr>
        <p:txBody>
          <a:bodyPr vert="horz" wrap="square" lIns="91440" tIns="45720" rIns="91440" bIns="45720" numCol="1" anchor="ctr" anchorCtr="0" compatLnSpc="1"/>
          <a:lstStyle>
            <a:lvl1pPr algn="r">
              <a:defRPr sz="1200">
                <a:solidFill>
                  <a:srgbClr val="898989"/>
                </a:solidFill>
              </a:defRPr>
            </a:lvl1p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p:hf sldNum="0" hdr="0" ftr="0" dt="0"/>
  <p:txStyles>
    <p:titleStyle>
      <a:lvl1pPr algn="ctr" rtl="0" eaLnBrk="0" fontAlgn="base" hangingPunct="0">
        <a:spcBef>
          <a:spcPct val="0"/>
        </a:spcBef>
        <a:spcAft>
          <a:spcPct val="0"/>
        </a:spcAft>
        <a:defRPr lang="zh-CN" sz="4400" kern="1200">
          <a:solidFill>
            <a:srgbClr val="000000"/>
          </a:solidFill>
          <a:latin typeface="Calibri" panose="020F0502020204030204"/>
          <a:ea typeface="宋体" panose="02010600030101010101" pitchFamily="2" charset="-122"/>
        </a:defRPr>
      </a:lvl1pPr>
      <a:lvl2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ts val="800"/>
        </a:spcBef>
        <a:spcAft>
          <a:spcPct val="0"/>
        </a:spcAft>
        <a:buSzPct val="100000"/>
        <a:buFont typeface="Arial" panose="020B0604020202020204" pitchFamily="34" charset="0"/>
        <a:buChar char="•"/>
        <a:defRPr lang="zh-CN" sz="3200" kern="1200">
          <a:solidFill>
            <a:srgbClr val="000000"/>
          </a:solidFill>
          <a:latin typeface="Calibri" panose="020F0502020204030204"/>
          <a:ea typeface="宋体" panose="02010600030101010101" pitchFamily="2" charset="-122"/>
        </a:defRPr>
      </a:lvl1pPr>
      <a:lvl2pPr marL="742950" lvl="1" indent="-285750" algn="l" rtl="0" eaLnBrk="0" fontAlgn="base" hangingPunct="0">
        <a:spcBef>
          <a:spcPts val="700"/>
        </a:spcBef>
        <a:spcAft>
          <a:spcPct val="0"/>
        </a:spcAft>
        <a:buSzPct val="100000"/>
        <a:buFont typeface="Arial" panose="020B0604020202020204" pitchFamily="34" charset="0"/>
        <a:buChar char="–"/>
        <a:defRPr lang="zh-CN" sz="2800" kern="1200">
          <a:solidFill>
            <a:srgbClr val="000000"/>
          </a:solidFill>
          <a:latin typeface="Calibri" panose="020F0502020204030204"/>
          <a:ea typeface="宋体" panose="02010600030101010101" pitchFamily="2" charset="-122"/>
        </a:defRPr>
      </a:lvl2pPr>
      <a:lvl3pPr marL="1143000" lvl="2" indent="-228600" algn="l" rtl="0" eaLnBrk="0" fontAlgn="base" hangingPunct="0">
        <a:spcBef>
          <a:spcPts val="600"/>
        </a:spcBef>
        <a:spcAft>
          <a:spcPct val="0"/>
        </a:spcAft>
        <a:buSzPct val="100000"/>
        <a:buFont typeface="Arial" panose="020B0604020202020204" pitchFamily="34" charset="0"/>
        <a:buChar char="•"/>
        <a:defRPr lang="zh-CN" sz="2400" kern="1200">
          <a:solidFill>
            <a:srgbClr val="000000"/>
          </a:solidFill>
          <a:latin typeface="Calibri" panose="020F0502020204030204"/>
          <a:ea typeface="宋体" panose="02010600030101010101" pitchFamily="2" charset="-122"/>
        </a:defRPr>
      </a:lvl3pPr>
      <a:lvl4pPr marL="1600200" lvl="3"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4pPr>
      <a:lvl5pPr marL="2057400" lvl="4"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5pPr>
      <a:lvl6pPr marL="25146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6pPr>
      <a:lvl7pPr marL="29718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7pPr>
      <a:lvl8pPr marL="34290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8pPr>
      <a:lvl9pPr marL="38862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标题占位符 1"/>
          <p:cNvSpPr txBox="1">
            <a:spLocks noGrp="1"/>
          </p:cNvSpPr>
          <p:nvPr>
            <p:ph type="title"/>
          </p:nvPr>
        </p:nvSpPr>
        <p:spPr>
          <a:xfrm>
            <a:off x="457200" y="206375"/>
            <a:ext cx="8229600" cy="857250"/>
          </a:xfrm>
          <a:prstGeom prst="rect">
            <a:avLst/>
          </a:prstGeom>
          <a:noFill/>
          <a:ln w="9525">
            <a:noFill/>
          </a:ln>
        </p:spPr>
        <p:txBody>
          <a:bodyPr anchor="ctr" anchorCtr="1"/>
          <a:lstStyle/>
          <a:p>
            <a:pPr lvl="0"/>
            <a:r>
              <a:rPr lang="zh-CN" altLang="en-US" dirty="0"/>
              <a:t>单击此处编辑母版标题样式</a:t>
            </a:r>
          </a:p>
        </p:txBody>
      </p:sp>
      <p:sp>
        <p:nvSpPr>
          <p:cNvPr id="3075" name="文本占位符 2"/>
          <p:cNvSpPr txBox="1">
            <a:spLocks noGrp="1"/>
          </p:cNvSpPr>
          <p:nvPr>
            <p:ph type="body"/>
          </p:nvPr>
        </p:nvSpPr>
        <p:spPr>
          <a:xfrm>
            <a:off x="457200" y="1200150"/>
            <a:ext cx="8229600" cy="3394075"/>
          </a:xfrm>
          <a:prstGeom prst="rect">
            <a:avLst/>
          </a:prstGeom>
          <a:noFill/>
          <a:ln w="9525">
            <a:noFill/>
          </a:ln>
        </p:spPr>
        <p:txBody>
          <a:bodyPr anchor="t" anchorCtr="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txBox="1">
            <a:spLocks noGrp="1"/>
          </p:cNvSpPr>
          <p:nvPr>
            <p:ph type="dt" sz="half" idx="2"/>
          </p:nvPr>
        </p:nvSpPr>
        <p:spPr>
          <a:xfrm>
            <a:off x="457200" y="4767263"/>
            <a:ext cx="2133600" cy="274638"/>
          </a:xfrm>
          <a:prstGeom prst="rect">
            <a:avLst/>
          </a:prstGeom>
          <a:noFill/>
          <a:ln>
            <a:noFill/>
          </a:ln>
        </p:spPr>
        <p:txBody>
          <a:bodyPr vert="horz" wrap="square" lIns="91440" tIns="45720" rIns="91440" bIns="45720" numCol="1" anchor="ctr" anchorCtr="0" compatLnSpc="1"/>
          <a:lstStyle>
            <a:lvl1pPr>
              <a:defRPr sz="1200">
                <a:solidFill>
                  <a:srgbClr val="898989"/>
                </a:solidFill>
              </a:defRPr>
            </a:lvl1pPr>
          </a:lstStyle>
          <a:p>
            <a:pPr lvl="0" eaLnBrk="1" fontAlgn="base" hangingPunct="1"/>
            <a:fld id="{BB962C8B-B14F-4D97-AF65-F5344CB8AC3E}" type="datetime1">
              <a:rPr lang="en-US" altLang="zh-CN" strike="noStrike" noProof="1" dirty="0">
                <a:latin typeface="Calibri" panose="020F0502020204030204" pitchFamily="34" charset="0"/>
                <a:ea typeface="宋体" panose="02010600030101010101" pitchFamily="2" charset="-122"/>
                <a:cs typeface="+mn-cs"/>
              </a:rPr>
              <a:t>5/25/2021</a:t>
            </a:fld>
            <a:endParaRPr lang="en-US" altLang="zh-CN" strike="noStrike" noProof="1">
              <a:latin typeface="Calibri" panose="020F0502020204030204" pitchFamily="34" charset="0"/>
            </a:endParaRPr>
          </a:p>
        </p:txBody>
      </p:sp>
      <p:sp>
        <p:nvSpPr>
          <p:cNvPr id="5" name="页脚占位符 4"/>
          <p:cNvSpPr txBox="1">
            <a:spLocks noGrp="1"/>
          </p:cNvSpPr>
          <p:nvPr>
            <p:ph type="ftr" sz="quarter" idx="3"/>
          </p:nvPr>
        </p:nvSpPr>
        <p:spPr>
          <a:xfrm>
            <a:off x="3124200" y="4767263"/>
            <a:ext cx="2895600" cy="274638"/>
          </a:xfrm>
          <a:prstGeom prst="rect">
            <a:avLst/>
          </a:prstGeom>
          <a:noFill/>
          <a:ln>
            <a:noFill/>
          </a:ln>
        </p:spPr>
        <p:txBody>
          <a:bodyPr vert="horz" wrap="square" lIns="91440" tIns="45720" rIns="91440" bIns="45720" numCol="1" anchor="ctr" anchorCtr="1" compatLnSpc="1"/>
          <a:lstStyle>
            <a:lvl1pPr algn="ctr">
              <a:defRPr sz="1200">
                <a:solidFill>
                  <a:srgbClr val="898989"/>
                </a:solidFill>
              </a:defRPr>
            </a:lvl1pPr>
          </a:lstStyle>
          <a:p>
            <a:pPr lvl="0" eaLnBrk="1" fontAlgn="base" hangingPunct="1"/>
            <a:endParaRPr lang="en-US" altLang="zh-CN" strike="noStrike" noProof="1">
              <a:latin typeface="Calibri" panose="020F0502020204030204" pitchFamily="34" charset="0"/>
            </a:endParaRPr>
          </a:p>
        </p:txBody>
      </p:sp>
      <p:sp>
        <p:nvSpPr>
          <p:cNvPr id="6" name="灯片编号占位符 5"/>
          <p:cNvSpPr txBox="1">
            <a:spLocks noGrp="1"/>
          </p:cNvSpPr>
          <p:nvPr>
            <p:ph type="sldNum" sz="quarter" idx="4"/>
          </p:nvPr>
        </p:nvSpPr>
        <p:spPr>
          <a:xfrm>
            <a:off x="6553200" y="4767263"/>
            <a:ext cx="2133600" cy="274638"/>
          </a:xfrm>
          <a:prstGeom prst="rect">
            <a:avLst/>
          </a:prstGeom>
          <a:noFill/>
          <a:ln>
            <a:noFill/>
          </a:ln>
        </p:spPr>
        <p:txBody>
          <a:bodyPr vert="horz" wrap="square" lIns="91440" tIns="45720" rIns="91440" bIns="45720" numCol="1" anchor="ctr" anchorCtr="0" compatLnSpc="1"/>
          <a:lstStyle>
            <a:lvl1pPr algn="r">
              <a:defRPr sz="1200">
                <a:solidFill>
                  <a:srgbClr val="898989"/>
                </a:solidFill>
              </a:defRPr>
            </a:lvl1pPr>
          </a:lstStyle>
          <a:p>
            <a:pPr lvl="0" eaLnBrk="1" fontAlgn="base" hangingPunct="1"/>
            <a:fld id="{9A0DB2DC-4C9A-4742-B13C-FB6460FD3503}" type="slidenum">
              <a:rPr lang="en-US" altLang="zh-CN" strike="noStrike" noProof="1" dirty="0">
                <a:latin typeface="Calibri" panose="020F0502020204030204" pitchFamily="34" charset="0"/>
                <a:ea typeface="宋体" panose="02010600030101010101" pitchFamily="2" charset="-122"/>
                <a:cs typeface="+mn-cs"/>
              </a:rPr>
              <a:t>‹#›</a:t>
            </a:fld>
            <a:endParaRPr lang="en-US" altLang="zh-CN" strike="noStrike" noProof="1">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hf sldNum="0" hdr="0" ftr="0" dt="0"/>
  <p:txStyles>
    <p:titleStyle>
      <a:lvl1pPr algn="ctr" rtl="0" eaLnBrk="0" fontAlgn="base" hangingPunct="0">
        <a:spcBef>
          <a:spcPct val="0"/>
        </a:spcBef>
        <a:spcAft>
          <a:spcPct val="0"/>
        </a:spcAft>
        <a:defRPr lang="zh-CN" sz="4400" kern="1200">
          <a:solidFill>
            <a:srgbClr val="000000"/>
          </a:solidFill>
          <a:latin typeface="Calibri" panose="020F0502020204030204"/>
          <a:ea typeface="宋体" panose="02010600030101010101" pitchFamily="2" charset="-122"/>
        </a:defRPr>
      </a:lvl1pPr>
      <a:lvl2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rgbClr val="000000"/>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ts val="800"/>
        </a:spcBef>
        <a:spcAft>
          <a:spcPct val="0"/>
        </a:spcAft>
        <a:buSzPct val="100000"/>
        <a:buFont typeface="Arial" panose="020B0604020202020204" pitchFamily="34" charset="0"/>
        <a:buChar char="•"/>
        <a:defRPr lang="zh-CN" sz="3200" kern="1200">
          <a:solidFill>
            <a:srgbClr val="000000"/>
          </a:solidFill>
          <a:latin typeface="Calibri" panose="020F0502020204030204"/>
          <a:ea typeface="宋体" panose="02010600030101010101" pitchFamily="2" charset="-122"/>
        </a:defRPr>
      </a:lvl1pPr>
      <a:lvl2pPr marL="742950" lvl="1" indent="-285750" algn="l" rtl="0" eaLnBrk="0" fontAlgn="base" hangingPunct="0">
        <a:spcBef>
          <a:spcPts val="700"/>
        </a:spcBef>
        <a:spcAft>
          <a:spcPct val="0"/>
        </a:spcAft>
        <a:buSzPct val="100000"/>
        <a:buFont typeface="Arial" panose="020B0604020202020204" pitchFamily="34" charset="0"/>
        <a:buChar char="–"/>
        <a:defRPr lang="zh-CN" sz="2800" kern="1200">
          <a:solidFill>
            <a:srgbClr val="000000"/>
          </a:solidFill>
          <a:latin typeface="Calibri" panose="020F0502020204030204"/>
          <a:ea typeface="宋体" panose="02010600030101010101" pitchFamily="2" charset="-122"/>
        </a:defRPr>
      </a:lvl2pPr>
      <a:lvl3pPr marL="1143000" lvl="2" indent="-228600" algn="l" rtl="0" eaLnBrk="0" fontAlgn="base" hangingPunct="0">
        <a:spcBef>
          <a:spcPts val="600"/>
        </a:spcBef>
        <a:spcAft>
          <a:spcPct val="0"/>
        </a:spcAft>
        <a:buSzPct val="100000"/>
        <a:buFont typeface="Arial" panose="020B0604020202020204" pitchFamily="34" charset="0"/>
        <a:buChar char="•"/>
        <a:defRPr lang="zh-CN" sz="2400" kern="1200">
          <a:solidFill>
            <a:srgbClr val="000000"/>
          </a:solidFill>
          <a:latin typeface="Calibri" panose="020F0502020204030204"/>
          <a:ea typeface="宋体" panose="02010600030101010101" pitchFamily="2" charset="-122"/>
        </a:defRPr>
      </a:lvl3pPr>
      <a:lvl4pPr marL="1600200" lvl="3"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4pPr>
      <a:lvl5pPr marL="2057400" lvl="4"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5pPr>
      <a:lvl6pPr marL="25146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6pPr>
      <a:lvl7pPr marL="29718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7pPr>
      <a:lvl8pPr marL="34290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8pPr>
      <a:lvl9pPr marL="3886200" indent="-228600" algn="l" rtl="0" eaLnBrk="0" fontAlgn="base" hangingPunct="0">
        <a:spcBef>
          <a:spcPts val="500"/>
        </a:spcBef>
        <a:spcAft>
          <a:spcPct val="0"/>
        </a:spcAft>
        <a:buSzPct val="100000"/>
        <a:buFont typeface="Arial" panose="020B0604020202020204" pitchFamily="34" charset="0"/>
        <a:buChar char="»"/>
        <a:defRPr lang="zh-CN" sz="2000" kern="1200">
          <a:solidFill>
            <a:srgbClr val="000000"/>
          </a:solidFill>
          <a:latin typeface="Calibri" panose="020F0502020204030204"/>
          <a:ea typeface="宋体" panose="02010600030101010101" pitchFamily="2" charset="-122"/>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1</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6146" name="Text Box 3"/>
          <p:cNvSpPr txBox="1"/>
          <p:nvPr/>
        </p:nvSpPr>
        <p:spPr>
          <a:xfrm>
            <a:off x="395288" y="1920875"/>
            <a:ext cx="8356600" cy="862013"/>
          </a:xfrm>
          <a:prstGeom prst="rect">
            <a:avLst/>
          </a:prstGeom>
          <a:noFill/>
          <a:ln w="9525">
            <a:noFill/>
          </a:ln>
        </p:spPr>
        <p:txBody>
          <a:bodyPr lIns="0" tIns="0" rIns="0" bIns="0" anchor="t" anchorCtr="1">
            <a:spAutoFit/>
          </a:bodyPr>
          <a:lstStyle/>
          <a:p>
            <a:pPr algn="ctr"/>
            <a:r>
              <a:rPr lang="en-US" altLang="zh-CN" sz="2800" b="1" dirty="0">
                <a:latin typeface="Calibri" panose="020F0502020204030204" pitchFamily="34" charset="0"/>
                <a:ea typeface="宋体" panose="02010600030101010101" pitchFamily="2" charset="-122"/>
              </a:rPr>
              <a:t>Issues between Reverse Warning Sound</a:t>
            </a:r>
          </a:p>
          <a:p>
            <a:pPr algn="ctr"/>
            <a:r>
              <a:rPr lang="en-US" altLang="zh-CN" sz="2800" b="1" dirty="0">
                <a:latin typeface="Calibri" panose="020F0502020204030204" pitchFamily="34" charset="0"/>
                <a:ea typeface="宋体" panose="02010600030101010101" pitchFamily="2" charset="-122"/>
              </a:rPr>
              <a:t>and other alerts </a:t>
            </a:r>
          </a:p>
        </p:txBody>
      </p:sp>
      <p:pic>
        <p:nvPicPr>
          <p:cNvPr id="6147" name="Picture 13" descr="D@M6Y%~`Q60_P~4%[HK$P6W"/>
          <p:cNvPicPr>
            <a:picLocks noChangeAspect="1"/>
          </p:cNvPicPr>
          <p:nvPr/>
        </p:nvPicPr>
        <p:blipFill>
          <a:blip r:embed="rId3"/>
          <a:stretch>
            <a:fillRect/>
          </a:stretch>
        </p:blipFill>
        <p:spPr>
          <a:xfrm>
            <a:off x="395288" y="4659313"/>
            <a:ext cx="895350" cy="360362"/>
          </a:xfrm>
          <a:prstGeom prst="rect">
            <a:avLst/>
          </a:prstGeom>
          <a:noFill/>
          <a:ln w="9525" cap="flat" cmpd="sng">
            <a:solidFill>
              <a:srgbClr val="101BAB"/>
            </a:solidFill>
            <a:prstDash val="solid"/>
            <a:miter/>
            <a:headEnd type="none" w="med" len="med"/>
            <a:tailEnd type="none" w="med" len="med"/>
          </a:ln>
        </p:spPr>
      </p:pic>
      <p:sp>
        <p:nvSpPr>
          <p:cNvPr id="8" name="矩形 7"/>
          <p:cNvSpPr/>
          <p:nvPr/>
        </p:nvSpPr>
        <p:spPr>
          <a:xfrm>
            <a:off x="1291964" y="4659312"/>
            <a:ext cx="7318573" cy="360363"/>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path path="circle">
              <a:fillToRect r="100000" b="100000"/>
            </a:path>
            <a:tileRect l="-100000" t="-100000"/>
          </a:gradFill>
          <a:ln w="9525">
            <a:solidFill>
              <a:srgbClr val="0C19A7"/>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0" i="0" u="none" strike="noStrike" kern="1200" cap="none" spc="0" normalizeH="0" baseline="0" noProof="1">
                <a:solidFill>
                  <a:srgbClr val="272693"/>
                </a:solidFill>
                <a:latin typeface="Calibri" panose="020F0502020204030204" pitchFamily="34" charset="0"/>
                <a:ea typeface="宋体" panose="02010600030101010101" pitchFamily="2" charset="-122"/>
                <a:cs typeface="+mn-cs"/>
              </a:rPr>
              <a:t>China Automotive Technology and Research Center Co., Ltd.</a:t>
            </a:r>
            <a:endParaRPr kumimoji="0" lang="zh-CN" altLang="en-US" sz="1800" b="0" i="0" u="none" strike="noStrike" kern="1200" cap="none" spc="0" normalizeH="0" baseline="0" noProof="1">
              <a:solidFill>
                <a:srgbClr val="272693"/>
              </a:solidFill>
              <a:latin typeface="Calibri" panose="020F0502020204030204" pitchFamily="34" charset="0"/>
              <a:ea typeface="宋体" panose="02010600030101010101" pitchFamily="2" charset="-122"/>
              <a:cs typeface="+mn-cs"/>
            </a:endParaRPr>
          </a:p>
        </p:txBody>
      </p:sp>
      <p:sp>
        <p:nvSpPr>
          <p:cNvPr id="6149" name="文本框 1"/>
          <p:cNvSpPr txBox="1"/>
          <p:nvPr/>
        </p:nvSpPr>
        <p:spPr>
          <a:xfrm>
            <a:off x="7019925" y="268288"/>
            <a:ext cx="1809750" cy="368300"/>
          </a:xfrm>
          <a:prstGeom prst="rect">
            <a:avLst/>
          </a:prstGeom>
          <a:noFill/>
          <a:ln w="9525">
            <a:noFill/>
          </a:ln>
        </p:spPr>
        <p:txBody>
          <a:bodyPr wrap="square" anchor="t" anchorCtr="0">
            <a:spAutoFit/>
          </a:bodyPr>
          <a:lstStyle/>
          <a:p>
            <a:r>
              <a:rPr lang="zh-CN" altLang="en-US" dirty="0">
                <a:latin typeface="Calibri" panose="020F0502020204030204" pitchFamily="34" charset="0"/>
                <a:ea typeface="宋体" panose="02010600030101010101" pitchFamily="2" charset="-122"/>
              </a:rPr>
              <a:t>TFRWS-20-</a:t>
            </a:r>
            <a:r>
              <a:rPr lang="en-US" altLang="zh-CN"/>
              <a:t>05</a:t>
            </a:r>
            <a:endParaRPr lang="en-US" altLang="zh-CN" dirty="0">
              <a:latin typeface="Calibri" panose="020F0502020204030204" pitchFamily="34" charset="0"/>
              <a:ea typeface="宋体" panose="02010600030101010101" pitchFamily="2" charset="-122"/>
            </a:endParaRPr>
          </a:p>
        </p:txBody>
      </p:sp>
      <p:sp>
        <p:nvSpPr>
          <p:cNvPr id="6150" name="文本框 2"/>
          <p:cNvSpPr txBox="1"/>
          <p:nvPr/>
        </p:nvSpPr>
        <p:spPr>
          <a:xfrm>
            <a:off x="3348038" y="3579813"/>
            <a:ext cx="2540000" cy="368300"/>
          </a:xfrm>
          <a:prstGeom prst="rect">
            <a:avLst/>
          </a:prstGeom>
          <a:noFill/>
          <a:ln w="9525">
            <a:noFill/>
          </a:ln>
        </p:spPr>
        <p:txBody>
          <a:bodyPr wrap="square" anchor="t" anchorCtr="0">
            <a:spAutoFit/>
          </a:bodyPr>
          <a:lstStyle/>
          <a:p>
            <a:pPr algn="ctr"/>
            <a:r>
              <a:rPr lang="zh-CN" altLang="en-US">
                <a:latin typeface="Calibri" panose="020F0502020204030204" pitchFamily="34" charset="0"/>
                <a:ea typeface="宋体" panose="02010600030101010101" pitchFamily="2" charset="-122"/>
              </a:rPr>
              <a:t>27 May 2021</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标题 1"/>
          <p:cNvSpPr>
            <a:spLocks noGrp="1"/>
          </p:cNvSpPr>
          <p:nvPr>
            <p:ph type="title"/>
          </p:nvPr>
        </p:nvSpPr>
        <p:spPr>
          <a:xfrm>
            <a:off x="457200" y="-14287"/>
            <a:ext cx="8229600" cy="857250"/>
          </a:xfrm>
        </p:spPr>
        <p:txBody>
          <a:bodyPr vert="horz" wrap="square" lIns="91440" tIns="45720" rIns="91440" bIns="45720" anchor="ctr" anchorCtr="1"/>
          <a:lstStyle/>
          <a:p>
            <a:pPr>
              <a:lnSpc>
                <a:spcPct val="150000"/>
              </a:lnSpc>
            </a:pPr>
            <a:r>
              <a:rPr lang="en-US" altLang="zh-CN" sz="3200" b="1" kern="1200" dirty="0">
                <a:latin typeface="Calibri" panose="020F0502020204030204"/>
                <a:ea typeface="宋体" panose="02010600030101010101" pitchFamily="2" charset="-122"/>
              </a:rPr>
              <a:t>Introduction</a:t>
            </a:r>
            <a:endParaRPr lang="en-US" altLang="zh-CN" sz="3200" b="1" kern="1200" dirty="0">
              <a:latin typeface="Calibri" panose="020F0502020204030204"/>
              <a:ea typeface="Arial" panose="020B0604020202020204" pitchFamily="34" charset="0"/>
            </a:endParaRPr>
          </a:p>
        </p:txBody>
      </p:sp>
      <p:sp>
        <p:nvSpPr>
          <p:cNvPr id="8194"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2</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8195" name="矩形 26"/>
          <p:cNvSpPr/>
          <p:nvPr/>
        </p:nvSpPr>
        <p:spPr>
          <a:xfrm>
            <a:off x="468313" y="771525"/>
            <a:ext cx="8497887" cy="2399665"/>
          </a:xfrm>
          <a:prstGeom prst="rect">
            <a:avLst/>
          </a:prstGeom>
          <a:noFill/>
          <a:ln w="9525">
            <a:noFill/>
          </a:ln>
        </p:spPr>
        <p:txBody>
          <a:bodyPr anchor="t" anchorCtr="0">
            <a:spAutoFit/>
          </a:bodyPr>
          <a:lstStyle/>
          <a:p>
            <a:pPr>
              <a:lnSpc>
                <a:spcPct val="150000"/>
              </a:lnSpc>
            </a:pPr>
            <a:r>
              <a:rPr lang="en-US" altLang="zh-CN" sz="2000" dirty="0">
                <a:solidFill>
                  <a:schemeClr val="tx1"/>
                </a:solidFill>
                <a:latin typeface="Calibri" panose="020F0502020204030204" pitchFamily="34" charset="0"/>
                <a:ea typeface="宋体" panose="02010600030101010101" pitchFamily="2" charset="-122"/>
              </a:rPr>
              <a:t>A new standard plan for</a:t>
            </a:r>
            <a:r>
              <a:rPr lang="zh-CN" altLang="en-US" sz="2000" dirty="0">
                <a:solidFill>
                  <a:schemeClr val="tx1"/>
                </a:solidFill>
                <a:latin typeface="Calibri" panose="020F0502020204030204" pitchFamily="34" charset="0"/>
                <a:ea typeface="宋体" panose="02010600030101010101" pitchFamily="2" charset="-122"/>
              </a:rPr>
              <a:t> </a:t>
            </a:r>
            <a:r>
              <a:rPr lang="en-US" altLang="zh-CN" sz="2000" dirty="0">
                <a:solidFill>
                  <a:schemeClr val="tx1"/>
                </a:solidFill>
                <a:latin typeface="Calibri" panose="020F0502020204030204" pitchFamily="34" charset="0"/>
                <a:ea typeface="宋体" panose="02010600030101010101" pitchFamily="2" charset="-122"/>
              </a:rPr>
              <a:t>“</a:t>
            </a:r>
            <a:r>
              <a:rPr lang="zh-CN" altLang="en-US" sz="2000" dirty="0">
                <a:solidFill>
                  <a:schemeClr val="tx1"/>
                </a:solidFill>
                <a:latin typeface="Calibri" panose="020F0502020204030204" pitchFamily="34" charset="0"/>
                <a:ea typeface="宋体" panose="02010600030101010101" pitchFamily="2" charset="-122"/>
                <a:sym typeface="宋体" panose="02010600030101010101" pitchFamily="2" charset="-122"/>
              </a:rPr>
              <a:t>Requirements and testing methods of warning sound for vehicle reversing</a:t>
            </a:r>
            <a:r>
              <a:rPr lang="en-US" altLang="zh-CN" sz="2000" dirty="0">
                <a:solidFill>
                  <a:schemeClr val="tx1"/>
                </a:solidFill>
                <a:latin typeface="Calibri" panose="020F0502020204030204" pitchFamily="34" charset="0"/>
                <a:ea typeface="宋体" panose="02010600030101010101" pitchFamily="2" charset="-122"/>
                <a:sym typeface="宋体" panose="02010600030101010101" pitchFamily="2" charset="-122"/>
              </a:rPr>
              <a:t>” has been </a:t>
            </a:r>
            <a:r>
              <a:rPr lang="en-US" altLang="zh-CN" sz="2000" dirty="0">
                <a:solidFill>
                  <a:schemeClr val="tx1"/>
                </a:solidFill>
                <a:latin typeface="Calibri" panose="020F0502020204030204" pitchFamily="34" charset="0"/>
                <a:ea typeface="宋体" panose="02010600030101010101" pitchFamily="2" charset="-122"/>
              </a:rPr>
              <a:t>set up in China this April.</a:t>
            </a:r>
            <a:endParaRPr lang="en-US" altLang="zh-CN" sz="2000" dirty="0">
              <a:solidFill>
                <a:srgbClr val="FF0000"/>
              </a:solidFill>
              <a:latin typeface="Calibri" panose="020F0502020204030204" pitchFamily="34" charset="0"/>
              <a:ea typeface="宋体" panose="02010600030101010101" pitchFamily="2" charset="-122"/>
            </a:endParaRPr>
          </a:p>
          <a:p>
            <a:pPr>
              <a:lnSpc>
                <a:spcPct val="150000"/>
              </a:lnSpc>
            </a:pPr>
            <a:r>
              <a:rPr lang="en-US" altLang="zh-CN" sz="2000" dirty="0">
                <a:latin typeface="Calibri" panose="020F0502020204030204" pitchFamily="34" charset="0"/>
                <a:ea typeface="宋体" panose="02010600030101010101" pitchFamily="2" charset="-122"/>
              </a:rPr>
              <a:t>There are several standards of exterior warning sound published and relevant standards are on the way. These standards may have relationships with the new UN Regulation on RWS, which will be helpful for the future work of TFRWS.</a:t>
            </a:r>
            <a:endParaRPr lang="zh-CN" altLang="en-US" sz="2000" dirty="0">
              <a:latin typeface="Calibri" panose="020F0502020204030204" pitchFamily="34" charset="0"/>
              <a:ea typeface="宋体"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标题 1"/>
          <p:cNvSpPr>
            <a:spLocks noGrp="1"/>
          </p:cNvSpPr>
          <p:nvPr>
            <p:ph type="title"/>
          </p:nvPr>
        </p:nvSpPr>
        <p:spPr>
          <a:xfrm>
            <a:off x="457200" y="-14287"/>
            <a:ext cx="8229600" cy="857250"/>
          </a:xfrm>
        </p:spPr>
        <p:txBody>
          <a:bodyPr vert="horz" wrap="square" lIns="91440" tIns="45720" rIns="91440" bIns="45720" anchor="ctr" anchorCtr="1"/>
          <a:lstStyle/>
          <a:p>
            <a:pPr>
              <a:lnSpc>
                <a:spcPct val="150000"/>
              </a:lnSpc>
            </a:pPr>
            <a:r>
              <a:rPr lang="en-US" altLang="zh-CN" sz="3200" b="1" kern="1200" dirty="0">
                <a:latin typeface="Calibri" panose="020F0502020204030204"/>
                <a:ea typeface="宋体" panose="02010600030101010101" pitchFamily="2" charset="-122"/>
              </a:rPr>
              <a:t>Contents</a:t>
            </a:r>
            <a:endParaRPr lang="en-US" altLang="zh-CN" sz="3200" b="1" kern="1200" dirty="0">
              <a:latin typeface="Calibri" panose="020F0502020204030204"/>
              <a:ea typeface="Arial" panose="020B0604020202020204" pitchFamily="34" charset="0"/>
            </a:endParaRPr>
          </a:p>
        </p:txBody>
      </p:sp>
      <p:sp>
        <p:nvSpPr>
          <p:cNvPr id="9218"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3</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9219" name="矩形 26"/>
          <p:cNvSpPr/>
          <p:nvPr/>
        </p:nvSpPr>
        <p:spPr>
          <a:xfrm>
            <a:off x="188913" y="771525"/>
            <a:ext cx="9020175" cy="2860675"/>
          </a:xfrm>
          <a:prstGeom prst="rect">
            <a:avLst/>
          </a:prstGeom>
          <a:noFill/>
          <a:ln w="9525">
            <a:noFill/>
          </a:ln>
        </p:spPr>
        <p:txBody>
          <a:bodyPr wrap="square" anchor="t" anchorCtr="0">
            <a:spAutoFit/>
          </a:bodyPr>
          <a:lstStyle/>
          <a:p>
            <a:pPr>
              <a:lnSpc>
                <a:spcPct val="150000"/>
              </a:lnSpc>
              <a:buFont typeface="Arial" panose="020B0604020202020204" pitchFamily="34" charset="0"/>
            </a:pPr>
            <a:endParaRPr lang="en-US" altLang="zh-CN" sz="2400" b="1" dirty="0">
              <a:latin typeface="Calibri" panose="020F0502020204030204" pitchFamily="34" charset="0"/>
              <a:ea typeface="宋体" panose="02010600030101010101" pitchFamily="2" charset="-122"/>
            </a:endParaRPr>
          </a:p>
          <a:p>
            <a:pPr>
              <a:lnSpc>
                <a:spcPct val="150000"/>
              </a:lnSpc>
              <a:buFont typeface="Wingdings" panose="05000000000000000000" pitchFamily="2" charset="2"/>
              <a:buChar char="l"/>
            </a:pPr>
            <a:r>
              <a:rPr lang="en-US" altLang="zh-CN" sz="2400" b="1" dirty="0">
                <a:latin typeface="Calibri" panose="020F0502020204030204" pitchFamily="34" charset="0"/>
                <a:ea typeface="宋体" panose="02010600030101010101" pitchFamily="2" charset="-122"/>
              </a:rPr>
              <a:t> GB/T 37153-2018 for AVAS (UN R138, NEQ)</a:t>
            </a:r>
          </a:p>
          <a:p>
            <a:pPr>
              <a:lnSpc>
                <a:spcPct val="150000"/>
              </a:lnSpc>
              <a:buFont typeface="Wingdings" panose="05000000000000000000" pitchFamily="2" charset="2"/>
              <a:buChar char="l"/>
            </a:pPr>
            <a:r>
              <a:rPr lang="en-US" altLang="zh-CN" sz="2400" b="1" dirty="0">
                <a:latin typeface="Calibri" panose="020F0502020204030204" pitchFamily="34" charset="0"/>
                <a:ea typeface="宋体" panose="02010600030101010101" pitchFamily="2" charset="-122"/>
              </a:rPr>
              <a:t> GB/T 38694—2020 for Turning Right Sound (TRS)</a:t>
            </a:r>
          </a:p>
          <a:p>
            <a:pPr>
              <a:lnSpc>
                <a:spcPct val="150000"/>
              </a:lnSpc>
              <a:buFont typeface="Wingdings" panose="05000000000000000000" pitchFamily="2" charset="2"/>
              <a:buChar char="l"/>
            </a:pPr>
            <a:r>
              <a:rPr lang="en-US" altLang="zh-CN" sz="2400" b="1" dirty="0">
                <a:latin typeface="Calibri" panose="020F0502020204030204" pitchFamily="34" charset="0"/>
                <a:ea typeface="宋体" panose="02010600030101010101" pitchFamily="2" charset="-122"/>
              </a:rPr>
              <a:t> </a:t>
            </a:r>
            <a:r>
              <a:rPr lang="en-US" altLang="zh-CN" sz="2400" b="1" dirty="0">
                <a:latin typeface="Calibri" panose="020F0502020204030204" pitchFamily="34" charset="0"/>
                <a:ea typeface="宋体" panose="02010600030101010101" pitchFamily="2" charset="-122"/>
                <a:sym typeface="宋体" panose="02010600030101010101" pitchFamily="2" charset="-122"/>
              </a:rPr>
              <a:t>GB/T 21155-2015 for </a:t>
            </a:r>
            <a:r>
              <a:rPr lang="en-US" altLang="zh-CN" sz="2400" b="1" dirty="0">
                <a:latin typeface="Calibri" panose="020F0502020204030204" pitchFamily="34" charset="0"/>
                <a:ea typeface="宋体" panose="02010600030101010101" pitchFamily="2" charset="-122"/>
              </a:rPr>
              <a:t>Earth Moving Machinery (ISO 9533:2010, IDT)</a:t>
            </a:r>
          </a:p>
          <a:p>
            <a:pPr>
              <a:lnSpc>
                <a:spcPct val="150000"/>
              </a:lnSpc>
              <a:buFont typeface="Wingdings" panose="05000000000000000000" pitchFamily="2" charset="2"/>
              <a:buChar char="l"/>
            </a:pPr>
            <a:r>
              <a:rPr lang="en-US" altLang="zh-CN" sz="2400" b="1" dirty="0">
                <a:latin typeface="Calibri" panose="020F0502020204030204" pitchFamily="34" charset="0"/>
                <a:ea typeface="宋体" panose="02010600030101010101" pitchFamily="2" charset="-122"/>
              </a:rPr>
              <a:t> Conclusions</a:t>
            </a:r>
            <a:endParaRPr lang="en-US" altLang="zh-CN" sz="2400" b="1" dirty="0">
              <a:latin typeface="Calibri" panose="020F0502020204030204" pitchFamily="34" charset="0"/>
              <a:ea typeface="Arial" panose="020B0604020202020204"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xfrm>
            <a:off x="457200" y="-20637"/>
            <a:ext cx="8229600" cy="857250"/>
          </a:xfrm>
        </p:spPr>
        <p:txBody>
          <a:bodyPr vert="horz" wrap="square" lIns="91440" tIns="45720" rIns="91440" bIns="45720" anchor="ctr" anchorCtr="1"/>
          <a:lstStyle/>
          <a:p>
            <a:pPr eaLnBrk="1" hangingPunct="1">
              <a:lnSpc>
                <a:spcPct val="150000"/>
              </a:lnSpc>
            </a:pPr>
            <a:r>
              <a:rPr lang="en-US" altLang="zh-CN" sz="3200" b="1" kern="1200" dirty="0">
                <a:latin typeface="Calibri" panose="020F0502020204030204" pitchFamily="34" charset="0"/>
                <a:ea typeface="宋体" panose="02010600030101010101" pitchFamily="2" charset="-122"/>
              </a:rPr>
              <a:t>RWS vs. AVAS</a:t>
            </a:r>
            <a:endParaRPr lang="en-US" altLang="zh-CN" sz="3200" b="1" kern="1200" dirty="0">
              <a:solidFill>
                <a:schemeClr val="tx1"/>
              </a:solidFill>
              <a:latin typeface="Calibri" panose="020F0502020204030204"/>
              <a:ea typeface="Arial" panose="020B0604020202020204" pitchFamily="34" charset="0"/>
            </a:endParaRPr>
          </a:p>
        </p:txBody>
      </p:sp>
      <p:sp>
        <p:nvSpPr>
          <p:cNvPr id="10242"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4</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6149" name="TextBox 17"/>
          <p:cNvSpPr txBox="1"/>
          <p:nvPr/>
        </p:nvSpPr>
        <p:spPr>
          <a:xfrm>
            <a:off x="5364163" y="842963"/>
            <a:ext cx="3573463" cy="3538538"/>
          </a:xfrm>
          <a:prstGeom prst="rect">
            <a:avLst/>
          </a:prstGeom>
          <a:solidFill>
            <a:srgbClr val="FFCC00">
              <a:alpha val="20000"/>
            </a:srgbClr>
          </a:solidFill>
          <a:ln w="9525" cap="flat" cmpd="sng">
            <a:solidFill>
              <a:srgbClr val="FFCC00"/>
            </a:solidFill>
            <a:prstDash val="solid"/>
            <a:miter/>
            <a:headEnd type="none" w="med" len="med"/>
            <a:tailEnd type="none" w="med" len="med"/>
          </a:ln>
        </p:spPr>
        <p:txBody>
          <a:bodyPr wrap="square">
            <a:spAutoFit/>
          </a:bodyPr>
          <a:lstStyle/>
          <a:p>
            <a:pPr marR="0" defTabSz="914400">
              <a:buClrTx/>
              <a:buSzTx/>
              <a:buFont typeface="Arial" panose="020B0604020202020204" pitchFamily="34" charset="0"/>
              <a:buNone/>
            </a:pPr>
            <a:r>
              <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rPr>
              <a:t>Reversing sound of R138:</a:t>
            </a:r>
            <a:endPar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endParaRPr>
          </a:p>
          <a:p>
            <a:pPr marL="342900" marR="0" indent="-342900" defTabSz="914400">
              <a:buClrTx/>
              <a:buSzTx/>
              <a:buFont typeface="Arial" panose="020B0604020202020204" pitchFamily="34" charset="0"/>
              <a:buChar char="•"/>
            </a:pP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The vehicle shall alarm a sound that has a minimum</a:t>
            </a:r>
            <a:r>
              <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rPr>
              <a:t> overall sound pressure level</a:t>
            </a: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a:t>
            </a:r>
          </a:p>
          <a:p>
            <a:pPr marL="342900" marR="0" indent="-342900" defTabSz="914400">
              <a:buClrTx/>
              <a:buSzTx/>
              <a:buFont typeface="Arial" panose="020B0604020202020204" pitchFamily="34" charset="0"/>
              <a:buChar char="•"/>
            </a:pP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Sound mode: recomand ICE style.</a:t>
            </a:r>
          </a:p>
          <a:p>
            <a:pPr marL="342900" marR="0" indent="-342900" defTabSz="914400">
              <a:buClrTx/>
              <a:buSzTx/>
              <a:buFont typeface="Arial" panose="020B0604020202020204" pitchFamily="34" charset="0"/>
              <a:buChar char="•"/>
            </a:pP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Test condition: motion or </a:t>
            </a:r>
            <a:r>
              <a:rPr lang="en-US" altLang="zh-CN" sz="1600" noProof="1">
                <a:solidFill>
                  <a:srgbClr val="222268"/>
                </a:solidFill>
                <a:latin typeface="Calibri" panose="020F0502020204030204" pitchFamily="34" charset="0"/>
                <a:ea typeface="宋体" panose="02010600030101010101" pitchFamily="2" charset="-122"/>
                <a:cs typeface="+mn-cs"/>
                <a:sym typeface="+mn-ea"/>
              </a:rPr>
              <a:t>standstill</a:t>
            </a: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 on test track or simulated indoor.</a:t>
            </a:r>
          </a:p>
          <a:p>
            <a:pPr marR="0" defTabSz="914400">
              <a:buClrTx/>
              <a:buSzTx/>
              <a:buFont typeface="Arial" panose="020B0604020202020204" pitchFamily="34" charset="0"/>
            </a:pPr>
            <a:r>
              <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rPr>
              <a:t>Relationships:</a:t>
            </a:r>
          </a:p>
          <a:p>
            <a:pPr marL="285750" marR="0" indent="-285750" defTabSz="914400">
              <a:buClrTx/>
              <a:buSzTx/>
              <a:buFont typeface="Arial" panose="020B0604020202020204" pitchFamily="34" charset="0"/>
              <a:buChar char="•"/>
            </a:pP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AVAS of EVs will be active during reversing or </a:t>
            </a:r>
            <a:r>
              <a:rPr lang="en-US" altLang="zh-CN" sz="1600" noProof="1">
                <a:solidFill>
                  <a:srgbClr val="222268"/>
                </a:solidFill>
                <a:latin typeface="Calibri" panose="020F0502020204030204" pitchFamily="34" charset="0"/>
                <a:ea typeface="宋体" panose="02010600030101010101" pitchFamily="2" charset="-122"/>
                <a:cs typeface="+mn-cs"/>
                <a:sym typeface="+mn-ea"/>
              </a:rPr>
              <a:t>moving forward with </a:t>
            </a: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speed under 20km/h.</a:t>
            </a:r>
          </a:p>
          <a:p>
            <a:pPr marL="285750" marR="0" indent="-285750" defTabSz="914400">
              <a:buClrTx/>
              <a:buSzTx/>
              <a:buFont typeface="Arial" panose="020B0604020202020204" pitchFamily="34" charset="0"/>
              <a:buChar char="•"/>
            </a:pPr>
            <a:r>
              <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rPr>
              <a:t>Q1</a:t>
            </a:r>
            <a:r>
              <a:rPr kumimoji="0" lang="en-US" altLang="zh-CN" sz="1600" kern="1200" cap="none" spc="0" normalizeH="0" baseline="0" noProof="1">
                <a:solidFill>
                  <a:srgbClr val="222268"/>
                </a:solidFill>
                <a:latin typeface="Calibri" panose="020F0502020204030204" pitchFamily="34" charset="0"/>
                <a:ea typeface="宋体" panose="02010600030101010101" pitchFamily="2" charset="-122"/>
                <a:cs typeface="+mn-cs"/>
              </a:rPr>
              <a:t>:How to deal with the two kinds of sounds when reversing?</a:t>
            </a:r>
            <a:endPar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endParaRPr>
          </a:p>
          <a:p>
            <a:pPr marR="0" defTabSz="914400">
              <a:buClrTx/>
              <a:buSzTx/>
              <a:buFont typeface="Arial" panose="020B0604020202020204" pitchFamily="34" charset="0"/>
            </a:pPr>
            <a:endParaRPr kumimoji="0" lang="en-US" altLang="zh-CN" sz="1600" b="1" kern="1200" cap="none" spc="0" normalizeH="0" baseline="0" noProof="1">
              <a:solidFill>
                <a:srgbClr val="222268"/>
              </a:solidFill>
              <a:latin typeface="Calibri" panose="020F0502020204030204" pitchFamily="34" charset="0"/>
              <a:ea typeface="宋体" panose="02010600030101010101" pitchFamily="2" charset="-122"/>
              <a:cs typeface="+mn-cs"/>
            </a:endParaRPr>
          </a:p>
        </p:txBody>
      </p:sp>
      <p:pic>
        <p:nvPicPr>
          <p:cNvPr id="10244" name="图片 1"/>
          <p:cNvPicPr>
            <a:picLocks noChangeAspect="1"/>
          </p:cNvPicPr>
          <p:nvPr/>
        </p:nvPicPr>
        <p:blipFill>
          <a:blip r:embed="rId2"/>
          <a:stretch>
            <a:fillRect/>
          </a:stretch>
        </p:blipFill>
        <p:spPr>
          <a:xfrm>
            <a:off x="244475" y="3694113"/>
            <a:ext cx="4908550" cy="1023937"/>
          </a:xfrm>
          <a:prstGeom prst="rect">
            <a:avLst/>
          </a:prstGeom>
          <a:noFill/>
          <a:ln w="9525">
            <a:noFill/>
          </a:ln>
        </p:spPr>
      </p:pic>
      <p:pic>
        <p:nvPicPr>
          <p:cNvPr id="10245" name="图片 2"/>
          <p:cNvPicPr>
            <a:picLocks noChangeAspect="1"/>
          </p:cNvPicPr>
          <p:nvPr/>
        </p:nvPicPr>
        <p:blipFill>
          <a:blip r:embed="rId3"/>
          <a:stretch>
            <a:fillRect/>
          </a:stretch>
        </p:blipFill>
        <p:spPr>
          <a:xfrm>
            <a:off x="2195513" y="1419225"/>
            <a:ext cx="2428875" cy="1901825"/>
          </a:xfrm>
          <a:prstGeom prst="rect">
            <a:avLst/>
          </a:prstGeom>
          <a:noFill/>
          <a:ln w="9525">
            <a:noFill/>
          </a:ln>
        </p:spPr>
      </p:pic>
      <p:pic>
        <p:nvPicPr>
          <p:cNvPr id="10246" name="图片 3"/>
          <p:cNvPicPr>
            <a:picLocks noChangeAspect="1"/>
          </p:cNvPicPr>
          <p:nvPr/>
        </p:nvPicPr>
        <p:blipFill>
          <a:blip r:embed="rId4"/>
          <a:stretch>
            <a:fillRect/>
          </a:stretch>
        </p:blipFill>
        <p:spPr>
          <a:xfrm>
            <a:off x="323850" y="915988"/>
            <a:ext cx="2265363" cy="2706687"/>
          </a:xfrm>
          <a:prstGeom prst="rect">
            <a:avLst/>
          </a:prstGeom>
          <a:noFill/>
          <a:ln w="9525">
            <a:noFill/>
          </a:ln>
        </p:spPr>
      </p:pic>
      <p:sp>
        <p:nvSpPr>
          <p:cNvPr id="10247" name="文本框 4"/>
          <p:cNvSpPr txBox="1"/>
          <p:nvPr/>
        </p:nvSpPr>
        <p:spPr>
          <a:xfrm>
            <a:off x="1835150" y="3148013"/>
            <a:ext cx="1085850" cy="336550"/>
          </a:xfrm>
          <a:prstGeom prst="rect">
            <a:avLst/>
          </a:prstGeom>
          <a:noFill/>
          <a:ln w="9525">
            <a:noFill/>
          </a:ln>
        </p:spPr>
        <p:txBody>
          <a:bodyPr wrap="square" anchor="t" anchorCtr="0">
            <a:spAutoFit/>
          </a:bodyPr>
          <a:lstStyle/>
          <a:p>
            <a:pPr eaLnBrk="0" hangingPunct="0"/>
            <a:r>
              <a:rPr lang="en-US" altLang="zh-CN" sz="1600">
                <a:latin typeface="Calibri" panose="020F0502020204030204" pitchFamily="34" charset="0"/>
                <a:ea typeface="宋体" panose="02010600030101010101" pitchFamily="2" charset="-122"/>
              </a:rPr>
              <a:t>Outdoor</a:t>
            </a:r>
          </a:p>
        </p:txBody>
      </p:sp>
      <p:sp>
        <p:nvSpPr>
          <p:cNvPr id="10248" name="文本框 6"/>
          <p:cNvSpPr txBox="1"/>
          <p:nvPr/>
        </p:nvSpPr>
        <p:spPr>
          <a:xfrm>
            <a:off x="3924300" y="2643188"/>
            <a:ext cx="1085850" cy="338137"/>
          </a:xfrm>
          <a:prstGeom prst="rect">
            <a:avLst/>
          </a:prstGeom>
          <a:noFill/>
          <a:ln w="9525">
            <a:noFill/>
          </a:ln>
        </p:spPr>
        <p:txBody>
          <a:bodyPr wrap="square" anchor="t" anchorCtr="0">
            <a:spAutoFit/>
          </a:bodyPr>
          <a:lstStyle/>
          <a:p>
            <a:pPr eaLnBrk="0" hangingPunct="0"/>
            <a:r>
              <a:rPr lang="en-US" altLang="zh-CN" sz="1600">
                <a:latin typeface="Calibri" panose="020F0502020204030204" pitchFamily="34" charset="0"/>
                <a:ea typeface="宋体" panose="02010600030101010101" pitchFamily="2" charset="-122"/>
              </a:rPr>
              <a:t>Indoor</a:t>
            </a:r>
          </a:p>
        </p:txBody>
      </p:sp>
      <p:sp>
        <p:nvSpPr>
          <p:cNvPr id="2" name="矩形 1"/>
          <p:cNvSpPr/>
          <p:nvPr/>
        </p:nvSpPr>
        <p:spPr>
          <a:xfrm>
            <a:off x="4284663" y="4516438"/>
            <a:ext cx="471488" cy="215900"/>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3" name="矩形标注 2"/>
          <p:cNvSpPr/>
          <p:nvPr/>
        </p:nvSpPr>
        <p:spPr>
          <a:xfrm>
            <a:off x="5148263" y="4083050"/>
            <a:ext cx="3525838" cy="361950"/>
          </a:xfrm>
          <a:prstGeom prst="wedgeRectCallout">
            <a:avLst>
              <a:gd name="adj1" fmla="val -62670"/>
              <a:gd name="adj2" fmla="val 102380"/>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0251" name="文本框 3"/>
          <p:cNvSpPr txBox="1"/>
          <p:nvPr/>
        </p:nvSpPr>
        <p:spPr>
          <a:xfrm>
            <a:off x="5153025" y="4135438"/>
            <a:ext cx="3638550" cy="276225"/>
          </a:xfrm>
          <a:prstGeom prst="rect">
            <a:avLst/>
          </a:prstGeom>
          <a:noFill/>
          <a:ln w="9525">
            <a:noFill/>
          </a:ln>
        </p:spPr>
        <p:txBody>
          <a:bodyPr wrap="square" anchor="t" anchorCtr="0">
            <a:spAutoFit/>
          </a:bodyPr>
          <a:lstStyle/>
          <a:p>
            <a:r>
              <a:rPr lang="en-US" altLang="zh-CN" sz="1200">
                <a:latin typeface="Calibri" panose="020F0502020204030204" pitchFamily="34" charset="0"/>
                <a:ea typeface="宋体" panose="02010600030101010101" pitchFamily="2" charset="-122"/>
              </a:rPr>
              <a:t>GB/T : 49 dB(A), both are lower than RWS.</a:t>
            </a:r>
          </a:p>
        </p:txBody>
      </p:sp>
      <p:sp>
        <p:nvSpPr>
          <p:cNvPr id="10252" name="矩形 1"/>
          <p:cNvSpPr/>
          <p:nvPr/>
        </p:nvSpPr>
        <p:spPr>
          <a:xfrm>
            <a:off x="457200" y="4713288"/>
            <a:ext cx="8235950" cy="430212"/>
          </a:xfrm>
          <a:prstGeom prst="rect">
            <a:avLst/>
          </a:prstGeom>
          <a:noFill/>
          <a:ln w="9525">
            <a:noFill/>
          </a:ln>
        </p:spPr>
        <p:txBody>
          <a:bodyPr wrap="square" anchor="t" anchorCtr="0">
            <a:spAutoFit/>
          </a:bodyPr>
          <a:lstStyle/>
          <a:p>
            <a:r>
              <a:rPr lang="en-US" altLang="zh-CN" sz="1100" dirty="0">
                <a:latin typeface="Calibri" panose="020F0502020204030204" pitchFamily="34" charset="0"/>
                <a:ea typeface="宋体" panose="02010600030101010101" pitchFamily="2" charset="-122"/>
              </a:rPr>
              <a:t> *Figure from: UN Regulation No. 138 Uniform provisions concerning the approval of Quiet Road Transport Vehicles with regard to their reduced audibility</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457200" y="-20637"/>
            <a:ext cx="8229600" cy="857250"/>
          </a:xfrm>
        </p:spPr>
        <p:txBody>
          <a:bodyPr vert="horz" wrap="square" lIns="91440" tIns="45720" rIns="91440" bIns="45720" anchor="ctr" anchorCtr="1"/>
          <a:lstStyle/>
          <a:p>
            <a:pPr eaLnBrk="1" hangingPunct="1">
              <a:lnSpc>
                <a:spcPct val="150000"/>
              </a:lnSpc>
            </a:pPr>
            <a:r>
              <a:rPr lang="en-US" altLang="zh-CN" sz="3200" b="1" kern="1200" dirty="0">
                <a:latin typeface="Calibri" panose="020F0502020204030204" pitchFamily="34" charset="0"/>
                <a:ea typeface="宋体" panose="02010600030101010101" pitchFamily="2" charset="-122"/>
              </a:rPr>
              <a:t>RWS vs. TRS(GB/T 38694)</a:t>
            </a:r>
            <a:endParaRPr lang="en-US" altLang="zh-CN" sz="3200" b="1" kern="1200" dirty="0">
              <a:solidFill>
                <a:schemeClr val="tx1"/>
              </a:solidFill>
              <a:latin typeface="Calibri" panose="020F0502020204030204"/>
              <a:ea typeface="Arial" panose="020B0604020202020204" pitchFamily="34" charset="0"/>
            </a:endParaRPr>
          </a:p>
        </p:txBody>
      </p:sp>
      <p:sp>
        <p:nvSpPr>
          <p:cNvPr id="11266"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5</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9219" name="TextBox 17"/>
          <p:cNvSpPr txBox="1"/>
          <p:nvPr/>
        </p:nvSpPr>
        <p:spPr>
          <a:xfrm>
            <a:off x="754063" y="773113"/>
            <a:ext cx="3522663" cy="4030663"/>
          </a:xfrm>
          <a:prstGeom prst="rect">
            <a:avLst/>
          </a:prstGeom>
          <a:solidFill>
            <a:srgbClr val="FFCC00">
              <a:alpha val="20000"/>
            </a:srgbClr>
          </a:solidFill>
          <a:ln w="9525" cap="flat" cmpd="sng">
            <a:solidFill>
              <a:srgbClr val="FFCC00"/>
            </a:solidFill>
            <a:prstDash val="solid"/>
            <a:miter/>
            <a:headEnd type="none" w="med" len="med"/>
            <a:tailEnd type="none" w="med" len="med"/>
          </a:ln>
        </p:spPr>
        <p:txBody>
          <a:bodyPr wrap="square" anchor="t" anchorCtr="0">
            <a:spAutoFit/>
          </a:bodyPr>
          <a:lstStyle/>
          <a:p>
            <a:pPr marL="285750" indent="-285750">
              <a:buFont typeface="Arial" panose="020B0604020202020204" pitchFamily="34" charset="0"/>
              <a:buChar char="•"/>
            </a:pPr>
            <a:r>
              <a:rPr lang="en-US" altLang="zh-CN" sz="1600" noProof="1">
                <a:solidFill>
                  <a:srgbClr val="222268"/>
                </a:solidFill>
                <a:latin typeface="Calibri" panose="020F0502020204030204" pitchFamily="34" charset="0"/>
                <a:ea typeface="宋体" panose="02010600030101010101" pitchFamily="2" charset="-122"/>
                <a:cs typeface="+mn-cs"/>
              </a:rPr>
              <a:t>TRS limits (distance:2m)</a:t>
            </a: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r>
              <a:rPr lang="en-US" altLang="zh-CN" sz="1600" noProof="1">
                <a:solidFill>
                  <a:srgbClr val="222268"/>
                </a:solidFill>
                <a:latin typeface="Calibri" panose="020F0502020204030204" pitchFamily="34" charset="0"/>
                <a:ea typeface="宋体" panose="02010600030101010101" pitchFamily="2" charset="-122"/>
                <a:cs typeface="+mn-cs"/>
              </a:rPr>
              <a:t>RWS limits (</a:t>
            </a:r>
            <a:r>
              <a:rPr lang="en-US" altLang="zh-CN" sz="1600" noProof="1">
                <a:solidFill>
                  <a:srgbClr val="222268"/>
                </a:solidFill>
                <a:latin typeface="Calibri" panose="020F0502020204030204" pitchFamily="34" charset="0"/>
                <a:ea typeface="宋体" panose="02010600030101010101" pitchFamily="2" charset="-122"/>
                <a:cs typeface="+mn-cs"/>
                <a:sym typeface="+mn-ea"/>
              </a:rPr>
              <a:t>distance:7m</a:t>
            </a:r>
            <a:r>
              <a:rPr lang="en-US" altLang="zh-CN" sz="1600" noProof="1">
                <a:solidFill>
                  <a:srgbClr val="222268"/>
                </a:solidFill>
                <a:latin typeface="Calibri" panose="020F0502020204030204" pitchFamily="34" charset="0"/>
                <a:ea typeface="宋体" panose="02010600030101010101" pitchFamily="2" charset="-122"/>
                <a:cs typeface="+mn-cs"/>
              </a:rPr>
              <a:t>):</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p:txBody>
      </p:sp>
      <p:sp>
        <p:nvSpPr>
          <p:cNvPr id="11268" name="矩形 1"/>
          <p:cNvSpPr/>
          <p:nvPr/>
        </p:nvSpPr>
        <p:spPr>
          <a:xfrm>
            <a:off x="457200" y="4856163"/>
            <a:ext cx="6704013" cy="260350"/>
          </a:xfrm>
          <a:prstGeom prst="rect">
            <a:avLst/>
          </a:prstGeom>
          <a:noFill/>
          <a:ln w="9525">
            <a:noFill/>
          </a:ln>
        </p:spPr>
        <p:txBody>
          <a:bodyPr wrap="square" anchor="t" anchorCtr="0">
            <a:spAutoFit/>
          </a:bodyPr>
          <a:lstStyle/>
          <a:p>
            <a:r>
              <a:rPr lang="en-US" altLang="zh-CN" sz="1100" dirty="0">
                <a:latin typeface="Calibri" panose="020F0502020204030204" pitchFamily="34" charset="0"/>
                <a:ea typeface="宋体" panose="02010600030101010101" pitchFamily="2" charset="-122"/>
              </a:rPr>
              <a:t> *Figure from: </a:t>
            </a:r>
            <a:r>
              <a:rPr lang="en-US" altLang="zh-CN" sz="1100" dirty="0">
                <a:latin typeface="Calibri" panose="020F0502020204030204" pitchFamily="34" charset="0"/>
                <a:ea typeface="宋体" panose="02010600030101010101" pitchFamily="2" charset="-122"/>
                <a:sym typeface="宋体" panose="02010600030101010101" pitchFamily="2" charset="-122"/>
              </a:rPr>
              <a:t>GB/T38694—2020 </a:t>
            </a:r>
            <a:r>
              <a:rPr lang="en-US" altLang="zh-CN" sz="1100" dirty="0">
                <a:latin typeface="Calibri" panose="020F0502020204030204" pitchFamily="34" charset="0"/>
                <a:ea typeface="宋体" panose="02010600030101010101" pitchFamily="2" charset="-122"/>
              </a:rPr>
              <a:t>Requirements and test methods of alert for vehicle turning right.</a:t>
            </a:r>
          </a:p>
        </p:txBody>
      </p:sp>
      <p:pic>
        <p:nvPicPr>
          <p:cNvPr id="11269" name="图片 1"/>
          <p:cNvPicPr>
            <a:picLocks noChangeAspect="1"/>
          </p:cNvPicPr>
          <p:nvPr/>
        </p:nvPicPr>
        <p:blipFill>
          <a:blip r:embed="rId2"/>
          <a:stretch>
            <a:fillRect/>
          </a:stretch>
        </p:blipFill>
        <p:spPr>
          <a:xfrm>
            <a:off x="1114425" y="2498725"/>
            <a:ext cx="1149350" cy="750888"/>
          </a:xfrm>
          <a:prstGeom prst="rect">
            <a:avLst/>
          </a:prstGeom>
          <a:noFill/>
          <a:ln w="9525">
            <a:noFill/>
          </a:ln>
        </p:spPr>
      </p:pic>
      <p:pic>
        <p:nvPicPr>
          <p:cNvPr id="11270" name="图片 1"/>
          <p:cNvPicPr>
            <a:picLocks noChangeAspect="1"/>
          </p:cNvPicPr>
          <p:nvPr/>
        </p:nvPicPr>
        <p:blipFill>
          <a:blip r:embed="rId3"/>
          <a:stretch>
            <a:fillRect/>
          </a:stretch>
        </p:blipFill>
        <p:spPr>
          <a:xfrm>
            <a:off x="2339975" y="2498725"/>
            <a:ext cx="1524000" cy="750888"/>
          </a:xfrm>
          <a:prstGeom prst="rect">
            <a:avLst/>
          </a:prstGeom>
          <a:noFill/>
          <a:ln w="9525">
            <a:noFill/>
          </a:ln>
        </p:spPr>
      </p:pic>
      <p:sp>
        <p:nvSpPr>
          <p:cNvPr id="11271" name="TextBox 17"/>
          <p:cNvSpPr txBox="1"/>
          <p:nvPr/>
        </p:nvSpPr>
        <p:spPr>
          <a:xfrm>
            <a:off x="4427538" y="773113"/>
            <a:ext cx="4032250" cy="4030663"/>
          </a:xfrm>
          <a:prstGeom prst="rect">
            <a:avLst/>
          </a:prstGeom>
          <a:solidFill>
            <a:srgbClr val="FFCC00">
              <a:alpha val="20000"/>
            </a:srgbClr>
          </a:solidFill>
          <a:ln w="9525" cap="flat" cmpd="sng">
            <a:solidFill>
              <a:srgbClr val="FFCC00"/>
            </a:solidFill>
            <a:prstDash val="solid"/>
            <a:miter/>
            <a:headEnd type="none" w="med" len="med"/>
            <a:tailEnd type="none" w="med" len="med"/>
          </a:ln>
        </p:spPr>
        <p:txBody>
          <a:bodyPr wrap="square" anchor="t" anchorCtr="0">
            <a:spAutoFit/>
          </a:bodyPr>
          <a:lstStyle/>
          <a:p>
            <a:pPr marL="285750" indent="-285750">
              <a:buFont typeface="Arial" panose="020B0604020202020204" pitchFamily="34" charset="0"/>
              <a:buChar char="•"/>
            </a:pPr>
            <a:r>
              <a:rPr lang="en-US" altLang="zh-CN" sz="1600" noProof="1">
                <a:solidFill>
                  <a:srgbClr val="222268"/>
                </a:solidFill>
                <a:latin typeface="Calibri" panose="020F0502020204030204" pitchFamily="34" charset="0"/>
                <a:ea typeface="宋体" panose="02010600030101010101" pitchFamily="2" charset="-122"/>
                <a:cs typeface="+mn-cs"/>
              </a:rPr>
              <a:t>TRS is applicable for </a:t>
            </a:r>
            <a:r>
              <a:rPr lang="en-US" altLang="zh-CN" sz="1600" b="1" noProof="1">
                <a:solidFill>
                  <a:srgbClr val="222268"/>
                </a:solidFill>
                <a:latin typeface="Calibri" panose="020F0502020204030204" pitchFamily="34" charset="0"/>
                <a:ea typeface="宋体" panose="02010600030101010101" pitchFamily="2" charset="-122"/>
                <a:cs typeface="+mn-cs"/>
              </a:rPr>
              <a:t>N3</a:t>
            </a:r>
            <a:r>
              <a:rPr lang="en-US" altLang="zh-CN" sz="1600" noProof="1">
                <a:solidFill>
                  <a:srgbClr val="222268"/>
                </a:solidFill>
                <a:latin typeface="Calibri" panose="020F0502020204030204" pitchFamily="34" charset="0"/>
                <a:ea typeface="宋体" panose="02010600030101010101" pitchFamily="2" charset="-122"/>
                <a:cs typeface="+mn-cs"/>
              </a:rPr>
              <a:t> category.</a:t>
            </a:r>
          </a:p>
          <a:p>
            <a:pPr>
              <a:buFont typeface="Arial" panose="020B0604020202020204" pitchFamily="34" charset="0"/>
            </a:pP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r>
              <a:rPr lang="en-US" altLang="zh-CN" sz="1600" b="1" noProof="1">
                <a:solidFill>
                  <a:srgbClr val="222268"/>
                </a:solidFill>
                <a:latin typeface="Calibri" panose="020F0502020204030204" pitchFamily="34" charset="0"/>
                <a:ea typeface="宋体" panose="02010600030101010101" pitchFamily="2" charset="-122"/>
                <a:cs typeface="+mn-cs"/>
                <a:sym typeface="+mn-ea"/>
              </a:rPr>
              <a:t>Relationships:</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r>
              <a:rPr lang="en-US" altLang="zh-CN" sz="1600" noProof="1">
                <a:solidFill>
                  <a:srgbClr val="222268"/>
                </a:solidFill>
                <a:latin typeface="Calibri" panose="020F0502020204030204" pitchFamily="34" charset="0"/>
                <a:ea typeface="宋体" panose="02010600030101010101" pitchFamily="2" charset="-122"/>
                <a:cs typeface="+mn-cs"/>
              </a:rPr>
              <a:t>With considering the different test distances: </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Wingdings" panose="05000000000000000000" charset="0"/>
              <a:buChar char="ü"/>
            </a:pPr>
            <a:r>
              <a:rPr lang="en-US" altLang="zh-CN" sz="1600" noProof="1">
                <a:solidFill>
                  <a:srgbClr val="222268"/>
                </a:solidFill>
                <a:latin typeface="Calibri" panose="020F0502020204030204" pitchFamily="34" charset="0"/>
                <a:ea typeface="宋体" panose="02010600030101010101" pitchFamily="2" charset="-122"/>
                <a:cs typeface="+mn-cs"/>
              </a:rPr>
              <a:t>Low level of RWS is just below the nighttime mode of TRS.</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Wingdings" panose="05000000000000000000" charset="0"/>
              <a:buChar char="ü"/>
            </a:pPr>
            <a:r>
              <a:rPr lang="en-US" altLang="zh-CN" sz="1600" noProof="1">
                <a:solidFill>
                  <a:srgbClr val="222268"/>
                </a:solidFill>
                <a:latin typeface="Calibri" panose="020F0502020204030204" pitchFamily="34" charset="0"/>
                <a:ea typeface="宋体" panose="02010600030101010101" pitchFamily="2" charset="-122"/>
                <a:cs typeface="+mn-cs"/>
              </a:rPr>
              <a:t>Normal level of RWS is between the nighttime &amp; daytime modes of TRS.</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Wingdings" panose="05000000000000000000" charset="0"/>
              <a:buChar char="ü"/>
            </a:pPr>
            <a:r>
              <a:rPr lang="en-US" altLang="zh-CN" sz="1600" noProof="1">
                <a:solidFill>
                  <a:srgbClr val="222268"/>
                </a:solidFill>
                <a:latin typeface="Calibri" panose="020F0502020204030204" pitchFamily="34" charset="0"/>
                <a:ea typeface="宋体" panose="02010600030101010101" pitchFamily="2" charset="-122"/>
                <a:cs typeface="+mn-cs"/>
              </a:rPr>
              <a:t>High mode of RWS is much higher than daytime mode of TRS(6-16dB(A)).</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rPr>
              <a:t>Q2</a:t>
            </a:r>
            <a:r>
              <a:rPr lang="en-US" altLang="zh-CN" sz="1600" noProof="1">
                <a:solidFill>
                  <a:srgbClr val="222268"/>
                </a:solidFill>
                <a:latin typeface="Calibri" panose="020F0502020204030204" pitchFamily="34" charset="0"/>
                <a:ea typeface="宋体" panose="02010600030101010101" pitchFamily="2" charset="-122"/>
                <a:cs typeface="+mn-cs"/>
              </a:rPr>
              <a:t>: Is it possible to harmonize the sound levels of RWS and TRS?</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p:txBody>
      </p:sp>
      <p:graphicFrame>
        <p:nvGraphicFramePr>
          <p:cNvPr id="2" name="表格 1"/>
          <p:cNvGraphicFramePr/>
          <p:nvPr/>
        </p:nvGraphicFramePr>
        <p:xfrm>
          <a:off x="969963" y="3579813"/>
          <a:ext cx="3051810" cy="1101725"/>
        </p:xfrm>
        <a:graphic>
          <a:graphicData uri="http://schemas.openxmlformats.org/drawingml/2006/table">
            <a:tbl>
              <a:tblPr firstRow="1" bandRow="1">
                <a:tableStyleId>{5940675A-B579-460E-94D1-54222C63F5DA}</a:tableStyleId>
              </a:tblPr>
              <a:tblGrid>
                <a:gridCol w="1073150">
                  <a:extLst>
                    <a:ext uri="{9D8B030D-6E8A-4147-A177-3AD203B41FA5}">
                      <a16:colId xmlns:a16="http://schemas.microsoft.com/office/drawing/2014/main" val="20000"/>
                    </a:ext>
                  </a:extLst>
                </a:gridCol>
                <a:gridCol w="961390">
                  <a:extLst>
                    <a:ext uri="{9D8B030D-6E8A-4147-A177-3AD203B41FA5}">
                      <a16:colId xmlns:a16="http://schemas.microsoft.com/office/drawing/2014/main" val="20001"/>
                    </a:ext>
                  </a:extLst>
                </a:gridCol>
                <a:gridCol w="1017270">
                  <a:extLst>
                    <a:ext uri="{9D8B030D-6E8A-4147-A177-3AD203B41FA5}">
                      <a16:colId xmlns:a16="http://schemas.microsoft.com/office/drawing/2014/main" val="20002"/>
                    </a:ext>
                  </a:extLst>
                </a:gridCol>
              </a:tblGrid>
              <a:tr h="367200">
                <a:tc>
                  <a:txBody>
                    <a:bodyPr/>
                    <a:lstStyle/>
                    <a:p>
                      <a:pPr algn="ctr">
                        <a:buNone/>
                      </a:pPr>
                      <a:r>
                        <a:rPr lang="en-US" altLang="zh-CN" sz="1200"/>
                        <a:t>Low level</a:t>
                      </a:r>
                    </a:p>
                  </a:txBody>
                  <a:tcPr anchor="ctr"/>
                </a:tc>
                <a:tc>
                  <a:txBody>
                    <a:bodyPr/>
                    <a:lstStyle/>
                    <a:p>
                      <a:pPr algn="ctr">
                        <a:buNone/>
                      </a:pPr>
                      <a:r>
                        <a:rPr lang="en-US" altLang="zh-CN" sz="1200"/>
                        <a:t>[40]</a:t>
                      </a:r>
                    </a:p>
                  </a:txBody>
                  <a:tcPr anchor="ctr"/>
                </a:tc>
                <a:tc>
                  <a:txBody>
                    <a:bodyPr/>
                    <a:lstStyle/>
                    <a:p>
                      <a:pPr algn="ctr">
                        <a:buNone/>
                      </a:pPr>
                      <a:r>
                        <a:rPr lang="en-US" altLang="zh-CN" sz="1200"/>
                        <a:t>[55]</a:t>
                      </a:r>
                    </a:p>
                  </a:txBody>
                  <a:tcPr anchor="ctr"/>
                </a:tc>
                <a:extLst>
                  <a:ext uri="{0D108BD9-81ED-4DB2-BD59-A6C34878D82A}">
                    <a16:rowId xmlns:a16="http://schemas.microsoft.com/office/drawing/2014/main" val="10000"/>
                  </a:ext>
                </a:extLst>
              </a:tr>
              <a:tr h="367200">
                <a:tc>
                  <a:txBody>
                    <a:bodyPr/>
                    <a:lstStyle/>
                    <a:p>
                      <a:pPr algn="ctr">
                        <a:buNone/>
                      </a:pPr>
                      <a:r>
                        <a:rPr lang="en-US" altLang="zh-CN" sz="1200"/>
                        <a:t>Normal level</a:t>
                      </a:r>
                    </a:p>
                  </a:txBody>
                  <a:tcPr anchor="ctr"/>
                </a:tc>
                <a:tc>
                  <a:txBody>
                    <a:bodyPr/>
                    <a:lstStyle/>
                    <a:p>
                      <a:pPr algn="ctr">
                        <a:buNone/>
                      </a:pPr>
                      <a:r>
                        <a:rPr lang="en-US" altLang="zh-CN" sz="1200"/>
                        <a:t>[60]</a:t>
                      </a:r>
                    </a:p>
                  </a:txBody>
                  <a:tcPr anchor="ctr"/>
                </a:tc>
                <a:tc>
                  <a:txBody>
                    <a:bodyPr/>
                    <a:lstStyle/>
                    <a:p>
                      <a:pPr algn="ctr">
                        <a:buNone/>
                      </a:pPr>
                      <a:r>
                        <a:rPr lang="en-US" altLang="zh-CN" sz="1200"/>
                        <a:t>[75]</a:t>
                      </a:r>
                    </a:p>
                  </a:txBody>
                  <a:tcPr anchor="ctr"/>
                </a:tc>
                <a:extLst>
                  <a:ext uri="{0D108BD9-81ED-4DB2-BD59-A6C34878D82A}">
                    <a16:rowId xmlns:a16="http://schemas.microsoft.com/office/drawing/2014/main" val="10001"/>
                  </a:ext>
                </a:extLst>
              </a:tr>
              <a:tr h="367200">
                <a:tc>
                  <a:txBody>
                    <a:bodyPr/>
                    <a:lstStyle/>
                    <a:p>
                      <a:pPr algn="ctr">
                        <a:buNone/>
                      </a:pPr>
                      <a:r>
                        <a:rPr lang="en-US" altLang="zh-CN" sz="1200"/>
                        <a:t>High level</a:t>
                      </a:r>
                    </a:p>
                  </a:txBody>
                  <a:tcPr anchor="ctr"/>
                </a:tc>
                <a:tc>
                  <a:txBody>
                    <a:bodyPr/>
                    <a:lstStyle/>
                    <a:p>
                      <a:pPr algn="ctr">
                        <a:buNone/>
                      </a:pPr>
                      <a:r>
                        <a:rPr lang="en-US" altLang="zh-CN" sz="1200"/>
                        <a:t>[85]</a:t>
                      </a:r>
                    </a:p>
                  </a:txBody>
                  <a:tcPr anchor="ctr"/>
                </a:tc>
                <a:tc>
                  <a:txBody>
                    <a:bodyPr/>
                    <a:lstStyle/>
                    <a:p>
                      <a:pPr algn="ctr">
                        <a:buNone/>
                      </a:pPr>
                      <a:r>
                        <a:rPr lang="en-US" altLang="zh-CN" sz="1200"/>
                        <a:t>[95]</a:t>
                      </a:r>
                    </a:p>
                  </a:txBody>
                  <a:tcPr anchor="ctr"/>
                </a:tc>
                <a:extLst>
                  <a:ext uri="{0D108BD9-81ED-4DB2-BD59-A6C34878D82A}">
                    <a16:rowId xmlns:a16="http://schemas.microsoft.com/office/drawing/2014/main" val="10002"/>
                  </a:ext>
                </a:extLst>
              </a:tr>
            </a:tbl>
          </a:graphicData>
        </a:graphic>
      </p:graphicFrame>
      <p:graphicFrame>
        <p:nvGraphicFramePr>
          <p:cNvPr id="4" name="表格 3"/>
          <p:cNvGraphicFramePr/>
          <p:nvPr/>
        </p:nvGraphicFramePr>
        <p:xfrm>
          <a:off x="976313" y="1131888"/>
          <a:ext cx="3040380" cy="1371600"/>
        </p:xfrm>
        <a:graphic>
          <a:graphicData uri="http://schemas.openxmlformats.org/drawingml/2006/table">
            <a:tbl>
              <a:tblPr firstRow="1" bandRow="1">
                <a:tableStyleId>{5940675A-B579-460E-94D1-54222C63F5DA}</a:tableStyleId>
              </a:tblPr>
              <a:tblGrid>
                <a:gridCol w="868045">
                  <a:extLst>
                    <a:ext uri="{9D8B030D-6E8A-4147-A177-3AD203B41FA5}">
                      <a16:colId xmlns:a16="http://schemas.microsoft.com/office/drawing/2014/main" val="20000"/>
                    </a:ext>
                  </a:extLst>
                </a:gridCol>
                <a:gridCol w="1091565">
                  <a:extLst>
                    <a:ext uri="{9D8B030D-6E8A-4147-A177-3AD203B41FA5}">
                      <a16:colId xmlns:a16="http://schemas.microsoft.com/office/drawing/2014/main" val="20001"/>
                    </a:ext>
                  </a:extLst>
                </a:gridCol>
                <a:gridCol w="1080770">
                  <a:extLst>
                    <a:ext uri="{9D8B030D-6E8A-4147-A177-3AD203B41FA5}">
                      <a16:colId xmlns:a16="http://schemas.microsoft.com/office/drawing/2014/main" val="20002"/>
                    </a:ext>
                  </a:extLst>
                </a:gridCol>
              </a:tblGrid>
              <a:tr h="360000">
                <a:tc>
                  <a:txBody>
                    <a:bodyPr/>
                    <a:lstStyle/>
                    <a:p>
                      <a:pPr algn="ctr">
                        <a:buNone/>
                      </a:pPr>
                      <a:endParaRPr lang="en-US" altLang="zh-CN" sz="1200"/>
                    </a:p>
                  </a:txBody>
                  <a:tcPr anchor="ctr"/>
                </a:tc>
                <a:tc>
                  <a:txBody>
                    <a:bodyPr/>
                    <a:lstStyle/>
                    <a:p>
                      <a:pPr algn="ctr">
                        <a:buNone/>
                      </a:pPr>
                      <a:r>
                        <a:rPr lang="en-US" altLang="zh-CN" sz="1200"/>
                        <a:t>Complete vehicle</a:t>
                      </a:r>
                    </a:p>
                  </a:txBody>
                  <a:tcPr anchor="ctr"/>
                </a:tc>
                <a:tc>
                  <a:txBody>
                    <a:bodyPr/>
                    <a:lstStyle/>
                    <a:p>
                      <a:pPr algn="ctr">
                        <a:buNone/>
                      </a:pPr>
                      <a:r>
                        <a:rPr lang="en-US" altLang="zh-CN" sz="1200"/>
                        <a:t>Spare parts</a:t>
                      </a:r>
                    </a:p>
                  </a:txBody>
                  <a:tcPr anchor="ctr"/>
                </a:tc>
                <a:extLst>
                  <a:ext uri="{0D108BD9-81ED-4DB2-BD59-A6C34878D82A}">
                    <a16:rowId xmlns:a16="http://schemas.microsoft.com/office/drawing/2014/main" val="10000"/>
                  </a:ext>
                </a:extLst>
              </a:tr>
              <a:tr h="360000">
                <a:tc>
                  <a:txBody>
                    <a:bodyPr/>
                    <a:lstStyle/>
                    <a:p>
                      <a:pPr algn="ctr">
                        <a:buNone/>
                      </a:pPr>
                      <a:r>
                        <a:rPr lang="en-US" altLang="zh-CN" sz="1200"/>
                        <a:t>Daytime mode</a:t>
                      </a:r>
                    </a:p>
                  </a:txBody>
                  <a:tcPr anchor="ctr"/>
                </a:tc>
                <a:tc>
                  <a:txBody>
                    <a:bodyPr/>
                    <a:lstStyle/>
                    <a:p>
                      <a:pPr algn="ctr">
                        <a:buClrTx/>
                        <a:buSzTx/>
                        <a:buFontTx/>
                        <a:buNone/>
                      </a:pPr>
                      <a:r>
                        <a:rPr lang="en-US" altLang="zh-CN" sz="1200">
                          <a:cs typeface="+mn-ea"/>
                          <a:sym typeface="+mn-ea"/>
                        </a:rPr>
                        <a:t>85±5</a:t>
                      </a:r>
                    </a:p>
                  </a:txBody>
                  <a:tcPr anchor="ctr"/>
                </a:tc>
                <a:tc>
                  <a:txBody>
                    <a:bodyPr/>
                    <a:lstStyle/>
                    <a:p>
                      <a:pPr algn="ctr">
                        <a:buClrTx/>
                        <a:buSzTx/>
                        <a:buFontTx/>
                        <a:buNone/>
                      </a:pPr>
                      <a:r>
                        <a:rPr lang="en-US" altLang="zh-CN" sz="1200">
                          <a:cs typeface="+mn-ea"/>
                          <a:sym typeface="+mn-ea"/>
                        </a:rPr>
                        <a:t>87±5</a:t>
                      </a:r>
                    </a:p>
                  </a:txBody>
                  <a:tcPr anchor="ctr"/>
                </a:tc>
                <a:extLst>
                  <a:ext uri="{0D108BD9-81ED-4DB2-BD59-A6C34878D82A}">
                    <a16:rowId xmlns:a16="http://schemas.microsoft.com/office/drawing/2014/main" val="10001"/>
                  </a:ext>
                </a:extLst>
              </a:tr>
              <a:tr h="360000">
                <a:tc>
                  <a:txBody>
                    <a:bodyPr/>
                    <a:lstStyle/>
                    <a:p>
                      <a:pPr algn="ctr">
                        <a:buNone/>
                      </a:pPr>
                      <a:r>
                        <a:rPr lang="en-US" altLang="zh-CN" sz="1200"/>
                        <a:t>Nighttime mode</a:t>
                      </a:r>
                    </a:p>
                  </a:txBody>
                  <a:tcPr anchor="ctr"/>
                </a:tc>
                <a:tc>
                  <a:txBody>
                    <a:bodyPr/>
                    <a:lstStyle/>
                    <a:p>
                      <a:pPr algn="ctr">
                        <a:buClrTx/>
                        <a:buSzTx/>
                        <a:buFontTx/>
                        <a:buNone/>
                      </a:pPr>
                      <a:r>
                        <a:rPr lang="en-US" altLang="zh-CN" sz="1200">
                          <a:cs typeface="+mn-ea"/>
                          <a:sym typeface="+mn-ea"/>
                        </a:rPr>
                        <a:t>70±5</a:t>
                      </a:r>
                    </a:p>
                  </a:txBody>
                  <a:tcPr anchor="ctr"/>
                </a:tc>
                <a:tc>
                  <a:txBody>
                    <a:bodyPr/>
                    <a:lstStyle/>
                    <a:p>
                      <a:pPr algn="ctr">
                        <a:buClrTx/>
                        <a:buSzTx/>
                        <a:buFontTx/>
                        <a:buNone/>
                      </a:pPr>
                      <a:r>
                        <a:rPr lang="en-US" altLang="zh-CN" sz="1200">
                          <a:cs typeface="+mn-ea"/>
                          <a:sym typeface="+mn-ea"/>
                        </a:rPr>
                        <a:t>72±5</a:t>
                      </a:r>
                    </a:p>
                  </a:txBody>
                  <a:tcPr anchor="ctr"/>
                </a:tc>
                <a:extLst>
                  <a:ext uri="{0D108BD9-81ED-4DB2-BD59-A6C34878D82A}">
                    <a16:rowId xmlns:a16="http://schemas.microsoft.com/office/drawing/2014/main" val="10002"/>
                  </a:ext>
                </a:extLst>
              </a:tr>
            </a:tbl>
          </a:graphicData>
        </a:graphic>
      </p:graphicFrame>
      <p:cxnSp>
        <p:nvCxnSpPr>
          <p:cNvPr id="5" name="直接连接符 4"/>
          <p:cNvCxnSpPr/>
          <p:nvPr/>
        </p:nvCxnSpPr>
        <p:spPr>
          <a:xfrm>
            <a:off x="971550" y="1131888"/>
            <a:ext cx="863600" cy="431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a:xfrm>
            <a:off x="457200" y="-20637"/>
            <a:ext cx="8229600" cy="857250"/>
          </a:xfrm>
        </p:spPr>
        <p:txBody>
          <a:bodyPr vert="horz" wrap="square" lIns="91440" tIns="45720" rIns="91440" bIns="45720" anchor="ctr" anchorCtr="1"/>
          <a:lstStyle/>
          <a:p>
            <a:pPr eaLnBrk="1" hangingPunct="1">
              <a:lnSpc>
                <a:spcPct val="150000"/>
              </a:lnSpc>
            </a:pPr>
            <a:r>
              <a:rPr lang="en-US" altLang="zh-CN" sz="3200" b="1" kern="1200" dirty="0">
                <a:latin typeface="Calibri" panose="020F0502020204030204" pitchFamily="34" charset="0"/>
                <a:ea typeface="宋体" panose="02010600030101010101" pitchFamily="2" charset="-122"/>
              </a:rPr>
              <a:t>RWS vs. TRS(GB/T 38694)</a:t>
            </a:r>
            <a:endParaRPr lang="en-US" altLang="zh-CN" sz="3200" b="1" kern="1200" dirty="0">
              <a:solidFill>
                <a:schemeClr val="tx1"/>
              </a:solidFill>
              <a:latin typeface="Calibri" panose="020F0502020204030204"/>
              <a:ea typeface="Arial" panose="020B0604020202020204" pitchFamily="34" charset="0"/>
            </a:endParaRPr>
          </a:p>
        </p:txBody>
      </p:sp>
      <p:sp>
        <p:nvSpPr>
          <p:cNvPr id="12290"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6</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12291" name="TextBox 17"/>
          <p:cNvSpPr txBox="1"/>
          <p:nvPr/>
        </p:nvSpPr>
        <p:spPr>
          <a:xfrm>
            <a:off x="5722938" y="1274763"/>
            <a:ext cx="3017838" cy="2552700"/>
          </a:xfrm>
          <a:prstGeom prst="rect">
            <a:avLst/>
          </a:prstGeom>
          <a:solidFill>
            <a:srgbClr val="FFCC00">
              <a:alpha val="20000"/>
            </a:srgbClr>
          </a:solidFill>
          <a:ln w="9525" cap="flat" cmpd="sng">
            <a:solidFill>
              <a:srgbClr val="FFCC00"/>
            </a:solidFill>
            <a:prstDash val="solid"/>
            <a:miter/>
            <a:headEnd type="none" w="med" len="med"/>
            <a:tailEnd type="none" w="med" len="med"/>
          </a:ln>
        </p:spPr>
        <p:txBody>
          <a:bodyPr wrap="square" anchor="t" anchorCtr="0">
            <a:spAutoFit/>
          </a:bodyPr>
          <a:lstStyle/>
          <a:p>
            <a:pPr>
              <a:buFont typeface="Arial" panose="020B0604020202020204" pitchFamily="34" charset="0"/>
            </a:pPr>
            <a:r>
              <a:rPr lang="en-US" altLang="zh-CN" sz="1600" b="1" noProof="1">
                <a:solidFill>
                  <a:srgbClr val="222268"/>
                </a:solidFill>
                <a:latin typeface="Calibri" panose="020F0502020204030204" pitchFamily="34" charset="0"/>
                <a:ea typeface="宋体" panose="02010600030101010101" pitchFamily="2" charset="-122"/>
                <a:cs typeface="+mn-cs"/>
              </a:rPr>
              <a:t>Working condition</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r>
              <a:rPr lang="en-US" altLang="zh-CN" sz="1600" noProof="1">
                <a:solidFill>
                  <a:srgbClr val="222268"/>
                </a:solidFill>
                <a:latin typeface="Calibri" panose="020F0502020204030204" pitchFamily="34" charset="0"/>
                <a:ea typeface="宋体" panose="02010600030101010101" pitchFamily="2" charset="-122"/>
                <a:cs typeface="+mn-cs"/>
              </a:rPr>
              <a:t>Some types of heavy duty vehicles also emit RWS under back-right turnning condition.</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rPr>
              <a:t>Q3</a:t>
            </a:r>
            <a:r>
              <a:rPr lang="en-US" altLang="zh-CN" sz="1600" noProof="1">
                <a:solidFill>
                  <a:srgbClr val="222268"/>
                </a:solidFill>
                <a:latin typeface="Calibri" panose="020F0502020204030204" pitchFamily="34" charset="0"/>
                <a:ea typeface="宋体" panose="02010600030101010101" pitchFamily="2" charset="-122"/>
                <a:cs typeface="+mn-cs"/>
              </a:rPr>
              <a:t>:How can VRUs distinguish whether the vehicle is forwarding or reversing if the RWS is covered by TRS?</a:t>
            </a:r>
            <a:endParaRPr lang="en-US" altLang="zh-CN" sz="1600" noProof="1">
              <a:solidFill>
                <a:srgbClr val="222268"/>
              </a:solidFill>
              <a:latin typeface="Calibri" panose="020F0502020204030204" pitchFamily="34" charset="0"/>
              <a:ea typeface="宋体" panose="02010600030101010101" pitchFamily="2" charset="-122"/>
            </a:endParaRP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endParaRPr>
          </a:p>
        </p:txBody>
      </p:sp>
      <p:pic>
        <p:nvPicPr>
          <p:cNvPr id="12292" name="图片 2"/>
          <p:cNvPicPr>
            <a:picLocks noChangeAspect="1"/>
          </p:cNvPicPr>
          <p:nvPr/>
        </p:nvPicPr>
        <p:blipFill>
          <a:blip r:embed="rId2"/>
          <a:stretch>
            <a:fillRect/>
          </a:stretch>
        </p:blipFill>
        <p:spPr>
          <a:xfrm>
            <a:off x="898525" y="1274763"/>
            <a:ext cx="4562475" cy="2566987"/>
          </a:xfrm>
          <a:prstGeom prst="rect">
            <a:avLst/>
          </a:prstGeom>
          <a:noFill/>
          <a:ln w="9525">
            <a:no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title"/>
          </p:nvPr>
        </p:nvSpPr>
        <p:spPr>
          <a:xfrm>
            <a:off x="457200" y="-20637"/>
            <a:ext cx="8229600" cy="714375"/>
          </a:xfrm>
        </p:spPr>
        <p:txBody>
          <a:bodyPr vert="horz" wrap="square" lIns="91440" tIns="45720" rIns="91440" bIns="45720" anchor="ctr" anchorCtr="1"/>
          <a:lstStyle/>
          <a:p>
            <a:pPr eaLnBrk="1" hangingPunct="1">
              <a:lnSpc>
                <a:spcPct val="150000"/>
              </a:lnSpc>
            </a:pPr>
            <a:r>
              <a:rPr lang="en-US" altLang="zh-CN" sz="3200" b="1" kern="1200" dirty="0">
                <a:solidFill>
                  <a:schemeClr val="tx1"/>
                </a:solidFill>
                <a:latin typeface="Calibri" panose="020F0502020204030204"/>
                <a:ea typeface="宋体" panose="02010600030101010101" pitchFamily="2" charset="-122"/>
              </a:rPr>
              <a:t>Information from Earth Moving Machinery </a:t>
            </a:r>
            <a:endParaRPr lang="en-US" altLang="zh-CN" sz="3200" b="1" kern="1200" dirty="0">
              <a:solidFill>
                <a:schemeClr val="tx1"/>
              </a:solidFill>
              <a:latin typeface="Calibri" panose="020F0502020204030204"/>
              <a:ea typeface="Arial" panose="020B0604020202020204" pitchFamily="34" charset="0"/>
            </a:endParaRPr>
          </a:p>
        </p:txBody>
      </p:sp>
      <p:sp>
        <p:nvSpPr>
          <p:cNvPr id="13314"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7</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11268" name="TextBox 17"/>
          <p:cNvSpPr txBox="1"/>
          <p:nvPr/>
        </p:nvSpPr>
        <p:spPr>
          <a:xfrm>
            <a:off x="539750" y="3146425"/>
            <a:ext cx="8088313" cy="1568450"/>
          </a:xfrm>
          <a:prstGeom prst="rect">
            <a:avLst/>
          </a:prstGeom>
          <a:solidFill>
            <a:srgbClr val="FFCC00">
              <a:alpha val="20000"/>
            </a:srgbClr>
          </a:solidFill>
          <a:ln w="9525" cap="flat" cmpd="sng">
            <a:solidFill>
              <a:srgbClr val="FFCC00"/>
            </a:solidFill>
            <a:prstDash val="solid"/>
            <a:miter/>
            <a:headEnd type="none" w="med" len="med"/>
            <a:tailEnd type="none" w="med" len="med"/>
          </a:ln>
        </p:spPr>
        <p:txBody>
          <a:bodyPr wrap="square" anchor="t" anchorCtr="0">
            <a:spAutoFit/>
          </a:bodyPr>
          <a:lstStyle/>
          <a:p>
            <a:pPr marL="285750" indent="-285750">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rPr>
              <a:t>External test: </a:t>
            </a:r>
            <a:r>
              <a:rPr lang="en-US" altLang="zh-CN" sz="1600" noProof="1">
                <a:solidFill>
                  <a:srgbClr val="222268"/>
                </a:solidFill>
                <a:latin typeface="Calibri" panose="020F0502020204030204" pitchFamily="34" charset="0"/>
                <a:ea typeface="宋体" panose="02010600030101010101" pitchFamily="2" charset="-122"/>
                <a:cs typeface="+mn-cs"/>
              </a:rPr>
              <a:t>Fixed sound level alarm: “Alarm On” ≥ “Alarm Off”</a:t>
            </a:r>
            <a:endParaRPr lang="en-US" altLang="zh-CN" sz="1600" noProof="1">
              <a:solidFill>
                <a:srgbClr val="222268"/>
              </a:solidFill>
              <a:latin typeface="Calibri" panose="020F0502020204030204" pitchFamily="34" charset="0"/>
              <a:ea typeface="宋体" panose="02010600030101010101" pitchFamily="2" charset="-122"/>
            </a:endParaRPr>
          </a:p>
          <a:p>
            <a:pPr>
              <a:buFont typeface="Arial" panose="020B0604020202020204" pitchFamily="34" charset="0"/>
            </a:pPr>
            <a:r>
              <a:rPr lang="en-US" altLang="zh-CN" sz="1600" noProof="1">
                <a:solidFill>
                  <a:srgbClr val="222268"/>
                </a:solidFill>
                <a:latin typeface="Calibri" panose="020F0502020204030204" pitchFamily="34" charset="0"/>
                <a:ea typeface="宋体" panose="02010600030101010101" pitchFamily="2" charset="-122"/>
                <a:cs typeface="+mn-cs"/>
                <a:sym typeface="+mn-ea"/>
              </a:rPr>
              <a:t>      </a:t>
            </a:r>
            <a:r>
              <a:rPr lang="en-US" altLang="zh-CN" sz="1600" noProof="1">
                <a:solidFill>
                  <a:srgbClr val="222268"/>
                </a:solidFill>
                <a:latin typeface="Calibri" panose="020F0502020204030204" pitchFamily="34" charset="0"/>
                <a:ea typeface="宋体" panose="02010600030101010101" pitchFamily="2" charset="-122"/>
                <a:cs typeface="+mn-cs"/>
              </a:rPr>
              <a:t>Self-adjusting sound level alarm:  “Alarm On” ≥</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 “Alarm Off”+3dB(A) [</a:t>
            </a:r>
            <a:r>
              <a:rPr lang="en-US" altLang="zh-CN" sz="1600" noProof="1">
                <a:solidFill>
                  <a:srgbClr val="FF0000"/>
                </a:solidFill>
                <a:latin typeface="Calibri" panose="020F0502020204030204" pitchFamily="34" charset="0"/>
                <a:ea typeface="宋体" panose="02010600030101010101" pitchFamily="2" charset="-122"/>
                <a:cs typeface="+mn-cs"/>
                <a:sym typeface="宋体" panose="02010600030101010101" pitchFamily="2" charset="-122"/>
              </a:rPr>
              <a:t>RWS draft: +5dB(A)</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a:t>
            </a:r>
            <a:endParaRPr lang="en-US" altLang="zh-CN" sz="1600" noProof="1">
              <a:solidFill>
                <a:srgbClr val="222268"/>
              </a:solidFill>
              <a:latin typeface="Calibri" panose="020F0502020204030204" pitchFamily="34" charset="0"/>
              <a:ea typeface="宋体" panose="02010600030101010101" pitchFamily="2" charset="-122"/>
              <a:sym typeface="宋体" panose="02010600030101010101" pitchFamily="2" charset="-122"/>
            </a:endParaRPr>
          </a:p>
          <a:p>
            <a:pPr marL="285750" indent="-285750">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Internal test</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a:t>
            </a:r>
            <a:r>
              <a:rPr lang="en-US" altLang="zh-CN" sz="1600" noProof="1">
                <a:solidFill>
                  <a:srgbClr val="222268"/>
                </a:solidFill>
                <a:latin typeface="Calibri" panose="020F0502020204030204" pitchFamily="34" charset="0"/>
                <a:ea typeface="宋体" panose="02010600030101010101" pitchFamily="2" charset="-122"/>
                <a:cs typeface="+mn-cs"/>
                <a:sym typeface="+mn-ea"/>
              </a:rPr>
              <a:t> operator location </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“Alarm Off”</a:t>
            </a:r>
            <a:r>
              <a:rPr lang="en-US" altLang="zh-CN" sz="1600" noProof="1">
                <a:solidFill>
                  <a:srgbClr val="222268"/>
                </a:solidFill>
                <a:latin typeface="Calibri" panose="020F0502020204030204" pitchFamily="34" charset="0"/>
                <a:ea typeface="宋体" panose="02010600030101010101" pitchFamily="2" charset="-122"/>
                <a:cs typeface="+mn-cs"/>
                <a:sym typeface="+mn-ea"/>
              </a:rPr>
              <a:t>≤“Alarm On” ≤</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 “Alarm Off”+3dB(A)</a:t>
            </a:r>
          </a:p>
          <a:p>
            <a:pPr marL="285750" indent="-285750">
              <a:buFont typeface="Arial" panose="020B0604020202020204" pitchFamily="34" charset="0"/>
              <a:buChar char="•"/>
            </a:pPr>
            <a:endParaRPr lang="en-US" altLang="zh-CN" sz="1600" noProof="1">
              <a:solidFill>
                <a:srgbClr val="222268"/>
              </a:solidFill>
              <a:latin typeface="Calibri" panose="020F0502020204030204" pitchFamily="34" charset="0"/>
              <a:ea typeface="宋体" panose="02010600030101010101" pitchFamily="2" charset="-122"/>
              <a:sym typeface="宋体" panose="02010600030101010101" pitchFamily="2" charset="-122"/>
            </a:endParaRPr>
          </a:p>
          <a:p>
            <a:pPr marL="285750" indent="-285750">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rPr>
              <a:t>Q4</a:t>
            </a:r>
            <a:r>
              <a:rPr lang="en-US" altLang="zh-CN" sz="1600" noProof="1">
                <a:solidFill>
                  <a:srgbClr val="222268"/>
                </a:solidFill>
                <a:latin typeface="Calibri" panose="020F0502020204030204" pitchFamily="34" charset="0"/>
                <a:ea typeface="宋体" panose="02010600030101010101" pitchFamily="2" charset="-122"/>
                <a:cs typeface="+mn-cs"/>
              </a:rPr>
              <a:t>: Is </a:t>
            </a:r>
            <a:r>
              <a:rPr lang="en-US" altLang="zh-CN" sz="1600" noProof="1">
                <a:solidFill>
                  <a:srgbClr val="222268"/>
                </a:solidFill>
                <a:latin typeface="Calibri" panose="020F0502020204030204" pitchFamily="34" charset="0"/>
                <a:ea typeface="宋体" panose="02010600030101010101" pitchFamily="2" charset="-122"/>
                <a:cs typeface="+mn-cs"/>
                <a:sym typeface="+mn-ea"/>
              </a:rPr>
              <a:t>“</a:t>
            </a:r>
            <a:r>
              <a:rPr lang="en-US" altLang="zh-CN" sz="1600" noProof="1">
                <a:solidFill>
                  <a:srgbClr val="222268"/>
                </a:solidFill>
                <a:latin typeface="Calibri" panose="020F0502020204030204" pitchFamily="34" charset="0"/>
                <a:ea typeface="宋体" panose="02010600030101010101" pitchFamily="2" charset="-122"/>
                <a:cs typeface="+mn-cs"/>
                <a:sym typeface="宋体" panose="02010600030101010101" pitchFamily="2" charset="-122"/>
              </a:rPr>
              <a:t>+3dB(A)</a:t>
            </a:r>
            <a:r>
              <a:rPr lang="en-US" altLang="zh-CN" sz="1600" noProof="1">
                <a:solidFill>
                  <a:srgbClr val="222268"/>
                </a:solidFill>
                <a:latin typeface="Calibri" panose="020F0502020204030204" pitchFamily="34" charset="0"/>
                <a:ea typeface="宋体" panose="02010600030101010101" pitchFamily="2" charset="-122"/>
                <a:cs typeface="+mn-cs"/>
              </a:rPr>
              <a:t> ” a more reasonable sound limit for </a:t>
            </a:r>
            <a:r>
              <a:rPr lang="en-US" altLang="zh-CN" sz="1600" noProof="1">
                <a:solidFill>
                  <a:srgbClr val="222268"/>
                </a:solidFill>
                <a:latin typeface="Calibri" panose="020F0502020204030204" pitchFamily="34" charset="0"/>
                <a:ea typeface="宋体" panose="02010600030101010101" pitchFamily="2" charset="-122"/>
                <a:cs typeface="+mn-cs"/>
                <a:sym typeface="+mn-ea"/>
              </a:rPr>
              <a:t>self-adjusting alarm</a:t>
            </a:r>
            <a:r>
              <a:rPr lang="en-US" altLang="zh-CN" sz="1600" noProof="1">
                <a:solidFill>
                  <a:srgbClr val="222268"/>
                </a:solidFill>
                <a:latin typeface="Calibri" panose="020F0502020204030204" pitchFamily="34" charset="0"/>
                <a:ea typeface="宋体" panose="02010600030101010101" pitchFamily="2" charset="-122"/>
                <a:cs typeface="+mn-cs"/>
              </a:rPr>
              <a:t>?</a:t>
            </a:r>
          </a:p>
          <a:p>
            <a:pPr marL="285750" indent="-285750">
              <a:buClrTx/>
              <a:buSzTx/>
              <a:buFont typeface="Arial" panose="020B0604020202020204" pitchFamily="34" charset="0"/>
              <a:buChar char="•"/>
            </a:pPr>
            <a:r>
              <a:rPr lang="en-US" altLang="zh-CN" sz="1600" b="1" noProof="1">
                <a:solidFill>
                  <a:srgbClr val="222268"/>
                </a:solidFill>
                <a:latin typeface="Calibri" panose="020F0502020204030204" pitchFamily="34" charset="0"/>
                <a:ea typeface="宋体" panose="02010600030101010101" pitchFamily="2" charset="-122"/>
                <a:cs typeface="+mn-cs"/>
              </a:rPr>
              <a:t>Q5: </a:t>
            </a:r>
            <a:r>
              <a:rPr lang="en-US" altLang="zh-CN" sz="1600" noProof="1">
                <a:solidFill>
                  <a:srgbClr val="222268"/>
                </a:solidFill>
                <a:latin typeface="Calibri" panose="020F0502020204030204" pitchFamily="34" charset="0"/>
                <a:ea typeface="宋体" panose="02010600030101010101" pitchFamily="2" charset="-122"/>
                <a:cs typeface="+mn-cs"/>
              </a:rPr>
              <a:t>Need to cosider internal test and driver loaction sound limit for RWS also?</a:t>
            </a:r>
            <a:endParaRPr lang="en-US" altLang="zh-CN" sz="1600" noProof="1">
              <a:solidFill>
                <a:srgbClr val="222268"/>
              </a:solidFill>
              <a:latin typeface="Calibri" panose="020F0502020204030204" pitchFamily="34" charset="0"/>
              <a:ea typeface="宋体" panose="02010600030101010101" pitchFamily="2" charset="-122"/>
            </a:endParaRPr>
          </a:p>
        </p:txBody>
      </p:sp>
      <p:sp>
        <p:nvSpPr>
          <p:cNvPr id="13316" name="矩形 1"/>
          <p:cNvSpPr/>
          <p:nvPr/>
        </p:nvSpPr>
        <p:spPr>
          <a:xfrm>
            <a:off x="457200" y="4713288"/>
            <a:ext cx="7696200" cy="598487"/>
          </a:xfrm>
          <a:prstGeom prst="rect">
            <a:avLst/>
          </a:prstGeom>
          <a:noFill/>
          <a:ln w="9525">
            <a:noFill/>
          </a:ln>
        </p:spPr>
        <p:txBody>
          <a:bodyPr wrap="square" anchor="t" anchorCtr="0">
            <a:spAutoFit/>
          </a:bodyPr>
          <a:lstStyle/>
          <a:p>
            <a:r>
              <a:rPr lang="en-US" altLang="zh-CN" sz="1100" dirty="0">
                <a:latin typeface="Calibri" panose="020F0502020204030204" pitchFamily="34" charset="0"/>
                <a:ea typeface="宋体" panose="02010600030101010101" pitchFamily="2" charset="-122"/>
              </a:rPr>
              <a:t> *Figure from: </a:t>
            </a:r>
            <a:r>
              <a:rPr lang="en-US" altLang="zh-CN" sz="1100" dirty="0">
                <a:latin typeface="Calibri" panose="020F0502020204030204" pitchFamily="34" charset="0"/>
                <a:ea typeface="宋体" panose="02010600030101010101" pitchFamily="2" charset="-122"/>
                <a:sym typeface="宋体" panose="02010600030101010101" pitchFamily="2" charset="-122"/>
              </a:rPr>
              <a:t>GB/T </a:t>
            </a:r>
            <a:r>
              <a:rPr lang="en-US" altLang="zh-CN" sz="1100" b="1" dirty="0">
                <a:latin typeface="Calibri" panose="020F0502020204030204" pitchFamily="34" charset="0"/>
                <a:ea typeface="宋体" panose="02010600030101010101" pitchFamily="2" charset="-122"/>
                <a:sym typeface="宋体" panose="02010600030101010101" pitchFamily="2" charset="-122"/>
              </a:rPr>
              <a:t>21155-2015</a:t>
            </a:r>
            <a:r>
              <a:rPr lang="en-US" altLang="zh-CN" sz="1100" dirty="0">
                <a:latin typeface="Calibri" panose="020F0502020204030204" pitchFamily="34" charset="0"/>
                <a:ea typeface="宋体" panose="02010600030101010101" pitchFamily="2" charset="-122"/>
                <a:sym typeface="宋体" panose="02010600030101010101" pitchFamily="2" charset="-122"/>
              </a:rPr>
              <a:t> </a:t>
            </a:r>
            <a:r>
              <a:rPr lang="en-US" altLang="zh-CN" sz="1100" dirty="0">
                <a:latin typeface="Calibri" panose="020F0502020204030204" pitchFamily="34" charset="0"/>
                <a:ea typeface="宋体" panose="02010600030101010101" pitchFamily="2" charset="-122"/>
              </a:rPr>
              <a:t>Earth moving machinery-Machine mounted audible travel alarms and forward horns-Test method and performance criteria</a:t>
            </a:r>
            <a:endParaRPr lang="en-US" altLang="zh-CN" sz="1100" dirty="0">
              <a:solidFill>
                <a:srgbClr val="222268"/>
              </a:solidFill>
              <a:latin typeface="Calibri" panose="020F0502020204030204" pitchFamily="34" charset="0"/>
              <a:ea typeface="宋体" panose="02010600030101010101" pitchFamily="2" charset="-122"/>
            </a:endParaRPr>
          </a:p>
          <a:p>
            <a:endParaRPr lang="en-US" altLang="zh-CN" sz="1100" dirty="0">
              <a:latin typeface="Calibri" panose="020F0502020204030204" pitchFamily="34" charset="0"/>
              <a:ea typeface="宋体" panose="02010600030101010101" pitchFamily="2" charset="-122"/>
            </a:endParaRPr>
          </a:p>
        </p:txBody>
      </p:sp>
      <p:sp>
        <p:nvSpPr>
          <p:cNvPr id="13317" name="文本框 3"/>
          <p:cNvSpPr txBox="1"/>
          <p:nvPr/>
        </p:nvSpPr>
        <p:spPr>
          <a:xfrm>
            <a:off x="1112838" y="2473325"/>
            <a:ext cx="3919537" cy="414338"/>
          </a:xfrm>
          <a:prstGeom prst="rect">
            <a:avLst/>
          </a:prstGeom>
          <a:noFill/>
          <a:ln w="9525">
            <a:noFill/>
          </a:ln>
        </p:spPr>
        <p:txBody>
          <a:bodyPr wrap="none" anchor="t" anchorCtr="0">
            <a:spAutoFit/>
          </a:bodyPr>
          <a:lstStyle/>
          <a:p>
            <a:pPr>
              <a:lnSpc>
                <a:spcPct val="150000"/>
              </a:lnSpc>
              <a:buFont typeface="Wingdings" panose="05000000000000000000" pitchFamily="2" charset="2"/>
            </a:pPr>
            <a:r>
              <a:rPr lang="en-US" altLang="zh-CN" sz="1400">
                <a:latin typeface="Calibri" panose="020F0502020204030204" pitchFamily="34" charset="0"/>
                <a:ea typeface="宋体" panose="02010600030101010101" pitchFamily="2" charset="-122"/>
              </a:rPr>
              <a:t>Testing points around MRB(Machine Reference Box)</a:t>
            </a:r>
          </a:p>
        </p:txBody>
      </p:sp>
      <p:pic>
        <p:nvPicPr>
          <p:cNvPr id="13318" name="图片 4"/>
          <p:cNvPicPr>
            <a:picLocks noChangeAspect="1"/>
          </p:cNvPicPr>
          <p:nvPr/>
        </p:nvPicPr>
        <p:blipFill>
          <a:blip r:embed="rId2"/>
          <a:stretch>
            <a:fillRect/>
          </a:stretch>
        </p:blipFill>
        <p:spPr>
          <a:xfrm>
            <a:off x="5075238" y="1131888"/>
            <a:ext cx="3048000" cy="1220787"/>
          </a:xfrm>
          <a:prstGeom prst="rect">
            <a:avLst/>
          </a:prstGeom>
          <a:noFill/>
          <a:ln w="9525">
            <a:noFill/>
          </a:ln>
        </p:spPr>
      </p:pic>
      <p:sp>
        <p:nvSpPr>
          <p:cNvPr id="13319" name="文本框 5"/>
          <p:cNvSpPr txBox="1"/>
          <p:nvPr/>
        </p:nvSpPr>
        <p:spPr>
          <a:xfrm>
            <a:off x="5507038" y="2263775"/>
            <a:ext cx="2493962" cy="736600"/>
          </a:xfrm>
          <a:prstGeom prst="rect">
            <a:avLst/>
          </a:prstGeom>
          <a:noFill/>
          <a:ln w="9525">
            <a:noFill/>
          </a:ln>
        </p:spPr>
        <p:txBody>
          <a:bodyPr wrap="none" anchor="t" anchorCtr="0">
            <a:spAutoFit/>
          </a:bodyPr>
          <a:lstStyle/>
          <a:p>
            <a:pPr>
              <a:lnSpc>
                <a:spcPct val="150000"/>
              </a:lnSpc>
              <a:buFont typeface="Wingdings" panose="05000000000000000000" pitchFamily="2" charset="2"/>
            </a:pPr>
            <a:r>
              <a:rPr lang="en-US" altLang="zh-CN" sz="1400">
                <a:latin typeface="Calibri" panose="020F0502020204030204" pitchFamily="34" charset="0"/>
                <a:ea typeface="宋体" panose="02010600030101010101" pitchFamily="2" charset="-122"/>
              </a:rPr>
              <a:t>Reverse warning alarms test for </a:t>
            </a:r>
          </a:p>
          <a:p>
            <a:pPr>
              <a:lnSpc>
                <a:spcPct val="150000"/>
              </a:lnSpc>
              <a:buFont typeface="Wingdings" panose="05000000000000000000" pitchFamily="2" charset="2"/>
            </a:pPr>
            <a:r>
              <a:rPr lang="en-US" altLang="zh-CN" sz="1400">
                <a:latin typeface="Calibri" panose="020F0502020204030204" pitchFamily="34" charset="0"/>
                <a:ea typeface="宋体" panose="02010600030101010101" pitchFamily="2" charset="-122"/>
              </a:rPr>
              <a:t>Earth Moving Machinery</a:t>
            </a:r>
          </a:p>
        </p:txBody>
      </p:sp>
      <p:pic>
        <p:nvPicPr>
          <p:cNvPr id="13320" name="图片 1"/>
          <p:cNvPicPr>
            <a:picLocks noChangeAspect="1"/>
          </p:cNvPicPr>
          <p:nvPr/>
        </p:nvPicPr>
        <p:blipFill>
          <a:blip r:embed="rId3"/>
          <a:srcRect b="-2159"/>
          <a:stretch>
            <a:fillRect/>
          </a:stretch>
        </p:blipFill>
        <p:spPr>
          <a:xfrm>
            <a:off x="1473200" y="914400"/>
            <a:ext cx="1939925" cy="1592263"/>
          </a:xfrm>
          <a:prstGeom prst="rect">
            <a:avLst/>
          </a:prstGeom>
          <a:noFill/>
          <a:ln w="9525">
            <a:noFill/>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a:xfrm>
            <a:off x="457200" y="-20637"/>
            <a:ext cx="8229600" cy="857250"/>
          </a:xfrm>
        </p:spPr>
        <p:txBody>
          <a:bodyPr vert="horz" wrap="square" lIns="91440" tIns="45720" rIns="91440" bIns="45720" anchor="ctr" anchorCtr="1"/>
          <a:lstStyle/>
          <a:p>
            <a:pPr>
              <a:lnSpc>
                <a:spcPct val="150000"/>
              </a:lnSpc>
            </a:pPr>
            <a:r>
              <a:rPr lang="en-US" altLang="zh-CN" sz="3200" kern="1200" dirty="0">
                <a:latin typeface="Calibri" panose="020F0502020204030204"/>
                <a:ea typeface="宋体" panose="02010600030101010101" pitchFamily="2" charset="-122"/>
              </a:rPr>
              <a:t>Conclusions</a:t>
            </a:r>
            <a:endParaRPr lang="en-US" altLang="zh-CN" sz="3200" kern="1200" dirty="0">
              <a:latin typeface="Calibri" panose="020F0502020204030204"/>
              <a:ea typeface="Arial" panose="020B0604020202020204" pitchFamily="34" charset="0"/>
            </a:endParaRPr>
          </a:p>
        </p:txBody>
      </p:sp>
      <p:sp>
        <p:nvSpPr>
          <p:cNvPr id="14338" name="Rectangle 6"/>
          <p:cNvSpPr txBox="1"/>
          <p:nvPr/>
        </p:nvSpPr>
        <p:spPr>
          <a:xfrm>
            <a:off x="8791575" y="4894263"/>
            <a:ext cx="344488" cy="242887"/>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8</a:t>
            </a:fld>
            <a:endParaRPr lang="en-US" altLang="zh-CN" sz="1200" dirty="0">
              <a:solidFill>
                <a:srgbClr val="898989"/>
              </a:solidFill>
              <a:latin typeface="Calibri" panose="020F0502020204030204" pitchFamily="34" charset="0"/>
              <a:ea typeface="宋体" panose="02010600030101010101" pitchFamily="2" charset="-122"/>
            </a:endParaRPr>
          </a:p>
        </p:txBody>
      </p:sp>
      <p:sp>
        <p:nvSpPr>
          <p:cNvPr id="14339" name="矩形 26"/>
          <p:cNvSpPr/>
          <p:nvPr/>
        </p:nvSpPr>
        <p:spPr>
          <a:xfrm>
            <a:off x="1189038" y="987425"/>
            <a:ext cx="7408863" cy="2584450"/>
          </a:xfrm>
          <a:prstGeom prst="rect">
            <a:avLst/>
          </a:prstGeom>
          <a:noFill/>
          <a:ln w="9525">
            <a:noFill/>
          </a:ln>
        </p:spPr>
        <p:txBody>
          <a:bodyPr wrap="square" anchor="t" anchorCtr="0">
            <a:spAutoFit/>
          </a:bodyPr>
          <a:lstStyle/>
          <a:p>
            <a:pPr fontAlgn="base">
              <a:lnSpc>
                <a:spcPct val="150000"/>
              </a:lnSpc>
              <a:buFont typeface="Wingdings" panose="05000000000000000000" pitchFamily="2" charset="2"/>
            </a:pPr>
            <a:endParaRPr lang="en-US" altLang="zh-CN" sz="1800" strike="noStrike" noProof="1">
              <a:latin typeface="Calibri" panose="020F0502020204030204" pitchFamily="34" charset="0"/>
              <a:ea typeface="宋体" panose="02010600030101010101" pitchFamily="2" charset="-122"/>
              <a:cs typeface="+mn-cs"/>
              <a:sym typeface="+mn-ea"/>
            </a:endParaRPr>
          </a:p>
          <a:p>
            <a:pPr marL="285750" indent="-285750" algn="l" fontAlgn="base">
              <a:lnSpc>
                <a:spcPct val="150000"/>
              </a:lnSpc>
              <a:buClrTx/>
              <a:buSzTx/>
              <a:buFont typeface="Arial" panose="020B0604020202020204" pitchFamily="34" charset="0"/>
              <a:buChar char="•"/>
            </a:pPr>
            <a:r>
              <a:rPr lang="en-US" altLang="zh-CN" sz="1800" strike="noStrike" noProof="1">
                <a:solidFill>
                  <a:schemeClr val="tx1"/>
                </a:solidFill>
                <a:latin typeface="Calibri" panose="020F0502020204030204" pitchFamily="34" charset="0"/>
                <a:ea typeface="宋体" panose="02010600030101010101" pitchFamily="2" charset="-122"/>
                <a:cs typeface="+mn-cs"/>
                <a:sym typeface="+mn-ea"/>
              </a:rPr>
              <a:t>Distinguish and harmonize RWS and AVAS when reversing</a:t>
            </a:r>
            <a:r>
              <a:rPr lang="en-US" altLang="zh-CN" sz="1800" strike="noStrike" noProof="1">
                <a:solidFill>
                  <a:schemeClr val="tx1"/>
                </a:solidFill>
                <a:latin typeface="Calibri" panose="020F0502020204030204" pitchFamily="34" charset="0"/>
                <a:ea typeface="宋体" panose="02010600030101010101" pitchFamily="2" charset="-122"/>
                <a:cs typeface="+mn-cs"/>
              </a:rPr>
              <a:t>;</a:t>
            </a:r>
            <a:endParaRPr lang="en-US" altLang="zh-CN" sz="1800" strike="noStrike" noProof="1">
              <a:latin typeface="Calibri" panose="020F0502020204030204" pitchFamily="34" charset="0"/>
            </a:endParaRPr>
          </a:p>
          <a:p>
            <a:pPr marL="285750" indent="-285750" algn="l" fontAlgn="base">
              <a:lnSpc>
                <a:spcPct val="150000"/>
              </a:lnSpc>
              <a:buClrTx/>
              <a:buSzTx/>
              <a:buFont typeface="Arial" panose="020B0604020202020204" pitchFamily="34" charset="0"/>
              <a:buChar char="•"/>
            </a:pPr>
            <a:r>
              <a:rPr lang="en-US" altLang="zh-CN" sz="1800" strike="noStrike" noProof="1">
                <a:latin typeface="Calibri" panose="020F0502020204030204" pitchFamily="34" charset="0"/>
                <a:ea typeface="宋体" panose="02010600030101010101" pitchFamily="2" charset="-122"/>
                <a:cs typeface="+mn-cs"/>
                <a:sym typeface="+mn-ea"/>
              </a:rPr>
              <a:t>Harmonize the sound levels of RWS and TRS;</a:t>
            </a:r>
          </a:p>
          <a:p>
            <a:pPr marL="285750" indent="-285750" algn="l" fontAlgn="base">
              <a:lnSpc>
                <a:spcPct val="150000"/>
              </a:lnSpc>
              <a:buClrTx/>
              <a:buSzTx/>
              <a:buFont typeface="Arial" panose="020B0604020202020204" pitchFamily="34" charset="0"/>
              <a:buChar char="•"/>
            </a:pPr>
            <a:r>
              <a:rPr lang="en-US" altLang="zh-CN" sz="1800" strike="noStrike" noProof="1">
                <a:latin typeface="Calibri" panose="020F0502020204030204" pitchFamily="34" charset="0"/>
                <a:ea typeface="宋体" panose="02010600030101010101" pitchFamily="2" charset="-122"/>
                <a:cs typeface="+mn-cs"/>
                <a:sym typeface="+mn-ea"/>
              </a:rPr>
              <a:t>Distinguish RWS and TRS under back-right turnning condition;</a:t>
            </a:r>
            <a:endParaRPr lang="en-US" altLang="zh-CN" sz="1800" strike="noStrike" noProof="1">
              <a:sym typeface="+mn-ea"/>
            </a:endParaRPr>
          </a:p>
          <a:p>
            <a:pPr marL="285750" indent="-285750" algn="l" fontAlgn="base">
              <a:lnSpc>
                <a:spcPct val="150000"/>
              </a:lnSpc>
              <a:buClrTx/>
              <a:buSzTx/>
              <a:buFont typeface="Arial" panose="020B0604020202020204" pitchFamily="34" charset="0"/>
              <a:buChar char="•"/>
            </a:pPr>
            <a:r>
              <a:rPr lang="en-US" altLang="zh-CN" sz="1800" strike="noStrike" noProof="1">
                <a:latin typeface="Calibri" panose="020F0502020204030204" pitchFamily="34" charset="0"/>
                <a:ea typeface="宋体" panose="02010600030101010101" pitchFamily="2" charset="-122"/>
                <a:cs typeface="+mn-cs"/>
                <a:sym typeface="+mn-ea"/>
              </a:rPr>
              <a:t>Harmonize the self-adjusting sound limits with Earth Moving Machinery;</a:t>
            </a:r>
            <a:endParaRPr lang="en-US" altLang="zh-CN" sz="1800" strike="noStrike" noProof="1">
              <a:sym typeface="+mn-ea"/>
            </a:endParaRPr>
          </a:p>
          <a:p>
            <a:pPr marL="285750" indent="-285750" algn="l" fontAlgn="base">
              <a:lnSpc>
                <a:spcPct val="150000"/>
              </a:lnSpc>
              <a:buClrTx/>
              <a:buSzTx/>
              <a:buFont typeface="Arial" panose="020B0604020202020204" pitchFamily="34" charset="0"/>
              <a:buChar char="•"/>
            </a:pPr>
            <a:r>
              <a:rPr lang="en-US" altLang="zh-CN" sz="1800" strike="noStrike" noProof="1">
                <a:latin typeface="Calibri" panose="020F0502020204030204" pitchFamily="34" charset="0"/>
                <a:ea typeface="宋体" panose="02010600030101010101" pitchFamily="2" charset="-122"/>
                <a:cs typeface="+mn-cs"/>
                <a:sym typeface="+mn-ea"/>
              </a:rPr>
              <a:t>Consider the necessarity of internal tests.</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I:\照片\资料图片\CATARCico.bmp"/>
          <p:cNvPicPr>
            <a:picLocks noChangeAspect="1"/>
          </p:cNvPicPr>
          <p:nvPr/>
        </p:nvPicPr>
        <p:blipFill>
          <a:blip r:embed="rId2"/>
          <a:stretch>
            <a:fillRect/>
          </a:stretch>
        </p:blipFill>
        <p:spPr>
          <a:xfrm>
            <a:off x="166688" y="366713"/>
            <a:ext cx="1011237" cy="346075"/>
          </a:xfrm>
          <a:prstGeom prst="rect">
            <a:avLst/>
          </a:prstGeom>
          <a:noFill/>
          <a:ln w="9525">
            <a:noFill/>
          </a:ln>
        </p:spPr>
      </p:pic>
      <p:sp>
        <p:nvSpPr>
          <p:cNvPr id="15365" name="Rectangle 6"/>
          <p:cNvSpPr txBox="1"/>
          <p:nvPr/>
        </p:nvSpPr>
        <p:spPr>
          <a:xfrm>
            <a:off x="8664575" y="4843463"/>
            <a:ext cx="344488" cy="180975"/>
          </a:xfrm>
          <a:prstGeom prst="rect">
            <a:avLst/>
          </a:prstGeom>
          <a:noFill/>
          <a:ln w="9525">
            <a:noFill/>
          </a:ln>
        </p:spPr>
        <p:txBody>
          <a:bodyPr anchor="ctr" anchorCtr="0"/>
          <a:lstStyle/>
          <a:p>
            <a:pPr algn="r"/>
            <a:fld id="{9A0DB2DC-4C9A-4742-B13C-FB6460FD3503}" type="slidenum">
              <a:rPr lang="en-US" altLang="zh-CN" sz="1200" dirty="0">
                <a:solidFill>
                  <a:srgbClr val="898989"/>
                </a:solidFill>
                <a:latin typeface="Calibri" panose="020F0502020204030204" pitchFamily="34" charset="0"/>
                <a:ea typeface="宋体" panose="02010600030101010101" pitchFamily="2" charset="-122"/>
              </a:rPr>
              <a:t>9</a:t>
            </a:fld>
            <a:endParaRPr lang="en-US" altLang="zh-CN" sz="1200" dirty="0">
              <a:solidFill>
                <a:srgbClr val="898989"/>
              </a:solidFill>
              <a:latin typeface="Calibri" panose="020F0502020204030204" pitchFamily="34" charset="0"/>
              <a:ea typeface="宋体" panose="02010600030101010101" pitchFamily="2" charset="-122"/>
            </a:endParaRPr>
          </a:p>
        </p:txBody>
      </p:sp>
      <p:pic>
        <p:nvPicPr>
          <p:cNvPr id="15366" name="Picture 2" descr="E:\兴趣爱好\201009瑞士7日\熟人熟事\DSC_0016.JPG"/>
          <p:cNvPicPr>
            <a:picLocks noChangeAspect="1"/>
          </p:cNvPicPr>
          <p:nvPr/>
        </p:nvPicPr>
        <p:blipFill>
          <a:blip r:embed="rId3"/>
          <a:srcRect t="31693" b="16805"/>
          <a:stretch>
            <a:fillRect/>
          </a:stretch>
        </p:blipFill>
        <p:spPr>
          <a:xfrm>
            <a:off x="0" y="1192213"/>
            <a:ext cx="9109075" cy="2316162"/>
          </a:xfrm>
          <a:prstGeom prst="rect">
            <a:avLst/>
          </a:prstGeom>
          <a:noFill/>
          <a:ln w="57150" cap="flat" cmpd="sng">
            <a:solidFill>
              <a:srgbClr val="99CCFF"/>
            </a:solidFill>
            <a:prstDash val="solid"/>
            <a:miter/>
            <a:headEnd type="none" w="med" len="med"/>
            <a:tailEnd type="none" w="med" len="med"/>
          </a:ln>
        </p:spPr>
      </p:pic>
      <p:sp>
        <p:nvSpPr>
          <p:cNvPr id="15367" name="Text Box 2"/>
          <p:cNvSpPr txBox="1"/>
          <p:nvPr/>
        </p:nvSpPr>
        <p:spPr>
          <a:xfrm>
            <a:off x="0" y="1131888"/>
            <a:ext cx="8137525" cy="677862"/>
          </a:xfrm>
          <a:prstGeom prst="rect">
            <a:avLst/>
          </a:prstGeom>
          <a:noFill/>
          <a:ln w="9525">
            <a:noFill/>
          </a:ln>
        </p:spPr>
        <p:txBody>
          <a:bodyPr lIns="0" tIns="0" rIns="0" bIns="0" anchor="t" anchorCtr="1">
            <a:spAutoFit/>
          </a:bodyPr>
          <a:lstStyle/>
          <a:p>
            <a:pPr algn="ctr"/>
            <a:r>
              <a:rPr lang="en-US" altLang="zh-CN" sz="4400" b="1" i="1" dirty="0">
                <a:latin typeface="Calibri" panose="020F0502020204030204" pitchFamily="34" charset="0"/>
                <a:ea typeface="宋体" panose="02010600030101010101" pitchFamily="2" charset="-122"/>
              </a:rPr>
              <a:t>Thanks for your attention</a:t>
            </a:r>
            <a:endParaRPr lang="en-US" altLang="zh-CN" sz="4400" i="1" dirty="0">
              <a:solidFill>
                <a:srgbClr val="000000"/>
              </a:solidFill>
              <a:latin typeface="Calibri" panose="020F0502020204030204" pitchFamily="34" charset="0"/>
              <a:ea typeface="MS PGothic" panose="020B0600070205080204" pitchFamily="34" charset="-128"/>
            </a:endParaRPr>
          </a:p>
        </p:txBody>
      </p:sp>
    </p:spTree>
  </p:cSld>
  <p:clrMapOvr>
    <a:masterClrMapping/>
  </p:clrMapOvr>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729</Words>
  <Application>Microsoft Office PowerPoint</Application>
  <PresentationFormat>On-screen Show (16:9)</PresentationFormat>
  <Paragraphs>102</Paragraphs>
  <Slides>9</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Wingdings</vt:lpstr>
      <vt:lpstr>Office 主题</vt:lpstr>
      <vt:lpstr>1_Office 主题</vt:lpstr>
      <vt:lpstr>2_Office 主题</vt:lpstr>
      <vt:lpstr>PowerPoint Presentation</vt:lpstr>
      <vt:lpstr>Introduction</vt:lpstr>
      <vt:lpstr>Contents</vt:lpstr>
      <vt:lpstr>RWS vs. AVAS</vt:lpstr>
      <vt:lpstr>RWS vs. TRS(GB/T 38694)</vt:lpstr>
      <vt:lpstr>RWS vs. TRS(GB/T 38694)</vt:lpstr>
      <vt:lpstr>Information from Earth Moving Machinery </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Klopotek Manfred</cp:lastModifiedBy>
  <cp:revision>44</cp:revision>
  <dcterms:created xsi:type="dcterms:W3CDTF">2013-03-03T08:02:00Z</dcterms:created>
  <dcterms:modified xsi:type="dcterms:W3CDTF">2021-05-25T15:33:12Z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2052-11.8.2.8808</vt:lpwstr>
  </property>
</Properties>
</file>