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10" r:id="rId3"/>
    <p:sldId id="346" r:id="rId4"/>
    <p:sldId id="311" r:id="rId5"/>
    <p:sldId id="312" r:id="rId6"/>
    <p:sldId id="329" r:id="rId7"/>
    <p:sldId id="313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out Drenthel" initials="AD" lastIdx="3" clrIdx="0">
    <p:extLst>
      <p:ext uri="{19B8F6BF-5375-455C-9EA6-DF929625EA0E}">
        <p15:presenceInfo xmlns:p15="http://schemas.microsoft.com/office/powerpoint/2012/main" userId="S::arnout@bentopresentaties.onmicrosoft.com::fae221b7-e5fa-4bf1-8f68-c6cbff18110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6B1E"/>
    <a:srgbClr val="CC3300"/>
    <a:srgbClr val="4C4C70"/>
    <a:srgbClr val="CCCC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0651C3A-4460-11DB-9652-00E08161164F}">
  <a:tblStyle styleId="{90651C3A-4460-11DB-9652-00E08161164F}" styleName="RDW transparant">
    <a:wholeTbl>
      <a:tcTxStyle>
        <a:fontRef idx="minor">
          <a:prstClr val="black"/>
        </a:fontRef>
        <a:schemeClr val="dk2"/>
      </a:tcTxStyle>
      <a:tcStyle>
        <a:tcBdr>
          <a:left>
            <a:ln w="0" cmpd="sng"/>
          </a:left>
          <a:right>
            <a:ln w="0" cmpd="sng"/>
          </a:right>
          <a:top>
            <a:ln w="0" cmpd="sng"/>
          </a:top>
          <a:bottom>
            <a:ln w="10000" cmpd="sng">
              <a:solidFill>
                <a:schemeClr val="accent2">
                  <a:tint val="80000"/>
                </a:schemeClr>
              </a:solidFill>
            </a:ln>
          </a:bottom>
          <a:insideH>
            <a:ln w="10000" cmpd="sng">
              <a:solidFill>
                <a:schemeClr val="accent2">
                  <a:tint val="80000"/>
                </a:schemeClr>
              </a:solidFill>
            </a:ln>
          </a:insideH>
          <a:insideV>
            <a:ln w="0" cmpd="sng"/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lastCol>
    <a:firstCol>
      <a:tcTxStyle b="on">
        <a:fontRef idx="minor">
          <a:prstClr val="black"/>
        </a:fontRef>
        <a:schemeClr val="dk2"/>
      </a:tcTxStyle>
      <a:tcStyle>
        <a:tcBdr/>
        <a:fill>
          <a:solidFill>
            <a:srgbClr val="EFEFF6"/>
          </a:solidFill>
        </a:fill>
      </a:tcStyle>
    </a:firstCol>
    <a:lastRow>
      <a:tcTxStyle b="on">
        <a:fontRef idx="minor">
          <a:prstClr val="black"/>
        </a:fontRef>
        <a:schemeClr val="dk2"/>
      </a:tcTxStyle>
      <a:tcStyle>
        <a:tcBdr>
          <a:top>
            <a:ln w="30000" cmpd="sng">
              <a:solidFill>
                <a:schemeClr val="accent2"/>
              </a:solidFill>
            </a:ln>
          </a:top>
          <a:bottom>
            <a:ln w="0" cmpd="sng"/>
          </a:bottom>
        </a:tcBdr>
        <a:fill>
          <a:noFill/>
        </a:fill>
      </a:tcStyle>
    </a:lastRow>
    <a:firstRow>
      <a:tcTxStyle b="on">
        <a:fontRef idx="minor">
          <a:prstClr val="black"/>
        </a:fontRef>
        <a:schemeClr val="dk2"/>
      </a:tcTxStyle>
      <a:tcStyle>
        <a:tcBdr>
          <a:bottom>
            <a:ln w="300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53" autoAdjust="0"/>
    <p:restoredTop sz="82298" autoAdjust="0"/>
  </p:normalViewPr>
  <p:slideViewPr>
    <p:cSldViewPr snapToGrid="0" snapToObjects="1">
      <p:cViewPr varScale="1">
        <p:scale>
          <a:sx n="60" d="100"/>
          <a:sy n="60" d="100"/>
        </p:scale>
        <p:origin x="942" y="66"/>
      </p:cViewPr>
      <p:guideLst/>
    </p:cSldViewPr>
  </p:slideViewPr>
  <p:outlineViewPr>
    <p:cViewPr>
      <p:scale>
        <a:sx n="33" d="100"/>
        <a:sy n="33" d="100"/>
      </p:scale>
      <p:origin x="0" y="-78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0B379D-DAE3-41E3-AFDF-317A7D32B343}" type="doc">
      <dgm:prSet loTypeId="urn:microsoft.com/office/officeart/2005/8/layout/cycle2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DA95B7B4-17B5-4962-BB30-7901492683C8}">
      <dgm:prSet phldrT="[Text]" custT="1"/>
      <dgm:spPr/>
      <dgm:t>
        <a:bodyPr/>
        <a:lstStyle/>
        <a:p>
          <a:r>
            <a:rPr lang="en-US" sz="1600" b="1" dirty="0" smtClean="0"/>
            <a:t>Safety policy and objectives </a:t>
          </a:r>
          <a:endParaRPr lang="en-US" dirty="0"/>
        </a:p>
      </dgm:t>
    </dgm:pt>
    <dgm:pt modelId="{3B1FEA63-A8D4-4119-91DB-18BE0B840AA9}" type="parTrans" cxnId="{C6CCC542-A455-4BFB-85EB-1F70E3BA6ABC}">
      <dgm:prSet/>
      <dgm:spPr/>
      <dgm:t>
        <a:bodyPr/>
        <a:lstStyle/>
        <a:p>
          <a:endParaRPr lang="en-US"/>
        </a:p>
      </dgm:t>
    </dgm:pt>
    <dgm:pt modelId="{714F4396-5633-4B4B-BBF8-799AB5587331}" type="sibTrans" cxnId="{C6CCC542-A455-4BFB-85EB-1F70E3BA6ABC}">
      <dgm:prSet/>
      <dgm:spPr/>
      <dgm:t>
        <a:bodyPr/>
        <a:lstStyle/>
        <a:p>
          <a:endParaRPr lang="en-US"/>
        </a:p>
      </dgm:t>
    </dgm:pt>
    <dgm:pt modelId="{A3FFC0DE-FD95-4B00-89E4-9861C0A52369}">
      <dgm:prSet custT="1"/>
      <dgm:spPr/>
      <dgm:t>
        <a:bodyPr/>
        <a:lstStyle/>
        <a:p>
          <a:r>
            <a:rPr lang="en-US" sz="1600" b="1" dirty="0" smtClean="0"/>
            <a:t>Safety Risk Management</a:t>
          </a:r>
          <a:endParaRPr lang="en-US" sz="1600" b="1" dirty="0"/>
        </a:p>
      </dgm:t>
    </dgm:pt>
    <dgm:pt modelId="{032165C3-A729-4817-9F79-9242C06B9342}" type="parTrans" cxnId="{55F21F5D-31CA-4332-8CC6-7332E07AB0B6}">
      <dgm:prSet/>
      <dgm:spPr/>
      <dgm:t>
        <a:bodyPr/>
        <a:lstStyle/>
        <a:p>
          <a:endParaRPr lang="en-US"/>
        </a:p>
      </dgm:t>
    </dgm:pt>
    <dgm:pt modelId="{866E6267-EF1D-45F2-A58A-78D33AECA752}" type="sibTrans" cxnId="{55F21F5D-31CA-4332-8CC6-7332E07AB0B6}">
      <dgm:prSet/>
      <dgm:spPr/>
      <dgm:t>
        <a:bodyPr/>
        <a:lstStyle/>
        <a:p>
          <a:endParaRPr lang="en-US"/>
        </a:p>
      </dgm:t>
    </dgm:pt>
    <dgm:pt modelId="{9EB9A901-6B78-4DD3-852D-D834C635B623}">
      <dgm:prSet custT="1"/>
      <dgm:spPr/>
      <dgm:t>
        <a:bodyPr/>
        <a:lstStyle/>
        <a:p>
          <a:r>
            <a:rPr lang="en-US" sz="1600" b="1" dirty="0" smtClean="0"/>
            <a:t>Safety assurance </a:t>
          </a:r>
          <a:endParaRPr lang="en-US" sz="1600" b="1" dirty="0"/>
        </a:p>
      </dgm:t>
    </dgm:pt>
    <dgm:pt modelId="{0596D3C5-D39C-42EE-92B5-EBC84540B959}" type="parTrans" cxnId="{87071769-D57E-414F-9044-48DCD6C4244B}">
      <dgm:prSet/>
      <dgm:spPr/>
      <dgm:t>
        <a:bodyPr/>
        <a:lstStyle/>
        <a:p>
          <a:endParaRPr lang="en-US"/>
        </a:p>
      </dgm:t>
    </dgm:pt>
    <dgm:pt modelId="{C0998B26-AFB6-475F-B79D-EC9C933F8AEF}" type="sibTrans" cxnId="{87071769-D57E-414F-9044-48DCD6C4244B}">
      <dgm:prSet/>
      <dgm:spPr/>
      <dgm:t>
        <a:bodyPr/>
        <a:lstStyle/>
        <a:p>
          <a:endParaRPr lang="en-US"/>
        </a:p>
      </dgm:t>
    </dgm:pt>
    <dgm:pt modelId="{0768F69D-A303-467C-B38E-01384FB21F4D}">
      <dgm:prSet custT="1"/>
      <dgm:spPr/>
      <dgm:t>
        <a:bodyPr/>
        <a:lstStyle/>
        <a:p>
          <a:r>
            <a:rPr lang="en-US" sz="1600" b="1" dirty="0" smtClean="0"/>
            <a:t>Safety promotion </a:t>
          </a:r>
          <a:endParaRPr lang="en-US" sz="1600" b="1" dirty="0"/>
        </a:p>
      </dgm:t>
    </dgm:pt>
    <dgm:pt modelId="{779835EC-8C86-4E55-8FB7-B9E6F3585D8F}" type="parTrans" cxnId="{5E56518B-D55C-4842-BCC9-EBD16469624E}">
      <dgm:prSet/>
      <dgm:spPr/>
      <dgm:t>
        <a:bodyPr/>
        <a:lstStyle/>
        <a:p>
          <a:endParaRPr lang="en-US"/>
        </a:p>
      </dgm:t>
    </dgm:pt>
    <dgm:pt modelId="{5600CAA6-6C73-4CE0-8E26-1FBD0E272A5F}" type="sibTrans" cxnId="{5E56518B-D55C-4842-BCC9-EBD16469624E}">
      <dgm:prSet/>
      <dgm:spPr/>
      <dgm:t>
        <a:bodyPr/>
        <a:lstStyle/>
        <a:p>
          <a:endParaRPr lang="en-US"/>
        </a:p>
      </dgm:t>
    </dgm:pt>
    <dgm:pt modelId="{E4D159A2-5222-4BBE-B145-5AB7B3CD7567}" type="pres">
      <dgm:prSet presAssocID="{E40B379D-DAE3-41E3-AFDF-317A7D32B34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9248A10-184C-466E-9861-A617E6171D15}" type="pres">
      <dgm:prSet presAssocID="{DA95B7B4-17B5-4962-BB30-7901492683C8}" presName="node" presStyleLbl="node1" presStyleIdx="0" presStyleCnt="4" custScaleX="149814" custScaleY="1249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48B184-BE70-4A2A-8DDA-577B1318EBF4}" type="pres">
      <dgm:prSet presAssocID="{714F4396-5633-4B4B-BBF8-799AB5587331}" presName="sibTrans" presStyleLbl="sibTrans2D1" presStyleIdx="0" presStyleCnt="4"/>
      <dgm:spPr/>
      <dgm:t>
        <a:bodyPr/>
        <a:lstStyle/>
        <a:p>
          <a:endParaRPr lang="en-US"/>
        </a:p>
      </dgm:t>
    </dgm:pt>
    <dgm:pt modelId="{EFAE166D-0579-495B-9696-99D338C32C9C}" type="pres">
      <dgm:prSet presAssocID="{714F4396-5633-4B4B-BBF8-799AB5587331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BBB8268D-3711-411C-9622-0AB2E49B5E84}" type="pres">
      <dgm:prSet presAssocID="{A3FFC0DE-FD95-4B00-89E4-9861C0A52369}" presName="node" presStyleLbl="node1" presStyleIdx="1" presStyleCnt="4" custScaleX="149814" custScaleY="1249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38F584-3C7C-4CC4-8570-5B3075387AA5}" type="pres">
      <dgm:prSet presAssocID="{866E6267-EF1D-45F2-A58A-78D33AECA75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88A580D6-15E4-4D80-86F6-EF12B17D06EB}" type="pres">
      <dgm:prSet presAssocID="{866E6267-EF1D-45F2-A58A-78D33AECA75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6627F675-5542-4DD4-A59C-39664B591393}" type="pres">
      <dgm:prSet presAssocID="{9EB9A901-6B78-4DD3-852D-D834C635B623}" presName="node" presStyleLbl="node1" presStyleIdx="2" presStyleCnt="4" custScaleX="149814" custScaleY="1249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4BEF12-D1A7-4F82-A826-FD49BF0B0808}" type="pres">
      <dgm:prSet presAssocID="{C0998B26-AFB6-475F-B79D-EC9C933F8AEF}" presName="sibTrans" presStyleLbl="sibTrans2D1" presStyleIdx="2" presStyleCnt="4"/>
      <dgm:spPr/>
      <dgm:t>
        <a:bodyPr/>
        <a:lstStyle/>
        <a:p>
          <a:endParaRPr lang="en-US"/>
        </a:p>
      </dgm:t>
    </dgm:pt>
    <dgm:pt modelId="{CECA7E59-61CA-47DE-A43C-09D6DBD0281F}" type="pres">
      <dgm:prSet presAssocID="{C0998B26-AFB6-475F-B79D-EC9C933F8AEF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CBBA02F8-62D3-4C1B-9CC0-7C288ADF2A71}" type="pres">
      <dgm:prSet presAssocID="{0768F69D-A303-467C-B38E-01384FB21F4D}" presName="node" presStyleLbl="node1" presStyleIdx="3" presStyleCnt="4" custScaleX="149814" custScaleY="1249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768AB3-B0AB-4760-9F3A-53365052A685}" type="pres">
      <dgm:prSet presAssocID="{5600CAA6-6C73-4CE0-8E26-1FBD0E272A5F}" presName="sibTrans" presStyleLbl="sibTrans2D1" presStyleIdx="3" presStyleCnt="4"/>
      <dgm:spPr/>
      <dgm:t>
        <a:bodyPr/>
        <a:lstStyle/>
        <a:p>
          <a:endParaRPr lang="en-US"/>
        </a:p>
      </dgm:t>
    </dgm:pt>
    <dgm:pt modelId="{CE0B5FAD-EBA5-44A8-8890-DFD3DDAB4FE5}" type="pres">
      <dgm:prSet presAssocID="{5600CAA6-6C73-4CE0-8E26-1FBD0E272A5F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8E678328-EAA4-46CC-B479-8501944850D1}" type="presOf" srcId="{714F4396-5633-4B4B-BBF8-799AB5587331}" destId="{EFAE166D-0579-495B-9696-99D338C32C9C}" srcOrd="1" destOrd="0" presId="urn:microsoft.com/office/officeart/2005/8/layout/cycle2"/>
    <dgm:cxn modelId="{E71237FD-F78C-4160-A916-EE468B8B8F8F}" type="presOf" srcId="{C0998B26-AFB6-475F-B79D-EC9C933F8AEF}" destId="{1A4BEF12-D1A7-4F82-A826-FD49BF0B0808}" srcOrd="0" destOrd="0" presId="urn:microsoft.com/office/officeart/2005/8/layout/cycle2"/>
    <dgm:cxn modelId="{8B1ABD39-E94C-422C-B395-3B42039F12C8}" type="presOf" srcId="{DA95B7B4-17B5-4962-BB30-7901492683C8}" destId="{69248A10-184C-466E-9861-A617E6171D15}" srcOrd="0" destOrd="0" presId="urn:microsoft.com/office/officeart/2005/8/layout/cycle2"/>
    <dgm:cxn modelId="{8F483E00-32D5-4BFC-95DB-F927B2EA2236}" type="presOf" srcId="{E40B379D-DAE3-41E3-AFDF-317A7D32B343}" destId="{E4D159A2-5222-4BBE-B145-5AB7B3CD7567}" srcOrd="0" destOrd="0" presId="urn:microsoft.com/office/officeart/2005/8/layout/cycle2"/>
    <dgm:cxn modelId="{0A5431F0-2581-408C-ABE7-0A64CED6168B}" type="presOf" srcId="{0768F69D-A303-467C-B38E-01384FB21F4D}" destId="{CBBA02F8-62D3-4C1B-9CC0-7C288ADF2A71}" srcOrd="0" destOrd="0" presId="urn:microsoft.com/office/officeart/2005/8/layout/cycle2"/>
    <dgm:cxn modelId="{A4CB5A5A-EFCB-41AC-B623-74D35CF14F98}" type="presOf" srcId="{866E6267-EF1D-45F2-A58A-78D33AECA752}" destId="{5A38F584-3C7C-4CC4-8570-5B3075387AA5}" srcOrd="0" destOrd="0" presId="urn:microsoft.com/office/officeart/2005/8/layout/cycle2"/>
    <dgm:cxn modelId="{5D9D14D4-2FA5-4633-A081-F7ADFA390748}" type="presOf" srcId="{5600CAA6-6C73-4CE0-8E26-1FBD0E272A5F}" destId="{E4768AB3-B0AB-4760-9F3A-53365052A685}" srcOrd="0" destOrd="0" presId="urn:microsoft.com/office/officeart/2005/8/layout/cycle2"/>
    <dgm:cxn modelId="{F963F5A6-CB89-4D9D-A192-F09A733CB1BC}" type="presOf" srcId="{C0998B26-AFB6-475F-B79D-EC9C933F8AEF}" destId="{CECA7E59-61CA-47DE-A43C-09D6DBD0281F}" srcOrd="1" destOrd="0" presId="urn:microsoft.com/office/officeart/2005/8/layout/cycle2"/>
    <dgm:cxn modelId="{55F21F5D-31CA-4332-8CC6-7332E07AB0B6}" srcId="{E40B379D-DAE3-41E3-AFDF-317A7D32B343}" destId="{A3FFC0DE-FD95-4B00-89E4-9861C0A52369}" srcOrd="1" destOrd="0" parTransId="{032165C3-A729-4817-9F79-9242C06B9342}" sibTransId="{866E6267-EF1D-45F2-A58A-78D33AECA752}"/>
    <dgm:cxn modelId="{AA4F427B-E07B-4683-93FA-4983AEC0E74C}" type="presOf" srcId="{866E6267-EF1D-45F2-A58A-78D33AECA752}" destId="{88A580D6-15E4-4D80-86F6-EF12B17D06EB}" srcOrd="1" destOrd="0" presId="urn:microsoft.com/office/officeart/2005/8/layout/cycle2"/>
    <dgm:cxn modelId="{C6CCC542-A455-4BFB-85EB-1F70E3BA6ABC}" srcId="{E40B379D-DAE3-41E3-AFDF-317A7D32B343}" destId="{DA95B7B4-17B5-4962-BB30-7901492683C8}" srcOrd="0" destOrd="0" parTransId="{3B1FEA63-A8D4-4119-91DB-18BE0B840AA9}" sibTransId="{714F4396-5633-4B4B-BBF8-799AB5587331}"/>
    <dgm:cxn modelId="{B2113E80-F19C-4EE0-BF3A-4C761F1612A1}" type="presOf" srcId="{9EB9A901-6B78-4DD3-852D-D834C635B623}" destId="{6627F675-5542-4DD4-A59C-39664B591393}" srcOrd="0" destOrd="0" presId="urn:microsoft.com/office/officeart/2005/8/layout/cycle2"/>
    <dgm:cxn modelId="{C6819942-8E86-405F-9AD8-3B6AF6DC0749}" type="presOf" srcId="{5600CAA6-6C73-4CE0-8E26-1FBD0E272A5F}" destId="{CE0B5FAD-EBA5-44A8-8890-DFD3DDAB4FE5}" srcOrd="1" destOrd="0" presId="urn:microsoft.com/office/officeart/2005/8/layout/cycle2"/>
    <dgm:cxn modelId="{610C4F8C-6AA4-45B0-9D04-5EBF5DAF84CE}" type="presOf" srcId="{A3FFC0DE-FD95-4B00-89E4-9861C0A52369}" destId="{BBB8268D-3711-411C-9622-0AB2E49B5E84}" srcOrd="0" destOrd="0" presId="urn:microsoft.com/office/officeart/2005/8/layout/cycle2"/>
    <dgm:cxn modelId="{87071769-D57E-414F-9044-48DCD6C4244B}" srcId="{E40B379D-DAE3-41E3-AFDF-317A7D32B343}" destId="{9EB9A901-6B78-4DD3-852D-D834C635B623}" srcOrd="2" destOrd="0" parTransId="{0596D3C5-D39C-42EE-92B5-EBC84540B959}" sibTransId="{C0998B26-AFB6-475F-B79D-EC9C933F8AEF}"/>
    <dgm:cxn modelId="{2B91BF3B-B293-4469-8F7E-8BD6DAE81A47}" type="presOf" srcId="{714F4396-5633-4B4B-BBF8-799AB5587331}" destId="{0A48B184-BE70-4A2A-8DDA-577B1318EBF4}" srcOrd="0" destOrd="0" presId="urn:microsoft.com/office/officeart/2005/8/layout/cycle2"/>
    <dgm:cxn modelId="{5E56518B-D55C-4842-BCC9-EBD16469624E}" srcId="{E40B379D-DAE3-41E3-AFDF-317A7D32B343}" destId="{0768F69D-A303-467C-B38E-01384FB21F4D}" srcOrd="3" destOrd="0" parTransId="{779835EC-8C86-4E55-8FB7-B9E6F3585D8F}" sibTransId="{5600CAA6-6C73-4CE0-8E26-1FBD0E272A5F}"/>
    <dgm:cxn modelId="{F8BA9E78-B3A6-4274-9BF4-04B60AA85A26}" type="presParOf" srcId="{E4D159A2-5222-4BBE-B145-5AB7B3CD7567}" destId="{69248A10-184C-466E-9861-A617E6171D15}" srcOrd="0" destOrd="0" presId="urn:microsoft.com/office/officeart/2005/8/layout/cycle2"/>
    <dgm:cxn modelId="{6CBFAC0F-7600-49CA-B93A-A4332EB60C90}" type="presParOf" srcId="{E4D159A2-5222-4BBE-B145-5AB7B3CD7567}" destId="{0A48B184-BE70-4A2A-8DDA-577B1318EBF4}" srcOrd="1" destOrd="0" presId="urn:microsoft.com/office/officeart/2005/8/layout/cycle2"/>
    <dgm:cxn modelId="{9C98EFF1-2FAB-460B-BD8B-19DD494C6F82}" type="presParOf" srcId="{0A48B184-BE70-4A2A-8DDA-577B1318EBF4}" destId="{EFAE166D-0579-495B-9696-99D338C32C9C}" srcOrd="0" destOrd="0" presId="urn:microsoft.com/office/officeart/2005/8/layout/cycle2"/>
    <dgm:cxn modelId="{61EAE5D4-7877-4F08-B108-0F8878F1A658}" type="presParOf" srcId="{E4D159A2-5222-4BBE-B145-5AB7B3CD7567}" destId="{BBB8268D-3711-411C-9622-0AB2E49B5E84}" srcOrd="2" destOrd="0" presId="urn:microsoft.com/office/officeart/2005/8/layout/cycle2"/>
    <dgm:cxn modelId="{BCA04077-3E70-4A49-B4DD-BA1B7B4BEC1D}" type="presParOf" srcId="{E4D159A2-5222-4BBE-B145-5AB7B3CD7567}" destId="{5A38F584-3C7C-4CC4-8570-5B3075387AA5}" srcOrd="3" destOrd="0" presId="urn:microsoft.com/office/officeart/2005/8/layout/cycle2"/>
    <dgm:cxn modelId="{E6ADB86F-9B12-482D-9A5E-C246CF627644}" type="presParOf" srcId="{5A38F584-3C7C-4CC4-8570-5B3075387AA5}" destId="{88A580D6-15E4-4D80-86F6-EF12B17D06EB}" srcOrd="0" destOrd="0" presId="urn:microsoft.com/office/officeart/2005/8/layout/cycle2"/>
    <dgm:cxn modelId="{176812B4-D9A5-4651-B78F-856D71516BD0}" type="presParOf" srcId="{E4D159A2-5222-4BBE-B145-5AB7B3CD7567}" destId="{6627F675-5542-4DD4-A59C-39664B591393}" srcOrd="4" destOrd="0" presId="urn:microsoft.com/office/officeart/2005/8/layout/cycle2"/>
    <dgm:cxn modelId="{D51B64A2-E37C-4D50-AF14-D224E1147A9D}" type="presParOf" srcId="{E4D159A2-5222-4BBE-B145-5AB7B3CD7567}" destId="{1A4BEF12-D1A7-4F82-A826-FD49BF0B0808}" srcOrd="5" destOrd="0" presId="urn:microsoft.com/office/officeart/2005/8/layout/cycle2"/>
    <dgm:cxn modelId="{652F2CB3-6B66-491E-8313-2B58A0609A33}" type="presParOf" srcId="{1A4BEF12-D1A7-4F82-A826-FD49BF0B0808}" destId="{CECA7E59-61CA-47DE-A43C-09D6DBD0281F}" srcOrd="0" destOrd="0" presId="urn:microsoft.com/office/officeart/2005/8/layout/cycle2"/>
    <dgm:cxn modelId="{5823FAD5-549F-4B4D-A52E-A75DACB35EC6}" type="presParOf" srcId="{E4D159A2-5222-4BBE-B145-5AB7B3CD7567}" destId="{CBBA02F8-62D3-4C1B-9CC0-7C288ADF2A71}" srcOrd="6" destOrd="0" presId="urn:microsoft.com/office/officeart/2005/8/layout/cycle2"/>
    <dgm:cxn modelId="{EA8A9733-D47B-41EB-8450-F99C374E15FC}" type="presParOf" srcId="{E4D159A2-5222-4BBE-B145-5AB7B3CD7567}" destId="{E4768AB3-B0AB-4760-9F3A-53365052A685}" srcOrd="7" destOrd="0" presId="urn:microsoft.com/office/officeart/2005/8/layout/cycle2"/>
    <dgm:cxn modelId="{3AAFEB89-5115-4014-9E32-9352339EB156}" type="presParOf" srcId="{E4768AB3-B0AB-4760-9F3A-53365052A685}" destId="{CE0B5FAD-EBA5-44A8-8890-DFD3DDAB4FE5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AFC5939-9FAB-491F-A754-053FD5AE9B37}" type="doc">
      <dgm:prSet loTypeId="urn:microsoft.com/office/officeart/2005/8/layout/orgChart1" loCatId="hierarchy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8B104A76-6B23-4260-B969-CA0265851D59}">
      <dgm:prSet phldrT="[Text]"/>
      <dgm:spPr/>
      <dgm:t>
        <a:bodyPr/>
        <a:lstStyle/>
        <a:p>
          <a:r>
            <a:rPr lang="en-US"/>
            <a:t>Safety Policy</a:t>
          </a:r>
        </a:p>
      </dgm:t>
    </dgm:pt>
    <dgm:pt modelId="{12CC5C24-5183-4C25-9CAA-CF8BBDA65BF5}" type="parTrans" cxnId="{11915918-065B-4E74-B83C-C11A82FEBCBE}">
      <dgm:prSet/>
      <dgm:spPr/>
      <dgm:t>
        <a:bodyPr/>
        <a:lstStyle/>
        <a:p>
          <a:endParaRPr lang="en-US"/>
        </a:p>
      </dgm:t>
    </dgm:pt>
    <dgm:pt modelId="{E67AE02C-6649-4EA6-949A-E9390AF1343B}" type="sibTrans" cxnId="{11915918-065B-4E74-B83C-C11A82FEBCBE}">
      <dgm:prSet/>
      <dgm:spPr/>
      <dgm:t>
        <a:bodyPr/>
        <a:lstStyle/>
        <a:p>
          <a:endParaRPr lang="en-US"/>
        </a:p>
      </dgm:t>
    </dgm:pt>
    <dgm:pt modelId="{5EC365CE-F683-4972-8AAA-FD0E22BC628C}">
      <dgm:prSet phldrT="[Text]"/>
      <dgm:spPr/>
      <dgm:t>
        <a:bodyPr/>
        <a:lstStyle/>
        <a:p>
          <a:r>
            <a:rPr lang="en-US"/>
            <a:t>Organizational Involvemnt</a:t>
          </a:r>
        </a:p>
      </dgm:t>
    </dgm:pt>
    <dgm:pt modelId="{984D1C8F-C6BB-4005-AC08-8FBF2B0E9B5C}" type="parTrans" cxnId="{31638F36-F7A7-4C9F-9A58-DD1E44127421}">
      <dgm:prSet/>
      <dgm:spPr/>
      <dgm:t>
        <a:bodyPr/>
        <a:lstStyle/>
        <a:p>
          <a:endParaRPr lang="en-US"/>
        </a:p>
      </dgm:t>
    </dgm:pt>
    <dgm:pt modelId="{6A395CC1-B55B-46C3-8649-12613720BB16}" type="sibTrans" cxnId="{31638F36-F7A7-4C9F-9A58-DD1E44127421}">
      <dgm:prSet/>
      <dgm:spPr/>
      <dgm:t>
        <a:bodyPr/>
        <a:lstStyle/>
        <a:p>
          <a:endParaRPr lang="en-US"/>
        </a:p>
      </dgm:t>
    </dgm:pt>
    <dgm:pt modelId="{FA80F3FB-DC2C-40AA-AD58-D3AD51606041}">
      <dgm:prSet phldrT="[Text]"/>
      <dgm:spPr/>
      <dgm:t>
        <a:bodyPr/>
        <a:lstStyle/>
        <a:p>
          <a:r>
            <a:rPr lang="en-US" dirty="0"/>
            <a:t>Roles and </a:t>
          </a:r>
          <a:r>
            <a:rPr lang="en-US" dirty="0" smtClean="0"/>
            <a:t>responsibilities</a:t>
          </a:r>
          <a:endParaRPr lang="en-US" dirty="0"/>
        </a:p>
      </dgm:t>
    </dgm:pt>
    <dgm:pt modelId="{8AFC8EE6-3DAE-434E-B024-B4E9E1C16A60}" type="parTrans" cxnId="{BA8E612B-49F8-42E2-B570-E111D9F1BC77}">
      <dgm:prSet/>
      <dgm:spPr/>
      <dgm:t>
        <a:bodyPr/>
        <a:lstStyle/>
        <a:p>
          <a:endParaRPr lang="en-US"/>
        </a:p>
      </dgm:t>
    </dgm:pt>
    <dgm:pt modelId="{F52DB3CF-2CA7-4090-8F41-11BC4B176820}" type="sibTrans" cxnId="{BA8E612B-49F8-42E2-B570-E111D9F1BC77}">
      <dgm:prSet/>
      <dgm:spPr/>
      <dgm:t>
        <a:bodyPr/>
        <a:lstStyle/>
        <a:p>
          <a:endParaRPr lang="en-US"/>
        </a:p>
      </dgm:t>
    </dgm:pt>
    <dgm:pt modelId="{CF38B2F0-A6CE-4795-9B9B-013375BEB783}">
      <dgm:prSet phldrT="[Text]"/>
      <dgm:spPr/>
      <dgm:t>
        <a:bodyPr/>
        <a:lstStyle/>
        <a:p>
          <a:r>
            <a:rPr lang="en-US"/>
            <a:t>SMS Documentation</a:t>
          </a:r>
        </a:p>
      </dgm:t>
    </dgm:pt>
    <dgm:pt modelId="{668EB836-6BBE-4B75-AA7B-92F60356911E}" type="parTrans" cxnId="{B4125784-0256-4E80-A7A5-E1B18A4BD374}">
      <dgm:prSet/>
      <dgm:spPr/>
      <dgm:t>
        <a:bodyPr/>
        <a:lstStyle/>
        <a:p>
          <a:endParaRPr lang="en-US"/>
        </a:p>
      </dgm:t>
    </dgm:pt>
    <dgm:pt modelId="{D1D4013A-E0D5-423F-BDA1-CDD39729C5E1}" type="sibTrans" cxnId="{B4125784-0256-4E80-A7A5-E1B18A4BD374}">
      <dgm:prSet/>
      <dgm:spPr/>
      <dgm:t>
        <a:bodyPr/>
        <a:lstStyle/>
        <a:p>
          <a:endParaRPr lang="en-US"/>
        </a:p>
      </dgm:t>
    </dgm:pt>
    <dgm:pt modelId="{EE20C488-8F31-4CB4-9675-57A5C44BEC87}">
      <dgm:prSet phldrT="[Text]"/>
      <dgm:spPr/>
      <dgm:t>
        <a:bodyPr/>
        <a:lstStyle/>
        <a:p>
          <a:r>
            <a:rPr lang="en-US"/>
            <a:t>Co-ordination of emergency response planning</a:t>
          </a:r>
        </a:p>
      </dgm:t>
    </dgm:pt>
    <dgm:pt modelId="{A9EDCF6B-E3C5-41F0-9855-51B9EC4C5373}" type="parTrans" cxnId="{65B11BFD-3055-459E-A903-E30183BE1461}">
      <dgm:prSet/>
      <dgm:spPr/>
      <dgm:t>
        <a:bodyPr/>
        <a:lstStyle/>
        <a:p>
          <a:endParaRPr lang="en-US"/>
        </a:p>
      </dgm:t>
    </dgm:pt>
    <dgm:pt modelId="{3BFB0C7D-6DDD-47B3-9333-913052FB9363}" type="sibTrans" cxnId="{65B11BFD-3055-459E-A903-E30183BE1461}">
      <dgm:prSet/>
      <dgm:spPr/>
      <dgm:t>
        <a:bodyPr/>
        <a:lstStyle/>
        <a:p>
          <a:endParaRPr lang="en-US"/>
        </a:p>
      </dgm:t>
    </dgm:pt>
    <dgm:pt modelId="{60068DE0-66C6-4363-9BF3-2D038BDE787D}" type="pres">
      <dgm:prSet presAssocID="{0AFC5939-9FAB-491F-A754-053FD5AE9B3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BB0E3BE1-6EF4-4DC2-A826-54875D23DE1A}" type="pres">
      <dgm:prSet presAssocID="{8B104A76-6B23-4260-B969-CA0265851D59}" presName="hierRoot1" presStyleCnt="0">
        <dgm:presLayoutVars>
          <dgm:hierBranch val="init"/>
        </dgm:presLayoutVars>
      </dgm:prSet>
      <dgm:spPr/>
    </dgm:pt>
    <dgm:pt modelId="{3D012782-BD68-4A8A-8CBB-7D203EAB68A8}" type="pres">
      <dgm:prSet presAssocID="{8B104A76-6B23-4260-B969-CA0265851D59}" presName="rootComposite1" presStyleCnt="0"/>
      <dgm:spPr/>
    </dgm:pt>
    <dgm:pt modelId="{ADAD9CC1-0FD8-4252-A769-4C2370520D74}" type="pres">
      <dgm:prSet presAssocID="{8B104A76-6B23-4260-B969-CA0265851D5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E33682-55CE-42B8-BEA1-DCBDC0148A87}" type="pres">
      <dgm:prSet presAssocID="{8B104A76-6B23-4260-B969-CA0265851D5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C8844FF0-A703-457C-860F-6F53FF6DDEA1}" type="pres">
      <dgm:prSet presAssocID="{8B104A76-6B23-4260-B969-CA0265851D59}" presName="hierChild2" presStyleCnt="0"/>
      <dgm:spPr/>
    </dgm:pt>
    <dgm:pt modelId="{A836DE31-D02D-46BD-82DE-E1E061290B93}" type="pres">
      <dgm:prSet presAssocID="{984D1C8F-C6BB-4005-AC08-8FBF2B0E9B5C}" presName="Name37" presStyleLbl="parChTrans1D2" presStyleIdx="0" presStyleCnt="4"/>
      <dgm:spPr/>
      <dgm:t>
        <a:bodyPr/>
        <a:lstStyle/>
        <a:p>
          <a:endParaRPr lang="en-US"/>
        </a:p>
      </dgm:t>
    </dgm:pt>
    <dgm:pt modelId="{C9E464F2-B86E-46B0-A193-C2353FCC679C}" type="pres">
      <dgm:prSet presAssocID="{5EC365CE-F683-4972-8AAA-FD0E22BC628C}" presName="hierRoot2" presStyleCnt="0">
        <dgm:presLayoutVars>
          <dgm:hierBranch val="init"/>
        </dgm:presLayoutVars>
      </dgm:prSet>
      <dgm:spPr/>
    </dgm:pt>
    <dgm:pt modelId="{56751926-432E-46A8-B72C-86BA73783EEC}" type="pres">
      <dgm:prSet presAssocID="{5EC365CE-F683-4972-8AAA-FD0E22BC628C}" presName="rootComposite" presStyleCnt="0"/>
      <dgm:spPr/>
    </dgm:pt>
    <dgm:pt modelId="{6988C7A2-59F7-45DA-800F-F4A54F5EA014}" type="pres">
      <dgm:prSet presAssocID="{5EC365CE-F683-4972-8AAA-FD0E22BC628C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E9C453D-879B-4D75-96BA-7898A667CE7A}" type="pres">
      <dgm:prSet presAssocID="{5EC365CE-F683-4972-8AAA-FD0E22BC628C}" presName="rootConnector" presStyleLbl="node2" presStyleIdx="0" presStyleCnt="4"/>
      <dgm:spPr/>
      <dgm:t>
        <a:bodyPr/>
        <a:lstStyle/>
        <a:p>
          <a:endParaRPr lang="en-US"/>
        </a:p>
      </dgm:t>
    </dgm:pt>
    <dgm:pt modelId="{EB6FA984-06E7-475D-B411-85FFE9E4DD9F}" type="pres">
      <dgm:prSet presAssocID="{5EC365CE-F683-4972-8AAA-FD0E22BC628C}" presName="hierChild4" presStyleCnt="0"/>
      <dgm:spPr/>
    </dgm:pt>
    <dgm:pt modelId="{D7FB8E5C-AD2D-45F4-B4AE-7A40BAAE2070}" type="pres">
      <dgm:prSet presAssocID="{5EC365CE-F683-4972-8AAA-FD0E22BC628C}" presName="hierChild5" presStyleCnt="0"/>
      <dgm:spPr/>
    </dgm:pt>
    <dgm:pt modelId="{41747071-1C24-434D-8C4D-36D029FB744A}" type="pres">
      <dgm:prSet presAssocID="{8AFC8EE6-3DAE-434E-B024-B4E9E1C16A60}" presName="Name37" presStyleLbl="parChTrans1D2" presStyleIdx="1" presStyleCnt="4"/>
      <dgm:spPr/>
      <dgm:t>
        <a:bodyPr/>
        <a:lstStyle/>
        <a:p>
          <a:endParaRPr lang="en-US"/>
        </a:p>
      </dgm:t>
    </dgm:pt>
    <dgm:pt modelId="{2B35BE62-45CF-4C10-BA0E-15655FDD18F2}" type="pres">
      <dgm:prSet presAssocID="{FA80F3FB-DC2C-40AA-AD58-D3AD51606041}" presName="hierRoot2" presStyleCnt="0">
        <dgm:presLayoutVars>
          <dgm:hierBranch val="init"/>
        </dgm:presLayoutVars>
      </dgm:prSet>
      <dgm:spPr/>
    </dgm:pt>
    <dgm:pt modelId="{E5C2AC99-554F-4ED3-9EEB-F10E38C88650}" type="pres">
      <dgm:prSet presAssocID="{FA80F3FB-DC2C-40AA-AD58-D3AD51606041}" presName="rootComposite" presStyleCnt="0"/>
      <dgm:spPr/>
    </dgm:pt>
    <dgm:pt modelId="{C0CE932C-35B6-4592-8790-B5E1D6606164}" type="pres">
      <dgm:prSet presAssocID="{FA80F3FB-DC2C-40AA-AD58-D3AD51606041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7BDCCF9-9A5D-4B37-94F1-13DBD3F7EADA}" type="pres">
      <dgm:prSet presAssocID="{FA80F3FB-DC2C-40AA-AD58-D3AD51606041}" presName="rootConnector" presStyleLbl="node2" presStyleIdx="1" presStyleCnt="4"/>
      <dgm:spPr/>
      <dgm:t>
        <a:bodyPr/>
        <a:lstStyle/>
        <a:p>
          <a:endParaRPr lang="en-US"/>
        </a:p>
      </dgm:t>
    </dgm:pt>
    <dgm:pt modelId="{5BC73044-8270-4A48-AC54-21BE9D29F26F}" type="pres">
      <dgm:prSet presAssocID="{FA80F3FB-DC2C-40AA-AD58-D3AD51606041}" presName="hierChild4" presStyleCnt="0"/>
      <dgm:spPr/>
    </dgm:pt>
    <dgm:pt modelId="{783470E6-EEAF-4DDA-AF2A-67ABDEDCB238}" type="pres">
      <dgm:prSet presAssocID="{FA80F3FB-DC2C-40AA-AD58-D3AD51606041}" presName="hierChild5" presStyleCnt="0"/>
      <dgm:spPr/>
    </dgm:pt>
    <dgm:pt modelId="{5818D8BC-2ADC-42DC-9672-D1DEE9E157CA}" type="pres">
      <dgm:prSet presAssocID="{668EB836-6BBE-4B75-AA7B-92F60356911E}" presName="Name37" presStyleLbl="parChTrans1D2" presStyleIdx="2" presStyleCnt="4"/>
      <dgm:spPr/>
      <dgm:t>
        <a:bodyPr/>
        <a:lstStyle/>
        <a:p>
          <a:endParaRPr lang="en-US"/>
        </a:p>
      </dgm:t>
    </dgm:pt>
    <dgm:pt modelId="{D422B5B1-FF52-48B0-B432-5F3470E02929}" type="pres">
      <dgm:prSet presAssocID="{CF38B2F0-A6CE-4795-9B9B-013375BEB783}" presName="hierRoot2" presStyleCnt="0">
        <dgm:presLayoutVars>
          <dgm:hierBranch val="init"/>
        </dgm:presLayoutVars>
      </dgm:prSet>
      <dgm:spPr/>
    </dgm:pt>
    <dgm:pt modelId="{9D5BC789-EF43-44D3-9050-DD565B05E6B4}" type="pres">
      <dgm:prSet presAssocID="{CF38B2F0-A6CE-4795-9B9B-013375BEB783}" presName="rootComposite" presStyleCnt="0"/>
      <dgm:spPr/>
    </dgm:pt>
    <dgm:pt modelId="{77D5861E-B812-4D36-ABFB-8D6EEDF0DF0D}" type="pres">
      <dgm:prSet presAssocID="{CF38B2F0-A6CE-4795-9B9B-013375BEB783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3AA0D91-B995-4F95-832C-4FB7646578C2}" type="pres">
      <dgm:prSet presAssocID="{CF38B2F0-A6CE-4795-9B9B-013375BEB783}" presName="rootConnector" presStyleLbl="node2" presStyleIdx="2" presStyleCnt="4"/>
      <dgm:spPr/>
      <dgm:t>
        <a:bodyPr/>
        <a:lstStyle/>
        <a:p>
          <a:endParaRPr lang="en-US"/>
        </a:p>
      </dgm:t>
    </dgm:pt>
    <dgm:pt modelId="{2C099888-843A-459C-86C2-4D3D169F8CE9}" type="pres">
      <dgm:prSet presAssocID="{CF38B2F0-A6CE-4795-9B9B-013375BEB783}" presName="hierChild4" presStyleCnt="0"/>
      <dgm:spPr/>
    </dgm:pt>
    <dgm:pt modelId="{FCF9328F-AEA8-4441-8B21-C10B47059AE5}" type="pres">
      <dgm:prSet presAssocID="{CF38B2F0-A6CE-4795-9B9B-013375BEB783}" presName="hierChild5" presStyleCnt="0"/>
      <dgm:spPr/>
    </dgm:pt>
    <dgm:pt modelId="{F2A55351-D5BC-456C-9626-3C70D12D2DF5}" type="pres">
      <dgm:prSet presAssocID="{A9EDCF6B-E3C5-41F0-9855-51B9EC4C5373}" presName="Name37" presStyleLbl="parChTrans1D2" presStyleIdx="3" presStyleCnt="4"/>
      <dgm:spPr/>
      <dgm:t>
        <a:bodyPr/>
        <a:lstStyle/>
        <a:p>
          <a:endParaRPr lang="en-US"/>
        </a:p>
      </dgm:t>
    </dgm:pt>
    <dgm:pt modelId="{1655ACAB-FCCC-4478-9139-8EAAA83DB729}" type="pres">
      <dgm:prSet presAssocID="{EE20C488-8F31-4CB4-9675-57A5C44BEC87}" presName="hierRoot2" presStyleCnt="0">
        <dgm:presLayoutVars>
          <dgm:hierBranch val="init"/>
        </dgm:presLayoutVars>
      </dgm:prSet>
      <dgm:spPr/>
    </dgm:pt>
    <dgm:pt modelId="{5A745471-E738-4448-9E0F-DF59E5612A3F}" type="pres">
      <dgm:prSet presAssocID="{EE20C488-8F31-4CB4-9675-57A5C44BEC87}" presName="rootComposite" presStyleCnt="0"/>
      <dgm:spPr/>
    </dgm:pt>
    <dgm:pt modelId="{30F3D055-8ABB-4F83-BF97-BD4CF61B8B47}" type="pres">
      <dgm:prSet presAssocID="{EE20C488-8F31-4CB4-9675-57A5C44BEC87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5709E73-C5EB-4A57-9AD7-9BD2677E606B}" type="pres">
      <dgm:prSet presAssocID="{EE20C488-8F31-4CB4-9675-57A5C44BEC87}" presName="rootConnector" presStyleLbl="node2" presStyleIdx="3" presStyleCnt="4"/>
      <dgm:spPr/>
      <dgm:t>
        <a:bodyPr/>
        <a:lstStyle/>
        <a:p>
          <a:endParaRPr lang="en-US"/>
        </a:p>
      </dgm:t>
    </dgm:pt>
    <dgm:pt modelId="{2D8B1EDB-5F1D-4734-9895-8ABB84D95382}" type="pres">
      <dgm:prSet presAssocID="{EE20C488-8F31-4CB4-9675-57A5C44BEC87}" presName="hierChild4" presStyleCnt="0"/>
      <dgm:spPr/>
    </dgm:pt>
    <dgm:pt modelId="{87406F6A-9571-4586-B33D-9A965E54B8D7}" type="pres">
      <dgm:prSet presAssocID="{EE20C488-8F31-4CB4-9675-57A5C44BEC87}" presName="hierChild5" presStyleCnt="0"/>
      <dgm:spPr/>
    </dgm:pt>
    <dgm:pt modelId="{82AB6CDE-6892-41EA-8914-70830AD13F83}" type="pres">
      <dgm:prSet presAssocID="{8B104A76-6B23-4260-B969-CA0265851D59}" presName="hierChild3" presStyleCnt="0"/>
      <dgm:spPr/>
    </dgm:pt>
  </dgm:ptLst>
  <dgm:cxnLst>
    <dgm:cxn modelId="{5E10D718-765D-4DB0-87BF-5300E43F23A2}" type="presOf" srcId="{5EC365CE-F683-4972-8AAA-FD0E22BC628C}" destId="{6988C7A2-59F7-45DA-800F-F4A54F5EA014}" srcOrd="0" destOrd="0" presId="urn:microsoft.com/office/officeart/2005/8/layout/orgChart1"/>
    <dgm:cxn modelId="{35AF3B2B-3A24-48BD-80C5-8EF0C2ACE542}" type="presOf" srcId="{EE20C488-8F31-4CB4-9675-57A5C44BEC87}" destId="{75709E73-C5EB-4A57-9AD7-9BD2677E606B}" srcOrd="1" destOrd="0" presId="urn:microsoft.com/office/officeart/2005/8/layout/orgChart1"/>
    <dgm:cxn modelId="{11915918-065B-4E74-B83C-C11A82FEBCBE}" srcId="{0AFC5939-9FAB-491F-A754-053FD5AE9B37}" destId="{8B104A76-6B23-4260-B969-CA0265851D59}" srcOrd="0" destOrd="0" parTransId="{12CC5C24-5183-4C25-9CAA-CF8BBDA65BF5}" sibTransId="{E67AE02C-6649-4EA6-949A-E9390AF1343B}"/>
    <dgm:cxn modelId="{BA8E612B-49F8-42E2-B570-E111D9F1BC77}" srcId="{8B104A76-6B23-4260-B969-CA0265851D59}" destId="{FA80F3FB-DC2C-40AA-AD58-D3AD51606041}" srcOrd="1" destOrd="0" parTransId="{8AFC8EE6-3DAE-434E-B024-B4E9E1C16A60}" sibTransId="{F52DB3CF-2CA7-4090-8F41-11BC4B176820}"/>
    <dgm:cxn modelId="{B4125784-0256-4E80-A7A5-E1B18A4BD374}" srcId="{8B104A76-6B23-4260-B969-CA0265851D59}" destId="{CF38B2F0-A6CE-4795-9B9B-013375BEB783}" srcOrd="2" destOrd="0" parTransId="{668EB836-6BBE-4B75-AA7B-92F60356911E}" sibTransId="{D1D4013A-E0D5-423F-BDA1-CDD39729C5E1}"/>
    <dgm:cxn modelId="{FBE1A8DC-BAA4-4901-9A8F-CA012C5BE8B2}" type="presOf" srcId="{8B104A76-6B23-4260-B969-CA0265851D59}" destId="{ADAD9CC1-0FD8-4252-A769-4C2370520D74}" srcOrd="0" destOrd="0" presId="urn:microsoft.com/office/officeart/2005/8/layout/orgChart1"/>
    <dgm:cxn modelId="{23BDF684-A062-41A6-B2DD-2219C6C4AB25}" type="presOf" srcId="{CF38B2F0-A6CE-4795-9B9B-013375BEB783}" destId="{77D5861E-B812-4D36-ABFB-8D6EEDF0DF0D}" srcOrd="0" destOrd="0" presId="urn:microsoft.com/office/officeart/2005/8/layout/orgChart1"/>
    <dgm:cxn modelId="{FB3DDD47-B2EB-4EF0-899A-F022FBED5B88}" type="presOf" srcId="{A9EDCF6B-E3C5-41F0-9855-51B9EC4C5373}" destId="{F2A55351-D5BC-456C-9626-3C70D12D2DF5}" srcOrd="0" destOrd="0" presId="urn:microsoft.com/office/officeart/2005/8/layout/orgChart1"/>
    <dgm:cxn modelId="{CAF74F9B-B323-4AD0-8AF8-0E4BA10B1E18}" type="presOf" srcId="{668EB836-6BBE-4B75-AA7B-92F60356911E}" destId="{5818D8BC-2ADC-42DC-9672-D1DEE9E157CA}" srcOrd="0" destOrd="0" presId="urn:microsoft.com/office/officeart/2005/8/layout/orgChart1"/>
    <dgm:cxn modelId="{1BD1EA8B-7AD4-4813-9169-4A70B48FF6AB}" type="presOf" srcId="{984D1C8F-C6BB-4005-AC08-8FBF2B0E9B5C}" destId="{A836DE31-D02D-46BD-82DE-E1E061290B93}" srcOrd="0" destOrd="0" presId="urn:microsoft.com/office/officeart/2005/8/layout/orgChart1"/>
    <dgm:cxn modelId="{31638F36-F7A7-4C9F-9A58-DD1E44127421}" srcId="{8B104A76-6B23-4260-B969-CA0265851D59}" destId="{5EC365CE-F683-4972-8AAA-FD0E22BC628C}" srcOrd="0" destOrd="0" parTransId="{984D1C8F-C6BB-4005-AC08-8FBF2B0E9B5C}" sibTransId="{6A395CC1-B55B-46C3-8649-12613720BB16}"/>
    <dgm:cxn modelId="{F1EF524A-6CE3-4762-B7CB-4080F1FFEEE5}" type="presOf" srcId="{8AFC8EE6-3DAE-434E-B024-B4E9E1C16A60}" destId="{41747071-1C24-434D-8C4D-36D029FB744A}" srcOrd="0" destOrd="0" presId="urn:microsoft.com/office/officeart/2005/8/layout/orgChart1"/>
    <dgm:cxn modelId="{06BE8B6F-0FC5-47DB-A0C2-4A701357AEE9}" type="presOf" srcId="{8B104A76-6B23-4260-B969-CA0265851D59}" destId="{81E33682-55CE-42B8-BEA1-DCBDC0148A87}" srcOrd="1" destOrd="0" presId="urn:microsoft.com/office/officeart/2005/8/layout/orgChart1"/>
    <dgm:cxn modelId="{00E8AC7A-31A5-441D-956C-57B79F1A9195}" type="presOf" srcId="{CF38B2F0-A6CE-4795-9B9B-013375BEB783}" destId="{73AA0D91-B995-4F95-832C-4FB7646578C2}" srcOrd="1" destOrd="0" presId="urn:microsoft.com/office/officeart/2005/8/layout/orgChart1"/>
    <dgm:cxn modelId="{F235F7A3-53A0-44EC-B0D2-6FA89D86AADF}" type="presOf" srcId="{EE20C488-8F31-4CB4-9675-57A5C44BEC87}" destId="{30F3D055-8ABB-4F83-BF97-BD4CF61B8B47}" srcOrd="0" destOrd="0" presId="urn:microsoft.com/office/officeart/2005/8/layout/orgChart1"/>
    <dgm:cxn modelId="{65B11BFD-3055-459E-A903-E30183BE1461}" srcId="{8B104A76-6B23-4260-B969-CA0265851D59}" destId="{EE20C488-8F31-4CB4-9675-57A5C44BEC87}" srcOrd="3" destOrd="0" parTransId="{A9EDCF6B-E3C5-41F0-9855-51B9EC4C5373}" sibTransId="{3BFB0C7D-6DDD-47B3-9333-913052FB9363}"/>
    <dgm:cxn modelId="{AAB96E72-2099-4E3D-BAC3-121FF25882EC}" type="presOf" srcId="{5EC365CE-F683-4972-8AAA-FD0E22BC628C}" destId="{5E9C453D-879B-4D75-96BA-7898A667CE7A}" srcOrd="1" destOrd="0" presId="urn:microsoft.com/office/officeart/2005/8/layout/orgChart1"/>
    <dgm:cxn modelId="{42967DD3-B6EE-45EB-BB31-17D6D29FDBF0}" type="presOf" srcId="{FA80F3FB-DC2C-40AA-AD58-D3AD51606041}" destId="{67BDCCF9-9A5D-4B37-94F1-13DBD3F7EADA}" srcOrd="1" destOrd="0" presId="urn:microsoft.com/office/officeart/2005/8/layout/orgChart1"/>
    <dgm:cxn modelId="{3565D79C-7BEC-46E2-8CF8-8F1F9F3D3FE1}" type="presOf" srcId="{0AFC5939-9FAB-491F-A754-053FD5AE9B37}" destId="{60068DE0-66C6-4363-9BF3-2D038BDE787D}" srcOrd="0" destOrd="0" presId="urn:microsoft.com/office/officeart/2005/8/layout/orgChart1"/>
    <dgm:cxn modelId="{8DCC3669-81A2-45A7-9108-A16935560AC2}" type="presOf" srcId="{FA80F3FB-DC2C-40AA-AD58-D3AD51606041}" destId="{C0CE932C-35B6-4592-8790-B5E1D6606164}" srcOrd="0" destOrd="0" presId="urn:microsoft.com/office/officeart/2005/8/layout/orgChart1"/>
    <dgm:cxn modelId="{D91D81B0-B53C-47D8-82DF-A7015186193A}" type="presParOf" srcId="{60068DE0-66C6-4363-9BF3-2D038BDE787D}" destId="{BB0E3BE1-6EF4-4DC2-A826-54875D23DE1A}" srcOrd="0" destOrd="0" presId="urn:microsoft.com/office/officeart/2005/8/layout/orgChart1"/>
    <dgm:cxn modelId="{450F29DE-D755-45C5-9DB4-00FD54C00FD2}" type="presParOf" srcId="{BB0E3BE1-6EF4-4DC2-A826-54875D23DE1A}" destId="{3D012782-BD68-4A8A-8CBB-7D203EAB68A8}" srcOrd="0" destOrd="0" presId="urn:microsoft.com/office/officeart/2005/8/layout/orgChart1"/>
    <dgm:cxn modelId="{17CAACB6-D690-4AF8-A024-17394450F4A3}" type="presParOf" srcId="{3D012782-BD68-4A8A-8CBB-7D203EAB68A8}" destId="{ADAD9CC1-0FD8-4252-A769-4C2370520D74}" srcOrd="0" destOrd="0" presId="urn:microsoft.com/office/officeart/2005/8/layout/orgChart1"/>
    <dgm:cxn modelId="{9ABE9569-7647-4823-9D3A-7961596379F4}" type="presParOf" srcId="{3D012782-BD68-4A8A-8CBB-7D203EAB68A8}" destId="{81E33682-55CE-42B8-BEA1-DCBDC0148A87}" srcOrd="1" destOrd="0" presId="urn:microsoft.com/office/officeart/2005/8/layout/orgChart1"/>
    <dgm:cxn modelId="{3120E65D-761E-4C51-820A-199A5884D1C5}" type="presParOf" srcId="{BB0E3BE1-6EF4-4DC2-A826-54875D23DE1A}" destId="{C8844FF0-A703-457C-860F-6F53FF6DDEA1}" srcOrd="1" destOrd="0" presId="urn:microsoft.com/office/officeart/2005/8/layout/orgChart1"/>
    <dgm:cxn modelId="{3E915EE7-90DF-4506-955B-DBFB7EFC1F19}" type="presParOf" srcId="{C8844FF0-A703-457C-860F-6F53FF6DDEA1}" destId="{A836DE31-D02D-46BD-82DE-E1E061290B93}" srcOrd="0" destOrd="0" presId="urn:microsoft.com/office/officeart/2005/8/layout/orgChart1"/>
    <dgm:cxn modelId="{05262FFC-B50B-48DD-9A33-79D0EB18C9C8}" type="presParOf" srcId="{C8844FF0-A703-457C-860F-6F53FF6DDEA1}" destId="{C9E464F2-B86E-46B0-A193-C2353FCC679C}" srcOrd="1" destOrd="0" presId="urn:microsoft.com/office/officeart/2005/8/layout/orgChart1"/>
    <dgm:cxn modelId="{4DC611E6-1973-4E62-8624-024E130F0FEA}" type="presParOf" srcId="{C9E464F2-B86E-46B0-A193-C2353FCC679C}" destId="{56751926-432E-46A8-B72C-86BA73783EEC}" srcOrd="0" destOrd="0" presId="urn:microsoft.com/office/officeart/2005/8/layout/orgChart1"/>
    <dgm:cxn modelId="{2F16D056-7A1F-40A6-A15B-E2786C97271B}" type="presParOf" srcId="{56751926-432E-46A8-B72C-86BA73783EEC}" destId="{6988C7A2-59F7-45DA-800F-F4A54F5EA014}" srcOrd="0" destOrd="0" presId="urn:microsoft.com/office/officeart/2005/8/layout/orgChart1"/>
    <dgm:cxn modelId="{124B8A7F-8857-487B-B952-9D25066DE82D}" type="presParOf" srcId="{56751926-432E-46A8-B72C-86BA73783EEC}" destId="{5E9C453D-879B-4D75-96BA-7898A667CE7A}" srcOrd="1" destOrd="0" presId="urn:microsoft.com/office/officeart/2005/8/layout/orgChart1"/>
    <dgm:cxn modelId="{70549C00-4246-40DF-8BEE-3F4F0ED1D179}" type="presParOf" srcId="{C9E464F2-B86E-46B0-A193-C2353FCC679C}" destId="{EB6FA984-06E7-475D-B411-85FFE9E4DD9F}" srcOrd="1" destOrd="0" presId="urn:microsoft.com/office/officeart/2005/8/layout/orgChart1"/>
    <dgm:cxn modelId="{33C3F3CD-8C53-4F9D-A288-A56CA087C428}" type="presParOf" srcId="{C9E464F2-B86E-46B0-A193-C2353FCC679C}" destId="{D7FB8E5C-AD2D-45F4-B4AE-7A40BAAE2070}" srcOrd="2" destOrd="0" presId="urn:microsoft.com/office/officeart/2005/8/layout/orgChart1"/>
    <dgm:cxn modelId="{761201C5-D7A5-41E3-91D1-7F5333DE094C}" type="presParOf" srcId="{C8844FF0-A703-457C-860F-6F53FF6DDEA1}" destId="{41747071-1C24-434D-8C4D-36D029FB744A}" srcOrd="2" destOrd="0" presId="urn:microsoft.com/office/officeart/2005/8/layout/orgChart1"/>
    <dgm:cxn modelId="{B81BC21F-BE54-49A4-A08A-4F76C1005A47}" type="presParOf" srcId="{C8844FF0-A703-457C-860F-6F53FF6DDEA1}" destId="{2B35BE62-45CF-4C10-BA0E-15655FDD18F2}" srcOrd="3" destOrd="0" presId="urn:microsoft.com/office/officeart/2005/8/layout/orgChart1"/>
    <dgm:cxn modelId="{B5DF62C4-9972-4C03-A90E-D2299553725F}" type="presParOf" srcId="{2B35BE62-45CF-4C10-BA0E-15655FDD18F2}" destId="{E5C2AC99-554F-4ED3-9EEB-F10E38C88650}" srcOrd="0" destOrd="0" presId="urn:microsoft.com/office/officeart/2005/8/layout/orgChart1"/>
    <dgm:cxn modelId="{E4A2C922-EE08-4F66-816F-A62B8FE6B6FF}" type="presParOf" srcId="{E5C2AC99-554F-4ED3-9EEB-F10E38C88650}" destId="{C0CE932C-35B6-4592-8790-B5E1D6606164}" srcOrd="0" destOrd="0" presId="urn:microsoft.com/office/officeart/2005/8/layout/orgChart1"/>
    <dgm:cxn modelId="{BEFCCCD3-45DA-45CE-AF35-BD4EE1CBBD16}" type="presParOf" srcId="{E5C2AC99-554F-4ED3-9EEB-F10E38C88650}" destId="{67BDCCF9-9A5D-4B37-94F1-13DBD3F7EADA}" srcOrd="1" destOrd="0" presId="urn:microsoft.com/office/officeart/2005/8/layout/orgChart1"/>
    <dgm:cxn modelId="{EF3538F8-6876-4CA4-A561-51656905FE64}" type="presParOf" srcId="{2B35BE62-45CF-4C10-BA0E-15655FDD18F2}" destId="{5BC73044-8270-4A48-AC54-21BE9D29F26F}" srcOrd="1" destOrd="0" presId="urn:microsoft.com/office/officeart/2005/8/layout/orgChart1"/>
    <dgm:cxn modelId="{4AEB0F71-CBCE-4168-AF23-EA3E9E1E5551}" type="presParOf" srcId="{2B35BE62-45CF-4C10-BA0E-15655FDD18F2}" destId="{783470E6-EEAF-4DDA-AF2A-67ABDEDCB238}" srcOrd="2" destOrd="0" presId="urn:microsoft.com/office/officeart/2005/8/layout/orgChart1"/>
    <dgm:cxn modelId="{1B0461FA-1180-48A5-8C30-3FB213238C5F}" type="presParOf" srcId="{C8844FF0-A703-457C-860F-6F53FF6DDEA1}" destId="{5818D8BC-2ADC-42DC-9672-D1DEE9E157CA}" srcOrd="4" destOrd="0" presId="urn:microsoft.com/office/officeart/2005/8/layout/orgChart1"/>
    <dgm:cxn modelId="{7D05C8B2-667B-43A7-8E89-77B815FF9FE9}" type="presParOf" srcId="{C8844FF0-A703-457C-860F-6F53FF6DDEA1}" destId="{D422B5B1-FF52-48B0-B432-5F3470E02929}" srcOrd="5" destOrd="0" presId="urn:microsoft.com/office/officeart/2005/8/layout/orgChart1"/>
    <dgm:cxn modelId="{827AC164-5228-44EA-BDDC-443976B85A5E}" type="presParOf" srcId="{D422B5B1-FF52-48B0-B432-5F3470E02929}" destId="{9D5BC789-EF43-44D3-9050-DD565B05E6B4}" srcOrd="0" destOrd="0" presId="urn:microsoft.com/office/officeart/2005/8/layout/orgChart1"/>
    <dgm:cxn modelId="{FB4ADFAE-218B-409F-917B-5AC3FCE21D6A}" type="presParOf" srcId="{9D5BC789-EF43-44D3-9050-DD565B05E6B4}" destId="{77D5861E-B812-4D36-ABFB-8D6EEDF0DF0D}" srcOrd="0" destOrd="0" presId="urn:microsoft.com/office/officeart/2005/8/layout/orgChart1"/>
    <dgm:cxn modelId="{D26CD847-8373-47DA-BF91-E7CF19CA5C62}" type="presParOf" srcId="{9D5BC789-EF43-44D3-9050-DD565B05E6B4}" destId="{73AA0D91-B995-4F95-832C-4FB7646578C2}" srcOrd="1" destOrd="0" presId="urn:microsoft.com/office/officeart/2005/8/layout/orgChart1"/>
    <dgm:cxn modelId="{76C62E6D-9855-4512-8F11-512565A359B6}" type="presParOf" srcId="{D422B5B1-FF52-48B0-B432-5F3470E02929}" destId="{2C099888-843A-459C-86C2-4D3D169F8CE9}" srcOrd="1" destOrd="0" presId="urn:microsoft.com/office/officeart/2005/8/layout/orgChart1"/>
    <dgm:cxn modelId="{7D13C6B9-4AC9-4FAD-B468-69D42BC62389}" type="presParOf" srcId="{D422B5B1-FF52-48B0-B432-5F3470E02929}" destId="{FCF9328F-AEA8-4441-8B21-C10B47059AE5}" srcOrd="2" destOrd="0" presId="urn:microsoft.com/office/officeart/2005/8/layout/orgChart1"/>
    <dgm:cxn modelId="{EABA019E-8CFA-42DA-B1D8-688A6074A94D}" type="presParOf" srcId="{C8844FF0-A703-457C-860F-6F53FF6DDEA1}" destId="{F2A55351-D5BC-456C-9626-3C70D12D2DF5}" srcOrd="6" destOrd="0" presId="urn:microsoft.com/office/officeart/2005/8/layout/orgChart1"/>
    <dgm:cxn modelId="{5170056C-8B60-4FE3-B0C0-B35E97C67062}" type="presParOf" srcId="{C8844FF0-A703-457C-860F-6F53FF6DDEA1}" destId="{1655ACAB-FCCC-4478-9139-8EAAA83DB729}" srcOrd="7" destOrd="0" presId="urn:microsoft.com/office/officeart/2005/8/layout/orgChart1"/>
    <dgm:cxn modelId="{D0749D13-4CFC-4F61-8149-01A5BE087695}" type="presParOf" srcId="{1655ACAB-FCCC-4478-9139-8EAAA83DB729}" destId="{5A745471-E738-4448-9E0F-DF59E5612A3F}" srcOrd="0" destOrd="0" presId="urn:microsoft.com/office/officeart/2005/8/layout/orgChart1"/>
    <dgm:cxn modelId="{A9B80413-BF44-4F26-B5A7-CCFC87AF0261}" type="presParOf" srcId="{5A745471-E738-4448-9E0F-DF59E5612A3F}" destId="{30F3D055-8ABB-4F83-BF97-BD4CF61B8B47}" srcOrd="0" destOrd="0" presId="urn:microsoft.com/office/officeart/2005/8/layout/orgChart1"/>
    <dgm:cxn modelId="{AF317CA7-BA14-4D9D-8F4D-F92973BCDB8A}" type="presParOf" srcId="{5A745471-E738-4448-9E0F-DF59E5612A3F}" destId="{75709E73-C5EB-4A57-9AD7-9BD2677E606B}" srcOrd="1" destOrd="0" presId="urn:microsoft.com/office/officeart/2005/8/layout/orgChart1"/>
    <dgm:cxn modelId="{BEFD28CD-20BC-45BF-925E-2B4017C523C7}" type="presParOf" srcId="{1655ACAB-FCCC-4478-9139-8EAAA83DB729}" destId="{2D8B1EDB-5F1D-4734-9895-8ABB84D95382}" srcOrd="1" destOrd="0" presId="urn:microsoft.com/office/officeart/2005/8/layout/orgChart1"/>
    <dgm:cxn modelId="{7D88FB8D-7431-4999-A7FD-B0FE154DA6E6}" type="presParOf" srcId="{1655ACAB-FCCC-4478-9139-8EAAA83DB729}" destId="{87406F6A-9571-4586-B33D-9A965E54B8D7}" srcOrd="2" destOrd="0" presId="urn:microsoft.com/office/officeart/2005/8/layout/orgChart1"/>
    <dgm:cxn modelId="{A4342C8A-F08B-4EF2-A208-5F4CA75ACF93}" type="presParOf" srcId="{BB0E3BE1-6EF4-4DC2-A826-54875D23DE1A}" destId="{82AB6CDE-6892-41EA-8914-70830AD13F8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101244A-7DAE-4B9E-947D-8B37B503382C}" type="doc">
      <dgm:prSet loTypeId="urn:microsoft.com/office/officeart/2005/8/layout/chevron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F1EAD512-8453-4BCC-946D-5F221B5C632C}">
      <dgm:prSet phldrT="[Text]"/>
      <dgm:spPr/>
      <dgm:t>
        <a:bodyPr/>
        <a:lstStyle/>
        <a:p>
          <a:r>
            <a:rPr lang="en-GB" dirty="0"/>
            <a:t>Hazard identification </a:t>
          </a:r>
          <a:endParaRPr lang="en-US" dirty="0"/>
        </a:p>
      </dgm:t>
    </dgm:pt>
    <dgm:pt modelId="{FFF829C3-1F92-4D6F-ACAF-24C62EB5F76F}" type="parTrans" cxnId="{A6535D24-B0AF-4C7E-ABAE-F39549AC5B1C}">
      <dgm:prSet/>
      <dgm:spPr/>
      <dgm:t>
        <a:bodyPr/>
        <a:lstStyle/>
        <a:p>
          <a:endParaRPr lang="en-US"/>
        </a:p>
      </dgm:t>
    </dgm:pt>
    <dgm:pt modelId="{7D79AD31-D7C4-4AAA-B5BF-3F228A07057F}" type="sibTrans" cxnId="{A6535D24-B0AF-4C7E-ABAE-F39549AC5B1C}">
      <dgm:prSet/>
      <dgm:spPr/>
      <dgm:t>
        <a:bodyPr/>
        <a:lstStyle/>
        <a:p>
          <a:endParaRPr lang="en-US"/>
        </a:p>
      </dgm:t>
    </dgm:pt>
    <dgm:pt modelId="{EDBB0B61-420F-4958-B525-A95D131F38DA}">
      <dgm:prSet phldrT="[Text]"/>
      <dgm:spPr/>
      <dgm:t>
        <a:bodyPr/>
        <a:lstStyle/>
        <a:p>
          <a:r>
            <a:rPr lang="en-GB"/>
            <a:t>Hazard analysis</a:t>
          </a:r>
          <a:endParaRPr lang="en-US"/>
        </a:p>
      </dgm:t>
    </dgm:pt>
    <dgm:pt modelId="{51FD1126-41B2-4460-B321-14C8B48FDDC0}" type="parTrans" cxnId="{3C289BC5-A821-4466-9B71-EDD657E8D588}">
      <dgm:prSet/>
      <dgm:spPr/>
      <dgm:t>
        <a:bodyPr/>
        <a:lstStyle/>
        <a:p>
          <a:endParaRPr lang="en-US"/>
        </a:p>
      </dgm:t>
    </dgm:pt>
    <dgm:pt modelId="{2B0FEEA5-0291-4227-A24A-6A728EF90973}" type="sibTrans" cxnId="{3C289BC5-A821-4466-9B71-EDD657E8D588}">
      <dgm:prSet/>
      <dgm:spPr/>
      <dgm:t>
        <a:bodyPr/>
        <a:lstStyle/>
        <a:p>
          <a:endParaRPr lang="en-US"/>
        </a:p>
      </dgm:t>
    </dgm:pt>
    <dgm:pt modelId="{03138D59-0D84-4D5A-8989-62053AD23BBD}">
      <dgm:prSet phldrT="[Text]"/>
      <dgm:spPr/>
      <dgm:t>
        <a:bodyPr/>
        <a:lstStyle/>
        <a:p>
          <a:r>
            <a:rPr lang="en-GB"/>
            <a:t>Risk assessment</a:t>
          </a:r>
          <a:endParaRPr lang="en-US"/>
        </a:p>
      </dgm:t>
    </dgm:pt>
    <dgm:pt modelId="{140256C1-B47E-493F-B981-71D8A6ED18C5}" type="parTrans" cxnId="{2621FBB4-D895-4A0E-8827-CD0FEE118C8A}">
      <dgm:prSet/>
      <dgm:spPr/>
      <dgm:t>
        <a:bodyPr/>
        <a:lstStyle/>
        <a:p>
          <a:endParaRPr lang="en-US"/>
        </a:p>
      </dgm:t>
    </dgm:pt>
    <dgm:pt modelId="{C8E782BC-DB5F-4170-A555-5BCDAF3486EC}" type="sibTrans" cxnId="{2621FBB4-D895-4A0E-8827-CD0FEE118C8A}">
      <dgm:prSet/>
      <dgm:spPr/>
      <dgm:t>
        <a:bodyPr/>
        <a:lstStyle/>
        <a:p>
          <a:endParaRPr lang="en-US"/>
        </a:p>
      </dgm:t>
    </dgm:pt>
    <dgm:pt modelId="{35F4DB5C-0CDD-44B2-8376-02DAA61B6CF3}">
      <dgm:prSet/>
      <dgm:spPr/>
      <dgm:t>
        <a:bodyPr/>
        <a:lstStyle/>
        <a:p>
          <a:r>
            <a:rPr lang="en-GB"/>
            <a:t>Risk       Control </a:t>
          </a:r>
          <a:endParaRPr lang="nl-NL"/>
        </a:p>
      </dgm:t>
    </dgm:pt>
    <dgm:pt modelId="{EDD2A78B-297F-4E7A-A7B5-001F582DC26C}" type="parTrans" cxnId="{22181985-CB9E-465B-A05A-E8CC97CB77EB}">
      <dgm:prSet/>
      <dgm:spPr/>
      <dgm:t>
        <a:bodyPr/>
        <a:lstStyle/>
        <a:p>
          <a:endParaRPr lang="en-US"/>
        </a:p>
      </dgm:t>
    </dgm:pt>
    <dgm:pt modelId="{5C74443E-19E0-442F-8DC2-DE4BDC31ACD3}" type="sibTrans" cxnId="{22181985-CB9E-465B-A05A-E8CC97CB77EB}">
      <dgm:prSet/>
      <dgm:spPr/>
      <dgm:t>
        <a:bodyPr/>
        <a:lstStyle/>
        <a:p>
          <a:endParaRPr lang="en-US"/>
        </a:p>
      </dgm:t>
    </dgm:pt>
    <dgm:pt modelId="{CD4280BB-8514-4089-9748-B219BA7B291F}" type="pres">
      <dgm:prSet presAssocID="{D101244A-7DAE-4B9E-947D-8B37B503382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F6292EE-0C33-4D5C-A0D6-2AA25A6665D8}" type="pres">
      <dgm:prSet presAssocID="{F1EAD512-8453-4BCC-946D-5F221B5C632C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7BA148-4E38-43E6-B74E-193091479D4A}" type="pres">
      <dgm:prSet presAssocID="{7D79AD31-D7C4-4AAA-B5BF-3F228A07057F}" presName="parTxOnlySpace" presStyleCnt="0"/>
      <dgm:spPr/>
    </dgm:pt>
    <dgm:pt modelId="{1EFF849C-51BE-48EA-8109-9CD6716921A5}" type="pres">
      <dgm:prSet presAssocID="{EDBB0B61-420F-4958-B525-A95D131F38DA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24073E-7D38-416F-B924-323561DF5E7B}" type="pres">
      <dgm:prSet presAssocID="{2B0FEEA5-0291-4227-A24A-6A728EF90973}" presName="parTxOnlySpace" presStyleCnt="0"/>
      <dgm:spPr/>
    </dgm:pt>
    <dgm:pt modelId="{9A74E02B-14F8-491C-BD41-711D1016EECC}" type="pres">
      <dgm:prSet presAssocID="{03138D59-0D84-4D5A-8989-62053AD23BBD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B5C01B-A677-4BDB-A145-120D8599692C}" type="pres">
      <dgm:prSet presAssocID="{C8E782BC-DB5F-4170-A555-5BCDAF3486EC}" presName="parTxOnlySpace" presStyleCnt="0"/>
      <dgm:spPr/>
    </dgm:pt>
    <dgm:pt modelId="{9872E9EE-A7D8-44FB-9304-03A5AB2E11EE}" type="pres">
      <dgm:prSet presAssocID="{35F4DB5C-0CDD-44B2-8376-02DAA61B6CF3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3D62343-AAEE-4FA3-8F4F-07755E833B2F}" type="presOf" srcId="{35F4DB5C-0CDD-44B2-8376-02DAA61B6CF3}" destId="{9872E9EE-A7D8-44FB-9304-03A5AB2E11EE}" srcOrd="0" destOrd="0" presId="urn:microsoft.com/office/officeart/2005/8/layout/chevron1"/>
    <dgm:cxn modelId="{AEE788BC-62D1-4E09-BA70-0D18AEFA8EF9}" type="presOf" srcId="{F1EAD512-8453-4BCC-946D-5F221B5C632C}" destId="{BF6292EE-0C33-4D5C-A0D6-2AA25A6665D8}" srcOrd="0" destOrd="0" presId="urn:microsoft.com/office/officeart/2005/8/layout/chevron1"/>
    <dgm:cxn modelId="{42B69069-C929-42A5-9062-31F0324FE296}" type="presOf" srcId="{D101244A-7DAE-4B9E-947D-8B37B503382C}" destId="{CD4280BB-8514-4089-9748-B219BA7B291F}" srcOrd="0" destOrd="0" presId="urn:microsoft.com/office/officeart/2005/8/layout/chevron1"/>
    <dgm:cxn modelId="{A6535D24-B0AF-4C7E-ABAE-F39549AC5B1C}" srcId="{D101244A-7DAE-4B9E-947D-8B37B503382C}" destId="{F1EAD512-8453-4BCC-946D-5F221B5C632C}" srcOrd="0" destOrd="0" parTransId="{FFF829C3-1F92-4D6F-ACAF-24C62EB5F76F}" sibTransId="{7D79AD31-D7C4-4AAA-B5BF-3F228A07057F}"/>
    <dgm:cxn modelId="{8D126FC2-4E2A-4F7D-BAC6-7BBDAF1D1B6F}" type="presOf" srcId="{03138D59-0D84-4D5A-8989-62053AD23BBD}" destId="{9A74E02B-14F8-491C-BD41-711D1016EECC}" srcOrd="0" destOrd="0" presId="urn:microsoft.com/office/officeart/2005/8/layout/chevron1"/>
    <dgm:cxn modelId="{22181985-CB9E-465B-A05A-E8CC97CB77EB}" srcId="{D101244A-7DAE-4B9E-947D-8B37B503382C}" destId="{35F4DB5C-0CDD-44B2-8376-02DAA61B6CF3}" srcOrd="3" destOrd="0" parTransId="{EDD2A78B-297F-4E7A-A7B5-001F582DC26C}" sibTransId="{5C74443E-19E0-442F-8DC2-DE4BDC31ACD3}"/>
    <dgm:cxn modelId="{2621FBB4-D895-4A0E-8827-CD0FEE118C8A}" srcId="{D101244A-7DAE-4B9E-947D-8B37B503382C}" destId="{03138D59-0D84-4D5A-8989-62053AD23BBD}" srcOrd="2" destOrd="0" parTransId="{140256C1-B47E-493F-B981-71D8A6ED18C5}" sibTransId="{C8E782BC-DB5F-4170-A555-5BCDAF3486EC}"/>
    <dgm:cxn modelId="{B4AFBB91-E27B-4238-8480-DE6BCD6262DE}" type="presOf" srcId="{EDBB0B61-420F-4958-B525-A95D131F38DA}" destId="{1EFF849C-51BE-48EA-8109-9CD6716921A5}" srcOrd="0" destOrd="0" presId="urn:microsoft.com/office/officeart/2005/8/layout/chevron1"/>
    <dgm:cxn modelId="{3C289BC5-A821-4466-9B71-EDD657E8D588}" srcId="{D101244A-7DAE-4B9E-947D-8B37B503382C}" destId="{EDBB0B61-420F-4958-B525-A95D131F38DA}" srcOrd="1" destOrd="0" parTransId="{51FD1126-41B2-4460-B321-14C8B48FDDC0}" sibTransId="{2B0FEEA5-0291-4227-A24A-6A728EF90973}"/>
    <dgm:cxn modelId="{A353414E-A6AE-4191-BCBC-08174F05EBE1}" type="presParOf" srcId="{CD4280BB-8514-4089-9748-B219BA7B291F}" destId="{BF6292EE-0C33-4D5C-A0D6-2AA25A6665D8}" srcOrd="0" destOrd="0" presId="urn:microsoft.com/office/officeart/2005/8/layout/chevron1"/>
    <dgm:cxn modelId="{D52F7133-2E72-485E-8A97-6BC951848DCE}" type="presParOf" srcId="{CD4280BB-8514-4089-9748-B219BA7B291F}" destId="{F77BA148-4E38-43E6-B74E-193091479D4A}" srcOrd="1" destOrd="0" presId="urn:microsoft.com/office/officeart/2005/8/layout/chevron1"/>
    <dgm:cxn modelId="{5D7BF997-2B29-479D-A7B6-61BB1A704FA6}" type="presParOf" srcId="{CD4280BB-8514-4089-9748-B219BA7B291F}" destId="{1EFF849C-51BE-48EA-8109-9CD6716921A5}" srcOrd="2" destOrd="0" presId="urn:microsoft.com/office/officeart/2005/8/layout/chevron1"/>
    <dgm:cxn modelId="{2A3CE231-8378-45BB-B176-2842B7A11038}" type="presParOf" srcId="{CD4280BB-8514-4089-9748-B219BA7B291F}" destId="{4A24073E-7D38-416F-B924-323561DF5E7B}" srcOrd="3" destOrd="0" presId="urn:microsoft.com/office/officeart/2005/8/layout/chevron1"/>
    <dgm:cxn modelId="{7CF5E0CB-265E-4AB4-9F02-D4D34B7C7D0E}" type="presParOf" srcId="{CD4280BB-8514-4089-9748-B219BA7B291F}" destId="{9A74E02B-14F8-491C-BD41-711D1016EECC}" srcOrd="4" destOrd="0" presId="urn:microsoft.com/office/officeart/2005/8/layout/chevron1"/>
    <dgm:cxn modelId="{0C2C8250-52EA-482A-8858-A5ABA16EF2C5}" type="presParOf" srcId="{CD4280BB-8514-4089-9748-B219BA7B291F}" destId="{D9B5C01B-A677-4BDB-A145-120D8599692C}" srcOrd="5" destOrd="0" presId="urn:microsoft.com/office/officeart/2005/8/layout/chevron1"/>
    <dgm:cxn modelId="{CDECAC38-2806-43E4-9880-79E64CFE0F8A}" type="presParOf" srcId="{CD4280BB-8514-4089-9748-B219BA7B291F}" destId="{9872E9EE-A7D8-44FB-9304-03A5AB2E11EE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3D97BF7-E1CC-485C-8C98-BA4562FF33F0}" type="doc">
      <dgm:prSet loTypeId="urn:microsoft.com/office/officeart/2005/8/layout/chevronAccent+Icon" loCatId="process" qsTypeId="urn:microsoft.com/office/officeart/2005/8/quickstyle/simple1" qsCatId="simple" csTypeId="urn:microsoft.com/office/officeart/2005/8/colors/colorful4" csCatId="colorful" phldr="1"/>
      <dgm:spPr/>
    </dgm:pt>
    <dgm:pt modelId="{A9FB5485-B107-4C4F-BD07-FC5102081926}">
      <dgm:prSet phldrT="[Text]"/>
      <dgm:spPr/>
      <dgm:t>
        <a:bodyPr/>
        <a:lstStyle/>
        <a:p>
          <a:r>
            <a:rPr lang="en-GB" i="0" u="none" dirty="0" smtClean="0"/>
            <a:t>Safety cultures</a:t>
          </a:r>
          <a:endParaRPr lang="en-US" i="0" u="none" dirty="0"/>
        </a:p>
      </dgm:t>
    </dgm:pt>
    <dgm:pt modelId="{7AE7FF89-C40E-42B7-8167-B77ABE9540D2}" type="parTrans" cxnId="{2F436201-3DE8-4184-866F-A014177204F8}">
      <dgm:prSet/>
      <dgm:spPr/>
      <dgm:t>
        <a:bodyPr/>
        <a:lstStyle/>
        <a:p>
          <a:endParaRPr lang="en-US"/>
        </a:p>
      </dgm:t>
    </dgm:pt>
    <dgm:pt modelId="{D69FBCD5-0867-40B5-A675-2D4CCA1C5CD6}" type="sibTrans" cxnId="{2F436201-3DE8-4184-866F-A014177204F8}">
      <dgm:prSet/>
      <dgm:spPr/>
      <dgm:t>
        <a:bodyPr/>
        <a:lstStyle/>
        <a:p>
          <a:endParaRPr lang="en-US"/>
        </a:p>
      </dgm:t>
    </dgm:pt>
    <dgm:pt modelId="{E3D4B8A5-FF82-46B8-8FD4-6ACB12EB435E}">
      <dgm:prSet phldrT="[Text]"/>
      <dgm:spPr/>
      <dgm:t>
        <a:bodyPr/>
        <a:lstStyle/>
        <a:p>
          <a:r>
            <a:rPr lang="en-GB" i="0" u="none" dirty="0" smtClean="0"/>
            <a:t>Competencies and training </a:t>
          </a:r>
          <a:endParaRPr lang="en-US" i="0" u="none" dirty="0"/>
        </a:p>
      </dgm:t>
    </dgm:pt>
    <dgm:pt modelId="{413209FC-D68C-406D-AF53-AECAF1C4F309}" type="parTrans" cxnId="{992DD48A-8FF8-49AA-B219-79216F0C6EBB}">
      <dgm:prSet/>
      <dgm:spPr/>
      <dgm:t>
        <a:bodyPr/>
        <a:lstStyle/>
        <a:p>
          <a:endParaRPr lang="en-US"/>
        </a:p>
      </dgm:t>
    </dgm:pt>
    <dgm:pt modelId="{9E88F1EF-8A96-4873-9235-258A4BE97B1D}" type="sibTrans" cxnId="{992DD48A-8FF8-49AA-B219-79216F0C6EBB}">
      <dgm:prSet/>
      <dgm:spPr/>
      <dgm:t>
        <a:bodyPr/>
        <a:lstStyle/>
        <a:p>
          <a:endParaRPr lang="en-US"/>
        </a:p>
      </dgm:t>
    </dgm:pt>
    <dgm:pt modelId="{733A9C4C-DBA8-476D-B210-70886CBBB458}">
      <dgm:prSet/>
      <dgm:spPr/>
      <dgm:t>
        <a:bodyPr/>
        <a:lstStyle/>
        <a:p>
          <a:r>
            <a:rPr lang="en-GB" i="0" u="none" dirty="0" smtClean="0"/>
            <a:t>Communication and awareness </a:t>
          </a:r>
          <a:endParaRPr lang="en-US" i="0" u="none" dirty="0"/>
        </a:p>
      </dgm:t>
    </dgm:pt>
    <dgm:pt modelId="{9A397DAB-315E-47DB-8FAE-A2DD3B1F0E08}" type="parTrans" cxnId="{64C0A6A3-28C8-4877-9BC6-5F6B138F6568}">
      <dgm:prSet/>
      <dgm:spPr/>
      <dgm:t>
        <a:bodyPr/>
        <a:lstStyle/>
        <a:p>
          <a:endParaRPr lang="en-US"/>
        </a:p>
      </dgm:t>
    </dgm:pt>
    <dgm:pt modelId="{9E3923D3-94A7-4DC7-BAB1-507BED78C4C7}" type="sibTrans" cxnId="{64C0A6A3-28C8-4877-9BC6-5F6B138F6568}">
      <dgm:prSet/>
      <dgm:spPr/>
      <dgm:t>
        <a:bodyPr/>
        <a:lstStyle/>
        <a:p>
          <a:endParaRPr lang="en-US"/>
        </a:p>
      </dgm:t>
    </dgm:pt>
    <dgm:pt modelId="{74C3A366-A30E-4CBD-98C1-5A7B36558E05}" type="pres">
      <dgm:prSet presAssocID="{F3D97BF7-E1CC-485C-8C98-BA4562FF33F0}" presName="Name0" presStyleCnt="0">
        <dgm:presLayoutVars>
          <dgm:dir/>
          <dgm:resizeHandles val="exact"/>
        </dgm:presLayoutVars>
      </dgm:prSet>
      <dgm:spPr/>
    </dgm:pt>
    <dgm:pt modelId="{F29607EC-AD18-4EF5-B0CA-969FB9954497}" type="pres">
      <dgm:prSet presAssocID="{A9FB5485-B107-4C4F-BD07-FC5102081926}" presName="composite" presStyleCnt="0"/>
      <dgm:spPr/>
    </dgm:pt>
    <dgm:pt modelId="{75CB5E20-6606-4E8F-8E17-75C0B2B883A1}" type="pres">
      <dgm:prSet presAssocID="{A9FB5485-B107-4C4F-BD07-FC5102081926}" presName="bgChev" presStyleLbl="node1" presStyleIdx="0" presStyleCnt="3"/>
      <dgm:spPr/>
    </dgm:pt>
    <dgm:pt modelId="{6218A76C-0583-4343-8E54-EB49FF2452C1}" type="pres">
      <dgm:prSet presAssocID="{A9FB5485-B107-4C4F-BD07-FC5102081926}" presName="tx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CD99DE-74C4-4A28-BAF9-817E02363593}" type="pres">
      <dgm:prSet presAssocID="{D69FBCD5-0867-40B5-A675-2D4CCA1C5CD6}" presName="compositeSpace" presStyleCnt="0"/>
      <dgm:spPr/>
    </dgm:pt>
    <dgm:pt modelId="{12A20B60-6764-4A3A-B739-5F76000EF4A3}" type="pres">
      <dgm:prSet presAssocID="{E3D4B8A5-FF82-46B8-8FD4-6ACB12EB435E}" presName="composite" presStyleCnt="0"/>
      <dgm:spPr/>
    </dgm:pt>
    <dgm:pt modelId="{F202AA56-BC17-47BE-B274-F0421F6CCCA7}" type="pres">
      <dgm:prSet presAssocID="{E3D4B8A5-FF82-46B8-8FD4-6ACB12EB435E}" presName="bgChev" presStyleLbl="node1" presStyleIdx="1" presStyleCnt="3"/>
      <dgm:spPr/>
    </dgm:pt>
    <dgm:pt modelId="{872FCAE1-8CBE-4483-8320-2CFCC7514ED7}" type="pres">
      <dgm:prSet presAssocID="{E3D4B8A5-FF82-46B8-8FD4-6ACB12EB435E}" presName="tx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370DFE-33A3-4F5E-90A6-4909E28B94BB}" type="pres">
      <dgm:prSet presAssocID="{9E88F1EF-8A96-4873-9235-258A4BE97B1D}" presName="compositeSpace" presStyleCnt="0"/>
      <dgm:spPr/>
    </dgm:pt>
    <dgm:pt modelId="{4DACC3C5-BAF2-4AAF-BAE7-0BB4C4B12833}" type="pres">
      <dgm:prSet presAssocID="{733A9C4C-DBA8-476D-B210-70886CBBB458}" presName="composite" presStyleCnt="0"/>
      <dgm:spPr/>
    </dgm:pt>
    <dgm:pt modelId="{FE3FC59B-DF6B-49BD-880C-E002A86D8B5F}" type="pres">
      <dgm:prSet presAssocID="{733A9C4C-DBA8-476D-B210-70886CBBB458}" presName="bgChev" presStyleLbl="node1" presStyleIdx="2" presStyleCnt="3"/>
      <dgm:spPr/>
    </dgm:pt>
    <dgm:pt modelId="{23C55FDB-C725-44DD-B1C6-4729C8FF81F5}" type="pres">
      <dgm:prSet presAssocID="{733A9C4C-DBA8-476D-B210-70886CBBB458}" presName="tx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2DD48A-8FF8-49AA-B219-79216F0C6EBB}" srcId="{F3D97BF7-E1CC-485C-8C98-BA4562FF33F0}" destId="{E3D4B8A5-FF82-46B8-8FD4-6ACB12EB435E}" srcOrd="1" destOrd="0" parTransId="{413209FC-D68C-406D-AF53-AECAF1C4F309}" sibTransId="{9E88F1EF-8A96-4873-9235-258A4BE97B1D}"/>
    <dgm:cxn modelId="{3B9B3D42-184B-438D-93E1-E5ED48AD017A}" type="presOf" srcId="{F3D97BF7-E1CC-485C-8C98-BA4562FF33F0}" destId="{74C3A366-A30E-4CBD-98C1-5A7B36558E05}" srcOrd="0" destOrd="0" presId="urn:microsoft.com/office/officeart/2005/8/layout/chevronAccent+Icon"/>
    <dgm:cxn modelId="{64C0A6A3-28C8-4877-9BC6-5F6B138F6568}" srcId="{F3D97BF7-E1CC-485C-8C98-BA4562FF33F0}" destId="{733A9C4C-DBA8-476D-B210-70886CBBB458}" srcOrd="2" destOrd="0" parTransId="{9A397DAB-315E-47DB-8FAE-A2DD3B1F0E08}" sibTransId="{9E3923D3-94A7-4DC7-BAB1-507BED78C4C7}"/>
    <dgm:cxn modelId="{012E7F96-A166-48B5-A0FD-E3FA4E033065}" type="presOf" srcId="{A9FB5485-B107-4C4F-BD07-FC5102081926}" destId="{6218A76C-0583-4343-8E54-EB49FF2452C1}" srcOrd="0" destOrd="0" presId="urn:microsoft.com/office/officeart/2005/8/layout/chevronAccent+Icon"/>
    <dgm:cxn modelId="{697A3DD0-7B6B-4C96-BC7F-572A90750457}" type="presOf" srcId="{E3D4B8A5-FF82-46B8-8FD4-6ACB12EB435E}" destId="{872FCAE1-8CBE-4483-8320-2CFCC7514ED7}" srcOrd="0" destOrd="0" presId="urn:microsoft.com/office/officeart/2005/8/layout/chevronAccent+Icon"/>
    <dgm:cxn modelId="{CF71DC88-91AF-4722-AFAC-68E19B51640A}" type="presOf" srcId="{733A9C4C-DBA8-476D-B210-70886CBBB458}" destId="{23C55FDB-C725-44DD-B1C6-4729C8FF81F5}" srcOrd="0" destOrd="0" presId="urn:microsoft.com/office/officeart/2005/8/layout/chevronAccent+Icon"/>
    <dgm:cxn modelId="{2F436201-3DE8-4184-866F-A014177204F8}" srcId="{F3D97BF7-E1CC-485C-8C98-BA4562FF33F0}" destId="{A9FB5485-B107-4C4F-BD07-FC5102081926}" srcOrd="0" destOrd="0" parTransId="{7AE7FF89-C40E-42B7-8167-B77ABE9540D2}" sibTransId="{D69FBCD5-0867-40B5-A675-2D4CCA1C5CD6}"/>
    <dgm:cxn modelId="{A9970D64-B5B8-4E35-800C-18796DEE3939}" type="presParOf" srcId="{74C3A366-A30E-4CBD-98C1-5A7B36558E05}" destId="{F29607EC-AD18-4EF5-B0CA-969FB9954497}" srcOrd="0" destOrd="0" presId="urn:microsoft.com/office/officeart/2005/8/layout/chevronAccent+Icon"/>
    <dgm:cxn modelId="{EE2A0E03-4967-412E-825E-A65F732D7C59}" type="presParOf" srcId="{F29607EC-AD18-4EF5-B0CA-969FB9954497}" destId="{75CB5E20-6606-4E8F-8E17-75C0B2B883A1}" srcOrd="0" destOrd="0" presId="urn:microsoft.com/office/officeart/2005/8/layout/chevronAccent+Icon"/>
    <dgm:cxn modelId="{922CBB15-C673-4C7D-A4C4-D6C7EFE8AD8F}" type="presParOf" srcId="{F29607EC-AD18-4EF5-B0CA-969FB9954497}" destId="{6218A76C-0583-4343-8E54-EB49FF2452C1}" srcOrd="1" destOrd="0" presId="urn:microsoft.com/office/officeart/2005/8/layout/chevronAccent+Icon"/>
    <dgm:cxn modelId="{2FF7705A-B98F-46B6-B814-505E7CE320E8}" type="presParOf" srcId="{74C3A366-A30E-4CBD-98C1-5A7B36558E05}" destId="{2DCD99DE-74C4-4A28-BAF9-817E02363593}" srcOrd="1" destOrd="0" presId="urn:microsoft.com/office/officeart/2005/8/layout/chevronAccent+Icon"/>
    <dgm:cxn modelId="{DB0BAFE7-015F-4B8C-9B35-19B21B499CEE}" type="presParOf" srcId="{74C3A366-A30E-4CBD-98C1-5A7B36558E05}" destId="{12A20B60-6764-4A3A-B739-5F76000EF4A3}" srcOrd="2" destOrd="0" presId="urn:microsoft.com/office/officeart/2005/8/layout/chevronAccent+Icon"/>
    <dgm:cxn modelId="{DDF01BB6-D29D-4C23-98B0-F8824D38BE5F}" type="presParOf" srcId="{12A20B60-6764-4A3A-B739-5F76000EF4A3}" destId="{F202AA56-BC17-47BE-B274-F0421F6CCCA7}" srcOrd="0" destOrd="0" presId="urn:microsoft.com/office/officeart/2005/8/layout/chevronAccent+Icon"/>
    <dgm:cxn modelId="{302C7DD4-DC79-4E16-88CB-FAC4AF477228}" type="presParOf" srcId="{12A20B60-6764-4A3A-B739-5F76000EF4A3}" destId="{872FCAE1-8CBE-4483-8320-2CFCC7514ED7}" srcOrd="1" destOrd="0" presId="urn:microsoft.com/office/officeart/2005/8/layout/chevronAccent+Icon"/>
    <dgm:cxn modelId="{5474F539-1E17-4563-B6FA-6F757B5FE9FD}" type="presParOf" srcId="{74C3A366-A30E-4CBD-98C1-5A7B36558E05}" destId="{52370DFE-33A3-4F5E-90A6-4909E28B94BB}" srcOrd="3" destOrd="0" presId="urn:microsoft.com/office/officeart/2005/8/layout/chevronAccent+Icon"/>
    <dgm:cxn modelId="{74ADA0EC-EA41-4E71-9DC9-7CDAE8B9C85D}" type="presParOf" srcId="{74C3A366-A30E-4CBD-98C1-5A7B36558E05}" destId="{4DACC3C5-BAF2-4AAF-BAE7-0BB4C4B12833}" srcOrd="4" destOrd="0" presId="urn:microsoft.com/office/officeart/2005/8/layout/chevronAccent+Icon"/>
    <dgm:cxn modelId="{E586FC0F-8FE4-4E29-8137-A2F17125F9B6}" type="presParOf" srcId="{4DACC3C5-BAF2-4AAF-BAE7-0BB4C4B12833}" destId="{FE3FC59B-DF6B-49BD-880C-E002A86D8B5F}" srcOrd="0" destOrd="0" presId="urn:microsoft.com/office/officeart/2005/8/layout/chevronAccent+Icon"/>
    <dgm:cxn modelId="{67BFACD1-67D9-4962-94BB-B8E4EFCB6612}" type="presParOf" srcId="{4DACC3C5-BAF2-4AAF-BAE7-0BB4C4B12833}" destId="{23C55FDB-C725-44DD-B1C6-4729C8FF81F5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3D97BF7-E1CC-485C-8C98-BA4562FF33F0}" type="doc">
      <dgm:prSet loTypeId="urn:microsoft.com/office/officeart/2005/8/layout/chevronAccent+Icon" loCatId="process" qsTypeId="urn:microsoft.com/office/officeart/2005/8/quickstyle/simple1" qsCatId="simple" csTypeId="urn:microsoft.com/office/officeart/2005/8/colors/colorful4" csCatId="colorful" phldr="1"/>
      <dgm:spPr/>
    </dgm:pt>
    <dgm:pt modelId="{A9FB5485-B107-4C4F-BD07-FC5102081926}">
      <dgm:prSet phldrT="[Text]"/>
      <dgm:spPr/>
      <dgm:t>
        <a:bodyPr/>
        <a:lstStyle/>
        <a:p>
          <a:r>
            <a:rPr lang="en-US" dirty="0"/>
            <a:t>Safety </a:t>
          </a:r>
          <a:r>
            <a:rPr lang="en-US" dirty="0" smtClean="0"/>
            <a:t>Monitoring</a:t>
          </a:r>
          <a:endParaRPr lang="en-US" dirty="0"/>
        </a:p>
      </dgm:t>
    </dgm:pt>
    <dgm:pt modelId="{7AE7FF89-C40E-42B7-8167-B77ABE9540D2}" type="parTrans" cxnId="{2F436201-3DE8-4184-866F-A014177204F8}">
      <dgm:prSet/>
      <dgm:spPr/>
      <dgm:t>
        <a:bodyPr/>
        <a:lstStyle/>
        <a:p>
          <a:endParaRPr lang="en-US"/>
        </a:p>
      </dgm:t>
    </dgm:pt>
    <dgm:pt modelId="{D69FBCD5-0867-40B5-A675-2D4CCA1C5CD6}" type="sibTrans" cxnId="{2F436201-3DE8-4184-866F-A014177204F8}">
      <dgm:prSet/>
      <dgm:spPr/>
      <dgm:t>
        <a:bodyPr/>
        <a:lstStyle/>
        <a:p>
          <a:endParaRPr lang="en-US"/>
        </a:p>
      </dgm:t>
    </dgm:pt>
    <dgm:pt modelId="{E3D4B8A5-FF82-46B8-8FD4-6ACB12EB435E}">
      <dgm:prSet phldrT="[Text]"/>
      <dgm:spPr/>
      <dgm:t>
        <a:bodyPr/>
        <a:lstStyle/>
        <a:p>
          <a:r>
            <a:rPr lang="en-US"/>
            <a:t>Safety Performance Assessment </a:t>
          </a:r>
        </a:p>
      </dgm:t>
    </dgm:pt>
    <dgm:pt modelId="{413209FC-D68C-406D-AF53-AECAF1C4F309}" type="parTrans" cxnId="{992DD48A-8FF8-49AA-B219-79216F0C6EBB}">
      <dgm:prSet/>
      <dgm:spPr/>
      <dgm:t>
        <a:bodyPr/>
        <a:lstStyle/>
        <a:p>
          <a:endParaRPr lang="en-US"/>
        </a:p>
      </dgm:t>
    </dgm:pt>
    <dgm:pt modelId="{9E88F1EF-8A96-4873-9235-258A4BE97B1D}" type="sibTrans" cxnId="{992DD48A-8FF8-49AA-B219-79216F0C6EBB}">
      <dgm:prSet/>
      <dgm:spPr/>
      <dgm:t>
        <a:bodyPr/>
        <a:lstStyle/>
        <a:p>
          <a:endParaRPr lang="en-US"/>
        </a:p>
      </dgm:t>
    </dgm:pt>
    <dgm:pt modelId="{733A9C4C-DBA8-476D-B210-70886CBBB458}">
      <dgm:prSet/>
      <dgm:spPr/>
      <dgm:t>
        <a:bodyPr/>
        <a:lstStyle/>
        <a:p>
          <a:r>
            <a:rPr lang="en-US"/>
            <a:t>Continuous Improvement </a:t>
          </a:r>
        </a:p>
      </dgm:t>
    </dgm:pt>
    <dgm:pt modelId="{9A397DAB-315E-47DB-8FAE-A2DD3B1F0E08}" type="parTrans" cxnId="{64C0A6A3-28C8-4877-9BC6-5F6B138F6568}">
      <dgm:prSet/>
      <dgm:spPr/>
      <dgm:t>
        <a:bodyPr/>
        <a:lstStyle/>
        <a:p>
          <a:endParaRPr lang="en-US"/>
        </a:p>
      </dgm:t>
    </dgm:pt>
    <dgm:pt modelId="{9E3923D3-94A7-4DC7-BAB1-507BED78C4C7}" type="sibTrans" cxnId="{64C0A6A3-28C8-4877-9BC6-5F6B138F6568}">
      <dgm:prSet/>
      <dgm:spPr/>
      <dgm:t>
        <a:bodyPr/>
        <a:lstStyle/>
        <a:p>
          <a:endParaRPr lang="en-US"/>
        </a:p>
      </dgm:t>
    </dgm:pt>
    <dgm:pt modelId="{74C3A366-A30E-4CBD-98C1-5A7B36558E05}" type="pres">
      <dgm:prSet presAssocID="{F3D97BF7-E1CC-485C-8C98-BA4562FF33F0}" presName="Name0" presStyleCnt="0">
        <dgm:presLayoutVars>
          <dgm:dir/>
          <dgm:resizeHandles val="exact"/>
        </dgm:presLayoutVars>
      </dgm:prSet>
      <dgm:spPr/>
    </dgm:pt>
    <dgm:pt modelId="{F29607EC-AD18-4EF5-B0CA-969FB9954497}" type="pres">
      <dgm:prSet presAssocID="{A9FB5485-B107-4C4F-BD07-FC5102081926}" presName="composite" presStyleCnt="0"/>
      <dgm:spPr/>
    </dgm:pt>
    <dgm:pt modelId="{75CB5E20-6606-4E8F-8E17-75C0B2B883A1}" type="pres">
      <dgm:prSet presAssocID="{A9FB5485-B107-4C4F-BD07-FC5102081926}" presName="bgChev" presStyleLbl="node1" presStyleIdx="0" presStyleCnt="3"/>
      <dgm:spPr/>
    </dgm:pt>
    <dgm:pt modelId="{6218A76C-0583-4343-8E54-EB49FF2452C1}" type="pres">
      <dgm:prSet presAssocID="{A9FB5485-B107-4C4F-BD07-FC5102081926}" presName="tx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CD99DE-74C4-4A28-BAF9-817E02363593}" type="pres">
      <dgm:prSet presAssocID="{D69FBCD5-0867-40B5-A675-2D4CCA1C5CD6}" presName="compositeSpace" presStyleCnt="0"/>
      <dgm:spPr/>
    </dgm:pt>
    <dgm:pt modelId="{12A20B60-6764-4A3A-B739-5F76000EF4A3}" type="pres">
      <dgm:prSet presAssocID="{E3D4B8A5-FF82-46B8-8FD4-6ACB12EB435E}" presName="composite" presStyleCnt="0"/>
      <dgm:spPr/>
    </dgm:pt>
    <dgm:pt modelId="{F202AA56-BC17-47BE-B274-F0421F6CCCA7}" type="pres">
      <dgm:prSet presAssocID="{E3D4B8A5-FF82-46B8-8FD4-6ACB12EB435E}" presName="bgChev" presStyleLbl="node1" presStyleIdx="1" presStyleCnt="3"/>
      <dgm:spPr/>
    </dgm:pt>
    <dgm:pt modelId="{872FCAE1-8CBE-4483-8320-2CFCC7514ED7}" type="pres">
      <dgm:prSet presAssocID="{E3D4B8A5-FF82-46B8-8FD4-6ACB12EB435E}" presName="tx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370DFE-33A3-4F5E-90A6-4909E28B94BB}" type="pres">
      <dgm:prSet presAssocID="{9E88F1EF-8A96-4873-9235-258A4BE97B1D}" presName="compositeSpace" presStyleCnt="0"/>
      <dgm:spPr/>
    </dgm:pt>
    <dgm:pt modelId="{4DACC3C5-BAF2-4AAF-BAE7-0BB4C4B12833}" type="pres">
      <dgm:prSet presAssocID="{733A9C4C-DBA8-476D-B210-70886CBBB458}" presName="composite" presStyleCnt="0"/>
      <dgm:spPr/>
    </dgm:pt>
    <dgm:pt modelId="{FE3FC59B-DF6B-49BD-880C-E002A86D8B5F}" type="pres">
      <dgm:prSet presAssocID="{733A9C4C-DBA8-476D-B210-70886CBBB458}" presName="bgChev" presStyleLbl="node1" presStyleIdx="2" presStyleCnt="3"/>
      <dgm:spPr/>
    </dgm:pt>
    <dgm:pt modelId="{23C55FDB-C725-44DD-B1C6-4729C8FF81F5}" type="pres">
      <dgm:prSet presAssocID="{733A9C4C-DBA8-476D-B210-70886CBBB458}" presName="tx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2DD48A-8FF8-49AA-B219-79216F0C6EBB}" srcId="{F3D97BF7-E1CC-485C-8C98-BA4562FF33F0}" destId="{E3D4B8A5-FF82-46B8-8FD4-6ACB12EB435E}" srcOrd="1" destOrd="0" parTransId="{413209FC-D68C-406D-AF53-AECAF1C4F309}" sibTransId="{9E88F1EF-8A96-4873-9235-258A4BE97B1D}"/>
    <dgm:cxn modelId="{3B9B3D42-184B-438D-93E1-E5ED48AD017A}" type="presOf" srcId="{F3D97BF7-E1CC-485C-8C98-BA4562FF33F0}" destId="{74C3A366-A30E-4CBD-98C1-5A7B36558E05}" srcOrd="0" destOrd="0" presId="urn:microsoft.com/office/officeart/2005/8/layout/chevronAccent+Icon"/>
    <dgm:cxn modelId="{64C0A6A3-28C8-4877-9BC6-5F6B138F6568}" srcId="{F3D97BF7-E1CC-485C-8C98-BA4562FF33F0}" destId="{733A9C4C-DBA8-476D-B210-70886CBBB458}" srcOrd="2" destOrd="0" parTransId="{9A397DAB-315E-47DB-8FAE-A2DD3B1F0E08}" sibTransId="{9E3923D3-94A7-4DC7-BAB1-507BED78C4C7}"/>
    <dgm:cxn modelId="{012E7F96-A166-48B5-A0FD-E3FA4E033065}" type="presOf" srcId="{A9FB5485-B107-4C4F-BD07-FC5102081926}" destId="{6218A76C-0583-4343-8E54-EB49FF2452C1}" srcOrd="0" destOrd="0" presId="urn:microsoft.com/office/officeart/2005/8/layout/chevronAccent+Icon"/>
    <dgm:cxn modelId="{697A3DD0-7B6B-4C96-BC7F-572A90750457}" type="presOf" srcId="{E3D4B8A5-FF82-46B8-8FD4-6ACB12EB435E}" destId="{872FCAE1-8CBE-4483-8320-2CFCC7514ED7}" srcOrd="0" destOrd="0" presId="urn:microsoft.com/office/officeart/2005/8/layout/chevronAccent+Icon"/>
    <dgm:cxn modelId="{CF71DC88-91AF-4722-AFAC-68E19B51640A}" type="presOf" srcId="{733A9C4C-DBA8-476D-B210-70886CBBB458}" destId="{23C55FDB-C725-44DD-B1C6-4729C8FF81F5}" srcOrd="0" destOrd="0" presId="urn:microsoft.com/office/officeart/2005/8/layout/chevronAccent+Icon"/>
    <dgm:cxn modelId="{2F436201-3DE8-4184-866F-A014177204F8}" srcId="{F3D97BF7-E1CC-485C-8C98-BA4562FF33F0}" destId="{A9FB5485-B107-4C4F-BD07-FC5102081926}" srcOrd="0" destOrd="0" parTransId="{7AE7FF89-C40E-42B7-8167-B77ABE9540D2}" sibTransId="{D69FBCD5-0867-40B5-A675-2D4CCA1C5CD6}"/>
    <dgm:cxn modelId="{A9970D64-B5B8-4E35-800C-18796DEE3939}" type="presParOf" srcId="{74C3A366-A30E-4CBD-98C1-5A7B36558E05}" destId="{F29607EC-AD18-4EF5-B0CA-969FB9954497}" srcOrd="0" destOrd="0" presId="urn:microsoft.com/office/officeart/2005/8/layout/chevronAccent+Icon"/>
    <dgm:cxn modelId="{EE2A0E03-4967-412E-825E-A65F732D7C59}" type="presParOf" srcId="{F29607EC-AD18-4EF5-B0CA-969FB9954497}" destId="{75CB5E20-6606-4E8F-8E17-75C0B2B883A1}" srcOrd="0" destOrd="0" presId="urn:microsoft.com/office/officeart/2005/8/layout/chevronAccent+Icon"/>
    <dgm:cxn modelId="{922CBB15-C673-4C7D-A4C4-D6C7EFE8AD8F}" type="presParOf" srcId="{F29607EC-AD18-4EF5-B0CA-969FB9954497}" destId="{6218A76C-0583-4343-8E54-EB49FF2452C1}" srcOrd="1" destOrd="0" presId="urn:microsoft.com/office/officeart/2005/8/layout/chevronAccent+Icon"/>
    <dgm:cxn modelId="{2FF7705A-B98F-46B6-B814-505E7CE320E8}" type="presParOf" srcId="{74C3A366-A30E-4CBD-98C1-5A7B36558E05}" destId="{2DCD99DE-74C4-4A28-BAF9-817E02363593}" srcOrd="1" destOrd="0" presId="urn:microsoft.com/office/officeart/2005/8/layout/chevronAccent+Icon"/>
    <dgm:cxn modelId="{DB0BAFE7-015F-4B8C-9B35-19B21B499CEE}" type="presParOf" srcId="{74C3A366-A30E-4CBD-98C1-5A7B36558E05}" destId="{12A20B60-6764-4A3A-B739-5F76000EF4A3}" srcOrd="2" destOrd="0" presId="urn:microsoft.com/office/officeart/2005/8/layout/chevronAccent+Icon"/>
    <dgm:cxn modelId="{DDF01BB6-D29D-4C23-98B0-F8824D38BE5F}" type="presParOf" srcId="{12A20B60-6764-4A3A-B739-5F76000EF4A3}" destId="{F202AA56-BC17-47BE-B274-F0421F6CCCA7}" srcOrd="0" destOrd="0" presId="urn:microsoft.com/office/officeart/2005/8/layout/chevronAccent+Icon"/>
    <dgm:cxn modelId="{302C7DD4-DC79-4E16-88CB-FAC4AF477228}" type="presParOf" srcId="{12A20B60-6764-4A3A-B739-5F76000EF4A3}" destId="{872FCAE1-8CBE-4483-8320-2CFCC7514ED7}" srcOrd="1" destOrd="0" presId="urn:microsoft.com/office/officeart/2005/8/layout/chevronAccent+Icon"/>
    <dgm:cxn modelId="{5474F539-1E17-4563-B6FA-6F757B5FE9FD}" type="presParOf" srcId="{74C3A366-A30E-4CBD-98C1-5A7B36558E05}" destId="{52370DFE-33A3-4F5E-90A6-4909E28B94BB}" srcOrd="3" destOrd="0" presId="urn:microsoft.com/office/officeart/2005/8/layout/chevronAccent+Icon"/>
    <dgm:cxn modelId="{74ADA0EC-EA41-4E71-9DC9-7CDAE8B9C85D}" type="presParOf" srcId="{74C3A366-A30E-4CBD-98C1-5A7B36558E05}" destId="{4DACC3C5-BAF2-4AAF-BAE7-0BB4C4B12833}" srcOrd="4" destOrd="0" presId="urn:microsoft.com/office/officeart/2005/8/layout/chevronAccent+Icon"/>
    <dgm:cxn modelId="{E586FC0F-8FE4-4E29-8137-A2F17125F9B6}" type="presParOf" srcId="{4DACC3C5-BAF2-4AAF-BAE7-0BB4C4B12833}" destId="{FE3FC59B-DF6B-49BD-880C-E002A86D8B5F}" srcOrd="0" destOrd="0" presId="urn:microsoft.com/office/officeart/2005/8/layout/chevronAccent+Icon"/>
    <dgm:cxn modelId="{67BFACD1-67D9-4962-94BB-B8E4EFCB6612}" type="presParOf" srcId="{4DACC3C5-BAF2-4AAF-BAE7-0BB4C4B12833}" destId="{23C55FDB-C725-44DD-B1C6-4729C8FF81F5}" srcOrd="1" destOrd="0" presId="urn:microsoft.com/office/officeart/2005/8/layout/chevronAccent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248A10-184C-466E-9861-A617E6171D15}">
      <dsp:nvSpPr>
        <dsp:cNvPr id="0" name=""/>
        <dsp:cNvSpPr/>
      </dsp:nvSpPr>
      <dsp:spPr>
        <a:xfrm>
          <a:off x="2166221" y="-191020"/>
          <a:ext cx="2307000" cy="192397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Safety policy and objectives </a:t>
          </a:r>
          <a:endParaRPr lang="en-US" kern="1200" dirty="0"/>
        </a:p>
      </dsp:txBody>
      <dsp:txXfrm>
        <a:off x="2504073" y="90740"/>
        <a:ext cx="1631296" cy="1360458"/>
      </dsp:txXfrm>
    </dsp:sp>
    <dsp:sp modelId="{0A48B184-BE70-4A2A-8DDA-577B1318EBF4}">
      <dsp:nvSpPr>
        <dsp:cNvPr id="0" name=""/>
        <dsp:cNvSpPr/>
      </dsp:nvSpPr>
      <dsp:spPr>
        <a:xfrm rot="2700000">
          <a:off x="4076035" y="1327008"/>
          <a:ext cx="119170" cy="5197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4081271" y="1418312"/>
        <a:ext cx="83419" cy="311831"/>
      </dsp:txXfrm>
    </dsp:sp>
    <dsp:sp modelId="{BBB8268D-3711-411C-9622-0AB2E49B5E84}">
      <dsp:nvSpPr>
        <dsp:cNvPr id="0" name=""/>
        <dsp:cNvSpPr/>
      </dsp:nvSpPr>
      <dsp:spPr>
        <a:xfrm>
          <a:off x="3802789" y="1445548"/>
          <a:ext cx="2307000" cy="1923978"/>
        </a:xfrm>
        <a:prstGeom prst="ellipse">
          <a:avLst/>
        </a:prstGeom>
        <a:solidFill>
          <a:schemeClr val="accent3">
            <a:hueOff val="-2999951"/>
            <a:satOff val="0"/>
            <a:lumOff val="66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Safety Risk Management</a:t>
          </a:r>
          <a:endParaRPr lang="en-US" sz="1600" b="1" kern="1200" dirty="0"/>
        </a:p>
      </dsp:txBody>
      <dsp:txXfrm>
        <a:off x="4140641" y="1727308"/>
        <a:ext cx="1631296" cy="1360458"/>
      </dsp:txXfrm>
    </dsp:sp>
    <dsp:sp modelId="{5A38F584-3C7C-4CC4-8570-5B3075387AA5}">
      <dsp:nvSpPr>
        <dsp:cNvPr id="0" name=""/>
        <dsp:cNvSpPr/>
      </dsp:nvSpPr>
      <dsp:spPr>
        <a:xfrm rot="8100000">
          <a:off x="4080805" y="2963577"/>
          <a:ext cx="119170" cy="5197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2999951"/>
            <a:satOff val="0"/>
            <a:lumOff val="666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4111320" y="3054881"/>
        <a:ext cx="83419" cy="311831"/>
      </dsp:txXfrm>
    </dsp:sp>
    <dsp:sp modelId="{6627F675-5542-4DD4-A59C-39664B591393}">
      <dsp:nvSpPr>
        <dsp:cNvPr id="0" name=""/>
        <dsp:cNvSpPr/>
      </dsp:nvSpPr>
      <dsp:spPr>
        <a:xfrm>
          <a:off x="2166221" y="3082116"/>
          <a:ext cx="2307000" cy="1923978"/>
        </a:xfrm>
        <a:prstGeom prst="ellipse">
          <a:avLst/>
        </a:prstGeom>
        <a:solidFill>
          <a:schemeClr val="accent3">
            <a:hueOff val="-5999901"/>
            <a:satOff val="0"/>
            <a:lumOff val="133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Safety assurance </a:t>
          </a:r>
          <a:endParaRPr lang="en-US" sz="1600" b="1" kern="1200" dirty="0"/>
        </a:p>
      </dsp:txBody>
      <dsp:txXfrm>
        <a:off x="2504073" y="3363876"/>
        <a:ext cx="1631296" cy="1360458"/>
      </dsp:txXfrm>
    </dsp:sp>
    <dsp:sp modelId="{1A4BEF12-D1A7-4F82-A826-FD49BF0B0808}">
      <dsp:nvSpPr>
        <dsp:cNvPr id="0" name=""/>
        <dsp:cNvSpPr/>
      </dsp:nvSpPr>
      <dsp:spPr>
        <a:xfrm rot="13500000">
          <a:off x="2444236" y="2968346"/>
          <a:ext cx="119170" cy="5197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5999901"/>
            <a:satOff val="0"/>
            <a:lumOff val="1333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 rot="10800000">
        <a:off x="2474751" y="3084930"/>
        <a:ext cx="83419" cy="311831"/>
      </dsp:txXfrm>
    </dsp:sp>
    <dsp:sp modelId="{CBBA02F8-62D3-4C1B-9CC0-7C288ADF2A71}">
      <dsp:nvSpPr>
        <dsp:cNvPr id="0" name=""/>
        <dsp:cNvSpPr/>
      </dsp:nvSpPr>
      <dsp:spPr>
        <a:xfrm>
          <a:off x="529652" y="1445548"/>
          <a:ext cx="2307000" cy="1923978"/>
        </a:xfrm>
        <a:prstGeom prst="ellipse">
          <a:avLst/>
        </a:prstGeom>
        <a:solidFill>
          <a:schemeClr val="accent3">
            <a:hueOff val="-8999852"/>
            <a:satOff val="0"/>
            <a:lumOff val="2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Safety promotion </a:t>
          </a:r>
          <a:endParaRPr lang="en-US" sz="1600" b="1" kern="1200" dirty="0"/>
        </a:p>
      </dsp:txBody>
      <dsp:txXfrm>
        <a:off x="867504" y="1727308"/>
        <a:ext cx="1631296" cy="1360458"/>
      </dsp:txXfrm>
    </dsp:sp>
    <dsp:sp modelId="{E4768AB3-B0AB-4760-9F3A-53365052A685}">
      <dsp:nvSpPr>
        <dsp:cNvPr id="0" name=""/>
        <dsp:cNvSpPr/>
      </dsp:nvSpPr>
      <dsp:spPr>
        <a:xfrm rot="18900000">
          <a:off x="2439467" y="1331778"/>
          <a:ext cx="119170" cy="5197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-8999852"/>
            <a:satOff val="0"/>
            <a:lumOff val="2000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2444703" y="1448362"/>
        <a:ext cx="83419" cy="3118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A55351-D5BC-456C-9626-3C70D12D2DF5}">
      <dsp:nvSpPr>
        <dsp:cNvPr id="0" name=""/>
        <dsp:cNvSpPr/>
      </dsp:nvSpPr>
      <dsp:spPr>
        <a:xfrm>
          <a:off x="4107711" y="1837750"/>
          <a:ext cx="3217185" cy="372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118"/>
              </a:lnTo>
              <a:lnTo>
                <a:pt x="3217185" y="186118"/>
              </a:lnTo>
              <a:lnTo>
                <a:pt x="3217185" y="37223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18D8BC-2ADC-42DC-9672-D1DEE9E157CA}">
      <dsp:nvSpPr>
        <dsp:cNvPr id="0" name=""/>
        <dsp:cNvSpPr/>
      </dsp:nvSpPr>
      <dsp:spPr>
        <a:xfrm>
          <a:off x="4107711" y="1837750"/>
          <a:ext cx="1072395" cy="372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118"/>
              </a:lnTo>
              <a:lnTo>
                <a:pt x="1072395" y="186118"/>
              </a:lnTo>
              <a:lnTo>
                <a:pt x="1072395" y="37223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747071-1C24-434D-8C4D-36D029FB744A}">
      <dsp:nvSpPr>
        <dsp:cNvPr id="0" name=""/>
        <dsp:cNvSpPr/>
      </dsp:nvSpPr>
      <dsp:spPr>
        <a:xfrm>
          <a:off x="3035316" y="1837750"/>
          <a:ext cx="1072395" cy="372236"/>
        </a:xfrm>
        <a:custGeom>
          <a:avLst/>
          <a:gdLst/>
          <a:ahLst/>
          <a:cxnLst/>
          <a:rect l="0" t="0" r="0" b="0"/>
          <a:pathLst>
            <a:path>
              <a:moveTo>
                <a:pt x="1072395" y="0"/>
              </a:moveTo>
              <a:lnTo>
                <a:pt x="1072395" y="186118"/>
              </a:lnTo>
              <a:lnTo>
                <a:pt x="0" y="186118"/>
              </a:lnTo>
              <a:lnTo>
                <a:pt x="0" y="37223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36DE31-D02D-46BD-82DE-E1E061290B93}">
      <dsp:nvSpPr>
        <dsp:cNvPr id="0" name=""/>
        <dsp:cNvSpPr/>
      </dsp:nvSpPr>
      <dsp:spPr>
        <a:xfrm>
          <a:off x="890526" y="1837750"/>
          <a:ext cx="3217185" cy="372236"/>
        </a:xfrm>
        <a:custGeom>
          <a:avLst/>
          <a:gdLst/>
          <a:ahLst/>
          <a:cxnLst/>
          <a:rect l="0" t="0" r="0" b="0"/>
          <a:pathLst>
            <a:path>
              <a:moveTo>
                <a:pt x="3217185" y="0"/>
              </a:moveTo>
              <a:lnTo>
                <a:pt x="3217185" y="186118"/>
              </a:lnTo>
              <a:lnTo>
                <a:pt x="0" y="186118"/>
              </a:lnTo>
              <a:lnTo>
                <a:pt x="0" y="372236"/>
              </a:lnTo>
            </a:path>
          </a:pathLst>
        </a:cu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AD9CC1-0FD8-4252-A769-4C2370520D74}">
      <dsp:nvSpPr>
        <dsp:cNvPr id="0" name=""/>
        <dsp:cNvSpPr/>
      </dsp:nvSpPr>
      <dsp:spPr>
        <a:xfrm>
          <a:off x="3221434" y="951473"/>
          <a:ext cx="1772553" cy="88627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Safety Policy</a:t>
          </a:r>
        </a:p>
      </dsp:txBody>
      <dsp:txXfrm>
        <a:off x="3221434" y="951473"/>
        <a:ext cx="1772553" cy="886276"/>
      </dsp:txXfrm>
    </dsp:sp>
    <dsp:sp modelId="{6988C7A2-59F7-45DA-800F-F4A54F5EA014}">
      <dsp:nvSpPr>
        <dsp:cNvPr id="0" name=""/>
        <dsp:cNvSpPr/>
      </dsp:nvSpPr>
      <dsp:spPr>
        <a:xfrm>
          <a:off x="4249" y="2209987"/>
          <a:ext cx="1772553" cy="8862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Organizational Involvemnt</a:t>
          </a:r>
        </a:p>
      </dsp:txBody>
      <dsp:txXfrm>
        <a:off x="4249" y="2209987"/>
        <a:ext cx="1772553" cy="886276"/>
      </dsp:txXfrm>
    </dsp:sp>
    <dsp:sp modelId="{C0CE932C-35B6-4592-8790-B5E1D6606164}">
      <dsp:nvSpPr>
        <dsp:cNvPr id="0" name=""/>
        <dsp:cNvSpPr/>
      </dsp:nvSpPr>
      <dsp:spPr>
        <a:xfrm>
          <a:off x="2149039" y="2209987"/>
          <a:ext cx="1772553" cy="8862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/>
            <a:t>Roles and </a:t>
          </a:r>
          <a:r>
            <a:rPr lang="en-US" sz="1600" kern="1200" dirty="0" smtClean="0"/>
            <a:t>responsibilities</a:t>
          </a:r>
          <a:endParaRPr lang="en-US" sz="1600" kern="1200" dirty="0"/>
        </a:p>
      </dsp:txBody>
      <dsp:txXfrm>
        <a:off x="2149039" y="2209987"/>
        <a:ext cx="1772553" cy="886276"/>
      </dsp:txXfrm>
    </dsp:sp>
    <dsp:sp modelId="{77D5861E-B812-4D36-ABFB-8D6EEDF0DF0D}">
      <dsp:nvSpPr>
        <dsp:cNvPr id="0" name=""/>
        <dsp:cNvSpPr/>
      </dsp:nvSpPr>
      <dsp:spPr>
        <a:xfrm>
          <a:off x="4293829" y="2209987"/>
          <a:ext cx="1772553" cy="8862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SMS Documentation</a:t>
          </a:r>
        </a:p>
      </dsp:txBody>
      <dsp:txXfrm>
        <a:off x="4293829" y="2209987"/>
        <a:ext cx="1772553" cy="886276"/>
      </dsp:txXfrm>
    </dsp:sp>
    <dsp:sp modelId="{30F3D055-8ABB-4F83-BF97-BD4CF61B8B47}">
      <dsp:nvSpPr>
        <dsp:cNvPr id="0" name=""/>
        <dsp:cNvSpPr/>
      </dsp:nvSpPr>
      <dsp:spPr>
        <a:xfrm>
          <a:off x="6438619" y="2209987"/>
          <a:ext cx="1772553" cy="88627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/>
            <a:t>Co-ordination of emergency response planning</a:t>
          </a:r>
        </a:p>
      </dsp:txBody>
      <dsp:txXfrm>
        <a:off x="6438619" y="2209987"/>
        <a:ext cx="1772553" cy="8862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F6292EE-0C33-4D5C-A0D6-2AA25A6665D8}">
      <dsp:nvSpPr>
        <dsp:cNvPr id="0" name=""/>
        <dsp:cNvSpPr/>
      </dsp:nvSpPr>
      <dsp:spPr>
        <a:xfrm>
          <a:off x="4474" y="761195"/>
          <a:ext cx="2604701" cy="1041880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 dirty="0"/>
            <a:t>Hazard identification </a:t>
          </a:r>
          <a:endParaRPr lang="en-US" sz="2000" kern="1200" dirty="0"/>
        </a:p>
      </dsp:txBody>
      <dsp:txXfrm>
        <a:off x="525414" y="761195"/>
        <a:ext cx="1562821" cy="1041880"/>
      </dsp:txXfrm>
    </dsp:sp>
    <dsp:sp modelId="{1EFF849C-51BE-48EA-8109-9CD6716921A5}">
      <dsp:nvSpPr>
        <dsp:cNvPr id="0" name=""/>
        <dsp:cNvSpPr/>
      </dsp:nvSpPr>
      <dsp:spPr>
        <a:xfrm>
          <a:off x="2348705" y="761195"/>
          <a:ext cx="2604701" cy="1041880"/>
        </a:xfrm>
        <a:prstGeom prst="chevron">
          <a:avLst/>
        </a:prstGeom>
        <a:solidFill>
          <a:schemeClr val="accent4">
            <a:hueOff val="6800033"/>
            <a:satOff val="0"/>
            <a:lumOff val="-333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/>
            <a:t>Hazard analysis</a:t>
          </a:r>
          <a:endParaRPr lang="en-US" sz="2000" kern="1200"/>
        </a:p>
      </dsp:txBody>
      <dsp:txXfrm>
        <a:off x="2869645" y="761195"/>
        <a:ext cx="1562821" cy="1041880"/>
      </dsp:txXfrm>
    </dsp:sp>
    <dsp:sp modelId="{9A74E02B-14F8-491C-BD41-711D1016EECC}">
      <dsp:nvSpPr>
        <dsp:cNvPr id="0" name=""/>
        <dsp:cNvSpPr/>
      </dsp:nvSpPr>
      <dsp:spPr>
        <a:xfrm>
          <a:off x="4692936" y="761195"/>
          <a:ext cx="2604701" cy="1041880"/>
        </a:xfrm>
        <a:prstGeom prst="chevron">
          <a:avLst/>
        </a:prstGeom>
        <a:solidFill>
          <a:schemeClr val="accent4">
            <a:hueOff val="13600065"/>
            <a:satOff val="0"/>
            <a:lumOff val="-666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/>
            <a:t>Risk assessment</a:t>
          </a:r>
          <a:endParaRPr lang="en-US" sz="2000" kern="1200"/>
        </a:p>
      </dsp:txBody>
      <dsp:txXfrm>
        <a:off x="5213876" y="761195"/>
        <a:ext cx="1562821" cy="1041880"/>
      </dsp:txXfrm>
    </dsp:sp>
    <dsp:sp modelId="{9872E9EE-A7D8-44FB-9304-03A5AB2E11EE}">
      <dsp:nvSpPr>
        <dsp:cNvPr id="0" name=""/>
        <dsp:cNvSpPr/>
      </dsp:nvSpPr>
      <dsp:spPr>
        <a:xfrm>
          <a:off x="7037167" y="761195"/>
          <a:ext cx="2604701" cy="1041880"/>
        </a:xfrm>
        <a:prstGeom prst="chevron">
          <a:avLst/>
        </a:prstGeom>
        <a:solidFill>
          <a:schemeClr val="accent4">
            <a:hueOff val="20400097"/>
            <a:satOff val="0"/>
            <a:lumOff val="-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kern="1200"/>
            <a:t>Risk       Control </a:t>
          </a:r>
          <a:endParaRPr lang="nl-NL" sz="2000" kern="1200"/>
        </a:p>
      </dsp:txBody>
      <dsp:txXfrm>
        <a:off x="7558107" y="761195"/>
        <a:ext cx="1562821" cy="104188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CB5E20-6606-4E8F-8E17-75C0B2B883A1}">
      <dsp:nvSpPr>
        <dsp:cNvPr id="0" name=""/>
        <dsp:cNvSpPr/>
      </dsp:nvSpPr>
      <dsp:spPr>
        <a:xfrm>
          <a:off x="1098" y="746412"/>
          <a:ext cx="2761173" cy="1065812"/>
        </a:xfrm>
        <a:prstGeom prst="chevron">
          <a:avLst>
            <a:gd name="adj" fmla="val 4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8A76C-0583-4343-8E54-EB49FF2452C1}">
      <dsp:nvSpPr>
        <dsp:cNvPr id="0" name=""/>
        <dsp:cNvSpPr/>
      </dsp:nvSpPr>
      <dsp:spPr>
        <a:xfrm>
          <a:off x="737411" y="1012866"/>
          <a:ext cx="2331657" cy="1065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i="0" u="none" kern="1200" dirty="0" smtClean="0"/>
            <a:t>Safety cultures</a:t>
          </a:r>
          <a:endParaRPr lang="en-US" sz="2200" i="0" u="none" kern="1200" dirty="0"/>
        </a:p>
      </dsp:txBody>
      <dsp:txXfrm>
        <a:off x="768628" y="1044083"/>
        <a:ext cx="2269223" cy="1003378"/>
      </dsp:txXfrm>
    </dsp:sp>
    <dsp:sp modelId="{F202AA56-BC17-47BE-B274-F0421F6CCCA7}">
      <dsp:nvSpPr>
        <dsp:cNvPr id="0" name=""/>
        <dsp:cNvSpPr/>
      </dsp:nvSpPr>
      <dsp:spPr>
        <a:xfrm>
          <a:off x="3154972" y="746412"/>
          <a:ext cx="2761173" cy="1065812"/>
        </a:xfrm>
        <a:prstGeom prst="chevron">
          <a:avLst>
            <a:gd name="adj" fmla="val 40000"/>
          </a:avLst>
        </a:prstGeom>
        <a:solidFill>
          <a:schemeClr val="accent4">
            <a:hueOff val="10200049"/>
            <a:satOff val="0"/>
            <a:lumOff val="-5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FCAE1-8CBE-4483-8320-2CFCC7514ED7}">
      <dsp:nvSpPr>
        <dsp:cNvPr id="0" name=""/>
        <dsp:cNvSpPr/>
      </dsp:nvSpPr>
      <dsp:spPr>
        <a:xfrm>
          <a:off x="3891285" y="1012866"/>
          <a:ext cx="2331657" cy="1065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200049"/>
              <a:satOff val="0"/>
              <a:lumOff val="-500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i="0" u="none" kern="1200" dirty="0" smtClean="0"/>
            <a:t>Competencies and training </a:t>
          </a:r>
          <a:endParaRPr lang="en-US" sz="2200" i="0" u="none" kern="1200" dirty="0"/>
        </a:p>
      </dsp:txBody>
      <dsp:txXfrm>
        <a:off x="3922502" y="1044083"/>
        <a:ext cx="2269223" cy="1003378"/>
      </dsp:txXfrm>
    </dsp:sp>
    <dsp:sp modelId="{FE3FC59B-DF6B-49BD-880C-E002A86D8B5F}">
      <dsp:nvSpPr>
        <dsp:cNvPr id="0" name=""/>
        <dsp:cNvSpPr/>
      </dsp:nvSpPr>
      <dsp:spPr>
        <a:xfrm>
          <a:off x="6308846" y="746412"/>
          <a:ext cx="2761173" cy="1065812"/>
        </a:xfrm>
        <a:prstGeom prst="chevron">
          <a:avLst>
            <a:gd name="adj" fmla="val 40000"/>
          </a:avLst>
        </a:prstGeom>
        <a:solidFill>
          <a:schemeClr val="accent4">
            <a:hueOff val="20400097"/>
            <a:satOff val="0"/>
            <a:lumOff val="-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C55FDB-C725-44DD-B1C6-4729C8FF81F5}">
      <dsp:nvSpPr>
        <dsp:cNvPr id="0" name=""/>
        <dsp:cNvSpPr/>
      </dsp:nvSpPr>
      <dsp:spPr>
        <a:xfrm>
          <a:off x="7045159" y="1012866"/>
          <a:ext cx="2331657" cy="1065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0400097"/>
              <a:satOff val="0"/>
              <a:lumOff val="-1000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156464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i="0" u="none" kern="1200" dirty="0" smtClean="0"/>
            <a:t>Communication and awareness </a:t>
          </a:r>
          <a:endParaRPr lang="en-US" sz="2200" i="0" u="none" kern="1200" dirty="0"/>
        </a:p>
      </dsp:txBody>
      <dsp:txXfrm>
        <a:off x="7076376" y="1044083"/>
        <a:ext cx="2269223" cy="100337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CB5E20-6606-4E8F-8E17-75C0B2B883A1}">
      <dsp:nvSpPr>
        <dsp:cNvPr id="0" name=""/>
        <dsp:cNvSpPr/>
      </dsp:nvSpPr>
      <dsp:spPr>
        <a:xfrm>
          <a:off x="1098" y="746412"/>
          <a:ext cx="2761173" cy="1065812"/>
        </a:xfrm>
        <a:prstGeom prst="chevron">
          <a:avLst>
            <a:gd name="adj" fmla="val 4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18A76C-0583-4343-8E54-EB49FF2452C1}">
      <dsp:nvSpPr>
        <dsp:cNvPr id="0" name=""/>
        <dsp:cNvSpPr/>
      </dsp:nvSpPr>
      <dsp:spPr>
        <a:xfrm>
          <a:off x="737411" y="1012866"/>
          <a:ext cx="2331657" cy="1065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/>
            <a:t>Safety </a:t>
          </a:r>
          <a:r>
            <a:rPr lang="en-US" sz="1800" kern="1200" dirty="0" smtClean="0"/>
            <a:t>Monitoring</a:t>
          </a:r>
          <a:endParaRPr lang="en-US" sz="1800" kern="1200" dirty="0"/>
        </a:p>
      </dsp:txBody>
      <dsp:txXfrm>
        <a:off x="768628" y="1044083"/>
        <a:ext cx="2269223" cy="1003378"/>
      </dsp:txXfrm>
    </dsp:sp>
    <dsp:sp modelId="{F202AA56-BC17-47BE-B274-F0421F6CCCA7}">
      <dsp:nvSpPr>
        <dsp:cNvPr id="0" name=""/>
        <dsp:cNvSpPr/>
      </dsp:nvSpPr>
      <dsp:spPr>
        <a:xfrm>
          <a:off x="3154972" y="746412"/>
          <a:ext cx="2761173" cy="1065812"/>
        </a:xfrm>
        <a:prstGeom prst="chevron">
          <a:avLst>
            <a:gd name="adj" fmla="val 40000"/>
          </a:avLst>
        </a:prstGeom>
        <a:solidFill>
          <a:schemeClr val="accent4">
            <a:hueOff val="10200049"/>
            <a:satOff val="0"/>
            <a:lumOff val="-5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2FCAE1-8CBE-4483-8320-2CFCC7514ED7}">
      <dsp:nvSpPr>
        <dsp:cNvPr id="0" name=""/>
        <dsp:cNvSpPr/>
      </dsp:nvSpPr>
      <dsp:spPr>
        <a:xfrm>
          <a:off x="3891285" y="1012866"/>
          <a:ext cx="2331657" cy="1065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200049"/>
              <a:satOff val="0"/>
              <a:lumOff val="-500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Safety Performance Assessment </a:t>
          </a:r>
        </a:p>
      </dsp:txBody>
      <dsp:txXfrm>
        <a:off x="3922502" y="1044083"/>
        <a:ext cx="2269223" cy="1003378"/>
      </dsp:txXfrm>
    </dsp:sp>
    <dsp:sp modelId="{FE3FC59B-DF6B-49BD-880C-E002A86D8B5F}">
      <dsp:nvSpPr>
        <dsp:cNvPr id="0" name=""/>
        <dsp:cNvSpPr/>
      </dsp:nvSpPr>
      <dsp:spPr>
        <a:xfrm>
          <a:off x="6308846" y="746412"/>
          <a:ext cx="2761173" cy="1065812"/>
        </a:xfrm>
        <a:prstGeom prst="chevron">
          <a:avLst>
            <a:gd name="adj" fmla="val 40000"/>
          </a:avLst>
        </a:prstGeom>
        <a:solidFill>
          <a:schemeClr val="accent4">
            <a:hueOff val="20400097"/>
            <a:satOff val="0"/>
            <a:lumOff val="-1000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C55FDB-C725-44DD-B1C6-4729C8FF81F5}">
      <dsp:nvSpPr>
        <dsp:cNvPr id="0" name=""/>
        <dsp:cNvSpPr/>
      </dsp:nvSpPr>
      <dsp:spPr>
        <a:xfrm>
          <a:off x="7045159" y="1012866"/>
          <a:ext cx="2331657" cy="10658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20400097"/>
              <a:satOff val="0"/>
              <a:lumOff val="-1000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/>
            <a:t>Continuous Improvement </a:t>
          </a:r>
        </a:p>
      </dsp:txBody>
      <dsp:txXfrm>
        <a:off x="7076376" y="1044083"/>
        <a:ext cx="2269223" cy="10033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Accent+Icon">
  <dgm:title val="Chevron Accent Process"/>
  <dgm:desc val="Use to show sequential steps in a task, process, or workflow, or to emphasize movement or direction. Works best with minimal Level 1 and Level 2 text."/>
  <dgm:catLst>
    <dgm:cat type="process" pri="9500"/>
    <dgm:cat type="officeonline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primFontSz" for="des" forName="txNode" op="equ" val="65"/>
      <dgm:constr type="w" for="ch" forName="compositeSpace" refType="w" refFor="ch" refForName="composite" fact="0.028"/>
    </dgm:constrLst>
    <dgm:ruleLst/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l" for="ch" forName="bgChev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 refType="w" fact="0.24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if>
          <dgm:else name="Name7">
            <dgm:constrLst>
              <dgm:constr type="l" for="ch" forName="bgChev" refType="w" fact="0.1"/>
              <dgm:constr type="w" for="ch" forName="bgChev" refType="w" fact="0.9"/>
              <dgm:constr type="t" for="ch" forName="bgChev"/>
              <dgm:constr type="h" for="ch" forName="bgChev" refType="w" refFor="ch" refForName="bgChev" fact="0.386"/>
              <dgm:constr type="l" for="ch" forName="txNode"/>
              <dgm:constr type="w" for="ch" forName="txNode" refType="w" fact="0.76"/>
              <dgm:constr type="t" for="ch" forName="txNode" refType="h" refFor="ch" refForName="bgChev" fact="0.25"/>
              <dgm:constr type="h" for="ch" forName="txNode" refType="h" refFor="ch" refForName="bgChev"/>
            </dgm:constrLst>
          </dgm:else>
        </dgm:choose>
        <dgm:ruleLst/>
        <dgm:layoutNode name="bgChev" styleLbl="node1">
          <dgm:alg type="sp"/>
          <dgm:choose name="Name8">
            <dgm:if name="Name9" func="var" arg="dir" op="equ" val="norm">
              <dgm:shape xmlns:r="http://schemas.openxmlformats.org/officeDocument/2006/relationships" type="chevron" r:blip="">
                <dgm:adjLst>
                  <dgm:adj idx="1" val="0.4"/>
                </dgm:adjLst>
              </dgm:shape>
            </dgm:if>
            <dgm:else name="Name10">
              <dgm:shape xmlns:r="http://schemas.openxmlformats.org/officeDocument/2006/relationships" rot="180" type="chevron" r:blip="">
                <dgm:adjLst>
                  <dgm:adj idx="1" val="0.4"/>
                </dgm:adjLst>
              </dgm:shape>
            </dgm:else>
          </dgm:choose>
          <dgm:presOf/>
          <dgm:constrLst/>
        </dgm:layoutNode>
        <dgm:layoutNode name="txNode" styleLbl="fgAcc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ruleLst>
            <dgm:rule type="primFontSz" val="5" fact="NaN" max="NaN"/>
          </dgm:ruleLst>
        </dgm:layoutNode>
      </dgm:layoutNode>
      <dgm:forEach name="Name11" axis="followSib" ptType="sibTrans" cnt="1">
        <dgm:layoutNode name="compositeSpace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701D1-27D5-7A45-A70C-9FC9DC1108D0}" type="datetimeFigureOut">
              <a:rPr lang="nl-NL" smtClean="0"/>
              <a:t>22-3-2021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1978FB-535E-AB4D-A4CB-EA3507069D9B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9635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978FB-535E-AB4D-A4CB-EA3507069D9B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06188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result of implementing these eight building blocks will be an organizational culture that fosters safe</a:t>
            </a:r>
          </a:p>
          <a:p>
            <a:r>
              <a:rPr lang="en-US" dirty="0" smtClean="0"/>
              <a:t>practices, encourages effective safety communication, and actively manages safety.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978FB-535E-AB4D-A4CB-EA3507069D9B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55852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978FB-535E-AB4D-A4CB-EA3507069D9B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305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978FB-535E-AB4D-A4CB-EA3507069D9B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5855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978FB-535E-AB4D-A4CB-EA3507069D9B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99886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1978FB-535E-AB4D-A4CB-EA3507069D9B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9929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5.svg"/><Relationship Id="rId4" Type="http://schemas.openxmlformats.org/officeDocument/2006/relationships/image" Target="../media/image12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sv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2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(blauw)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294D9F34-53B6-6A40-B3E6-417F5138DBB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29914" y="1115303"/>
            <a:ext cx="1450799" cy="483600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69FC6220-B30D-E745-AA4A-3A72D68A8BF3}"/>
              </a:ext>
            </a:extLst>
          </p:cNvPr>
          <p:cNvSpPr/>
          <p:nvPr userDrawn="1"/>
        </p:nvSpPr>
        <p:spPr>
          <a:xfrm>
            <a:off x="2589303" y="3439134"/>
            <a:ext cx="57600" cy="103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8626" y="3439134"/>
            <a:ext cx="6256338" cy="1026187"/>
          </a:xfrm>
        </p:spPr>
        <p:txBody>
          <a:bodyPr lIns="0" tIns="0" rIns="0" bIns="0" anchor="ctr"/>
          <a:lstStyle>
            <a:lvl1pPr algn="l">
              <a:defRPr sz="40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67036" y="4465320"/>
            <a:ext cx="6268404" cy="777239"/>
          </a:xfrm>
        </p:spPr>
        <p:txBody>
          <a:bodyPr lIns="0" tIns="0" rIns="0" bIns="0"/>
          <a:lstStyle>
            <a:lvl1pPr marL="0" indent="0" algn="l">
              <a:buNone/>
              <a:defRPr sz="2400">
                <a:solidFill>
                  <a:srgbClr val="CCCCD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968625" y="5242559"/>
            <a:ext cx="6256338" cy="855027"/>
          </a:xfrm>
        </p:spPr>
        <p:txBody>
          <a:bodyPr lIns="0" tIns="0" rIns="0" bIns="0" anchor="b" anchorCtr="0"/>
          <a:lstStyle>
            <a:lvl1pPr marL="0" indent="0">
              <a:spcAft>
                <a:spcPts val="0"/>
              </a:spcAft>
              <a:buNone/>
              <a:defRPr sz="1600">
                <a:solidFill>
                  <a:srgbClr val="CCCCD6"/>
                </a:solidFill>
              </a:defRPr>
            </a:lvl1pPr>
          </a:lstStyle>
          <a:p>
            <a:r>
              <a:rPr lang="nl-NL" dirty="0"/>
              <a:t>Naam spreker en datum</a:t>
            </a:r>
          </a:p>
          <a:p>
            <a:endParaRPr lang="nl-NL" dirty="0"/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A1CDA6-A59B-C64A-9680-73ABC66F2969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3258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zw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64800"/>
            <a:ext cx="4797425" cy="67932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3" y="769620"/>
            <a:ext cx="6251575" cy="9210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6C37-91B4-EB4E-958A-945695BA2C59}" type="datetime1">
              <a:rPr lang="nl-NL" smtClean="0"/>
              <a:t>22-3-2021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3" y="2024062"/>
            <a:ext cx="6251575" cy="4073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40" y="12700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6" y="590550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0"/>
            <a:ext cx="900000" cy="299995"/>
          </a:xfrm>
          <a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43509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3: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4575" y="64800"/>
            <a:ext cx="4797425" cy="67932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4" y="769620"/>
            <a:ext cx="6251575" cy="9210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E018F-C44A-5A41-9726-C1AC1F159FC9}" type="datetime1">
              <a:rPr lang="nl-NL" smtClean="0"/>
              <a:t>22-3-2021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4" y="2024062"/>
            <a:ext cx="6251575" cy="4073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396162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>
            <a:extLst>
              <a:ext uri="{FF2B5EF4-FFF2-40B4-BE49-F238E27FC236}">
                <a16:creationId xmlns:a16="http://schemas.microsoft.com/office/drawing/2014/main" id="{50FEB0BC-5E7F-B24C-A2DE-300E25AA8430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259DA975-6B0F-5C43-933E-24601164E1BC}"/>
              </a:ext>
            </a:extLst>
          </p:cNvPr>
          <p:cNvGrpSpPr/>
          <p:nvPr userDrawn="1"/>
        </p:nvGrpSpPr>
        <p:grpSpPr>
          <a:xfrm>
            <a:off x="-2203840" y="12700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FAA0E55D-02BC-B14A-8D71-0B93514E6EAF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CE112E6F-608B-4E4D-BCBA-04FBD53377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692D206D-B462-0141-8EF2-1B32F8AF3C4F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A2CFF75B-2F47-9B4F-917F-5C91AD80ABC8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2AF9A7F-10C3-EC43-B2EB-C34436D6EA5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6" y="590550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75F55C92-AAA0-7944-848F-ED3EF4C8E1F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0217D0AF-B2DF-7249-B4F2-7101408AF3AB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72B9899D-444E-DD4B-AF09-A5425053E27B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9759B752-3FDB-0D47-9D95-BC141FBEEAF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56F5EC3-1028-6A44-A799-9CF8F922FA45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37B2EE9-AF56-4347-A01D-69459304D8B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CE56C9F-C1EA-7344-AA39-A5FDF389B78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499AF7F3-DB12-6344-A61B-C636492C19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E62F3CCE-2266-214B-B6E9-453120920CF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0B60D339-69D1-4E44-A87D-69FC75D93D4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DC33B4F3-4583-4D40-B930-E64B60A1E34C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3DC7E38F-132D-B349-9672-0A635575CEF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F057E58-6700-5A44-A752-FFF6C4D18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08B92B62-BF16-9043-9C3E-6CA79941219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16CAA5AC-635A-394C-ADAC-CFE2ED2755A1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8719A32-DE72-D945-B708-E30DD1BE263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87EFD3F5-C702-0645-8C83-34E90DD19A0C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5CC551E-A32C-444D-A710-4DF3C4341FF3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FB9C8BB0-5FDA-AF4F-88C8-1D8B9EC82DA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4" name="Afbeelding 73">
                    <a:extLst>
                      <a:ext uri="{FF2B5EF4-FFF2-40B4-BE49-F238E27FC236}">
                        <a16:creationId xmlns:a16="http://schemas.microsoft.com/office/drawing/2014/main" id="{A4A2CEB7-055A-7C44-B263-B6B1548A84F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F5F52C8B-B65B-AC48-9B23-3961F388861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E515575A-85DE-D641-8A13-A601B1997F82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FACD324F-4C58-AF4C-A968-5E8B2371CEE0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BEC0B7BA-8C3A-3B45-A12A-3361C0F69E51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738F1C53-5AD8-B84C-B9AA-ECD237E8248D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D5542344-2A9A-3A44-B60C-530C09E3975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4C11EDDD-C910-7D47-81E2-0E30C396F07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BD5B242E-60D3-4C43-95C3-C1796028B78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6453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rechts 2: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64800"/>
            <a:ext cx="7011987" cy="67932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19"/>
            <a:ext cx="4038600" cy="125443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7AD82-6C06-8E46-92B8-E9785138F242}" type="datetime1">
              <a:rPr lang="nl-NL" smtClean="0"/>
              <a:t>22-3-2021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2"/>
            <a:ext cx="4038600" cy="4073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C66B6AAB-494C-1D42-A506-292930978B16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eperen 27">
            <a:extLst>
              <a:ext uri="{FF2B5EF4-FFF2-40B4-BE49-F238E27FC236}">
                <a16:creationId xmlns:a16="http://schemas.microsoft.com/office/drawing/2014/main" id="{90413670-7C38-1646-819C-9E854E8582BD}"/>
              </a:ext>
            </a:extLst>
          </p:cNvPr>
          <p:cNvGrpSpPr/>
          <p:nvPr userDrawn="1"/>
        </p:nvGrpSpPr>
        <p:grpSpPr>
          <a:xfrm>
            <a:off x="-2203840" y="12700"/>
            <a:ext cx="1813665" cy="3887577"/>
            <a:chOff x="9362017" y="12700"/>
            <a:chExt cx="1813665" cy="3887577"/>
          </a:xfrm>
        </p:grpSpPr>
        <p:sp>
          <p:nvSpPr>
            <p:cNvPr id="44" name="Tekstvak 43">
              <a:extLst>
                <a:ext uri="{FF2B5EF4-FFF2-40B4-BE49-F238E27FC236}">
                  <a16:creationId xmlns:a16="http://schemas.microsoft.com/office/drawing/2014/main" id="{CEF8F069-9FB4-694B-A2B4-F9075C2FA919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5" name="Afbeelding 44">
              <a:extLst>
                <a:ext uri="{FF2B5EF4-FFF2-40B4-BE49-F238E27FC236}">
                  <a16:creationId xmlns:a16="http://schemas.microsoft.com/office/drawing/2014/main" id="{77B3665A-B71F-4B4D-8D48-B0ACB6F63A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1C78226D-30A1-9D45-8D73-CBC8742A3D1C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Rechte verbindingslijn 46">
              <a:extLst>
                <a:ext uri="{FF2B5EF4-FFF2-40B4-BE49-F238E27FC236}">
                  <a16:creationId xmlns:a16="http://schemas.microsoft.com/office/drawing/2014/main" id="{9D5D8228-6DB0-0A4F-B84D-8B88B06AC2E2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8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03309F14-F8C8-3F44-B579-F25D2D162A5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6" y="590550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ep 40">
            <a:extLst>
              <a:ext uri="{FF2B5EF4-FFF2-40B4-BE49-F238E27FC236}">
                <a16:creationId xmlns:a16="http://schemas.microsoft.com/office/drawing/2014/main" id="{00BE09A1-FB19-7743-9F6D-263E978DE20B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2" name="Groep 41">
              <a:extLst>
                <a:ext uri="{FF2B5EF4-FFF2-40B4-BE49-F238E27FC236}">
                  <a16:creationId xmlns:a16="http://schemas.microsoft.com/office/drawing/2014/main" id="{2A73D473-AFD3-2548-A6D1-0E99C29757CC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7" name="Gebogen verbindingslijn 56">
                <a:extLst>
                  <a:ext uri="{FF2B5EF4-FFF2-40B4-BE49-F238E27FC236}">
                    <a16:creationId xmlns:a16="http://schemas.microsoft.com/office/drawing/2014/main" id="{5F355B49-A8DE-274C-A496-FAB0B412C2A4}"/>
                  </a:ext>
                </a:extLst>
              </p:cNvPr>
              <p:cNvCxnSpPr>
                <a:cxnSpLocks/>
                <a:stCxn id="63" idx="4"/>
                <a:endCxn id="5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BBCA6B83-A69F-4A4D-B65F-11690DD21535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0967AE0E-C0BC-4346-9F09-04FF51B7ACAC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EF0634DA-67BB-FF40-AB00-810301FA73E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6E13FE82-1E0D-0F4A-9CA7-08576D23FD6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1AAD93B4-DEDE-1B4F-8BCE-8D3AB3410C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F41C8D8-A081-E942-B60C-0ADABB45C0A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B2DD8EB3-B2A4-9647-A440-57F6AC5FAF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5" name="Groeperen 38">
                <a:extLst>
                  <a:ext uri="{FF2B5EF4-FFF2-40B4-BE49-F238E27FC236}">
                    <a16:creationId xmlns:a16="http://schemas.microsoft.com/office/drawing/2014/main" id="{B44F6031-E40B-174A-AFA4-C5C889082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6" name="Afbeelding 65">
                  <a:extLst>
                    <a:ext uri="{FF2B5EF4-FFF2-40B4-BE49-F238E27FC236}">
                      <a16:creationId xmlns:a16="http://schemas.microsoft.com/office/drawing/2014/main" id="{8C3E8765-48F2-124F-83D4-4D63D57E58E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7" name="Rechte verbindingslijn 66">
                  <a:extLst>
                    <a:ext uri="{FF2B5EF4-FFF2-40B4-BE49-F238E27FC236}">
                      <a16:creationId xmlns:a16="http://schemas.microsoft.com/office/drawing/2014/main" id="{9140CFEF-33C8-8C4C-8589-23C89E9D3416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8" name="Groeperen 37">
                  <a:extLst>
                    <a:ext uri="{FF2B5EF4-FFF2-40B4-BE49-F238E27FC236}">
                      <a16:creationId xmlns:a16="http://schemas.microsoft.com/office/drawing/2014/main" id="{1175C307-48F4-2E4A-9574-C2B57ECB0555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B90B1EDB-95C5-4247-A700-7DDA83582FE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DAC7E9AF-AFB3-4143-8EE3-9F89A8C1269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1" name="Gebogen verbindingslijn 55">
                    <a:extLst>
                      <a:ext uri="{FF2B5EF4-FFF2-40B4-BE49-F238E27FC236}">
                        <a16:creationId xmlns:a16="http://schemas.microsoft.com/office/drawing/2014/main" id="{06712335-D4AE-A543-9127-A6F6286DB8B4}"/>
                      </a:ext>
                    </a:extLst>
                  </p:cNvPr>
                  <p:cNvCxnSpPr>
                    <a:cxnSpLocks/>
                    <a:stCxn id="56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2" name="Gebogen verbindingslijn 57">
                    <a:extLst>
                      <a:ext uri="{FF2B5EF4-FFF2-40B4-BE49-F238E27FC236}">
                        <a16:creationId xmlns:a16="http://schemas.microsoft.com/office/drawing/2014/main" id="{96698A2F-E279-B247-A1E7-CACB16A3805E}"/>
                      </a:ext>
                    </a:extLst>
                  </p:cNvPr>
                  <p:cNvCxnSpPr>
                    <a:cxnSpLocks/>
                    <a:stCxn id="54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3" name="Tekstvak 72">
                    <a:extLst>
                      <a:ext uri="{FF2B5EF4-FFF2-40B4-BE49-F238E27FC236}">
                        <a16:creationId xmlns:a16="http://schemas.microsoft.com/office/drawing/2014/main" id="{14D4837E-3EA8-134E-9695-3C877DE97DDE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9" name="Afbeelding 98">
                    <a:extLst>
                      <a:ext uri="{FF2B5EF4-FFF2-40B4-BE49-F238E27FC236}">
                        <a16:creationId xmlns:a16="http://schemas.microsoft.com/office/drawing/2014/main" id="{368033C2-F8E4-2C44-A2E2-9BD1E27D0D0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9" name="Rechthoek 48">
              <a:extLst>
                <a:ext uri="{FF2B5EF4-FFF2-40B4-BE49-F238E27FC236}">
                  <a16:creationId xmlns:a16="http://schemas.microsoft.com/office/drawing/2014/main" id="{CD02A368-7628-6242-9A4A-0C79F4C17BE4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722D845C-8F31-3646-A4AE-6F14B6769BBE}"/>
                </a:ext>
              </a:extLst>
            </p:cNvPr>
            <p:cNvCxnSpPr>
              <a:stCxn id="60" idx="4"/>
              <a:endCxn id="6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5AB1DDF-E13E-A043-ADA1-EC5650C48183}"/>
                </a:ext>
              </a:extLst>
            </p:cNvPr>
            <p:cNvCxnSpPr>
              <a:cxnSpLocks/>
              <a:stCxn id="61" idx="4"/>
              <a:endCxn id="6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CFB2D706-71FD-764C-869B-EAC65AF2CBE6}"/>
                </a:ext>
              </a:extLst>
            </p:cNvPr>
            <p:cNvCxnSpPr>
              <a:cxnSpLocks/>
              <a:stCxn id="64" idx="4"/>
              <a:endCxn id="6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4CEA297F-D336-BC46-BE73-0D55F5C79F3A}"/>
                </a:ext>
              </a:extLst>
            </p:cNvPr>
            <p:cNvCxnSpPr>
              <a:cxnSpLocks/>
              <a:stCxn id="62" idx="4"/>
              <a:endCxn id="6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Ovaal 53">
              <a:extLst>
                <a:ext uri="{FF2B5EF4-FFF2-40B4-BE49-F238E27FC236}">
                  <a16:creationId xmlns:a16="http://schemas.microsoft.com/office/drawing/2014/main" id="{110605C8-DEBB-0642-923D-B802B0A59ABE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5" name="Rechthoek 54">
              <a:extLst>
                <a:ext uri="{FF2B5EF4-FFF2-40B4-BE49-F238E27FC236}">
                  <a16:creationId xmlns:a16="http://schemas.microsoft.com/office/drawing/2014/main" id="{02946DD9-61B3-2346-911F-41D8319F6F12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6" name="Ovaal 55">
              <a:extLst>
                <a:ext uri="{FF2B5EF4-FFF2-40B4-BE49-F238E27FC236}">
                  <a16:creationId xmlns:a16="http://schemas.microsoft.com/office/drawing/2014/main" id="{27D7D0EE-5076-C64E-8A91-94B23BFFC401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0832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396163" y="760412"/>
            <a:ext cx="4038600" cy="255428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6237288" cy="9210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87403-00A2-154A-92AA-BC1359EAB3E8}" type="datetime1">
              <a:rPr lang="nl-NL" smtClean="0"/>
              <a:t>22-3-2021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2"/>
            <a:ext cx="6237288" cy="4073525"/>
          </a:xfrm>
        </p:spPr>
        <p:txBody>
          <a:bodyPr lIns="0" tIns="0" rIns="0" bIns="0"/>
          <a:lstStyle/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396163" y="3550444"/>
            <a:ext cx="4038600" cy="255428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3F4D01FA-66C6-944B-90FF-5067B3E56AA2}"/>
              </a:ext>
            </a:extLst>
          </p:cNvPr>
          <p:cNvCxnSpPr>
            <a:cxnSpLocks/>
          </p:cNvCxnSpPr>
          <p:nvPr userDrawn="1"/>
        </p:nvCxnSpPr>
        <p:spPr>
          <a:xfrm>
            <a:off x="7396162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oeperen 27">
            <a:extLst>
              <a:ext uri="{FF2B5EF4-FFF2-40B4-BE49-F238E27FC236}">
                <a16:creationId xmlns:a16="http://schemas.microsoft.com/office/drawing/2014/main" id="{B11743A3-EF2D-F84B-893A-F298C964A26A}"/>
              </a:ext>
            </a:extLst>
          </p:cNvPr>
          <p:cNvGrpSpPr/>
          <p:nvPr userDrawn="1"/>
        </p:nvGrpSpPr>
        <p:grpSpPr>
          <a:xfrm>
            <a:off x="-2203840" y="12700"/>
            <a:ext cx="1813665" cy="3887577"/>
            <a:chOff x="9362017" y="12700"/>
            <a:chExt cx="1813665" cy="3887577"/>
          </a:xfrm>
        </p:grpSpPr>
        <p:sp>
          <p:nvSpPr>
            <p:cNvPr id="46" name="Tekstvak 45">
              <a:extLst>
                <a:ext uri="{FF2B5EF4-FFF2-40B4-BE49-F238E27FC236}">
                  <a16:creationId xmlns:a16="http://schemas.microsoft.com/office/drawing/2014/main" id="{33C2BEFC-6747-7B41-8E80-7F59E83A467B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7" name="Afbeelding 46">
              <a:extLst>
                <a:ext uri="{FF2B5EF4-FFF2-40B4-BE49-F238E27FC236}">
                  <a16:creationId xmlns:a16="http://schemas.microsoft.com/office/drawing/2014/main" id="{0194ACF8-2D5E-6941-A70B-739F8474ED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8" name="Rechte verbindingslijn 47">
              <a:extLst>
                <a:ext uri="{FF2B5EF4-FFF2-40B4-BE49-F238E27FC236}">
                  <a16:creationId xmlns:a16="http://schemas.microsoft.com/office/drawing/2014/main" id="{4F0BEBAC-8DE6-3546-929B-F0FB840A1CC4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731CA0B1-AC64-8149-A851-1FA5778DE5B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C04D83DC-BE62-B94E-B9D1-7EF2A6EE43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6" y="590550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ep 41">
            <a:extLst>
              <a:ext uri="{FF2B5EF4-FFF2-40B4-BE49-F238E27FC236}">
                <a16:creationId xmlns:a16="http://schemas.microsoft.com/office/drawing/2014/main" id="{59F7F2BD-52C7-8B4E-9801-F3EDED9F5B1A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3" name="Groep 42">
              <a:extLst>
                <a:ext uri="{FF2B5EF4-FFF2-40B4-BE49-F238E27FC236}">
                  <a16:creationId xmlns:a16="http://schemas.microsoft.com/office/drawing/2014/main" id="{DE05D5F1-F159-2449-B694-AA9FBC62D62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F71D0C99-4EA6-C644-BC42-F26284E5F120}"/>
                  </a:ext>
                </a:extLst>
              </p:cNvPr>
              <p:cNvCxnSpPr>
                <a:cxnSpLocks/>
                <a:stCxn id="64" idx="4"/>
                <a:endCxn id="6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5AE9DF54-6AC6-564E-89C8-260B6601F917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D25930E4-C3E2-7548-853F-3231704946B3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91F5310F-AA6A-6D49-ABD0-7A8618A36DA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50C9C48F-3335-7A47-ACE4-6AECD5804E3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08F15E3E-BB05-3F43-903B-B9268F9D736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38E3A627-ADB8-D640-AB67-FE8E084D5C9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FC52ACDF-21ED-0D4A-B269-6330019D6A9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6" name="Groeperen 38">
                <a:extLst>
                  <a:ext uri="{FF2B5EF4-FFF2-40B4-BE49-F238E27FC236}">
                    <a16:creationId xmlns:a16="http://schemas.microsoft.com/office/drawing/2014/main" id="{9BCDB90D-DE3D-5946-B0E7-ACB871BEEB36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7" name="Afbeelding 66">
                  <a:extLst>
                    <a:ext uri="{FF2B5EF4-FFF2-40B4-BE49-F238E27FC236}">
                      <a16:creationId xmlns:a16="http://schemas.microsoft.com/office/drawing/2014/main" id="{79D6BEF4-85D8-A24E-B63F-990A9EB6EA94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8" name="Rechte verbindingslijn 67">
                  <a:extLst>
                    <a:ext uri="{FF2B5EF4-FFF2-40B4-BE49-F238E27FC236}">
                      <a16:creationId xmlns:a16="http://schemas.microsoft.com/office/drawing/2014/main" id="{52FEE375-0787-4C42-AA86-E8BF56FF37A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9" name="Groeperen 37">
                  <a:extLst>
                    <a:ext uri="{FF2B5EF4-FFF2-40B4-BE49-F238E27FC236}">
                      <a16:creationId xmlns:a16="http://schemas.microsoft.com/office/drawing/2014/main" id="{492FE320-5FD9-B440-A985-B4ED1B5942E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0" name="Rechthoek 69">
                    <a:extLst>
                      <a:ext uri="{FF2B5EF4-FFF2-40B4-BE49-F238E27FC236}">
                        <a16:creationId xmlns:a16="http://schemas.microsoft.com/office/drawing/2014/main" id="{AC80652E-9A0F-4F40-B722-0042E9D3E15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1" name="Rechthoek 70">
                    <a:extLst>
                      <a:ext uri="{FF2B5EF4-FFF2-40B4-BE49-F238E27FC236}">
                        <a16:creationId xmlns:a16="http://schemas.microsoft.com/office/drawing/2014/main" id="{F30CB6D8-F4EC-004A-B05F-8A3E05DA08A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2" name="Gebogen verbindingslijn 55">
                    <a:extLst>
                      <a:ext uri="{FF2B5EF4-FFF2-40B4-BE49-F238E27FC236}">
                        <a16:creationId xmlns:a16="http://schemas.microsoft.com/office/drawing/2014/main" id="{A295597B-2EFC-9D43-B84B-809754FC6DB1}"/>
                      </a:ext>
                    </a:extLst>
                  </p:cNvPr>
                  <p:cNvCxnSpPr>
                    <a:cxnSpLocks/>
                    <a:stCxn id="57" idx="0"/>
                    <a:endCxn id="70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Gebogen verbindingslijn 57">
                    <a:extLst>
                      <a:ext uri="{FF2B5EF4-FFF2-40B4-BE49-F238E27FC236}">
                        <a16:creationId xmlns:a16="http://schemas.microsoft.com/office/drawing/2014/main" id="{D33E72C9-6697-F94A-B117-FE1DED2BA4B3}"/>
                      </a:ext>
                    </a:extLst>
                  </p:cNvPr>
                  <p:cNvCxnSpPr>
                    <a:cxnSpLocks/>
                    <a:stCxn id="55" idx="0"/>
                    <a:endCxn id="71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4" name="Tekstvak 73">
                    <a:extLst>
                      <a:ext uri="{FF2B5EF4-FFF2-40B4-BE49-F238E27FC236}">
                        <a16:creationId xmlns:a16="http://schemas.microsoft.com/office/drawing/2014/main" id="{0EFD257E-0915-D04C-AD72-6910807961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5" name="Afbeelding 74">
                    <a:extLst>
                      <a:ext uri="{FF2B5EF4-FFF2-40B4-BE49-F238E27FC236}">
                        <a16:creationId xmlns:a16="http://schemas.microsoft.com/office/drawing/2014/main" id="{3DB5AC75-6606-3145-8649-5EF174A418D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4" name="Rechthoek 43">
              <a:extLst>
                <a:ext uri="{FF2B5EF4-FFF2-40B4-BE49-F238E27FC236}">
                  <a16:creationId xmlns:a16="http://schemas.microsoft.com/office/drawing/2014/main" id="{6B3EFC32-9B9C-6E46-91F7-153897242B87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B9E439EB-039F-AA46-A175-FE5958D1AFFC}"/>
                </a:ext>
              </a:extLst>
            </p:cNvPr>
            <p:cNvCxnSpPr>
              <a:stCxn id="61" idx="4"/>
              <a:endCxn id="6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D3FC1632-9D86-E042-A975-7D09F1C81BBE}"/>
                </a:ext>
              </a:extLst>
            </p:cNvPr>
            <p:cNvCxnSpPr>
              <a:cxnSpLocks/>
              <a:stCxn id="62" idx="4"/>
              <a:endCxn id="6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9E42F2D5-E3C2-C74C-B357-A90F47A926F5}"/>
                </a:ext>
              </a:extLst>
            </p:cNvPr>
            <p:cNvCxnSpPr>
              <a:cxnSpLocks/>
              <a:stCxn id="65" idx="4"/>
              <a:endCxn id="6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D5053F15-D0DE-2A46-A8E3-4B684E0E591E}"/>
                </a:ext>
              </a:extLst>
            </p:cNvPr>
            <p:cNvCxnSpPr>
              <a:cxnSpLocks/>
              <a:stCxn id="63" idx="4"/>
              <a:endCxn id="6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69AB6D2F-A405-8344-B93E-17BFD0F55B13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2EA26375-E957-7843-97F5-6C0489B8533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EF475DD3-14F0-CC4F-80A3-CB124D820166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42295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 userDrawn="1">
          <p15:clr>
            <a:srgbClr val="FBAE40"/>
          </p15:clr>
        </p15:guide>
        <p15:guide id="2" orient="horz" pos="223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80013" y="760412"/>
            <a:ext cx="3013199" cy="255428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19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A8607-2E3A-EF4F-8656-B00B23667EF2}" type="datetime1">
              <a:rPr lang="nl-NL" smtClean="0"/>
              <a:t>22-3-2021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6" y="2024062"/>
            <a:ext cx="4038599" cy="4073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9600" y="6097588"/>
            <a:ext cx="40392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407401" y="760413"/>
            <a:ext cx="3013199" cy="255428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80400" y="3550444"/>
            <a:ext cx="3011487" cy="255428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407401" y="3550444"/>
            <a:ext cx="3013199" cy="2554288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  <p:cxnSp>
        <p:nvCxnSpPr>
          <p:cNvPr id="17" name="Rechte verbindingslijn 16">
            <a:extLst>
              <a:ext uri="{FF2B5EF4-FFF2-40B4-BE49-F238E27FC236}">
                <a16:creationId xmlns:a16="http://schemas.microsoft.com/office/drawing/2014/main" id="{C4948A93-24F1-0945-847F-A98C7E72F873}"/>
              </a:ext>
            </a:extLst>
          </p:cNvPr>
          <p:cNvCxnSpPr>
            <a:cxnSpLocks/>
          </p:cNvCxnSpPr>
          <p:nvPr userDrawn="1"/>
        </p:nvCxnSpPr>
        <p:spPr>
          <a:xfrm>
            <a:off x="5180400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07401" y="6097588"/>
            <a:ext cx="3006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eperen 27">
            <a:extLst>
              <a:ext uri="{FF2B5EF4-FFF2-40B4-BE49-F238E27FC236}">
                <a16:creationId xmlns:a16="http://schemas.microsoft.com/office/drawing/2014/main" id="{599822A7-38A1-6E4E-BCE1-F9C20230CD92}"/>
              </a:ext>
            </a:extLst>
          </p:cNvPr>
          <p:cNvGrpSpPr/>
          <p:nvPr userDrawn="1"/>
        </p:nvGrpSpPr>
        <p:grpSpPr>
          <a:xfrm>
            <a:off x="-2203840" y="12700"/>
            <a:ext cx="1813665" cy="3887577"/>
            <a:chOff x="9362017" y="12700"/>
            <a:chExt cx="1813665" cy="3887577"/>
          </a:xfrm>
        </p:grpSpPr>
        <p:sp>
          <p:nvSpPr>
            <p:cNvPr id="49" name="Tekstvak 48">
              <a:extLst>
                <a:ext uri="{FF2B5EF4-FFF2-40B4-BE49-F238E27FC236}">
                  <a16:creationId xmlns:a16="http://schemas.microsoft.com/office/drawing/2014/main" id="{58212371-EDD1-AB48-A59D-8235753D9CA5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50" name="Afbeelding 49">
              <a:extLst>
                <a:ext uri="{FF2B5EF4-FFF2-40B4-BE49-F238E27FC236}">
                  <a16:creationId xmlns:a16="http://schemas.microsoft.com/office/drawing/2014/main" id="{871F3A15-2D94-BA4B-9191-FC50F1ACEF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118775EB-76D1-894A-B203-A6DE5294AC38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31B7046A-57C5-E14A-8337-1AE293DE3DAE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BC6223BF-3A69-8843-B232-5B51589037B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6" y="590550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5" name="Groep 44">
            <a:extLst>
              <a:ext uri="{FF2B5EF4-FFF2-40B4-BE49-F238E27FC236}">
                <a16:creationId xmlns:a16="http://schemas.microsoft.com/office/drawing/2014/main" id="{185A6E93-FEDF-FF42-BBC1-FEBFA530D383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6" name="Groep 45">
              <a:extLst>
                <a:ext uri="{FF2B5EF4-FFF2-40B4-BE49-F238E27FC236}">
                  <a16:creationId xmlns:a16="http://schemas.microsoft.com/office/drawing/2014/main" id="{2BBE4910-A3B9-EF4F-93E7-78EC5FED1E2A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61" name="Gebogen verbindingslijn 60">
                <a:extLst>
                  <a:ext uri="{FF2B5EF4-FFF2-40B4-BE49-F238E27FC236}">
                    <a16:creationId xmlns:a16="http://schemas.microsoft.com/office/drawing/2014/main" id="{213B0DFF-E26B-6448-9A5A-DCF651843328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861DF45A-FA3A-FA49-8619-1F901598CE7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16CDD426-7D48-2D48-9CB8-9E7E6DCD2AD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C9DD19E9-A8BF-3142-9EE0-3D867B015AB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335E0BF0-7755-024B-B5BB-DD31F1947AAB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7596B995-2463-D94B-8A99-7F1CCC79234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AADCF4B7-B09C-7A43-8EAA-41C5DC4B7FA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932EE2DE-672F-EA4E-851A-2C2003BEA5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79101EA8-F0CE-7F42-84FB-099623BBDFE1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9C206558-7462-9443-8655-8D4FFEA0FE78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9566833E-DB19-8843-A5F3-E0B948718915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51B8E4DD-407A-104A-AB30-DF9DE427D9B0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3" name="Rechthoek 72">
                    <a:extLst>
                      <a:ext uri="{FF2B5EF4-FFF2-40B4-BE49-F238E27FC236}">
                        <a16:creationId xmlns:a16="http://schemas.microsoft.com/office/drawing/2014/main" id="{1D7DFD33-C573-D241-A365-593FA211AB4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4" name="Rechthoek 73">
                    <a:extLst>
                      <a:ext uri="{FF2B5EF4-FFF2-40B4-BE49-F238E27FC236}">
                        <a16:creationId xmlns:a16="http://schemas.microsoft.com/office/drawing/2014/main" id="{A777C0B4-A7FA-A643-84E7-B4B77E0E81B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5" name="Gebogen verbindingslijn 55">
                    <a:extLst>
                      <a:ext uri="{FF2B5EF4-FFF2-40B4-BE49-F238E27FC236}">
                        <a16:creationId xmlns:a16="http://schemas.microsoft.com/office/drawing/2014/main" id="{E4AE8991-1B64-1245-BD47-51DAE4D4FD3A}"/>
                      </a:ext>
                    </a:extLst>
                  </p:cNvPr>
                  <p:cNvCxnSpPr>
                    <a:cxnSpLocks/>
                    <a:stCxn id="60" idx="0"/>
                    <a:endCxn id="73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Gebogen verbindingslijn 57">
                    <a:extLst>
                      <a:ext uri="{FF2B5EF4-FFF2-40B4-BE49-F238E27FC236}">
                        <a16:creationId xmlns:a16="http://schemas.microsoft.com/office/drawing/2014/main" id="{874338A1-1C75-E846-B273-9C472F580084}"/>
                      </a:ext>
                    </a:extLst>
                  </p:cNvPr>
                  <p:cNvCxnSpPr>
                    <a:cxnSpLocks/>
                    <a:stCxn id="58" idx="0"/>
                    <a:endCxn id="74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7" name="Tekstvak 76">
                    <a:extLst>
                      <a:ext uri="{FF2B5EF4-FFF2-40B4-BE49-F238E27FC236}">
                        <a16:creationId xmlns:a16="http://schemas.microsoft.com/office/drawing/2014/main" id="{A0CFC9F5-1292-F347-AA25-E0970E313421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78" name="Afbeelding 77">
                    <a:extLst>
                      <a:ext uri="{FF2B5EF4-FFF2-40B4-BE49-F238E27FC236}">
                        <a16:creationId xmlns:a16="http://schemas.microsoft.com/office/drawing/2014/main" id="{18813CDD-1284-C547-AC06-D2488F29F0E1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7" name="Rechthoek 46">
              <a:extLst>
                <a:ext uri="{FF2B5EF4-FFF2-40B4-BE49-F238E27FC236}">
                  <a16:creationId xmlns:a16="http://schemas.microsoft.com/office/drawing/2014/main" id="{0608613D-E6BF-B644-A9A7-30C3A23BD0C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4448FB6-0BF0-9D4C-BC37-357B610E7D5F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Rechte verbindingslijn 54">
              <a:extLst>
                <a:ext uri="{FF2B5EF4-FFF2-40B4-BE49-F238E27FC236}">
                  <a16:creationId xmlns:a16="http://schemas.microsoft.com/office/drawing/2014/main" id="{98116397-2534-6848-9E2B-807477ADC7E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Rechte verbindingslijn 55">
              <a:extLst>
                <a:ext uri="{FF2B5EF4-FFF2-40B4-BE49-F238E27FC236}">
                  <a16:creationId xmlns:a16="http://schemas.microsoft.com/office/drawing/2014/main" id="{6E9731B1-FC1D-D847-AB93-8E30936E0038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Rechte verbindingslijn 56">
              <a:extLst>
                <a:ext uri="{FF2B5EF4-FFF2-40B4-BE49-F238E27FC236}">
                  <a16:creationId xmlns:a16="http://schemas.microsoft.com/office/drawing/2014/main" id="{A11747AE-083A-B64F-BAE8-154251733DDB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Ovaal 57">
              <a:extLst>
                <a:ext uri="{FF2B5EF4-FFF2-40B4-BE49-F238E27FC236}">
                  <a16:creationId xmlns:a16="http://schemas.microsoft.com/office/drawing/2014/main" id="{44AFBCFD-EA3D-6B42-B23B-E48E2D74AC8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9" name="Rechthoek 58">
              <a:extLst>
                <a:ext uri="{FF2B5EF4-FFF2-40B4-BE49-F238E27FC236}">
                  <a16:creationId xmlns:a16="http://schemas.microsoft.com/office/drawing/2014/main" id="{4B72C805-65E4-724E-860B-F7DEC86DE8FA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0" name="Ovaal 59">
              <a:extLst>
                <a:ext uri="{FF2B5EF4-FFF2-40B4-BE49-F238E27FC236}">
                  <a16:creationId xmlns:a16="http://schemas.microsoft.com/office/drawing/2014/main" id="{1CE01B2A-DD2B-154C-BAC9-DD6476F50D0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33336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088">
          <p15:clr>
            <a:srgbClr val="FBAE40"/>
          </p15:clr>
        </p15:guide>
        <p15:guide id="2" orient="horz" pos="2232">
          <p15:clr>
            <a:srgbClr val="FBAE40"/>
          </p15:clr>
        </p15:guide>
        <p15:guide id="3" pos="5160" userDrawn="1">
          <p15:clr>
            <a:srgbClr val="FBAE40"/>
          </p15:clr>
        </p15:guide>
        <p15:guide id="4" pos="5296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afbeeldin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56000" y="2028767"/>
            <a:ext cx="3421063" cy="19224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2B4F7-294A-814E-B65E-A60A8E56EE40}" type="datetime1">
              <a:rPr lang="nl-NL" smtClean="0"/>
              <a:t>22-3-2021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8">
            <a:extLst>
              <a:ext uri="{FF2B5EF4-FFF2-40B4-BE49-F238E27FC236}">
                <a16:creationId xmlns:a16="http://schemas.microsoft.com/office/drawing/2014/main" id="{D7BADE49-56DC-D947-B56D-DFDA001890F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386000" y="2028769"/>
            <a:ext cx="3420000" cy="19224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10" name="Tijdelijke aanduiding voor afbeelding 9">
            <a:extLst>
              <a:ext uri="{FF2B5EF4-FFF2-40B4-BE49-F238E27FC236}">
                <a16:creationId xmlns:a16="http://schemas.microsoft.com/office/drawing/2014/main" id="{8C60CE97-7961-F546-AB31-5DF20DD954A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11588" y="2028064"/>
            <a:ext cx="3420000" cy="19224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13" name="Tijdelijke aanduiding voor afbeelding 12">
            <a:extLst>
              <a:ext uri="{FF2B5EF4-FFF2-40B4-BE49-F238E27FC236}">
                <a16:creationId xmlns:a16="http://schemas.microsoft.com/office/drawing/2014/main" id="{638DB843-3708-7643-957D-F6AD5FFA39FD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756000" y="4183200"/>
            <a:ext cx="3421063" cy="19224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cxnSp>
        <p:nvCxnSpPr>
          <p:cNvPr id="19" name="Rechte verbindingslijn 18">
            <a:extLst>
              <a:ext uri="{FF2B5EF4-FFF2-40B4-BE49-F238E27FC236}">
                <a16:creationId xmlns:a16="http://schemas.microsoft.com/office/drawing/2014/main" id="{7043CFAE-5CA9-1B49-AD57-A598B00EBB2A}"/>
              </a:ext>
            </a:extLst>
          </p:cNvPr>
          <p:cNvCxnSpPr>
            <a:cxnSpLocks/>
          </p:cNvCxnSpPr>
          <p:nvPr userDrawn="1"/>
        </p:nvCxnSpPr>
        <p:spPr>
          <a:xfrm>
            <a:off x="8420101" y="6097588"/>
            <a:ext cx="301148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el 5">
            <a:extLst>
              <a:ext uri="{FF2B5EF4-FFF2-40B4-BE49-F238E27FC236}">
                <a16:creationId xmlns:a16="http://schemas.microsoft.com/office/drawing/2014/main" id="{D65B32E5-1FDA-8743-8C30-C06D0B3E3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10672762" cy="9210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4" name="Tijdelijke aanduiding voor afbeelding 13">
            <a:extLst>
              <a:ext uri="{FF2B5EF4-FFF2-40B4-BE49-F238E27FC236}">
                <a16:creationId xmlns:a16="http://schemas.microsoft.com/office/drawing/2014/main" id="{2192E513-CA9C-5046-97F7-16ECB57589C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86000" y="4183200"/>
            <a:ext cx="3420000" cy="19224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23" name="Tijdelijke aanduiding voor afbeelding 22">
            <a:extLst>
              <a:ext uri="{FF2B5EF4-FFF2-40B4-BE49-F238E27FC236}">
                <a16:creationId xmlns:a16="http://schemas.microsoft.com/office/drawing/2014/main" id="{B5DC050F-9E1C-034D-9F67-E027E9858ED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11588" y="4183200"/>
            <a:ext cx="3420000" cy="19224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/>
          </a:p>
        </p:txBody>
      </p:sp>
      <p:cxnSp>
        <p:nvCxnSpPr>
          <p:cNvPr id="24" name="Rechte verbindingslijn 23">
            <a:extLst>
              <a:ext uri="{FF2B5EF4-FFF2-40B4-BE49-F238E27FC236}">
                <a16:creationId xmlns:a16="http://schemas.microsoft.com/office/drawing/2014/main" id="{B35E2658-081B-DC42-AFDC-A2CF44314667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EC053E76-9FCF-F14A-BE80-835FE51710DA}"/>
              </a:ext>
            </a:extLst>
          </p:cNvPr>
          <p:cNvCxnSpPr>
            <a:cxnSpLocks/>
          </p:cNvCxnSpPr>
          <p:nvPr userDrawn="1"/>
        </p:nvCxnSpPr>
        <p:spPr>
          <a:xfrm>
            <a:off x="4386000" y="6097588"/>
            <a:ext cx="3420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Rechte verbindingslijn 28">
            <a:extLst>
              <a:ext uri="{FF2B5EF4-FFF2-40B4-BE49-F238E27FC236}">
                <a16:creationId xmlns:a16="http://schemas.microsoft.com/office/drawing/2014/main" id="{7794C426-4E04-C34F-8772-45BB6B9DE46D}"/>
              </a:ext>
            </a:extLst>
          </p:cNvPr>
          <p:cNvCxnSpPr>
            <a:cxnSpLocks/>
          </p:cNvCxnSpPr>
          <p:nvPr userDrawn="1"/>
        </p:nvCxnSpPr>
        <p:spPr>
          <a:xfrm>
            <a:off x="8010525" y="6097588"/>
            <a:ext cx="34210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eperen 27">
            <a:extLst>
              <a:ext uri="{FF2B5EF4-FFF2-40B4-BE49-F238E27FC236}">
                <a16:creationId xmlns:a16="http://schemas.microsoft.com/office/drawing/2014/main" id="{B1E7644F-4A35-8843-8469-6367EFED5F9C}"/>
              </a:ext>
            </a:extLst>
          </p:cNvPr>
          <p:cNvGrpSpPr/>
          <p:nvPr userDrawn="1"/>
        </p:nvGrpSpPr>
        <p:grpSpPr>
          <a:xfrm>
            <a:off x="-2203840" y="12700"/>
            <a:ext cx="1813665" cy="3887577"/>
            <a:chOff x="9362017" y="12700"/>
            <a:chExt cx="1813665" cy="3887577"/>
          </a:xfrm>
        </p:grpSpPr>
        <p:sp>
          <p:nvSpPr>
            <p:cNvPr id="30" name="Tekstvak 29">
              <a:extLst>
                <a:ext uri="{FF2B5EF4-FFF2-40B4-BE49-F238E27FC236}">
                  <a16:creationId xmlns:a16="http://schemas.microsoft.com/office/drawing/2014/main" id="{2DA7C11D-5757-2043-A3B3-B96A548F85CC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31" name="Afbeelding 30">
              <a:extLst>
                <a:ext uri="{FF2B5EF4-FFF2-40B4-BE49-F238E27FC236}">
                  <a16:creationId xmlns:a16="http://schemas.microsoft.com/office/drawing/2014/main" id="{12CBAC4D-5ABA-4C4F-85CA-D9BAA4D032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32" name="Rechte verbindingslijn 31">
              <a:extLst>
                <a:ext uri="{FF2B5EF4-FFF2-40B4-BE49-F238E27FC236}">
                  <a16:creationId xmlns:a16="http://schemas.microsoft.com/office/drawing/2014/main" id="{28F5C83A-314E-A243-B0D3-8C0300D8F263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Rechte verbindingslijn 32">
              <a:extLst>
                <a:ext uri="{FF2B5EF4-FFF2-40B4-BE49-F238E27FC236}">
                  <a16:creationId xmlns:a16="http://schemas.microsoft.com/office/drawing/2014/main" id="{E4EDE32A-596C-B341-865C-65E1ED7DFB9D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DD16719-590C-3440-A963-97430B2EAB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6" y="590550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8" name="Groep 47">
            <a:extLst>
              <a:ext uri="{FF2B5EF4-FFF2-40B4-BE49-F238E27FC236}">
                <a16:creationId xmlns:a16="http://schemas.microsoft.com/office/drawing/2014/main" id="{0651682E-AA23-8A46-A4E8-A6B332E83BE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9" name="Groep 48">
              <a:extLst>
                <a:ext uri="{FF2B5EF4-FFF2-40B4-BE49-F238E27FC236}">
                  <a16:creationId xmlns:a16="http://schemas.microsoft.com/office/drawing/2014/main" id="{BBF18116-6C9F-BE40-96E4-765BA1574681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8" name="Gebogen verbindingslijn 57">
                <a:extLst>
                  <a:ext uri="{FF2B5EF4-FFF2-40B4-BE49-F238E27FC236}">
                    <a16:creationId xmlns:a16="http://schemas.microsoft.com/office/drawing/2014/main" id="{4263FABB-1EA9-9649-BF2A-40EA351B4EFF}"/>
                  </a:ext>
                </a:extLst>
              </p:cNvPr>
              <p:cNvCxnSpPr>
                <a:cxnSpLocks/>
                <a:stCxn id="89" idx="4"/>
                <a:endCxn id="8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A65B38FF-A72F-FA47-84CF-7CBE9E7B85A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85" name="Tekstvak 84">
                <a:extLst>
                  <a:ext uri="{FF2B5EF4-FFF2-40B4-BE49-F238E27FC236}">
                    <a16:creationId xmlns:a16="http://schemas.microsoft.com/office/drawing/2014/main" id="{30372064-806B-0941-A49F-22172B1688F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86" name="Tekstvak 85">
                <a:extLst>
                  <a:ext uri="{FF2B5EF4-FFF2-40B4-BE49-F238E27FC236}">
                    <a16:creationId xmlns:a16="http://schemas.microsoft.com/office/drawing/2014/main" id="{ED812740-51F7-224B-A7B5-FB8F56D9086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87" name="Tekstvak 86">
                <a:extLst>
                  <a:ext uri="{FF2B5EF4-FFF2-40B4-BE49-F238E27FC236}">
                    <a16:creationId xmlns:a16="http://schemas.microsoft.com/office/drawing/2014/main" id="{C576980C-7EB3-9245-97DD-67741D025D6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88" name="Tekstvak 87">
                <a:extLst>
                  <a:ext uri="{FF2B5EF4-FFF2-40B4-BE49-F238E27FC236}">
                    <a16:creationId xmlns:a16="http://schemas.microsoft.com/office/drawing/2014/main" id="{E355B444-EAD6-B447-BFD8-0CBA661D727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89" name="Tekstvak 88">
                <a:extLst>
                  <a:ext uri="{FF2B5EF4-FFF2-40B4-BE49-F238E27FC236}">
                    <a16:creationId xmlns:a16="http://schemas.microsoft.com/office/drawing/2014/main" id="{52ECEE5D-475D-2743-A584-03AF8B1ABDB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90" name="Tekstvak 89">
                <a:extLst>
                  <a:ext uri="{FF2B5EF4-FFF2-40B4-BE49-F238E27FC236}">
                    <a16:creationId xmlns:a16="http://schemas.microsoft.com/office/drawing/2014/main" id="{81BF708B-473E-3F48-AE33-632A82029A1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91" name="Groeperen 38">
                <a:extLst>
                  <a:ext uri="{FF2B5EF4-FFF2-40B4-BE49-F238E27FC236}">
                    <a16:creationId xmlns:a16="http://schemas.microsoft.com/office/drawing/2014/main" id="{AB7F8318-A569-F242-991F-15840546080E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92" name="Afbeelding 91">
                  <a:extLst>
                    <a:ext uri="{FF2B5EF4-FFF2-40B4-BE49-F238E27FC236}">
                      <a16:creationId xmlns:a16="http://schemas.microsoft.com/office/drawing/2014/main" id="{27C8290C-77C3-4F4B-A624-5959239C706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93" name="Rechte verbindingslijn 92">
                  <a:extLst>
                    <a:ext uri="{FF2B5EF4-FFF2-40B4-BE49-F238E27FC236}">
                      <a16:creationId xmlns:a16="http://schemas.microsoft.com/office/drawing/2014/main" id="{9BB45F0C-1194-924E-B9C3-EFB168E176F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94" name="Groeperen 37">
                  <a:extLst>
                    <a:ext uri="{FF2B5EF4-FFF2-40B4-BE49-F238E27FC236}">
                      <a16:creationId xmlns:a16="http://schemas.microsoft.com/office/drawing/2014/main" id="{51B286A6-838C-894C-AA21-45D2025BFADE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95" name="Rechthoek 94">
                    <a:extLst>
                      <a:ext uri="{FF2B5EF4-FFF2-40B4-BE49-F238E27FC236}">
                        <a16:creationId xmlns:a16="http://schemas.microsoft.com/office/drawing/2014/main" id="{385D8D8F-6209-FE4B-9DF5-1200C76EBB20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96" name="Rechthoek 95">
                    <a:extLst>
                      <a:ext uri="{FF2B5EF4-FFF2-40B4-BE49-F238E27FC236}">
                        <a16:creationId xmlns:a16="http://schemas.microsoft.com/office/drawing/2014/main" id="{94CA2B5D-8000-B447-B35E-494BBFA2CD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97" name="Gebogen verbindingslijn 55">
                    <a:extLst>
                      <a:ext uri="{FF2B5EF4-FFF2-40B4-BE49-F238E27FC236}">
                        <a16:creationId xmlns:a16="http://schemas.microsoft.com/office/drawing/2014/main" id="{ADF9B863-6E23-E545-A7C0-038214955691}"/>
                      </a:ext>
                    </a:extLst>
                  </p:cNvPr>
                  <p:cNvCxnSpPr>
                    <a:cxnSpLocks/>
                    <a:stCxn id="57" idx="0"/>
                    <a:endCxn id="95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Gebogen verbindingslijn 57">
                    <a:extLst>
                      <a:ext uri="{FF2B5EF4-FFF2-40B4-BE49-F238E27FC236}">
                        <a16:creationId xmlns:a16="http://schemas.microsoft.com/office/drawing/2014/main" id="{F2B2096B-7C30-8342-9F51-6E300ED80E60}"/>
                      </a:ext>
                    </a:extLst>
                  </p:cNvPr>
                  <p:cNvCxnSpPr>
                    <a:cxnSpLocks/>
                    <a:stCxn id="55" idx="0"/>
                    <a:endCxn id="96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9" name="Tekstvak 98">
                    <a:extLst>
                      <a:ext uri="{FF2B5EF4-FFF2-40B4-BE49-F238E27FC236}">
                        <a16:creationId xmlns:a16="http://schemas.microsoft.com/office/drawing/2014/main" id="{3488B364-50F4-3546-B6DD-1AB3D20278B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100" name="Afbeelding 99">
                    <a:extLst>
                      <a:ext uri="{FF2B5EF4-FFF2-40B4-BE49-F238E27FC236}">
                        <a16:creationId xmlns:a16="http://schemas.microsoft.com/office/drawing/2014/main" id="{F1948F46-DEFF-0640-A0E2-C812179948D6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0" name="Rechthoek 49">
              <a:extLst>
                <a:ext uri="{FF2B5EF4-FFF2-40B4-BE49-F238E27FC236}">
                  <a16:creationId xmlns:a16="http://schemas.microsoft.com/office/drawing/2014/main" id="{AA9DBA8C-05B3-8241-B712-83955765856D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72029A5A-5315-D54F-B996-8997AABCFD52}"/>
                </a:ext>
              </a:extLst>
            </p:cNvPr>
            <p:cNvCxnSpPr>
              <a:stCxn id="86" idx="4"/>
              <a:endCxn id="8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ED1F1576-2018-EB44-BA53-7610E7CE32AD}"/>
                </a:ext>
              </a:extLst>
            </p:cNvPr>
            <p:cNvCxnSpPr>
              <a:cxnSpLocks/>
              <a:stCxn id="87" idx="4"/>
              <a:endCxn id="9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52">
              <a:extLst>
                <a:ext uri="{FF2B5EF4-FFF2-40B4-BE49-F238E27FC236}">
                  <a16:creationId xmlns:a16="http://schemas.microsoft.com/office/drawing/2014/main" id="{B8DED4C8-6D56-804C-ADC9-3F8157523223}"/>
                </a:ext>
              </a:extLst>
            </p:cNvPr>
            <p:cNvCxnSpPr>
              <a:cxnSpLocks/>
              <a:stCxn id="90" idx="4"/>
              <a:endCxn id="8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Rechte verbindingslijn 53">
              <a:extLst>
                <a:ext uri="{FF2B5EF4-FFF2-40B4-BE49-F238E27FC236}">
                  <a16:creationId xmlns:a16="http://schemas.microsoft.com/office/drawing/2014/main" id="{5588CBB9-E598-B646-B535-1202D615F137}"/>
                </a:ext>
              </a:extLst>
            </p:cNvPr>
            <p:cNvCxnSpPr>
              <a:cxnSpLocks/>
              <a:stCxn id="88" idx="4"/>
              <a:endCxn id="8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38314479-9B9F-0C47-BA1E-D68234DD9BBA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6" name="Rechthoek 55">
              <a:extLst>
                <a:ext uri="{FF2B5EF4-FFF2-40B4-BE49-F238E27FC236}">
                  <a16:creationId xmlns:a16="http://schemas.microsoft.com/office/drawing/2014/main" id="{90983F29-8073-4646-9C16-6143B2044BEF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7" name="Ovaal 56">
              <a:extLst>
                <a:ext uri="{FF2B5EF4-FFF2-40B4-BE49-F238E27FC236}">
                  <a16:creationId xmlns:a16="http://schemas.microsoft.com/office/drawing/2014/main" id="{7E435172-BC84-9043-A01B-FA3136730275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810137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4910" userDrawn="1">
          <p15:clr>
            <a:srgbClr val="FBAE40"/>
          </p15:clr>
        </p15:guide>
        <p15:guide id="4" pos="5046" userDrawn="1">
          <p15:clr>
            <a:srgbClr val="FBAE40"/>
          </p15:clr>
        </p15:guide>
        <p15:guide id="5" orient="horz" pos="2490" userDrawn="1">
          <p15:clr>
            <a:srgbClr val="FBAE40"/>
          </p15:clr>
        </p15:guide>
        <p15:guide id="6" orient="horz" pos="2628" userDrawn="1">
          <p15:clr>
            <a:srgbClr val="FBAE40"/>
          </p15:clr>
        </p15:guide>
        <p15:guide id="7" pos="2633" userDrawn="1">
          <p15:clr>
            <a:srgbClr val="FBAE40"/>
          </p15:clr>
        </p15:guide>
        <p15:guide id="8" pos="277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Rechte verbindingslijn 8">
            <a:extLst>
              <a:ext uri="{FF2B5EF4-FFF2-40B4-BE49-F238E27FC236}">
                <a16:creationId xmlns:a16="http://schemas.microsoft.com/office/drawing/2014/main" id="{1DCB4593-F211-B442-91D0-7B4988409D2E}"/>
              </a:ext>
            </a:extLst>
          </p:cNvPr>
          <p:cNvCxnSpPr>
            <a:cxnSpLocks/>
          </p:cNvCxnSpPr>
          <p:nvPr userDrawn="1"/>
        </p:nvCxnSpPr>
        <p:spPr>
          <a:xfrm>
            <a:off x="185353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echte verbindingslijn 11">
            <a:extLst>
              <a:ext uri="{FF2B5EF4-FFF2-40B4-BE49-F238E27FC236}">
                <a16:creationId xmlns:a16="http://schemas.microsoft.com/office/drawing/2014/main" id="{FE1CC4F8-7647-CE44-B27E-1E6826802554}"/>
              </a:ext>
            </a:extLst>
          </p:cNvPr>
          <p:cNvCxnSpPr>
            <a:cxnSpLocks/>
          </p:cNvCxnSpPr>
          <p:nvPr userDrawn="1"/>
        </p:nvCxnSpPr>
        <p:spPr>
          <a:xfrm>
            <a:off x="6289200" y="6097588"/>
            <a:ext cx="4046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2A860-046F-8548-A6CF-56F351ED95B3}" type="datetime1">
              <a:rPr lang="nl-NL" smtClean="0"/>
              <a:t>22-3-2021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853530" y="2031207"/>
            <a:ext cx="40386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7" y="2031207"/>
            <a:ext cx="4046400" cy="4078800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35" name="Groep 34">
            <a:extLst>
              <a:ext uri="{FF2B5EF4-FFF2-40B4-BE49-F238E27FC236}">
                <a16:creationId xmlns:a16="http://schemas.microsoft.com/office/drawing/2014/main" id="{E6D190B1-DB3B-AE48-9149-A466F83A72F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61" name="Groep 60">
              <a:extLst>
                <a:ext uri="{FF2B5EF4-FFF2-40B4-BE49-F238E27FC236}">
                  <a16:creationId xmlns:a16="http://schemas.microsoft.com/office/drawing/2014/main" id="{9190F270-314F-0E4F-BEE7-80DDC3CD9AC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70" name="Gebogen verbindingslijn 69">
                <a:extLst>
                  <a:ext uri="{FF2B5EF4-FFF2-40B4-BE49-F238E27FC236}">
                    <a16:creationId xmlns:a16="http://schemas.microsoft.com/office/drawing/2014/main" id="{CBA9B90A-C851-6445-A822-BAB305D2F9E7}"/>
                  </a:ext>
                </a:extLst>
              </p:cNvPr>
              <p:cNvCxnSpPr>
                <a:cxnSpLocks/>
                <a:stCxn id="76" idx="4"/>
                <a:endCxn id="7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kstvak 70">
                <a:extLst>
                  <a:ext uri="{FF2B5EF4-FFF2-40B4-BE49-F238E27FC236}">
                    <a16:creationId xmlns:a16="http://schemas.microsoft.com/office/drawing/2014/main" id="{5ACEB273-33DF-2347-BF8B-CF628519A813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kstvak 71">
                <a:extLst>
                  <a:ext uri="{FF2B5EF4-FFF2-40B4-BE49-F238E27FC236}">
                    <a16:creationId xmlns:a16="http://schemas.microsoft.com/office/drawing/2014/main" id="{96DB0D35-A92D-844C-9E83-A4237A89CE36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73" name="Tekstvak 72">
                <a:extLst>
                  <a:ext uri="{FF2B5EF4-FFF2-40B4-BE49-F238E27FC236}">
                    <a16:creationId xmlns:a16="http://schemas.microsoft.com/office/drawing/2014/main" id="{564822B9-7C93-1241-B38E-6257ADE5CD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74" name="Tekstvak 73">
                <a:extLst>
                  <a:ext uri="{FF2B5EF4-FFF2-40B4-BE49-F238E27FC236}">
                    <a16:creationId xmlns:a16="http://schemas.microsoft.com/office/drawing/2014/main" id="{B07FB97B-4396-4447-A2F2-D930588036E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75" name="Tekstvak 74">
                <a:extLst>
                  <a:ext uri="{FF2B5EF4-FFF2-40B4-BE49-F238E27FC236}">
                    <a16:creationId xmlns:a16="http://schemas.microsoft.com/office/drawing/2014/main" id="{E1055289-98CB-9F47-98FC-7EC54011152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76" name="Tekstvak 75">
                <a:extLst>
                  <a:ext uri="{FF2B5EF4-FFF2-40B4-BE49-F238E27FC236}">
                    <a16:creationId xmlns:a16="http://schemas.microsoft.com/office/drawing/2014/main" id="{B28B83BD-EC24-614E-8126-0C7CFF22FD2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77" name="Tekstvak 76">
                <a:extLst>
                  <a:ext uri="{FF2B5EF4-FFF2-40B4-BE49-F238E27FC236}">
                    <a16:creationId xmlns:a16="http://schemas.microsoft.com/office/drawing/2014/main" id="{66431475-D69D-234B-A45D-BB241FF26721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78" name="Groeperen 38">
                <a:extLst>
                  <a:ext uri="{FF2B5EF4-FFF2-40B4-BE49-F238E27FC236}">
                    <a16:creationId xmlns:a16="http://schemas.microsoft.com/office/drawing/2014/main" id="{359B11EA-B671-824F-886A-C344C68419FB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9" name="Afbeelding 78">
                  <a:extLst>
                    <a:ext uri="{FF2B5EF4-FFF2-40B4-BE49-F238E27FC236}">
                      <a16:creationId xmlns:a16="http://schemas.microsoft.com/office/drawing/2014/main" id="{55115E2C-F6C8-024A-A0A2-5C5455E85FC1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80" name="Rechte verbindingslijn 79">
                  <a:extLst>
                    <a:ext uri="{FF2B5EF4-FFF2-40B4-BE49-F238E27FC236}">
                      <a16:creationId xmlns:a16="http://schemas.microsoft.com/office/drawing/2014/main" id="{B2A30A0B-4F16-4E40-BB31-492946767BEC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1" name="Groeperen 37">
                  <a:extLst>
                    <a:ext uri="{FF2B5EF4-FFF2-40B4-BE49-F238E27FC236}">
                      <a16:creationId xmlns:a16="http://schemas.microsoft.com/office/drawing/2014/main" id="{E0ED9BFF-DB60-0144-AC60-83CAA272F6B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82" name="Rechthoek 81">
                    <a:extLst>
                      <a:ext uri="{FF2B5EF4-FFF2-40B4-BE49-F238E27FC236}">
                        <a16:creationId xmlns:a16="http://schemas.microsoft.com/office/drawing/2014/main" id="{D4AD8BD2-26FC-2E42-825A-71FD55794B0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83" name="Rechthoek 82">
                    <a:extLst>
                      <a:ext uri="{FF2B5EF4-FFF2-40B4-BE49-F238E27FC236}">
                        <a16:creationId xmlns:a16="http://schemas.microsoft.com/office/drawing/2014/main" id="{38032759-841C-1345-A47E-1504E08A538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84" name="Gebogen verbindingslijn 55">
                    <a:extLst>
                      <a:ext uri="{FF2B5EF4-FFF2-40B4-BE49-F238E27FC236}">
                        <a16:creationId xmlns:a16="http://schemas.microsoft.com/office/drawing/2014/main" id="{DCD31DD0-32BA-7540-A1CF-393D42016132}"/>
                      </a:ext>
                    </a:extLst>
                  </p:cNvPr>
                  <p:cNvCxnSpPr>
                    <a:cxnSpLocks/>
                    <a:stCxn id="69" idx="0"/>
                    <a:endCxn id="82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Gebogen verbindingslijn 57">
                    <a:extLst>
                      <a:ext uri="{FF2B5EF4-FFF2-40B4-BE49-F238E27FC236}">
                        <a16:creationId xmlns:a16="http://schemas.microsoft.com/office/drawing/2014/main" id="{F2E64A39-D7D2-564B-A96E-A8A6ABB7E4F7}"/>
                      </a:ext>
                    </a:extLst>
                  </p:cNvPr>
                  <p:cNvCxnSpPr>
                    <a:cxnSpLocks/>
                    <a:stCxn id="67" idx="0"/>
                    <a:endCxn id="83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6" name="Tekstvak 85">
                    <a:extLst>
                      <a:ext uri="{FF2B5EF4-FFF2-40B4-BE49-F238E27FC236}">
                        <a16:creationId xmlns:a16="http://schemas.microsoft.com/office/drawing/2014/main" id="{AF5A0E0A-8D49-3044-B1CF-43D001891D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7" name="Afbeelding 86">
                    <a:extLst>
                      <a:ext uri="{FF2B5EF4-FFF2-40B4-BE49-F238E27FC236}">
                        <a16:creationId xmlns:a16="http://schemas.microsoft.com/office/drawing/2014/main" id="{136AB07B-CAA9-4C4B-B146-D7D2254EC5D3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62" name="Rechthoek 61">
              <a:extLst>
                <a:ext uri="{FF2B5EF4-FFF2-40B4-BE49-F238E27FC236}">
                  <a16:creationId xmlns:a16="http://schemas.microsoft.com/office/drawing/2014/main" id="{E8340A87-0A7F-5242-948D-5848F9665C1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63" name="Rechte verbindingslijn 62">
              <a:extLst>
                <a:ext uri="{FF2B5EF4-FFF2-40B4-BE49-F238E27FC236}">
                  <a16:creationId xmlns:a16="http://schemas.microsoft.com/office/drawing/2014/main" id="{FAC7E833-90A6-5342-B847-20949E3F0AE4}"/>
                </a:ext>
              </a:extLst>
            </p:cNvPr>
            <p:cNvCxnSpPr>
              <a:stCxn id="73" idx="4"/>
              <a:endCxn id="7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Rechte verbindingslijn 63">
              <a:extLst>
                <a:ext uri="{FF2B5EF4-FFF2-40B4-BE49-F238E27FC236}">
                  <a16:creationId xmlns:a16="http://schemas.microsoft.com/office/drawing/2014/main" id="{657F2A76-5D5A-8D4B-BB2D-7A5571F827C3}"/>
                </a:ext>
              </a:extLst>
            </p:cNvPr>
            <p:cNvCxnSpPr>
              <a:cxnSpLocks/>
              <a:stCxn id="74" idx="4"/>
              <a:endCxn id="7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Rechte verbindingslijn 64">
              <a:extLst>
                <a:ext uri="{FF2B5EF4-FFF2-40B4-BE49-F238E27FC236}">
                  <a16:creationId xmlns:a16="http://schemas.microsoft.com/office/drawing/2014/main" id="{53FA390F-F0BD-864C-B20A-6FAF64245906}"/>
                </a:ext>
              </a:extLst>
            </p:cNvPr>
            <p:cNvCxnSpPr>
              <a:cxnSpLocks/>
              <a:stCxn id="77" idx="4"/>
              <a:endCxn id="7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>
              <a:extLst>
                <a:ext uri="{FF2B5EF4-FFF2-40B4-BE49-F238E27FC236}">
                  <a16:creationId xmlns:a16="http://schemas.microsoft.com/office/drawing/2014/main" id="{C6AA6767-BAD1-D046-A246-B59B3A10DA73}"/>
                </a:ext>
              </a:extLst>
            </p:cNvPr>
            <p:cNvCxnSpPr>
              <a:cxnSpLocks/>
              <a:stCxn id="75" idx="4"/>
              <a:endCxn id="7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Ovaal 66">
              <a:extLst>
                <a:ext uri="{FF2B5EF4-FFF2-40B4-BE49-F238E27FC236}">
                  <a16:creationId xmlns:a16="http://schemas.microsoft.com/office/drawing/2014/main" id="{60944206-60DE-F547-B9AA-DAF185409D3C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68" name="Rechthoek 67">
              <a:extLst>
                <a:ext uri="{FF2B5EF4-FFF2-40B4-BE49-F238E27FC236}">
                  <a16:creationId xmlns:a16="http://schemas.microsoft.com/office/drawing/2014/main" id="{2EB57C4A-D748-7247-AD0B-C5F4D5FAEE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69" name="Ovaal 68">
              <a:extLst>
                <a:ext uri="{FF2B5EF4-FFF2-40B4-BE49-F238E27FC236}">
                  <a16:creationId xmlns:a16="http://schemas.microsoft.com/office/drawing/2014/main" id="{742C7F69-46A6-3749-905C-A58EEE9588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4747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van vi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A7319-E10A-414B-AA4F-6AFBB4BCE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EB71D3C-4C05-C042-800E-9F0D38AA11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6000" y="2024062"/>
            <a:ext cx="5133600" cy="1839913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 dirty="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FCC736B-39A8-CC45-A3AB-1EF6AC756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87596" y="2024063"/>
            <a:ext cx="5133600" cy="1839912"/>
          </a:xfrm>
          <a:solidFill>
            <a:schemeClr val="bg2"/>
          </a:solidFill>
          <a:effectLst/>
        </p:spPr>
        <p:txBody>
          <a:bodyPr lIns="180000" tIns="180000" rIns="180000" bIns="180000"/>
          <a:lstStyle/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C72BF4B-C4C6-FB4F-BEE3-FBCDFC9F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99AC7-E254-B54E-ACCD-3D1EC794243A}" type="datetime1">
              <a:rPr lang="nl-NL" smtClean="0"/>
              <a:t>22-3-2021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8427CD-AEBD-9941-849B-0129B0D46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E283429-EA4E-094E-82A9-AEB5DB82F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FBAAB2C4-73A2-4A47-A654-06FE117E650E}"/>
              </a:ext>
            </a:extLst>
          </p:cNvPr>
          <p:cNvCxnSpPr>
            <a:cxnSpLocks/>
          </p:cNvCxnSpPr>
          <p:nvPr userDrawn="1"/>
        </p:nvCxnSpPr>
        <p:spPr>
          <a:xfrm>
            <a:off x="756000" y="6097588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14">
            <a:extLst>
              <a:ext uri="{FF2B5EF4-FFF2-40B4-BE49-F238E27FC236}">
                <a16:creationId xmlns:a16="http://schemas.microsoft.com/office/drawing/2014/main" id="{C8729FFA-EB99-6342-B94E-45E15F21BD1A}"/>
              </a:ext>
            </a:extLst>
          </p:cNvPr>
          <p:cNvCxnSpPr>
            <a:cxnSpLocks/>
          </p:cNvCxnSpPr>
          <p:nvPr userDrawn="1"/>
        </p:nvCxnSpPr>
        <p:spPr>
          <a:xfrm>
            <a:off x="6287596" y="6098400"/>
            <a:ext cx="5133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jdelijke aanduiding voor inhoud 9">
            <a:extLst>
              <a:ext uri="{FF2B5EF4-FFF2-40B4-BE49-F238E27FC236}">
                <a16:creationId xmlns:a16="http://schemas.microsoft.com/office/drawing/2014/main" id="{5883C098-83C6-BD45-9724-C0EE62E2DA8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6000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ijdelijke aanduiding voor inhoud 11">
            <a:extLst>
              <a:ext uri="{FF2B5EF4-FFF2-40B4-BE49-F238E27FC236}">
                <a16:creationId xmlns:a16="http://schemas.microsoft.com/office/drawing/2014/main" id="{2794C074-F960-3647-83C3-896BE33A56E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287596" y="4269544"/>
            <a:ext cx="5133600" cy="1839600"/>
          </a:xfr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>
            <a:lvl1pPr>
              <a:defRPr lang="nl-NL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EC8B256F-25C8-6043-92D8-39DB9648B840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56E4A4ED-4662-6F40-8C30-C6A00403164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6DBFCE21-88C6-2543-B1CA-93D24D7C69E9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07A7038-D827-254C-A2F3-8E39E7809CA0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F6E6012C-60C2-2442-AAC5-0B3727D566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50D0A977-8E12-0741-A11E-1DA9C75905D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A0A7069-DEEB-F24F-9BAE-DE21D3783A3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A3DDA5C6-B399-6049-84CD-0B8B3C7F8F7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4705B200-5B69-7E46-B7FE-4C85F8AB5D2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033C3826-63D2-0640-B5D5-A4BA9A1ED0B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FCF9A8A7-885C-5040-9FF8-6C7FD9F8180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28ECC86B-FBD7-FF45-A3C8-5B481AEFC41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12608CA1-D2D1-DE49-8551-7644C6E9F682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D4D4927-3C7B-8E41-A367-09356CDA3B78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AA12BE0E-E74D-0847-ABE0-3EF19847647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8735486-3610-284A-9728-1D10012F48C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873BD14-F55A-E043-B189-357EE2AC90E4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96C52A6F-582B-4B47-90DF-15A6E9BCFB62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50DDDB7-E110-284A-8000-732FAC132E6B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C18B72AE-98B7-6A48-9FC0-6AC141B9BB4F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360CE247-A848-824D-B47C-67623B6E8118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44260EFB-F5CC-E944-B945-D32A3C85D35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9C934DC-6819-1F41-BBFA-3CC6F40A8816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F979DCE-F419-0E41-8248-8EE2843F3A64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C13A5D3-BFAD-4547-A66A-9B47ADBE5F5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D074ACFE-4F4A-1F42-99DF-A19DE89F734B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55DCE170-0E0C-8542-AC11-0B3819E06F03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732ADF3-A0AA-6F4C-B4A0-C903E6A0A3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30272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434" userDrawn="1">
          <p15:clr>
            <a:srgbClr val="FBAE40"/>
          </p15:clr>
        </p15:guide>
        <p15:guide id="2" orient="horz" pos="2677" userDrawn="1">
          <p15:clr>
            <a:srgbClr val="FBAE40"/>
          </p15:clr>
        </p15:guide>
        <p15:guide id="3" pos="3716" userDrawn="1">
          <p15:clr>
            <a:srgbClr val="FBAE40"/>
          </p15:clr>
        </p15:guide>
        <p15:guide id="4" pos="396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0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2505-171F-4346-8C2D-627B43D94EA2}" type="datetime1">
              <a:rPr lang="nl-NL" smtClean="0"/>
              <a:t>22-3-2021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19"/>
            <a:ext cx="4038599" cy="1253625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3"/>
            <a:ext cx="4038600" cy="4073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grafiek 3">
            <a:extLst>
              <a:ext uri="{FF2B5EF4-FFF2-40B4-BE49-F238E27FC236}">
                <a16:creationId xmlns:a16="http://schemas.microsoft.com/office/drawing/2014/main" id="{6FCE7EE2-0B26-0740-BCD0-471539E9BEC1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5549900" y="760412"/>
            <a:ext cx="5882400" cy="53388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nl-NL" dirty="0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95C338AC-BD8A-DE4B-972A-1679093CB48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1248861D-56CB-5A45-8729-65AD07A4D010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BD718FA3-9C25-7C46-9F84-8B105A1A295A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4577D674-FFB1-3E4C-ABD4-766AE4F23A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0BADAD3E-999F-CC43-91D3-6003070CA08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2AE42CF9-E756-0741-B964-66D5BDF4725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3F688EAC-64E2-AF41-A651-5B9552684AB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E05D5F5C-CE9C-B645-807D-186BECE17F4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2491909-7678-B743-AF4D-BBB68CDD4C9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4041952F-A125-3046-A458-C1DA02E2D31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67AD5413-2D13-1546-B27A-C9C20BC294EA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4CFB4AF5-9B53-314E-BB10-3D008E0E7FAF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5851FE06-6E18-1D4E-9ACC-04D224D1B4D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DC724026-CF12-4242-8BF5-7792FA4D0626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1B70F9D-BD50-A644-8C1B-4784A3EA863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8B0318D8-EDB4-194C-8076-21CE71AA3AE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D998343F-B3F7-8D44-B85E-C9A00E802EA3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E20CA010-A087-E045-96A2-04EFB42C4848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532838C4-C683-C744-8F79-AAAFAA26814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162F53EA-8DDB-EE4D-B1F6-CB8E2D8AECDD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9" name="Rechthoek 38">
              <a:extLst>
                <a:ext uri="{FF2B5EF4-FFF2-40B4-BE49-F238E27FC236}">
                  <a16:creationId xmlns:a16="http://schemas.microsoft.com/office/drawing/2014/main" id="{17CB2B15-7442-F343-9643-B75EB9E7868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0" name="Rechte verbindingslijn 39">
              <a:extLst>
                <a:ext uri="{FF2B5EF4-FFF2-40B4-BE49-F238E27FC236}">
                  <a16:creationId xmlns:a16="http://schemas.microsoft.com/office/drawing/2014/main" id="{833F7281-3240-2C4F-B3B5-28CFB073FE8B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6FCD7BA2-C4E1-C145-A9ED-75A686F6117D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5E2F767C-779E-5C46-8AC9-68E1359E2373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557BB3BA-83DC-444E-B0F9-D74E138D7569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539FB6FE-9D41-B344-9A5A-A8D35FDA003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FEDB0BAE-00AC-8E4A-97BE-BA2CF79B01D5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452FB81D-4F51-0444-AD03-6DCA18FB7C02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124922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0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2505-171F-4346-8C2D-627B43D94EA2}" type="datetime1">
              <a:rPr lang="nl-NL" smtClean="0"/>
              <a:t>22-3-2021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19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3"/>
            <a:ext cx="4038600" cy="4073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tabel 3">
            <a:extLst>
              <a:ext uri="{FF2B5EF4-FFF2-40B4-BE49-F238E27FC236}">
                <a16:creationId xmlns:a16="http://schemas.microsoft.com/office/drawing/2014/main" id="{CBD59850-4E09-5C49-A932-DBBA62002CD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5549188" y="760413"/>
            <a:ext cx="5882400" cy="5337175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B36A2B13-5BB0-2A41-9B72-3E18C12F2C3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F2DAE0D8-68B3-F24E-89CF-60FF9CC1C10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9E305017-690B-854B-850B-C6341922AFFE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998ED4E5-17F9-6C43-A5A0-ACFA2B6A8FA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E77447D8-6B2A-EE4E-8950-38E9C5F285FA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4D6D4196-776B-D341-9670-314C62C53783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B06E665E-D62D-9443-93A5-52794D90B8C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284002F8-55BE-9845-AE43-B35B76A656F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83E41C27-B272-BE4F-AAD8-A843B6F75C4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BC471FE-FDC1-DB4F-9FA0-0152A7D891E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07F7B3A8-EC91-EA46-ADE4-104623DFE6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144F7442-F8BF-0246-9C7B-408CDAA6C450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80FF8876-46AB-AA42-A7CF-60D941F47EE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B0856629-E00A-1D43-8E7F-23B075A9DF31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7C49BD76-9CF7-6B49-86B9-ABCC5189C28C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7B356B78-0AF2-A543-8DEA-5CEC927986FB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DEDA36BA-D31A-0A40-8E00-1B2DEE98F15C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B11A7DD9-7A3A-3241-9DFC-D3F84E0749EA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DB4E158C-A5CA-0E4B-99AF-A477C196A44D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E18AE078-62DE-F148-B44F-4234DFB0722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9E099576-8DB6-D543-A442-41D24C8BE301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AB52C9E6-0D28-584F-BFA9-B2A5AE0F014A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EA00E662-57AB-9847-8C0D-639DDEA099FD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F1FD86C-94CB-784E-A054-153DA7C3FC3A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44E12627-7B18-594E-B3C0-74EC8415E972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54CD4062-EFC8-6945-A146-9F2AAE360CBD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8009C5A6-F8D1-1946-9F15-F0F618338A08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1D7A9955-A8B8-9149-BBC1-F2F69FE85EF3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8239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3E40E0-C688-FB49-A5E7-75DA65706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5" y="769620"/>
            <a:ext cx="4038600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EF1CA5E-06C6-584C-B3BB-8988115CBE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3" y="760413"/>
            <a:ext cx="6251575" cy="5337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68A768D0-2C4D-FA40-8505-D263EC289E68}"/>
              </a:ext>
            </a:extLst>
          </p:cNvPr>
          <p:cNvCxnSpPr/>
          <p:nvPr userDrawn="1"/>
        </p:nvCxnSpPr>
        <p:spPr>
          <a:xfrm>
            <a:off x="758825" y="6097588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>
            <a:extLst>
              <a:ext uri="{FF2B5EF4-FFF2-40B4-BE49-F238E27FC236}">
                <a16:creationId xmlns:a16="http://schemas.microsoft.com/office/drawing/2014/main" id="{CDCDE0E9-C1AE-9647-B7DE-33D506F76C8C}"/>
              </a:ext>
            </a:extLst>
          </p:cNvPr>
          <p:cNvCxnSpPr>
            <a:cxnSpLocks/>
          </p:cNvCxnSpPr>
          <p:nvPr userDrawn="1"/>
        </p:nvCxnSpPr>
        <p:spPr>
          <a:xfrm>
            <a:off x="5186045" y="6097588"/>
            <a:ext cx="62455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EDAA02A-6513-0D43-B26B-19D5647C14F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A1A7413-6A33-894F-B28C-9B4FDEA4AFB0}" type="datetime1">
              <a:rPr lang="nl-NL" smtClean="0"/>
              <a:t>22-3-2021</a:t>
            </a:fld>
            <a:endParaRPr lang="nl-NL" dirty="0"/>
          </a:p>
        </p:txBody>
      </p:sp>
      <p:sp>
        <p:nvSpPr>
          <p:cNvPr id="7" name="Tijdelijke aanduiding voor voettekst 6">
            <a:extLst>
              <a:ext uri="{FF2B5EF4-FFF2-40B4-BE49-F238E27FC236}">
                <a16:creationId xmlns:a16="http://schemas.microsoft.com/office/drawing/2014/main" id="{C6B6131B-4F85-2449-B576-0BC84065AEF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62" name="Tijdelijke aanduiding voor dianummer 61">
            <a:extLst>
              <a:ext uri="{FF2B5EF4-FFF2-40B4-BE49-F238E27FC236}">
                <a16:creationId xmlns:a16="http://schemas.microsoft.com/office/drawing/2014/main" id="{8FF31F11-AEC7-F94D-B03C-1E040EF75B2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44" name="Groep 43">
            <a:extLst>
              <a:ext uri="{FF2B5EF4-FFF2-40B4-BE49-F238E27FC236}">
                <a16:creationId xmlns:a16="http://schemas.microsoft.com/office/drawing/2014/main" id="{9C7ABC6B-BA83-5D4C-A46D-5696B154EF72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7BAB1BCC-B205-9347-B382-6488A2A40724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35" name="Gebogen verbindingslijn 34">
                <a:extLst>
                  <a:ext uri="{FF2B5EF4-FFF2-40B4-BE49-F238E27FC236}">
                    <a16:creationId xmlns:a16="http://schemas.microsoft.com/office/drawing/2014/main" id="{4A19D269-31CB-224B-AFC3-44E696B1FD31}"/>
                  </a:ext>
                </a:extLst>
              </p:cNvPr>
              <p:cNvCxnSpPr>
                <a:cxnSpLocks/>
                <a:stCxn id="67" idx="4"/>
                <a:endCxn id="63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Tekstvak 35">
                <a:extLst>
                  <a:ext uri="{FF2B5EF4-FFF2-40B4-BE49-F238E27FC236}">
                    <a16:creationId xmlns:a16="http://schemas.microsoft.com/office/drawing/2014/main" id="{39B61D84-17C6-054B-BBD2-0364F9381358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A6582C31-CD78-4F48-BFE7-81B820B9FB7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64" name="Tekstvak 63">
                <a:extLst>
                  <a:ext uri="{FF2B5EF4-FFF2-40B4-BE49-F238E27FC236}">
                    <a16:creationId xmlns:a16="http://schemas.microsoft.com/office/drawing/2014/main" id="{EACDDC94-83B5-D24D-ACDB-278E422F305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5" name="Tekstvak 64">
                <a:extLst>
                  <a:ext uri="{FF2B5EF4-FFF2-40B4-BE49-F238E27FC236}">
                    <a16:creationId xmlns:a16="http://schemas.microsoft.com/office/drawing/2014/main" id="{78FB249C-5244-F743-A029-CF4B2F78124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6" name="Tekstvak 65">
                <a:extLst>
                  <a:ext uri="{FF2B5EF4-FFF2-40B4-BE49-F238E27FC236}">
                    <a16:creationId xmlns:a16="http://schemas.microsoft.com/office/drawing/2014/main" id="{937F557C-CDA2-F849-B023-2CDF25E8F6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7" name="Tekstvak 66">
                <a:extLst>
                  <a:ext uri="{FF2B5EF4-FFF2-40B4-BE49-F238E27FC236}">
                    <a16:creationId xmlns:a16="http://schemas.microsoft.com/office/drawing/2014/main" id="{DADB7367-F107-DB49-B053-E794B259AD2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8" name="Tekstvak 67">
                <a:extLst>
                  <a:ext uri="{FF2B5EF4-FFF2-40B4-BE49-F238E27FC236}">
                    <a16:creationId xmlns:a16="http://schemas.microsoft.com/office/drawing/2014/main" id="{5270EBB9-BD79-1948-A278-6DAF68ECD45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9" name="Groeperen 38">
                <a:extLst>
                  <a:ext uri="{FF2B5EF4-FFF2-40B4-BE49-F238E27FC236}">
                    <a16:creationId xmlns:a16="http://schemas.microsoft.com/office/drawing/2014/main" id="{94A77935-C58A-C349-8756-BECF7D424CAD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70" name="Afbeelding 69">
                  <a:extLst>
                    <a:ext uri="{FF2B5EF4-FFF2-40B4-BE49-F238E27FC236}">
                      <a16:creationId xmlns:a16="http://schemas.microsoft.com/office/drawing/2014/main" id="{51DF2C6F-9476-5C47-946B-CDD63942ABB9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71" name="Rechte verbindingslijn 70">
                  <a:extLst>
                    <a:ext uri="{FF2B5EF4-FFF2-40B4-BE49-F238E27FC236}">
                      <a16:creationId xmlns:a16="http://schemas.microsoft.com/office/drawing/2014/main" id="{78401B3B-EBDC-B74F-B2BF-353BB8CBC737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2" name="Groeperen 37">
                  <a:extLst>
                    <a:ext uri="{FF2B5EF4-FFF2-40B4-BE49-F238E27FC236}">
                      <a16:creationId xmlns:a16="http://schemas.microsoft.com/office/drawing/2014/main" id="{0BCDC8D9-C536-EB4D-AA77-1911CBABF804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75" name="Rechthoek 74">
                    <a:extLst>
                      <a:ext uri="{FF2B5EF4-FFF2-40B4-BE49-F238E27FC236}">
                        <a16:creationId xmlns:a16="http://schemas.microsoft.com/office/drawing/2014/main" id="{268BA722-FC3C-274C-BC07-DD7511018B3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76" name="Rechthoek 75">
                    <a:extLst>
                      <a:ext uri="{FF2B5EF4-FFF2-40B4-BE49-F238E27FC236}">
                        <a16:creationId xmlns:a16="http://schemas.microsoft.com/office/drawing/2014/main" id="{63792FAC-A2E3-3442-A482-F6AE8137F028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7" name="Gebogen verbindingslijn 55">
                    <a:extLst>
                      <a:ext uri="{FF2B5EF4-FFF2-40B4-BE49-F238E27FC236}">
                        <a16:creationId xmlns:a16="http://schemas.microsoft.com/office/drawing/2014/main" id="{9A4E8BB2-CCCB-9D4E-A8B4-0F4FDE8C12D2}"/>
                      </a:ext>
                    </a:extLst>
                  </p:cNvPr>
                  <p:cNvCxnSpPr>
                    <a:cxnSpLocks/>
                    <a:stCxn id="86" idx="0"/>
                    <a:endCxn id="75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Gebogen verbindingslijn 57">
                    <a:extLst>
                      <a:ext uri="{FF2B5EF4-FFF2-40B4-BE49-F238E27FC236}">
                        <a16:creationId xmlns:a16="http://schemas.microsoft.com/office/drawing/2014/main" id="{8F538C64-C689-894A-A9B8-813F04570714}"/>
                      </a:ext>
                    </a:extLst>
                  </p:cNvPr>
                  <p:cNvCxnSpPr>
                    <a:cxnSpLocks/>
                    <a:stCxn id="38" idx="0"/>
                    <a:endCxn id="76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" name="Tekstvak 80">
                    <a:extLst>
                      <a:ext uri="{FF2B5EF4-FFF2-40B4-BE49-F238E27FC236}">
                        <a16:creationId xmlns:a16="http://schemas.microsoft.com/office/drawing/2014/main" id="{AFA79E1E-BE50-0E4C-9457-AE8F72C002F6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3" name="Afbeelding 82">
                    <a:extLst>
                      <a:ext uri="{FF2B5EF4-FFF2-40B4-BE49-F238E27FC236}">
                        <a16:creationId xmlns:a16="http://schemas.microsoft.com/office/drawing/2014/main" id="{CAA0294B-191A-9543-8CC6-35E717BC9CFA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5" name="Rechthoek 4">
              <a:extLst>
                <a:ext uri="{FF2B5EF4-FFF2-40B4-BE49-F238E27FC236}">
                  <a16:creationId xmlns:a16="http://schemas.microsoft.com/office/drawing/2014/main" id="{C1FE3EF0-7B60-314B-B34E-B2A6B6489D4A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9" name="Rechte verbindingslijn 8">
              <a:extLst>
                <a:ext uri="{FF2B5EF4-FFF2-40B4-BE49-F238E27FC236}">
                  <a16:creationId xmlns:a16="http://schemas.microsoft.com/office/drawing/2014/main" id="{1716118D-F3C6-9246-9AAD-672FA3018A99}"/>
                </a:ext>
              </a:extLst>
            </p:cNvPr>
            <p:cNvCxnSpPr>
              <a:stCxn id="64" idx="4"/>
              <a:endCxn id="65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E0B437D6-8BB3-9B4A-960B-72B635EA8D53}"/>
                </a:ext>
              </a:extLst>
            </p:cNvPr>
            <p:cNvCxnSpPr>
              <a:cxnSpLocks/>
              <a:stCxn id="65" idx="4"/>
              <a:endCxn id="68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CB040C1-95F2-A641-B538-98DAF3A0343E}"/>
                </a:ext>
              </a:extLst>
            </p:cNvPr>
            <p:cNvCxnSpPr>
              <a:cxnSpLocks/>
              <a:stCxn id="68" idx="4"/>
              <a:endCxn id="66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4ACA444C-F4E2-274D-B8D4-641B356A6673}"/>
                </a:ext>
              </a:extLst>
            </p:cNvPr>
            <p:cNvCxnSpPr>
              <a:cxnSpLocks/>
              <a:stCxn id="66" idx="4"/>
              <a:endCxn id="67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al 37">
              <a:extLst>
                <a:ext uri="{FF2B5EF4-FFF2-40B4-BE49-F238E27FC236}">
                  <a16:creationId xmlns:a16="http://schemas.microsoft.com/office/drawing/2014/main" id="{1B1D6485-9E17-9041-B320-3CE13213BDD8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3" name="Rechthoek 42">
              <a:extLst>
                <a:ext uri="{FF2B5EF4-FFF2-40B4-BE49-F238E27FC236}">
                  <a16:creationId xmlns:a16="http://schemas.microsoft.com/office/drawing/2014/main" id="{56AA597B-7F3C-CA43-88A3-C008A4832CD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86" name="Ovaal 85">
              <a:extLst>
                <a:ext uri="{FF2B5EF4-FFF2-40B4-BE49-F238E27FC236}">
                  <a16:creationId xmlns:a16="http://schemas.microsoft.com/office/drawing/2014/main" id="{8DF78219-E6B7-5A4C-8690-96063E05B60B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321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436A5B0B-A3DF-8940-88E5-405D6F65690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>
            <a:off x="4993481" y="0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5180013" y="0"/>
            <a:ext cx="7011987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3BCDF92-27F0-9847-B788-147603540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C2505-171F-4346-8C2D-627B43D94EA2}" type="datetime1">
              <a:rPr lang="nl-NL" smtClean="0"/>
              <a:t>22-3-2021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FF7E9AC-854E-E44C-A6D0-2FB4990A6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A259DEC-FE6E-6D4B-B797-0A29EDBC1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 dirty="0"/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19"/>
            <a:ext cx="4038599" cy="1254443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2024063"/>
            <a:ext cx="4038600" cy="4073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8B103A00-8226-1046-8D62-E74D05480487}"/>
              </a:ext>
            </a:extLst>
          </p:cNvPr>
          <p:cNvCxnSpPr/>
          <p:nvPr userDrawn="1"/>
        </p:nvCxnSpPr>
        <p:spPr>
          <a:xfrm>
            <a:off x="0" y="30480"/>
            <a:ext cx="12192000" cy="0"/>
          </a:xfrm>
          <a:prstGeom prst="line">
            <a:avLst/>
          </a:prstGeom>
          <a:ln w="635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8400"/>
            <a:ext cx="40386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jdelijke aanduiding voor SmartArt 3">
            <a:extLst>
              <a:ext uri="{FF2B5EF4-FFF2-40B4-BE49-F238E27FC236}">
                <a16:creationId xmlns:a16="http://schemas.microsoft.com/office/drawing/2014/main" id="{57E3249E-6044-4C4D-B475-C86CBF1805AD}"/>
              </a:ext>
            </a:extLst>
          </p:cNvPr>
          <p:cNvSpPr>
            <a:spLocks noGrp="1"/>
          </p:cNvSpPr>
          <p:nvPr>
            <p:ph type="dgm" sz="quarter" idx="14"/>
          </p:nvPr>
        </p:nvSpPr>
        <p:spPr>
          <a:xfrm>
            <a:off x="5546309" y="760413"/>
            <a:ext cx="5882400" cy="5337175"/>
          </a:xfrm>
        </p:spPr>
        <p:txBody>
          <a:bodyPr/>
          <a:lstStyle/>
          <a:p>
            <a:r>
              <a:rPr lang="en-US" smtClean="0"/>
              <a:t>Click icon to add SmartArt graphic</a:t>
            </a:r>
            <a:endParaRPr lang="nl-NL"/>
          </a:p>
        </p:txBody>
      </p:sp>
      <p:grpSp>
        <p:nvGrpSpPr>
          <p:cNvPr id="37" name="Groep 36">
            <a:extLst>
              <a:ext uri="{FF2B5EF4-FFF2-40B4-BE49-F238E27FC236}">
                <a16:creationId xmlns:a16="http://schemas.microsoft.com/office/drawing/2014/main" id="{750D352E-B245-3E4B-BB00-812AB8E08A61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8" name="Groep 37">
              <a:extLst>
                <a:ext uri="{FF2B5EF4-FFF2-40B4-BE49-F238E27FC236}">
                  <a16:creationId xmlns:a16="http://schemas.microsoft.com/office/drawing/2014/main" id="{7B8BFEDB-9557-0F4B-BA5B-01CDC45F17BD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8" name="Gebogen verbindingslijn 47">
                <a:extLst>
                  <a:ext uri="{FF2B5EF4-FFF2-40B4-BE49-F238E27FC236}">
                    <a16:creationId xmlns:a16="http://schemas.microsoft.com/office/drawing/2014/main" id="{CA83ED9D-B565-DB40-93D7-46670FD637F7}"/>
                  </a:ext>
                </a:extLst>
              </p:cNvPr>
              <p:cNvCxnSpPr>
                <a:cxnSpLocks/>
                <a:stCxn id="54" idx="4"/>
                <a:endCxn id="50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6AAAC8BA-E0D6-AD46-AB47-666A018588D1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84A7F16D-0EFE-244D-B342-1D4A0FBC7C7F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56055A4F-69A6-5848-B00F-AF4E67CADF0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120AF058-5B50-E44D-8CEC-40A247E15D7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F31DB808-E5B5-A341-874C-E75949C0387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FE0894B1-D1DF-5D40-9816-5FCED147F31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E01C40A5-9AC4-3744-95CB-DA009E7D10A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6" name="Groeperen 38">
                <a:extLst>
                  <a:ext uri="{FF2B5EF4-FFF2-40B4-BE49-F238E27FC236}">
                    <a16:creationId xmlns:a16="http://schemas.microsoft.com/office/drawing/2014/main" id="{2F582CB3-B7D2-BA45-9213-B4F8308E6CF7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7" name="Afbeelding 56">
                  <a:extLst>
                    <a:ext uri="{FF2B5EF4-FFF2-40B4-BE49-F238E27FC236}">
                      <a16:creationId xmlns:a16="http://schemas.microsoft.com/office/drawing/2014/main" id="{6BA621BD-2605-EB41-89C8-9DECD0AD012E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8" name="Rechte verbindingslijn 57">
                  <a:extLst>
                    <a:ext uri="{FF2B5EF4-FFF2-40B4-BE49-F238E27FC236}">
                      <a16:creationId xmlns:a16="http://schemas.microsoft.com/office/drawing/2014/main" id="{48A20F30-C1FE-1A48-A153-E3919786CE3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9" name="Groeperen 37">
                  <a:extLst>
                    <a:ext uri="{FF2B5EF4-FFF2-40B4-BE49-F238E27FC236}">
                      <a16:creationId xmlns:a16="http://schemas.microsoft.com/office/drawing/2014/main" id="{46139FA5-B10F-0641-9E2A-C8EE5963BEFA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1A7C9E99-07D5-E840-871A-89C4D0CF1E2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1" name="Rechthoek 60">
                    <a:extLst>
                      <a:ext uri="{FF2B5EF4-FFF2-40B4-BE49-F238E27FC236}">
                        <a16:creationId xmlns:a16="http://schemas.microsoft.com/office/drawing/2014/main" id="{2648BBA9-C48F-314C-91D8-A035DA334BE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2" name="Gebogen verbindingslijn 55">
                    <a:extLst>
                      <a:ext uri="{FF2B5EF4-FFF2-40B4-BE49-F238E27FC236}">
                        <a16:creationId xmlns:a16="http://schemas.microsoft.com/office/drawing/2014/main" id="{02A299BD-5171-B54D-9771-5C226DE12150}"/>
                      </a:ext>
                    </a:extLst>
                  </p:cNvPr>
                  <p:cNvCxnSpPr>
                    <a:cxnSpLocks/>
                    <a:stCxn id="47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Gebogen verbindingslijn 57">
                    <a:extLst>
                      <a:ext uri="{FF2B5EF4-FFF2-40B4-BE49-F238E27FC236}">
                        <a16:creationId xmlns:a16="http://schemas.microsoft.com/office/drawing/2014/main" id="{F4F75E28-F7EC-3647-B8FC-97EB7DF93B1E}"/>
                      </a:ext>
                    </a:extLst>
                  </p:cNvPr>
                  <p:cNvCxnSpPr>
                    <a:cxnSpLocks/>
                    <a:stCxn id="45" idx="0"/>
                    <a:endCxn id="61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4" name="Tekstvak 63">
                    <a:extLst>
                      <a:ext uri="{FF2B5EF4-FFF2-40B4-BE49-F238E27FC236}">
                        <a16:creationId xmlns:a16="http://schemas.microsoft.com/office/drawing/2014/main" id="{1E399691-C135-DF41-87C7-74EFA039517C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9" name="Afbeelding 88">
                    <a:extLst>
                      <a:ext uri="{FF2B5EF4-FFF2-40B4-BE49-F238E27FC236}">
                        <a16:creationId xmlns:a16="http://schemas.microsoft.com/office/drawing/2014/main" id="{52C1A0E4-800F-284E-80D5-315C8B302A7C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0" name="Rechthoek 39">
              <a:extLst>
                <a:ext uri="{FF2B5EF4-FFF2-40B4-BE49-F238E27FC236}">
                  <a16:creationId xmlns:a16="http://schemas.microsoft.com/office/drawing/2014/main" id="{6C3DFBA0-822B-7E46-AB8A-EE1CFB6FD175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1" name="Rechte verbindingslijn 40">
              <a:extLst>
                <a:ext uri="{FF2B5EF4-FFF2-40B4-BE49-F238E27FC236}">
                  <a16:creationId xmlns:a16="http://schemas.microsoft.com/office/drawing/2014/main" id="{7DB6BED9-8D33-EC44-853C-347CAE027109}"/>
                </a:ext>
              </a:extLst>
            </p:cNvPr>
            <p:cNvCxnSpPr>
              <a:stCxn id="51" idx="4"/>
              <a:endCxn id="52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0E0BC8E8-72C6-834E-9810-46680BF8DF9C}"/>
                </a:ext>
              </a:extLst>
            </p:cNvPr>
            <p:cNvCxnSpPr>
              <a:cxnSpLocks/>
              <a:stCxn id="52" idx="4"/>
              <a:endCxn id="55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04C054AD-9BAB-B74E-8C12-04AA4E321CDC}"/>
                </a:ext>
              </a:extLst>
            </p:cNvPr>
            <p:cNvCxnSpPr>
              <a:cxnSpLocks/>
              <a:stCxn id="55" idx="4"/>
              <a:endCxn id="53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06D25493-7F04-6B4B-B9EC-06A93108E3B0}"/>
                </a:ext>
              </a:extLst>
            </p:cNvPr>
            <p:cNvCxnSpPr>
              <a:cxnSpLocks/>
              <a:stCxn id="53" idx="4"/>
              <a:endCxn id="54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Ovaal 44">
              <a:extLst>
                <a:ext uri="{FF2B5EF4-FFF2-40B4-BE49-F238E27FC236}">
                  <a16:creationId xmlns:a16="http://schemas.microsoft.com/office/drawing/2014/main" id="{44202E90-E6BB-BC45-8394-93569AE64287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6" name="Rechthoek 45">
              <a:extLst>
                <a:ext uri="{FF2B5EF4-FFF2-40B4-BE49-F238E27FC236}">
                  <a16:creationId xmlns:a16="http://schemas.microsoft.com/office/drawing/2014/main" id="{578CF1EB-79E1-A749-AE65-1D0C4F4AE027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CD1CD0E-0751-7848-856E-4254BD08E3E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699838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9F64BE-C6C9-C947-8AEC-6B9B5DDF08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16D98863-0B8E-A543-9345-96B2457EE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2C1F1A-2BD4-8E4A-B75F-13FB22DA3143}" type="datetime1">
              <a:rPr lang="nl-NL" smtClean="0"/>
              <a:t>22-3-2021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966ED7D6-5FE2-3547-8E72-8A0982C67A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BC3431E-41C0-9A45-8C75-A16F54BB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6" name="Rechte verbindingslijn 5">
            <a:extLst>
              <a:ext uri="{FF2B5EF4-FFF2-40B4-BE49-F238E27FC236}">
                <a16:creationId xmlns:a16="http://schemas.microsoft.com/office/drawing/2014/main" id="{A907CF4B-DB26-AC42-90E0-15CF52358398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10779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D8801384-E957-FD45-9085-FE5AC1280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7AA16-B6B1-E24E-9660-26F299D28F23}" type="datetime1">
              <a:rPr lang="nl-NL" smtClean="0"/>
              <a:t>22-3-2021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01C0AB12-97D7-5640-80F8-03CB59DCC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723FBB9-8AFD-1249-A960-B147ADB9F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cxnSp>
        <p:nvCxnSpPr>
          <p:cNvPr id="5" name="Rechte verbindingslijn 4">
            <a:extLst>
              <a:ext uri="{FF2B5EF4-FFF2-40B4-BE49-F238E27FC236}">
                <a16:creationId xmlns:a16="http://schemas.microsoft.com/office/drawing/2014/main" id="{07EB8D19-956D-0F45-A214-043FC6520B03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1067276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17862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phic 3">
            <a:extLst>
              <a:ext uri="{FF2B5EF4-FFF2-40B4-BE49-F238E27FC236}">
                <a16:creationId xmlns:a16="http://schemas.microsoft.com/office/drawing/2014/main" id="{18210C38-2504-B54E-BBD6-41A4D9FFED0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180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6F77A24B-39D8-F84F-91EB-6A65D0C7F53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3479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0FCFD2-3670-AC4E-B16C-1E584AB2E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79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0E947BE3-9587-E545-850E-D90600814619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788C303-D55B-0049-8ED8-CF042DAD606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003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L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EF947AC1-2A43-8F49-9FEF-42AD363A865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81F7D966-6A82-404F-908C-F0AEF0842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9600" y="4590179"/>
            <a:ext cx="40392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5" name="Rechthoek 14">
            <a:extLst>
              <a:ext uri="{FF2B5EF4-FFF2-40B4-BE49-F238E27FC236}">
                <a16:creationId xmlns:a16="http://schemas.microsoft.com/office/drawing/2014/main" id="{4F944BF3-D83A-CC4B-9B19-4C538A4274A7}"/>
              </a:ext>
            </a:extLst>
          </p:cNvPr>
          <p:cNvSpPr/>
          <p:nvPr userDrawn="1"/>
        </p:nvSpPr>
        <p:spPr>
          <a:xfrm>
            <a:off x="759600" y="4532579"/>
            <a:ext cx="40392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274327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zwar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B8E2E87F-4F8B-134C-AB2C-1503DDD2BB1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6510"/>
            <a:ext cx="900000" cy="300000"/>
          </a:xfrm>
          <a:prstGeom prst="rect">
            <a:avLst/>
          </a:prstGeom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C22C3C07-B8C2-D94D-A009-D016EE084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79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340EB6D-4D1A-DD40-957C-06F4B8714F2F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3931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oto + kader R (logo wi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D003E36A-FE0D-B84A-BF6A-7D251D54679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4EF42730-B292-FC46-BCF9-390AB31D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1600" y="4590179"/>
            <a:ext cx="4035600" cy="640515"/>
          </a:xfrm>
          <a:solidFill>
            <a:schemeClr val="bg1"/>
          </a:solidFill>
        </p:spPr>
        <p:txBody>
          <a:bodyPr wrap="square" lIns="180000" tIns="180000" rIns="180000" bIns="180000" anchor="t" anchorCtr="0">
            <a:spAutoFit/>
          </a:bodyPr>
          <a:lstStyle>
            <a:lvl1pPr>
              <a:defRPr sz="2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7" name="Rechthoek 6">
            <a:extLst>
              <a:ext uri="{FF2B5EF4-FFF2-40B4-BE49-F238E27FC236}">
                <a16:creationId xmlns:a16="http://schemas.microsoft.com/office/drawing/2014/main" id="{E82146EB-22EA-0A44-ACC0-115DEC64E70A}"/>
              </a:ext>
            </a:extLst>
          </p:cNvPr>
          <p:cNvSpPr/>
          <p:nvPr userDrawn="1"/>
        </p:nvSpPr>
        <p:spPr>
          <a:xfrm>
            <a:off x="7401600" y="4532579"/>
            <a:ext cx="4035600" cy="57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43720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gegevens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hthoek 25">
            <a:extLst>
              <a:ext uri="{FF2B5EF4-FFF2-40B4-BE49-F238E27FC236}">
                <a16:creationId xmlns:a16="http://schemas.microsoft.com/office/drawing/2014/main" id="{64A82431-4E28-494E-980F-8BC34C00CDE1}"/>
              </a:ext>
            </a:extLst>
          </p:cNvPr>
          <p:cNvSpPr/>
          <p:nvPr userDrawn="1"/>
        </p:nvSpPr>
        <p:spPr>
          <a:xfrm>
            <a:off x="0" y="760413"/>
            <a:ext cx="7396163" cy="4275931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254000" algn="c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Tijdelijke aanduiding voor afbeelding 32">
            <a:extLst>
              <a:ext uri="{FF2B5EF4-FFF2-40B4-BE49-F238E27FC236}">
                <a16:creationId xmlns:a16="http://schemas.microsoft.com/office/drawing/2014/main" id="{7F7F7FC7-4896-FA43-A458-3649FC20FF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801643" y="815888"/>
            <a:ext cx="2596356" cy="4220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6DDF7151-7EB9-6B4E-A971-A92CA8606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FEA45884-8124-1948-9858-F7F34A8BA1E3}" type="datetime1">
              <a:rPr lang="nl-NL" smtClean="0"/>
              <a:pPr/>
              <a:t>22-3-2021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FBC4DE04-F0A5-8642-8DD3-ACFF6B77B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8EC314E6-AEEF-6442-93B0-159CE3CC8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20000"/>
                    <a:lumOff val="80000"/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7" name="Titel 1">
            <a:extLst>
              <a:ext uri="{FF2B5EF4-FFF2-40B4-BE49-F238E27FC236}">
                <a16:creationId xmlns:a16="http://schemas.microsoft.com/office/drawing/2014/main" id="{2C8EA80C-09A5-2E47-B7CF-A3CE50920AC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69937" y="1960853"/>
            <a:ext cx="4021200" cy="1026187"/>
          </a:xfrm>
        </p:spPr>
        <p:txBody>
          <a:bodyPr lIns="0" tIns="0" rIns="216000" bIns="0" anchor="t"/>
          <a:lstStyle>
            <a:lvl1pPr algn="l"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nl-NL" dirty="0"/>
              <a:t>Voornaam Achternaam</a:t>
            </a:r>
          </a:p>
        </p:txBody>
      </p:sp>
      <p:sp>
        <p:nvSpPr>
          <p:cNvPr id="28" name="Ondertitel 2">
            <a:extLst>
              <a:ext uri="{FF2B5EF4-FFF2-40B4-BE49-F238E27FC236}">
                <a16:creationId xmlns:a16="http://schemas.microsoft.com/office/drawing/2014/main" id="{F46F3EE4-1003-0B42-A4F1-164B9DD3BDE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69939" y="2991644"/>
            <a:ext cx="4021200" cy="580231"/>
          </a:xfrm>
        </p:spPr>
        <p:txBody>
          <a:bodyPr lIns="0" tIns="0" rIns="216000" bIns="0"/>
          <a:lstStyle>
            <a:lvl1pPr marL="0" indent="0" algn="l">
              <a:buNone/>
              <a:defRPr sz="22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dirty="0"/>
              <a:t>Functietitel</a:t>
            </a:r>
          </a:p>
        </p:txBody>
      </p:sp>
      <p:sp>
        <p:nvSpPr>
          <p:cNvPr id="31" name="Tijdelijke aanduiding voor tekst 14">
            <a:extLst>
              <a:ext uri="{FF2B5EF4-FFF2-40B4-BE49-F238E27FC236}">
                <a16:creationId xmlns:a16="http://schemas.microsoft.com/office/drawing/2014/main" id="{1CFBB89C-B3DA-1048-8C1D-A692FA677A5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9938" y="3862800"/>
            <a:ext cx="4021200" cy="1001714"/>
          </a:xfrm>
        </p:spPr>
        <p:txBody>
          <a:bodyPr lIns="0" tIns="0" rIns="0" bIns="0" anchor="t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Zapf Dingbats"/>
              <a:buNone/>
              <a:tabLst/>
              <a:defRPr lang="nl-NL" sz="1800" b="0" i="0" u="none" strike="noStrike" smtClean="0">
                <a:solidFill>
                  <a:schemeClr val="bg2"/>
                </a:solidFill>
                <a:effectLst/>
              </a:defRPr>
            </a:lvl1pPr>
          </a:lstStyle>
          <a:p>
            <a:r>
              <a:rPr lang="nl-NL" dirty="0"/>
              <a:t>Contactinformatie</a:t>
            </a:r>
          </a:p>
          <a:p>
            <a:r>
              <a:rPr lang="nl-NL" dirty="0"/>
              <a:t>0900 9739</a:t>
            </a:r>
          </a:p>
          <a:p>
            <a:r>
              <a:rPr lang="nl-NL" dirty="0" err="1"/>
              <a:t>info@rdw.nl</a:t>
            </a:r>
            <a:endParaRPr lang="nl-NL" dirty="0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3D2F51D4-A3A7-634D-B4F8-2DACFCF889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8825" y="1122360"/>
            <a:ext cx="1446868" cy="482289"/>
          </a:xfrm>
          <a:prstGeom prst="rect">
            <a:avLst/>
          </a:prstGeom>
        </p:spPr>
      </p:pic>
      <p:sp>
        <p:nvSpPr>
          <p:cNvPr id="13" name="Rechthoek 12">
            <a:extLst>
              <a:ext uri="{FF2B5EF4-FFF2-40B4-BE49-F238E27FC236}">
                <a16:creationId xmlns:a16="http://schemas.microsoft.com/office/drawing/2014/main" id="{5C5E89E6-316C-1549-A248-8DBE7CDA1F42}"/>
              </a:ext>
            </a:extLst>
          </p:cNvPr>
          <p:cNvSpPr/>
          <p:nvPr userDrawn="1"/>
        </p:nvSpPr>
        <p:spPr>
          <a:xfrm>
            <a:off x="0" y="751089"/>
            <a:ext cx="73944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08592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R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394400" y="760413"/>
            <a:ext cx="4035426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96162" y="1960853"/>
            <a:ext cx="4035426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96162" y="3343244"/>
            <a:ext cx="4035426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2243AAD-3F31-A04D-90F7-BEAAF41EED8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02789" y="1122360"/>
            <a:ext cx="1446868" cy="482289"/>
          </a:xfrm>
          <a:prstGeom prst="rect">
            <a:avLst/>
          </a:prstGeom>
        </p:spPr>
      </p:pic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96163" y="4770437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7E099B69-D1EA-5E44-9D99-51D8B791967A}"/>
              </a:ext>
            </a:extLst>
          </p:cNvPr>
          <p:cNvSpPr txBox="1"/>
          <p:nvPr userDrawn="1"/>
        </p:nvSpPr>
        <p:spPr>
          <a:xfrm>
            <a:off x="12638867" y="12700"/>
            <a:ext cx="1998694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23" name="Rechte verbindingslijn 22">
            <a:extLst>
              <a:ext uri="{FF2B5EF4-FFF2-40B4-BE49-F238E27FC236}">
                <a16:creationId xmlns:a16="http://schemas.microsoft.com/office/drawing/2014/main" id="{5E69F33E-CA13-9341-A03B-A255CB04DBC6}"/>
              </a:ext>
            </a:extLst>
          </p:cNvPr>
          <p:cNvCxnSpPr>
            <a:cxnSpLocks/>
          </p:cNvCxnSpPr>
          <p:nvPr userDrawn="1"/>
        </p:nvCxnSpPr>
        <p:spPr>
          <a:xfrm>
            <a:off x="12615902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1206D3EA-2700-4749-A3B0-6931131602F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615902" y="2257911"/>
            <a:ext cx="1741922" cy="1879600"/>
          </a:xfrm>
          <a:prstGeom prst="rect">
            <a:avLst/>
          </a:prstGeom>
        </p:spPr>
      </p:pic>
      <p:cxnSp>
        <p:nvCxnSpPr>
          <p:cNvPr id="25" name="Rechte verbindingslijn 24">
            <a:extLst>
              <a:ext uri="{FF2B5EF4-FFF2-40B4-BE49-F238E27FC236}">
                <a16:creationId xmlns:a16="http://schemas.microsoft.com/office/drawing/2014/main" id="{0232CA3D-6958-144D-93E8-0E85AED2AE6B}"/>
              </a:ext>
            </a:extLst>
          </p:cNvPr>
          <p:cNvCxnSpPr>
            <a:cxnSpLocks/>
          </p:cNvCxnSpPr>
          <p:nvPr userDrawn="1"/>
        </p:nvCxnSpPr>
        <p:spPr>
          <a:xfrm>
            <a:off x="12615902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echte verbindingslijn 25">
            <a:extLst>
              <a:ext uri="{FF2B5EF4-FFF2-40B4-BE49-F238E27FC236}">
                <a16:creationId xmlns:a16="http://schemas.microsoft.com/office/drawing/2014/main" id="{21ED143B-7200-BC44-9BB4-9759A23C47B1}"/>
              </a:ext>
            </a:extLst>
          </p:cNvPr>
          <p:cNvCxnSpPr>
            <a:cxnSpLocks/>
          </p:cNvCxnSpPr>
          <p:nvPr userDrawn="1"/>
        </p:nvCxnSpPr>
        <p:spPr>
          <a:xfrm>
            <a:off x="12615902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15">
            <a:extLst>
              <a:ext uri="{FF2B5EF4-FFF2-40B4-BE49-F238E27FC236}">
                <a16:creationId xmlns:a16="http://schemas.microsoft.com/office/drawing/2014/main" id="{742FD495-4C4B-C544-ABFD-7E29B93F0BE5}"/>
              </a:ext>
            </a:extLst>
          </p:cNvPr>
          <p:cNvSpPr/>
          <p:nvPr userDrawn="1"/>
        </p:nvSpPr>
        <p:spPr>
          <a:xfrm>
            <a:off x="7394226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459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foto (L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>
            <a:extLst>
              <a:ext uri="{FF2B5EF4-FFF2-40B4-BE49-F238E27FC236}">
                <a16:creationId xmlns:a16="http://schemas.microsoft.com/office/drawing/2014/main" id="{1E5D17C6-7AE5-ED4F-8D37-1DB66981FE23}"/>
              </a:ext>
            </a:extLst>
          </p:cNvPr>
          <p:cNvSpPr/>
          <p:nvPr userDrawn="1"/>
        </p:nvSpPr>
        <p:spPr>
          <a:xfrm>
            <a:off x="761999" y="760413"/>
            <a:ext cx="4035426" cy="533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7705971-F074-FD4B-8839-8B2BAC4EDB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61" y="1960853"/>
            <a:ext cx="4035426" cy="1382389"/>
          </a:xfrm>
        </p:spPr>
        <p:txBody>
          <a:bodyPr lIns="378000" tIns="0" rIns="378000" bIns="0" anchor="ctr">
            <a:normAutofit/>
          </a:bodyPr>
          <a:lstStyle>
            <a:lvl1pPr algn="l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B4B8206F-E751-924D-8955-9E7D4D691A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3761" y="3343244"/>
            <a:ext cx="4035426" cy="1427191"/>
          </a:xfrm>
        </p:spPr>
        <p:txBody>
          <a:bodyPr lIns="378000" tIns="0" rIns="378000" bIns="0"/>
          <a:lstStyle>
            <a:lvl1pPr marL="0" indent="0" algn="l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B143B48E-5154-D64B-9347-1AB82FACEDF4}"/>
              </a:ext>
            </a:extLst>
          </p:cNvPr>
          <p:cNvSpPr/>
          <p:nvPr userDrawn="1"/>
        </p:nvSpPr>
        <p:spPr>
          <a:xfrm>
            <a:off x="761999" y="751089"/>
            <a:ext cx="40356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ijdelijke aanduiding voor tekst 14">
            <a:extLst>
              <a:ext uri="{FF2B5EF4-FFF2-40B4-BE49-F238E27FC236}">
                <a16:creationId xmlns:a16="http://schemas.microsoft.com/office/drawing/2014/main" id="{62144C76-4D5D-3E4C-844F-328104192F5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3762" y="4770437"/>
            <a:ext cx="4035425" cy="1327149"/>
          </a:xfrm>
        </p:spPr>
        <p:txBody>
          <a:bodyPr lIns="378000" tIns="0" rIns="378000" bIns="378000" anchor="b" anchorCtr="0"/>
          <a:lstStyle>
            <a:lvl1pPr marL="0" indent="0">
              <a:spcAft>
                <a:spcPts val="0"/>
              </a:spcAft>
              <a:buNone/>
              <a:defRPr sz="1600"/>
            </a:lvl1pPr>
          </a:lstStyle>
          <a:p>
            <a:r>
              <a:rPr lang="nl-NL" dirty="0"/>
              <a:t>Naam spreker en datum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84572A06-EDA5-1249-937C-0DD72F82C860}"/>
              </a:ext>
            </a:extLst>
          </p:cNvPr>
          <p:cNvSpPr txBox="1"/>
          <p:nvPr userDrawn="1"/>
        </p:nvSpPr>
        <p:spPr>
          <a:xfrm>
            <a:off x="12638867" y="12700"/>
            <a:ext cx="1998694" cy="200054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nl-NL" sz="1000" cap="none" baseline="0" dirty="0">
                <a:solidFill>
                  <a:schemeClr val="accent1"/>
                </a:solidFill>
                <a:latin typeface="+mj-lt"/>
                <a:ea typeface="Arial" charset="0"/>
                <a:cs typeface="Arial" charset="0"/>
              </a:rPr>
              <a:t>Achtergrond foto vervangen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de rechter muisknop,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kies voor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‘Achtergrond opmaken’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Er verschijnt een venster, klik in het venster op 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‘Opvulling met afbeelding of </a:t>
            </a:r>
            <a:r>
              <a:rPr lang="nl-NL" sz="1000" b="1" cap="none" baseline="0" dirty="0" err="1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bitmappatroon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bestand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 en selecteer </a:t>
            </a:r>
            <a:b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</a:b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de foto. </a:t>
            </a:r>
          </a:p>
          <a:p>
            <a:pPr algn="l"/>
            <a:endParaRPr lang="nl-NL" sz="1000" cap="none" baseline="0" dirty="0">
              <a:solidFill>
                <a:schemeClr val="accent2"/>
              </a:solidFill>
              <a:latin typeface="+mj-lt"/>
              <a:ea typeface="Arial" charset="0"/>
              <a:cs typeface="Arial" charset="0"/>
            </a:endParaRPr>
          </a:p>
          <a:p>
            <a:pPr algn="l"/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Klik op ‘</a:t>
            </a:r>
            <a:r>
              <a:rPr lang="nl-NL" sz="1000" b="1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ok</a:t>
            </a:r>
            <a:r>
              <a: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rPr>
              <a:t>’ </a:t>
            </a:r>
          </a:p>
        </p:txBody>
      </p:sp>
      <p:cxnSp>
        <p:nvCxnSpPr>
          <p:cNvPr id="10" name="Rechte verbindingslijn 9">
            <a:extLst>
              <a:ext uri="{FF2B5EF4-FFF2-40B4-BE49-F238E27FC236}">
                <a16:creationId xmlns:a16="http://schemas.microsoft.com/office/drawing/2014/main" id="{4BB2B8E4-98B6-3C4C-AC91-C90C8D0A795F}"/>
              </a:ext>
            </a:extLst>
          </p:cNvPr>
          <p:cNvCxnSpPr>
            <a:cxnSpLocks/>
          </p:cNvCxnSpPr>
          <p:nvPr userDrawn="1"/>
        </p:nvCxnSpPr>
        <p:spPr>
          <a:xfrm>
            <a:off x="12615902" y="706682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121DF7B9-93ED-CD48-A202-2CBFC98F46A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615902" y="2257911"/>
            <a:ext cx="1741922" cy="1879600"/>
          </a:xfrm>
          <a:prstGeom prst="rect">
            <a:avLst/>
          </a:prstGeom>
        </p:spPr>
      </p:pic>
      <p:cxnSp>
        <p:nvCxnSpPr>
          <p:cNvPr id="13" name="Rechte verbindingslijn 12">
            <a:extLst>
              <a:ext uri="{FF2B5EF4-FFF2-40B4-BE49-F238E27FC236}">
                <a16:creationId xmlns:a16="http://schemas.microsoft.com/office/drawing/2014/main" id="{F82799D4-EC54-BE43-94D6-FD8A04783FDB}"/>
              </a:ext>
            </a:extLst>
          </p:cNvPr>
          <p:cNvCxnSpPr>
            <a:cxnSpLocks/>
          </p:cNvCxnSpPr>
          <p:nvPr userDrawn="1"/>
        </p:nvCxnSpPr>
        <p:spPr>
          <a:xfrm>
            <a:off x="12615902" y="1319631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Rechte verbindingslijn 13">
            <a:extLst>
              <a:ext uri="{FF2B5EF4-FFF2-40B4-BE49-F238E27FC236}">
                <a16:creationId xmlns:a16="http://schemas.microsoft.com/office/drawing/2014/main" id="{ACA0F958-5303-474A-B851-8928A410AC29}"/>
              </a:ext>
            </a:extLst>
          </p:cNvPr>
          <p:cNvCxnSpPr>
            <a:cxnSpLocks/>
          </p:cNvCxnSpPr>
          <p:nvPr userDrawn="1"/>
        </p:nvCxnSpPr>
        <p:spPr>
          <a:xfrm>
            <a:off x="12615902" y="1771807"/>
            <a:ext cx="2021659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>
            <a:extLst>
              <a:ext uri="{FF2B5EF4-FFF2-40B4-BE49-F238E27FC236}">
                <a16:creationId xmlns:a16="http://schemas.microsoft.com/office/drawing/2014/main" id="{52BF1EC6-E8D4-F649-9C5B-B5C82F8EEE0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70695" y="1122360"/>
            <a:ext cx="1446868" cy="482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2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oofdstuk of quot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03BBB6-EA78-CD4D-90B9-F3DCB4001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4225" y="760414"/>
            <a:ext cx="7170738" cy="3704908"/>
          </a:xfrm>
        </p:spPr>
        <p:txBody>
          <a:bodyPr anchor="b"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0D7F1C8E-EAAD-A940-A514-0C6CF59F2D25}"/>
              </a:ext>
            </a:extLst>
          </p:cNvPr>
          <p:cNvSpPr/>
          <p:nvPr userDrawn="1"/>
        </p:nvSpPr>
        <p:spPr>
          <a:xfrm>
            <a:off x="1645200" y="3501572"/>
            <a:ext cx="57600" cy="1296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C06660-6851-A046-8090-94A09CE3E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3750" y="4552951"/>
            <a:ext cx="7162590" cy="598170"/>
          </a:xfrm>
        </p:spPr>
        <p:txBody>
          <a:bodyPr lIns="0" tIns="0" rIns="0" bIns="0" anchor="t"/>
          <a:lstStyle>
            <a:lvl1pPr marL="0" indent="0">
              <a:buNone/>
              <a:defRPr sz="2000">
                <a:solidFill>
                  <a:srgbClr val="CCCCD6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08ADAAC9-37A4-4D42-A35A-49B76258C9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F11C42D8-4145-D24F-944C-28B385E66557}" type="datetime1">
              <a:rPr lang="nl-NL" smtClean="0"/>
              <a:pPr/>
              <a:t>22-3-2021</a:t>
            </a:fld>
            <a:endParaRPr lang="nl-NL" dirty="0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7361AA-01A9-224A-8D0F-DA17D4D61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12" name="Tijdelijke aanduiding voor dianummer 11">
            <a:extLst>
              <a:ext uri="{FF2B5EF4-FFF2-40B4-BE49-F238E27FC236}">
                <a16:creationId xmlns:a16="http://schemas.microsoft.com/office/drawing/2014/main" id="{2E6134A8-813F-8141-8DCD-A78102730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alpha val="4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8679D4B-C32F-C84B-8EC2-D689FF824B9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862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Afbeelding 39">
            <a:extLst>
              <a:ext uri="{FF2B5EF4-FFF2-40B4-BE49-F238E27FC236}">
                <a16:creationId xmlns:a16="http://schemas.microsoft.com/office/drawing/2014/main" id="{D3CF88B8-4672-2744-872E-156DF78390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45" t="3082" r="-10625" b="4447"/>
          <a:stretch/>
        </p:blipFill>
        <p:spPr>
          <a:xfrm rot="10800000">
            <a:off x="4779170" y="0"/>
            <a:ext cx="221456" cy="6858001"/>
          </a:xfrm>
          <a:prstGeom prst="rect">
            <a:avLst/>
          </a:prstGeom>
        </p:spPr>
      </p:pic>
      <p:sp>
        <p:nvSpPr>
          <p:cNvPr id="11" name="Rechthoek 10">
            <a:extLst>
              <a:ext uri="{FF2B5EF4-FFF2-40B4-BE49-F238E27FC236}">
                <a16:creationId xmlns:a16="http://schemas.microsoft.com/office/drawing/2014/main" id="{91A38FB0-F44E-3544-9379-F19FF39A22E2}"/>
              </a:ext>
            </a:extLst>
          </p:cNvPr>
          <p:cNvSpPr/>
          <p:nvPr userDrawn="1"/>
        </p:nvSpPr>
        <p:spPr>
          <a:xfrm>
            <a:off x="0" y="0"/>
            <a:ext cx="4797425" cy="6858000"/>
          </a:xfrm>
          <a:prstGeom prst="rect">
            <a:avLst/>
          </a:prstGeom>
          <a:solidFill>
            <a:schemeClr val="bg2"/>
          </a:solidFill>
          <a:effectLst/>
        </p:spPr>
        <p:txBody>
          <a:bodyPr vert="horz" lIns="180000" tIns="180000" rIns="180000" bIns="180000" rtlCol="0">
            <a:noAutofit/>
          </a:bodyPr>
          <a:lstStyle/>
          <a:p>
            <a:pPr marL="271463" lvl="0" indent="-27146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Zapf Dingbats"/>
              <a:buChar char="❯"/>
              <a:tabLst/>
            </a:pPr>
            <a:endParaRPr lang="nl-NL" sz="2000">
              <a:solidFill>
                <a:schemeClr val="tx2"/>
              </a:solidFill>
            </a:endParaRP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C110AAE-436D-3E4C-AB13-DFFF4FD274E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825" y="769620"/>
            <a:ext cx="3661200" cy="921068"/>
          </a:xfrm>
        </p:spPr>
        <p:txBody>
          <a:bodyPr/>
          <a:lstStyle>
            <a:lvl1pPr>
              <a:defRPr sz="3600"/>
            </a:lvl1pPr>
          </a:lstStyle>
          <a:p>
            <a:r>
              <a:rPr lang="nl-NL" dirty="0"/>
              <a:t>Klik om titel van de agenda toe te voegen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91EFAC5A-CAEC-044E-BC15-B7630160210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6362" y="752476"/>
            <a:ext cx="6245225" cy="53451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A0B2C849-26B6-1148-9969-8798C0627CCD}"/>
              </a:ext>
            </a:extLst>
          </p:cNvPr>
          <p:cNvCxnSpPr>
            <a:cxnSpLocks/>
          </p:cNvCxnSpPr>
          <p:nvPr userDrawn="1"/>
        </p:nvCxnSpPr>
        <p:spPr>
          <a:xfrm>
            <a:off x="5186362" y="6098400"/>
            <a:ext cx="62424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F70CF39-1C06-E14B-B988-B0A2ED28501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D37A91-3162-C74C-9018-E6B7BA248A5B}" type="datetime1">
              <a:rPr lang="nl-NL" smtClean="0"/>
              <a:t>22-3-2021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A01ADBF-7E1A-B341-BFD9-51B6B9B7DC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92657783-DB3F-B04F-9D61-DECE148A9EA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37" name="Rechthoek 36">
            <a:extLst>
              <a:ext uri="{FF2B5EF4-FFF2-40B4-BE49-F238E27FC236}">
                <a16:creationId xmlns:a16="http://schemas.microsoft.com/office/drawing/2014/main" id="{C24D2834-F5D9-ED43-AB62-9844D48DB5F8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8" name="Graphic 37">
            <a:extLst>
              <a:ext uri="{FF2B5EF4-FFF2-40B4-BE49-F238E27FC236}">
                <a16:creationId xmlns:a16="http://schemas.microsoft.com/office/drawing/2014/main" id="{29A0A8DC-450F-8B48-A8D5-EE1E9A4C8BA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grpSp>
        <p:nvGrpSpPr>
          <p:cNvPr id="39" name="Groep 38">
            <a:extLst>
              <a:ext uri="{FF2B5EF4-FFF2-40B4-BE49-F238E27FC236}">
                <a16:creationId xmlns:a16="http://schemas.microsoft.com/office/drawing/2014/main" id="{D1F051F9-12F1-B545-ADE7-1D197B79BAB9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1" name="Groep 40">
              <a:extLst>
                <a:ext uri="{FF2B5EF4-FFF2-40B4-BE49-F238E27FC236}">
                  <a16:creationId xmlns:a16="http://schemas.microsoft.com/office/drawing/2014/main" id="{7D27C477-B73E-3C48-ABEE-3707FCB6FD6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0" name="Gebogen verbindingslijn 49">
                <a:extLst>
                  <a:ext uri="{FF2B5EF4-FFF2-40B4-BE49-F238E27FC236}">
                    <a16:creationId xmlns:a16="http://schemas.microsoft.com/office/drawing/2014/main" id="{69F3C1F0-4D9F-924D-B1D6-98F4D0B673DC}"/>
                  </a:ext>
                </a:extLst>
              </p:cNvPr>
              <p:cNvCxnSpPr>
                <a:cxnSpLocks/>
                <a:stCxn id="56" idx="4"/>
                <a:endCxn id="52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609D405E-207E-D042-B670-AA86E51A1DDD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4AF2D1C1-CE63-EE40-B184-D8ADD9DACD34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36BB8B82-BA12-6E47-8FAC-6334FFE589BF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B3285B74-60EE-184E-A684-20F69ED92EA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5" name="Tekstvak 54">
                <a:extLst>
                  <a:ext uri="{FF2B5EF4-FFF2-40B4-BE49-F238E27FC236}">
                    <a16:creationId xmlns:a16="http://schemas.microsoft.com/office/drawing/2014/main" id="{B804047C-865D-054B-8A3C-E0C361701C65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6" name="Tekstvak 55">
                <a:extLst>
                  <a:ext uri="{FF2B5EF4-FFF2-40B4-BE49-F238E27FC236}">
                    <a16:creationId xmlns:a16="http://schemas.microsoft.com/office/drawing/2014/main" id="{F10C0B79-C38D-3644-B91A-CF2CE150E2B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8351ABE0-A98F-9A44-B4C1-D72DF82D6AC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8" name="Groeperen 38">
                <a:extLst>
                  <a:ext uri="{FF2B5EF4-FFF2-40B4-BE49-F238E27FC236}">
                    <a16:creationId xmlns:a16="http://schemas.microsoft.com/office/drawing/2014/main" id="{E9A2CADA-382E-5546-B1C5-893BA35D5C05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9" name="Afbeelding 58">
                  <a:extLst>
                    <a:ext uri="{FF2B5EF4-FFF2-40B4-BE49-F238E27FC236}">
                      <a16:creationId xmlns:a16="http://schemas.microsoft.com/office/drawing/2014/main" id="{412FA217-6E3B-6D4F-B67D-498B39FA3055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0" name="Rechte verbindingslijn 59">
                  <a:extLst>
                    <a:ext uri="{FF2B5EF4-FFF2-40B4-BE49-F238E27FC236}">
                      <a16:creationId xmlns:a16="http://schemas.microsoft.com/office/drawing/2014/main" id="{869DB5A5-3CAA-A545-A11D-F5DE2CE454A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1" name="Groeperen 37">
                  <a:extLst>
                    <a:ext uri="{FF2B5EF4-FFF2-40B4-BE49-F238E27FC236}">
                      <a16:creationId xmlns:a16="http://schemas.microsoft.com/office/drawing/2014/main" id="{08286092-08D1-4743-A95C-D68139A15647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2" name="Rechthoek 61">
                    <a:extLst>
                      <a:ext uri="{FF2B5EF4-FFF2-40B4-BE49-F238E27FC236}">
                        <a16:creationId xmlns:a16="http://schemas.microsoft.com/office/drawing/2014/main" id="{9BA16425-0BFB-DA41-956F-BF9A01B5F09F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3" name="Rechthoek 62">
                    <a:extLst>
                      <a:ext uri="{FF2B5EF4-FFF2-40B4-BE49-F238E27FC236}">
                        <a16:creationId xmlns:a16="http://schemas.microsoft.com/office/drawing/2014/main" id="{0B1E510E-9C48-2045-B2D0-F5614318860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4" name="Gebogen verbindingslijn 55">
                    <a:extLst>
                      <a:ext uri="{FF2B5EF4-FFF2-40B4-BE49-F238E27FC236}">
                        <a16:creationId xmlns:a16="http://schemas.microsoft.com/office/drawing/2014/main" id="{8EEE49A4-0C7A-6844-BA88-8A26E27297C6}"/>
                      </a:ext>
                    </a:extLst>
                  </p:cNvPr>
                  <p:cNvCxnSpPr>
                    <a:cxnSpLocks/>
                    <a:stCxn id="49" idx="0"/>
                    <a:endCxn id="62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Gebogen verbindingslijn 57">
                    <a:extLst>
                      <a:ext uri="{FF2B5EF4-FFF2-40B4-BE49-F238E27FC236}">
                        <a16:creationId xmlns:a16="http://schemas.microsoft.com/office/drawing/2014/main" id="{303E80CC-7DE3-7342-8CB4-BA07ABB2E1A8}"/>
                      </a:ext>
                    </a:extLst>
                  </p:cNvPr>
                  <p:cNvCxnSpPr>
                    <a:cxnSpLocks/>
                    <a:stCxn id="47" idx="0"/>
                    <a:endCxn id="63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1" name="Tekstvak 90">
                    <a:extLst>
                      <a:ext uri="{FF2B5EF4-FFF2-40B4-BE49-F238E27FC236}">
                        <a16:creationId xmlns:a16="http://schemas.microsoft.com/office/drawing/2014/main" id="{626FD36B-3E01-A444-BF66-8DEE642EE313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2" name="Afbeelding 91">
                    <a:extLst>
                      <a:ext uri="{FF2B5EF4-FFF2-40B4-BE49-F238E27FC236}">
                        <a16:creationId xmlns:a16="http://schemas.microsoft.com/office/drawing/2014/main" id="{C3DF3F39-593B-C547-ADCD-ACDC406CEA67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2" name="Rechthoek 41">
              <a:extLst>
                <a:ext uri="{FF2B5EF4-FFF2-40B4-BE49-F238E27FC236}">
                  <a16:creationId xmlns:a16="http://schemas.microsoft.com/office/drawing/2014/main" id="{BC64EDA8-C2CC-1242-BD66-D700F7FA8A16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DB0AB44E-6D68-834C-A1E2-498410D70B1C}"/>
                </a:ext>
              </a:extLst>
            </p:cNvPr>
            <p:cNvCxnSpPr>
              <a:stCxn id="53" idx="4"/>
              <a:endCxn id="54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>
              <a:extLst>
                <a:ext uri="{FF2B5EF4-FFF2-40B4-BE49-F238E27FC236}">
                  <a16:creationId xmlns:a16="http://schemas.microsoft.com/office/drawing/2014/main" id="{D6A887D4-BF1E-4242-9F32-73753668FD5E}"/>
                </a:ext>
              </a:extLst>
            </p:cNvPr>
            <p:cNvCxnSpPr>
              <a:cxnSpLocks/>
              <a:stCxn id="54" idx="4"/>
              <a:endCxn id="57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Rechte verbindingslijn 44">
              <a:extLst>
                <a:ext uri="{FF2B5EF4-FFF2-40B4-BE49-F238E27FC236}">
                  <a16:creationId xmlns:a16="http://schemas.microsoft.com/office/drawing/2014/main" id="{242F001C-D422-E14F-A097-E708587E28E8}"/>
                </a:ext>
              </a:extLst>
            </p:cNvPr>
            <p:cNvCxnSpPr>
              <a:cxnSpLocks/>
              <a:stCxn id="57" idx="4"/>
              <a:endCxn id="55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>
              <a:extLst>
                <a:ext uri="{FF2B5EF4-FFF2-40B4-BE49-F238E27FC236}">
                  <a16:creationId xmlns:a16="http://schemas.microsoft.com/office/drawing/2014/main" id="{E44C0E74-DC60-B54D-AA3E-6AC6AB3B399C}"/>
                </a:ext>
              </a:extLst>
            </p:cNvPr>
            <p:cNvCxnSpPr>
              <a:cxnSpLocks/>
              <a:stCxn id="55" idx="4"/>
              <a:endCxn id="56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al 46">
              <a:extLst>
                <a:ext uri="{FF2B5EF4-FFF2-40B4-BE49-F238E27FC236}">
                  <a16:creationId xmlns:a16="http://schemas.microsoft.com/office/drawing/2014/main" id="{C93DB2F3-29DE-5D4C-BE74-56833B8367C5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29C69F3A-7476-2D4A-9B10-D6996C8665D0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9" name="Ovaal 48">
              <a:extLst>
                <a:ext uri="{FF2B5EF4-FFF2-40B4-BE49-F238E27FC236}">
                  <a16:creationId xmlns:a16="http://schemas.microsoft.com/office/drawing/2014/main" id="{6F6FF4C6-7133-4042-8003-D9CE750479BC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04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tekst, 2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846613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B6355CFC-7499-844E-93F2-3FA3D4ED01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8825" y="1709217"/>
            <a:ext cx="4038600" cy="438836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ijdelijke aanduiding voor tekst 10">
            <a:extLst>
              <a:ext uri="{FF2B5EF4-FFF2-40B4-BE49-F238E27FC236}">
                <a16:creationId xmlns:a16="http://schemas.microsoft.com/office/drawing/2014/main" id="{B8319848-D940-634D-A74C-0CA929E3A6E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180013" y="1709216"/>
            <a:ext cx="4044950" cy="438837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0" name="Tijdelijke aanduiding voor datum 39">
            <a:extLst>
              <a:ext uri="{FF2B5EF4-FFF2-40B4-BE49-F238E27FC236}">
                <a16:creationId xmlns:a16="http://schemas.microsoft.com/office/drawing/2014/main" id="{C5EE1F82-B68F-D545-BF3D-A1C8076F229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044027A-28E0-1B48-9E1A-B24C6B28C9A3}" type="datetime1">
              <a:rPr lang="nl-NL" smtClean="0"/>
              <a:t>22-3-2021</a:t>
            </a:fld>
            <a:endParaRPr lang="nl-NL" dirty="0"/>
          </a:p>
        </p:txBody>
      </p:sp>
      <p:sp>
        <p:nvSpPr>
          <p:cNvPr id="41" name="Tijdelijke aanduiding voor voettekst 40">
            <a:extLst>
              <a:ext uri="{FF2B5EF4-FFF2-40B4-BE49-F238E27FC236}">
                <a16:creationId xmlns:a16="http://schemas.microsoft.com/office/drawing/2014/main" id="{C061FAE1-5805-774B-84C2-5D717700532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nl-NL"/>
              <a:t>RDW Presentatiesjabloon</a:t>
            </a:r>
            <a:endParaRPr lang="nl-NL" dirty="0"/>
          </a:p>
        </p:txBody>
      </p:sp>
      <p:sp>
        <p:nvSpPr>
          <p:cNvPr id="42" name="Tijdelijke aanduiding voor dianummer 41">
            <a:extLst>
              <a:ext uri="{FF2B5EF4-FFF2-40B4-BE49-F238E27FC236}">
                <a16:creationId xmlns:a16="http://schemas.microsoft.com/office/drawing/2014/main" id="{82D459FB-4197-544B-9F44-4ADAFDD4D84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grpSp>
        <p:nvGrpSpPr>
          <p:cNvPr id="34" name="Groep 33">
            <a:extLst>
              <a:ext uri="{FF2B5EF4-FFF2-40B4-BE49-F238E27FC236}">
                <a16:creationId xmlns:a16="http://schemas.microsoft.com/office/drawing/2014/main" id="{0FEFCB7D-0386-374B-8CF9-D11CEA896555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5" name="Groep 34">
              <a:extLst>
                <a:ext uri="{FF2B5EF4-FFF2-40B4-BE49-F238E27FC236}">
                  <a16:creationId xmlns:a16="http://schemas.microsoft.com/office/drawing/2014/main" id="{02BF14FD-B4B3-AD4B-A5C5-33B118DF349E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7" name="Gebogen verbindingslijn 46">
                <a:extLst>
                  <a:ext uri="{FF2B5EF4-FFF2-40B4-BE49-F238E27FC236}">
                    <a16:creationId xmlns:a16="http://schemas.microsoft.com/office/drawing/2014/main" id="{92F0F746-1D48-6B46-AB9C-8980F09126BE}"/>
                  </a:ext>
                </a:extLst>
              </p:cNvPr>
              <p:cNvCxnSpPr>
                <a:cxnSpLocks/>
                <a:stCxn id="53" idx="4"/>
                <a:endCxn id="49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2BE7409D-F7E8-AF45-B6F2-66AFCA9BF15E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AEA19154-05AD-1649-8D05-302F4C80A8E1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61AF8B08-DA26-EF49-8C82-DB40E2C434D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51" name="Tekstvak 50">
                <a:extLst>
                  <a:ext uri="{FF2B5EF4-FFF2-40B4-BE49-F238E27FC236}">
                    <a16:creationId xmlns:a16="http://schemas.microsoft.com/office/drawing/2014/main" id="{2EF3B0AB-A722-D04C-A67F-4E4E563DC0C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52" name="Tekstvak 51">
                <a:extLst>
                  <a:ext uri="{FF2B5EF4-FFF2-40B4-BE49-F238E27FC236}">
                    <a16:creationId xmlns:a16="http://schemas.microsoft.com/office/drawing/2014/main" id="{75A098AB-1F11-444D-B050-972521BC2677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53" name="Tekstvak 52">
                <a:extLst>
                  <a:ext uri="{FF2B5EF4-FFF2-40B4-BE49-F238E27FC236}">
                    <a16:creationId xmlns:a16="http://schemas.microsoft.com/office/drawing/2014/main" id="{9DC3B474-5E5E-224F-8EFD-9BAFDB48C75A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4" name="Tekstvak 53">
                <a:extLst>
                  <a:ext uri="{FF2B5EF4-FFF2-40B4-BE49-F238E27FC236}">
                    <a16:creationId xmlns:a16="http://schemas.microsoft.com/office/drawing/2014/main" id="{6D5DCD2D-1FBD-8C42-AADE-23CDC84BB336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5" name="Groeperen 38">
                <a:extLst>
                  <a:ext uri="{FF2B5EF4-FFF2-40B4-BE49-F238E27FC236}">
                    <a16:creationId xmlns:a16="http://schemas.microsoft.com/office/drawing/2014/main" id="{3450A598-1148-1542-BE5E-B0EC34DC0090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6" name="Afbeelding 55">
                  <a:extLst>
                    <a:ext uri="{FF2B5EF4-FFF2-40B4-BE49-F238E27FC236}">
                      <a16:creationId xmlns:a16="http://schemas.microsoft.com/office/drawing/2014/main" id="{30A69FB8-173B-1241-B60D-906C08F35C7D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7" name="Rechte verbindingslijn 56">
                  <a:extLst>
                    <a:ext uri="{FF2B5EF4-FFF2-40B4-BE49-F238E27FC236}">
                      <a16:creationId xmlns:a16="http://schemas.microsoft.com/office/drawing/2014/main" id="{72B03FB8-7B6E-834B-92EB-1DE06E4AF990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8" name="Groeperen 37">
                  <a:extLst>
                    <a:ext uri="{FF2B5EF4-FFF2-40B4-BE49-F238E27FC236}">
                      <a16:creationId xmlns:a16="http://schemas.microsoft.com/office/drawing/2014/main" id="{56BF2FEE-A401-7140-A6D6-36A627B31F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9" name="Rechthoek 58">
                    <a:extLst>
                      <a:ext uri="{FF2B5EF4-FFF2-40B4-BE49-F238E27FC236}">
                        <a16:creationId xmlns:a16="http://schemas.microsoft.com/office/drawing/2014/main" id="{FE1A3DD4-B651-7F4E-8F8D-A4E795FAF735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0" name="Rechthoek 59">
                    <a:extLst>
                      <a:ext uri="{FF2B5EF4-FFF2-40B4-BE49-F238E27FC236}">
                        <a16:creationId xmlns:a16="http://schemas.microsoft.com/office/drawing/2014/main" id="{DA24F87F-C133-B944-9167-CB1B89B8F282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61" name="Gebogen verbindingslijn 55">
                    <a:extLst>
                      <a:ext uri="{FF2B5EF4-FFF2-40B4-BE49-F238E27FC236}">
                        <a16:creationId xmlns:a16="http://schemas.microsoft.com/office/drawing/2014/main" id="{82743D93-0A70-8445-8E16-370240C7DDBC}"/>
                      </a:ext>
                    </a:extLst>
                  </p:cNvPr>
                  <p:cNvCxnSpPr>
                    <a:cxnSpLocks/>
                    <a:stCxn id="46" idx="0"/>
                    <a:endCxn id="59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" name="Gebogen verbindingslijn 57">
                    <a:extLst>
                      <a:ext uri="{FF2B5EF4-FFF2-40B4-BE49-F238E27FC236}">
                        <a16:creationId xmlns:a16="http://schemas.microsoft.com/office/drawing/2014/main" id="{606647CC-6DD2-CB41-9E72-482528E05AD4}"/>
                      </a:ext>
                    </a:extLst>
                  </p:cNvPr>
                  <p:cNvCxnSpPr>
                    <a:cxnSpLocks/>
                    <a:stCxn id="44" idx="0"/>
                    <a:endCxn id="60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3" name="Tekstvak 62">
                    <a:extLst>
                      <a:ext uri="{FF2B5EF4-FFF2-40B4-BE49-F238E27FC236}">
                        <a16:creationId xmlns:a16="http://schemas.microsoft.com/office/drawing/2014/main" id="{E4B44752-C27D-7145-A712-53ABD520175A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64" name="Afbeelding 63">
                    <a:extLst>
                      <a:ext uri="{FF2B5EF4-FFF2-40B4-BE49-F238E27FC236}">
                        <a16:creationId xmlns:a16="http://schemas.microsoft.com/office/drawing/2014/main" id="{8F3AF025-74BE-8F41-A1E9-4A5D28BFB645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6" name="Rechthoek 35">
              <a:extLst>
                <a:ext uri="{FF2B5EF4-FFF2-40B4-BE49-F238E27FC236}">
                  <a16:creationId xmlns:a16="http://schemas.microsoft.com/office/drawing/2014/main" id="{0DC2F010-DF47-C04A-9BC0-2FD8D46EE5FB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B4E7C384-0F1E-CB46-A716-5D8ACD979AE9}"/>
                </a:ext>
              </a:extLst>
            </p:cNvPr>
            <p:cNvCxnSpPr>
              <a:stCxn id="50" idx="4"/>
              <a:endCxn id="51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DF695625-597E-5A44-9BF3-AEEACEC1A9A1}"/>
                </a:ext>
              </a:extLst>
            </p:cNvPr>
            <p:cNvCxnSpPr>
              <a:cxnSpLocks/>
              <a:stCxn id="51" idx="4"/>
              <a:endCxn id="54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C16FB169-6BDA-FA48-88EA-15240A40E672}"/>
                </a:ext>
              </a:extLst>
            </p:cNvPr>
            <p:cNvCxnSpPr>
              <a:cxnSpLocks/>
              <a:stCxn id="54" idx="4"/>
              <a:endCxn id="52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BA4B082B-B695-694E-943D-25D06FC0BD7B}"/>
                </a:ext>
              </a:extLst>
            </p:cNvPr>
            <p:cNvCxnSpPr>
              <a:cxnSpLocks/>
              <a:stCxn id="52" idx="4"/>
              <a:endCxn id="53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al 43">
              <a:extLst>
                <a:ext uri="{FF2B5EF4-FFF2-40B4-BE49-F238E27FC236}">
                  <a16:creationId xmlns:a16="http://schemas.microsoft.com/office/drawing/2014/main" id="{4E342D18-F842-3044-9748-2AFDF925D7CF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5" name="Rechthoek 44">
              <a:extLst>
                <a:ext uri="{FF2B5EF4-FFF2-40B4-BE49-F238E27FC236}">
                  <a16:creationId xmlns:a16="http://schemas.microsoft.com/office/drawing/2014/main" id="{62B64C77-C65E-EA45-AC5A-6C3446EE5CB1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6" name="Ovaal 45">
              <a:extLst>
                <a:ext uri="{FF2B5EF4-FFF2-40B4-BE49-F238E27FC236}">
                  <a16:creationId xmlns:a16="http://schemas.microsoft.com/office/drawing/2014/main" id="{AC71A38C-D50E-634D-8B60-F102B4AFA8EA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7659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E093576-3310-6A4D-A3AB-E36C9308C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8826" y="1700011"/>
            <a:ext cx="10674000" cy="438836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07E12AD-0A98-9B43-9CC3-7310AE95C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4FF3-626C-AC48-8548-4B21CA019572}" type="datetime1">
              <a:rPr lang="nl-NL" smtClean="0"/>
              <a:t>22-3-2021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C960657-6AEC-1842-BDAD-304A3428D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/>
              <a:t>RDW Presentatiesjabloon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0E04FD5-E728-B64F-82C3-4112F18AE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t>‹#›</a:t>
            </a:fld>
            <a:endParaRPr lang="nl-NL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27928E9-9868-CC47-A8FA-EF9BA384A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cxnSp>
        <p:nvCxnSpPr>
          <p:cNvPr id="8" name="Rechte verbindingslijn 7">
            <a:extLst>
              <a:ext uri="{FF2B5EF4-FFF2-40B4-BE49-F238E27FC236}">
                <a16:creationId xmlns:a16="http://schemas.microsoft.com/office/drawing/2014/main" id="{2ECD2F78-A9AB-F646-9E01-E49F74E0F605}"/>
              </a:ext>
            </a:extLst>
          </p:cNvPr>
          <p:cNvCxnSpPr>
            <a:cxnSpLocks/>
          </p:cNvCxnSpPr>
          <p:nvPr userDrawn="1"/>
        </p:nvCxnSpPr>
        <p:spPr>
          <a:xfrm>
            <a:off x="758824" y="6097588"/>
            <a:ext cx="10674000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ep 32">
            <a:extLst>
              <a:ext uri="{FF2B5EF4-FFF2-40B4-BE49-F238E27FC236}">
                <a16:creationId xmlns:a16="http://schemas.microsoft.com/office/drawing/2014/main" id="{E74CAB9F-B849-6F4F-81FD-A7896C410316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34" name="Groep 33">
              <a:extLst>
                <a:ext uri="{FF2B5EF4-FFF2-40B4-BE49-F238E27FC236}">
                  <a16:creationId xmlns:a16="http://schemas.microsoft.com/office/drawing/2014/main" id="{C13CA603-EF09-8344-8EBC-78A86A1163C5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43" name="Gebogen verbindingslijn 42">
                <a:extLst>
                  <a:ext uri="{FF2B5EF4-FFF2-40B4-BE49-F238E27FC236}">
                    <a16:creationId xmlns:a16="http://schemas.microsoft.com/office/drawing/2014/main" id="{C020EA95-3C6E-FC42-9898-394D500DD4BA}"/>
                  </a:ext>
                </a:extLst>
              </p:cNvPr>
              <p:cNvCxnSpPr>
                <a:cxnSpLocks/>
                <a:stCxn id="49" idx="4"/>
                <a:endCxn id="45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kstvak 43">
                <a:extLst>
                  <a:ext uri="{FF2B5EF4-FFF2-40B4-BE49-F238E27FC236}">
                    <a16:creationId xmlns:a16="http://schemas.microsoft.com/office/drawing/2014/main" id="{156A3929-3E1A-0D4B-A4E3-7310CB7E6B69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45" name="Tekstvak 44">
                <a:extLst>
                  <a:ext uri="{FF2B5EF4-FFF2-40B4-BE49-F238E27FC236}">
                    <a16:creationId xmlns:a16="http://schemas.microsoft.com/office/drawing/2014/main" id="{863B773E-F95A-3847-B6CA-05444E72E622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46" name="Tekstvak 45">
                <a:extLst>
                  <a:ext uri="{FF2B5EF4-FFF2-40B4-BE49-F238E27FC236}">
                    <a16:creationId xmlns:a16="http://schemas.microsoft.com/office/drawing/2014/main" id="{02ADE993-E88F-C74E-B693-7460F8FF2A7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47" name="Tekstvak 46">
                <a:extLst>
                  <a:ext uri="{FF2B5EF4-FFF2-40B4-BE49-F238E27FC236}">
                    <a16:creationId xmlns:a16="http://schemas.microsoft.com/office/drawing/2014/main" id="{2508C165-210F-9C43-B9FC-289D162AF324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48" name="Tekstvak 47">
                <a:extLst>
                  <a:ext uri="{FF2B5EF4-FFF2-40B4-BE49-F238E27FC236}">
                    <a16:creationId xmlns:a16="http://schemas.microsoft.com/office/drawing/2014/main" id="{F17D6696-70EC-5242-834C-3904B20551D8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49" name="Tekstvak 48">
                <a:extLst>
                  <a:ext uri="{FF2B5EF4-FFF2-40B4-BE49-F238E27FC236}">
                    <a16:creationId xmlns:a16="http://schemas.microsoft.com/office/drawing/2014/main" id="{DFCB0F47-A0AF-3147-A1B9-E566E38CA0AD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50" name="Tekstvak 49">
                <a:extLst>
                  <a:ext uri="{FF2B5EF4-FFF2-40B4-BE49-F238E27FC236}">
                    <a16:creationId xmlns:a16="http://schemas.microsoft.com/office/drawing/2014/main" id="{D6B875AD-1F35-2C42-AF39-30852D38108C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51" name="Groeperen 38">
                <a:extLst>
                  <a:ext uri="{FF2B5EF4-FFF2-40B4-BE49-F238E27FC236}">
                    <a16:creationId xmlns:a16="http://schemas.microsoft.com/office/drawing/2014/main" id="{A413461B-1393-FC46-8B84-5730137E3563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52" name="Afbeelding 51">
                  <a:extLst>
                    <a:ext uri="{FF2B5EF4-FFF2-40B4-BE49-F238E27FC236}">
                      <a16:creationId xmlns:a16="http://schemas.microsoft.com/office/drawing/2014/main" id="{28315337-0329-E443-9017-3670402E2652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53" name="Rechte verbindingslijn 52">
                  <a:extLst>
                    <a:ext uri="{FF2B5EF4-FFF2-40B4-BE49-F238E27FC236}">
                      <a16:creationId xmlns:a16="http://schemas.microsoft.com/office/drawing/2014/main" id="{1290E2B8-DA4D-9943-A826-78110D1CF259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4" name="Groeperen 37">
                  <a:extLst>
                    <a:ext uri="{FF2B5EF4-FFF2-40B4-BE49-F238E27FC236}">
                      <a16:creationId xmlns:a16="http://schemas.microsoft.com/office/drawing/2014/main" id="{F7D612FD-613A-2647-AA34-2AAFFF1926AD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55" name="Rechthoek 54">
                    <a:extLst>
                      <a:ext uri="{FF2B5EF4-FFF2-40B4-BE49-F238E27FC236}">
                        <a16:creationId xmlns:a16="http://schemas.microsoft.com/office/drawing/2014/main" id="{18C0E1C8-930B-8842-BC9E-5B89F633C5A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56" name="Rechthoek 55">
                    <a:extLst>
                      <a:ext uri="{FF2B5EF4-FFF2-40B4-BE49-F238E27FC236}">
                        <a16:creationId xmlns:a16="http://schemas.microsoft.com/office/drawing/2014/main" id="{ACF9F891-56B1-B247-BBBA-A6D6FDA85C4E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57" name="Gebogen verbindingslijn 55">
                    <a:extLst>
                      <a:ext uri="{FF2B5EF4-FFF2-40B4-BE49-F238E27FC236}">
                        <a16:creationId xmlns:a16="http://schemas.microsoft.com/office/drawing/2014/main" id="{5A1DDDD8-CD99-DB4D-BF28-3B54B95BA99B}"/>
                      </a:ext>
                    </a:extLst>
                  </p:cNvPr>
                  <p:cNvCxnSpPr>
                    <a:cxnSpLocks/>
                    <a:stCxn id="42" idx="0"/>
                    <a:endCxn id="55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Gebogen verbindingslijn 57">
                    <a:extLst>
                      <a:ext uri="{FF2B5EF4-FFF2-40B4-BE49-F238E27FC236}">
                        <a16:creationId xmlns:a16="http://schemas.microsoft.com/office/drawing/2014/main" id="{6F711D85-B957-9548-8824-D1382015485C}"/>
                      </a:ext>
                    </a:extLst>
                  </p:cNvPr>
                  <p:cNvCxnSpPr>
                    <a:cxnSpLocks/>
                    <a:stCxn id="40" idx="0"/>
                    <a:endCxn id="56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4" name="Tekstvak 83">
                    <a:extLst>
                      <a:ext uri="{FF2B5EF4-FFF2-40B4-BE49-F238E27FC236}">
                        <a16:creationId xmlns:a16="http://schemas.microsoft.com/office/drawing/2014/main" id="{740ED1D3-13FA-CB4B-86BA-44FB50D93892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85" name="Afbeelding 84">
                    <a:extLst>
                      <a:ext uri="{FF2B5EF4-FFF2-40B4-BE49-F238E27FC236}">
                        <a16:creationId xmlns:a16="http://schemas.microsoft.com/office/drawing/2014/main" id="{14870E6A-2AE6-D647-9956-4A7B902DD949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35" name="Rechthoek 34">
              <a:extLst>
                <a:ext uri="{FF2B5EF4-FFF2-40B4-BE49-F238E27FC236}">
                  <a16:creationId xmlns:a16="http://schemas.microsoft.com/office/drawing/2014/main" id="{5445A0FE-36DA-764E-ACFF-6BEF5552303F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36" name="Rechte verbindingslijn 35">
              <a:extLst>
                <a:ext uri="{FF2B5EF4-FFF2-40B4-BE49-F238E27FC236}">
                  <a16:creationId xmlns:a16="http://schemas.microsoft.com/office/drawing/2014/main" id="{3EDE1322-5623-D745-97D1-06891FDE92EA}"/>
                </a:ext>
              </a:extLst>
            </p:cNvPr>
            <p:cNvCxnSpPr>
              <a:stCxn id="46" idx="4"/>
              <a:endCxn id="47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>
              <a:extLst>
                <a:ext uri="{FF2B5EF4-FFF2-40B4-BE49-F238E27FC236}">
                  <a16:creationId xmlns:a16="http://schemas.microsoft.com/office/drawing/2014/main" id="{DBEFFC2A-B6FA-C340-AC9D-A49F9D903318}"/>
                </a:ext>
              </a:extLst>
            </p:cNvPr>
            <p:cNvCxnSpPr>
              <a:cxnSpLocks/>
              <a:stCxn id="47" idx="4"/>
              <a:endCxn id="50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Rechte verbindingslijn 37">
              <a:extLst>
                <a:ext uri="{FF2B5EF4-FFF2-40B4-BE49-F238E27FC236}">
                  <a16:creationId xmlns:a16="http://schemas.microsoft.com/office/drawing/2014/main" id="{852A6C58-7A43-404D-9BC9-8918AFE27B63}"/>
                </a:ext>
              </a:extLst>
            </p:cNvPr>
            <p:cNvCxnSpPr>
              <a:cxnSpLocks/>
              <a:stCxn id="50" idx="4"/>
              <a:endCxn id="48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Rechte verbindingslijn 38">
              <a:extLst>
                <a:ext uri="{FF2B5EF4-FFF2-40B4-BE49-F238E27FC236}">
                  <a16:creationId xmlns:a16="http://schemas.microsoft.com/office/drawing/2014/main" id="{6F80E7E3-6BD7-6545-99AD-AB04F16CFCCD}"/>
                </a:ext>
              </a:extLst>
            </p:cNvPr>
            <p:cNvCxnSpPr>
              <a:cxnSpLocks/>
              <a:stCxn id="48" idx="4"/>
              <a:endCxn id="49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al 39">
              <a:extLst>
                <a:ext uri="{FF2B5EF4-FFF2-40B4-BE49-F238E27FC236}">
                  <a16:creationId xmlns:a16="http://schemas.microsoft.com/office/drawing/2014/main" id="{1750B988-4D07-AA4E-9517-977B8D2B21F6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41" name="Rechthoek 40">
              <a:extLst>
                <a:ext uri="{FF2B5EF4-FFF2-40B4-BE49-F238E27FC236}">
                  <a16:creationId xmlns:a16="http://schemas.microsoft.com/office/drawing/2014/main" id="{C58A0D73-BBBC-BE43-AFF6-92FB7762E1FE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42" name="Ovaal 41">
              <a:extLst>
                <a:ext uri="{FF2B5EF4-FFF2-40B4-BE49-F238E27FC236}">
                  <a16:creationId xmlns:a16="http://schemas.microsoft.com/office/drawing/2014/main" id="{F880797E-A6F1-B04B-A070-7E07FC1B4D60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516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links 2:3 (logo wi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jdelijke aanduiding voor afbeelding 8">
            <a:extLst>
              <a:ext uri="{FF2B5EF4-FFF2-40B4-BE49-F238E27FC236}">
                <a16:creationId xmlns:a16="http://schemas.microsoft.com/office/drawing/2014/main" id="{234144B8-70E8-7347-9214-5AB3ADB273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64800"/>
            <a:ext cx="4797425" cy="67932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nl-NL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9C95D7B-5E95-E149-82A9-54E4C3F5F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0013" y="769620"/>
            <a:ext cx="6251575" cy="9210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B59F0612-AE4C-D142-9839-2824D145A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D6C37-91B4-EB4E-958A-945695BA2C59}" type="datetime1">
              <a:rPr lang="nl-NL" smtClean="0"/>
              <a:t>22-3-2021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CF3A4BA2-7474-F746-AAA0-61C70BA844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dirty="0"/>
              <a:t>RDW Presentatiesjabloon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A6C21AF-3FD4-174F-9857-CC1975A0A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A8C51D98-510E-F64D-9CCD-1EFF4166B8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80013" y="2024062"/>
            <a:ext cx="6251575" cy="4073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6" name="Rechte verbindingslijn 15">
            <a:extLst>
              <a:ext uri="{FF2B5EF4-FFF2-40B4-BE49-F238E27FC236}">
                <a16:creationId xmlns:a16="http://schemas.microsoft.com/office/drawing/2014/main" id="{4142E03A-3276-BC4F-B929-B394E8CF122A}"/>
              </a:ext>
            </a:extLst>
          </p:cNvPr>
          <p:cNvCxnSpPr>
            <a:cxnSpLocks/>
          </p:cNvCxnSpPr>
          <p:nvPr userDrawn="1"/>
        </p:nvCxnSpPr>
        <p:spPr>
          <a:xfrm>
            <a:off x="5187600" y="6097588"/>
            <a:ext cx="6243988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eperen 27">
            <a:extLst>
              <a:ext uri="{FF2B5EF4-FFF2-40B4-BE49-F238E27FC236}">
                <a16:creationId xmlns:a16="http://schemas.microsoft.com/office/drawing/2014/main" id="{33DD7148-092F-334D-813D-836D73F490AE}"/>
              </a:ext>
            </a:extLst>
          </p:cNvPr>
          <p:cNvGrpSpPr/>
          <p:nvPr userDrawn="1"/>
        </p:nvGrpSpPr>
        <p:grpSpPr>
          <a:xfrm>
            <a:off x="-2203840" y="12700"/>
            <a:ext cx="1813665" cy="3887577"/>
            <a:chOff x="9362017" y="12700"/>
            <a:chExt cx="1813665" cy="3887577"/>
          </a:xfrm>
        </p:grpSpPr>
        <p:sp>
          <p:nvSpPr>
            <p:cNvPr id="40" name="Tekstvak 39">
              <a:extLst>
                <a:ext uri="{FF2B5EF4-FFF2-40B4-BE49-F238E27FC236}">
                  <a16:creationId xmlns:a16="http://schemas.microsoft.com/office/drawing/2014/main" id="{81739D4B-A6AB-674C-9520-0A4A040BEDF3}"/>
                </a:ext>
              </a:extLst>
            </p:cNvPr>
            <p:cNvSpPr txBox="1"/>
            <p:nvPr userDrawn="1"/>
          </p:nvSpPr>
          <p:spPr>
            <a:xfrm>
              <a:off x="9384982" y="12700"/>
              <a:ext cx="1790700" cy="26161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nl-NL" sz="1000" cap="none" baseline="0" dirty="0">
                  <a:solidFill>
                    <a:schemeClr val="accent1"/>
                  </a:solidFill>
                  <a:latin typeface="+mj-lt"/>
                  <a:ea typeface="Arial" charset="0"/>
                  <a:cs typeface="Arial" charset="0"/>
                </a:rPr>
                <a:t>Foto of afbeelding wijzigen</a:t>
              </a:r>
              <a:endParaRPr lang="nl-NL" sz="1000" cap="none" baseline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i="1" cap="none" baseline="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  <a:ea typeface="Arial" charset="0"/>
                  <a:cs typeface="Arial" charset="0"/>
                </a:rPr>
                <a:t>(Haal om een foto te vervangen eerst de bestaande foto weg!)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Klik op het ‘Afbeelding’ pictogram om een </a:t>
              </a:r>
              <a:b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</a:br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afbeelding in te voegen.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Selecteer een afbeelding en klik op de knop ‘Invoegen’.</a:t>
              </a:r>
            </a:p>
            <a:p>
              <a:pPr algn="l"/>
              <a:endParaRPr lang="nl-NL" sz="1000" cap="none" baseline="0" dirty="0">
                <a:solidFill>
                  <a:schemeClr val="accent2"/>
                </a:solidFill>
                <a:latin typeface="+mj-lt"/>
                <a:ea typeface="Arial" charset="0"/>
                <a:cs typeface="Arial" charset="0"/>
              </a:endParaRPr>
            </a:p>
            <a:p>
              <a:pPr algn="l"/>
              <a:r>
                <a:rPr lang="nl-NL" sz="10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Indien gewenst, kun je de afbeelding schalen, verplaatsen of(anders)bijsnijden met de functie ‘Bijsnijden’ onder ‘Hulpmiddelen voor afbeeldingen’.</a:t>
              </a:r>
            </a:p>
          </p:txBody>
        </p:sp>
        <p:pic>
          <p:nvPicPr>
            <p:cNvPr id="41" name="Afbeelding 40">
              <a:extLst>
                <a:ext uri="{FF2B5EF4-FFF2-40B4-BE49-F238E27FC236}">
                  <a16:creationId xmlns:a16="http://schemas.microsoft.com/office/drawing/2014/main" id="{D0CB15B3-285B-D04F-A773-418A0EACE14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62018" y="2716893"/>
              <a:ext cx="1813664" cy="1183384"/>
            </a:xfrm>
            <a:prstGeom prst="rect">
              <a:avLst/>
            </a:prstGeom>
          </p:spPr>
        </p:pic>
        <p:cxnSp>
          <p:nvCxnSpPr>
            <p:cNvPr id="42" name="Rechte verbindingslijn 41">
              <a:extLst>
                <a:ext uri="{FF2B5EF4-FFF2-40B4-BE49-F238E27FC236}">
                  <a16:creationId xmlns:a16="http://schemas.microsoft.com/office/drawing/2014/main" id="{172D5B75-B9CF-1745-9429-5B0A3298DBDB}"/>
                </a:ext>
              </a:extLst>
            </p:cNvPr>
            <p:cNvCxnSpPr/>
            <p:nvPr userDrawn="1"/>
          </p:nvCxnSpPr>
          <p:spPr>
            <a:xfrm>
              <a:off x="9362018" y="1168117"/>
              <a:ext cx="181366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42">
              <a:extLst>
                <a:ext uri="{FF2B5EF4-FFF2-40B4-BE49-F238E27FC236}">
                  <a16:creationId xmlns:a16="http://schemas.microsoft.com/office/drawing/2014/main" id="{77FD65DB-BB94-654E-B5A6-3A17435F44C0}"/>
                </a:ext>
              </a:extLst>
            </p:cNvPr>
            <p:cNvCxnSpPr/>
            <p:nvPr userDrawn="1"/>
          </p:nvCxnSpPr>
          <p:spPr>
            <a:xfrm>
              <a:off x="9362017" y="1624724"/>
              <a:ext cx="1813664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4" name="Picture 2" descr="https://d2mxuefqeaa7sj.cloudfront.net/s_69F1E00778327C387CFF28DB3777B115BA4A53CF71B90B4D1ADB7E5F934F3AFC_1535530882665_afbeelding.png">
            <a:extLst>
              <a:ext uri="{FF2B5EF4-FFF2-40B4-BE49-F238E27FC236}">
                <a16:creationId xmlns:a16="http://schemas.microsoft.com/office/drawing/2014/main" id="{74E64875-189D-AF43-8374-A58E3ECA34D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87116" y="590550"/>
            <a:ext cx="341073" cy="366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5" name="Rechte verbindingslijn 44">
            <a:extLst>
              <a:ext uri="{FF2B5EF4-FFF2-40B4-BE49-F238E27FC236}">
                <a16:creationId xmlns:a16="http://schemas.microsoft.com/office/drawing/2014/main" id="{2EF373DE-0002-3F4A-8FA6-0B8C0F0FBC01}"/>
              </a:ext>
            </a:extLst>
          </p:cNvPr>
          <p:cNvCxnSpPr>
            <a:cxnSpLocks/>
          </p:cNvCxnSpPr>
          <p:nvPr userDrawn="1"/>
        </p:nvCxnSpPr>
        <p:spPr>
          <a:xfrm>
            <a:off x="758825" y="6097588"/>
            <a:ext cx="4031999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jdelijke aanduiding voor afbeelding 10">
            <a:extLst>
              <a:ext uri="{FF2B5EF4-FFF2-40B4-BE49-F238E27FC236}">
                <a16:creationId xmlns:a16="http://schemas.microsoft.com/office/drawing/2014/main" id="{AF4B432D-7618-DD46-B754-C7F023FEF40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756000" y="6364800"/>
            <a:ext cx="900000" cy="299995"/>
          </a:xfrm>
          <a:blipFill>
            <a:blip r:embed="rId4"/>
            <a:stretch>
              <a:fillRect/>
            </a:stretch>
          </a:blipFill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nl-NL" dirty="0"/>
              <a:t> </a:t>
            </a:r>
          </a:p>
        </p:txBody>
      </p:sp>
      <p:grpSp>
        <p:nvGrpSpPr>
          <p:cNvPr id="46" name="Groep 45">
            <a:extLst>
              <a:ext uri="{FF2B5EF4-FFF2-40B4-BE49-F238E27FC236}">
                <a16:creationId xmlns:a16="http://schemas.microsoft.com/office/drawing/2014/main" id="{457B8D60-D970-9E41-8F6F-7D114C2D92FF}"/>
              </a:ext>
            </a:extLst>
          </p:cNvPr>
          <p:cNvGrpSpPr/>
          <p:nvPr userDrawn="1"/>
        </p:nvGrpSpPr>
        <p:grpSpPr>
          <a:xfrm>
            <a:off x="12376269" y="-54065"/>
            <a:ext cx="3518336" cy="7340224"/>
            <a:chOff x="12376269" y="-120870"/>
            <a:chExt cx="3518336" cy="7340224"/>
          </a:xfrm>
        </p:grpSpPr>
        <p:grpSp>
          <p:nvGrpSpPr>
            <p:cNvPr id="47" name="Groep 46">
              <a:extLst>
                <a:ext uri="{FF2B5EF4-FFF2-40B4-BE49-F238E27FC236}">
                  <a16:creationId xmlns:a16="http://schemas.microsoft.com/office/drawing/2014/main" id="{4AB7C67E-1FDF-B045-9DC3-D9C0AC462AB8}"/>
                </a:ext>
              </a:extLst>
            </p:cNvPr>
            <p:cNvGrpSpPr/>
            <p:nvPr userDrawn="1"/>
          </p:nvGrpSpPr>
          <p:grpSpPr>
            <a:xfrm>
              <a:off x="12433106" y="847293"/>
              <a:ext cx="3461499" cy="6372061"/>
              <a:chOff x="-2933894" y="1437843"/>
              <a:chExt cx="3461499" cy="6372061"/>
            </a:xfrm>
          </p:grpSpPr>
          <p:cxnSp>
            <p:nvCxnSpPr>
              <p:cNvPr id="56" name="Gebogen verbindingslijn 55">
                <a:extLst>
                  <a:ext uri="{FF2B5EF4-FFF2-40B4-BE49-F238E27FC236}">
                    <a16:creationId xmlns:a16="http://schemas.microsoft.com/office/drawing/2014/main" id="{3E951F87-3010-7A42-BEBB-74A23AE0D37F}"/>
                  </a:ext>
                </a:extLst>
              </p:cNvPr>
              <p:cNvCxnSpPr>
                <a:cxnSpLocks/>
                <a:stCxn id="62" idx="4"/>
                <a:endCxn id="58" idx="1"/>
              </p:cNvCxnSpPr>
              <p:nvPr userDrawn="1"/>
            </p:nvCxnSpPr>
            <p:spPr>
              <a:xfrm rot="16200000" flipH="1">
                <a:off x="-2690856" y="4440343"/>
                <a:ext cx="651202" cy="885279"/>
              </a:xfrm>
              <a:prstGeom prst="bentConnector2">
                <a:avLst/>
              </a:prstGeom>
              <a:ln w="19050"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Tekstvak 56">
                <a:extLst>
                  <a:ext uri="{FF2B5EF4-FFF2-40B4-BE49-F238E27FC236}">
                    <a16:creationId xmlns:a16="http://schemas.microsoft.com/office/drawing/2014/main" id="{F12427CE-1275-224F-8F0C-F995369EEC4F}"/>
                  </a:ext>
                </a:extLst>
              </p:cNvPr>
              <p:cNvSpPr txBox="1"/>
              <p:nvPr userDrawn="1"/>
            </p:nvSpPr>
            <p:spPr>
              <a:xfrm>
                <a:off x="-2564915" y="1437843"/>
                <a:ext cx="3009400" cy="337015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71463" marR="0" lvl="0" indent="-27146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ct val="100000"/>
                  <a:buFont typeface="Zapf Dingbats"/>
                  <a:buChar char="❯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opsommingteken</a:t>
                </a:r>
              </a:p>
              <a:p>
                <a:pPr marL="274638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pt</a:t>
                </a:r>
              </a:p>
              <a:p>
                <a:pPr marL="490538" marR="0" lvl="1" indent="-219075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Systeemlettertype"/>
                  <a:buChar char="›"/>
                  <a:tabLst/>
                  <a:defRPr/>
                </a:pPr>
                <a:r>
                  <a:rPr lang="nl-NL" sz="2000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opsommingsteken (hoger niveau)</a:t>
                </a:r>
              </a:p>
              <a:p>
                <a:pPr marL="492125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261938" marR="0" lvl="2" indent="-261938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lang="nl-NL" sz="2000" b="1" kern="1200" noProof="0" dirty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rPr>
                  <a:t>subkop</a:t>
                </a:r>
                <a:endParaRPr lang="nl-NL" sz="1200" kern="1200" noProof="0" dirty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B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old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blauw,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  <a:p>
                <a:pPr marL="0" marR="0" lvl="3" indent="0" algn="l" defTabSz="9144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2000" kern="1200" cap="all" baseline="0" noProof="0" dirty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rPr>
                  <a:t>OPVALLENDE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oranje, 20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kapitalen</a:t>
                </a:r>
              </a:p>
              <a:p>
                <a:pPr marL="0" marR="0" lvl="4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Systeemlettertype"/>
                  <a:buChar char="​"/>
                  <a:tabLst/>
                  <a:defRPr/>
                </a:pPr>
                <a:r>
                  <a:rPr lang="nl-NL" sz="1600" kern="1200" noProof="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rPr>
                  <a:t>kleine tekst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200"/>
                  </a:spcAft>
                  <a:buClr>
                    <a:schemeClr val="accent1"/>
                  </a:buClr>
                  <a:buSzTx/>
                  <a:buFont typeface="Arial" charset="0"/>
                  <a:buNone/>
                  <a:tabLst/>
                  <a:defRPr/>
                </a:pP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Arial</a:t>
                </a:r>
                <a:r>
                  <a:rPr kumimoji="0" lang="nl-NL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, grijs, 16 </a:t>
                </a:r>
                <a:r>
                  <a:rPr kumimoji="0" lang="nl-NL" sz="1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C4C7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pt</a:t>
                </a:r>
                <a:endPara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58" name="Tekstvak 57">
                <a:extLst>
                  <a:ext uri="{FF2B5EF4-FFF2-40B4-BE49-F238E27FC236}">
                    <a16:creationId xmlns:a16="http://schemas.microsoft.com/office/drawing/2014/main" id="{339BE51D-C773-6049-86FE-561C7BCAE540}"/>
                  </a:ext>
                </a:extLst>
              </p:cNvPr>
              <p:cNvSpPr txBox="1"/>
              <p:nvPr userDrawn="1"/>
            </p:nvSpPr>
            <p:spPr>
              <a:xfrm>
                <a:off x="-1922615" y="4931585"/>
                <a:ext cx="2450220" cy="553998"/>
              </a:xfrm>
              <a:prstGeom prst="rect">
                <a:avLst/>
              </a:prstGeom>
              <a:noFill/>
            </p:spPr>
            <p:txBody>
              <a:bodyPr wrap="square" lIns="90000" rtlCol="0">
                <a:spAutoFit/>
              </a:bodyPr>
              <a:lstStyle/>
              <a:p>
                <a:pPr algn="l"/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In de </a:t>
                </a:r>
                <a:r>
                  <a:rPr lang="nl-NL" sz="1000" b="1" u="none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tekstvakken</a:t>
                </a:r>
                <a:r>
                  <a:rPr lang="nl-NL" sz="1000" cap="none" baseline="0" dirty="0">
                    <a:solidFill>
                      <a:schemeClr val="accent2"/>
                    </a:solidFill>
                    <a:latin typeface="+mj-lt"/>
                    <a:ea typeface="Arial" charset="0"/>
                    <a:cs typeface="Arial" charset="0"/>
                  </a:rPr>
                  <a:t> kun je vijf soorten tekst weergeven met eigen opmaak. De opmaak is gekoppeld aan lijstniveaus. </a:t>
                </a:r>
              </a:p>
            </p:txBody>
          </p:sp>
          <p:sp>
            <p:nvSpPr>
              <p:cNvPr id="59" name="Tekstvak 58">
                <a:extLst>
                  <a:ext uri="{FF2B5EF4-FFF2-40B4-BE49-F238E27FC236}">
                    <a16:creationId xmlns:a16="http://schemas.microsoft.com/office/drawing/2014/main" id="{817FE23E-6191-554F-A15C-0651F87BEEE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151810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algn="ctr"/>
                <a:r>
                  <a:rPr lang="nl-NL" sz="1200" b="1" cap="all" dirty="0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rPr>
                  <a:t>1</a:t>
                </a:r>
              </a:p>
            </p:txBody>
          </p:sp>
          <p:sp>
            <p:nvSpPr>
              <p:cNvPr id="60" name="Tekstvak 59">
                <a:extLst>
                  <a:ext uri="{FF2B5EF4-FFF2-40B4-BE49-F238E27FC236}">
                    <a16:creationId xmlns:a16="http://schemas.microsoft.com/office/drawing/2014/main" id="{5D1A447F-A87F-C548-9DD8-2EADF62C715E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2147956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2</a:t>
                </a:r>
              </a:p>
            </p:txBody>
          </p:sp>
          <p:sp>
            <p:nvSpPr>
              <p:cNvPr id="61" name="Tekstvak 60">
                <a:extLst>
                  <a:ext uri="{FF2B5EF4-FFF2-40B4-BE49-F238E27FC236}">
                    <a16:creationId xmlns:a16="http://schemas.microsoft.com/office/drawing/2014/main" id="{4A23E473-03A4-F44E-91E3-9EDED7B88409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706035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4</a:t>
                </a:r>
              </a:p>
            </p:txBody>
          </p:sp>
          <p:sp>
            <p:nvSpPr>
              <p:cNvPr id="62" name="Tekstvak 61">
                <a:extLst>
                  <a:ext uri="{FF2B5EF4-FFF2-40B4-BE49-F238E27FC236}">
                    <a16:creationId xmlns:a16="http://schemas.microsoft.com/office/drawing/2014/main" id="{76C11BC9-C3D4-6442-8142-66F0B045BC20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4305382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5</a:t>
                </a:r>
              </a:p>
            </p:txBody>
          </p:sp>
          <p:sp>
            <p:nvSpPr>
              <p:cNvPr id="63" name="Tekstvak 62">
                <a:extLst>
                  <a:ext uri="{FF2B5EF4-FFF2-40B4-BE49-F238E27FC236}">
                    <a16:creationId xmlns:a16="http://schemas.microsoft.com/office/drawing/2014/main" id="{B75356D8-3174-3C4A-AFA6-FDBD58C01B92}"/>
                  </a:ext>
                </a:extLst>
              </p:cNvPr>
              <p:cNvSpPr txBox="1">
                <a:spLocks noChangeAspect="1"/>
              </p:cNvSpPr>
              <p:nvPr userDrawn="1"/>
            </p:nvSpPr>
            <p:spPr>
              <a:xfrm>
                <a:off x="-2933894" y="3059543"/>
                <a:ext cx="252000" cy="252000"/>
              </a:xfrm>
              <a:prstGeom prst="ellipse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txBody>
              <a:bodyPr wrap="none" lIns="0" tIns="0" rIns="0" bIns="0" rtlCol="0" anchor="ctr" anchorCtr="0">
                <a:noAutofit/>
              </a:bodyPr>
              <a:lstStyle>
                <a:defPPr>
                  <a:defRPr lang="nl-NL"/>
                </a:defPPr>
                <a:lvl1pPr algn="ctr">
                  <a:defRPr sz="1200" b="1" cap="all">
                    <a:solidFill>
                      <a:schemeClr val="accent1"/>
                    </a:solidFill>
                    <a:latin typeface="+mj-lt"/>
                    <a:ea typeface="Arial" charset="0"/>
                    <a:cs typeface="Arial" charset="0"/>
                  </a:defRPr>
                </a:lvl1pPr>
              </a:lstStyle>
              <a:p>
                <a:pPr lvl="0"/>
                <a:r>
                  <a:rPr lang="nl-NL" dirty="0"/>
                  <a:t>3</a:t>
                </a:r>
              </a:p>
            </p:txBody>
          </p:sp>
          <p:grpSp>
            <p:nvGrpSpPr>
              <p:cNvPr id="64" name="Groeperen 38">
                <a:extLst>
                  <a:ext uri="{FF2B5EF4-FFF2-40B4-BE49-F238E27FC236}">
                    <a16:creationId xmlns:a16="http://schemas.microsoft.com/office/drawing/2014/main" id="{FC90F444-FF96-2C46-8D50-58C4604A0F72}"/>
                  </a:ext>
                </a:extLst>
              </p:cNvPr>
              <p:cNvGrpSpPr/>
              <p:nvPr userDrawn="1"/>
            </p:nvGrpSpPr>
            <p:grpSpPr>
              <a:xfrm>
                <a:off x="-2817520" y="6055099"/>
                <a:ext cx="2918952" cy="1754805"/>
                <a:chOff x="-5218600" y="4763397"/>
                <a:chExt cx="2918952" cy="1562562"/>
              </a:xfrm>
            </p:grpSpPr>
            <p:pic>
              <p:nvPicPr>
                <p:cNvPr id="65" name="Afbeelding 64">
                  <a:extLst>
                    <a:ext uri="{FF2B5EF4-FFF2-40B4-BE49-F238E27FC236}">
                      <a16:creationId xmlns:a16="http://schemas.microsoft.com/office/drawing/2014/main" id="{31E944D6-5CF6-2E45-A8BB-433AD66411D3}"/>
                    </a:ext>
                  </a:extLst>
                </p:cNvPr>
                <p:cNvPicPr>
                  <a:picLocks noChangeAspect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-5212991" y="5461767"/>
                  <a:ext cx="1325880" cy="315512"/>
                </a:xfrm>
                <a:prstGeom prst="rect">
                  <a:avLst/>
                </a:prstGeom>
              </p:spPr>
            </p:pic>
            <p:cxnSp>
              <p:nvCxnSpPr>
                <p:cNvPr id="66" name="Rechte verbindingslijn 65">
                  <a:extLst>
                    <a:ext uri="{FF2B5EF4-FFF2-40B4-BE49-F238E27FC236}">
                      <a16:creationId xmlns:a16="http://schemas.microsoft.com/office/drawing/2014/main" id="{8C3762CD-70D9-3F41-9BAA-F07C12F5B9C8}"/>
                    </a:ext>
                  </a:extLst>
                </p:cNvPr>
                <p:cNvCxnSpPr/>
                <p:nvPr userDrawn="1"/>
              </p:nvCxnSpPr>
              <p:spPr>
                <a:xfrm>
                  <a:off x="-5218600" y="5826230"/>
                  <a:ext cx="2918952" cy="0"/>
                </a:xfrm>
                <a:prstGeom prst="line">
                  <a:avLst/>
                </a:prstGeom>
                <a:ln w="9525">
                  <a:solidFill>
                    <a:schemeClr val="accent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67" name="Groeperen 37">
                  <a:extLst>
                    <a:ext uri="{FF2B5EF4-FFF2-40B4-BE49-F238E27FC236}">
                      <a16:creationId xmlns:a16="http://schemas.microsoft.com/office/drawing/2014/main" id="{122F4978-2CD1-EB47-898F-C79A355D340C}"/>
                    </a:ext>
                  </a:extLst>
                </p:cNvPr>
                <p:cNvGrpSpPr/>
                <p:nvPr userDrawn="1"/>
              </p:nvGrpSpPr>
              <p:grpSpPr>
                <a:xfrm>
                  <a:off x="-5218600" y="4763397"/>
                  <a:ext cx="2918948" cy="1562562"/>
                  <a:chOff x="-5218600" y="4763397"/>
                  <a:chExt cx="2918948" cy="1562562"/>
                </a:xfrm>
              </p:grpSpPr>
              <p:sp>
                <p:nvSpPr>
                  <p:cNvPr id="68" name="Rechthoek 67">
                    <a:extLst>
                      <a:ext uri="{FF2B5EF4-FFF2-40B4-BE49-F238E27FC236}">
                        <a16:creationId xmlns:a16="http://schemas.microsoft.com/office/drawing/2014/main" id="{FBDB803E-D5B6-4441-903B-278A07DBB834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5107254"/>
                    <a:ext cx="1408534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Volgende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verhogen)</a:t>
                    </a:r>
                  </a:p>
                </p:txBody>
              </p:sp>
              <p:sp>
                <p:nvSpPr>
                  <p:cNvPr id="69" name="Rechthoek 68">
                    <a:extLst>
                      <a:ext uri="{FF2B5EF4-FFF2-40B4-BE49-F238E27FC236}">
                        <a16:creationId xmlns:a16="http://schemas.microsoft.com/office/drawing/2014/main" id="{50B5531A-3E9C-2043-A2B4-62B2A5344F2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-4323696" y="4763397"/>
                    <a:ext cx="1524206" cy="35627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l"/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Vorige stijl </a:t>
                    </a: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/>
                    </a:r>
                    <a:b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</a:br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(lijstniveau verlagen)</a:t>
                    </a:r>
                  </a:p>
                </p:txBody>
              </p:sp>
              <p:cxnSp>
                <p:nvCxnSpPr>
                  <p:cNvPr id="70" name="Gebogen verbindingslijn 55">
                    <a:extLst>
                      <a:ext uri="{FF2B5EF4-FFF2-40B4-BE49-F238E27FC236}">
                        <a16:creationId xmlns:a16="http://schemas.microsoft.com/office/drawing/2014/main" id="{33D337DA-7194-9C4C-B747-EB700445805C}"/>
                      </a:ext>
                    </a:extLst>
                  </p:cNvPr>
                  <p:cNvCxnSpPr>
                    <a:cxnSpLocks/>
                    <a:stCxn id="55" idx="0"/>
                    <a:endCxn id="68" idx="1"/>
                  </p:cNvCxnSpPr>
                  <p:nvPr userDrawn="1"/>
                </p:nvCxnSpPr>
                <p:spPr>
                  <a:xfrm rot="5400000" flipH="1" flipV="1">
                    <a:off x="-4482682" y="5300323"/>
                    <a:ext cx="173915" cy="144055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Gebogen verbindingslijn 57">
                    <a:extLst>
                      <a:ext uri="{FF2B5EF4-FFF2-40B4-BE49-F238E27FC236}">
                        <a16:creationId xmlns:a16="http://schemas.microsoft.com/office/drawing/2014/main" id="{936557B7-048E-4945-9BCB-172D3B2330C1}"/>
                      </a:ext>
                    </a:extLst>
                  </p:cNvPr>
                  <p:cNvCxnSpPr>
                    <a:cxnSpLocks/>
                    <a:stCxn id="53" idx="0"/>
                    <a:endCxn id="69" idx="1"/>
                  </p:cNvCxnSpPr>
                  <p:nvPr userDrawn="1"/>
                </p:nvCxnSpPr>
                <p:spPr>
                  <a:xfrm rot="5400000" flipH="1" flipV="1">
                    <a:off x="-4737022" y="5045982"/>
                    <a:ext cx="517772" cy="308880"/>
                  </a:xfrm>
                  <a:prstGeom prst="bentConnector2">
                    <a:avLst/>
                  </a:prstGeom>
                  <a:ln w="19050">
                    <a:solidFill>
                      <a:schemeClr val="accent1"/>
                    </a:solidFill>
                    <a:prstDash val="sys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7" name="Tekstvak 96">
                    <a:extLst>
                      <a:ext uri="{FF2B5EF4-FFF2-40B4-BE49-F238E27FC236}">
                        <a16:creationId xmlns:a16="http://schemas.microsoft.com/office/drawing/2014/main" id="{A4084714-FB7B-5E4B-A205-BE382B0F33F7}"/>
                      </a:ext>
                    </a:extLst>
                  </p:cNvPr>
                  <p:cNvSpPr txBox="1"/>
                  <p:nvPr userDrawn="1"/>
                </p:nvSpPr>
                <p:spPr>
                  <a:xfrm>
                    <a:off x="-4426152" y="5832653"/>
                    <a:ext cx="2126500" cy="493306"/>
                  </a:xfrm>
                  <a:prstGeom prst="rect">
                    <a:avLst/>
                  </a:prstGeom>
                  <a:noFill/>
                </p:spPr>
                <p:txBody>
                  <a:bodyPr wrap="square" lIns="0" rtlCol="0">
                    <a:spAutoFit/>
                  </a:bodyPr>
                  <a:lstStyle/>
                  <a:p>
                    <a:pPr algn="l"/>
                    <a:r>
                      <a:rPr lang="nl-NL" sz="1000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Herstel eventueel de originele opmaak van de dia met de knop </a:t>
                    </a:r>
                    <a:r>
                      <a:rPr lang="nl-NL" sz="1000" b="1" cap="none" baseline="0" dirty="0">
                        <a:solidFill>
                          <a:schemeClr val="accent2"/>
                        </a:solidFill>
                        <a:latin typeface="+mj-lt"/>
                        <a:ea typeface="Arial" charset="0"/>
                        <a:cs typeface="Arial" charset="0"/>
                      </a:rPr>
                      <a:t>Opnieuw instellen</a:t>
                    </a:r>
                    <a:endParaRPr lang="nl-NL" sz="1000" cap="none" baseline="0" dirty="0">
                      <a:solidFill>
                        <a:schemeClr val="accent2"/>
                      </a:solidFill>
                      <a:latin typeface="+mj-lt"/>
                      <a:ea typeface="Arial" charset="0"/>
                      <a:cs typeface="Arial" charset="0"/>
                    </a:endParaRPr>
                  </a:p>
                </p:txBody>
              </p:sp>
              <p:pic>
                <p:nvPicPr>
                  <p:cNvPr id="98" name="Afbeelding 97">
                    <a:extLst>
                      <a:ext uri="{FF2B5EF4-FFF2-40B4-BE49-F238E27FC236}">
                        <a16:creationId xmlns:a16="http://schemas.microsoft.com/office/drawing/2014/main" id="{78E1A273-3A9D-7249-AFEA-EB01728A1DEE}"/>
                      </a:ext>
                    </a:extLst>
                  </p:cNvPr>
                  <p:cNvPicPr>
                    <a:picLocks noChangeAspect="1"/>
                  </p:cNvPicPr>
                  <p:nvPr userDrawn="1"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-5218600" y="5884354"/>
                    <a:ext cx="731520" cy="122134"/>
                  </a:xfrm>
                  <a:prstGeom prst="rect">
                    <a:avLst/>
                  </a:prstGeom>
                </p:spPr>
              </p:pic>
            </p:grpSp>
          </p:grpSp>
        </p:grpSp>
        <p:sp>
          <p:nvSpPr>
            <p:cNvPr id="48" name="Rechthoek 47">
              <a:extLst>
                <a:ext uri="{FF2B5EF4-FFF2-40B4-BE49-F238E27FC236}">
                  <a16:creationId xmlns:a16="http://schemas.microsoft.com/office/drawing/2014/main" id="{EDD77B81-CBC1-9242-9E0A-199D8692AD2E}"/>
                </a:ext>
              </a:extLst>
            </p:cNvPr>
            <p:cNvSpPr/>
            <p:nvPr userDrawn="1"/>
          </p:nvSpPr>
          <p:spPr>
            <a:xfrm>
              <a:off x="13444384" y="4990758"/>
              <a:ext cx="221701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algn="l" defTabSz="914400" rtl="0" eaLnBrk="1" latinLnBrk="0" hangingPunct="1"/>
              <a:r>
                <a:rPr lang="nl-NL" sz="1000" kern="1200" cap="none" baseline="0" dirty="0">
                  <a:solidFill>
                    <a:schemeClr val="accent2"/>
                  </a:solidFill>
                  <a:latin typeface="+mj-lt"/>
                  <a:ea typeface="Arial" charset="0"/>
                  <a:cs typeface="Arial" charset="0"/>
                </a:rPr>
                <a:t>Wijzig de tekststijlen met de tab-knop of de knoppen in de menubalk:</a:t>
              </a:r>
            </a:p>
          </p:txBody>
        </p:sp>
        <p:cxnSp>
          <p:nvCxnSpPr>
            <p:cNvPr id="49" name="Rechte verbindingslijn 48">
              <a:extLst>
                <a:ext uri="{FF2B5EF4-FFF2-40B4-BE49-F238E27FC236}">
                  <a16:creationId xmlns:a16="http://schemas.microsoft.com/office/drawing/2014/main" id="{EAA81A8C-5E02-1349-821B-74874F1A6C29}"/>
                </a:ext>
              </a:extLst>
            </p:cNvPr>
            <p:cNvCxnSpPr>
              <a:stCxn id="59" idx="4"/>
              <a:endCxn id="60" idx="0"/>
            </p:cNvCxnSpPr>
            <p:nvPr userDrawn="1"/>
          </p:nvCxnSpPr>
          <p:spPr>
            <a:xfrm>
              <a:off x="12559106" y="1179553"/>
              <a:ext cx="0" cy="377853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Rechte verbindingslijn 49">
              <a:extLst>
                <a:ext uri="{FF2B5EF4-FFF2-40B4-BE49-F238E27FC236}">
                  <a16:creationId xmlns:a16="http://schemas.microsoft.com/office/drawing/2014/main" id="{20ED5A4D-AD6C-B849-9256-57294BB6C015}"/>
                </a:ext>
              </a:extLst>
            </p:cNvPr>
            <p:cNvCxnSpPr>
              <a:cxnSpLocks/>
              <a:stCxn id="60" idx="4"/>
              <a:endCxn id="63" idx="0"/>
            </p:cNvCxnSpPr>
            <p:nvPr userDrawn="1"/>
          </p:nvCxnSpPr>
          <p:spPr>
            <a:xfrm>
              <a:off x="12559106" y="1809406"/>
              <a:ext cx="0" cy="65958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Rechte verbindingslijn 50">
              <a:extLst>
                <a:ext uri="{FF2B5EF4-FFF2-40B4-BE49-F238E27FC236}">
                  <a16:creationId xmlns:a16="http://schemas.microsoft.com/office/drawing/2014/main" id="{CEA56CFD-B6FF-C340-9B16-544EFB6282B7}"/>
                </a:ext>
              </a:extLst>
            </p:cNvPr>
            <p:cNvCxnSpPr>
              <a:cxnSpLocks/>
              <a:stCxn id="63" idx="4"/>
              <a:endCxn id="61" idx="0"/>
            </p:cNvCxnSpPr>
            <p:nvPr userDrawn="1"/>
          </p:nvCxnSpPr>
          <p:spPr>
            <a:xfrm>
              <a:off x="12559106" y="2720993"/>
              <a:ext cx="0" cy="394492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Rechte verbindingslijn 51">
              <a:extLst>
                <a:ext uri="{FF2B5EF4-FFF2-40B4-BE49-F238E27FC236}">
                  <a16:creationId xmlns:a16="http://schemas.microsoft.com/office/drawing/2014/main" id="{12D1423F-DA5F-164D-8CF7-7BE062B6D40F}"/>
                </a:ext>
              </a:extLst>
            </p:cNvPr>
            <p:cNvCxnSpPr>
              <a:cxnSpLocks/>
              <a:stCxn id="61" idx="4"/>
              <a:endCxn id="62" idx="0"/>
            </p:cNvCxnSpPr>
            <p:nvPr userDrawn="1"/>
          </p:nvCxnSpPr>
          <p:spPr>
            <a:xfrm>
              <a:off x="12559106" y="3367485"/>
              <a:ext cx="0" cy="347347"/>
            </a:xfrm>
            <a:prstGeom prst="line">
              <a:avLst/>
            </a:prstGeom>
            <a:ln w="19050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al 52">
              <a:extLst>
                <a:ext uri="{FF2B5EF4-FFF2-40B4-BE49-F238E27FC236}">
                  <a16:creationId xmlns:a16="http://schemas.microsoft.com/office/drawing/2014/main" id="{291DAD6B-20DB-0644-9D05-39E2BB621E30}"/>
                </a:ext>
              </a:extLst>
            </p:cNvPr>
            <p:cNvSpPr/>
            <p:nvPr userDrawn="1"/>
          </p:nvSpPr>
          <p:spPr>
            <a:xfrm>
              <a:off x="13036504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  <p:sp>
          <p:nvSpPr>
            <p:cNvPr id="54" name="Rechthoek 53">
              <a:extLst>
                <a:ext uri="{FF2B5EF4-FFF2-40B4-BE49-F238E27FC236}">
                  <a16:creationId xmlns:a16="http://schemas.microsoft.com/office/drawing/2014/main" id="{6065A4C5-6A89-4B45-B186-2C0FC139CE94}"/>
                </a:ext>
              </a:extLst>
            </p:cNvPr>
            <p:cNvSpPr/>
            <p:nvPr userDrawn="1"/>
          </p:nvSpPr>
          <p:spPr>
            <a:xfrm>
              <a:off x="12376269" y="-120870"/>
              <a:ext cx="3009400" cy="744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ts val="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lang="nl-NL" sz="3600" b="1" kern="1200" noProof="0" dirty="0"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Titel</a:t>
              </a:r>
              <a:endParaRPr lang="nl-NL" sz="54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1200"/>
                </a:spcAft>
                <a:buClr>
                  <a:schemeClr val="accent1"/>
                </a:buClr>
                <a:buSzTx/>
                <a:buFont typeface="Arial" charset="0"/>
                <a:buNone/>
                <a:tabLst/>
                <a:defRPr/>
              </a:pP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Arial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bold</a:t>
              </a:r>
              <a:r>
                <a:rPr kumimoji="0" lang="nl-NL" sz="1000" b="0" i="0" u="none" strike="noStrike" kern="1200" cap="none" spc="0" normalizeH="0" baseline="0" noProof="0" dirty="0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, zwart, 36 </a:t>
              </a:r>
              <a:r>
                <a:rPr kumimoji="0" lang="nl-NL" sz="10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4C4C7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pt</a:t>
              </a:r>
              <a:endParaRPr lang="nl-NL" sz="1000"/>
            </a:p>
          </p:txBody>
        </p:sp>
        <p:sp>
          <p:nvSpPr>
            <p:cNvPr id="55" name="Ovaal 54">
              <a:extLst>
                <a:ext uri="{FF2B5EF4-FFF2-40B4-BE49-F238E27FC236}">
                  <a16:creationId xmlns:a16="http://schemas.microsoft.com/office/drawing/2014/main" id="{1B505918-6CA4-2246-9813-54347CF6E628}"/>
                </a:ext>
              </a:extLst>
            </p:cNvPr>
            <p:cNvSpPr/>
            <p:nvPr userDrawn="1"/>
          </p:nvSpPr>
          <p:spPr>
            <a:xfrm>
              <a:off x="13201329" y="6246078"/>
              <a:ext cx="198000" cy="198827"/>
            </a:xfrm>
            <a:prstGeom prst="ellipse">
              <a:avLst/>
            </a:prstGeom>
            <a:noFill/>
            <a:ln w="15875">
              <a:solidFill>
                <a:schemeClr val="accent1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 lIns="0" tIns="0" rIns="0" bIns="0" rtlCol="0" anchor="ctr" anchorCtr="0">
              <a:noAutofit/>
            </a:bodyPr>
            <a:lstStyle/>
            <a:p>
              <a:pPr lvl="0" algn="ctr"/>
              <a:endParaRPr lang="nl-NL" sz="1200" b="1" cap="all">
                <a:solidFill>
                  <a:schemeClr val="accent1"/>
                </a:solidFill>
                <a:latin typeface="+mj-lt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029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phic 10">
            <a:extLst>
              <a:ext uri="{FF2B5EF4-FFF2-40B4-BE49-F238E27FC236}">
                <a16:creationId xmlns:a16="http://schemas.microsoft.com/office/drawing/2014/main" id="{51E07F3F-700F-974C-A1F4-2A3066A33BDA}"/>
              </a:ext>
            </a:extLst>
          </p:cNvPr>
          <p:cNvPicPr>
            <a:picLocks noChangeAspect="1"/>
          </p:cNvPicPr>
          <p:nvPr userDrawn="1"/>
        </p:nvPicPr>
        <p:blipFill>
          <a:blip r:embed="rId31">
            <a:extLst>
              <a:ext uri="{96DAC541-7B7A-43D3-8B79-37D633B846F1}">
                <asvg:svgBlip xmlns=""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756000" y="6364800"/>
            <a:ext cx="900000" cy="300000"/>
          </a:xfrm>
          <a:prstGeom prst="rect">
            <a:avLst/>
          </a:prstGeom>
        </p:spPr>
      </p:pic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46B8B9E5-47AB-114B-9AE7-5EE6FFD728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826" y="769620"/>
            <a:ext cx="10672762" cy="921068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nl-NL" dirty="0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905A7E9-8CF4-9747-8F15-FF18D2BBB5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024063"/>
            <a:ext cx="10669588" cy="406431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5E3A338-9FC0-BB41-9595-FC52685BFA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2788" y="6249600"/>
            <a:ext cx="95472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81C09ABD-908E-6144-A381-5A408015B25C}" type="datetime1">
              <a:rPr lang="nl-NL" smtClean="0"/>
              <a:t>22-3-2021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895F6D7-BEAB-C548-97F0-603DBE7648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77200" y="6249600"/>
            <a:ext cx="491891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696A20-724C-0B4A-9113-ED68753D46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14660" y="6249600"/>
            <a:ext cx="8169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E5C2CF4-0E80-7A46-8F96-EE1F0D78FA73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DB61943F-E1DA-AA4B-B246-7B834C0F1C73}"/>
              </a:ext>
            </a:extLst>
          </p:cNvPr>
          <p:cNvSpPr/>
          <p:nvPr userDrawn="1"/>
        </p:nvSpPr>
        <p:spPr>
          <a:xfrm>
            <a:off x="-1393" y="0"/>
            <a:ext cx="12193200" cy="6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1142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49" r:id="rId3"/>
    <p:sldLayoutId id="2147483679" r:id="rId4"/>
    <p:sldLayoutId id="2147483651" r:id="rId5"/>
    <p:sldLayoutId id="2147483674" r:id="rId6"/>
    <p:sldLayoutId id="2147483675" r:id="rId7"/>
    <p:sldLayoutId id="2147483660" r:id="rId8"/>
    <p:sldLayoutId id="2147483666" r:id="rId9"/>
    <p:sldLayoutId id="2147483687" r:id="rId10"/>
    <p:sldLayoutId id="2147483680" r:id="rId11"/>
    <p:sldLayoutId id="2147483669" r:id="rId12"/>
    <p:sldLayoutId id="2147483670" r:id="rId13"/>
    <p:sldLayoutId id="2147483671" r:id="rId14"/>
    <p:sldLayoutId id="2147483672" r:id="rId15"/>
    <p:sldLayoutId id="2147483652" r:id="rId16"/>
    <p:sldLayoutId id="2147483673" r:id="rId17"/>
    <p:sldLayoutId id="2147483656" r:id="rId18"/>
    <p:sldLayoutId id="2147483681" r:id="rId19"/>
    <p:sldLayoutId id="2147483682" r:id="rId20"/>
    <p:sldLayoutId id="2147483654" r:id="rId21"/>
    <p:sldLayoutId id="2147483655" r:id="rId22"/>
    <p:sldLayoutId id="2147483684" r:id="rId23"/>
    <p:sldLayoutId id="2147483683" r:id="rId24"/>
    <p:sldLayoutId id="2147483668" r:id="rId25"/>
    <p:sldLayoutId id="2147483685" r:id="rId26"/>
    <p:sldLayoutId id="2147483678" r:id="rId27"/>
    <p:sldLayoutId id="2147483686" r:id="rId28"/>
    <p:sldLayoutId id="2147483676" r:id="rId2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1463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chemeClr val="accent1"/>
        </a:buClr>
        <a:buSzPct val="90000"/>
        <a:buFont typeface="Zapf Dingbats"/>
        <a:buChar char="❯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90538" indent="-219075" algn="l" defTabSz="914400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Clr>
          <a:srgbClr val="DB6216"/>
        </a:buClr>
        <a:buSzPct val="100000"/>
        <a:buFont typeface="Systeemlettertype"/>
        <a:buChar char="›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600"/>
        </a:spcBef>
        <a:buClrTx/>
        <a:buFont typeface="Systeemlettertype"/>
        <a:buChar char="​"/>
        <a:tabLst/>
        <a:defRPr sz="2000" b="1" kern="1200">
          <a:solidFill>
            <a:schemeClr val="tx2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Systeemlettertype"/>
        <a:buChar char="​"/>
        <a:tabLst/>
        <a:defRPr sz="2000" kern="1200" cap="all" baseline="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buClrTx/>
        <a:buFont typeface="Systeemlettertype"/>
        <a:buChar char="​"/>
        <a:tabLst/>
        <a:defRPr sz="16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79" userDrawn="1">
          <p15:clr>
            <a:srgbClr val="F26B43"/>
          </p15:clr>
        </p15:guide>
        <p15:guide id="2" pos="478" userDrawn="1">
          <p15:clr>
            <a:srgbClr val="F26B43"/>
          </p15:clr>
        </p15:guide>
        <p15:guide id="4" orient="horz" pos="3841" userDrawn="1">
          <p15:clr>
            <a:srgbClr val="F26B43"/>
          </p15:clr>
        </p15:guide>
        <p15:guide id="6" pos="1870" userDrawn="1">
          <p15:clr>
            <a:srgbClr val="F26B43"/>
          </p15:clr>
        </p15:guide>
        <p15:guide id="7" pos="3022" userDrawn="1">
          <p15:clr>
            <a:srgbClr val="F26B43"/>
          </p15:clr>
        </p15:guide>
        <p15:guide id="8" pos="3263" userDrawn="1">
          <p15:clr>
            <a:srgbClr val="F26B43"/>
          </p15:clr>
        </p15:guide>
        <p15:guide id="9" pos="4407" userDrawn="1">
          <p15:clr>
            <a:srgbClr val="F26B43"/>
          </p15:clr>
        </p15:guide>
        <p15:guide id="10" pos="4659" userDrawn="1">
          <p15:clr>
            <a:srgbClr val="F26B43"/>
          </p15:clr>
        </p15:guide>
        <p15:guide id="11" pos="5811" userDrawn="1">
          <p15:clr>
            <a:srgbClr val="F26B43"/>
          </p15:clr>
        </p15:guide>
        <p15:guide id="12" pos="6049" userDrawn="1">
          <p15:clr>
            <a:srgbClr val="F26B43"/>
          </p15:clr>
        </p15:guide>
        <p15:guide id="13" pos="7201" userDrawn="1">
          <p15:clr>
            <a:srgbClr val="F26B43"/>
          </p15:clr>
        </p15:guide>
        <p15:guide id="14" pos="1630" userDrawn="1">
          <p15:clr>
            <a:srgbClr val="F26B43"/>
          </p15:clr>
        </p15:guide>
        <p15:guide id="15" orient="horz" pos="127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2B6B47-5708-EE45-99C3-4581070AE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67035" y="2815020"/>
            <a:ext cx="7521671" cy="1026187"/>
          </a:xfrm>
        </p:spPr>
        <p:txBody>
          <a:bodyPr/>
          <a:lstStyle/>
          <a:p>
            <a:r>
              <a:rPr lang="nl-NL" dirty="0" smtClean="0"/>
              <a:t>Safety Management System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88678ED-0172-3948-9780-8E64FEDF46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B81253A6-82B2-7844-A458-F011AAFB86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nl-NL" dirty="0" smtClean="0"/>
              <a:t>Espedito Rusciano</a:t>
            </a:r>
            <a:endParaRPr lang="nl-NL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03368" y="714055"/>
            <a:ext cx="2419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bg1">
                    <a:lumMod val="85000"/>
                  </a:schemeClr>
                </a:solidFill>
              </a:rPr>
              <a:t>VMAD-SG3-09-03</a:t>
            </a:r>
            <a:endParaRPr kumimoji="1" lang="ja-JP" altLang="en-US" sz="20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972" y="273511"/>
            <a:ext cx="7995431" cy="794054"/>
          </a:xfrm>
        </p:spPr>
        <p:txBody>
          <a:bodyPr>
            <a:normAutofit/>
          </a:bodyPr>
          <a:lstStyle/>
          <a:p>
            <a:r>
              <a:rPr lang="nl-NL" dirty="0" err="1" smtClean="0"/>
              <a:t>Aviation</a:t>
            </a:r>
            <a:r>
              <a:rPr lang="nl-NL" dirty="0" smtClean="0"/>
              <a:t> Safety Management System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66556" y="2070659"/>
            <a:ext cx="4153418" cy="3990051"/>
          </a:xfrm>
        </p:spPr>
        <p:txBody>
          <a:bodyPr/>
          <a:lstStyle/>
          <a:p>
            <a:pPr algn="just"/>
            <a:r>
              <a:rPr lang="en-US" b="1" dirty="0" smtClean="0"/>
              <a:t>Required by ICAO Annex 19 and derived regulations</a:t>
            </a:r>
          </a:p>
          <a:p>
            <a:pPr algn="just"/>
            <a:r>
              <a:rPr lang="en-US" b="1" dirty="0" smtClean="0"/>
              <a:t>Organized </a:t>
            </a:r>
            <a:r>
              <a:rPr lang="en-US" b="1" dirty="0"/>
              <a:t>approach to managing safety, including the necessary organizational structures, accountabilities, policies, and procedures (ICAO, 2013</a:t>
            </a:r>
            <a:r>
              <a:rPr lang="en-US" b="1" dirty="0" smtClean="0"/>
              <a:t>).</a:t>
            </a:r>
          </a:p>
          <a:p>
            <a:pPr algn="just"/>
            <a:r>
              <a:rPr lang="en-US" b="1" dirty="0"/>
              <a:t>Four </a:t>
            </a:r>
            <a:r>
              <a:rPr lang="en-US" b="1" dirty="0" smtClean="0"/>
              <a:t>mandatory components</a:t>
            </a:r>
            <a:endParaRPr lang="en-US" b="1" dirty="0"/>
          </a:p>
          <a:p>
            <a:pPr algn="just"/>
            <a:endParaRPr lang="en-US" b="1" dirty="0" smtClean="0"/>
          </a:p>
          <a:p>
            <a:endParaRPr lang="en-US" b="1" dirty="0"/>
          </a:p>
          <a:p>
            <a:endParaRPr lang="en-US" b="1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500515004"/>
              </p:ext>
            </p:extLst>
          </p:nvPr>
        </p:nvGraphicFramePr>
        <p:xfrm>
          <a:off x="5552557" y="1067564"/>
          <a:ext cx="6639443" cy="48150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39185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824" y="556260"/>
            <a:ext cx="7714615" cy="1254443"/>
          </a:xfrm>
        </p:spPr>
        <p:txBody>
          <a:bodyPr>
            <a:normAutofit/>
          </a:bodyPr>
          <a:lstStyle/>
          <a:p>
            <a:r>
              <a:rPr lang="nl-NL" dirty="0" smtClean="0"/>
              <a:t>Safety Management System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8824" y="1077106"/>
            <a:ext cx="10672763" cy="5060158"/>
          </a:xfrm>
        </p:spPr>
        <p:txBody>
          <a:bodyPr/>
          <a:lstStyle/>
          <a:p>
            <a:r>
              <a:rPr lang="en-US" sz="2800" b="1" dirty="0"/>
              <a:t>8</a:t>
            </a:r>
            <a:r>
              <a:rPr lang="en-US" sz="2800" b="1" dirty="0" smtClean="0"/>
              <a:t> building blocks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US" sz="2400" i="1" dirty="0"/>
              <a:t>Senior management’s commitment to the management of </a:t>
            </a:r>
            <a:r>
              <a:rPr lang="en-US" sz="2400" i="1" dirty="0" smtClean="0"/>
              <a:t>safety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GB" sz="2400" i="1" dirty="0"/>
              <a:t>Effective</a:t>
            </a:r>
            <a:r>
              <a:rPr lang="nl-NL" sz="2400" i="1" dirty="0"/>
              <a:t> </a:t>
            </a:r>
            <a:r>
              <a:rPr lang="nl-NL" sz="2400" i="1" dirty="0" err="1"/>
              <a:t>safety</a:t>
            </a:r>
            <a:r>
              <a:rPr lang="nl-NL" sz="2400" i="1" dirty="0"/>
              <a:t> </a:t>
            </a:r>
            <a:r>
              <a:rPr lang="en-GB" sz="2400" i="1" dirty="0"/>
              <a:t>reporting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nl-NL" sz="2400" i="1" dirty="0" err="1"/>
              <a:t>Continuous</a:t>
            </a:r>
            <a:r>
              <a:rPr lang="nl-NL" sz="2400" i="1" dirty="0"/>
              <a:t> monitoring 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GB" sz="2400" i="1" dirty="0" smtClean="0"/>
              <a:t>Investigation</a:t>
            </a:r>
            <a:r>
              <a:rPr lang="nl-NL" sz="2400" i="1" dirty="0" smtClean="0"/>
              <a:t> </a:t>
            </a:r>
            <a:r>
              <a:rPr lang="nl-NL" sz="2400" i="1" dirty="0"/>
              <a:t>of </a:t>
            </a:r>
            <a:r>
              <a:rPr lang="nl-NL" sz="2400" i="1" dirty="0" err="1"/>
              <a:t>safety</a:t>
            </a:r>
            <a:r>
              <a:rPr lang="nl-NL" sz="2400" i="1" dirty="0"/>
              <a:t> </a:t>
            </a:r>
            <a:r>
              <a:rPr lang="nl-NL" sz="2400" i="1" dirty="0" err="1"/>
              <a:t>occurrences</a:t>
            </a:r>
            <a:r>
              <a:rPr lang="nl-NL" sz="2400" i="1" dirty="0"/>
              <a:t> </a:t>
            </a:r>
            <a:endParaRPr lang="nl-NL" sz="2400" i="1" dirty="0" smtClean="0"/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US" sz="2400" i="1" dirty="0" smtClean="0"/>
              <a:t>Sharing </a:t>
            </a:r>
            <a:r>
              <a:rPr lang="en-US" sz="2400" i="1" dirty="0"/>
              <a:t>safety lessons learned and best </a:t>
            </a:r>
            <a:r>
              <a:rPr lang="en-US" sz="2400" i="1" dirty="0" smtClean="0"/>
              <a:t>practices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US" sz="2400" i="1" dirty="0" smtClean="0"/>
              <a:t>Integration </a:t>
            </a:r>
            <a:r>
              <a:rPr lang="en-US" sz="2400" i="1" dirty="0"/>
              <a:t>of safety training for operational </a:t>
            </a:r>
            <a:r>
              <a:rPr lang="en-US" sz="2400" i="1" dirty="0" smtClean="0"/>
              <a:t>personnel</a:t>
            </a:r>
          </a:p>
          <a:p>
            <a:pPr lvl="1">
              <a:lnSpc>
                <a:spcPct val="150000"/>
              </a:lnSpc>
              <a:spcAft>
                <a:spcPts val="0"/>
              </a:spcAft>
            </a:pPr>
            <a:r>
              <a:rPr lang="en-US" sz="2400" i="1" dirty="0" smtClean="0"/>
              <a:t>Effective </a:t>
            </a:r>
            <a:r>
              <a:rPr lang="en-US" sz="2400" i="1" dirty="0"/>
              <a:t>implementation of </a:t>
            </a:r>
            <a:r>
              <a:rPr lang="en-US" sz="2400" i="1" dirty="0" smtClean="0"/>
              <a:t>procedures (SOPs)</a:t>
            </a:r>
          </a:p>
          <a:p>
            <a:pPr lvl="1">
              <a:lnSpc>
                <a:spcPct val="150000"/>
              </a:lnSpc>
            </a:pPr>
            <a:r>
              <a:rPr lang="en-US" sz="2400" i="1" dirty="0" smtClean="0"/>
              <a:t>Continuous improvement of the overall level of safety</a:t>
            </a:r>
            <a:endParaRPr lang="en-US" sz="2400" i="1" dirty="0"/>
          </a:p>
        </p:txBody>
      </p:sp>
      <p:sp>
        <p:nvSpPr>
          <p:cNvPr id="4" name="Rectangle 3"/>
          <p:cNvSpPr/>
          <p:nvPr/>
        </p:nvSpPr>
        <p:spPr>
          <a:xfrm>
            <a:off x="1804352" y="5664796"/>
            <a:ext cx="900684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nl-NL" sz="1600" dirty="0">
              <a:latin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</a:endParaRPr>
          </a:p>
          <a:p>
            <a:endParaRPr lang="nl-NL" dirty="0">
              <a:latin typeface="Calibri" panose="020F050202020403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86751" y="6111072"/>
            <a:ext cx="3617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Arial-Black"/>
              </a:rPr>
              <a:t>Source: Doc 9859 AN/474</a:t>
            </a:r>
            <a:endParaRPr lang="en-US" sz="1400" dirty="0">
              <a:latin typeface="Arial-Black"/>
            </a:endParaRPr>
          </a:p>
          <a:p>
            <a:r>
              <a:rPr lang="en-US" sz="1400" dirty="0">
                <a:latin typeface="Arial-BoldMT"/>
              </a:rPr>
              <a:t>International Civil Aviation Organization</a:t>
            </a:r>
          </a:p>
          <a:p>
            <a:r>
              <a:rPr lang="en-US" sz="1400" dirty="0" smtClean="0">
                <a:latin typeface="Arial-Black"/>
              </a:rPr>
              <a:t>Safety Management Manual </a:t>
            </a:r>
            <a:r>
              <a:rPr lang="en-US" sz="1400" dirty="0">
                <a:latin typeface="Arial-Black"/>
              </a:rPr>
              <a:t>(SMM)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259872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824" y="556260"/>
            <a:ext cx="10213976" cy="1254443"/>
          </a:xfrm>
        </p:spPr>
        <p:txBody>
          <a:bodyPr>
            <a:normAutofit/>
          </a:bodyPr>
          <a:lstStyle/>
          <a:p>
            <a:r>
              <a:rPr lang="nl-NL" dirty="0" smtClean="0"/>
              <a:t>Safety Policy -  The foundation</a:t>
            </a:r>
            <a:endParaRPr lang="nl-NL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35161692"/>
              </p:ext>
            </p:extLst>
          </p:nvPr>
        </p:nvGraphicFramePr>
        <p:xfrm>
          <a:off x="1758100" y="2126844"/>
          <a:ext cx="8215423" cy="4047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58824" y="1333972"/>
            <a:ext cx="10213976" cy="3446344"/>
          </a:xfrm>
        </p:spPr>
        <p:txBody>
          <a:bodyPr/>
          <a:lstStyle/>
          <a:p>
            <a:pPr lvl="0" algn="just"/>
            <a:r>
              <a:rPr lang="en-GB" dirty="0"/>
              <a:t>Safety Policy component of the SMS must translate the commitment of the organization towards safety by establishing an adequate organizational structures and setting up dedicated procedures to accomplish safety goals. </a:t>
            </a:r>
            <a:endParaRPr lang="en-US" b="1" dirty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5991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824" y="556260"/>
            <a:ext cx="10404476" cy="1254443"/>
          </a:xfrm>
        </p:spPr>
        <p:txBody>
          <a:bodyPr>
            <a:normAutofit/>
          </a:bodyPr>
          <a:lstStyle/>
          <a:p>
            <a:r>
              <a:rPr lang="en-GB" dirty="0" smtClean="0"/>
              <a:t>Risk Management – The achievement of Safety</a:t>
            </a:r>
            <a:endParaRPr lang="nl-NL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16149" y="216904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07719501"/>
              </p:ext>
            </p:extLst>
          </p:nvPr>
        </p:nvGraphicFramePr>
        <p:xfrm>
          <a:off x="1516957" y="3371579"/>
          <a:ext cx="9646343" cy="25642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Rectangle 10"/>
          <p:cNvSpPr/>
          <p:nvPr/>
        </p:nvSpPr>
        <p:spPr>
          <a:xfrm>
            <a:off x="467832" y="1221178"/>
            <a:ext cx="1052046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0538" lvl="1" indent="-219075" algn="just">
              <a:buClr>
                <a:srgbClr val="DB6216"/>
              </a:buClr>
              <a:buSzPct val="100000"/>
              <a:buFont typeface="Systeemlettertype"/>
              <a:buChar char="›"/>
            </a:pPr>
            <a:r>
              <a:rPr lang="en-GB" sz="2400" dirty="0">
                <a:solidFill>
                  <a:schemeClr val="tx2"/>
                </a:solidFill>
              </a:rPr>
              <a:t>R</a:t>
            </a:r>
            <a:r>
              <a:rPr lang="en-GB" sz="2400" dirty="0" smtClean="0">
                <a:solidFill>
                  <a:schemeClr val="tx2"/>
                </a:solidFill>
              </a:rPr>
              <a:t>isk </a:t>
            </a:r>
            <a:r>
              <a:rPr lang="en-GB" sz="2400" dirty="0">
                <a:solidFill>
                  <a:schemeClr val="tx2"/>
                </a:solidFill>
              </a:rPr>
              <a:t>management is fundamental SMS component </a:t>
            </a:r>
            <a:r>
              <a:rPr lang="en-GB" sz="2400" dirty="0" smtClean="0">
                <a:solidFill>
                  <a:schemeClr val="tx2"/>
                </a:solidFill>
              </a:rPr>
              <a:t>for controlling </a:t>
            </a:r>
            <a:r>
              <a:rPr lang="en-GB" sz="2400" dirty="0">
                <a:solidFill>
                  <a:schemeClr val="tx2"/>
                </a:solidFill>
              </a:rPr>
              <a:t>risk to </a:t>
            </a:r>
            <a:r>
              <a:rPr lang="en-GB" sz="2400" dirty="0" smtClean="0">
                <a:solidFill>
                  <a:schemeClr val="tx2"/>
                </a:solidFill>
              </a:rPr>
              <a:t>acceptable </a:t>
            </a:r>
            <a:r>
              <a:rPr lang="en-GB" sz="2400" dirty="0">
                <a:solidFill>
                  <a:schemeClr val="tx2"/>
                </a:solidFill>
              </a:rPr>
              <a:t>levels.  </a:t>
            </a:r>
          </a:p>
          <a:p>
            <a:pPr marL="490538" lvl="1" indent="-219075" algn="just">
              <a:buClr>
                <a:srgbClr val="DB6216"/>
              </a:buClr>
              <a:buSzPct val="100000"/>
              <a:buFont typeface="Systeemlettertype"/>
              <a:buChar char="›"/>
            </a:pPr>
            <a:r>
              <a:rPr lang="en-GB" sz="2400" dirty="0">
                <a:solidFill>
                  <a:schemeClr val="tx2"/>
                </a:solidFill>
              </a:rPr>
              <a:t>Risk management </a:t>
            </a:r>
            <a:r>
              <a:rPr lang="en-GB" sz="2400" dirty="0" smtClean="0">
                <a:solidFill>
                  <a:schemeClr val="tx2"/>
                </a:solidFill>
              </a:rPr>
              <a:t>must identify </a:t>
            </a:r>
            <a:r>
              <a:rPr lang="en-GB" sz="2400" dirty="0">
                <a:solidFill>
                  <a:schemeClr val="tx2"/>
                </a:solidFill>
              </a:rPr>
              <a:t>hazard </a:t>
            </a:r>
            <a:r>
              <a:rPr lang="en-GB" sz="2400" dirty="0" smtClean="0">
                <a:solidFill>
                  <a:schemeClr val="tx2"/>
                </a:solidFill>
              </a:rPr>
              <a:t>from design, </a:t>
            </a:r>
            <a:r>
              <a:rPr lang="en-GB" sz="2400" dirty="0">
                <a:solidFill>
                  <a:schemeClr val="tx2"/>
                </a:solidFill>
              </a:rPr>
              <a:t>procedures and operating practices, personnel factors, organizational factors, human performance, </a:t>
            </a:r>
            <a:r>
              <a:rPr lang="en-GB" sz="2400" dirty="0" err="1">
                <a:solidFill>
                  <a:schemeClr val="tx2"/>
                </a:solidFill>
              </a:rPr>
              <a:t>etc</a:t>
            </a:r>
            <a:endParaRPr lang="nl-NL" sz="2400" dirty="0">
              <a:solidFill>
                <a:schemeClr val="tx2"/>
              </a:solidFill>
            </a:endParaRPr>
          </a:p>
          <a:p>
            <a:pPr marL="490538" lvl="1" indent="-219075">
              <a:buClr>
                <a:srgbClr val="DB6216"/>
              </a:buClr>
              <a:buSzPct val="100000"/>
              <a:buFont typeface="Systeemlettertype"/>
              <a:buChar char="›"/>
            </a:pPr>
            <a:endParaRPr lang="nl-NL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1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354" y="566893"/>
            <a:ext cx="10895346" cy="1254443"/>
          </a:xfrm>
        </p:spPr>
        <p:txBody>
          <a:bodyPr>
            <a:normAutofit/>
          </a:bodyPr>
          <a:lstStyle/>
          <a:p>
            <a:r>
              <a:rPr lang="en-GB" dirty="0" smtClean="0"/>
              <a:t>Safety Promotion – The continuous improvement</a:t>
            </a:r>
            <a:endParaRPr lang="nl-NL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16149" y="216904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1281413202"/>
              </p:ext>
            </p:extLst>
          </p:nvPr>
        </p:nvGraphicFramePr>
        <p:xfrm>
          <a:off x="1180214" y="2840477"/>
          <a:ext cx="9377916" cy="2825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tangle 12"/>
          <p:cNvSpPr/>
          <p:nvPr/>
        </p:nvSpPr>
        <p:spPr>
          <a:xfrm>
            <a:off x="871870" y="1183504"/>
            <a:ext cx="9994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0538" lvl="1" indent="-219075">
              <a:buClr>
                <a:srgbClr val="DB6216"/>
              </a:buClr>
              <a:buSzPct val="100000"/>
              <a:buFont typeface="Systeemlettertype"/>
              <a:buChar char="›"/>
            </a:pPr>
            <a:r>
              <a:rPr lang="en-US" sz="2400" dirty="0" smtClean="0">
                <a:solidFill>
                  <a:schemeClr val="tx2"/>
                </a:solidFill>
              </a:rPr>
              <a:t>The </a:t>
            </a:r>
            <a:r>
              <a:rPr lang="en-US" sz="2400" dirty="0">
                <a:solidFill>
                  <a:schemeClr val="tx2"/>
                </a:solidFill>
              </a:rPr>
              <a:t>organization must continuously promote safety as a core value with practices that support a sound safety </a:t>
            </a:r>
            <a:r>
              <a:rPr lang="en-US" sz="2400" dirty="0" smtClean="0">
                <a:solidFill>
                  <a:schemeClr val="tx2"/>
                </a:solidFill>
              </a:rPr>
              <a:t>culture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493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354" y="566893"/>
            <a:ext cx="10800096" cy="1254443"/>
          </a:xfrm>
        </p:spPr>
        <p:txBody>
          <a:bodyPr>
            <a:normAutofit/>
          </a:bodyPr>
          <a:lstStyle/>
          <a:p>
            <a:r>
              <a:rPr lang="en-GB" dirty="0" smtClean="0"/>
              <a:t>Safety Assurance – The continuous compliance</a:t>
            </a:r>
            <a:endParaRPr lang="nl-NL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616149" y="2169042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695922551"/>
              </p:ext>
            </p:extLst>
          </p:nvPr>
        </p:nvGraphicFramePr>
        <p:xfrm>
          <a:off x="1488558" y="2617193"/>
          <a:ext cx="9377916" cy="2825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Rectangle 12"/>
          <p:cNvSpPr/>
          <p:nvPr/>
        </p:nvSpPr>
        <p:spPr>
          <a:xfrm>
            <a:off x="801354" y="1585695"/>
            <a:ext cx="99946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0538" lvl="1" indent="-219075">
              <a:buClr>
                <a:srgbClr val="DB6216"/>
              </a:buClr>
              <a:buSzPct val="100000"/>
              <a:buFont typeface="Systeemlettertype"/>
              <a:buChar char="›"/>
            </a:pPr>
            <a:r>
              <a:rPr lang="en-US" sz="2400" dirty="0">
                <a:solidFill>
                  <a:schemeClr val="tx2"/>
                </a:solidFill>
              </a:rPr>
              <a:t>The organization must have the ability to  be in control of the safety performance in order to assure that the SMS is </a:t>
            </a:r>
            <a:r>
              <a:rPr lang="en-US" sz="2400" dirty="0" smtClean="0">
                <a:solidFill>
                  <a:schemeClr val="tx2"/>
                </a:solidFill>
              </a:rPr>
              <a:t>effective</a:t>
            </a:r>
            <a:endParaRPr lang="nl-NL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774603"/>
      </p:ext>
    </p:extLst>
  </p:cSld>
  <p:clrMapOvr>
    <a:masterClrMapping/>
  </p:clrMapOvr>
</p:sld>
</file>

<file path=ppt/theme/theme1.xml><?xml version="1.0" encoding="utf-8"?>
<a:theme xmlns:a="http://schemas.openxmlformats.org/drawingml/2006/main" name="RDW - presentatie sjabloon">
  <a:themeElements>
    <a:clrScheme name="Aangepast 2">
      <a:dk1>
        <a:srgbClr val="000000"/>
      </a:dk1>
      <a:lt1>
        <a:srgbClr val="FFFFFF"/>
      </a:lt1>
      <a:dk2>
        <a:srgbClr val="000047"/>
      </a:dk2>
      <a:lt2>
        <a:srgbClr val="F2F2F5"/>
      </a:lt2>
      <a:accent1>
        <a:srgbClr val="E36B1E"/>
      </a:accent1>
      <a:accent2>
        <a:srgbClr val="000033"/>
      </a:accent2>
      <a:accent3>
        <a:srgbClr val="006633"/>
      </a:accent3>
      <a:accent4>
        <a:srgbClr val="CC0000"/>
      </a:accent4>
      <a:accent5>
        <a:srgbClr val="990033"/>
      </a:accent5>
      <a:accent6>
        <a:srgbClr val="9999CC"/>
      </a:accent6>
      <a:hlink>
        <a:srgbClr val="E36B1E"/>
      </a:hlink>
      <a:folHlink>
        <a:srgbClr val="9D9D9C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58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18089 RDW - werkdocument v9" id="{93DCA243-EE64-E94E-9BF9-63A9C1D49041}" vid="{B6920BA2-BE88-944D-8241-2E7395DCDD7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4183</TotalTime>
  <Words>325</Words>
  <Application>Microsoft Office PowerPoint</Application>
  <PresentationFormat>ワイド画面</PresentationFormat>
  <Paragraphs>59</Paragraphs>
  <Slides>7</Slides>
  <Notes>6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Arial-Black</vt:lpstr>
      <vt:lpstr>Arial-BoldMT</vt:lpstr>
      <vt:lpstr>ＭＳ Ｐゴシック</vt:lpstr>
      <vt:lpstr>Systeemlettertype</vt:lpstr>
      <vt:lpstr>Zapf Dingbats</vt:lpstr>
      <vt:lpstr>Arial</vt:lpstr>
      <vt:lpstr>Calibri</vt:lpstr>
      <vt:lpstr>RDW - presentatie sjabloon</vt:lpstr>
      <vt:lpstr>Safety Management System </vt:lpstr>
      <vt:lpstr>Aviation Safety Management System</vt:lpstr>
      <vt:lpstr>Safety Management System</vt:lpstr>
      <vt:lpstr>Safety Policy -  The foundation</vt:lpstr>
      <vt:lpstr>Risk Management – The achievement of Safety</vt:lpstr>
      <vt:lpstr>Safety Promotion – The continuous improvement</vt:lpstr>
      <vt:lpstr>Safety Assurance – The continuous compliance</vt:lpstr>
    </vt:vector>
  </TitlesOfParts>
  <Company>RDW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Rusciano, Espedito</dc:creator>
  <cp:lastModifiedBy>Oshita, Ryuzo/大下 隆三</cp:lastModifiedBy>
  <cp:revision>221</cp:revision>
  <dcterms:created xsi:type="dcterms:W3CDTF">2020-08-19T09:41:21Z</dcterms:created>
  <dcterms:modified xsi:type="dcterms:W3CDTF">2021-03-22T05:24:56Z</dcterms:modified>
</cp:coreProperties>
</file>