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
  </p:notesMasterIdLst>
  <p:handoutMasterIdLst>
    <p:handoutMasterId r:id="rId6"/>
  </p:handoutMasterIdLst>
  <p:sldIdLst>
    <p:sldId id="256" r:id="rId2"/>
    <p:sldId id="277" r:id="rId3"/>
    <p:sldId id="280" r:id="rId4"/>
  </p:sldIdLst>
  <p:sldSz cx="9144000" cy="6858000" type="screen4x3"/>
  <p:notesSz cx="6735763" cy="9866313"/>
  <p:defaultTextStyle>
    <a:defPPr>
      <a:defRPr lang="ja-JP"/>
    </a:defPPr>
    <a:lvl1pPr algn="l" rtl="0" fontAlgn="base">
      <a:spcBef>
        <a:spcPct val="0"/>
      </a:spcBef>
      <a:spcAft>
        <a:spcPct val="0"/>
      </a:spcAft>
      <a:defRPr kumimoji="1" kern="1200">
        <a:solidFill>
          <a:schemeClr val="tx1"/>
        </a:solidFill>
        <a:latin typeface="Arial" charset="0"/>
        <a:ea typeface="ＭＳ Ｐゴシック"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charset="-128"/>
        <a:cs typeface="+mn-cs"/>
      </a:defRPr>
    </a:lvl5pPr>
    <a:lvl6pPr marL="2286000" algn="l" defTabSz="914400" rtl="0" eaLnBrk="1" latinLnBrk="0" hangingPunct="1">
      <a:defRPr kumimoji="1" kern="1200">
        <a:solidFill>
          <a:schemeClr val="tx1"/>
        </a:solidFill>
        <a:latin typeface="Arial" charset="0"/>
        <a:ea typeface="ＭＳ Ｐゴシック" charset="-128"/>
        <a:cs typeface="+mn-cs"/>
      </a:defRPr>
    </a:lvl6pPr>
    <a:lvl7pPr marL="2743200" algn="l" defTabSz="914400" rtl="0" eaLnBrk="1" latinLnBrk="0" hangingPunct="1">
      <a:defRPr kumimoji="1" kern="1200">
        <a:solidFill>
          <a:schemeClr val="tx1"/>
        </a:solidFill>
        <a:latin typeface="Arial" charset="0"/>
        <a:ea typeface="ＭＳ Ｐゴシック" charset="-128"/>
        <a:cs typeface="+mn-cs"/>
      </a:defRPr>
    </a:lvl7pPr>
    <a:lvl8pPr marL="3200400" algn="l" defTabSz="914400" rtl="0" eaLnBrk="1" latinLnBrk="0" hangingPunct="1">
      <a:defRPr kumimoji="1" kern="1200">
        <a:solidFill>
          <a:schemeClr val="tx1"/>
        </a:solidFill>
        <a:latin typeface="Arial" charset="0"/>
        <a:ea typeface="ＭＳ Ｐゴシック" charset="-128"/>
        <a:cs typeface="+mn-cs"/>
      </a:defRPr>
    </a:lvl8pPr>
    <a:lvl9pPr marL="3657600" algn="l" defTabSz="914400" rtl="0" eaLnBrk="1" latinLnBrk="0" hangingPunct="1">
      <a:defRPr kumimoji="1" kern="1200">
        <a:solidFill>
          <a:schemeClr val="tx1"/>
        </a:solidFill>
        <a:latin typeface="Arial" charset="0"/>
        <a:ea typeface="ＭＳ Ｐゴシック"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087C8"/>
    <a:srgbClr val="FF5050"/>
    <a:srgbClr val="FF0000"/>
    <a:srgbClr val="FFCCFF"/>
    <a:srgbClr val="FFFF99"/>
    <a:srgbClr val="9BDFF7"/>
    <a:srgbClr val="8BD9F5"/>
    <a:srgbClr val="68CEF2"/>
    <a:srgbClr val="4133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3804" autoAdjust="0"/>
  </p:normalViewPr>
  <p:slideViewPr>
    <p:cSldViewPr>
      <p:cViewPr varScale="1">
        <p:scale>
          <a:sx n="84" d="100"/>
          <a:sy n="84" d="100"/>
        </p:scale>
        <p:origin x="1387" y="48"/>
      </p:cViewPr>
      <p:guideLst>
        <p:guide orient="horz" pos="2160"/>
        <p:guide pos="2880"/>
      </p:guideLst>
    </p:cSldViewPr>
  </p:slideViewPr>
  <p:notesTextViewPr>
    <p:cViewPr>
      <p:scale>
        <a:sx n="100" d="100"/>
        <a:sy n="100" d="100"/>
      </p:scale>
      <p:origin x="0" y="0"/>
    </p:cViewPr>
  </p:notesTextViewPr>
  <p:notesViewPr>
    <p:cSldViewPr>
      <p:cViewPr varScale="1">
        <p:scale>
          <a:sx n="51" d="100"/>
          <a:sy n="51" d="100"/>
        </p:scale>
        <p:origin x="2910"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14763" y="0"/>
            <a:ext cx="2919412" cy="495300"/>
          </a:xfrm>
          <a:prstGeom prst="rect">
            <a:avLst/>
          </a:prstGeom>
        </p:spPr>
        <p:txBody>
          <a:bodyPr vert="horz" lIns="91440" tIns="45720" rIns="91440" bIns="45720" rtlCol="0"/>
          <a:lstStyle>
            <a:lvl1pPr algn="r">
              <a:defRPr sz="1200"/>
            </a:lvl1pPr>
          </a:lstStyle>
          <a:p>
            <a:fld id="{8A4FAE83-6876-449D-BCCE-496EC707688A}" type="datetimeFigureOut">
              <a:rPr kumimoji="1" lang="ja-JP" altLang="en-US" smtClean="0"/>
              <a:t>2021/4/7</a:t>
            </a:fld>
            <a:endParaRPr kumimoji="1" lang="ja-JP" altLang="en-US"/>
          </a:p>
        </p:txBody>
      </p:sp>
      <p:sp>
        <p:nvSpPr>
          <p:cNvPr id="4" name="フッター プレースホルダー 3"/>
          <p:cNvSpPr>
            <a:spLocks noGrp="1"/>
          </p:cNvSpPr>
          <p:nvPr>
            <p:ph type="ftr" sz="quarter" idx="2"/>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4763" y="9371013"/>
            <a:ext cx="2919412" cy="495300"/>
          </a:xfrm>
          <a:prstGeom prst="rect">
            <a:avLst/>
          </a:prstGeom>
        </p:spPr>
        <p:txBody>
          <a:bodyPr vert="horz" lIns="91440" tIns="45720" rIns="91440" bIns="45720" rtlCol="0" anchor="b"/>
          <a:lstStyle>
            <a:lvl1pPr algn="r">
              <a:defRPr sz="1200"/>
            </a:lvl1pPr>
          </a:lstStyle>
          <a:p>
            <a:fld id="{68D39ECE-9559-4BF9-A72E-0A6C08851105}" type="slidenum">
              <a:rPr kumimoji="1" lang="ja-JP" altLang="en-US" smtClean="0"/>
              <a:t>‹#›</a:t>
            </a:fld>
            <a:endParaRPr kumimoji="1" lang="ja-JP" altLang="en-US"/>
          </a:p>
        </p:txBody>
      </p:sp>
    </p:spTree>
    <p:extLst>
      <p:ext uri="{BB962C8B-B14F-4D97-AF65-F5344CB8AC3E}">
        <p14:creationId xmlns:p14="http://schemas.microsoft.com/office/powerpoint/2010/main" val="334308505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9413" cy="4953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4763" y="0"/>
            <a:ext cx="2919412" cy="495300"/>
          </a:xfrm>
          <a:prstGeom prst="rect">
            <a:avLst/>
          </a:prstGeom>
        </p:spPr>
        <p:txBody>
          <a:bodyPr vert="horz" lIns="91440" tIns="45720" rIns="91440" bIns="45720" rtlCol="0"/>
          <a:lstStyle>
            <a:lvl1pPr algn="r">
              <a:defRPr sz="1200"/>
            </a:lvl1pPr>
          </a:lstStyle>
          <a:p>
            <a:fld id="{0AC30D34-39EC-4333-89A4-48E429B38CE2}" type="datetimeFigureOut">
              <a:rPr kumimoji="1" lang="ja-JP" altLang="en-US" smtClean="0"/>
              <a:t>2021/4/7</a:t>
            </a:fld>
            <a:endParaRPr kumimoji="1" lang="ja-JP" altLang="en-US"/>
          </a:p>
        </p:txBody>
      </p:sp>
      <p:sp>
        <p:nvSpPr>
          <p:cNvPr id="4" name="スライド イメージ プレースホルダー 3"/>
          <p:cNvSpPr>
            <a:spLocks noGrp="1" noRot="1" noChangeAspect="1"/>
          </p:cNvSpPr>
          <p:nvPr>
            <p:ph type="sldImg" idx="2"/>
          </p:nvPr>
        </p:nvSpPr>
        <p:spPr>
          <a:xfrm>
            <a:off x="1147763" y="1233488"/>
            <a:ext cx="4440237"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100" y="4748213"/>
            <a:ext cx="5389563" cy="3884612"/>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013"/>
            <a:ext cx="2919413" cy="4953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4763" y="9371013"/>
            <a:ext cx="2919412" cy="495300"/>
          </a:xfrm>
          <a:prstGeom prst="rect">
            <a:avLst/>
          </a:prstGeom>
        </p:spPr>
        <p:txBody>
          <a:bodyPr vert="horz" lIns="91440" tIns="45720" rIns="91440" bIns="45720" rtlCol="0" anchor="b"/>
          <a:lstStyle>
            <a:lvl1pPr algn="r">
              <a:defRPr sz="1200"/>
            </a:lvl1pPr>
          </a:lstStyle>
          <a:p>
            <a:fld id="{21C75C97-5DEC-465A-942A-ECFBEE6DB4E1}" type="slidenum">
              <a:rPr kumimoji="1" lang="ja-JP" altLang="en-US" smtClean="0"/>
              <a:t>‹#›</a:t>
            </a:fld>
            <a:endParaRPr kumimoji="1" lang="ja-JP" altLang="en-US"/>
          </a:p>
        </p:txBody>
      </p:sp>
    </p:spTree>
    <p:extLst>
      <p:ext uri="{BB962C8B-B14F-4D97-AF65-F5344CB8AC3E}">
        <p14:creationId xmlns:p14="http://schemas.microsoft.com/office/powerpoint/2010/main" val="185197434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4" name="Picture 7" descr="mlit_top"/>
          <p:cNvPicPr>
            <a:picLocks noChangeAspect="1" noChangeArrowheads="1"/>
          </p:cNvPicPr>
          <p:nvPr userDrawn="1"/>
        </p:nvPicPr>
        <p:blipFill>
          <a:blip r:embed="rId2">
            <a:extLst>
              <a:ext uri="{28A0092B-C50C-407E-A947-70E740481C1C}">
                <a14:useLocalDpi xmlns:a14="http://schemas.microsoft.com/office/drawing/2010/main" val="0"/>
              </a:ext>
            </a:extLst>
          </a:blip>
          <a:srcRect t="62230"/>
          <a:stretch>
            <a:fillRect/>
          </a:stretch>
        </p:blipFill>
        <p:spPr bwMode="auto">
          <a:xfrm>
            <a:off x="0" y="6524625"/>
            <a:ext cx="9144000" cy="333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9"/>
          <p:cNvSpPr>
            <a:spLocks noChangeArrowheads="1"/>
          </p:cNvSpPr>
          <p:nvPr userDrawn="1"/>
        </p:nvSpPr>
        <p:spPr bwMode="auto">
          <a:xfrm>
            <a:off x="1692275" y="3284538"/>
            <a:ext cx="7451725" cy="73025"/>
          </a:xfrm>
          <a:prstGeom prst="rect">
            <a:avLst/>
          </a:prstGeom>
          <a:solidFill>
            <a:srgbClr val="0066CC"/>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endParaRPr lang="ja-JP" altLang="en-US"/>
          </a:p>
        </p:txBody>
      </p:sp>
      <p:sp>
        <p:nvSpPr>
          <p:cNvPr id="7" name="Text Box 12"/>
          <p:cNvSpPr txBox="1">
            <a:spLocks noChangeArrowheads="1"/>
          </p:cNvSpPr>
          <p:nvPr userDrawn="1"/>
        </p:nvSpPr>
        <p:spPr bwMode="auto">
          <a:xfrm>
            <a:off x="0" y="6524625"/>
            <a:ext cx="3636963"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a:solidFill>
                  <a:schemeClr val="tx1"/>
                </a:solidFill>
                <a:latin typeface="Arial" charset="0"/>
                <a:ea typeface="ＭＳ Ｐゴシック" charset="-128"/>
              </a:defRPr>
            </a:lvl1pPr>
            <a:lvl2pPr marL="742950" indent="-285750" eaLnBrk="0" hangingPunct="0">
              <a:defRPr kumimoji="1">
                <a:solidFill>
                  <a:schemeClr val="tx1"/>
                </a:solidFill>
                <a:latin typeface="Arial" charset="0"/>
                <a:ea typeface="ＭＳ Ｐゴシック" charset="-128"/>
              </a:defRPr>
            </a:lvl2pPr>
            <a:lvl3pPr marL="1143000" indent="-228600" eaLnBrk="0" hangingPunct="0">
              <a:defRPr kumimoji="1">
                <a:solidFill>
                  <a:schemeClr val="tx1"/>
                </a:solidFill>
                <a:latin typeface="Arial" charset="0"/>
                <a:ea typeface="ＭＳ Ｐゴシック" charset="-128"/>
              </a:defRPr>
            </a:lvl3pPr>
            <a:lvl4pPr marL="1600200" indent="-228600" eaLnBrk="0" hangingPunct="0">
              <a:defRPr kumimoji="1">
                <a:solidFill>
                  <a:schemeClr val="tx1"/>
                </a:solidFill>
                <a:latin typeface="Arial" charset="0"/>
                <a:ea typeface="ＭＳ Ｐゴシック" charset="-128"/>
              </a:defRPr>
            </a:lvl4pPr>
            <a:lvl5pPr marL="2057400" indent="-228600" eaLnBrk="0" hangingPunct="0">
              <a:defRPr kumimoji="1">
                <a:solidFill>
                  <a:schemeClr val="tx1"/>
                </a:solidFill>
                <a:latin typeface="Arial" charset="0"/>
                <a:ea typeface="ＭＳ Ｐゴシック"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charset="-128"/>
              </a:defRPr>
            </a:lvl9pPr>
          </a:lstStyle>
          <a:p>
            <a:pPr eaLnBrk="1" hangingPunct="1"/>
            <a:r>
              <a:rPr lang="en-US" altLang="ja-JP" sz="1200" i="1">
                <a:solidFill>
                  <a:schemeClr val="bg1"/>
                </a:solidFill>
                <a:latin typeface="Times New Roman" pitchFamily="18" charset="0"/>
              </a:rPr>
              <a:t>Ministry of Land, Infrastructure, Transport and Tourism</a:t>
            </a:r>
          </a:p>
        </p:txBody>
      </p:sp>
      <p:sp>
        <p:nvSpPr>
          <p:cNvPr id="3074" name="Rectangle 2"/>
          <p:cNvSpPr>
            <a:spLocks noGrp="1" noChangeArrowheads="1"/>
          </p:cNvSpPr>
          <p:nvPr>
            <p:ph type="ctrTitle"/>
          </p:nvPr>
        </p:nvSpPr>
        <p:spPr>
          <a:xfrm>
            <a:off x="1619250" y="2133600"/>
            <a:ext cx="7524750" cy="1470025"/>
          </a:xfrm>
        </p:spPr>
        <p:txBody>
          <a:bodyPr/>
          <a:lstStyle>
            <a:lvl1pPr>
              <a:defRPr sz="4000"/>
            </a:lvl1pPr>
          </a:lstStyle>
          <a:p>
            <a:r>
              <a:rPr lang="ja-JP" altLang="en-US"/>
              <a:t>マスター タイトルの書式設定</a:t>
            </a:r>
            <a:endParaRPr lang="ja-JP" altLang="en-US" dirty="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ja-JP" altLang="en-US"/>
              <a:t>マスター サブタイトルの書式設定</a:t>
            </a:r>
          </a:p>
        </p:txBody>
      </p:sp>
      <p:sp>
        <p:nvSpPr>
          <p:cNvPr id="10" name="Rectangle 5"/>
          <p:cNvSpPr>
            <a:spLocks noGrp="1" noChangeArrowheads="1"/>
          </p:cNvSpPr>
          <p:nvPr>
            <p:ph type="ftr" sz="quarter" idx="11"/>
          </p:nvPr>
        </p:nvSpPr>
        <p:spPr/>
        <p:txBody>
          <a:bodyPr/>
          <a:lstStyle>
            <a:lvl1pPr>
              <a:defRPr/>
            </a:lvl1pPr>
          </a:lstStyle>
          <a:p>
            <a:pPr>
              <a:defRPr/>
            </a:pPr>
            <a:endParaRPr lang="en-US" altLang="ja-JP"/>
          </a:p>
        </p:txBody>
      </p:sp>
      <p:sp>
        <p:nvSpPr>
          <p:cNvPr id="11" name="Rectangle 6"/>
          <p:cNvSpPr>
            <a:spLocks noGrp="1" noChangeArrowheads="1"/>
          </p:cNvSpPr>
          <p:nvPr>
            <p:ph type="sldNum" sz="quarter" idx="12"/>
          </p:nvPr>
        </p:nvSpPr>
        <p:spPr>
          <a:xfrm>
            <a:off x="6553200" y="6245225"/>
            <a:ext cx="2133600" cy="476250"/>
          </a:xfrm>
        </p:spPr>
        <p:txBody>
          <a:bodyPr/>
          <a:lstStyle>
            <a:lvl1pPr>
              <a:defRPr/>
            </a:lvl1pPr>
          </a:lstStyle>
          <a:p>
            <a:pPr>
              <a:defRPr/>
            </a:pPr>
            <a:fld id="{35C1E978-A3B9-4673-8199-379729392307}" type="slidenum">
              <a:rPr lang="en-US" altLang="ja-JP"/>
              <a:pPr>
                <a:defRPr/>
              </a:pPr>
              <a:t>‹#›</a:t>
            </a:fld>
            <a:endParaRPr lang="en-US" altLang="ja-JP" dirty="0"/>
          </a:p>
        </p:txBody>
      </p:sp>
      <p:pic>
        <p:nvPicPr>
          <p:cNvPr id="14" name="オブジェクト 7"/>
          <p:cNvPicPr>
            <a:picLocks noChangeArrowheads="1"/>
          </p:cNvPicPr>
          <p:nvPr userDrawn="1"/>
        </p:nvPicPr>
        <p:blipFill>
          <a:blip r:embed="rId3">
            <a:extLst>
              <a:ext uri="{28A0092B-C50C-407E-A947-70E740481C1C}">
                <a14:useLocalDpi xmlns:a14="http://schemas.microsoft.com/office/drawing/2010/main" val="0"/>
              </a:ext>
            </a:extLst>
          </a:blip>
          <a:srcRect t="-1135" r="67487" b="-17436"/>
          <a:stretch>
            <a:fillRect/>
          </a:stretch>
        </p:blipFill>
        <p:spPr bwMode="auto">
          <a:xfrm>
            <a:off x="41702" y="6111999"/>
            <a:ext cx="12588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42059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B20612-914C-4BDE-8D4C-FEA4392E99F4}" type="slidenum">
              <a:rPr lang="en-US" altLang="ja-JP"/>
              <a:pPr>
                <a:defRPr/>
              </a:pPr>
              <a:t>‹#›</a:t>
            </a:fld>
            <a:endParaRPr lang="en-US" altLang="ja-JP"/>
          </a:p>
        </p:txBody>
      </p:sp>
    </p:spTree>
    <p:extLst>
      <p:ext uri="{BB962C8B-B14F-4D97-AF65-F5344CB8AC3E}">
        <p14:creationId xmlns:p14="http://schemas.microsoft.com/office/powerpoint/2010/main" val="32264941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0"/>
            <a:ext cx="2171700" cy="6126163"/>
          </a:xfrm>
        </p:spPr>
        <p:txBody>
          <a:bodyPr vert="eaVert"/>
          <a:lstStyle/>
          <a:p>
            <a:r>
              <a:rPr lang="ja-JP" altLang="en-US"/>
              <a:t>マスター タイトルの書式設定</a:t>
            </a:r>
          </a:p>
        </p:txBody>
      </p:sp>
      <p:sp>
        <p:nvSpPr>
          <p:cNvPr id="3" name="縦書きテキスト プレースホルダ 2"/>
          <p:cNvSpPr>
            <a:spLocks noGrp="1"/>
          </p:cNvSpPr>
          <p:nvPr>
            <p:ph type="body" orient="vert" idx="1"/>
          </p:nvPr>
        </p:nvSpPr>
        <p:spPr>
          <a:xfrm>
            <a:off x="0" y="0"/>
            <a:ext cx="6362700" cy="612616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6FB01F7-FA20-4B15-9970-D297285851AC}" type="slidenum">
              <a:rPr lang="en-US" altLang="ja-JP"/>
              <a:pPr>
                <a:defRPr/>
              </a:pPr>
              <a:t>‹#›</a:t>
            </a:fld>
            <a:endParaRPr lang="en-US" altLang="ja-JP"/>
          </a:p>
        </p:txBody>
      </p:sp>
    </p:spTree>
    <p:extLst>
      <p:ext uri="{BB962C8B-B14F-4D97-AF65-F5344CB8AC3E}">
        <p14:creationId xmlns:p14="http://schemas.microsoft.com/office/powerpoint/2010/main" val="7014314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ja-JP" alt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651FC12D-27C1-4F31-90C9-A93D49E44687}" type="slidenum">
              <a:rPr lang="en-US" altLang="ja-JP"/>
              <a:pPr>
                <a:defRPr/>
              </a:pPr>
              <a:t>‹#›</a:t>
            </a:fld>
            <a:endParaRPr lang="en-US" altLang="ja-JP"/>
          </a:p>
        </p:txBody>
      </p:sp>
    </p:spTree>
    <p:extLst>
      <p:ext uri="{BB962C8B-B14F-4D97-AF65-F5344CB8AC3E}">
        <p14:creationId xmlns:p14="http://schemas.microsoft.com/office/powerpoint/2010/main" val="3736706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マスター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7694BDB-530F-4364-A4B7-5A1182A1D62D}" type="slidenum">
              <a:rPr lang="en-US" altLang="ja-JP"/>
              <a:pPr>
                <a:defRPr/>
              </a:pPr>
              <a:t>‹#›</a:t>
            </a:fld>
            <a:endParaRPr lang="en-US" altLang="ja-JP"/>
          </a:p>
        </p:txBody>
      </p:sp>
    </p:spTree>
    <p:extLst>
      <p:ext uri="{BB962C8B-B14F-4D97-AF65-F5344CB8AC3E}">
        <p14:creationId xmlns:p14="http://schemas.microsoft.com/office/powerpoint/2010/main" val="2540467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964DE403-68E0-47EB-9A36-3C247B164772}" type="slidenum">
              <a:rPr lang="en-US" altLang="ja-JP"/>
              <a:pPr>
                <a:defRPr/>
              </a:pPr>
              <a:t>‹#›</a:t>
            </a:fld>
            <a:endParaRPr lang="en-US" altLang="ja-JP"/>
          </a:p>
        </p:txBody>
      </p:sp>
    </p:spTree>
    <p:extLst>
      <p:ext uri="{BB962C8B-B14F-4D97-AF65-F5344CB8AC3E}">
        <p14:creationId xmlns:p14="http://schemas.microsoft.com/office/powerpoint/2010/main" val="209660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マスター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DB541BEC-AD9E-4104-AF2B-4C626651FF89}" type="slidenum">
              <a:rPr lang="en-US" altLang="ja-JP"/>
              <a:pPr>
                <a:defRPr/>
              </a:pPr>
              <a:t>‹#›</a:t>
            </a:fld>
            <a:endParaRPr lang="en-US" altLang="ja-JP"/>
          </a:p>
        </p:txBody>
      </p:sp>
    </p:spTree>
    <p:extLst>
      <p:ext uri="{BB962C8B-B14F-4D97-AF65-F5344CB8AC3E}">
        <p14:creationId xmlns:p14="http://schemas.microsoft.com/office/powerpoint/2010/main" val="36415656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06FFE511-5094-4685-A035-FB392A6605D8}" type="slidenum">
              <a:rPr lang="en-US" altLang="ja-JP"/>
              <a:pPr>
                <a:defRPr/>
              </a:pPr>
              <a:t>‹#›</a:t>
            </a:fld>
            <a:endParaRPr lang="en-US" altLang="ja-JP"/>
          </a:p>
        </p:txBody>
      </p:sp>
    </p:spTree>
    <p:extLst>
      <p:ext uri="{BB962C8B-B14F-4D97-AF65-F5344CB8AC3E}">
        <p14:creationId xmlns:p14="http://schemas.microsoft.com/office/powerpoint/2010/main" val="2880967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DE9C2EA1-6911-4BAC-954D-0A2DD024DDCF}" type="slidenum">
              <a:rPr lang="en-US" altLang="ja-JP"/>
              <a:pPr>
                <a:defRPr/>
              </a:pPr>
              <a:t>‹#›</a:t>
            </a:fld>
            <a:endParaRPr lang="en-US" altLang="ja-JP"/>
          </a:p>
        </p:txBody>
      </p:sp>
    </p:spTree>
    <p:extLst>
      <p:ext uri="{BB962C8B-B14F-4D97-AF65-F5344CB8AC3E}">
        <p14:creationId xmlns:p14="http://schemas.microsoft.com/office/powerpoint/2010/main" val="31166650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マスター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460176D3-1CBA-4E5C-8891-6A87D7C30D42}" type="slidenum">
              <a:rPr lang="en-US" altLang="ja-JP"/>
              <a:pPr>
                <a:defRPr/>
              </a:pPr>
              <a:t>‹#›</a:t>
            </a:fld>
            <a:endParaRPr lang="en-US" altLang="ja-JP"/>
          </a:p>
        </p:txBody>
      </p:sp>
    </p:spTree>
    <p:extLst>
      <p:ext uri="{BB962C8B-B14F-4D97-AF65-F5344CB8AC3E}">
        <p14:creationId xmlns:p14="http://schemas.microsoft.com/office/powerpoint/2010/main" val="11518914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マスター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ja-JP" altLang="en-US" noProof="0"/>
              <a:t>図を追加</a:t>
            </a:r>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0A3F5529-272E-4A2C-90D7-160EE3AC1005}" type="slidenum">
              <a:rPr lang="en-US" altLang="ja-JP"/>
              <a:pPr>
                <a:defRPr/>
              </a:pPr>
              <a:t>‹#›</a:t>
            </a:fld>
            <a:endParaRPr lang="en-US" altLang="ja-JP"/>
          </a:p>
        </p:txBody>
      </p:sp>
    </p:spTree>
    <p:extLst>
      <p:ext uri="{BB962C8B-B14F-4D97-AF65-F5344CB8AC3E}">
        <p14:creationId xmlns:p14="http://schemas.microsoft.com/office/powerpoint/2010/main" val="41426278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3.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ＭＳ Ｐゴシック" pitchFamily="50" charset="-128"/>
              </a:defRPr>
            </a:lvl1pPr>
          </a:lstStyle>
          <a:p>
            <a:pPr>
              <a:defRPr/>
            </a:pPr>
            <a:endParaRPr lang="en-US" altLang="ja-JP"/>
          </a:p>
        </p:txBody>
      </p:sp>
      <p:sp>
        <p:nvSpPr>
          <p:cNvPr id="1030" name="Rectangle 6"/>
          <p:cNvSpPr>
            <a:spLocks noGrp="1" noChangeArrowheads="1"/>
          </p:cNvSpPr>
          <p:nvPr>
            <p:ph type="sldNum" sz="quarter" idx="4"/>
          </p:nvPr>
        </p:nvSpPr>
        <p:spPr bwMode="auto">
          <a:xfrm>
            <a:off x="7010400" y="6237288"/>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ＭＳ Ｐゴシック" pitchFamily="50" charset="-128"/>
              </a:defRPr>
            </a:lvl1pPr>
          </a:lstStyle>
          <a:p>
            <a:pPr>
              <a:defRPr/>
            </a:pPr>
            <a:fld id="{FFDCE21E-3BF4-4A13-BE4A-B95BE9787BE2}" type="slidenum">
              <a:rPr lang="en-US" altLang="ja-JP"/>
              <a:pPr>
                <a:defRPr/>
              </a:pPr>
              <a:t>‹#›</a:t>
            </a:fld>
            <a:endParaRPr lang="en-US" altLang="ja-JP" dirty="0"/>
          </a:p>
        </p:txBody>
      </p:sp>
      <p:grpSp>
        <p:nvGrpSpPr>
          <p:cNvPr id="2" name="Group 18"/>
          <p:cNvGrpSpPr>
            <a:grpSpLocks/>
          </p:cNvGrpSpPr>
          <p:nvPr userDrawn="1"/>
        </p:nvGrpSpPr>
        <p:grpSpPr bwMode="auto">
          <a:xfrm>
            <a:off x="0" y="-1"/>
            <a:ext cx="9144000" cy="748453"/>
            <a:chOff x="0" y="0"/>
            <a:chExt cx="5760" cy="344"/>
          </a:xfrm>
        </p:grpSpPr>
        <p:pic>
          <p:nvPicPr>
            <p:cNvPr id="1034" name="Picture 9" descr="mlit_top"/>
            <p:cNvPicPr>
              <a:picLocks noChangeAspect="1" noChangeArrowheads="1"/>
            </p:cNvPicPr>
            <p:nvPr userDrawn="1"/>
          </p:nvPicPr>
          <p:blipFill>
            <a:blip r:embed="rId13">
              <a:extLst>
                <a:ext uri="{28A0092B-C50C-407E-A947-70E740481C1C}">
                  <a14:useLocalDpi xmlns:a14="http://schemas.microsoft.com/office/drawing/2010/main" val="0"/>
                </a:ext>
              </a:extLst>
            </a:blip>
            <a:srcRect t="26801" b="65286"/>
            <a:stretch>
              <a:fillRect/>
            </a:stretch>
          </p:blipFill>
          <p:spPr bwMode="auto">
            <a:xfrm>
              <a:off x="0" y="300"/>
              <a:ext cx="5760" cy="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35" name="Group 17"/>
            <p:cNvGrpSpPr>
              <a:grpSpLocks/>
            </p:cNvGrpSpPr>
            <p:nvPr userDrawn="1"/>
          </p:nvGrpSpPr>
          <p:grpSpPr bwMode="auto">
            <a:xfrm>
              <a:off x="0" y="0"/>
              <a:ext cx="5760" cy="318"/>
              <a:chOff x="0" y="0"/>
              <a:chExt cx="5760" cy="318"/>
            </a:xfrm>
          </p:grpSpPr>
          <p:pic>
            <p:nvPicPr>
              <p:cNvPr id="1036" name="Picture 11" descr="mlit_top"/>
              <p:cNvPicPr>
                <a:picLocks noChangeAspect="1" noChangeArrowheads="1"/>
              </p:cNvPicPr>
              <p:nvPr userDrawn="1"/>
            </p:nvPicPr>
            <p:blipFill>
              <a:blip r:embed="rId14">
                <a:extLst>
                  <a:ext uri="{28A0092B-C50C-407E-A947-70E740481C1C}">
                    <a14:useLocalDpi xmlns:a14="http://schemas.microsoft.com/office/drawing/2010/main" val="0"/>
                  </a:ext>
                </a:extLst>
              </a:blip>
              <a:srcRect r="66945" b="42805"/>
              <a:stretch>
                <a:fillRect/>
              </a:stretch>
            </p:blipFill>
            <p:spPr bwMode="auto">
              <a:xfrm>
                <a:off x="3856" y="0"/>
                <a:ext cx="1904"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7" name="Picture 16"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50000" b="42805"/>
              <a:stretch>
                <a:fillRect/>
              </a:stretch>
            </p:blipFill>
            <p:spPr bwMode="auto">
              <a:xfrm>
                <a:off x="1043" y="0"/>
                <a:ext cx="2880"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8" name="Picture 10" descr="mlit_top"/>
              <p:cNvPicPr>
                <a:picLocks noChangeAspect="1" noChangeArrowheads="1"/>
              </p:cNvPicPr>
              <p:nvPr userDrawn="1"/>
            </p:nvPicPr>
            <p:blipFill>
              <a:blip r:embed="rId15">
                <a:extLst>
                  <a:ext uri="{28A0092B-C50C-407E-A947-70E740481C1C}">
                    <a14:useLocalDpi xmlns:a14="http://schemas.microsoft.com/office/drawing/2010/main" val="0"/>
                  </a:ext>
                </a:extLst>
              </a:blip>
              <a:srcRect l="68906" b="42805"/>
              <a:stretch>
                <a:fillRect/>
              </a:stretch>
            </p:blipFill>
            <p:spPr bwMode="auto">
              <a:xfrm>
                <a:off x="0" y="0"/>
                <a:ext cx="1791" cy="3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
        <p:nvSpPr>
          <p:cNvPr id="1031" name="Rectangle 2"/>
          <p:cNvSpPr>
            <a:spLocks noGrp="1" noChangeArrowheads="1"/>
          </p:cNvSpPr>
          <p:nvPr>
            <p:ph type="title"/>
          </p:nvPr>
        </p:nvSpPr>
        <p:spPr bwMode="auto">
          <a:xfrm>
            <a:off x="0" y="0"/>
            <a:ext cx="7740352"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pic>
        <p:nvPicPr>
          <p:cNvPr id="19" name="オブジェクト 7"/>
          <p:cNvPicPr>
            <a:picLocks noChangeArrowheads="1"/>
          </p:cNvPicPr>
          <p:nvPr userDrawn="1"/>
        </p:nvPicPr>
        <p:blipFill>
          <a:blip r:embed="rId16">
            <a:extLst>
              <a:ext uri="{28A0092B-C50C-407E-A947-70E740481C1C}">
                <a14:useLocalDpi xmlns:a14="http://schemas.microsoft.com/office/drawing/2010/main" val="0"/>
              </a:ext>
            </a:extLst>
          </a:blip>
          <a:srcRect t="-1135" r="67487" b="-17436"/>
          <a:stretch>
            <a:fillRect/>
          </a:stretch>
        </p:blipFill>
        <p:spPr bwMode="auto">
          <a:xfrm>
            <a:off x="7832476" y="23813"/>
            <a:ext cx="1258888"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79" r:id="rId1"/>
    <p:sldLayoutId id="2147483769" r:id="rId2"/>
    <p:sldLayoutId id="2147483770" r:id="rId3"/>
    <p:sldLayoutId id="2147483771" r:id="rId4"/>
    <p:sldLayoutId id="2147483772" r:id="rId5"/>
    <p:sldLayoutId id="2147483773" r:id="rId6"/>
    <p:sldLayoutId id="2147483774" r:id="rId7"/>
    <p:sldLayoutId id="2147483775" r:id="rId8"/>
    <p:sldLayoutId id="2147483776" r:id="rId9"/>
    <p:sldLayoutId id="2147483777" r:id="rId10"/>
    <p:sldLayoutId id="2147483778" r:id="rId11"/>
  </p:sldLayoutIdLst>
  <p:hf hdr="0" ftr="0" dt="0"/>
  <p:txStyles>
    <p:titleStyle>
      <a:lvl1pPr algn="l" rtl="0" eaLnBrk="1" fontAlgn="base" hangingPunct="1">
        <a:spcBef>
          <a:spcPct val="0"/>
        </a:spcBef>
        <a:spcAft>
          <a:spcPct val="0"/>
        </a:spcAft>
        <a:defRPr kumimoji="1" sz="2800">
          <a:solidFill>
            <a:srgbClr val="4087C8"/>
          </a:solidFill>
          <a:latin typeface="+mj-lt"/>
          <a:ea typeface="+mj-ea"/>
          <a:cs typeface="+mj-cs"/>
        </a:defRPr>
      </a:lvl1pPr>
      <a:lvl2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2pPr>
      <a:lvl3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3pPr>
      <a:lvl4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4pPr>
      <a:lvl5pPr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5pPr>
      <a:lvl6pPr marL="4572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4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6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800" algn="l" rtl="0" eaLnBrk="1" fontAlgn="base" hangingPunct="1">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ea typeface="+mn-ea"/>
        </a:defRPr>
      </a:lvl2pPr>
      <a:lvl3pPr marL="1143000" indent="-228600" algn="l" rtl="0" eaLnBrk="1" fontAlgn="base" hangingPunct="1">
        <a:spcBef>
          <a:spcPct val="20000"/>
        </a:spcBef>
        <a:spcAft>
          <a:spcPct val="0"/>
        </a:spcAft>
        <a:buChar char="•"/>
        <a:defRPr kumimoji="1" sz="2400">
          <a:solidFill>
            <a:schemeClr val="tx1"/>
          </a:solidFill>
          <a:latin typeface="+mn-lt"/>
          <a:ea typeface="+mn-ea"/>
        </a:defRPr>
      </a:lvl3pPr>
      <a:lvl4pPr marL="1600200" indent="-228600" algn="l" rtl="0" eaLnBrk="1" fontAlgn="base" hangingPunct="1">
        <a:spcBef>
          <a:spcPct val="20000"/>
        </a:spcBef>
        <a:spcAft>
          <a:spcPct val="0"/>
        </a:spcAft>
        <a:buChar char="–"/>
        <a:defRPr kumimoji="1" sz="2000">
          <a:solidFill>
            <a:schemeClr val="tx1"/>
          </a:solidFill>
          <a:latin typeface="+mn-lt"/>
          <a:ea typeface="+mn-ea"/>
        </a:defRPr>
      </a:lvl4pPr>
      <a:lvl5pPr marL="2057400" indent="-228600" algn="l" rtl="0" eaLnBrk="1" fontAlgn="base" hangingPunct="1">
        <a:spcBef>
          <a:spcPct val="20000"/>
        </a:spcBef>
        <a:spcAft>
          <a:spcPct val="0"/>
        </a:spcAft>
        <a:buChar char="»"/>
        <a:defRPr kumimoji="1" sz="2000">
          <a:solidFill>
            <a:schemeClr val="tx1"/>
          </a:solidFill>
          <a:latin typeface="+mn-lt"/>
          <a:ea typeface="+mn-ea"/>
        </a:defRPr>
      </a:lvl5pPr>
      <a:lvl6pPr marL="2514600" indent="-228600" algn="l" rtl="0" eaLnBrk="1" fontAlgn="base" hangingPunct="1">
        <a:spcBef>
          <a:spcPct val="20000"/>
        </a:spcBef>
        <a:spcAft>
          <a:spcPct val="0"/>
        </a:spcAft>
        <a:buChar char="»"/>
        <a:defRPr kumimoji="1" sz="2000">
          <a:solidFill>
            <a:schemeClr val="tx1"/>
          </a:solidFill>
          <a:latin typeface="+mn-lt"/>
          <a:ea typeface="+mn-ea"/>
        </a:defRPr>
      </a:lvl6pPr>
      <a:lvl7pPr marL="2971800" indent="-228600" algn="l" rtl="0" eaLnBrk="1" fontAlgn="base" hangingPunct="1">
        <a:spcBef>
          <a:spcPct val="20000"/>
        </a:spcBef>
        <a:spcAft>
          <a:spcPct val="0"/>
        </a:spcAft>
        <a:buChar char="»"/>
        <a:defRPr kumimoji="1" sz="2000">
          <a:solidFill>
            <a:schemeClr val="tx1"/>
          </a:solidFill>
          <a:latin typeface="+mn-lt"/>
          <a:ea typeface="+mn-ea"/>
        </a:defRPr>
      </a:lvl7pPr>
      <a:lvl8pPr marL="3429000" indent="-228600" algn="l" rtl="0" eaLnBrk="1" fontAlgn="base" hangingPunct="1">
        <a:spcBef>
          <a:spcPct val="20000"/>
        </a:spcBef>
        <a:spcAft>
          <a:spcPct val="0"/>
        </a:spcAft>
        <a:buChar char="»"/>
        <a:defRPr kumimoji="1" sz="2000">
          <a:solidFill>
            <a:schemeClr val="tx1"/>
          </a:solidFill>
          <a:latin typeface="+mn-lt"/>
          <a:ea typeface="+mn-ea"/>
        </a:defRPr>
      </a:lvl8pPr>
      <a:lvl9pPr marL="3886200" indent="-228600" algn="l" rtl="0" eaLnBrk="1" fontAlgn="base" hangingPunct="1">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5"/>
          <p:cNvSpPr>
            <a:spLocks noGrp="1" noChangeArrowheads="1"/>
          </p:cNvSpPr>
          <p:nvPr>
            <p:ph type="ctrTitle"/>
          </p:nvPr>
        </p:nvSpPr>
        <p:spPr>
          <a:xfrm>
            <a:off x="1115616" y="1844824"/>
            <a:ext cx="7772400" cy="1470025"/>
          </a:xfrm>
        </p:spPr>
        <p:txBody>
          <a:bodyPr/>
          <a:lstStyle/>
          <a:p>
            <a:r>
              <a:rPr lang="en-US" altLang="ja-JP" dirty="0"/>
              <a:t>Japan input for FRAV</a:t>
            </a:r>
            <a:endParaRPr lang="ja-JP" altLang="en-US" dirty="0"/>
          </a:p>
        </p:txBody>
      </p:sp>
      <p:sp>
        <p:nvSpPr>
          <p:cNvPr id="3075" name="Rectangle 6"/>
          <p:cNvSpPr>
            <a:spLocks noGrp="1" noChangeArrowheads="1"/>
          </p:cNvSpPr>
          <p:nvPr>
            <p:ph type="subTitle" idx="1"/>
          </p:nvPr>
        </p:nvSpPr>
        <p:spPr>
          <a:xfrm>
            <a:off x="1331640" y="4653136"/>
            <a:ext cx="6400800" cy="1054968"/>
          </a:xfrm>
        </p:spPr>
        <p:txBody>
          <a:bodyPr/>
          <a:lstStyle/>
          <a:p>
            <a:pPr eaLnBrk="1" hangingPunct="1"/>
            <a:r>
              <a:rPr lang="en-US" altLang="ja-JP" sz="2800" dirty="0">
                <a:latin typeface="ＭＳ Ｐゴシック" charset="-128"/>
              </a:rPr>
              <a:t>Takashi NAONO</a:t>
            </a:r>
          </a:p>
          <a:p>
            <a:pPr eaLnBrk="1" hangingPunct="1"/>
            <a:r>
              <a:rPr lang="en-US" altLang="ja-JP" sz="2800" dirty="0">
                <a:latin typeface="ＭＳ Ｐゴシック" charset="-128"/>
              </a:rPr>
              <a:t>MLIT, Japan</a:t>
            </a:r>
            <a:endParaRPr lang="ja-JP" altLang="en-US" sz="2800" dirty="0">
              <a:latin typeface="ＭＳ Ｐゴシック" charset="-128"/>
            </a:endParaRPr>
          </a:p>
        </p:txBody>
      </p:sp>
      <p:sp>
        <p:nvSpPr>
          <p:cNvPr id="2" name="スライド番号プレースホルダー 1"/>
          <p:cNvSpPr>
            <a:spLocks noGrp="1"/>
          </p:cNvSpPr>
          <p:nvPr>
            <p:ph type="sldNum" sz="quarter" idx="12"/>
          </p:nvPr>
        </p:nvSpPr>
        <p:spPr/>
        <p:txBody>
          <a:bodyPr/>
          <a:lstStyle/>
          <a:p>
            <a:pPr>
              <a:defRPr/>
            </a:pPr>
            <a:fld id="{35C1E978-A3B9-4673-8199-379729392307}" type="slidenum">
              <a:rPr lang="en-US" altLang="ja-JP" smtClean="0"/>
              <a:pPr>
                <a:defRPr/>
              </a:pPr>
              <a:t>1</a:t>
            </a:fld>
            <a:endParaRPr lang="en-US" altLang="ja-JP" dirty="0"/>
          </a:p>
        </p:txBody>
      </p:sp>
      <p:sp>
        <p:nvSpPr>
          <p:cNvPr id="3" name="TextBox 2">
            <a:extLst>
              <a:ext uri="{FF2B5EF4-FFF2-40B4-BE49-F238E27FC236}">
                <a16:creationId xmlns:a16="http://schemas.microsoft.com/office/drawing/2014/main" id="{FC81A1BA-EE1F-4999-BEEC-343EAF573224}"/>
              </a:ext>
            </a:extLst>
          </p:cNvPr>
          <p:cNvSpPr txBox="1"/>
          <p:nvPr/>
        </p:nvSpPr>
        <p:spPr>
          <a:xfrm>
            <a:off x="7533158" y="79554"/>
            <a:ext cx="1354858" cy="600164"/>
          </a:xfrm>
          <a:prstGeom prst="rect">
            <a:avLst/>
          </a:prstGeom>
          <a:noFill/>
        </p:spPr>
        <p:txBody>
          <a:bodyPr wrap="none" rtlCol="0">
            <a:spAutoFit/>
          </a:bodyPr>
          <a:lstStyle/>
          <a:p>
            <a:pPr algn="r"/>
            <a:r>
              <a:rPr lang="en-US" sz="1100" dirty="0"/>
              <a:t>FRAV-12-10</a:t>
            </a:r>
          </a:p>
          <a:p>
            <a:pPr algn="r"/>
            <a:r>
              <a:rPr lang="en-US" sz="1100" dirty="0"/>
              <a:t>12</a:t>
            </a:r>
            <a:r>
              <a:rPr lang="en-US" sz="1100" baseline="30000" dirty="0"/>
              <a:t>th</a:t>
            </a:r>
            <a:r>
              <a:rPr lang="en-US" sz="1100" dirty="0"/>
              <a:t> FRAV session</a:t>
            </a:r>
          </a:p>
          <a:p>
            <a:pPr algn="r"/>
            <a:r>
              <a:rPr lang="en-US" sz="1100" dirty="0"/>
              <a:t>8 April 2021</a:t>
            </a:r>
          </a:p>
        </p:txBody>
      </p:sp>
      <p:sp>
        <p:nvSpPr>
          <p:cNvPr id="6" name="TextBox 5">
            <a:extLst>
              <a:ext uri="{FF2B5EF4-FFF2-40B4-BE49-F238E27FC236}">
                <a16:creationId xmlns:a16="http://schemas.microsoft.com/office/drawing/2014/main" id="{7353FB79-8B18-41EF-A538-CA696263C12D}"/>
              </a:ext>
            </a:extLst>
          </p:cNvPr>
          <p:cNvSpPr txBox="1"/>
          <p:nvPr/>
        </p:nvSpPr>
        <p:spPr>
          <a:xfrm>
            <a:off x="179512" y="79554"/>
            <a:ext cx="2483372" cy="261610"/>
          </a:xfrm>
          <a:prstGeom prst="rect">
            <a:avLst/>
          </a:prstGeom>
          <a:noFill/>
        </p:spPr>
        <p:txBody>
          <a:bodyPr wrap="none" rtlCol="0">
            <a:spAutoFit/>
          </a:bodyPr>
          <a:lstStyle/>
          <a:p>
            <a:r>
              <a:rPr lang="en-US" sz="1100" dirty="0"/>
              <a:t>Submitted by the experts from Japan</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FRAV question</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2</a:t>
            </a:fld>
            <a:endParaRPr lang="en-US" altLang="ja-JP"/>
          </a:p>
        </p:txBody>
      </p:sp>
      <p:sp>
        <p:nvSpPr>
          <p:cNvPr id="18" name="テキスト ボックス 17"/>
          <p:cNvSpPr txBox="1"/>
          <p:nvPr/>
        </p:nvSpPr>
        <p:spPr>
          <a:xfrm>
            <a:off x="323528" y="980728"/>
            <a:ext cx="8568952" cy="5447645"/>
          </a:xfrm>
          <a:prstGeom prst="rect">
            <a:avLst/>
          </a:prstGeom>
          <a:noFill/>
        </p:spPr>
        <p:txBody>
          <a:bodyPr wrap="square" rtlCol="0">
            <a:spAutoFit/>
          </a:bodyPr>
          <a:lstStyle/>
          <a:p>
            <a:r>
              <a:rPr lang="en-US" altLang="ja-JP" b="1" dirty="0"/>
              <a:t>[Question]</a:t>
            </a:r>
          </a:p>
          <a:p>
            <a:r>
              <a:rPr lang="en-US" altLang="ja-JP" dirty="0"/>
              <a:t>What are the functions required to operate vehicle in traffic (DDT)? </a:t>
            </a:r>
          </a:p>
          <a:p>
            <a:r>
              <a:rPr lang="en-US" altLang="ja-JP" b="1" dirty="0"/>
              <a:t>[Comments from Japan]</a:t>
            </a:r>
          </a:p>
          <a:p>
            <a:r>
              <a:rPr lang="en-US" altLang="ja-JP" dirty="0"/>
              <a:t>Japan considers that the minimum requirement for ADS safety is to drive as safely as a competent and careful human driver. (i.e. “Unreasonable ADS-specific risks” in FRAV concept* include “accidents that are caused by ADS which would not occur if competent and careful human driver would operate the vehicle”.)</a:t>
            </a:r>
          </a:p>
          <a:p>
            <a:r>
              <a:rPr lang="en-US" altLang="ja-JP" sz="1400" dirty="0"/>
              <a:t>*Agreed FRAV concept : “ADS performance should be consistent with safe human driving behaviors while avoiding recognition, decision, and performance errors and the introduction of unreasonable ADS-specific risks.”</a:t>
            </a:r>
          </a:p>
          <a:p>
            <a:r>
              <a:rPr lang="en-US" altLang="ja-JP" b="1" dirty="0"/>
              <a:t>[Reference]</a:t>
            </a:r>
          </a:p>
          <a:p>
            <a:r>
              <a:rPr lang="en-US" altLang="ja-JP" dirty="0"/>
              <a:t>FRAV-07-07-Rev.1 (procedure for discussing ADS level of safety)</a:t>
            </a:r>
          </a:p>
          <a:p>
            <a:r>
              <a:rPr lang="en-US" altLang="ja-JP" dirty="0"/>
              <a:t>FRAV-07-10 (Competent and careful human  driver model)</a:t>
            </a:r>
          </a:p>
          <a:p>
            <a:endParaRPr lang="en-US" altLang="ja-JP" dirty="0"/>
          </a:p>
          <a:p>
            <a:r>
              <a:rPr lang="en-US" altLang="ja-JP" b="1" dirty="0"/>
              <a:t>[Question]</a:t>
            </a:r>
          </a:p>
          <a:p>
            <a:r>
              <a:rPr lang="en-US" altLang="ja-JP" dirty="0"/>
              <a:t>Who are the “users” across the different levels of automation and ADS configurations?</a:t>
            </a:r>
          </a:p>
          <a:p>
            <a:r>
              <a:rPr lang="en-US" altLang="ja-JP" dirty="0"/>
              <a:t>Who are the “road users” ADS would interact with?</a:t>
            </a:r>
          </a:p>
          <a:p>
            <a:r>
              <a:rPr lang="en-US" altLang="ja-JP" b="1" dirty="0"/>
              <a:t>[Comments from Japan]</a:t>
            </a:r>
          </a:p>
          <a:p>
            <a:r>
              <a:rPr lang="en-US" altLang="ja-JP" dirty="0"/>
              <a:t>The definition of terms should be aligned with existing documents (e.g. ISO, SAE).</a:t>
            </a:r>
          </a:p>
        </p:txBody>
      </p:sp>
    </p:spTree>
    <p:extLst>
      <p:ext uri="{BB962C8B-B14F-4D97-AF65-F5344CB8AC3E}">
        <p14:creationId xmlns:p14="http://schemas.microsoft.com/office/powerpoint/2010/main" val="128707386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0" y="0"/>
            <a:ext cx="7956376" cy="476250"/>
          </a:xfrm>
        </p:spPr>
        <p:txBody>
          <a:bodyPr/>
          <a:lstStyle/>
          <a:p>
            <a:r>
              <a:rPr lang="en-US" altLang="ja-JP" sz="2400" dirty="0"/>
              <a:t>Signaling requirements</a:t>
            </a:r>
            <a:endParaRPr lang="ja-JP" altLang="en-US" sz="2400" dirty="0"/>
          </a:p>
        </p:txBody>
      </p:sp>
      <p:sp>
        <p:nvSpPr>
          <p:cNvPr id="9" name="スライド番号プレースホルダー 8"/>
          <p:cNvSpPr>
            <a:spLocks noGrp="1"/>
          </p:cNvSpPr>
          <p:nvPr>
            <p:ph type="sldNum" sz="quarter" idx="12"/>
          </p:nvPr>
        </p:nvSpPr>
        <p:spPr/>
        <p:txBody>
          <a:bodyPr/>
          <a:lstStyle/>
          <a:p>
            <a:pPr>
              <a:defRPr/>
            </a:pPr>
            <a:fld id="{651FC12D-27C1-4F31-90C9-A93D49E44687}" type="slidenum">
              <a:rPr lang="en-US" altLang="ja-JP" smtClean="0"/>
              <a:pPr>
                <a:defRPr/>
              </a:pPr>
              <a:t>3</a:t>
            </a:fld>
            <a:endParaRPr lang="en-US" altLang="ja-JP"/>
          </a:p>
        </p:txBody>
      </p:sp>
      <p:sp>
        <p:nvSpPr>
          <p:cNvPr id="18" name="テキスト ボックス 17"/>
          <p:cNvSpPr txBox="1"/>
          <p:nvPr/>
        </p:nvSpPr>
        <p:spPr>
          <a:xfrm>
            <a:off x="323528" y="980728"/>
            <a:ext cx="8568952" cy="3139321"/>
          </a:xfrm>
          <a:prstGeom prst="rect">
            <a:avLst/>
          </a:prstGeom>
          <a:noFill/>
        </p:spPr>
        <p:txBody>
          <a:bodyPr wrap="square" rtlCol="0">
            <a:spAutoFit/>
          </a:bodyPr>
          <a:lstStyle/>
          <a:p>
            <a:r>
              <a:rPr lang="en-US" altLang="ja-JP" b="1" dirty="0"/>
              <a:t>[Comments from Japan]</a:t>
            </a:r>
          </a:p>
          <a:p>
            <a:r>
              <a:rPr lang="en-US" altLang="ja-JP" dirty="0"/>
              <a:t>Signaling requirements are important from mainly 2 aspects.</a:t>
            </a:r>
          </a:p>
          <a:p>
            <a:pPr marL="342900" indent="-342900">
              <a:buFont typeface="+mj-lt"/>
              <a:buAutoNum type="arabicPeriod"/>
            </a:pPr>
            <a:r>
              <a:rPr lang="en-US" altLang="ja-JP" dirty="0"/>
              <a:t>Showing the ADS status of vehicles to other road users (especially pedestrians) that the vehicles are not controlled by the person behind the steering wheel (may be doing secondary activity) but are automatically controlled by the system.</a:t>
            </a:r>
          </a:p>
          <a:p>
            <a:pPr marL="342900" indent="-342900">
              <a:buFont typeface="+mj-lt"/>
              <a:buAutoNum type="arabicPeriod"/>
            </a:pPr>
            <a:r>
              <a:rPr lang="en-US" altLang="ja-JP" dirty="0"/>
              <a:t>Police needs to know whether the vehicles are driven by the system or the driver. (Under the traffic rule in Japan, the permission to gaze at the display depends upon whether the vehicle is under ADS operation or not.)</a:t>
            </a:r>
          </a:p>
          <a:p>
            <a:endParaRPr lang="en-US" altLang="ja-JP" dirty="0"/>
          </a:p>
          <a:p>
            <a:r>
              <a:rPr lang="en-US" altLang="ja-JP" dirty="0"/>
              <a:t>Especially for “2.” above, discussion with/within WP1 is important.</a:t>
            </a:r>
          </a:p>
        </p:txBody>
      </p:sp>
    </p:spTree>
    <p:extLst>
      <p:ext uri="{BB962C8B-B14F-4D97-AF65-F5344CB8AC3E}">
        <p14:creationId xmlns:p14="http://schemas.microsoft.com/office/powerpoint/2010/main" val="193967642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プレゼンテーションタイトル.pptx" id="{E7498F8A-E358-466F-AF97-A85145EC8708}" vid="{1396C27A-9803-4462-9F31-16E49278FC2D}"/>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580</TotalTime>
  <Words>335</Words>
  <Application>Microsoft Office PowerPoint</Application>
  <PresentationFormat>On-screen Show (4:3)</PresentationFormat>
  <Paragraphs>32</Paragraphs>
  <Slides>3</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vt:i4>
      </vt:variant>
    </vt:vector>
  </HeadingPairs>
  <TitlesOfParts>
    <vt:vector size="9" baseType="lpstr">
      <vt:lpstr>HGP創英角ｺﾞｼｯｸUB</vt:lpstr>
      <vt:lpstr>ＭＳ Ｐゴシック</vt:lpstr>
      <vt:lpstr>Arial</vt:lpstr>
      <vt:lpstr>Calibri</vt:lpstr>
      <vt:lpstr>Times New Roman</vt:lpstr>
      <vt:lpstr>標準デザイン</vt:lpstr>
      <vt:lpstr>Japan input for FRAV</vt:lpstr>
      <vt:lpstr>FRAV question</vt:lpstr>
      <vt:lpstr>Signaling requirements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Japanese recognition for scenario</dc:title>
  <dc:creator>ㅤ</dc:creator>
  <cp:lastModifiedBy>John Creamer</cp:lastModifiedBy>
  <cp:revision>43</cp:revision>
  <cp:lastPrinted>2020-08-19T06:33:26Z</cp:lastPrinted>
  <dcterms:created xsi:type="dcterms:W3CDTF">2020-08-07T01:55:54Z</dcterms:created>
  <dcterms:modified xsi:type="dcterms:W3CDTF">2021-04-07T12:36:46Z</dcterms:modified>
</cp:coreProperties>
</file>