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4" r:id="rId2"/>
    <p:sldId id="472" r:id="rId3"/>
    <p:sldId id="471" r:id="rId4"/>
    <p:sldId id="470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7">
          <p15:clr>
            <a:srgbClr val="A4A3A4"/>
          </p15:clr>
        </p15:guide>
        <p15:guide id="2" pos="38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6092"/>
    <a:srgbClr val="17375E"/>
    <a:srgbClr val="2A4177"/>
    <a:srgbClr val="1F497D"/>
    <a:srgbClr val="406490"/>
    <a:srgbClr val="5B9BD5"/>
    <a:srgbClr val="FFFFFF"/>
    <a:srgbClr val="F10000"/>
    <a:srgbClr val="B9CDE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1" autoAdjust="0"/>
    <p:restoredTop sz="88504" autoAdjust="0"/>
  </p:normalViewPr>
  <p:slideViewPr>
    <p:cSldViewPr>
      <p:cViewPr varScale="1">
        <p:scale>
          <a:sx n="56" d="100"/>
          <a:sy n="56" d="100"/>
        </p:scale>
        <p:origin x="776" y="44"/>
      </p:cViewPr>
      <p:guideLst>
        <p:guide orient="horz" pos="2247"/>
        <p:guide pos="3868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FB90FA-97CE-4D44-9FA4-C15377E0662E}" type="doc">
      <dgm:prSet loTypeId="urn:microsoft.com/office/officeart/2005/8/layout/hierarchy4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E5C27FFD-08B0-4872-89AA-DE30D842450E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Tradition vehicle</a:t>
          </a:r>
          <a:endParaRPr lang="zh-CN" altLang="en-US" sz="1600" dirty="0"/>
        </a:p>
      </dgm:t>
    </dgm:pt>
    <dgm:pt modelId="{D4D2DF63-375E-4E90-A5F7-CFC02B3BFFA0}" type="parTrans" cxnId="{7E8F3171-6267-4365-B3A3-BA3E6465D071}">
      <dgm:prSet/>
      <dgm:spPr/>
      <dgm:t>
        <a:bodyPr/>
        <a:lstStyle/>
        <a:p>
          <a:endParaRPr lang="zh-CN" altLang="en-US"/>
        </a:p>
      </dgm:t>
    </dgm:pt>
    <dgm:pt modelId="{3B94D8DF-7FB2-45FE-B48F-51086639A2F6}" type="sibTrans" cxnId="{7E8F3171-6267-4365-B3A3-BA3E6465D071}">
      <dgm:prSet/>
      <dgm:spPr/>
      <dgm:t>
        <a:bodyPr/>
        <a:lstStyle/>
        <a:p>
          <a:endParaRPr lang="zh-CN" altLang="en-US"/>
        </a:p>
      </dgm:t>
    </dgm:pt>
    <dgm:pt modelId="{FED50B97-AB9A-4665-9E41-41EF4DDCC2CB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Vehicle Dynamic</a:t>
          </a:r>
          <a:endParaRPr lang="zh-CN" altLang="en-US" sz="1600" dirty="0"/>
        </a:p>
      </dgm:t>
    </dgm:pt>
    <dgm:pt modelId="{E6201678-82AC-4A08-9CB9-F2EFEB3C9ECD}" type="parTrans" cxnId="{711545E8-808E-4D37-BD36-C7749078E4C3}">
      <dgm:prSet/>
      <dgm:spPr/>
      <dgm:t>
        <a:bodyPr/>
        <a:lstStyle/>
        <a:p>
          <a:endParaRPr lang="zh-CN" altLang="en-US"/>
        </a:p>
      </dgm:t>
    </dgm:pt>
    <dgm:pt modelId="{F51393FD-4930-4DB1-A1FE-63E0CB011F4D}" type="sibTrans" cxnId="{711545E8-808E-4D37-BD36-C7749078E4C3}">
      <dgm:prSet/>
      <dgm:spPr/>
      <dgm:t>
        <a:bodyPr/>
        <a:lstStyle/>
        <a:p>
          <a:endParaRPr lang="zh-CN" altLang="en-US"/>
        </a:p>
      </dgm:t>
    </dgm:pt>
    <dgm:pt modelId="{A4995D03-A7E0-46B9-A7D8-E2B293BFAAF8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Control Decision</a:t>
          </a:r>
          <a:endParaRPr lang="zh-CN" altLang="en-US" sz="1600" dirty="0"/>
        </a:p>
      </dgm:t>
    </dgm:pt>
    <dgm:pt modelId="{EA90608B-3928-4F34-999B-ED36C080A56E}" type="parTrans" cxnId="{FC0542D7-A52C-4465-B53F-D04860AE2E00}">
      <dgm:prSet/>
      <dgm:spPr/>
      <dgm:t>
        <a:bodyPr/>
        <a:lstStyle/>
        <a:p>
          <a:endParaRPr lang="zh-CN" altLang="en-US"/>
        </a:p>
      </dgm:t>
    </dgm:pt>
    <dgm:pt modelId="{15D5668B-4F61-45B1-AE3B-5441168561B3}" type="sibTrans" cxnId="{FC0542D7-A52C-4465-B53F-D04860AE2E00}">
      <dgm:prSet/>
      <dgm:spPr/>
      <dgm:t>
        <a:bodyPr/>
        <a:lstStyle/>
        <a:p>
          <a:endParaRPr lang="zh-CN" altLang="en-US"/>
        </a:p>
      </dgm:t>
    </dgm:pt>
    <dgm:pt modelId="{E106814B-C580-4EE0-90FD-8BCF8A52A38F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Perception</a:t>
          </a:r>
          <a:endParaRPr lang="zh-CN" altLang="en-US" sz="1600" dirty="0"/>
        </a:p>
      </dgm:t>
    </dgm:pt>
    <dgm:pt modelId="{55DB2B7C-093E-4ED5-A3B8-B6AFE037BE2D}" type="parTrans" cxnId="{0F41F29A-EBD2-48CB-83CC-0DA1B1769DC9}">
      <dgm:prSet/>
      <dgm:spPr/>
      <dgm:t>
        <a:bodyPr/>
        <a:lstStyle/>
        <a:p>
          <a:endParaRPr lang="zh-CN" altLang="en-US"/>
        </a:p>
      </dgm:t>
    </dgm:pt>
    <dgm:pt modelId="{57B98DA6-9A5A-414A-9C26-A1F1CD08A61D}" type="sibTrans" cxnId="{0F41F29A-EBD2-48CB-83CC-0DA1B1769DC9}">
      <dgm:prSet/>
      <dgm:spPr/>
      <dgm:t>
        <a:bodyPr/>
        <a:lstStyle/>
        <a:p>
          <a:endParaRPr lang="zh-CN" altLang="en-US"/>
        </a:p>
      </dgm:t>
    </dgm:pt>
    <dgm:pt modelId="{1A6A3211-33A0-40B4-8090-B8305F8572F3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Vehicle with ADS</a:t>
          </a:r>
          <a:endParaRPr lang="zh-CN" altLang="en-US" sz="1600" dirty="0"/>
        </a:p>
      </dgm:t>
    </dgm:pt>
    <dgm:pt modelId="{59C8A1BF-3946-4D2E-885F-D7AA363123EE}" type="parTrans" cxnId="{B7F037FE-D549-4880-9402-6586C42D22AA}">
      <dgm:prSet/>
      <dgm:spPr/>
      <dgm:t>
        <a:bodyPr/>
        <a:lstStyle/>
        <a:p>
          <a:endParaRPr lang="zh-CN" altLang="en-US"/>
        </a:p>
      </dgm:t>
    </dgm:pt>
    <dgm:pt modelId="{D3536E80-3A02-45B6-8F01-4C2D2BBDD0F1}" type="sibTrans" cxnId="{B7F037FE-D549-4880-9402-6586C42D22AA}">
      <dgm:prSet/>
      <dgm:spPr/>
      <dgm:t>
        <a:bodyPr/>
        <a:lstStyle/>
        <a:p>
          <a:endParaRPr lang="zh-CN" altLang="en-US"/>
        </a:p>
      </dgm:t>
    </dgm:pt>
    <dgm:pt modelId="{6D4B0273-2B74-4B7C-BBFE-7F55CDEFB46D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Vehicle Dynamic</a:t>
          </a:r>
          <a:endParaRPr lang="zh-CN" altLang="en-US" sz="1600" dirty="0"/>
        </a:p>
      </dgm:t>
    </dgm:pt>
    <dgm:pt modelId="{8103896D-55A3-43E9-B121-64705D539BF3}" type="parTrans" cxnId="{E34F370C-63A5-4EA2-AF1E-EFCD71CDA46A}">
      <dgm:prSet/>
      <dgm:spPr/>
      <dgm:t>
        <a:bodyPr/>
        <a:lstStyle/>
        <a:p>
          <a:endParaRPr lang="zh-CN" altLang="en-US"/>
        </a:p>
      </dgm:t>
    </dgm:pt>
    <dgm:pt modelId="{42DBE055-AD67-42A0-B6C6-2FE1438DB1FE}" type="sibTrans" cxnId="{E34F370C-63A5-4EA2-AF1E-EFCD71CDA46A}">
      <dgm:prSet/>
      <dgm:spPr/>
      <dgm:t>
        <a:bodyPr/>
        <a:lstStyle/>
        <a:p>
          <a:endParaRPr lang="zh-CN" altLang="en-US"/>
        </a:p>
      </dgm:t>
    </dgm:pt>
    <dgm:pt modelId="{651737B7-8A6D-4062-ABDE-D39B740FA75A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Site Reconstruction instead of responsibility Analysis </a:t>
          </a:r>
          <a:endParaRPr lang="zh-CN" altLang="en-US" sz="1600" dirty="0"/>
        </a:p>
      </dgm:t>
    </dgm:pt>
    <dgm:pt modelId="{1AA1B461-B99A-47D9-ACB2-8F776A9E16CF}" type="parTrans" cxnId="{8521DBB1-B56D-4060-BE6D-B837EA05B5EE}">
      <dgm:prSet/>
      <dgm:spPr/>
      <dgm:t>
        <a:bodyPr/>
        <a:lstStyle/>
        <a:p>
          <a:endParaRPr lang="zh-CN" altLang="en-US"/>
        </a:p>
      </dgm:t>
    </dgm:pt>
    <dgm:pt modelId="{C7BEC909-9C47-4335-8B22-ECEA6021C3AD}" type="sibTrans" cxnId="{8521DBB1-B56D-4060-BE6D-B837EA05B5EE}">
      <dgm:prSet/>
      <dgm:spPr/>
      <dgm:t>
        <a:bodyPr/>
        <a:lstStyle/>
        <a:p>
          <a:endParaRPr lang="zh-CN" altLang="en-US"/>
        </a:p>
      </dgm:t>
    </dgm:pt>
    <dgm:pt modelId="{1CA57E50-34C4-434A-B6B3-038E1EF00198}">
      <dgm:prSet phldrT="[文本]" custT="1"/>
      <dgm:spPr>
        <a:solidFill>
          <a:srgbClr val="376092"/>
        </a:solidFill>
      </dgm:spPr>
      <dgm:t>
        <a:bodyPr/>
        <a:lstStyle/>
        <a:p>
          <a:r>
            <a:rPr lang="en-US" altLang="zh-CN" sz="1600" dirty="0"/>
            <a:t>Responsibility analysis</a:t>
          </a:r>
          <a:endParaRPr lang="zh-CN" altLang="en-US" sz="1600" dirty="0"/>
        </a:p>
      </dgm:t>
    </dgm:pt>
    <dgm:pt modelId="{2D7A3EE3-70EF-4D8B-B5E9-A33D4BF27139}" type="parTrans" cxnId="{4B8FB6BA-5ACA-4ED8-B77A-C667D1B1CC88}">
      <dgm:prSet/>
      <dgm:spPr/>
      <dgm:t>
        <a:bodyPr/>
        <a:lstStyle/>
        <a:p>
          <a:endParaRPr lang="zh-CN" altLang="en-US"/>
        </a:p>
      </dgm:t>
    </dgm:pt>
    <dgm:pt modelId="{F16EF67D-B547-45E7-A5AA-6149B7EB533B}" type="sibTrans" cxnId="{4B8FB6BA-5ACA-4ED8-B77A-C667D1B1CC88}">
      <dgm:prSet/>
      <dgm:spPr/>
      <dgm:t>
        <a:bodyPr/>
        <a:lstStyle/>
        <a:p>
          <a:endParaRPr lang="zh-CN" altLang="en-US"/>
        </a:p>
      </dgm:t>
    </dgm:pt>
    <dgm:pt modelId="{46BB532D-D29B-4D98-AB2C-657DF71176EE}" type="pres">
      <dgm:prSet presAssocID="{BEFB90FA-97CE-4D44-9FA4-C15377E0662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D97F3E2-763B-4ADA-9918-5F666CB834F4}" type="pres">
      <dgm:prSet presAssocID="{E5C27FFD-08B0-4872-89AA-DE30D842450E}" presName="vertOne" presStyleCnt="0"/>
      <dgm:spPr/>
    </dgm:pt>
    <dgm:pt modelId="{E2A11086-83D0-4409-A741-24EB0BEB5A23}" type="pres">
      <dgm:prSet presAssocID="{E5C27FFD-08B0-4872-89AA-DE30D842450E}" presName="txOne" presStyleLbl="node0" presStyleIdx="0" presStyleCnt="2" custScaleY="41494">
        <dgm:presLayoutVars>
          <dgm:chPref val="3"/>
        </dgm:presLayoutVars>
      </dgm:prSet>
      <dgm:spPr/>
    </dgm:pt>
    <dgm:pt modelId="{BDFA5D5B-A0EC-48A4-A565-7B00ACA9A263}" type="pres">
      <dgm:prSet presAssocID="{E5C27FFD-08B0-4872-89AA-DE30D842450E}" presName="parTransOne" presStyleCnt="0"/>
      <dgm:spPr/>
    </dgm:pt>
    <dgm:pt modelId="{BDA94AAC-7FF8-49EA-B49A-3232F6900E9E}" type="pres">
      <dgm:prSet presAssocID="{E5C27FFD-08B0-4872-89AA-DE30D842450E}" presName="horzOne" presStyleCnt="0"/>
      <dgm:spPr/>
    </dgm:pt>
    <dgm:pt modelId="{E464432E-859F-4D6A-99DC-59086D00A8DA}" type="pres">
      <dgm:prSet presAssocID="{651737B7-8A6D-4062-ABDE-D39B740FA75A}" presName="vertTwo" presStyleCnt="0"/>
      <dgm:spPr/>
    </dgm:pt>
    <dgm:pt modelId="{E9A4C831-455D-4533-899A-E13E22FD6285}" type="pres">
      <dgm:prSet presAssocID="{651737B7-8A6D-4062-ABDE-D39B740FA75A}" presName="txTwo" presStyleLbl="node2" presStyleIdx="0" presStyleCnt="2">
        <dgm:presLayoutVars>
          <dgm:chPref val="3"/>
        </dgm:presLayoutVars>
      </dgm:prSet>
      <dgm:spPr/>
    </dgm:pt>
    <dgm:pt modelId="{052E7046-0841-4032-BB22-5E20D5FD2321}" type="pres">
      <dgm:prSet presAssocID="{651737B7-8A6D-4062-ABDE-D39B740FA75A}" presName="parTransTwo" presStyleCnt="0"/>
      <dgm:spPr/>
    </dgm:pt>
    <dgm:pt modelId="{A0895942-44B3-472B-8C1B-48B23BFDF9F7}" type="pres">
      <dgm:prSet presAssocID="{651737B7-8A6D-4062-ABDE-D39B740FA75A}" presName="horzTwo" presStyleCnt="0"/>
      <dgm:spPr/>
    </dgm:pt>
    <dgm:pt modelId="{06737B75-55A6-4DA1-9024-FFC04A0BD020}" type="pres">
      <dgm:prSet presAssocID="{6D4B0273-2B74-4B7C-BBFE-7F55CDEFB46D}" presName="vertThree" presStyleCnt="0"/>
      <dgm:spPr/>
    </dgm:pt>
    <dgm:pt modelId="{5D393B22-088C-4BE6-9E05-81ADEF605ECF}" type="pres">
      <dgm:prSet presAssocID="{6D4B0273-2B74-4B7C-BBFE-7F55CDEFB46D}" presName="txThree" presStyleLbl="node3" presStyleIdx="0" presStyleCnt="4">
        <dgm:presLayoutVars>
          <dgm:chPref val="3"/>
        </dgm:presLayoutVars>
      </dgm:prSet>
      <dgm:spPr/>
    </dgm:pt>
    <dgm:pt modelId="{5B594DC1-EB51-4B67-AC9D-71AE88E1EB34}" type="pres">
      <dgm:prSet presAssocID="{6D4B0273-2B74-4B7C-BBFE-7F55CDEFB46D}" presName="horzThree" presStyleCnt="0"/>
      <dgm:spPr/>
    </dgm:pt>
    <dgm:pt modelId="{C785E511-1E4E-4B7F-AE52-7AF8029896D9}" type="pres">
      <dgm:prSet presAssocID="{3B94D8DF-7FB2-45FE-B48F-51086639A2F6}" presName="sibSpaceOne" presStyleCnt="0"/>
      <dgm:spPr/>
    </dgm:pt>
    <dgm:pt modelId="{A5ADE62E-6626-437D-AF20-E0C35682205B}" type="pres">
      <dgm:prSet presAssocID="{1A6A3211-33A0-40B4-8090-B8305F8572F3}" presName="vertOne" presStyleCnt="0"/>
      <dgm:spPr/>
    </dgm:pt>
    <dgm:pt modelId="{2FFF5FDC-6159-4D78-83A1-501A1ACB8B72}" type="pres">
      <dgm:prSet presAssocID="{1A6A3211-33A0-40B4-8090-B8305F8572F3}" presName="txOne" presStyleLbl="node0" presStyleIdx="1" presStyleCnt="2" custScaleY="41494">
        <dgm:presLayoutVars>
          <dgm:chPref val="3"/>
        </dgm:presLayoutVars>
      </dgm:prSet>
      <dgm:spPr/>
    </dgm:pt>
    <dgm:pt modelId="{106E4DA2-B7F0-49FF-851B-B4183935CC0E}" type="pres">
      <dgm:prSet presAssocID="{1A6A3211-33A0-40B4-8090-B8305F8572F3}" presName="parTransOne" presStyleCnt="0"/>
      <dgm:spPr/>
    </dgm:pt>
    <dgm:pt modelId="{5107F740-2074-4B67-BA50-6F610FC6E0CD}" type="pres">
      <dgm:prSet presAssocID="{1A6A3211-33A0-40B4-8090-B8305F8572F3}" presName="horzOne" presStyleCnt="0"/>
      <dgm:spPr/>
    </dgm:pt>
    <dgm:pt modelId="{7A4069F5-82CE-4A20-A87B-EF60A3E8057E}" type="pres">
      <dgm:prSet presAssocID="{1CA57E50-34C4-434A-B6B3-038E1EF00198}" presName="vertTwo" presStyleCnt="0"/>
      <dgm:spPr/>
    </dgm:pt>
    <dgm:pt modelId="{4D8B3691-7022-480F-8569-BA509A8D6EE5}" type="pres">
      <dgm:prSet presAssocID="{1CA57E50-34C4-434A-B6B3-038E1EF00198}" presName="txTwo" presStyleLbl="node2" presStyleIdx="1" presStyleCnt="2">
        <dgm:presLayoutVars>
          <dgm:chPref val="3"/>
        </dgm:presLayoutVars>
      </dgm:prSet>
      <dgm:spPr/>
    </dgm:pt>
    <dgm:pt modelId="{4DD45BFB-764D-40FD-902C-8B8EC58E3DEE}" type="pres">
      <dgm:prSet presAssocID="{1CA57E50-34C4-434A-B6B3-038E1EF00198}" presName="parTransTwo" presStyleCnt="0"/>
      <dgm:spPr/>
    </dgm:pt>
    <dgm:pt modelId="{7E6C84BF-B319-4710-B14B-C59CC83262C9}" type="pres">
      <dgm:prSet presAssocID="{1CA57E50-34C4-434A-B6B3-038E1EF00198}" presName="horzTwo" presStyleCnt="0"/>
      <dgm:spPr/>
    </dgm:pt>
    <dgm:pt modelId="{DBF1F53B-F93E-493C-B166-57F63351796B}" type="pres">
      <dgm:prSet presAssocID="{FED50B97-AB9A-4665-9E41-41EF4DDCC2CB}" presName="vertThree" presStyleCnt="0"/>
      <dgm:spPr/>
    </dgm:pt>
    <dgm:pt modelId="{8332E42E-5E77-406C-B973-3099CF4CFBE4}" type="pres">
      <dgm:prSet presAssocID="{FED50B97-AB9A-4665-9E41-41EF4DDCC2CB}" presName="txThree" presStyleLbl="node3" presStyleIdx="1" presStyleCnt="4">
        <dgm:presLayoutVars>
          <dgm:chPref val="3"/>
        </dgm:presLayoutVars>
      </dgm:prSet>
      <dgm:spPr/>
    </dgm:pt>
    <dgm:pt modelId="{192938CE-C74F-4C70-A3FA-120F43258939}" type="pres">
      <dgm:prSet presAssocID="{FED50B97-AB9A-4665-9E41-41EF4DDCC2CB}" presName="horzThree" presStyleCnt="0"/>
      <dgm:spPr/>
    </dgm:pt>
    <dgm:pt modelId="{010615E6-7D75-4D29-8759-E804259ACDCA}" type="pres">
      <dgm:prSet presAssocID="{F51393FD-4930-4DB1-A1FE-63E0CB011F4D}" presName="sibSpaceThree" presStyleCnt="0"/>
      <dgm:spPr/>
    </dgm:pt>
    <dgm:pt modelId="{0B942BF9-7EBB-4344-9CE6-8DEFDE86B13C}" type="pres">
      <dgm:prSet presAssocID="{A4995D03-A7E0-46B9-A7D8-E2B293BFAAF8}" presName="vertThree" presStyleCnt="0"/>
      <dgm:spPr/>
    </dgm:pt>
    <dgm:pt modelId="{D9066AA3-6573-4E5B-B0A2-F7369C1705DF}" type="pres">
      <dgm:prSet presAssocID="{A4995D03-A7E0-46B9-A7D8-E2B293BFAAF8}" presName="txThree" presStyleLbl="node3" presStyleIdx="2" presStyleCnt="4">
        <dgm:presLayoutVars>
          <dgm:chPref val="3"/>
        </dgm:presLayoutVars>
      </dgm:prSet>
      <dgm:spPr/>
    </dgm:pt>
    <dgm:pt modelId="{337BBC4C-E2CA-4685-B032-6E029000668F}" type="pres">
      <dgm:prSet presAssocID="{A4995D03-A7E0-46B9-A7D8-E2B293BFAAF8}" presName="horzThree" presStyleCnt="0"/>
      <dgm:spPr/>
    </dgm:pt>
    <dgm:pt modelId="{19781337-7E04-48A7-B532-025B78BF3C5D}" type="pres">
      <dgm:prSet presAssocID="{15D5668B-4F61-45B1-AE3B-5441168561B3}" presName="sibSpaceThree" presStyleCnt="0"/>
      <dgm:spPr/>
    </dgm:pt>
    <dgm:pt modelId="{ABEC069B-5A77-43E5-834F-3D48C8E9D6C7}" type="pres">
      <dgm:prSet presAssocID="{E106814B-C580-4EE0-90FD-8BCF8A52A38F}" presName="vertThree" presStyleCnt="0"/>
      <dgm:spPr/>
    </dgm:pt>
    <dgm:pt modelId="{6EB161D2-736A-4F2A-90C8-61F041A8B0E7}" type="pres">
      <dgm:prSet presAssocID="{E106814B-C580-4EE0-90FD-8BCF8A52A38F}" presName="txThree" presStyleLbl="node3" presStyleIdx="3" presStyleCnt="4">
        <dgm:presLayoutVars>
          <dgm:chPref val="3"/>
        </dgm:presLayoutVars>
      </dgm:prSet>
      <dgm:spPr/>
    </dgm:pt>
    <dgm:pt modelId="{F510F2A7-178A-48EB-9F66-4D1A24FC70D5}" type="pres">
      <dgm:prSet presAssocID="{E106814B-C580-4EE0-90FD-8BCF8A52A38F}" presName="horzThree" presStyleCnt="0"/>
      <dgm:spPr/>
    </dgm:pt>
  </dgm:ptLst>
  <dgm:cxnLst>
    <dgm:cxn modelId="{6D7E4304-3D92-4943-8EC9-0F8AA040B6B9}" type="presOf" srcId="{BEFB90FA-97CE-4D44-9FA4-C15377E0662E}" destId="{46BB532D-D29B-4D98-AB2C-657DF71176EE}" srcOrd="0" destOrd="0" presId="urn:microsoft.com/office/officeart/2005/8/layout/hierarchy4"/>
    <dgm:cxn modelId="{E34F370C-63A5-4EA2-AF1E-EFCD71CDA46A}" srcId="{651737B7-8A6D-4062-ABDE-D39B740FA75A}" destId="{6D4B0273-2B74-4B7C-BBFE-7F55CDEFB46D}" srcOrd="0" destOrd="0" parTransId="{8103896D-55A3-43E9-B121-64705D539BF3}" sibTransId="{42DBE055-AD67-42A0-B6C6-2FE1438DB1FE}"/>
    <dgm:cxn modelId="{69B97037-55DB-42F5-AFCB-10C33D41EB16}" type="presOf" srcId="{1CA57E50-34C4-434A-B6B3-038E1EF00198}" destId="{4D8B3691-7022-480F-8569-BA509A8D6EE5}" srcOrd="0" destOrd="0" presId="urn:microsoft.com/office/officeart/2005/8/layout/hierarchy4"/>
    <dgm:cxn modelId="{587B456B-5562-4C89-B710-89F95F6388B6}" type="presOf" srcId="{1A6A3211-33A0-40B4-8090-B8305F8572F3}" destId="{2FFF5FDC-6159-4D78-83A1-501A1ACB8B72}" srcOrd="0" destOrd="0" presId="urn:microsoft.com/office/officeart/2005/8/layout/hierarchy4"/>
    <dgm:cxn modelId="{7E8F3171-6267-4365-B3A3-BA3E6465D071}" srcId="{BEFB90FA-97CE-4D44-9FA4-C15377E0662E}" destId="{E5C27FFD-08B0-4872-89AA-DE30D842450E}" srcOrd="0" destOrd="0" parTransId="{D4D2DF63-375E-4E90-A5F7-CFC02B3BFFA0}" sibTransId="{3B94D8DF-7FB2-45FE-B48F-51086639A2F6}"/>
    <dgm:cxn modelId="{39045077-3717-4774-AAFC-F2871AF80513}" type="presOf" srcId="{651737B7-8A6D-4062-ABDE-D39B740FA75A}" destId="{E9A4C831-455D-4533-899A-E13E22FD6285}" srcOrd="0" destOrd="0" presId="urn:microsoft.com/office/officeart/2005/8/layout/hierarchy4"/>
    <dgm:cxn modelId="{51F63285-2ECF-4BDF-A993-5F6208409B57}" type="presOf" srcId="{A4995D03-A7E0-46B9-A7D8-E2B293BFAAF8}" destId="{D9066AA3-6573-4E5B-B0A2-F7369C1705DF}" srcOrd="0" destOrd="0" presId="urn:microsoft.com/office/officeart/2005/8/layout/hierarchy4"/>
    <dgm:cxn modelId="{2CC82288-DE1C-46A4-9626-AB6DB1157EC1}" type="presOf" srcId="{FED50B97-AB9A-4665-9E41-41EF4DDCC2CB}" destId="{8332E42E-5E77-406C-B973-3099CF4CFBE4}" srcOrd="0" destOrd="0" presId="urn:microsoft.com/office/officeart/2005/8/layout/hierarchy4"/>
    <dgm:cxn modelId="{0F41F29A-EBD2-48CB-83CC-0DA1B1769DC9}" srcId="{1CA57E50-34C4-434A-B6B3-038E1EF00198}" destId="{E106814B-C580-4EE0-90FD-8BCF8A52A38F}" srcOrd="2" destOrd="0" parTransId="{55DB2B7C-093E-4ED5-A3B8-B6AFE037BE2D}" sibTransId="{57B98DA6-9A5A-414A-9C26-A1F1CD08A61D}"/>
    <dgm:cxn modelId="{8521DBB1-B56D-4060-BE6D-B837EA05B5EE}" srcId="{E5C27FFD-08B0-4872-89AA-DE30D842450E}" destId="{651737B7-8A6D-4062-ABDE-D39B740FA75A}" srcOrd="0" destOrd="0" parTransId="{1AA1B461-B99A-47D9-ACB2-8F776A9E16CF}" sibTransId="{C7BEC909-9C47-4335-8B22-ECEA6021C3AD}"/>
    <dgm:cxn modelId="{4B8FB6BA-5ACA-4ED8-B77A-C667D1B1CC88}" srcId="{1A6A3211-33A0-40B4-8090-B8305F8572F3}" destId="{1CA57E50-34C4-434A-B6B3-038E1EF00198}" srcOrd="0" destOrd="0" parTransId="{2D7A3EE3-70EF-4D8B-B5E9-A33D4BF27139}" sibTransId="{F16EF67D-B547-45E7-A5AA-6149B7EB533B}"/>
    <dgm:cxn modelId="{2C147CC8-FE47-4A49-A8A3-014393E9EFD5}" type="presOf" srcId="{6D4B0273-2B74-4B7C-BBFE-7F55CDEFB46D}" destId="{5D393B22-088C-4BE6-9E05-81ADEF605ECF}" srcOrd="0" destOrd="0" presId="urn:microsoft.com/office/officeart/2005/8/layout/hierarchy4"/>
    <dgm:cxn modelId="{FC0542D7-A52C-4465-B53F-D04860AE2E00}" srcId="{1CA57E50-34C4-434A-B6B3-038E1EF00198}" destId="{A4995D03-A7E0-46B9-A7D8-E2B293BFAAF8}" srcOrd="1" destOrd="0" parTransId="{EA90608B-3928-4F34-999B-ED36C080A56E}" sibTransId="{15D5668B-4F61-45B1-AE3B-5441168561B3}"/>
    <dgm:cxn modelId="{711545E8-808E-4D37-BD36-C7749078E4C3}" srcId="{1CA57E50-34C4-434A-B6B3-038E1EF00198}" destId="{FED50B97-AB9A-4665-9E41-41EF4DDCC2CB}" srcOrd="0" destOrd="0" parTransId="{E6201678-82AC-4A08-9CB9-F2EFEB3C9ECD}" sibTransId="{F51393FD-4930-4DB1-A1FE-63E0CB011F4D}"/>
    <dgm:cxn modelId="{F3FB4FEB-0DED-44CB-BF22-BF23CB27EF4D}" type="presOf" srcId="{E106814B-C580-4EE0-90FD-8BCF8A52A38F}" destId="{6EB161D2-736A-4F2A-90C8-61F041A8B0E7}" srcOrd="0" destOrd="0" presId="urn:microsoft.com/office/officeart/2005/8/layout/hierarchy4"/>
    <dgm:cxn modelId="{7C93F7EB-63FE-494F-B1BF-63C33D1E8C8F}" type="presOf" srcId="{E5C27FFD-08B0-4872-89AA-DE30D842450E}" destId="{E2A11086-83D0-4409-A741-24EB0BEB5A23}" srcOrd="0" destOrd="0" presId="urn:microsoft.com/office/officeart/2005/8/layout/hierarchy4"/>
    <dgm:cxn modelId="{B7F037FE-D549-4880-9402-6586C42D22AA}" srcId="{BEFB90FA-97CE-4D44-9FA4-C15377E0662E}" destId="{1A6A3211-33A0-40B4-8090-B8305F8572F3}" srcOrd="1" destOrd="0" parTransId="{59C8A1BF-3946-4D2E-885F-D7AA363123EE}" sibTransId="{D3536E80-3A02-45B6-8F01-4C2D2BBDD0F1}"/>
    <dgm:cxn modelId="{02ADF518-0C8F-42FB-9D65-DBDC47282CC2}" type="presParOf" srcId="{46BB532D-D29B-4D98-AB2C-657DF71176EE}" destId="{8D97F3E2-763B-4ADA-9918-5F666CB834F4}" srcOrd="0" destOrd="0" presId="urn:microsoft.com/office/officeart/2005/8/layout/hierarchy4"/>
    <dgm:cxn modelId="{CDDFDE05-F99D-4F4B-88C2-857B34588BFC}" type="presParOf" srcId="{8D97F3E2-763B-4ADA-9918-5F666CB834F4}" destId="{E2A11086-83D0-4409-A741-24EB0BEB5A23}" srcOrd="0" destOrd="0" presId="urn:microsoft.com/office/officeart/2005/8/layout/hierarchy4"/>
    <dgm:cxn modelId="{54687C04-E871-4332-B722-E04D84AAD766}" type="presParOf" srcId="{8D97F3E2-763B-4ADA-9918-5F666CB834F4}" destId="{BDFA5D5B-A0EC-48A4-A565-7B00ACA9A263}" srcOrd="1" destOrd="0" presId="urn:microsoft.com/office/officeart/2005/8/layout/hierarchy4"/>
    <dgm:cxn modelId="{D5BD42D9-FD3B-4ADD-B3B0-50419C9B6669}" type="presParOf" srcId="{8D97F3E2-763B-4ADA-9918-5F666CB834F4}" destId="{BDA94AAC-7FF8-49EA-B49A-3232F6900E9E}" srcOrd="2" destOrd="0" presId="urn:microsoft.com/office/officeart/2005/8/layout/hierarchy4"/>
    <dgm:cxn modelId="{75F93C30-CA3F-4FE2-95A2-95AA922C9260}" type="presParOf" srcId="{BDA94AAC-7FF8-49EA-B49A-3232F6900E9E}" destId="{E464432E-859F-4D6A-99DC-59086D00A8DA}" srcOrd="0" destOrd="0" presId="urn:microsoft.com/office/officeart/2005/8/layout/hierarchy4"/>
    <dgm:cxn modelId="{404E3326-EA08-4975-A38C-7E46BED83729}" type="presParOf" srcId="{E464432E-859F-4D6A-99DC-59086D00A8DA}" destId="{E9A4C831-455D-4533-899A-E13E22FD6285}" srcOrd="0" destOrd="0" presId="urn:microsoft.com/office/officeart/2005/8/layout/hierarchy4"/>
    <dgm:cxn modelId="{711A95EB-77DA-47FA-ABC4-ABDCADE01F83}" type="presParOf" srcId="{E464432E-859F-4D6A-99DC-59086D00A8DA}" destId="{052E7046-0841-4032-BB22-5E20D5FD2321}" srcOrd="1" destOrd="0" presId="urn:microsoft.com/office/officeart/2005/8/layout/hierarchy4"/>
    <dgm:cxn modelId="{8C43A615-9BA4-4ABB-A6F6-8EDF5065B3CA}" type="presParOf" srcId="{E464432E-859F-4D6A-99DC-59086D00A8DA}" destId="{A0895942-44B3-472B-8C1B-48B23BFDF9F7}" srcOrd="2" destOrd="0" presId="urn:microsoft.com/office/officeart/2005/8/layout/hierarchy4"/>
    <dgm:cxn modelId="{C712356D-0C0A-4C24-BE8E-6D9966913A84}" type="presParOf" srcId="{A0895942-44B3-472B-8C1B-48B23BFDF9F7}" destId="{06737B75-55A6-4DA1-9024-FFC04A0BD020}" srcOrd="0" destOrd="0" presId="urn:microsoft.com/office/officeart/2005/8/layout/hierarchy4"/>
    <dgm:cxn modelId="{EE32152D-7585-41BF-8C90-10CBDDD19736}" type="presParOf" srcId="{06737B75-55A6-4DA1-9024-FFC04A0BD020}" destId="{5D393B22-088C-4BE6-9E05-81ADEF605ECF}" srcOrd="0" destOrd="0" presId="urn:microsoft.com/office/officeart/2005/8/layout/hierarchy4"/>
    <dgm:cxn modelId="{666F5EAF-27C8-406C-BCB9-0318602B9129}" type="presParOf" srcId="{06737B75-55A6-4DA1-9024-FFC04A0BD020}" destId="{5B594DC1-EB51-4B67-AC9D-71AE88E1EB34}" srcOrd="1" destOrd="0" presId="urn:microsoft.com/office/officeart/2005/8/layout/hierarchy4"/>
    <dgm:cxn modelId="{EF26AB2A-479A-47FF-AB4D-9E1EA3B8D651}" type="presParOf" srcId="{46BB532D-D29B-4D98-AB2C-657DF71176EE}" destId="{C785E511-1E4E-4B7F-AE52-7AF8029896D9}" srcOrd="1" destOrd="0" presId="urn:microsoft.com/office/officeart/2005/8/layout/hierarchy4"/>
    <dgm:cxn modelId="{95E8D2E2-BD59-4495-9E11-2C600BC602DF}" type="presParOf" srcId="{46BB532D-D29B-4D98-AB2C-657DF71176EE}" destId="{A5ADE62E-6626-437D-AF20-E0C35682205B}" srcOrd="2" destOrd="0" presId="urn:microsoft.com/office/officeart/2005/8/layout/hierarchy4"/>
    <dgm:cxn modelId="{4A0DFBD2-3941-4127-93EB-5A9BD83B0DFB}" type="presParOf" srcId="{A5ADE62E-6626-437D-AF20-E0C35682205B}" destId="{2FFF5FDC-6159-4D78-83A1-501A1ACB8B72}" srcOrd="0" destOrd="0" presId="urn:microsoft.com/office/officeart/2005/8/layout/hierarchy4"/>
    <dgm:cxn modelId="{B7561C5D-4D42-4AC5-BB4B-FC0DFF9D3800}" type="presParOf" srcId="{A5ADE62E-6626-437D-AF20-E0C35682205B}" destId="{106E4DA2-B7F0-49FF-851B-B4183935CC0E}" srcOrd="1" destOrd="0" presId="urn:microsoft.com/office/officeart/2005/8/layout/hierarchy4"/>
    <dgm:cxn modelId="{B3732B92-A90B-4D17-BF77-ADEE9B9CCFD5}" type="presParOf" srcId="{A5ADE62E-6626-437D-AF20-E0C35682205B}" destId="{5107F740-2074-4B67-BA50-6F610FC6E0CD}" srcOrd="2" destOrd="0" presId="urn:microsoft.com/office/officeart/2005/8/layout/hierarchy4"/>
    <dgm:cxn modelId="{9E75CB5C-7417-433A-BBFC-61954B824A44}" type="presParOf" srcId="{5107F740-2074-4B67-BA50-6F610FC6E0CD}" destId="{7A4069F5-82CE-4A20-A87B-EF60A3E8057E}" srcOrd="0" destOrd="0" presId="urn:microsoft.com/office/officeart/2005/8/layout/hierarchy4"/>
    <dgm:cxn modelId="{1FC7755A-C7F2-4711-A739-52930088DC71}" type="presParOf" srcId="{7A4069F5-82CE-4A20-A87B-EF60A3E8057E}" destId="{4D8B3691-7022-480F-8569-BA509A8D6EE5}" srcOrd="0" destOrd="0" presId="urn:microsoft.com/office/officeart/2005/8/layout/hierarchy4"/>
    <dgm:cxn modelId="{2131C933-BA1F-4336-BA64-59DC5D2A9416}" type="presParOf" srcId="{7A4069F5-82CE-4A20-A87B-EF60A3E8057E}" destId="{4DD45BFB-764D-40FD-902C-8B8EC58E3DEE}" srcOrd="1" destOrd="0" presId="urn:microsoft.com/office/officeart/2005/8/layout/hierarchy4"/>
    <dgm:cxn modelId="{5A035803-5336-4DE7-9E0E-A452306DD054}" type="presParOf" srcId="{7A4069F5-82CE-4A20-A87B-EF60A3E8057E}" destId="{7E6C84BF-B319-4710-B14B-C59CC83262C9}" srcOrd="2" destOrd="0" presId="urn:microsoft.com/office/officeart/2005/8/layout/hierarchy4"/>
    <dgm:cxn modelId="{BB55D4D1-CD08-4DBF-9C36-8113C3C4732F}" type="presParOf" srcId="{7E6C84BF-B319-4710-B14B-C59CC83262C9}" destId="{DBF1F53B-F93E-493C-B166-57F63351796B}" srcOrd="0" destOrd="0" presId="urn:microsoft.com/office/officeart/2005/8/layout/hierarchy4"/>
    <dgm:cxn modelId="{7BDFC389-5C9E-4C4F-8561-06A495270289}" type="presParOf" srcId="{DBF1F53B-F93E-493C-B166-57F63351796B}" destId="{8332E42E-5E77-406C-B973-3099CF4CFBE4}" srcOrd="0" destOrd="0" presId="urn:microsoft.com/office/officeart/2005/8/layout/hierarchy4"/>
    <dgm:cxn modelId="{D395BD66-C6E7-4DB8-9E00-5A7F5BA958D9}" type="presParOf" srcId="{DBF1F53B-F93E-493C-B166-57F63351796B}" destId="{192938CE-C74F-4C70-A3FA-120F43258939}" srcOrd="1" destOrd="0" presId="urn:microsoft.com/office/officeart/2005/8/layout/hierarchy4"/>
    <dgm:cxn modelId="{560CD44D-33B8-4D39-A581-B635284B54BF}" type="presParOf" srcId="{7E6C84BF-B319-4710-B14B-C59CC83262C9}" destId="{010615E6-7D75-4D29-8759-E804259ACDCA}" srcOrd="1" destOrd="0" presId="urn:microsoft.com/office/officeart/2005/8/layout/hierarchy4"/>
    <dgm:cxn modelId="{1D4FA7AC-3E5F-427E-9EB1-DFA8696F3062}" type="presParOf" srcId="{7E6C84BF-B319-4710-B14B-C59CC83262C9}" destId="{0B942BF9-7EBB-4344-9CE6-8DEFDE86B13C}" srcOrd="2" destOrd="0" presId="urn:microsoft.com/office/officeart/2005/8/layout/hierarchy4"/>
    <dgm:cxn modelId="{0F62FC4B-21F5-4EF9-B064-9D0BE8AD32CE}" type="presParOf" srcId="{0B942BF9-7EBB-4344-9CE6-8DEFDE86B13C}" destId="{D9066AA3-6573-4E5B-B0A2-F7369C1705DF}" srcOrd="0" destOrd="0" presId="urn:microsoft.com/office/officeart/2005/8/layout/hierarchy4"/>
    <dgm:cxn modelId="{EA262683-7A57-4B33-B294-2A00152E9CC8}" type="presParOf" srcId="{0B942BF9-7EBB-4344-9CE6-8DEFDE86B13C}" destId="{337BBC4C-E2CA-4685-B032-6E029000668F}" srcOrd="1" destOrd="0" presId="urn:microsoft.com/office/officeart/2005/8/layout/hierarchy4"/>
    <dgm:cxn modelId="{DDF949CF-2EAB-4387-B123-1D2169CC4698}" type="presParOf" srcId="{7E6C84BF-B319-4710-B14B-C59CC83262C9}" destId="{19781337-7E04-48A7-B532-025B78BF3C5D}" srcOrd="3" destOrd="0" presId="urn:microsoft.com/office/officeart/2005/8/layout/hierarchy4"/>
    <dgm:cxn modelId="{79419752-4AAC-4586-955C-E8064C7E04CA}" type="presParOf" srcId="{7E6C84BF-B319-4710-B14B-C59CC83262C9}" destId="{ABEC069B-5A77-43E5-834F-3D48C8E9D6C7}" srcOrd="4" destOrd="0" presId="urn:microsoft.com/office/officeart/2005/8/layout/hierarchy4"/>
    <dgm:cxn modelId="{4357643B-D2FB-4498-9A8F-5C825089C694}" type="presParOf" srcId="{ABEC069B-5A77-43E5-834F-3D48C8E9D6C7}" destId="{6EB161D2-736A-4F2A-90C8-61F041A8B0E7}" srcOrd="0" destOrd="0" presId="urn:microsoft.com/office/officeart/2005/8/layout/hierarchy4"/>
    <dgm:cxn modelId="{601C1FEA-FEC9-404B-90DB-D62F454C7A63}" type="presParOf" srcId="{ABEC069B-5A77-43E5-834F-3D48C8E9D6C7}" destId="{F510F2A7-178A-48EB-9F66-4D1A24FC70D5}" srcOrd="1" destOrd="0" presId="urn:microsoft.com/office/officeart/2005/8/layout/hierarchy4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32D03B-B506-47A8-811F-CD36324C2B70}" type="doc">
      <dgm:prSet loTypeId="urn:microsoft.com/office/officeart/2005/8/layout/hierarchy3#1" loCatId="hierarchy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zh-CN" altLang="en-US"/>
        </a:p>
      </dgm:t>
    </dgm:pt>
    <dgm:pt modelId="{573151C5-468A-4A1C-9FBA-71105ADDAA35}">
      <dgm:prSet phldrT="[文本]"/>
      <dgm:spPr>
        <a:solidFill>
          <a:srgbClr val="376092"/>
        </a:solidFill>
      </dgm:spPr>
      <dgm:t>
        <a:bodyPr/>
        <a:lstStyle/>
        <a:p>
          <a:r>
            <a:rPr lang="en-US" altLang="en-US" dirty="0"/>
            <a:t>Perception</a:t>
          </a:r>
          <a:endParaRPr lang="zh-CN" altLang="en-US" dirty="0"/>
        </a:p>
      </dgm:t>
    </dgm:pt>
    <dgm:pt modelId="{2FD1E49E-3C7B-4A2A-A594-44174D41F525}" type="parTrans" cxnId="{90CADDE0-A093-4194-82B1-85AD23B1B787}">
      <dgm:prSet/>
      <dgm:spPr/>
      <dgm:t>
        <a:bodyPr/>
        <a:lstStyle/>
        <a:p>
          <a:endParaRPr lang="zh-CN" altLang="en-US"/>
        </a:p>
      </dgm:t>
    </dgm:pt>
    <dgm:pt modelId="{5D1BAD51-EEB5-4C2F-A8D7-BCDB28214371}" type="sibTrans" cxnId="{90CADDE0-A093-4194-82B1-85AD23B1B787}">
      <dgm:prSet/>
      <dgm:spPr/>
      <dgm:t>
        <a:bodyPr/>
        <a:lstStyle/>
        <a:p>
          <a:endParaRPr lang="zh-CN" altLang="en-US"/>
        </a:p>
      </dgm:t>
    </dgm:pt>
    <dgm:pt modelId="{26EEC265-9F80-4F7B-974E-F0779AC5419C}">
      <dgm:prSet phldrT="[文本]"/>
      <dgm:spPr>
        <a:solidFill>
          <a:srgbClr val="376092"/>
        </a:solidFill>
      </dgm:spPr>
      <dgm:t>
        <a:bodyPr/>
        <a:lstStyle/>
        <a:p>
          <a:r>
            <a:rPr lang="en-US" altLang="en-US" dirty="0"/>
            <a:t>Decision&amp;Control</a:t>
          </a:r>
          <a:endParaRPr lang="zh-CN" altLang="en-US" dirty="0"/>
        </a:p>
      </dgm:t>
    </dgm:pt>
    <dgm:pt modelId="{90A31CB2-C3C0-4D6E-979B-C42C6D7795D3}" type="parTrans" cxnId="{37DB599E-1681-4129-B3D7-DE2C46E45D11}">
      <dgm:prSet/>
      <dgm:spPr/>
      <dgm:t>
        <a:bodyPr/>
        <a:lstStyle/>
        <a:p>
          <a:endParaRPr lang="zh-CN" altLang="en-US"/>
        </a:p>
      </dgm:t>
    </dgm:pt>
    <dgm:pt modelId="{2CAF2474-A672-4E32-89B0-6A52BD28D629}" type="sibTrans" cxnId="{37DB599E-1681-4129-B3D7-DE2C46E45D11}">
      <dgm:prSet/>
      <dgm:spPr/>
      <dgm:t>
        <a:bodyPr/>
        <a:lstStyle/>
        <a:p>
          <a:endParaRPr lang="zh-CN" altLang="en-US"/>
        </a:p>
      </dgm:t>
    </dgm:pt>
    <dgm:pt modelId="{6A46702D-1F6A-45C2-859D-F81914393036}">
      <dgm:prSet phldrT="[文本]"/>
      <dgm:spPr>
        <a:solidFill>
          <a:srgbClr val="376092"/>
        </a:solidFill>
      </dgm:spPr>
      <dgm:t>
        <a:bodyPr/>
        <a:lstStyle/>
        <a:p>
          <a:r>
            <a:rPr lang="en-US" altLang="en-US" dirty="0"/>
            <a:t>Vehicle Dynamic</a:t>
          </a:r>
          <a:endParaRPr lang="zh-CN" altLang="en-US" dirty="0"/>
        </a:p>
      </dgm:t>
    </dgm:pt>
    <dgm:pt modelId="{EE181372-1382-4C24-9E48-D682208BC5AD}" type="parTrans" cxnId="{4EE0DE27-438C-4D9A-8D8C-F6E12188E099}">
      <dgm:prSet/>
      <dgm:spPr/>
      <dgm:t>
        <a:bodyPr/>
        <a:lstStyle/>
        <a:p>
          <a:endParaRPr lang="zh-CN" altLang="en-US"/>
        </a:p>
      </dgm:t>
    </dgm:pt>
    <dgm:pt modelId="{945F93EC-A647-49A1-AEBA-EC3E30D63139}" type="sibTrans" cxnId="{4EE0DE27-438C-4D9A-8D8C-F6E12188E099}">
      <dgm:prSet/>
      <dgm:spPr/>
      <dgm:t>
        <a:bodyPr/>
        <a:lstStyle/>
        <a:p>
          <a:endParaRPr lang="zh-CN" altLang="en-US"/>
        </a:p>
      </dgm:t>
    </dgm:pt>
    <dgm:pt modelId="{2E75FA8C-C94B-4883-A8F8-47E6DCD4D2FB}">
      <dgm:prSet phldrT="[文本]"/>
      <dgm:spPr>
        <a:solidFill>
          <a:srgbClr val="376092"/>
        </a:solidFill>
      </dgm:spPr>
      <dgm:t>
        <a:bodyPr/>
        <a:lstStyle/>
        <a:p>
          <a:r>
            <a:rPr lang="en-US" altLang="en-US" dirty="0"/>
            <a:t>State of users</a:t>
          </a:r>
          <a:endParaRPr lang="zh-CN" altLang="en-US" dirty="0"/>
        </a:p>
      </dgm:t>
    </dgm:pt>
    <dgm:pt modelId="{2B1C35E4-4A9C-4336-A3E2-7C03A8D4D16F}" type="parTrans" cxnId="{B7FCC644-E2CB-422A-8A42-A242EE052472}">
      <dgm:prSet/>
      <dgm:spPr/>
      <dgm:t>
        <a:bodyPr/>
        <a:lstStyle/>
        <a:p>
          <a:endParaRPr lang="zh-CN" altLang="en-US"/>
        </a:p>
      </dgm:t>
    </dgm:pt>
    <dgm:pt modelId="{E6FE9315-847F-4C6E-AC23-8FCDBF503CC0}" type="sibTrans" cxnId="{B7FCC644-E2CB-422A-8A42-A242EE052472}">
      <dgm:prSet/>
      <dgm:spPr/>
      <dgm:t>
        <a:bodyPr/>
        <a:lstStyle/>
        <a:p>
          <a:endParaRPr lang="zh-CN" altLang="en-US"/>
        </a:p>
      </dgm:t>
    </dgm:pt>
    <dgm:pt modelId="{E1A2B6EA-F4B4-4A02-992E-4B5D9FE5DF21}">
      <dgm:prSet phldrT="[文本]"/>
      <dgm:spPr>
        <a:solidFill>
          <a:srgbClr val="376092"/>
        </a:solidFill>
      </dgm:spPr>
      <dgm:t>
        <a:bodyPr/>
        <a:lstStyle/>
        <a:p>
          <a:r>
            <a:rPr lang="en-US" altLang="en-US" dirty="0"/>
            <a:t>Driver maneuver</a:t>
          </a:r>
          <a:endParaRPr lang="zh-CN" altLang="en-US" dirty="0"/>
        </a:p>
      </dgm:t>
    </dgm:pt>
    <dgm:pt modelId="{C688C6FF-2F95-42CD-8D8B-69C8B59293BF}" type="parTrans" cxnId="{69E5BA59-3556-43FC-9A42-B9E3EB381306}">
      <dgm:prSet/>
      <dgm:spPr/>
      <dgm:t>
        <a:bodyPr/>
        <a:lstStyle/>
        <a:p>
          <a:endParaRPr lang="zh-CN" altLang="en-US"/>
        </a:p>
      </dgm:t>
    </dgm:pt>
    <dgm:pt modelId="{BB85C6B8-C049-496F-9C17-22C04EC524EF}" type="sibTrans" cxnId="{69E5BA59-3556-43FC-9A42-B9E3EB381306}">
      <dgm:prSet/>
      <dgm:spPr/>
      <dgm:t>
        <a:bodyPr/>
        <a:lstStyle/>
        <a:p>
          <a:endParaRPr lang="zh-CN" altLang="en-US"/>
        </a:p>
      </dgm:t>
    </dgm:pt>
    <dgm:pt modelId="{CF680449-38C8-4CD4-9685-99558DC59331}">
      <dgm:prSet phldrT="[文本]"/>
      <dgm:spPr>
        <a:solidFill>
          <a:srgbClr val="376092"/>
        </a:solidFill>
      </dgm:spPr>
      <dgm:t>
        <a:bodyPr/>
        <a:lstStyle/>
        <a:p>
          <a:r>
            <a:rPr lang="en-US" altLang="zh-CN" dirty="0"/>
            <a:t>Failure</a:t>
          </a:r>
          <a:endParaRPr lang="zh-CN" altLang="en-US" dirty="0"/>
        </a:p>
      </dgm:t>
    </dgm:pt>
    <dgm:pt modelId="{5436F8BD-CC56-477B-B2D1-A84BB63C1B18}" type="parTrans" cxnId="{C7526DC4-14F2-4B08-A011-2094251DD0F1}">
      <dgm:prSet/>
      <dgm:spPr/>
      <dgm:t>
        <a:bodyPr/>
        <a:lstStyle/>
        <a:p>
          <a:endParaRPr lang="zh-CN" altLang="en-US"/>
        </a:p>
      </dgm:t>
    </dgm:pt>
    <dgm:pt modelId="{3E71A963-B982-4AB8-B76B-5A101856D5A0}" type="sibTrans" cxnId="{C7526DC4-14F2-4B08-A011-2094251DD0F1}">
      <dgm:prSet/>
      <dgm:spPr/>
      <dgm:t>
        <a:bodyPr/>
        <a:lstStyle/>
        <a:p>
          <a:endParaRPr lang="zh-CN" altLang="en-US"/>
        </a:p>
      </dgm:t>
    </dgm:pt>
    <dgm:pt modelId="{0EB641D4-937D-4A62-9F93-CFE662BC13C2}">
      <dgm:prSet phldrT="[文本]" custT="1"/>
      <dgm:spPr/>
      <dgm:t>
        <a:bodyPr/>
        <a:lstStyle/>
        <a:p>
          <a:pPr marL="0"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Safety relevent object</a:t>
          </a:r>
          <a:endParaRPr lang="zh-CN" altLang="en-US" sz="1400" kern="1200" dirty="0"/>
        </a:p>
      </dgm:t>
    </dgm:pt>
    <dgm:pt modelId="{E912D785-8F43-4C60-809B-F79A1163AE70}" type="parTrans" cxnId="{F239A38E-F816-4E3E-A6D3-D13415BEDEC7}">
      <dgm:prSet/>
      <dgm:spPr/>
      <dgm:t>
        <a:bodyPr/>
        <a:lstStyle/>
        <a:p>
          <a:endParaRPr lang="zh-CN" altLang="en-US"/>
        </a:p>
      </dgm:t>
    </dgm:pt>
    <dgm:pt modelId="{018D28DA-4205-4F6B-99EC-417424DBBC62}" type="sibTrans" cxnId="{F239A38E-F816-4E3E-A6D3-D13415BEDEC7}">
      <dgm:prSet/>
      <dgm:spPr/>
      <dgm:t>
        <a:bodyPr/>
        <a:lstStyle/>
        <a:p>
          <a:endParaRPr lang="zh-CN" altLang="en-US"/>
        </a:p>
      </dgm:t>
    </dgm:pt>
    <dgm:pt modelId="{C744DAA0-7EF4-4BAF-B094-A3EEB7E72A0A}">
      <dgm:prSet phldrT="[文本]" custT="1"/>
      <dgm:spPr/>
      <dgm:t>
        <a:bodyPr/>
        <a:lstStyle/>
        <a:p>
          <a:r>
            <a:rPr lang="en-US" altLang="en-US" sz="1400" dirty="0"/>
            <a:t>Traffic sign&amp; infrastructure</a:t>
          </a:r>
          <a:endParaRPr lang="zh-CN" altLang="en-US" sz="1400" dirty="0"/>
        </a:p>
      </dgm:t>
    </dgm:pt>
    <dgm:pt modelId="{EE93E662-E214-42E9-A3C3-074B34D6193C}" type="parTrans" cxnId="{BCB74384-EB38-4FE1-9A15-2383BEA24672}">
      <dgm:prSet/>
      <dgm:spPr/>
      <dgm:t>
        <a:bodyPr/>
        <a:lstStyle/>
        <a:p>
          <a:endParaRPr lang="zh-CN" altLang="en-US"/>
        </a:p>
      </dgm:t>
    </dgm:pt>
    <dgm:pt modelId="{195F5226-E65E-46E2-BE9A-DAD6394A465F}" type="sibTrans" cxnId="{BCB74384-EB38-4FE1-9A15-2383BEA24672}">
      <dgm:prSet/>
      <dgm:spPr/>
      <dgm:t>
        <a:bodyPr/>
        <a:lstStyle/>
        <a:p>
          <a:endParaRPr lang="zh-CN" altLang="en-US"/>
        </a:p>
      </dgm:t>
    </dgm:pt>
    <dgm:pt modelId="{1ACFCB3A-F4A9-41AB-B9D1-5E46ED85F4E6}">
      <dgm:prSet phldrT="[文本]" custT="1"/>
      <dgm:spPr/>
      <dgm:t>
        <a:bodyPr/>
        <a:lstStyle/>
        <a:p>
          <a:r>
            <a:rPr lang="en-US" altLang="en-US" sz="1400" dirty="0"/>
            <a:t>external image</a:t>
          </a:r>
          <a:endParaRPr lang="zh-CN" altLang="en-US" sz="1400" dirty="0"/>
        </a:p>
      </dgm:t>
    </dgm:pt>
    <dgm:pt modelId="{FAFE1D1F-E916-441F-AA5B-05197463D054}" type="parTrans" cxnId="{2EBC05C3-B762-48BB-931E-142C62D79AF1}">
      <dgm:prSet/>
      <dgm:spPr/>
      <dgm:t>
        <a:bodyPr/>
        <a:lstStyle/>
        <a:p>
          <a:endParaRPr lang="zh-CN" altLang="en-US"/>
        </a:p>
      </dgm:t>
    </dgm:pt>
    <dgm:pt modelId="{64F1EB98-12BA-4966-BD4B-8AA9F4561125}" type="sibTrans" cxnId="{2EBC05C3-B762-48BB-931E-142C62D79AF1}">
      <dgm:prSet/>
      <dgm:spPr/>
      <dgm:t>
        <a:bodyPr/>
        <a:lstStyle/>
        <a:p>
          <a:endParaRPr lang="zh-CN" altLang="en-US"/>
        </a:p>
      </dgm:t>
    </dgm:pt>
    <dgm:pt modelId="{D6807071-5AAB-43B0-AB60-F842C1ECC524}">
      <dgm:prSet phldrT="[文本]" custT="1"/>
      <dgm:spPr/>
      <dgm:t>
        <a:bodyPr/>
        <a:lstStyle/>
        <a:p>
          <a:pPr algn="l"/>
          <a:r>
            <a:rPr lang="en-US" altLang="zh-CN" sz="1400" dirty="0"/>
            <a:t>Lateral control decision by ADS</a:t>
          </a:r>
          <a:endParaRPr lang="zh-CN" altLang="en-US" sz="1400" dirty="0"/>
        </a:p>
      </dgm:t>
    </dgm:pt>
    <dgm:pt modelId="{9D6004A1-2C0E-4005-807F-E13750A0953C}" type="parTrans" cxnId="{7F106E0A-349A-4DF1-A723-C8144C28C7FC}">
      <dgm:prSet/>
      <dgm:spPr/>
      <dgm:t>
        <a:bodyPr/>
        <a:lstStyle/>
        <a:p>
          <a:endParaRPr lang="zh-CN" altLang="en-US"/>
        </a:p>
      </dgm:t>
    </dgm:pt>
    <dgm:pt modelId="{A97FA57C-1993-49A0-94CB-79D36CBAC90B}" type="sibTrans" cxnId="{7F106E0A-349A-4DF1-A723-C8144C28C7FC}">
      <dgm:prSet/>
      <dgm:spPr/>
      <dgm:t>
        <a:bodyPr/>
        <a:lstStyle/>
        <a:p>
          <a:endParaRPr lang="zh-CN" altLang="en-US"/>
        </a:p>
      </dgm:t>
    </dgm:pt>
    <dgm:pt modelId="{593B0FFC-AFAD-404A-86A9-B95150396123}">
      <dgm:prSet phldrT="[文本]" custT="1"/>
      <dgm:spPr/>
      <dgm:t>
        <a:bodyPr/>
        <a:lstStyle/>
        <a:p>
          <a:r>
            <a:rPr lang="en-US" altLang="zh-CN" sz="1400" dirty="0"/>
            <a:t>Other control decision by ADS</a:t>
          </a:r>
          <a:endParaRPr lang="zh-CN" altLang="en-US" sz="1400" dirty="0"/>
        </a:p>
      </dgm:t>
    </dgm:pt>
    <dgm:pt modelId="{4AB60752-1F7C-4C7E-857A-86B50661FF27}" type="parTrans" cxnId="{324B9798-B979-4238-9450-7B9A058C8A23}">
      <dgm:prSet/>
      <dgm:spPr/>
      <dgm:t>
        <a:bodyPr/>
        <a:lstStyle/>
        <a:p>
          <a:endParaRPr lang="zh-CN" altLang="en-US"/>
        </a:p>
      </dgm:t>
    </dgm:pt>
    <dgm:pt modelId="{82C419FF-1215-4FA7-93AA-8DEDA9C94F6E}" type="sibTrans" cxnId="{324B9798-B979-4238-9450-7B9A058C8A23}">
      <dgm:prSet/>
      <dgm:spPr/>
      <dgm:t>
        <a:bodyPr/>
        <a:lstStyle/>
        <a:p>
          <a:endParaRPr lang="zh-CN" altLang="en-US"/>
        </a:p>
      </dgm:t>
    </dgm:pt>
    <dgm:pt modelId="{A370E796-E6F3-4CEF-BB39-22327C7B669E}">
      <dgm:prSet phldrT="[文本]" custT="1"/>
      <dgm:spPr/>
      <dgm:t>
        <a:bodyPr/>
        <a:lstStyle/>
        <a:p>
          <a:pPr algn="l"/>
          <a:r>
            <a:rPr lang="en-US" altLang="zh-CN" sz="1400" dirty="0"/>
            <a:t>Longitudinal control decision by ADS</a:t>
          </a:r>
          <a:endParaRPr lang="zh-CN" altLang="en-US" sz="1400" dirty="0"/>
        </a:p>
      </dgm:t>
    </dgm:pt>
    <dgm:pt modelId="{3E3C38F6-226E-492B-A190-07274915A080}" type="parTrans" cxnId="{A892AECF-E144-45EA-9156-A83E00636116}">
      <dgm:prSet/>
      <dgm:spPr/>
      <dgm:t>
        <a:bodyPr/>
        <a:lstStyle/>
        <a:p>
          <a:endParaRPr lang="zh-CN" altLang="en-US"/>
        </a:p>
      </dgm:t>
    </dgm:pt>
    <dgm:pt modelId="{FCA43643-4263-420F-99B6-DB935BDE6873}" type="sibTrans" cxnId="{A892AECF-E144-45EA-9156-A83E00636116}">
      <dgm:prSet/>
      <dgm:spPr/>
      <dgm:t>
        <a:bodyPr/>
        <a:lstStyle/>
        <a:p>
          <a:endParaRPr lang="zh-CN" altLang="en-US"/>
        </a:p>
      </dgm:t>
    </dgm:pt>
    <dgm:pt modelId="{09E6BD6F-55B0-48F1-AE5D-E54C789B616A}">
      <dgm:prSet phldrT="[文本]" custT="1"/>
      <dgm:spPr/>
      <dgm:t>
        <a:bodyPr/>
        <a:lstStyle/>
        <a:p>
          <a:r>
            <a:rPr lang="en-US" altLang="en-US" sz="1100" dirty="0"/>
            <a:t>lamp state</a:t>
          </a:r>
          <a:endParaRPr lang="zh-CN" altLang="en-US" sz="1100" dirty="0"/>
        </a:p>
      </dgm:t>
    </dgm:pt>
    <dgm:pt modelId="{347970DC-7E04-458F-B12A-6AF69A626DE3}" type="parTrans" cxnId="{A4C486C8-F667-4985-92B0-EBA77A4556BD}">
      <dgm:prSet/>
      <dgm:spPr/>
      <dgm:t>
        <a:bodyPr/>
        <a:lstStyle/>
        <a:p>
          <a:endParaRPr lang="zh-CN" altLang="en-US"/>
        </a:p>
      </dgm:t>
    </dgm:pt>
    <dgm:pt modelId="{4A5EF06A-99B6-4A6A-9F30-D68FB55B1839}" type="sibTrans" cxnId="{A4C486C8-F667-4985-92B0-EBA77A4556BD}">
      <dgm:prSet/>
      <dgm:spPr/>
      <dgm:t>
        <a:bodyPr/>
        <a:lstStyle/>
        <a:p>
          <a:endParaRPr lang="zh-CN" altLang="en-US"/>
        </a:p>
      </dgm:t>
    </dgm:pt>
    <dgm:pt modelId="{19FE8B6C-E882-4DD6-9430-AC2CD5615662}">
      <dgm:prSet phldrT="[文本]" custT="1"/>
      <dgm:spPr/>
      <dgm:t>
        <a:bodyPr/>
        <a:lstStyle/>
        <a:p>
          <a:r>
            <a:rPr lang="en-US" altLang="en-US" sz="1100" dirty="0"/>
            <a:t>Windscreen wiper state</a:t>
          </a:r>
          <a:endParaRPr lang="zh-CN" altLang="en-US" sz="1100" dirty="0"/>
        </a:p>
      </dgm:t>
    </dgm:pt>
    <dgm:pt modelId="{60612C96-713D-45FB-94AC-FD969E337A3B}" type="parTrans" cxnId="{2AFB296A-BD99-41AE-8E16-D777F914BE20}">
      <dgm:prSet/>
      <dgm:spPr/>
      <dgm:t>
        <a:bodyPr/>
        <a:lstStyle/>
        <a:p>
          <a:endParaRPr lang="zh-CN" altLang="en-US"/>
        </a:p>
      </dgm:t>
    </dgm:pt>
    <dgm:pt modelId="{B53FA076-D854-47A4-B73A-8AABC02FF4DB}" type="sibTrans" cxnId="{2AFB296A-BD99-41AE-8E16-D777F914BE20}">
      <dgm:prSet/>
      <dgm:spPr/>
      <dgm:t>
        <a:bodyPr/>
        <a:lstStyle/>
        <a:p>
          <a:endParaRPr lang="zh-CN" altLang="en-US"/>
        </a:p>
      </dgm:t>
    </dgm:pt>
    <dgm:pt modelId="{810A985D-7710-4CE3-95EA-59FEE91CC6E5}">
      <dgm:prSet phldrT="[文本]" custT="1"/>
      <dgm:spPr/>
      <dgm:t>
        <a:bodyPr/>
        <a:lstStyle/>
        <a:p>
          <a:r>
            <a:rPr lang="en-US" altLang="en-US" sz="1400" dirty="0"/>
            <a:t>Driving Mode</a:t>
          </a:r>
          <a:endParaRPr lang="zh-CN" altLang="en-US" sz="1400" dirty="0"/>
        </a:p>
      </dgm:t>
    </dgm:pt>
    <dgm:pt modelId="{383F47AE-FFFF-49F6-BA92-9FFE631E50D0}" type="parTrans" cxnId="{33DF5DF2-9521-4305-8422-F334DD55076E}">
      <dgm:prSet/>
      <dgm:spPr/>
      <dgm:t>
        <a:bodyPr/>
        <a:lstStyle/>
        <a:p>
          <a:endParaRPr lang="zh-CN" altLang="en-US"/>
        </a:p>
      </dgm:t>
    </dgm:pt>
    <dgm:pt modelId="{EC9C89C1-D8E4-4971-B075-2FC776D64482}" type="sibTrans" cxnId="{33DF5DF2-9521-4305-8422-F334DD55076E}">
      <dgm:prSet/>
      <dgm:spPr/>
      <dgm:t>
        <a:bodyPr/>
        <a:lstStyle/>
        <a:p>
          <a:endParaRPr lang="zh-CN" altLang="en-US"/>
        </a:p>
      </dgm:t>
    </dgm:pt>
    <dgm:pt modelId="{34361E32-9F8C-4DFD-B0D8-2AD79BA1057A}">
      <dgm:prSet phldrT="[文本]" custT="1"/>
      <dgm:spPr/>
      <dgm:t>
        <a:bodyPr/>
        <a:lstStyle/>
        <a:p>
          <a:r>
            <a:rPr lang="en-US" altLang="zh-CN" sz="1400" dirty="0"/>
            <a:t>Velocity</a:t>
          </a:r>
          <a:endParaRPr lang="zh-CN" altLang="en-US" sz="1400" dirty="0"/>
        </a:p>
      </dgm:t>
    </dgm:pt>
    <dgm:pt modelId="{B3D3BE0F-BBE1-4A84-819C-74EDB9986608}" type="parTrans" cxnId="{E4550113-3C90-46DA-B5B3-685E79D4C50D}">
      <dgm:prSet/>
      <dgm:spPr/>
      <dgm:t>
        <a:bodyPr/>
        <a:lstStyle/>
        <a:p>
          <a:endParaRPr lang="zh-CN" altLang="en-US"/>
        </a:p>
      </dgm:t>
    </dgm:pt>
    <dgm:pt modelId="{A772E31B-A2F6-44AB-AC2E-8A3144AE096D}" type="sibTrans" cxnId="{E4550113-3C90-46DA-B5B3-685E79D4C50D}">
      <dgm:prSet/>
      <dgm:spPr/>
      <dgm:t>
        <a:bodyPr/>
        <a:lstStyle/>
        <a:p>
          <a:endParaRPr lang="zh-CN" altLang="en-US"/>
        </a:p>
      </dgm:t>
    </dgm:pt>
    <dgm:pt modelId="{D21826B0-734E-4CB0-9A07-23E17F26BCD8}">
      <dgm:prSet phldrT="[文本]" custT="1"/>
      <dgm:spPr/>
      <dgm:t>
        <a:bodyPr/>
        <a:lstStyle/>
        <a:p>
          <a:r>
            <a:rPr lang="en-US" altLang="en-US" sz="1400" dirty="0"/>
            <a:t>Lateral Acc</a:t>
          </a:r>
          <a:endParaRPr lang="zh-CN" altLang="en-US" sz="1400" dirty="0"/>
        </a:p>
      </dgm:t>
    </dgm:pt>
    <dgm:pt modelId="{B204FFD6-82D1-42CA-B651-22BCAD778814}" type="parTrans" cxnId="{6A4D05C9-A454-4384-AC6D-619C51011527}">
      <dgm:prSet/>
      <dgm:spPr/>
      <dgm:t>
        <a:bodyPr/>
        <a:lstStyle/>
        <a:p>
          <a:endParaRPr lang="zh-CN" altLang="en-US"/>
        </a:p>
      </dgm:t>
    </dgm:pt>
    <dgm:pt modelId="{F401CDD0-B423-4CDE-B4BA-8D4977497CA2}" type="sibTrans" cxnId="{6A4D05C9-A454-4384-AC6D-619C51011527}">
      <dgm:prSet/>
      <dgm:spPr/>
      <dgm:t>
        <a:bodyPr/>
        <a:lstStyle/>
        <a:p>
          <a:endParaRPr lang="zh-CN" altLang="en-US"/>
        </a:p>
      </dgm:t>
    </dgm:pt>
    <dgm:pt modelId="{0E2B9454-37CD-434B-A5D4-952132600847}">
      <dgm:prSet custT="1"/>
      <dgm:spPr/>
      <dgm:t>
        <a:bodyPr/>
        <a:lstStyle/>
        <a:p>
          <a:r>
            <a:rPr lang="en-US" altLang="en-US" sz="1400" dirty="0"/>
            <a:t>longtidunal Acc</a:t>
          </a:r>
          <a:endParaRPr lang="zh-CN" altLang="en-US" sz="1400" dirty="0"/>
        </a:p>
      </dgm:t>
    </dgm:pt>
    <dgm:pt modelId="{204A5E45-1659-4F42-91D0-82C0349A3DE7}" type="parTrans" cxnId="{7823C3FD-1BE0-4B57-B5A2-15F16F6C834B}">
      <dgm:prSet/>
      <dgm:spPr/>
      <dgm:t>
        <a:bodyPr/>
        <a:lstStyle/>
        <a:p>
          <a:endParaRPr lang="zh-CN" altLang="en-US"/>
        </a:p>
      </dgm:t>
    </dgm:pt>
    <dgm:pt modelId="{3E107362-DF42-4975-8438-A0B2920AC5FD}" type="sibTrans" cxnId="{7823C3FD-1BE0-4B57-B5A2-15F16F6C834B}">
      <dgm:prSet/>
      <dgm:spPr/>
      <dgm:t>
        <a:bodyPr/>
        <a:lstStyle/>
        <a:p>
          <a:endParaRPr lang="zh-CN" altLang="en-US"/>
        </a:p>
      </dgm:t>
    </dgm:pt>
    <dgm:pt modelId="{9A41320C-2BF3-4991-8DA6-3035952AE286}">
      <dgm:prSet custT="1"/>
      <dgm:spPr/>
      <dgm:t>
        <a:bodyPr/>
        <a:lstStyle/>
        <a:p>
          <a:r>
            <a:rPr lang="en-US" altLang="en-US" sz="1400" dirty="0"/>
            <a:t>Vehicle Euler angle(roll/ pitch/yaw)</a:t>
          </a:r>
          <a:endParaRPr lang="zh-CN" altLang="en-US" sz="1400" dirty="0"/>
        </a:p>
      </dgm:t>
    </dgm:pt>
    <dgm:pt modelId="{E2A7449D-0322-458D-AB82-6233C3E4FDB2}" type="parTrans" cxnId="{0E73083F-F8E7-4FCF-B838-ACD8FD92617F}">
      <dgm:prSet/>
      <dgm:spPr/>
      <dgm:t>
        <a:bodyPr/>
        <a:lstStyle/>
        <a:p>
          <a:endParaRPr lang="zh-CN" altLang="en-US"/>
        </a:p>
      </dgm:t>
    </dgm:pt>
    <dgm:pt modelId="{9A9AD629-FF2C-42F4-8C11-D07AD3B23211}" type="sibTrans" cxnId="{0E73083F-F8E7-4FCF-B838-ACD8FD92617F}">
      <dgm:prSet/>
      <dgm:spPr/>
      <dgm:t>
        <a:bodyPr/>
        <a:lstStyle/>
        <a:p>
          <a:endParaRPr lang="zh-CN" altLang="en-US"/>
        </a:p>
      </dgm:t>
    </dgm:pt>
    <dgm:pt modelId="{6E417894-D3B6-4818-BE6B-E0F07C82F177}">
      <dgm:prSet custT="1"/>
      <dgm:spPr/>
      <dgm:t>
        <a:bodyPr/>
        <a:lstStyle/>
        <a:p>
          <a:r>
            <a:rPr lang="en-US" altLang="en-US" sz="1400" dirty="0"/>
            <a:t>Vehicle Heading direction</a:t>
          </a:r>
          <a:endParaRPr lang="zh-CN" altLang="en-US" sz="1400" dirty="0"/>
        </a:p>
      </dgm:t>
    </dgm:pt>
    <dgm:pt modelId="{F8080EFA-8381-409B-B212-F64FC8BEE533}" type="parTrans" cxnId="{3CB1C04F-569E-4E68-911E-202237A7B346}">
      <dgm:prSet/>
      <dgm:spPr/>
      <dgm:t>
        <a:bodyPr/>
        <a:lstStyle/>
        <a:p>
          <a:endParaRPr lang="zh-CN" altLang="en-US"/>
        </a:p>
      </dgm:t>
    </dgm:pt>
    <dgm:pt modelId="{E1525D2D-5424-4194-865F-07915926DFD3}" type="sibTrans" cxnId="{3CB1C04F-569E-4E68-911E-202237A7B346}">
      <dgm:prSet/>
      <dgm:spPr/>
      <dgm:t>
        <a:bodyPr/>
        <a:lstStyle/>
        <a:p>
          <a:endParaRPr lang="zh-CN" altLang="en-US"/>
        </a:p>
      </dgm:t>
    </dgm:pt>
    <dgm:pt modelId="{7BD29814-7BA6-4586-B187-4F3F438CC2EF}">
      <dgm:prSet phldrT="[文本]" custT="1"/>
      <dgm:spPr/>
      <dgm:t>
        <a:bodyPr/>
        <a:lstStyle/>
        <a:p>
          <a:r>
            <a:rPr lang="en-US" altLang="en-US" sz="1400" dirty="0"/>
            <a:t>Acceleration pedal </a:t>
          </a:r>
          <a:endParaRPr lang="zh-CN" altLang="en-US" sz="1400" dirty="0"/>
        </a:p>
      </dgm:t>
    </dgm:pt>
    <dgm:pt modelId="{AEC9E350-4380-4F0A-A210-67E841A2FDAC}" type="parTrans" cxnId="{D1770F43-8FC8-4590-B1A5-2074D1801411}">
      <dgm:prSet/>
      <dgm:spPr/>
      <dgm:t>
        <a:bodyPr/>
        <a:lstStyle/>
        <a:p>
          <a:endParaRPr lang="zh-CN" altLang="en-US"/>
        </a:p>
      </dgm:t>
    </dgm:pt>
    <dgm:pt modelId="{E0273AB5-C188-4691-93A9-38DEDDC7F203}" type="sibTrans" cxnId="{D1770F43-8FC8-4590-B1A5-2074D1801411}">
      <dgm:prSet/>
      <dgm:spPr/>
      <dgm:t>
        <a:bodyPr/>
        <a:lstStyle/>
        <a:p>
          <a:endParaRPr lang="zh-CN" altLang="en-US"/>
        </a:p>
      </dgm:t>
    </dgm:pt>
    <dgm:pt modelId="{E4320877-E94A-44AA-A102-22DBBFCA36C0}">
      <dgm:prSet phldrT="[文本]" custT="1"/>
      <dgm:spPr/>
      <dgm:t>
        <a:bodyPr/>
        <a:lstStyle/>
        <a:p>
          <a:r>
            <a:rPr lang="en-US" altLang="zh-CN" sz="1400" dirty="0"/>
            <a:t>Brake Pedal</a:t>
          </a:r>
          <a:endParaRPr lang="zh-CN" altLang="en-US" sz="1400" dirty="0"/>
        </a:p>
      </dgm:t>
    </dgm:pt>
    <dgm:pt modelId="{73B4105C-4FCE-4190-B1B0-DC869DD81855}" type="parTrans" cxnId="{B6AD8AF8-33B2-47AA-BE77-463DCDD0CF4B}">
      <dgm:prSet/>
      <dgm:spPr/>
      <dgm:t>
        <a:bodyPr/>
        <a:lstStyle/>
        <a:p>
          <a:endParaRPr lang="zh-CN" altLang="en-US"/>
        </a:p>
      </dgm:t>
    </dgm:pt>
    <dgm:pt modelId="{651DFB55-3673-4EB7-B907-4777C454A82A}" type="sibTrans" cxnId="{B6AD8AF8-33B2-47AA-BE77-463DCDD0CF4B}">
      <dgm:prSet/>
      <dgm:spPr/>
      <dgm:t>
        <a:bodyPr/>
        <a:lstStyle/>
        <a:p>
          <a:endParaRPr lang="zh-CN" altLang="en-US"/>
        </a:p>
      </dgm:t>
    </dgm:pt>
    <dgm:pt modelId="{A48F0E39-3851-4575-B6C7-FC2384F2B11E}">
      <dgm:prSet phldrT="[文本]" custT="1"/>
      <dgm:spPr/>
      <dgm:t>
        <a:bodyPr/>
        <a:lstStyle/>
        <a:p>
          <a:r>
            <a:rPr lang="en-US" altLang="en-US" sz="1400" dirty="0"/>
            <a:t>Steering angle/torque</a:t>
          </a:r>
          <a:endParaRPr lang="zh-CN" altLang="en-US" sz="1400" dirty="0"/>
        </a:p>
      </dgm:t>
    </dgm:pt>
    <dgm:pt modelId="{04C5F755-15F3-4A60-888E-54FAB060D46B}" type="parTrans" cxnId="{6B9B88C8-1D44-4FFC-A551-CFDA78C971A1}">
      <dgm:prSet/>
      <dgm:spPr/>
      <dgm:t>
        <a:bodyPr/>
        <a:lstStyle/>
        <a:p>
          <a:endParaRPr lang="zh-CN" altLang="en-US"/>
        </a:p>
      </dgm:t>
    </dgm:pt>
    <dgm:pt modelId="{8D437DA0-0A6B-4948-A1A0-A96AD3A946B2}" type="sibTrans" cxnId="{6B9B88C8-1D44-4FFC-A551-CFDA78C971A1}">
      <dgm:prSet/>
      <dgm:spPr/>
      <dgm:t>
        <a:bodyPr/>
        <a:lstStyle/>
        <a:p>
          <a:endParaRPr lang="zh-CN" altLang="en-US"/>
        </a:p>
      </dgm:t>
    </dgm:pt>
    <dgm:pt modelId="{14E642AE-5A6E-4B42-93D2-009B8E116483}">
      <dgm:prSet phldrT="[文本]" custT="1"/>
      <dgm:spPr/>
      <dgm:t>
        <a:bodyPr/>
        <a:lstStyle/>
        <a:p>
          <a:r>
            <a:rPr lang="en-US" altLang="en-US" sz="1400" dirty="0"/>
            <a:t>State of AD mode switch device</a:t>
          </a:r>
          <a:endParaRPr lang="zh-CN" altLang="en-US" sz="1400" dirty="0"/>
        </a:p>
      </dgm:t>
    </dgm:pt>
    <dgm:pt modelId="{FF7EF5FD-0FD6-4681-9FD3-C6857CC7C1C6}" type="parTrans" cxnId="{07D80967-8BBC-43ED-84C5-41310E2B763B}">
      <dgm:prSet/>
      <dgm:spPr/>
      <dgm:t>
        <a:bodyPr/>
        <a:lstStyle/>
        <a:p>
          <a:endParaRPr lang="zh-CN" altLang="en-US"/>
        </a:p>
      </dgm:t>
    </dgm:pt>
    <dgm:pt modelId="{F938AC68-5961-4DFA-9705-CD75AB065D74}" type="sibTrans" cxnId="{07D80967-8BBC-43ED-84C5-41310E2B763B}">
      <dgm:prSet/>
      <dgm:spPr/>
      <dgm:t>
        <a:bodyPr/>
        <a:lstStyle/>
        <a:p>
          <a:endParaRPr lang="zh-CN" altLang="en-US"/>
        </a:p>
      </dgm:t>
    </dgm:pt>
    <dgm:pt modelId="{ABB0236B-A382-44D7-95E8-5A0345BCFD18}">
      <dgm:prSet phldrT="[文本]" custT="1"/>
      <dgm:spPr/>
      <dgm:t>
        <a:bodyPr/>
        <a:lstStyle/>
        <a:p>
          <a:r>
            <a:rPr lang="en-US" altLang="zh-CN" sz="1400" dirty="0"/>
            <a:t>User Availability</a:t>
          </a:r>
          <a:endParaRPr lang="zh-CN" altLang="en-US" sz="1400" dirty="0"/>
        </a:p>
      </dgm:t>
    </dgm:pt>
    <dgm:pt modelId="{20CC5D28-34CF-4CF3-8A77-BD063A663600}" type="parTrans" cxnId="{2514EB28-023A-4D8D-A951-3A6F993C7DE6}">
      <dgm:prSet/>
      <dgm:spPr/>
      <dgm:t>
        <a:bodyPr/>
        <a:lstStyle/>
        <a:p>
          <a:endParaRPr lang="zh-CN" altLang="en-US"/>
        </a:p>
      </dgm:t>
    </dgm:pt>
    <dgm:pt modelId="{8858EA71-903B-436F-A580-26EB24FF1627}" type="sibTrans" cxnId="{2514EB28-023A-4D8D-A951-3A6F993C7DE6}">
      <dgm:prSet/>
      <dgm:spPr/>
      <dgm:t>
        <a:bodyPr/>
        <a:lstStyle/>
        <a:p>
          <a:endParaRPr lang="zh-CN" altLang="en-US"/>
        </a:p>
      </dgm:t>
    </dgm:pt>
    <dgm:pt modelId="{F8D61394-E44F-4A04-9A89-C0C46C3F7713}">
      <dgm:prSet phldrT="[文本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Relative distance</a:t>
          </a:r>
          <a:endParaRPr lang="zh-CN" altLang="en-US" sz="11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AAAFD03E-965E-4580-A82B-167A152AE163}" type="parTrans" cxnId="{C8F091F5-AA1C-4A9A-A935-176AA52C2FB7}">
      <dgm:prSet/>
      <dgm:spPr/>
      <dgm:t>
        <a:bodyPr/>
        <a:lstStyle/>
        <a:p>
          <a:endParaRPr lang="zh-CN" altLang="en-US"/>
        </a:p>
      </dgm:t>
    </dgm:pt>
    <dgm:pt modelId="{BD7E99D3-1D86-41BA-B01D-6B8E94167C29}" type="sibTrans" cxnId="{C8F091F5-AA1C-4A9A-A935-176AA52C2FB7}">
      <dgm:prSet/>
      <dgm:spPr/>
      <dgm:t>
        <a:bodyPr/>
        <a:lstStyle/>
        <a:p>
          <a:endParaRPr lang="zh-CN" altLang="en-US"/>
        </a:p>
      </dgm:t>
    </dgm:pt>
    <dgm:pt modelId="{5A5A1A1B-72BA-4ABF-BF7E-C3C30FA6085E}">
      <dgm:prSet phldrT="[文本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Relative velocity</a:t>
          </a:r>
          <a:endParaRPr lang="zh-CN" altLang="en-US" sz="11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E2E39BAB-E913-46D2-AA82-B2C37D0B6655}" type="parTrans" cxnId="{2FAC1F60-582C-4967-85EF-62D2DCDE7885}">
      <dgm:prSet/>
      <dgm:spPr/>
      <dgm:t>
        <a:bodyPr/>
        <a:lstStyle/>
        <a:p>
          <a:endParaRPr lang="zh-CN" altLang="en-US"/>
        </a:p>
      </dgm:t>
    </dgm:pt>
    <dgm:pt modelId="{6ED37E49-ACC3-4298-89A8-2056FD0F6DC1}" type="sibTrans" cxnId="{2FAC1F60-582C-4967-85EF-62D2DCDE7885}">
      <dgm:prSet/>
      <dgm:spPr/>
      <dgm:t>
        <a:bodyPr/>
        <a:lstStyle/>
        <a:p>
          <a:endParaRPr lang="zh-CN" altLang="en-US"/>
        </a:p>
      </dgm:t>
    </dgm:pt>
    <dgm:pt modelId="{55C477DA-CCC3-4564-8D31-12BEDE49A9D4}">
      <dgm:prSet phldrT="[文本]" custT="1"/>
      <dgm:spPr/>
      <dgm:t>
        <a:bodyPr/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Object Type</a:t>
          </a:r>
          <a:endParaRPr lang="zh-CN" altLang="en-US" sz="11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76813392-D6B0-454E-B265-ED9557A57711}" type="parTrans" cxnId="{BD658052-CA56-4D3D-B799-5461DCE29C5C}">
      <dgm:prSet/>
      <dgm:spPr/>
      <dgm:t>
        <a:bodyPr/>
        <a:lstStyle/>
        <a:p>
          <a:endParaRPr lang="zh-CN" altLang="en-US"/>
        </a:p>
      </dgm:t>
    </dgm:pt>
    <dgm:pt modelId="{3AFF0C76-C5FD-45DB-9A23-D7468BD55407}" type="sibTrans" cxnId="{BD658052-CA56-4D3D-B799-5461DCE29C5C}">
      <dgm:prSet/>
      <dgm:spPr/>
      <dgm:t>
        <a:bodyPr/>
        <a:lstStyle/>
        <a:p>
          <a:endParaRPr lang="zh-CN" altLang="en-US"/>
        </a:p>
      </dgm:t>
    </dgm:pt>
    <dgm:pt modelId="{312DCE7D-8975-4F8B-8C57-CE8053194D8F}" type="pres">
      <dgm:prSet presAssocID="{4D32D03B-B506-47A8-811F-CD36324C2B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225135-F940-458F-9670-133CCFA79000}" type="pres">
      <dgm:prSet presAssocID="{573151C5-468A-4A1C-9FBA-71105ADDAA35}" presName="root" presStyleCnt="0"/>
      <dgm:spPr/>
    </dgm:pt>
    <dgm:pt modelId="{047C795B-4877-4C36-AFD1-2DB71C27B046}" type="pres">
      <dgm:prSet presAssocID="{573151C5-468A-4A1C-9FBA-71105ADDAA35}" presName="rootComposite" presStyleCnt="0"/>
      <dgm:spPr/>
    </dgm:pt>
    <dgm:pt modelId="{17C91EF9-5764-475B-9BF0-85E9BBBC8105}" type="pres">
      <dgm:prSet presAssocID="{573151C5-468A-4A1C-9FBA-71105ADDAA35}" presName="rootText" presStyleLbl="node1" presStyleIdx="0" presStyleCnt="6" custScaleX="127170"/>
      <dgm:spPr/>
    </dgm:pt>
    <dgm:pt modelId="{20169F49-6482-4D60-B205-3F67B4BBD5EA}" type="pres">
      <dgm:prSet presAssocID="{573151C5-468A-4A1C-9FBA-71105ADDAA35}" presName="rootConnector" presStyleLbl="node1" presStyleIdx="0" presStyleCnt="6"/>
      <dgm:spPr/>
    </dgm:pt>
    <dgm:pt modelId="{585A3B6F-3F05-494B-8DA7-CDAE79294DC1}" type="pres">
      <dgm:prSet presAssocID="{573151C5-468A-4A1C-9FBA-71105ADDAA35}" presName="childShape" presStyleCnt="0"/>
      <dgm:spPr/>
    </dgm:pt>
    <dgm:pt modelId="{CBC4C644-3B07-477A-B3B8-0D785033BAAC}" type="pres">
      <dgm:prSet presAssocID="{E912D785-8F43-4C60-809B-F79A1163AE70}" presName="Name13" presStyleLbl="parChTrans1D2" presStyleIdx="0" presStyleCnt="17"/>
      <dgm:spPr/>
    </dgm:pt>
    <dgm:pt modelId="{9B06A374-376C-492C-A043-160D871FEFB9}" type="pres">
      <dgm:prSet presAssocID="{0EB641D4-937D-4A62-9F93-CFE662BC13C2}" presName="childText" presStyleLbl="bgAcc1" presStyleIdx="0" presStyleCnt="17" custScaleX="128135" custScaleY="187932">
        <dgm:presLayoutVars>
          <dgm:bulletEnabled val="1"/>
        </dgm:presLayoutVars>
      </dgm:prSet>
      <dgm:spPr/>
    </dgm:pt>
    <dgm:pt modelId="{DDEFCA35-CD67-41D1-A065-8A2A24347266}" type="pres">
      <dgm:prSet presAssocID="{EE93E662-E214-42E9-A3C3-074B34D6193C}" presName="Name13" presStyleLbl="parChTrans1D2" presStyleIdx="1" presStyleCnt="17"/>
      <dgm:spPr/>
    </dgm:pt>
    <dgm:pt modelId="{9394FD2C-B605-4AB3-A648-40FA48F599AC}" type="pres">
      <dgm:prSet presAssocID="{C744DAA0-7EF4-4BAF-B094-A3EEB7E72A0A}" presName="childText" presStyleLbl="bgAcc1" presStyleIdx="1" presStyleCnt="17" custScaleX="128135">
        <dgm:presLayoutVars>
          <dgm:bulletEnabled val="1"/>
        </dgm:presLayoutVars>
      </dgm:prSet>
      <dgm:spPr/>
    </dgm:pt>
    <dgm:pt modelId="{792DA1AF-866A-451A-A925-35B762F2444B}" type="pres">
      <dgm:prSet presAssocID="{FAFE1D1F-E916-441F-AA5B-05197463D054}" presName="Name13" presStyleLbl="parChTrans1D2" presStyleIdx="2" presStyleCnt="17"/>
      <dgm:spPr/>
    </dgm:pt>
    <dgm:pt modelId="{93FD1F5B-516B-4F5D-9136-CF55556B148C}" type="pres">
      <dgm:prSet presAssocID="{1ACFCB3A-F4A9-41AB-B9D1-5E46ED85F4E6}" presName="childText" presStyleLbl="bgAcc1" presStyleIdx="2" presStyleCnt="17" custScaleX="128135">
        <dgm:presLayoutVars>
          <dgm:bulletEnabled val="1"/>
        </dgm:presLayoutVars>
      </dgm:prSet>
      <dgm:spPr/>
    </dgm:pt>
    <dgm:pt modelId="{E7D5A825-87B4-4AFB-BF4F-FE2DE2CD9FC6}" type="pres">
      <dgm:prSet presAssocID="{26EEC265-9F80-4F7B-974E-F0779AC5419C}" presName="root" presStyleCnt="0"/>
      <dgm:spPr/>
    </dgm:pt>
    <dgm:pt modelId="{08014C6D-1F21-403A-AE5B-61B02D915764}" type="pres">
      <dgm:prSet presAssocID="{26EEC265-9F80-4F7B-974E-F0779AC5419C}" presName="rootComposite" presStyleCnt="0"/>
      <dgm:spPr/>
    </dgm:pt>
    <dgm:pt modelId="{C345BA6C-00BC-4ABF-B921-CBE5F2E19F91}" type="pres">
      <dgm:prSet presAssocID="{26EEC265-9F80-4F7B-974E-F0779AC5419C}" presName="rootText" presStyleLbl="node1" presStyleIdx="1" presStyleCnt="6" custScaleX="127170"/>
      <dgm:spPr/>
    </dgm:pt>
    <dgm:pt modelId="{BA38BEBF-4D5D-433B-8887-6D7BA4ECC653}" type="pres">
      <dgm:prSet presAssocID="{26EEC265-9F80-4F7B-974E-F0779AC5419C}" presName="rootConnector" presStyleLbl="node1" presStyleIdx="1" presStyleCnt="6"/>
      <dgm:spPr/>
    </dgm:pt>
    <dgm:pt modelId="{A40619C8-A523-4CCC-9F8F-1F80BF9E8BD1}" type="pres">
      <dgm:prSet presAssocID="{26EEC265-9F80-4F7B-974E-F0779AC5419C}" presName="childShape" presStyleCnt="0"/>
      <dgm:spPr/>
    </dgm:pt>
    <dgm:pt modelId="{67C26B69-01A1-45B2-884E-29F0560F0541}" type="pres">
      <dgm:prSet presAssocID="{9D6004A1-2C0E-4005-807F-E13750A0953C}" presName="Name13" presStyleLbl="parChTrans1D2" presStyleIdx="3" presStyleCnt="17"/>
      <dgm:spPr/>
    </dgm:pt>
    <dgm:pt modelId="{77A7DF19-CEC4-41B0-9C4E-244F9F288AA3}" type="pres">
      <dgm:prSet presAssocID="{D6807071-5AAB-43B0-AB60-F842C1ECC524}" presName="childText" presStyleLbl="bgAcc1" presStyleIdx="3" presStyleCnt="17" custScaleX="142373">
        <dgm:presLayoutVars>
          <dgm:bulletEnabled val="1"/>
        </dgm:presLayoutVars>
      </dgm:prSet>
      <dgm:spPr/>
    </dgm:pt>
    <dgm:pt modelId="{792772EA-45D7-4491-9D16-056D87D49777}" type="pres">
      <dgm:prSet presAssocID="{3E3C38F6-226E-492B-A190-07274915A080}" presName="Name13" presStyleLbl="parChTrans1D2" presStyleIdx="4" presStyleCnt="17"/>
      <dgm:spPr/>
    </dgm:pt>
    <dgm:pt modelId="{968FD54D-EC4A-406A-A1A4-E48595EB4EB5}" type="pres">
      <dgm:prSet presAssocID="{A370E796-E6F3-4CEF-BB39-22327C7B669E}" presName="childText" presStyleLbl="bgAcc1" presStyleIdx="4" presStyleCnt="17" custScaleX="142373">
        <dgm:presLayoutVars>
          <dgm:bulletEnabled val="1"/>
        </dgm:presLayoutVars>
      </dgm:prSet>
      <dgm:spPr/>
    </dgm:pt>
    <dgm:pt modelId="{511A80C8-7AD7-4A6E-8910-43DB1D63EA15}" type="pres">
      <dgm:prSet presAssocID="{4AB60752-1F7C-4C7E-857A-86B50661FF27}" presName="Name13" presStyleLbl="parChTrans1D2" presStyleIdx="5" presStyleCnt="17"/>
      <dgm:spPr/>
    </dgm:pt>
    <dgm:pt modelId="{F15FE288-12BA-417E-A7F8-CF74C2A89B66}" type="pres">
      <dgm:prSet presAssocID="{593B0FFC-AFAD-404A-86A9-B95150396123}" presName="childText" presStyleLbl="bgAcc1" presStyleIdx="5" presStyleCnt="17" custScaleX="142373" custScaleY="191128">
        <dgm:presLayoutVars>
          <dgm:bulletEnabled val="1"/>
        </dgm:presLayoutVars>
      </dgm:prSet>
      <dgm:spPr/>
    </dgm:pt>
    <dgm:pt modelId="{23ADCD81-A3E4-445E-AF6B-C2FBC3EB73F7}" type="pres">
      <dgm:prSet presAssocID="{6A46702D-1F6A-45C2-859D-F81914393036}" presName="root" presStyleCnt="0"/>
      <dgm:spPr/>
    </dgm:pt>
    <dgm:pt modelId="{B52F4EC6-168F-4335-BE53-04434F655314}" type="pres">
      <dgm:prSet presAssocID="{6A46702D-1F6A-45C2-859D-F81914393036}" presName="rootComposite" presStyleCnt="0"/>
      <dgm:spPr/>
    </dgm:pt>
    <dgm:pt modelId="{4B37D499-97D0-4354-8513-C054A02441ED}" type="pres">
      <dgm:prSet presAssocID="{6A46702D-1F6A-45C2-859D-F81914393036}" presName="rootText" presStyleLbl="node1" presStyleIdx="2" presStyleCnt="6" custScaleX="127170"/>
      <dgm:spPr/>
    </dgm:pt>
    <dgm:pt modelId="{4289F437-E93E-49F9-89FA-A85D956581FB}" type="pres">
      <dgm:prSet presAssocID="{6A46702D-1F6A-45C2-859D-F81914393036}" presName="rootConnector" presStyleLbl="node1" presStyleIdx="2" presStyleCnt="6"/>
      <dgm:spPr/>
    </dgm:pt>
    <dgm:pt modelId="{578AE306-F142-483E-8C92-C0C15EA17A1B}" type="pres">
      <dgm:prSet presAssocID="{6A46702D-1F6A-45C2-859D-F81914393036}" presName="childShape" presStyleCnt="0"/>
      <dgm:spPr/>
    </dgm:pt>
    <dgm:pt modelId="{D82F74A5-B31D-4082-B816-5A59CB564E97}" type="pres">
      <dgm:prSet presAssocID="{383F47AE-FFFF-49F6-BA92-9FFE631E50D0}" presName="Name13" presStyleLbl="parChTrans1D2" presStyleIdx="6" presStyleCnt="17"/>
      <dgm:spPr/>
    </dgm:pt>
    <dgm:pt modelId="{8F5C110E-6FBA-451E-87C1-D2F2A83FF455}" type="pres">
      <dgm:prSet presAssocID="{810A985D-7710-4CE3-95EA-59FEE91CC6E5}" presName="childText" presStyleLbl="bgAcc1" presStyleIdx="6" presStyleCnt="17" custScaleX="128135">
        <dgm:presLayoutVars>
          <dgm:bulletEnabled val="1"/>
        </dgm:presLayoutVars>
      </dgm:prSet>
      <dgm:spPr/>
    </dgm:pt>
    <dgm:pt modelId="{1B939C30-3835-4E81-83CA-19A4F0BC4053}" type="pres">
      <dgm:prSet presAssocID="{B3D3BE0F-BBE1-4A84-819C-74EDB9986608}" presName="Name13" presStyleLbl="parChTrans1D2" presStyleIdx="7" presStyleCnt="17"/>
      <dgm:spPr/>
    </dgm:pt>
    <dgm:pt modelId="{E2BE4186-6B35-4BBE-91A5-4E733CDC974C}" type="pres">
      <dgm:prSet presAssocID="{34361E32-9F8C-4DFD-B0D8-2AD79BA1057A}" presName="childText" presStyleLbl="bgAcc1" presStyleIdx="7" presStyleCnt="17" custScaleX="128135">
        <dgm:presLayoutVars>
          <dgm:bulletEnabled val="1"/>
        </dgm:presLayoutVars>
      </dgm:prSet>
      <dgm:spPr/>
    </dgm:pt>
    <dgm:pt modelId="{908CCA95-21BA-4C7F-885C-847200018C0F}" type="pres">
      <dgm:prSet presAssocID="{B204FFD6-82D1-42CA-B651-22BCAD778814}" presName="Name13" presStyleLbl="parChTrans1D2" presStyleIdx="8" presStyleCnt="17"/>
      <dgm:spPr/>
    </dgm:pt>
    <dgm:pt modelId="{E74BF438-3D60-4926-9A13-963ED03EEAA4}" type="pres">
      <dgm:prSet presAssocID="{D21826B0-734E-4CB0-9A07-23E17F26BCD8}" presName="childText" presStyleLbl="bgAcc1" presStyleIdx="8" presStyleCnt="17" custScaleX="128135">
        <dgm:presLayoutVars>
          <dgm:bulletEnabled val="1"/>
        </dgm:presLayoutVars>
      </dgm:prSet>
      <dgm:spPr/>
    </dgm:pt>
    <dgm:pt modelId="{2E2BBCE3-C4F4-47D8-ACAB-1BB2A9733AA3}" type="pres">
      <dgm:prSet presAssocID="{204A5E45-1659-4F42-91D0-82C0349A3DE7}" presName="Name13" presStyleLbl="parChTrans1D2" presStyleIdx="9" presStyleCnt="17"/>
      <dgm:spPr/>
    </dgm:pt>
    <dgm:pt modelId="{578250FF-4734-4A75-A72B-50921DF6242B}" type="pres">
      <dgm:prSet presAssocID="{0E2B9454-37CD-434B-A5D4-952132600847}" presName="childText" presStyleLbl="bgAcc1" presStyleIdx="9" presStyleCnt="17" custScaleX="128135">
        <dgm:presLayoutVars>
          <dgm:bulletEnabled val="1"/>
        </dgm:presLayoutVars>
      </dgm:prSet>
      <dgm:spPr/>
    </dgm:pt>
    <dgm:pt modelId="{5853775B-5C7C-49BF-A508-A64A7363FD4A}" type="pres">
      <dgm:prSet presAssocID="{E2A7449D-0322-458D-AB82-6233C3E4FDB2}" presName="Name13" presStyleLbl="parChTrans1D2" presStyleIdx="10" presStyleCnt="17"/>
      <dgm:spPr/>
    </dgm:pt>
    <dgm:pt modelId="{395FE361-1215-4E4A-BABE-9F93C3F92100}" type="pres">
      <dgm:prSet presAssocID="{9A41320C-2BF3-4991-8DA6-3035952AE286}" presName="childText" presStyleLbl="bgAcc1" presStyleIdx="10" presStyleCnt="17" custScaleX="128135">
        <dgm:presLayoutVars>
          <dgm:bulletEnabled val="1"/>
        </dgm:presLayoutVars>
      </dgm:prSet>
      <dgm:spPr/>
    </dgm:pt>
    <dgm:pt modelId="{B9EF8BDF-13C4-4A9E-B2E1-C9F1E7A58D70}" type="pres">
      <dgm:prSet presAssocID="{F8080EFA-8381-409B-B212-F64FC8BEE533}" presName="Name13" presStyleLbl="parChTrans1D2" presStyleIdx="11" presStyleCnt="17"/>
      <dgm:spPr/>
    </dgm:pt>
    <dgm:pt modelId="{0194F527-3C9D-4267-995A-3BA4C6E9EC89}" type="pres">
      <dgm:prSet presAssocID="{6E417894-D3B6-4818-BE6B-E0F07C82F177}" presName="childText" presStyleLbl="bgAcc1" presStyleIdx="11" presStyleCnt="17" custScaleX="128135">
        <dgm:presLayoutVars>
          <dgm:bulletEnabled val="1"/>
        </dgm:presLayoutVars>
      </dgm:prSet>
      <dgm:spPr/>
    </dgm:pt>
    <dgm:pt modelId="{30C2C9F3-608E-4E59-9F4B-D5F2611F4BB0}" type="pres">
      <dgm:prSet presAssocID="{2E75FA8C-C94B-4883-A8F8-47E6DCD4D2FB}" presName="root" presStyleCnt="0"/>
      <dgm:spPr/>
    </dgm:pt>
    <dgm:pt modelId="{E948EC2B-E3C1-4ACE-9645-97897BC5160B}" type="pres">
      <dgm:prSet presAssocID="{2E75FA8C-C94B-4883-A8F8-47E6DCD4D2FB}" presName="rootComposite" presStyleCnt="0"/>
      <dgm:spPr/>
    </dgm:pt>
    <dgm:pt modelId="{CDC45005-81F8-44AD-A7F8-5C1FC6DC2CA7}" type="pres">
      <dgm:prSet presAssocID="{2E75FA8C-C94B-4883-A8F8-47E6DCD4D2FB}" presName="rootText" presStyleLbl="node1" presStyleIdx="3" presStyleCnt="6" custScaleX="127170"/>
      <dgm:spPr/>
    </dgm:pt>
    <dgm:pt modelId="{552922F2-D486-4DD1-906C-93D9FF7C02E3}" type="pres">
      <dgm:prSet presAssocID="{2E75FA8C-C94B-4883-A8F8-47E6DCD4D2FB}" presName="rootConnector" presStyleLbl="node1" presStyleIdx="3" presStyleCnt="6"/>
      <dgm:spPr/>
    </dgm:pt>
    <dgm:pt modelId="{72205608-05E6-48C2-BBA6-F486FEBA2F36}" type="pres">
      <dgm:prSet presAssocID="{2E75FA8C-C94B-4883-A8F8-47E6DCD4D2FB}" presName="childShape" presStyleCnt="0"/>
      <dgm:spPr/>
    </dgm:pt>
    <dgm:pt modelId="{A70486F8-DCDF-447C-ADFC-F886AD7BF640}" type="pres">
      <dgm:prSet presAssocID="{20CC5D28-34CF-4CF3-8A77-BD063A663600}" presName="Name13" presStyleLbl="parChTrans1D2" presStyleIdx="12" presStyleCnt="17"/>
      <dgm:spPr/>
    </dgm:pt>
    <dgm:pt modelId="{FBEECE29-8434-4A76-A327-1D75DEA5ACCE}" type="pres">
      <dgm:prSet presAssocID="{ABB0236B-A382-44D7-95E8-5A0345BCFD18}" presName="childText" presStyleLbl="bgAcc1" presStyleIdx="12" presStyleCnt="17" custScaleX="128135">
        <dgm:presLayoutVars>
          <dgm:bulletEnabled val="1"/>
        </dgm:presLayoutVars>
      </dgm:prSet>
      <dgm:spPr/>
    </dgm:pt>
    <dgm:pt modelId="{5322CD82-840D-490B-BBF2-8AE02FE35994}" type="pres">
      <dgm:prSet presAssocID="{E1A2B6EA-F4B4-4A02-992E-4B5D9FE5DF21}" presName="root" presStyleCnt="0"/>
      <dgm:spPr/>
    </dgm:pt>
    <dgm:pt modelId="{93112B69-197F-4614-AE2D-D99BCB7AE0FB}" type="pres">
      <dgm:prSet presAssocID="{E1A2B6EA-F4B4-4A02-992E-4B5D9FE5DF21}" presName="rootComposite" presStyleCnt="0"/>
      <dgm:spPr/>
    </dgm:pt>
    <dgm:pt modelId="{983C339C-20E0-423C-8425-EFF1EE9FAE8F}" type="pres">
      <dgm:prSet presAssocID="{E1A2B6EA-F4B4-4A02-992E-4B5D9FE5DF21}" presName="rootText" presStyleLbl="node1" presStyleIdx="4" presStyleCnt="6" custScaleX="127170"/>
      <dgm:spPr/>
    </dgm:pt>
    <dgm:pt modelId="{C0C3B136-4AD1-4583-B4E6-EECB87564C81}" type="pres">
      <dgm:prSet presAssocID="{E1A2B6EA-F4B4-4A02-992E-4B5D9FE5DF21}" presName="rootConnector" presStyleLbl="node1" presStyleIdx="4" presStyleCnt="6"/>
      <dgm:spPr/>
    </dgm:pt>
    <dgm:pt modelId="{202C2A25-2479-4889-BE56-D9DF249E1557}" type="pres">
      <dgm:prSet presAssocID="{E1A2B6EA-F4B4-4A02-992E-4B5D9FE5DF21}" presName="childShape" presStyleCnt="0"/>
      <dgm:spPr/>
    </dgm:pt>
    <dgm:pt modelId="{6E99349A-3CBE-4B13-95EF-4EE488539A39}" type="pres">
      <dgm:prSet presAssocID="{AEC9E350-4380-4F0A-A210-67E841A2FDAC}" presName="Name13" presStyleLbl="parChTrans1D2" presStyleIdx="13" presStyleCnt="17"/>
      <dgm:spPr/>
    </dgm:pt>
    <dgm:pt modelId="{D2102C2F-00C8-44EC-A771-AB626DBE98EF}" type="pres">
      <dgm:prSet presAssocID="{7BD29814-7BA6-4586-B187-4F3F438CC2EF}" presName="childText" presStyleLbl="bgAcc1" presStyleIdx="13" presStyleCnt="17" custScaleX="128135">
        <dgm:presLayoutVars>
          <dgm:bulletEnabled val="1"/>
        </dgm:presLayoutVars>
      </dgm:prSet>
      <dgm:spPr/>
    </dgm:pt>
    <dgm:pt modelId="{E4C7E2D8-26EA-4325-978F-E182609EC9E0}" type="pres">
      <dgm:prSet presAssocID="{73B4105C-4FCE-4190-B1B0-DC869DD81855}" presName="Name13" presStyleLbl="parChTrans1D2" presStyleIdx="14" presStyleCnt="17"/>
      <dgm:spPr/>
    </dgm:pt>
    <dgm:pt modelId="{77D4B2B4-FD5D-4F86-806A-8E209AF322B2}" type="pres">
      <dgm:prSet presAssocID="{E4320877-E94A-44AA-A102-22DBBFCA36C0}" presName="childText" presStyleLbl="bgAcc1" presStyleIdx="14" presStyleCnt="17" custScaleX="128135">
        <dgm:presLayoutVars>
          <dgm:bulletEnabled val="1"/>
        </dgm:presLayoutVars>
      </dgm:prSet>
      <dgm:spPr/>
    </dgm:pt>
    <dgm:pt modelId="{7AB5BA62-56E4-482F-82F2-5C9D7E00FEE3}" type="pres">
      <dgm:prSet presAssocID="{04C5F755-15F3-4A60-888E-54FAB060D46B}" presName="Name13" presStyleLbl="parChTrans1D2" presStyleIdx="15" presStyleCnt="17"/>
      <dgm:spPr/>
    </dgm:pt>
    <dgm:pt modelId="{5B04CB01-F4AB-4BA5-B15F-A9136AAF8711}" type="pres">
      <dgm:prSet presAssocID="{A48F0E39-3851-4575-B6C7-FC2384F2B11E}" presName="childText" presStyleLbl="bgAcc1" presStyleIdx="15" presStyleCnt="17" custScaleX="128135">
        <dgm:presLayoutVars>
          <dgm:bulletEnabled val="1"/>
        </dgm:presLayoutVars>
      </dgm:prSet>
      <dgm:spPr/>
    </dgm:pt>
    <dgm:pt modelId="{F384020E-7AB8-4A4A-926E-628E7236758B}" type="pres">
      <dgm:prSet presAssocID="{FF7EF5FD-0FD6-4681-9FD3-C6857CC7C1C6}" presName="Name13" presStyleLbl="parChTrans1D2" presStyleIdx="16" presStyleCnt="17"/>
      <dgm:spPr/>
    </dgm:pt>
    <dgm:pt modelId="{0C160DF7-E45D-49AB-ACC8-41384029004C}" type="pres">
      <dgm:prSet presAssocID="{14E642AE-5A6E-4B42-93D2-009B8E116483}" presName="childText" presStyleLbl="bgAcc1" presStyleIdx="16" presStyleCnt="17" custScaleX="128135">
        <dgm:presLayoutVars>
          <dgm:bulletEnabled val="1"/>
        </dgm:presLayoutVars>
      </dgm:prSet>
      <dgm:spPr/>
    </dgm:pt>
    <dgm:pt modelId="{24DF10A1-ED75-4B99-9488-158EF8A8A533}" type="pres">
      <dgm:prSet presAssocID="{CF680449-38C8-4CD4-9685-99558DC59331}" presName="root" presStyleCnt="0"/>
      <dgm:spPr/>
    </dgm:pt>
    <dgm:pt modelId="{C0D80600-4A14-4DD6-8E91-E7A38A562DA1}" type="pres">
      <dgm:prSet presAssocID="{CF680449-38C8-4CD4-9685-99558DC59331}" presName="rootComposite" presStyleCnt="0"/>
      <dgm:spPr/>
    </dgm:pt>
    <dgm:pt modelId="{6BC974AE-447C-427E-9FBE-B44434D34BA4}" type="pres">
      <dgm:prSet presAssocID="{CF680449-38C8-4CD4-9685-99558DC59331}" presName="rootText" presStyleLbl="node1" presStyleIdx="5" presStyleCnt="6" custScaleX="127170"/>
      <dgm:spPr/>
    </dgm:pt>
    <dgm:pt modelId="{A4B41277-E41D-455B-9DED-D514EDCC6FA1}" type="pres">
      <dgm:prSet presAssocID="{CF680449-38C8-4CD4-9685-99558DC59331}" presName="rootConnector" presStyleLbl="node1" presStyleIdx="5" presStyleCnt="6"/>
      <dgm:spPr/>
    </dgm:pt>
    <dgm:pt modelId="{ADC0BAA6-A27E-43A3-A31C-9B5674904C33}" type="pres">
      <dgm:prSet presAssocID="{CF680449-38C8-4CD4-9685-99558DC59331}" presName="childShape" presStyleCnt="0"/>
      <dgm:spPr/>
    </dgm:pt>
  </dgm:ptLst>
  <dgm:cxnLst>
    <dgm:cxn modelId="{7F106E0A-349A-4DF1-A723-C8144C28C7FC}" srcId="{26EEC265-9F80-4F7B-974E-F0779AC5419C}" destId="{D6807071-5AAB-43B0-AB60-F842C1ECC524}" srcOrd="0" destOrd="0" parTransId="{9D6004A1-2C0E-4005-807F-E13750A0953C}" sibTransId="{A97FA57C-1993-49A0-94CB-79D36CBAC90B}"/>
    <dgm:cxn modelId="{9269EB0C-4465-47A4-BDCF-0A19F38A1BEE}" type="presOf" srcId="{34361E32-9F8C-4DFD-B0D8-2AD79BA1057A}" destId="{E2BE4186-6B35-4BBE-91A5-4E733CDC974C}" srcOrd="0" destOrd="0" presId="urn:microsoft.com/office/officeart/2005/8/layout/hierarchy3#1"/>
    <dgm:cxn modelId="{E4550113-3C90-46DA-B5B3-685E79D4C50D}" srcId="{6A46702D-1F6A-45C2-859D-F81914393036}" destId="{34361E32-9F8C-4DFD-B0D8-2AD79BA1057A}" srcOrd="1" destOrd="0" parTransId="{B3D3BE0F-BBE1-4A84-819C-74EDB9986608}" sibTransId="{A772E31B-A2F6-44AB-AC2E-8A3144AE096D}"/>
    <dgm:cxn modelId="{8DBDDE1A-51B8-4226-BACF-6620A74D473B}" type="presOf" srcId="{1ACFCB3A-F4A9-41AB-B9D1-5E46ED85F4E6}" destId="{93FD1F5B-516B-4F5D-9136-CF55556B148C}" srcOrd="0" destOrd="0" presId="urn:microsoft.com/office/officeart/2005/8/layout/hierarchy3#1"/>
    <dgm:cxn modelId="{7CF9AA22-FFEC-4515-8CBD-CF74DD7DF59D}" type="presOf" srcId="{EE93E662-E214-42E9-A3C3-074B34D6193C}" destId="{DDEFCA35-CD67-41D1-A065-8A2A24347266}" srcOrd="0" destOrd="0" presId="urn:microsoft.com/office/officeart/2005/8/layout/hierarchy3#1"/>
    <dgm:cxn modelId="{34CBD724-7BCD-497D-8633-D53DCAB81B6E}" type="presOf" srcId="{B204FFD6-82D1-42CA-B651-22BCAD778814}" destId="{908CCA95-21BA-4C7F-885C-847200018C0F}" srcOrd="0" destOrd="0" presId="urn:microsoft.com/office/officeart/2005/8/layout/hierarchy3#1"/>
    <dgm:cxn modelId="{4EE0DE27-438C-4D9A-8D8C-F6E12188E099}" srcId="{4D32D03B-B506-47A8-811F-CD36324C2B70}" destId="{6A46702D-1F6A-45C2-859D-F81914393036}" srcOrd="2" destOrd="0" parTransId="{EE181372-1382-4C24-9E48-D682208BC5AD}" sibTransId="{945F93EC-A647-49A1-AEBA-EC3E30D63139}"/>
    <dgm:cxn modelId="{D49E4928-BCDF-4D8F-8FF9-55DEA2BE6C86}" type="presOf" srcId="{B3D3BE0F-BBE1-4A84-819C-74EDB9986608}" destId="{1B939C30-3835-4E81-83CA-19A4F0BC4053}" srcOrd="0" destOrd="0" presId="urn:microsoft.com/office/officeart/2005/8/layout/hierarchy3#1"/>
    <dgm:cxn modelId="{2514EB28-023A-4D8D-A951-3A6F993C7DE6}" srcId="{2E75FA8C-C94B-4883-A8F8-47E6DCD4D2FB}" destId="{ABB0236B-A382-44D7-95E8-5A0345BCFD18}" srcOrd="0" destOrd="0" parTransId="{20CC5D28-34CF-4CF3-8A77-BD063A663600}" sibTransId="{8858EA71-903B-436F-A580-26EB24FF1627}"/>
    <dgm:cxn modelId="{B0A4E52A-C073-4A69-83F9-CB5056007877}" type="presOf" srcId="{6A46702D-1F6A-45C2-859D-F81914393036}" destId="{4289F437-E93E-49F9-89FA-A85D956581FB}" srcOrd="1" destOrd="0" presId="urn:microsoft.com/office/officeart/2005/8/layout/hierarchy3#1"/>
    <dgm:cxn modelId="{76CE4F2D-492A-41AA-8E17-B290BCCBE2A3}" type="presOf" srcId="{20CC5D28-34CF-4CF3-8A77-BD063A663600}" destId="{A70486F8-DCDF-447C-ADFC-F886AD7BF640}" srcOrd="0" destOrd="0" presId="urn:microsoft.com/office/officeart/2005/8/layout/hierarchy3#1"/>
    <dgm:cxn modelId="{EC34782E-D25B-4597-A324-4C5DAA2BFDBE}" type="presOf" srcId="{F8D61394-E44F-4A04-9A89-C0C46C3F7713}" destId="{9B06A374-376C-492C-A043-160D871FEFB9}" srcOrd="0" destOrd="1" presId="urn:microsoft.com/office/officeart/2005/8/layout/hierarchy3#1"/>
    <dgm:cxn modelId="{9F7F6835-BA18-43AB-A183-0DBB55A465B2}" type="presOf" srcId="{573151C5-468A-4A1C-9FBA-71105ADDAA35}" destId="{17C91EF9-5764-475B-9BF0-85E9BBBC8105}" srcOrd="0" destOrd="0" presId="urn:microsoft.com/office/officeart/2005/8/layout/hierarchy3#1"/>
    <dgm:cxn modelId="{0251F439-0F34-44EF-BEEB-421FA2E9189D}" type="presOf" srcId="{E4320877-E94A-44AA-A102-22DBBFCA36C0}" destId="{77D4B2B4-FD5D-4F86-806A-8E209AF322B2}" srcOrd="0" destOrd="0" presId="urn:microsoft.com/office/officeart/2005/8/layout/hierarchy3#1"/>
    <dgm:cxn modelId="{0E73083F-F8E7-4FCF-B838-ACD8FD92617F}" srcId="{6A46702D-1F6A-45C2-859D-F81914393036}" destId="{9A41320C-2BF3-4991-8DA6-3035952AE286}" srcOrd="4" destOrd="0" parTransId="{E2A7449D-0322-458D-AB82-6233C3E4FDB2}" sibTransId="{9A9AD629-FF2C-42F4-8C11-D07AD3B23211}"/>
    <dgm:cxn modelId="{2FAC1F60-582C-4967-85EF-62D2DCDE7885}" srcId="{0EB641D4-937D-4A62-9F93-CFE662BC13C2}" destId="{5A5A1A1B-72BA-4ABF-BF7E-C3C30FA6085E}" srcOrd="1" destOrd="0" parTransId="{E2E39BAB-E913-46D2-AA82-B2C37D0B6655}" sibTransId="{6ED37E49-ACC3-4298-89A8-2056FD0F6DC1}"/>
    <dgm:cxn modelId="{A6E35A60-CB58-4D6F-BA32-EDDBDEF6859B}" type="presOf" srcId="{AEC9E350-4380-4F0A-A210-67E841A2FDAC}" destId="{6E99349A-3CBE-4B13-95EF-4EE488539A39}" srcOrd="0" destOrd="0" presId="urn:microsoft.com/office/officeart/2005/8/layout/hierarchy3#1"/>
    <dgm:cxn modelId="{305E8060-4401-49ED-8C9B-71AB5C8812E6}" type="presOf" srcId="{CF680449-38C8-4CD4-9685-99558DC59331}" destId="{6BC974AE-447C-427E-9FBE-B44434D34BA4}" srcOrd="0" destOrd="0" presId="urn:microsoft.com/office/officeart/2005/8/layout/hierarchy3#1"/>
    <dgm:cxn modelId="{4D428061-E775-448A-8257-A27D6D3C6773}" type="presOf" srcId="{FAFE1D1F-E916-441F-AA5B-05197463D054}" destId="{792DA1AF-866A-451A-A925-35B762F2444B}" srcOrd="0" destOrd="0" presId="urn:microsoft.com/office/officeart/2005/8/layout/hierarchy3#1"/>
    <dgm:cxn modelId="{A503EA41-3318-4D47-8D26-6265780F5EDF}" type="presOf" srcId="{204A5E45-1659-4F42-91D0-82C0349A3DE7}" destId="{2E2BBCE3-C4F4-47D8-ACAB-1BB2A9733AA3}" srcOrd="0" destOrd="0" presId="urn:microsoft.com/office/officeart/2005/8/layout/hierarchy3#1"/>
    <dgm:cxn modelId="{D1770F43-8FC8-4590-B1A5-2074D1801411}" srcId="{E1A2B6EA-F4B4-4A02-992E-4B5D9FE5DF21}" destId="{7BD29814-7BA6-4586-B187-4F3F438CC2EF}" srcOrd="0" destOrd="0" parTransId="{AEC9E350-4380-4F0A-A210-67E841A2FDAC}" sibTransId="{E0273AB5-C188-4691-93A9-38DEDDC7F203}"/>
    <dgm:cxn modelId="{F8E06463-1BAE-4685-BBC1-C70B1E020F62}" type="presOf" srcId="{3E3C38F6-226E-492B-A190-07274915A080}" destId="{792772EA-45D7-4491-9D16-056D87D49777}" srcOrd="0" destOrd="0" presId="urn:microsoft.com/office/officeart/2005/8/layout/hierarchy3#1"/>
    <dgm:cxn modelId="{7F128844-0128-43E0-B68D-4002E11412E6}" type="presOf" srcId="{E1A2B6EA-F4B4-4A02-992E-4B5D9FE5DF21}" destId="{983C339C-20E0-423C-8425-EFF1EE9FAE8F}" srcOrd="0" destOrd="0" presId="urn:microsoft.com/office/officeart/2005/8/layout/hierarchy3#1"/>
    <dgm:cxn modelId="{B7FCC644-E2CB-422A-8A42-A242EE052472}" srcId="{4D32D03B-B506-47A8-811F-CD36324C2B70}" destId="{2E75FA8C-C94B-4883-A8F8-47E6DCD4D2FB}" srcOrd="3" destOrd="0" parTransId="{2B1C35E4-4A9C-4336-A3E2-7C03A8D4D16F}" sibTransId="{E6FE9315-847F-4C6E-AC23-8FCDBF503CC0}"/>
    <dgm:cxn modelId="{5004AF65-8F45-429E-B59E-400899ACB88E}" type="presOf" srcId="{810A985D-7710-4CE3-95EA-59FEE91CC6E5}" destId="{8F5C110E-6FBA-451E-87C1-D2F2A83FF455}" srcOrd="0" destOrd="0" presId="urn:microsoft.com/office/officeart/2005/8/layout/hierarchy3#1"/>
    <dgm:cxn modelId="{CA178966-CDD9-4D4B-A5B0-0442FDC78C81}" type="presOf" srcId="{C744DAA0-7EF4-4BAF-B094-A3EEB7E72A0A}" destId="{9394FD2C-B605-4AB3-A648-40FA48F599AC}" srcOrd="0" destOrd="0" presId="urn:microsoft.com/office/officeart/2005/8/layout/hierarchy3#1"/>
    <dgm:cxn modelId="{07D80967-8BBC-43ED-84C5-41310E2B763B}" srcId="{E1A2B6EA-F4B4-4A02-992E-4B5D9FE5DF21}" destId="{14E642AE-5A6E-4B42-93D2-009B8E116483}" srcOrd="3" destOrd="0" parTransId="{FF7EF5FD-0FD6-4681-9FD3-C6857CC7C1C6}" sibTransId="{F938AC68-5961-4DFA-9705-CD75AB065D74}"/>
    <dgm:cxn modelId="{40DF9567-BDB5-4434-8FEA-0250F5BC800E}" type="presOf" srcId="{A370E796-E6F3-4CEF-BB39-22327C7B669E}" destId="{968FD54D-EC4A-406A-A1A4-E48595EB4EB5}" srcOrd="0" destOrd="0" presId="urn:microsoft.com/office/officeart/2005/8/layout/hierarchy3#1"/>
    <dgm:cxn modelId="{7203BD67-5E0A-4641-B8B0-D2784A4E41FE}" type="presOf" srcId="{ABB0236B-A382-44D7-95E8-5A0345BCFD18}" destId="{FBEECE29-8434-4A76-A327-1D75DEA5ACCE}" srcOrd="0" destOrd="0" presId="urn:microsoft.com/office/officeart/2005/8/layout/hierarchy3#1"/>
    <dgm:cxn modelId="{969FA469-18C3-4203-8C73-6609FEDEA985}" type="presOf" srcId="{F8080EFA-8381-409B-B212-F64FC8BEE533}" destId="{B9EF8BDF-13C4-4A9E-B2E1-C9F1E7A58D70}" srcOrd="0" destOrd="0" presId="urn:microsoft.com/office/officeart/2005/8/layout/hierarchy3#1"/>
    <dgm:cxn modelId="{2AFB296A-BD99-41AE-8E16-D777F914BE20}" srcId="{593B0FFC-AFAD-404A-86A9-B95150396123}" destId="{19FE8B6C-E882-4DD6-9430-AC2CD5615662}" srcOrd="1" destOrd="0" parTransId="{60612C96-713D-45FB-94AC-FD969E337A3B}" sibTransId="{B53FA076-D854-47A4-B73A-8AABC02FF4DB}"/>
    <dgm:cxn modelId="{73175B6A-3895-4D9F-A1F2-91838FD52A9B}" type="presOf" srcId="{2E75FA8C-C94B-4883-A8F8-47E6DCD4D2FB}" destId="{552922F2-D486-4DD1-906C-93D9FF7C02E3}" srcOrd="1" destOrd="0" presId="urn:microsoft.com/office/officeart/2005/8/layout/hierarchy3#1"/>
    <dgm:cxn modelId="{677E2C4C-F947-447D-8AC0-5EF9D299B109}" type="presOf" srcId="{5A5A1A1B-72BA-4ABF-BF7E-C3C30FA6085E}" destId="{9B06A374-376C-492C-A043-160D871FEFB9}" srcOrd="0" destOrd="2" presId="urn:microsoft.com/office/officeart/2005/8/layout/hierarchy3#1"/>
    <dgm:cxn modelId="{8727506C-5059-4CD2-986D-9418FA65B571}" type="presOf" srcId="{26EEC265-9F80-4F7B-974E-F0779AC5419C}" destId="{BA38BEBF-4D5D-433B-8887-6D7BA4ECC653}" srcOrd="1" destOrd="0" presId="urn:microsoft.com/office/officeart/2005/8/layout/hierarchy3#1"/>
    <dgm:cxn modelId="{6F29276F-A753-4616-94B1-5FD2EB4BDA7B}" type="presOf" srcId="{04C5F755-15F3-4A60-888E-54FAB060D46B}" destId="{7AB5BA62-56E4-482F-82F2-5C9D7E00FEE3}" srcOrd="0" destOrd="0" presId="urn:microsoft.com/office/officeart/2005/8/layout/hierarchy3#1"/>
    <dgm:cxn modelId="{3CB1C04F-569E-4E68-911E-202237A7B346}" srcId="{6A46702D-1F6A-45C2-859D-F81914393036}" destId="{6E417894-D3B6-4818-BE6B-E0F07C82F177}" srcOrd="5" destOrd="0" parTransId="{F8080EFA-8381-409B-B212-F64FC8BEE533}" sibTransId="{E1525D2D-5424-4194-865F-07915926DFD3}"/>
    <dgm:cxn modelId="{9FB64150-AF87-42B9-9638-411B7A7F83A7}" type="presOf" srcId="{4D32D03B-B506-47A8-811F-CD36324C2B70}" destId="{312DCE7D-8975-4F8B-8C57-CE8053194D8F}" srcOrd="0" destOrd="0" presId="urn:microsoft.com/office/officeart/2005/8/layout/hierarchy3#1"/>
    <dgm:cxn modelId="{BD658052-CA56-4D3D-B799-5461DCE29C5C}" srcId="{0EB641D4-937D-4A62-9F93-CFE662BC13C2}" destId="{55C477DA-CCC3-4564-8D31-12BEDE49A9D4}" srcOrd="2" destOrd="0" parTransId="{76813392-D6B0-454E-B265-ED9557A57711}" sibTransId="{3AFF0C76-C5FD-45DB-9A23-D7468BD55407}"/>
    <dgm:cxn modelId="{DDC7B974-A7F8-4109-BC61-AFBDE52239DB}" type="presOf" srcId="{0E2B9454-37CD-434B-A5D4-952132600847}" destId="{578250FF-4734-4A75-A72B-50921DF6242B}" srcOrd="0" destOrd="0" presId="urn:microsoft.com/office/officeart/2005/8/layout/hierarchy3#1"/>
    <dgm:cxn modelId="{79D13A58-C812-42A1-8529-D77EEE82C69F}" type="presOf" srcId="{9A41320C-2BF3-4991-8DA6-3035952AE286}" destId="{395FE361-1215-4E4A-BABE-9F93C3F92100}" srcOrd="0" destOrd="0" presId="urn:microsoft.com/office/officeart/2005/8/layout/hierarchy3#1"/>
    <dgm:cxn modelId="{D472AB58-D401-4E14-8763-CFCF9FED9411}" type="presOf" srcId="{2E75FA8C-C94B-4883-A8F8-47E6DCD4D2FB}" destId="{CDC45005-81F8-44AD-A7F8-5C1FC6DC2CA7}" srcOrd="0" destOrd="0" presId="urn:microsoft.com/office/officeart/2005/8/layout/hierarchy3#1"/>
    <dgm:cxn modelId="{69E5BA59-3556-43FC-9A42-B9E3EB381306}" srcId="{4D32D03B-B506-47A8-811F-CD36324C2B70}" destId="{E1A2B6EA-F4B4-4A02-992E-4B5D9FE5DF21}" srcOrd="4" destOrd="0" parTransId="{C688C6FF-2F95-42CD-8D8B-69C8B59293BF}" sibTransId="{BB85C6B8-C049-496F-9C17-22C04EC524EF}"/>
    <dgm:cxn modelId="{BCB74384-EB38-4FE1-9A15-2383BEA24672}" srcId="{573151C5-468A-4A1C-9FBA-71105ADDAA35}" destId="{C744DAA0-7EF4-4BAF-B094-A3EEB7E72A0A}" srcOrd="1" destOrd="0" parTransId="{EE93E662-E214-42E9-A3C3-074B34D6193C}" sibTransId="{195F5226-E65E-46E2-BE9A-DAD6394A465F}"/>
    <dgm:cxn modelId="{E53D4C8E-9B37-45BD-BF54-CA2E8B39AB7F}" type="presOf" srcId="{D21826B0-734E-4CB0-9A07-23E17F26BCD8}" destId="{E74BF438-3D60-4926-9A13-963ED03EEAA4}" srcOrd="0" destOrd="0" presId="urn:microsoft.com/office/officeart/2005/8/layout/hierarchy3#1"/>
    <dgm:cxn modelId="{F239A38E-F816-4E3E-A6D3-D13415BEDEC7}" srcId="{573151C5-468A-4A1C-9FBA-71105ADDAA35}" destId="{0EB641D4-937D-4A62-9F93-CFE662BC13C2}" srcOrd="0" destOrd="0" parTransId="{E912D785-8F43-4C60-809B-F79A1163AE70}" sibTransId="{018D28DA-4205-4F6B-99EC-417424DBBC62}"/>
    <dgm:cxn modelId="{613FA48E-6170-4A16-9A52-DFFFCB101BB8}" type="presOf" srcId="{73B4105C-4FCE-4190-B1B0-DC869DD81855}" destId="{E4C7E2D8-26EA-4325-978F-E182609EC9E0}" srcOrd="0" destOrd="0" presId="urn:microsoft.com/office/officeart/2005/8/layout/hierarchy3#1"/>
    <dgm:cxn modelId="{2FE20E95-4505-4A79-86E2-BAD8E0DFB84C}" type="presOf" srcId="{E2A7449D-0322-458D-AB82-6233C3E4FDB2}" destId="{5853775B-5C7C-49BF-A508-A64A7363FD4A}" srcOrd="0" destOrd="0" presId="urn:microsoft.com/office/officeart/2005/8/layout/hierarchy3#1"/>
    <dgm:cxn modelId="{324B9798-B979-4238-9450-7B9A058C8A23}" srcId="{26EEC265-9F80-4F7B-974E-F0779AC5419C}" destId="{593B0FFC-AFAD-404A-86A9-B95150396123}" srcOrd="2" destOrd="0" parTransId="{4AB60752-1F7C-4C7E-857A-86B50661FF27}" sibTransId="{82C419FF-1215-4FA7-93AA-8DEDA9C94F6E}"/>
    <dgm:cxn modelId="{BE674B9D-FDAC-4B9E-ABEF-228B9128E219}" type="presOf" srcId="{55C477DA-CCC3-4564-8D31-12BEDE49A9D4}" destId="{9B06A374-376C-492C-A043-160D871FEFB9}" srcOrd="0" destOrd="3" presId="urn:microsoft.com/office/officeart/2005/8/layout/hierarchy3#1"/>
    <dgm:cxn modelId="{37DB599E-1681-4129-B3D7-DE2C46E45D11}" srcId="{4D32D03B-B506-47A8-811F-CD36324C2B70}" destId="{26EEC265-9F80-4F7B-974E-F0779AC5419C}" srcOrd="1" destOrd="0" parTransId="{90A31CB2-C3C0-4D6E-979B-C42C6D7795D3}" sibTransId="{2CAF2474-A672-4E32-89B0-6A52BD28D629}"/>
    <dgm:cxn modelId="{4858A69E-FBAF-4072-8A0C-C88D0C3BEC78}" type="presOf" srcId="{573151C5-468A-4A1C-9FBA-71105ADDAA35}" destId="{20169F49-6482-4D60-B205-3F67B4BBD5EA}" srcOrd="1" destOrd="0" presId="urn:microsoft.com/office/officeart/2005/8/layout/hierarchy3#1"/>
    <dgm:cxn modelId="{BB5DE3A2-0018-4298-9F57-788D88C94DF3}" type="presOf" srcId="{FF7EF5FD-0FD6-4681-9FD3-C6857CC7C1C6}" destId="{F384020E-7AB8-4A4A-926E-628E7236758B}" srcOrd="0" destOrd="0" presId="urn:microsoft.com/office/officeart/2005/8/layout/hierarchy3#1"/>
    <dgm:cxn modelId="{44CB5FA4-7BD5-43ED-AB38-D5C47595E5B2}" type="presOf" srcId="{D6807071-5AAB-43B0-AB60-F842C1ECC524}" destId="{77A7DF19-CEC4-41B0-9C4E-244F9F288AA3}" srcOrd="0" destOrd="0" presId="urn:microsoft.com/office/officeart/2005/8/layout/hierarchy3#1"/>
    <dgm:cxn modelId="{12B60AA7-719F-4551-8207-714857288F52}" type="presOf" srcId="{383F47AE-FFFF-49F6-BA92-9FFE631E50D0}" destId="{D82F74A5-B31D-4082-B816-5A59CB564E97}" srcOrd="0" destOrd="0" presId="urn:microsoft.com/office/officeart/2005/8/layout/hierarchy3#1"/>
    <dgm:cxn modelId="{553CAAAB-600F-46F3-82C4-59B80547F4FF}" type="presOf" srcId="{14E642AE-5A6E-4B42-93D2-009B8E116483}" destId="{0C160DF7-E45D-49AB-ACC8-41384029004C}" srcOrd="0" destOrd="0" presId="urn:microsoft.com/office/officeart/2005/8/layout/hierarchy3#1"/>
    <dgm:cxn modelId="{438BEBAF-DCBC-481E-9169-6D21A03BDE0D}" type="presOf" srcId="{6E417894-D3B6-4818-BE6B-E0F07C82F177}" destId="{0194F527-3C9D-4267-995A-3BA4C6E9EC89}" srcOrd="0" destOrd="0" presId="urn:microsoft.com/office/officeart/2005/8/layout/hierarchy3#1"/>
    <dgm:cxn modelId="{76BC07B8-C9E6-4469-956E-B1C296079CFE}" type="presOf" srcId="{7BD29814-7BA6-4586-B187-4F3F438CC2EF}" destId="{D2102C2F-00C8-44EC-A771-AB626DBE98EF}" srcOrd="0" destOrd="0" presId="urn:microsoft.com/office/officeart/2005/8/layout/hierarchy3#1"/>
    <dgm:cxn modelId="{2EBC05C3-B762-48BB-931E-142C62D79AF1}" srcId="{573151C5-468A-4A1C-9FBA-71105ADDAA35}" destId="{1ACFCB3A-F4A9-41AB-B9D1-5E46ED85F4E6}" srcOrd="2" destOrd="0" parTransId="{FAFE1D1F-E916-441F-AA5B-05197463D054}" sibTransId="{64F1EB98-12BA-4966-BD4B-8AA9F4561125}"/>
    <dgm:cxn modelId="{C7526DC4-14F2-4B08-A011-2094251DD0F1}" srcId="{4D32D03B-B506-47A8-811F-CD36324C2B70}" destId="{CF680449-38C8-4CD4-9685-99558DC59331}" srcOrd="5" destOrd="0" parTransId="{5436F8BD-CC56-477B-B2D1-A84BB63C1B18}" sibTransId="{3E71A963-B982-4AB8-B76B-5A101856D5A0}"/>
    <dgm:cxn modelId="{96228BC4-73CA-40DC-B635-881342588BAD}" type="presOf" srcId="{19FE8B6C-E882-4DD6-9430-AC2CD5615662}" destId="{F15FE288-12BA-417E-A7F8-CF74C2A89B66}" srcOrd="0" destOrd="2" presId="urn:microsoft.com/office/officeart/2005/8/layout/hierarchy3#1"/>
    <dgm:cxn modelId="{A4C486C8-F667-4985-92B0-EBA77A4556BD}" srcId="{593B0FFC-AFAD-404A-86A9-B95150396123}" destId="{09E6BD6F-55B0-48F1-AE5D-E54C789B616A}" srcOrd="0" destOrd="0" parTransId="{347970DC-7E04-458F-B12A-6AF69A626DE3}" sibTransId="{4A5EF06A-99B6-4A6A-9F30-D68FB55B1839}"/>
    <dgm:cxn modelId="{6B9B88C8-1D44-4FFC-A551-CFDA78C971A1}" srcId="{E1A2B6EA-F4B4-4A02-992E-4B5D9FE5DF21}" destId="{A48F0E39-3851-4575-B6C7-FC2384F2B11E}" srcOrd="2" destOrd="0" parTransId="{04C5F755-15F3-4A60-888E-54FAB060D46B}" sibTransId="{8D437DA0-0A6B-4948-A1A0-A96AD3A946B2}"/>
    <dgm:cxn modelId="{6A4D05C9-A454-4384-AC6D-619C51011527}" srcId="{6A46702D-1F6A-45C2-859D-F81914393036}" destId="{D21826B0-734E-4CB0-9A07-23E17F26BCD8}" srcOrd="2" destOrd="0" parTransId="{B204FFD6-82D1-42CA-B651-22BCAD778814}" sibTransId="{F401CDD0-B423-4CDE-B4BA-8D4977497CA2}"/>
    <dgm:cxn modelId="{A892AECF-E144-45EA-9156-A83E00636116}" srcId="{26EEC265-9F80-4F7B-974E-F0779AC5419C}" destId="{A370E796-E6F3-4CEF-BB39-22327C7B669E}" srcOrd="1" destOrd="0" parTransId="{3E3C38F6-226E-492B-A190-07274915A080}" sibTransId="{FCA43643-4263-420F-99B6-DB935BDE6873}"/>
    <dgm:cxn modelId="{25B314D0-B528-4AFB-BC03-3737274D9A07}" type="presOf" srcId="{E1A2B6EA-F4B4-4A02-992E-4B5D9FE5DF21}" destId="{C0C3B136-4AD1-4583-B4E6-EECB87564C81}" srcOrd="1" destOrd="0" presId="urn:microsoft.com/office/officeart/2005/8/layout/hierarchy3#1"/>
    <dgm:cxn modelId="{BA6A16DA-22A7-4D0F-9093-2E9A4C336DD7}" type="presOf" srcId="{593B0FFC-AFAD-404A-86A9-B95150396123}" destId="{F15FE288-12BA-417E-A7F8-CF74C2A89B66}" srcOrd="0" destOrd="0" presId="urn:microsoft.com/office/officeart/2005/8/layout/hierarchy3#1"/>
    <dgm:cxn modelId="{841C08E0-1279-4911-ABFA-FF5B4C003C3E}" type="presOf" srcId="{6A46702D-1F6A-45C2-859D-F81914393036}" destId="{4B37D499-97D0-4354-8513-C054A02441ED}" srcOrd="0" destOrd="0" presId="urn:microsoft.com/office/officeart/2005/8/layout/hierarchy3#1"/>
    <dgm:cxn modelId="{11AB1AE0-6A67-4B4F-B301-81DEE2C85790}" type="presOf" srcId="{A48F0E39-3851-4575-B6C7-FC2384F2B11E}" destId="{5B04CB01-F4AB-4BA5-B15F-A9136AAF8711}" srcOrd="0" destOrd="0" presId="urn:microsoft.com/office/officeart/2005/8/layout/hierarchy3#1"/>
    <dgm:cxn modelId="{90CADDE0-A093-4194-82B1-85AD23B1B787}" srcId="{4D32D03B-B506-47A8-811F-CD36324C2B70}" destId="{573151C5-468A-4A1C-9FBA-71105ADDAA35}" srcOrd="0" destOrd="0" parTransId="{2FD1E49E-3C7B-4A2A-A594-44174D41F525}" sibTransId="{5D1BAD51-EEB5-4C2F-A8D7-BCDB28214371}"/>
    <dgm:cxn modelId="{33DF5DF2-9521-4305-8422-F334DD55076E}" srcId="{6A46702D-1F6A-45C2-859D-F81914393036}" destId="{810A985D-7710-4CE3-95EA-59FEE91CC6E5}" srcOrd="0" destOrd="0" parTransId="{383F47AE-FFFF-49F6-BA92-9FFE631E50D0}" sibTransId="{EC9C89C1-D8E4-4971-B075-2FC776D64482}"/>
    <dgm:cxn modelId="{F57EDAF2-2C31-4E2A-804E-748E1364F189}" type="presOf" srcId="{CF680449-38C8-4CD4-9685-99558DC59331}" destId="{A4B41277-E41D-455B-9DED-D514EDCC6FA1}" srcOrd="1" destOrd="0" presId="urn:microsoft.com/office/officeart/2005/8/layout/hierarchy3#1"/>
    <dgm:cxn modelId="{C22DBCF3-4E05-4DCD-B2CF-5E67B0C317A2}" type="presOf" srcId="{E912D785-8F43-4C60-809B-F79A1163AE70}" destId="{CBC4C644-3B07-477A-B3B8-0D785033BAAC}" srcOrd="0" destOrd="0" presId="urn:microsoft.com/office/officeart/2005/8/layout/hierarchy3#1"/>
    <dgm:cxn modelId="{01DFC6F4-AE16-48D2-B192-EF2AD82D9BBC}" type="presOf" srcId="{4AB60752-1F7C-4C7E-857A-86B50661FF27}" destId="{511A80C8-7AD7-4A6E-8910-43DB1D63EA15}" srcOrd="0" destOrd="0" presId="urn:microsoft.com/office/officeart/2005/8/layout/hierarchy3#1"/>
    <dgm:cxn modelId="{C8F091F5-AA1C-4A9A-A935-176AA52C2FB7}" srcId="{0EB641D4-937D-4A62-9F93-CFE662BC13C2}" destId="{F8D61394-E44F-4A04-9A89-C0C46C3F7713}" srcOrd="0" destOrd="0" parTransId="{AAAFD03E-965E-4580-A82B-167A152AE163}" sibTransId="{BD7E99D3-1D86-41BA-B01D-6B8E94167C29}"/>
    <dgm:cxn modelId="{E534C6F5-9693-4C51-A0C3-BA83AF79BF8A}" type="presOf" srcId="{9D6004A1-2C0E-4005-807F-E13750A0953C}" destId="{67C26B69-01A1-45B2-884E-29F0560F0541}" srcOrd="0" destOrd="0" presId="urn:microsoft.com/office/officeart/2005/8/layout/hierarchy3#1"/>
    <dgm:cxn modelId="{B6AD8AF8-33B2-47AA-BE77-463DCDD0CF4B}" srcId="{E1A2B6EA-F4B4-4A02-992E-4B5D9FE5DF21}" destId="{E4320877-E94A-44AA-A102-22DBBFCA36C0}" srcOrd="1" destOrd="0" parTransId="{73B4105C-4FCE-4190-B1B0-DC869DD81855}" sibTransId="{651DFB55-3673-4EB7-B907-4777C454A82A}"/>
    <dgm:cxn modelId="{757D08F9-1438-4BE3-9D1E-F347770AC486}" type="presOf" srcId="{09E6BD6F-55B0-48F1-AE5D-E54C789B616A}" destId="{F15FE288-12BA-417E-A7F8-CF74C2A89B66}" srcOrd="0" destOrd="1" presId="urn:microsoft.com/office/officeart/2005/8/layout/hierarchy3#1"/>
    <dgm:cxn modelId="{F95437F9-9EB2-4EFF-ABD8-9CCB4A1ACCE4}" type="presOf" srcId="{26EEC265-9F80-4F7B-974E-F0779AC5419C}" destId="{C345BA6C-00BC-4ABF-B921-CBE5F2E19F91}" srcOrd="0" destOrd="0" presId="urn:microsoft.com/office/officeart/2005/8/layout/hierarchy3#1"/>
    <dgm:cxn modelId="{387C2EFB-33FF-4D2B-B165-92502C706A1F}" type="presOf" srcId="{0EB641D4-937D-4A62-9F93-CFE662BC13C2}" destId="{9B06A374-376C-492C-A043-160D871FEFB9}" srcOrd="0" destOrd="0" presId="urn:microsoft.com/office/officeart/2005/8/layout/hierarchy3#1"/>
    <dgm:cxn modelId="{7823C3FD-1BE0-4B57-B5A2-15F16F6C834B}" srcId="{6A46702D-1F6A-45C2-859D-F81914393036}" destId="{0E2B9454-37CD-434B-A5D4-952132600847}" srcOrd="3" destOrd="0" parTransId="{204A5E45-1659-4F42-91D0-82C0349A3DE7}" sibTransId="{3E107362-DF42-4975-8438-A0B2920AC5FD}"/>
    <dgm:cxn modelId="{FA525D84-4FA9-49B6-A124-06BCC8DB667B}" type="presParOf" srcId="{312DCE7D-8975-4F8B-8C57-CE8053194D8F}" destId="{2B225135-F940-458F-9670-133CCFA79000}" srcOrd="0" destOrd="0" presId="urn:microsoft.com/office/officeart/2005/8/layout/hierarchy3#1"/>
    <dgm:cxn modelId="{8B39000A-E7F1-408F-B0EC-FBB6A5D29B72}" type="presParOf" srcId="{2B225135-F940-458F-9670-133CCFA79000}" destId="{047C795B-4877-4C36-AFD1-2DB71C27B046}" srcOrd="0" destOrd="0" presId="urn:microsoft.com/office/officeart/2005/8/layout/hierarchy3#1"/>
    <dgm:cxn modelId="{B9B12383-061C-4B76-8CE3-69233316A006}" type="presParOf" srcId="{047C795B-4877-4C36-AFD1-2DB71C27B046}" destId="{17C91EF9-5764-475B-9BF0-85E9BBBC8105}" srcOrd="0" destOrd="0" presId="urn:microsoft.com/office/officeart/2005/8/layout/hierarchy3#1"/>
    <dgm:cxn modelId="{7BE75DA7-C241-4AD8-9FBF-7626A5570200}" type="presParOf" srcId="{047C795B-4877-4C36-AFD1-2DB71C27B046}" destId="{20169F49-6482-4D60-B205-3F67B4BBD5EA}" srcOrd="1" destOrd="0" presId="urn:microsoft.com/office/officeart/2005/8/layout/hierarchy3#1"/>
    <dgm:cxn modelId="{3DB2F838-414C-455B-945E-FADF73FCADEA}" type="presParOf" srcId="{2B225135-F940-458F-9670-133CCFA79000}" destId="{585A3B6F-3F05-494B-8DA7-CDAE79294DC1}" srcOrd="1" destOrd="0" presId="urn:microsoft.com/office/officeart/2005/8/layout/hierarchy3#1"/>
    <dgm:cxn modelId="{F8738F7A-743F-4EAA-B872-E54AB5E286E6}" type="presParOf" srcId="{585A3B6F-3F05-494B-8DA7-CDAE79294DC1}" destId="{CBC4C644-3B07-477A-B3B8-0D785033BAAC}" srcOrd="0" destOrd="0" presId="urn:microsoft.com/office/officeart/2005/8/layout/hierarchy3#1"/>
    <dgm:cxn modelId="{61D1923B-E004-4789-B45E-210B9D99761A}" type="presParOf" srcId="{585A3B6F-3F05-494B-8DA7-CDAE79294DC1}" destId="{9B06A374-376C-492C-A043-160D871FEFB9}" srcOrd="1" destOrd="0" presId="urn:microsoft.com/office/officeart/2005/8/layout/hierarchy3#1"/>
    <dgm:cxn modelId="{103E8379-4AEC-4C1B-9CB3-7F8AE65637A7}" type="presParOf" srcId="{585A3B6F-3F05-494B-8DA7-CDAE79294DC1}" destId="{DDEFCA35-CD67-41D1-A065-8A2A24347266}" srcOrd="2" destOrd="0" presId="urn:microsoft.com/office/officeart/2005/8/layout/hierarchy3#1"/>
    <dgm:cxn modelId="{BC6E0386-F3BE-4F79-AB40-C12DCCE734CF}" type="presParOf" srcId="{585A3B6F-3F05-494B-8DA7-CDAE79294DC1}" destId="{9394FD2C-B605-4AB3-A648-40FA48F599AC}" srcOrd="3" destOrd="0" presId="urn:microsoft.com/office/officeart/2005/8/layout/hierarchy3#1"/>
    <dgm:cxn modelId="{328CA1F3-A271-4719-B9DF-87BE633519EA}" type="presParOf" srcId="{585A3B6F-3F05-494B-8DA7-CDAE79294DC1}" destId="{792DA1AF-866A-451A-A925-35B762F2444B}" srcOrd="4" destOrd="0" presId="urn:microsoft.com/office/officeart/2005/8/layout/hierarchy3#1"/>
    <dgm:cxn modelId="{A4BABF6A-C4FD-4CD1-A581-BAE843015C5F}" type="presParOf" srcId="{585A3B6F-3F05-494B-8DA7-CDAE79294DC1}" destId="{93FD1F5B-516B-4F5D-9136-CF55556B148C}" srcOrd="5" destOrd="0" presId="urn:microsoft.com/office/officeart/2005/8/layout/hierarchy3#1"/>
    <dgm:cxn modelId="{2C4B7883-6EE9-4DC9-AECF-05E8CF8DBE4F}" type="presParOf" srcId="{312DCE7D-8975-4F8B-8C57-CE8053194D8F}" destId="{E7D5A825-87B4-4AFB-BF4F-FE2DE2CD9FC6}" srcOrd="1" destOrd="0" presId="urn:microsoft.com/office/officeart/2005/8/layout/hierarchy3#1"/>
    <dgm:cxn modelId="{397DD65B-AAAB-42D8-810F-6C9BAFD20FF5}" type="presParOf" srcId="{E7D5A825-87B4-4AFB-BF4F-FE2DE2CD9FC6}" destId="{08014C6D-1F21-403A-AE5B-61B02D915764}" srcOrd="0" destOrd="0" presId="urn:microsoft.com/office/officeart/2005/8/layout/hierarchy3#1"/>
    <dgm:cxn modelId="{12BDB3EA-6046-467C-947E-E84C3020EE02}" type="presParOf" srcId="{08014C6D-1F21-403A-AE5B-61B02D915764}" destId="{C345BA6C-00BC-4ABF-B921-CBE5F2E19F91}" srcOrd="0" destOrd="0" presId="urn:microsoft.com/office/officeart/2005/8/layout/hierarchy3#1"/>
    <dgm:cxn modelId="{98A5329C-ACC6-4835-A6F3-E605DC5F52B7}" type="presParOf" srcId="{08014C6D-1F21-403A-AE5B-61B02D915764}" destId="{BA38BEBF-4D5D-433B-8887-6D7BA4ECC653}" srcOrd="1" destOrd="0" presId="urn:microsoft.com/office/officeart/2005/8/layout/hierarchy3#1"/>
    <dgm:cxn modelId="{6223B2FA-D3A8-41F4-AFC2-B5DF8D1C4DC7}" type="presParOf" srcId="{E7D5A825-87B4-4AFB-BF4F-FE2DE2CD9FC6}" destId="{A40619C8-A523-4CCC-9F8F-1F80BF9E8BD1}" srcOrd="1" destOrd="0" presId="urn:microsoft.com/office/officeart/2005/8/layout/hierarchy3#1"/>
    <dgm:cxn modelId="{FE14629B-CF7F-46BA-A6E0-C16AE1343585}" type="presParOf" srcId="{A40619C8-A523-4CCC-9F8F-1F80BF9E8BD1}" destId="{67C26B69-01A1-45B2-884E-29F0560F0541}" srcOrd="0" destOrd="0" presId="urn:microsoft.com/office/officeart/2005/8/layout/hierarchy3#1"/>
    <dgm:cxn modelId="{D32D354E-FF5A-489B-AB0A-F76A1FDDCC07}" type="presParOf" srcId="{A40619C8-A523-4CCC-9F8F-1F80BF9E8BD1}" destId="{77A7DF19-CEC4-41B0-9C4E-244F9F288AA3}" srcOrd="1" destOrd="0" presId="urn:microsoft.com/office/officeart/2005/8/layout/hierarchy3#1"/>
    <dgm:cxn modelId="{76A1EB2A-D0B1-47CB-A0C7-44313B3350D2}" type="presParOf" srcId="{A40619C8-A523-4CCC-9F8F-1F80BF9E8BD1}" destId="{792772EA-45D7-4491-9D16-056D87D49777}" srcOrd="2" destOrd="0" presId="urn:microsoft.com/office/officeart/2005/8/layout/hierarchy3#1"/>
    <dgm:cxn modelId="{CE90E136-1F0A-4582-8C5F-B333F0670E12}" type="presParOf" srcId="{A40619C8-A523-4CCC-9F8F-1F80BF9E8BD1}" destId="{968FD54D-EC4A-406A-A1A4-E48595EB4EB5}" srcOrd="3" destOrd="0" presId="urn:microsoft.com/office/officeart/2005/8/layout/hierarchy3#1"/>
    <dgm:cxn modelId="{FB5E07E9-91FA-4C2C-99BF-F47E07715FBE}" type="presParOf" srcId="{A40619C8-A523-4CCC-9F8F-1F80BF9E8BD1}" destId="{511A80C8-7AD7-4A6E-8910-43DB1D63EA15}" srcOrd="4" destOrd="0" presId="urn:microsoft.com/office/officeart/2005/8/layout/hierarchy3#1"/>
    <dgm:cxn modelId="{FF6095EE-6DB6-4584-AC99-CBC822D51495}" type="presParOf" srcId="{A40619C8-A523-4CCC-9F8F-1F80BF9E8BD1}" destId="{F15FE288-12BA-417E-A7F8-CF74C2A89B66}" srcOrd="5" destOrd="0" presId="urn:microsoft.com/office/officeart/2005/8/layout/hierarchy3#1"/>
    <dgm:cxn modelId="{13C20F44-200E-4E92-AE98-4A84B20467D0}" type="presParOf" srcId="{312DCE7D-8975-4F8B-8C57-CE8053194D8F}" destId="{23ADCD81-A3E4-445E-AF6B-C2FBC3EB73F7}" srcOrd="2" destOrd="0" presId="urn:microsoft.com/office/officeart/2005/8/layout/hierarchy3#1"/>
    <dgm:cxn modelId="{072BF610-F8E6-472A-B47B-ABF52089C335}" type="presParOf" srcId="{23ADCD81-A3E4-445E-AF6B-C2FBC3EB73F7}" destId="{B52F4EC6-168F-4335-BE53-04434F655314}" srcOrd="0" destOrd="0" presId="urn:microsoft.com/office/officeart/2005/8/layout/hierarchy3#1"/>
    <dgm:cxn modelId="{E91184D5-CDEA-4836-8EBF-12147A73CC27}" type="presParOf" srcId="{B52F4EC6-168F-4335-BE53-04434F655314}" destId="{4B37D499-97D0-4354-8513-C054A02441ED}" srcOrd="0" destOrd="0" presId="urn:microsoft.com/office/officeart/2005/8/layout/hierarchy3#1"/>
    <dgm:cxn modelId="{56614269-3F2B-4DFA-8821-ED1AAE5DBFB8}" type="presParOf" srcId="{B52F4EC6-168F-4335-BE53-04434F655314}" destId="{4289F437-E93E-49F9-89FA-A85D956581FB}" srcOrd="1" destOrd="0" presId="urn:microsoft.com/office/officeart/2005/8/layout/hierarchy3#1"/>
    <dgm:cxn modelId="{25194AAE-4976-4834-8DEB-42D062A1AAC3}" type="presParOf" srcId="{23ADCD81-A3E4-445E-AF6B-C2FBC3EB73F7}" destId="{578AE306-F142-483E-8C92-C0C15EA17A1B}" srcOrd="1" destOrd="0" presId="urn:microsoft.com/office/officeart/2005/8/layout/hierarchy3#1"/>
    <dgm:cxn modelId="{CE9C5388-9859-4336-AB88-9EFE9E27C437}" type="presParOf" srcId="{578AE306-F142-483E-8C92-C0C15EA17A1B}" destId="{D82F74A5-B31D-4082-B816-5A59CB564E97}" srcOrd="0" destOrd="0" presId="urn:microsoft.com/office/officeart/2005/8/layout/hierarchy3#1"/>
    <dgm:cxn modelId="{16A8DD7E-8D0E-4A28-A07C-E588B43E95F8}" type="presParOf" srcId="{578AE306-F142-483E-8C92-C0C15EA17A1B}" destId="{8F5C110E-6FBA-451E-87C1-D2F2A83FF455}" srcOrd="1" destOrd="0" presId="urn:microsoft.com/office/officeart/2005/8/layout/hierarchy3#1"/>
    <dgm:cxn modelId="{988BD287-978F-4300-A731-FC287A0E2563}" type="presParOf" srcId="{578AE306-F142-483E-8C92-C0C15EA17A1B}" destId="{1B939C30-3835-4E81-83CA-19A4F0BC4053}" srcOrd="2" destOrd="0" presId="urn:microsoft.com/office/officeart/2005/8/layout/hierarchy3#1"/>
    <dgm:cxn modelId="{C6E67FA4-236E-44C3-8672-1938CF9ED581}" type="presParOf" srcId="{578AE306-F142-483E-8C92-C0C15EA17A1B}" destId="{E2BE4186-6B35-4BBE-91A5-4E733CDC974C}" srcOrd="3" destOrd="0" presId="urn:microsoft.com/office/officeart/2005/8/layout/hierarchy3#1"/>
    <dgm:cxn modelId="{94FA81E3-CC36-4701-9E8E-E25ABACAFA2D}" type="presParOf" srcId="{578AE306-F142-483E-8C92-C0C15EA17A1B}" destId="{908CCA95-21BA-4C7F-885C-847200018C0F}" srcOrd="4" destOrd="0" presId="urn:microsoft.com/office/officeart/2005/8/layout/hierarchy3#1"/>
    <dgm:cxn modelId="{E25EE6B9-E3E2-43BF-A11E-6EB8E33B32CB}" type="presParOf" srcId="{578AE306-F142-483E-8C92-C0C15EA17A1B}" destId="{E74BF438-3D60-4926-9A13-963ED03EEAA4}" srcOrd="5" destOrd="0" presId="urn:microsoft.com/office/officeart/2005/8/layout/hierarchy3#1"/>
    <dgm:cxn modelId="{9D4D46E7-59CD-4EB5-B070-DC19A763A0E1}" type="presParOf" srcId="{578AE306-F142-483E-8C92-C0C15EA17A1B}" destId="{2E2BBCE3-C4F4-47D8-ACAB-1BB2A9733AA3}" srcOrd="6" destOrd="0" presId="urn:microsoft.com/office/officeart/2005/8/layout/hierarchy3#1"/>
    <dgm:cxn modelId="{0788C688-530C-49B9-B61D-79E5ACCF8C1A}" type="presParOf" srcId="{578AE306-F142-483E-8C92-C0C15EA17A1B}" destId="{578250FF-4734-4A75-A72B-50921DF6242B}" srcOrd="7" destOrd="0" presId="urn:microsoft.com/office/officeart/2005/8/layout/hierarchy3#1"/>
    <dgm:cxn modelId="{7DA1D8EE-7113-420F-9476-DC16D7A9B6FD}" type="presParOf" srcId="{578AE306-F142-483E-8C92-C0C15EA17A1B}" destId="{5853775B-5C7C-49BF-A508-A64A7363FD4A}" srcOrd="8" destOrd="0" presId="urn:microsoft.com/office/officeart/2005/8/layout/hierarchy3#1"/>
    <dgm:cxn modelId="{B8379E24-E57B-4990-8CE2-AABC7C6ABA34}" type="presParOf" srcId="{578AE306-F142-483E-8C92-C0C15EA17A1B}" destId="{395FE361-1215-4E4A-BABE-9F93C3F92100}" srcOrd="9" destOrd="0" presId="urn:microsoft.com/office/officeart/2005/8/layout/hierarchy3#1"/>
    <dgm:cxn modelId="{72B4B40B-9B97-4E01-8829-F0C3D9C7C362}" type="presParOf" srcId="{578AE306-F142-483E-8C92-C0C15EA17A1B}" destId="{B9EF8BDF-13C4-4A9E-B2E1-C9F1E7A58D70}" srcOrd="10" destOrd="0" presId="urn:microsoft.com/office/officeart/2005/8/layout/hierarchy3#1"/>
    <dgm:cxn modelId="{45BDAD4F-C2A5-4B38-9580-DCA9F7F79A41}" type="presParOf" srcId="{578AE306-F142-483E-8C92-C0C15EA17A1B}" destId="{0194F527-3C9D-4267-995A-3BA4C6E9EC89}" srcOrd="11" destOrd="0" presId="urn:microsoft.com/office/officeart/2005/8/layout/hierarchy3#1"/>
    <dgm:cxn modelId="{AE7B873F-4D43-43B5-866C-6ACCF14D2511}" type="presParOf" srcId="{312DCE7D-8975-4F8B-8C57-CE8053194D8F}" destId="{30C2C9F3-608E-4E59-9F4B-D5F2611F4BB0}" srcOrd="3" destOrd="0" presId="urn:microsoft.com/office/officeart/2005/8/layout/hierarchy3#1"/>
    <dgm:cxn modelId="{C2708221-EF1D-4182-8D9D-6A5CC30E8EA2}" type="presParOf" srcId="{30C2C9F3-608E-4E59-9F4B-D5F2611F4BB0}" destId="{E948EC2B-E3C1-4ACE-9645-97897BC5160B}" srcOrd="0" destOrd="0" presId="urn:microsoft.com/office/officeart/2005/8/layout/hierarchy3#1"/>
    <dgm:cxn modelId="{F0E76C4B-D5E5-4847-A5E7-40BD5A4A9C07}" type="presParOf" srcId="{E948EC2B-E3C1-4ACE-9645-97897BC5160B}" destId="{CDC45005-81F8-44AD-A7F8-5C1FC6DC2CA7}" srcOrd="0" destOrd="0" presId="urn:microsoft.com/office/officeart/2005/8/layout/hierarchy3#1"/>
    <dgm:cxn modelId="{2355049F-C327-48A7-8BF8-51729DC905C0}" type="presParOf" srcId="{E948EC2B-E3C1-4ACE-9645-97897BC5160B}" destId="{552922F2-D486-4DD1-906C-93D9FF7C02E3}" srcOrd="1" destOrd="0" presId="urn:microsoft.com/office/officeart/2005/8/layout/hierarchy3#1"/>
    <dgm:cxn modelId="{71094B23-C447-4B17-9AA0-52FD6F71BD54}" type="presParOf" srcId="{30C2C9F3-608E-4E59-9F4B-D5F2611F4BB0}" destId="{72205608-05E6-48C2-BBA6-F486FEBA2F36}" srcOrd="1" destOrd="0" presId="urn:microsoft.com/office/officeart/2005/8/layout/hierarchy3#1"/>
    <dgm:cxn modelId="{BD5D4E28-31D1-4FF9-BEDD-A5B31411DA7F}" type="presParOf" srcId="{72205608-05E6-48C2-BBA6-F486FEBA2F36}" destId="{A70486F8-DCDF-447C-ADFC-F886AD7BF640}" srcOrd="0" destOrd="0" presId="urn:microsoft.com/office/officeart/2005/8/layout/hierarchy3#1"/>
    <dgm:cxn modelId="{E13C61D8-614A-4BE5-AA0E-D10BA47E337E}" type="presParOf" srcId="{72205608-05E6-48C2-BBA6-F486FEBA2F36}" destId="{FBEECE29-8434-4A76-A327-1D75DEA5ACCE}" srcOrd="1" destOrd="0" presId="urn:microsoft.com/office/officeart/2005/8/layout/hierarchy3#1"/>
    <dgm:cxn modelId="{F4BF1593-E0CE-46C9-89B9-A6A5C627E6D7}" type="presParOf" srcId="{312DCE7D-8975-4F8B-8C57-CE8053194D8F}" destId="{5322CD82-840D-490B-BBF2-8AE02FE35994}" srcOrd="4" destOrd="0" presId="urn:microsoft.com/office/officeart/2005/8/layout/hierarchy3#1"/>
    <dgm:cxn modelId="{F09241A7-6047-4E22-B053-928192A13629}" type="presParOf" srcId="{5322CD82-840D-490B-BBF2-8AE02FE35994}" destId="{93112B69-197F-4614-AE2D-D99BCB7AE0FB}" srcOrd="0" destOrd="0" presId="urn:microsoft.com/office/officeart/2005/8/layout/hierarchy3#1"/>
    <dgm:cxn modelId="{6BF29EA9-E821-4114-BE95-A6A0E8E00144}" type="presParOf" srcId="{93112B69-197F-4614-AE2D-D99BCB7AE0FB}" destId="{983C339C-20E0-423C-8425-EFF1EE9FAE8F}" srcOrd="0" destOrd="0" presId="urn:microsoft.com/office/officeart/2005/8/layout/hierarchy3#1"/>
    <dgm:cxn modelId="{3BE1E633-C598-4A44-A3A3-4D53DDD8761A}" type="presParOf" srcId="{93112B69-197F-4614-AE2D-D99BCB7AE0FB}" destId="{C0C3B136-4AD1-4583-B4E6-EECB87564C81}" srcOrd="1" destOrd="0" presId="urn:microsoft.com/office/officeart/2005/8/layout/hierarchy3#1"/>
    <dgm:cxn modelId="{23D9595F-97B7-4416-8385-5EB4F8DEDDD8}" type="presParOf" srcId="{5322CD82-840D-490B-BBF2-8AE02FE35994}" destId="{202C2A25-2479-4889-BE56-D9DF249E1557}" srcOrd="1" destOrd="0" presId="urn:microsoft.com/office/officeart/2005/8/layout/hierarchy3#1"/>
    <dgm:cxn modelId="{5B1B9568-7A4C-4FFC-8606-B469A8C25C92}" type="presParOf" srcId="{202C2A25-2479-4889-BE56-D9DF249E1557}" destId="{6E99349A-3CBE-4B13-95EF-4EE488539A39}" srcOrd="0" destOrd="0" presId="urn:microsoft.com/office/officeart/2005/8/layout/hierarchy3#1"/>
    <dgm:cxn modelId="{BBF14432-289D-4326-9A36-2500175C8D9A}" type="presParOf" srcId="{202C2A25-2479-4889-BE56-D9DF249E1557}" destId="{D2102C2F-00C8-44EC-A771-AB626DBE98EF}" srcOrd="1" destOrd="0" presId="urn:microsoft.com/office/officeart/2005/8/layout/hierarchy3#1"/>
    <dgm:cxn modelId="{1793E6E2-D20B-445E-9732-252FA8EE10FF}" type="presParOf" srcId="{202C2A25-2479-4889-BE56-D9DF249E1557}" destId="{E4C7E2D8-26EA-4325-978F-E182609EC9E0}" srcOrd="2" destOrd="0" presId="urn:microsoft.com/office/officeart/2005/8/layout/hierarchy3#1"/>
    <dgm:cxn modelId="{227B47EB-B5B6-466A-8BE9-B8039AE6E2BB}" type="presParOf" srcId="{202C2A25-2479-4889-BE56-D9DF249E1557}" destId="{77D4B2B4-FD5D-4F86-806A-8E209AF322B2}" srcOrd="3" destOrd="0" presId="urn:microsoft.com/office/officeart/2005/8/layout/hierarchy3#1"/>
    <dgm:cxn modelId="{1FE99620-025E-490C-A6FB-46A974B15A46}" type="presParOf" srcId="{202C2A25-2479-4889-BE56-D9DF249E1557}" destId="{7AB5BA62-56E4-482F-82F2-5C9D7E00FEE3}" srcOrd="4" destOrd="0" presId="urn:microsoft.com/office/officeart/2005/8/layout/hierarchy3#1"/>
    <dgm:cxn modelId="{DBC31973-458D-4C3C-97DC-667153B77BB6}" type="presParOf" srcId="{202C2A25-2479-4889-BE56-D9DF249E1557}" destId="{5B04CB01-F4AB-4BA5-B15F-A9136AAF8711}" srcOrd="5" destOrd="0" presId="urn:microsoft.com/office/officeart/2005/8/layout/hierarchy3#1"/>
    <dgm:cxn modelId="{8BA8D2F5-2444-4A7F-9A7E-8671A0C779C0}" type="presParOf" srcId="{202C2A25-2479-4889-BE56-D9DF249E1557}" destId="{F384020E-7AB8-4A4A-926E-628E7236758B}" srcOrd="6" destOrd="0" presId="urn:microsoft.com/office/officeart/2005/8/layout/hierarchy3#1"/>
    <dgm:cxn modelId="{D1729442-4F94-4007-A152-1B85292B7BD1}" type="presParOf" srcId="{202C2A25-2479-4889-BE56-D9DF249E1557}" destId="{0C160DF7-E45D-49AB-ACC8-41384029004C}" srcOrd="7" destOrd="0" presId="urn:microsoft.com/office/officeart/2005/8/layout/hierarchy3#1"/>
    <dgm:cxn modelId="{F010E225-9B35-490D-BCF1-6B8CB4842EA9}" type="presParOf" srcId="{312DCE7D-8975-4F8B-8C57-CE8053194D8F}" destId="{24DF10A1-ED75-4B99-9488-158EF8A8A533}" srcOrd="5" destOrd="0" presId="urn:microsoft.com/office/officeart/2005/8/layout/hierarchy3#1"/>
    <dgm:cxn modelId="{A93DCEF3-15C3-4840-9A44-5CBCC9B92E9C}" type="presParOf" srcId="{24DF10A1-ED75-4B99-9488-158EF8A8A533}" destId="{C0D80600-4A14-4DD6-8E91-E7A38A562DA1}" srcOrd="0" destOrd="0" presId="urn:microsoft.com/office/officeart/2005/8/layout/hierarchy3#1"/>
    <dgm:cxn modelId="{2513D28F-19F0-45DF-BD6B-0C5B89EC4166}" type="presParOf" srcId="{C0D80600-4A14-4DD6-8E91-E7A38A562DA1}" destId="{6BC974AE-447C-427E-9FBE-B44434D34BA4}" srcOrd="0" destOrd="0" presId="urn:microsoft.com/office/officeart/2005/8/layout/hierarchy3#1"/>
    <dgm:cxn modelId="{527F054B-4074-4CE8-9E38-79571E34698C}" type="presParOf" srcId="{C0D80600-4A14-4DD6-8E91-E7A38A562DA1}" destId="{A4B41277-E41D-455B-9DED-D514EDCC6FA1}" srcOrd="1" destOrd="0" presId="urn:microsoft.com/office/officeart/2005/8/layout/hierarchy3#1"/>
    <dgm:cxn modelId="{8A761566-29B1-49CF-BD09-84956CB872FF}" type="presParOf" srcId="{24DF10A1-ED75-4B99-9488-158EF8A8A533}" destId="{ADC0BAA6-A27E-43A3-A31C-9B5674904C33}" srcOrd="1" destOrd="0" presId="urn:microsoft.com/office/officeart/2005/8/layout/hierarchy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A11086-83D0-4409-A741-24EB0BEB5A23}">
      <dsp:nvSpPr>
        <dsp:cNvPr id="0" name=""/>
        <dsp:cNvSpPr/>
      </dsp:nvSpPr>
      <dsp:spPr>
        <a:xfrm>
          <a:off x="1313" y="236"/>
          <a:ext cx="1910953" cy="345260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Tradition vehicle</a:t>
          </a:r>
          <a:endParaRPr lang="zh-CN" altLang="en-US" sz="1600" kern="1200" dirty="0"/>
        </a:p>
      </dsp:txBody>
      <dsp:txXfrm>
        <a:off x="11425" y="10348"/>
        <a:ext cx="1890729" cy="325036"/>
      </dsp:txXfrm>
    </dsp:sp>
    <dsp:sp modelId="{E9A4C831-455D-4533-899A-E13E22FD6285}">
      <dsp:nvSpPr>
        <dsp:cNvPr id="0" name=""/>
        <dsp:cNvSpPr/>
      </dsp:nvSpPr>
      <dsp:spPr>
        <a:xfrm>
          <a:off x="1313" y="507739"/>
          <a:ext cx="1910953" cy="83207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Site Reconstruction instead of responsibility Analysis </a:t>
          </a:r>
          <a:endParaRPr lang="zh-CN" altLang="en-US" sz="1600" kern="1200" dirty="0"/>
        </a:p>
      </dsp:txBody>
      <dsp:txXfrm>
        <a:off x="25684" y="532110"/>
        <a:ext cx="1862211" cy="783332"/>
      </dsp:txXfrm>
    </dsp:sp>
    <dsp:sp modelId="{5D393B22-088C-4BE6-9E05-81ADEF605ECF}">
      <dsp:nvSpPr>
        <dsp:cNvPr id="0" name=""/>
        <dsp:cNvSpPr/>
      </dsp:nvSpPr>
      <dsp:spPr>
        <a:xfrm>
          <a:off x="1313" y="1502056"/>
          <a:ext cx="1910953" cy="83207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Vehicle Dynamic</a:t>
          </a:r>
          <a:endParaRPr lang="zh-CN" altLang="en-US" sz="1600" kern="1200" dirty="0"/>
        </a:p>
      </dsp:txBody>
      <dsp:txXfrm>
        <a:off x="25684" y="1526427"/>
        <a:ext cx="1862211" cy="783332"/>
      </dsp:txXfrm>
    </dsp:sp>
    <dsp:sp modelId="{2FFF5FDC-6159-4D78-83A1-501A1ACB8B72}">
      <dsp:nvSpPr>
        <dsp:cNvPr id="0" name=""/>
        <dsp:cNvSpPr/>
      </dsp:nvSpPr>
      <dsp:spPr>
        <a:xfrm>
          <a:off x="2233306" y="236"/>
          <a:ext cx="5893379" cy="345260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Vehicle with ADS</a:t>
          </a:r>
          <a:endParaRPr lang="zh-CN" altLang="en-US" sz="1600" kern="1200" dirty="0"/>
        </a:p>
      </dsp:txBody>
      <dsp:txXfrm>
        <a:off x="2243418" y="10348"/>
        <a:ext cx="5873155" cy="325036"/>
      </dsp:txXfrm>
    </dsp:sp>
    <dsp:sp modelId="{4D8B3691-7022-480F-8569-BA509A8D6EE5}">
      <dsp:nvSpPr>
        <dsp:cNvPr id="0" name=""/>
        <dsp:cNvSpPr/>
      </dsp:nvSpPr>
      <dsp:spPr>
        <a:xfrm>
          <a:off x="2233306" y="507739"/>
          <a:ext cx="5893379" cy="83207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Responsibility analysis</a:t>
          </a:r>
          <a:endParaRPr lang="zh-CN" altLang="en-US" sz="1600" kern="1200" dirty="0"/>
        </a:p>
      </dsp:txBody>
      <dsp:txXfrm>
        <a:off x="2257677" y="532110"/>
        <a:ext cx="5844637" cy="783332"/>
      </dsp:txXfrm>
    </dsp:sp>
    <dsp:sp modelId="{8332E42E-5E77-406C-B973-3099CF4CFBE4}">
      <dsp:nvSpPr>
        <dsp:cNvPr id="0" name=""/>
        <dsp:cNvSpPr/>
      </dsp:nvSpPr>
      <dsp:spPr>
        <a:xfrm>
          <a:off x="2233306" y="1502056"/>
          <a:ext cx="1910953" cy="83207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Vehicle Dynamic</a:t>
          </a:r>
          <a:endParaRPr lang="zh-CN" altLang="en-US" sz="1600" kern="1200" dirty="0"/>
        </a:p>
      </dsp:txBody>
      <dsp:txXfrm>
        <a:off x="2257677" y="1526427"/>
        <a:ext cx="1862211" cy="783332"/>
      </dsp:txXfrm>
    </dsp:sp>
    <dsp:sp modelId="{D9066AA3-6573-4E5B-B0A2-F7369C1705DF}">
      <dsp:nvSpPr>
        <dsp:cNvPr id="0" name=""/>
        <dsp:cNvSpPr/>
      </dsp:nvSpPr>
      <dsp:spPr>
        <a:xfrm>
          <a:off x="4224520" y="1502056"/>
          <a:ext cx="1910953" cy="83207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Control Decision</a:t>
          </a:r>
          <a:endParaRPr lang="zh-CN" altLang="en-US" sz="1600" kern="1200" dirty="0"/>
        </a:p>
      </dsp:txBody>
      <dsp:txXfrm>
        <a:off x="4248891" y="1526427"/>
        <a:ext cx="1862211" cy="783332"/>
      </dsp:txXfrm>
    </dsp:sp>
    <dsp:sp modelId="{6EB161D2-736A-4F2A-90C8-61F041A8B0E7}">
      <dsp:nvSpPr>
        <dsp:cNvPr id="0" name=""/>
        <dsp:cNvSpPr/>
      </dsp:nvSpPr>
      <dsp:spPr>
        <a:xfrm>
          <a:off x="6215733" y="1502056"/>
          <a:ext cx="1910953" cy="83207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Perception</a:t>
          </a:r>
          <a:endParaRPr lang="zh-CN" altLang="en-US" sz="1600" kern="1200" dirty="0"/>
        </a:p>
      </dsp:txBody>
      <dsp:txXfrm>
        <a:off x="6240104" y="1526427"/>
        <a:ext cx="1862211" cy="7833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C91EF9-5764-475B-9BF0-85E9BBBC8105}">
      <dsp:nvSpPr>
        <dsp:cNvPr id="0" name=""/>
        <dsp:cNvSpPr/>
      </dsp:nvSpPr>
      <dsp:spPr>
        <a:xfrm>
          <a:off x="3054" y="22719"/>
          <a:ext cx="1607796" cy="63214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/>
            <a:t>Perception</a:t>
          </a:r>
          <a:endParaRPr lang="zh-CN" altLang="en-US" sz="1600" kern="1200" dirty="0"/>
        </a:p>
      </dsp:txBody>
      <dsp:txXfrm>
        <a:off x="21569" y="41234"/>
        <a:ext cx="1570766" cy="595114"/>
      </dsp:txXfrm>
    </dsp:sp>
    <dsp:sp modelId="{CBC4C644-3B07-477A-B3B8-0D785033BAAC}">
      <dsp:nvSpPr>
        <dsp:cNvPr id="0" name=""/>
        <dsp:cNvSpPr/>
      </dsp:nvSpPr>
      <dsp:spPr>
        <a:xfrm>
          <a:off x="163834" y="654864"/>
          <a:ext cx="160779" cy="752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036"/>
              </a:lnTo>
              <a:lnTo>
                <a:pt x="160779" y="7520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06A374-376C-492C-A043-160D871FEFB9}">
      <dsp:nvSpPr>
        <dsp:cNvPr id="0" name=""/>
        <dsp:cNvSpPr/>
      </dsp:nvSpPr>
      <dsp:spPr>
        <a:xfrm>
          <a:off x="324614" y="812900"/>
          <a:ext cx="1295997" cy="11880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Safety relevent object</a:t>
          </a:r>
          <a:endParaRPr lang="zh-CN" alt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Relative distance</a:t>
          </a:r>
          <a:endParaRPr lang="zh-CN" altLang="en-US" sz="11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Relative velocity</a:t>
          </a:r>
          <a:endParaRPr lang="zh-CN" altLang="en-US" sz="11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zh-CN" sz="11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Object Type</a:t>
          </a:r>
          <a:endParaRPr lang="zh-CN" altLang="en-US" sz="11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359409" y="847695"/>
        <a:ext cx="1226407" cy="1118411"/>
      </dsp:txXfrm>
    </dsp:sp>
    <dsp:sp modelId="{DDEFCA35-CD67-41D1-A065-8A2A24347266}">
      <dsp:nvSpPr>
        <dsp:cNvPr id="0" name=""/>
        <dsp:cNvSpPr/>
      </dsp:nvSpPr>
      <dsp:spPr>
        <a:xfrm>
          <a:off x="163834" y="654864"/>
          <a:ext cx="160779" cy="1820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0146"/>
              </a:lnTo>
              <a:lnTo>
                <a:pt x="160779" y="182014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94FD2C-B605-4AB3-A648-40FA48F599AC}">
      <dsp:nvSpPr>
        <dsp:cNvPr id="0" name=""/>
        <dsp:cNvSpPr/>
      </dsp:nvSpPr>
      <dsp:spPr>
        <a:xfrm>
          <a:off x="324614" y="2158937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Traffic sign&amp; infrastructure</a:t>
          </a:r>
          <a:endParaRPr lang="zh-CN" altLang="en-US" sz="1400" kern="1200" dirty="0"/>
        </a:p>
      </dsp:txBody>
      <dsp:txXfrm>
        <a:off x="343129" y="2177452"/>
        <a:ext cx="1258967" cy="595114"/>
      </dsp:txXfrm>
    </dsp:sp>
    <dsp:sp modelId="{792DA1AF-866A-451A-A925-35B762F2444B}">
      <dsp:nvSpPr>
        <dsp:cNvPr id="0" name=""/>
        <dsp:cNvSpPr/>
      </dsp:nvSpPr>
      <dsp:spPr>
        <a:xfrm>
          <a:off x="163834" y="654864"/>
          <a:ext cx="160779" cy="26103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10326"/>
              </a:lnTo>
              <a:lnTo>
                <a:pt x="160779" y="26103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FD1F5B-516B-4F5D-9136-CF55556B148C}">
      <dsp:nvSpPr>
        <dsp:cNvPr id="0" name=""/>
        <dsp:cNvSpPr/>
      </dsp:nvSpPr>
      <dsp:spPr>
        <a:xfrm>
          <a:off x="324614" y="2949118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external image</a:t>
          </a:r>
          <a:endParaRPr lang="zh-CN" altLang="en-US" sz="1400" kern="1200" dirty="0"/>
        </a:p>
      </dsp:txBody>
      <dsp:txXfrm>
        <a:off x="343129" y="2967633"/>
        <a:ext cx="1258967" cy="595114"/>
      </dsp:txXfrm>
    </dsp:sp>
    <dsp:sp modelId="{C345BA6C-00BC-4ABF-B921-CBE5F2E19F91}">
      <dsp:nvSpPr>
        <dsp:cNvPr id="0" name=""/>
        <dsp:cNvSpPr/>
      </dsp:nvSpPr>
      <dsp:spPr>
        <a:xfrm>
          <a:off x="1926923" y="22719"/>
          <a:ext cx="1607796" cy="63214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/>
            <a:t>Decision&amp;Control</a:t>
          </a:r>
          <a:endParaRPr lang="zh-CN" altLang="en-US" sz="1600" kern="1200" dirty="0"/>
        </a:p>
      </dsp:txBody>
      <dsp:txXfrm>
        <a:off x="1945438" y="41234"/>
        <a:ext cx="1570766" cy="595114"/>
      </dsp:txXfrm>
    </dsp:sp>
    <dsp:sp modelId="{67C26B69-01A1-45B2-884E-29F0560F0541}">
      <dsp:nvSpPr>
        <dsp:cNvPr id="0" name=""/>
        <dsp:cNvSpPr/>
      </dsp:nvSpPr>
      <dsp:spPr>
        <a:xfrm>
          <a:off x="2087702" y="654864"/>
          <a:ext cx="160779" cy="474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108"/>
              </a:lnTo>
              <a:lnTo>
                <a:pt x="160779" y="4741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7DF19-CEC4-41B0-9C4E-244F9F288AA3}">
      <dsp:nvSpPr>
        <dsp:cNvPr id="0" name=""/>
        <dsp:cNvSpPr/>
      </dsp:nvSpPr>
      <dsp:spPr>
        <a:xfrm>
          <a:off x="2248482" y="812900"/>
          <a:ext cx="1440004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/>
            <a:t>Lateral control decision by ADS</a:t>
          </a:r>
          <a:endParaRPr lang="zh-CN" altLang="en-US" sz="1400" kern="1200" dirty="0"/>
        </a:p>
      </dsp:txBody>
      <dsp:txXfrm>
        <a:off x="2266997" y="831415"/>
        <a:ext cx="1402974" cy="595114"/>
      </dsp:txXfrm>
    </dsp:sp>
    <dsp:sp modelId="{792772EA-45D7-4491-9D16-056D87D49777}">
      <dsp:nvSpPr>
        <dsp:cNvPr id="0" name=""/>
        <dsp:cNvSpPr/>
      </dsp:nvSpPr>
      <dsp:spPr>
        <a:xfrm>
          <a:off x="2087702" y="654864"/>
          <a:ext cx="160779" cy="1264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288"/>
              </a:lnTo>
              <a:lnTo>
                <a:pt x="160779" y="12642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FD54D-EC4A-406A-A1A4-E48595EB4EB5}">
      <dsp:nvSpPr>
        <dsp:cNvPr id="0" name=""/>
        <dsp:cNvSpPr/>
      </dsp:nvSpPr>
      <dsp:spPr>
        <a:xfrm>
          <a:off x="2248482" y="1603080"/>
          <a:ext cx="1440004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/>
            <a:t>Longitudinal control decision by ADS</a:t>
          </a:r>
          <a:endParaRPr lang="zh-CN" altLang="en-US" sz="1400" kern="1200" dirty="0"/>
        </a:p>
      </dsp:txBody>
      <dsp:txXfrm>
        <a:off x="2266997" y="1621595"/>
        <a:ext cx="1402974" cy="595114"/>
      </dsp:txXfrm>
    </dsp:sp>
    <dsp:sp modelId="{511A80C8-7AD7-4A6E-8910-43DB1D63EA15}">
      <dsp:nvSpPr>
        <dsp:cNvPr id="0" name=""/>
        <dsp:cNvSpPr/>
      </dsp:nvSpPr>
      <dsp:spPr>
        <a:xfrm>
          <a:off x="2087702" y="654864"/>
          <a:ext cx="160779" cy="2342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2499"/>
              </a:lnTo>
              <a:lnTo>
                <a:pt x="160779" y="2342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5FE288-12BA-417E-A7F8-CF74C2A89B66}">
      <dsp:nvSpPr>
        <dsp:cNvPr id="0" name=""/>
        <dsp:cNvSpPr/>
      </dsp:nvSpPr>
      <dsp:spPr>
        <a:xfrm>
          <a:off x="2248482" y="2393261"/>
          <a:ext cx="1440004" cy="12082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/>
            <a:t>Other control decision by ADS</a:t>
          </a:r>
          <a:endParaRPr lang="zh-CN" altLang="en-US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100" kern="1200" dirty="0"/>
            <a:t>lamp state</a:t>
          </a:r>
          <a:endParaRPr lang="zh-CN" altLang="en-US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en-US" sz="1100" kern="1200" dirty="0"/>
            <a:t>Windscreen wiper state</a:t>
          </a:r>
          <a:endParaRPr lang="zh-CN" altLang="en-US" sz="1100" kern="1200" dirty="0"/>
        </a:p>
      </dsp:txBody>
      <dsp:txXfrm>
        <a:off x="2283869" y="2428648"/>
        <a:ext cx="1369230" cy="1137431"/>
      </dsp:txXfrm>
    </dsp:sp>
    <dsp:sp modelId="{4B37D499-97D0-4354-8513-C054A02441ED}">
      <dsp:nvSpPr>
        <dsp:cNvPr id="0" name=""/>
        <dsp:cNvSpPr/>
      </dsp:nvSpPr>
      <dsp:spPr>
        <a:xfrm>
          <a:off x="3850791" y="22719"/>
          <a:ext cx="1607796" cy="63214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/>
            <a:t>Vehicle Dynamic</a:t>
          </a:r>
          <a:endParaRPr lang="zh-CN" altLang="en-US" sz="1600" kern="1200" dirty="0"/>
        </a:p>
      </dsp:txBody>
      <dsp:txXfrm>
        <a:off x="3869306" y="41234"/>
        <a:ext cx="1570766" cy="595114"/>
      </dsp:txXfrm>
    </dsp:sp>
    <dsp:sp modelId="{D82F74A5-B31D-4082-B816-5A59CB564E97}">
      <dsp:nvSpPr>
        <dsp:cNvPr id="0" name=""/>
        <dsp:cNvSpPr/>
      </dsp:nvSpPr>
      <dsp:spPr>
        <a:xfrm>
          <a:off x="4011571" y="654864"/>
          <a:ext cx="160779" cy="474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108"/>
              </a:lnTo>
              <a:lnTo>
                <a:pt x="160779" y="4741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C110E-6FBA-451E-87C1-D2F2A83FF455}">
      <dsp:nvSpPr>
        <dsp:cNvPr id="0" name=""/>
        <dsp:cNvSpPr/>
      </dsp:nvSpPr>
      <dsp:spPr>
        <a:xfrm>
          <a:off x="4172350" y="812900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Driving Mode</a:t>
          </a:r>
          <a:endParaRPr lang="zh-CN" altLang="en-US" sz="1400" kern="1200" dirty="0"/>
        </a:p>
      </dsp:txBody>
      <dsp:txXfrm>
        <a:off x="4190865" y="831415"/>
        <a:ext cx="1258967" cy="595114"/>
      </dsp:txXfrm>
    </dsp:sp>
    <dsp:sp modelId="{1B939C30-3835-4E81-83CA-19A4F0BC4053}">
      <dsp:nvSpPr>
        <dsp:cNvPr id="0" name=""/>
        <dsp:cNvSpPr/>
      </dsp:nvSpPr>
      <dsp:spPr>
        <a:xfrm>
          <a:off x="4011571" y="654864"/>
          <a:ext cx="160779" cy="1264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288"/>
              </a:lnTo>
              <a:lnTo>
                <a:pt x="160779" y="12642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BE4186-6B35-4BBE-91A5-4E733CDC974C}">
      <dsp:nvSpPr>
        <dsp:cNvPr id="0" name=""/>
        <dsp:cNvSpPr/>
      </dsp:nvSpPr>
      <dsp:spPr>
        <a:xfrm>
          <a:off x="4172350" y="1603080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/>
            <a:t>Velocity</a:t>
          </a:r>
          <a:endParaRPr lang="zh-CN" altLang="en-US" sz="1400" kern="1200" dirty="0"/>
        </a:p>
      </dsp:txBody>
      <dsp:txXfrm>
        <a:off x="4190865" y="1621595"/>
        <a:ext cx="1258967" cy="595114"/>
      </dsp:txXfrm>
    </dsp:sp>
    <dsp:sp modelId="{908CCA95-21BA-4C7F-885C-847200018C0F}">
      <dsp:nvSpPr>
        <dsp:cNvPr id="0" name=""/>
        <dsp:cNvSpPr/>
      </dsp:nvSpPr>
      <dsp:spPr>
        <a:xfrm>
          <a:off x="4011571" y="654864"/>
          <a:ext cx="160779" cy="2054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4469"/>
              </a:lnTo>
              <a:lnTo>
                <a:pt x="160779" y="2054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4BF438-3D60-4926-9A13-963ED03EEAA4}">
      <dsp:nvSpPr>
        <dsp:cNvPr id="0" name=""/>
        <dsp:cNvSpPr/>
      </dsp:nvSpPr>
      <dsp:spPr>
        <a:xfrm>
          <a:off x="4172350" y="2393261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Lateral Acc</a:t>
          </a:r>
          <a:endParaRPr lang="zh-CN" altLang="en-US" sz="1400" kern="1200" dirty="0"/>
        </a:p>
      </dsp:txBody>
      <dsp:txXfrm>
        <a:off x="4190865" y="2411776"/>
        <a:ext cx="1258967" cy="595114"/>
      </dsp:txXfrm>
    </dsp:sp>
    <dsp:sp modelId="{2E2BBCE3-C4F4-47D8-ACAB-1BB2A9733AA3}">
      <dsp:nvSpPr>
        <dsp:cNvPr id="0" name=""/>
        <dsp:cNvSpPr/>
      </dsp:nvSpPr>
      <dsp:spPr>
        <a:xfrm>
          <a:off x="4011571" y="654864"/>
          <a:ext cx="160779" cy="2844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650"/>
              </a:lnTo>
              <a:lnTo>
                <a:pt x="160779" y="2844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250FF-4734-4A75-A72B-50921DF6242B}">
      <dsp:nvSpPr>
        <dsp:cNvPr id="0" name=""/>
        <dsp:cNvSpPr/>
      </dsp:nvSpPr>
      <dsp:spPr>
        <a:xfrm>
          <a:off x="4172350" y="3183441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longtidunal Acc</a:t>
          </a:r>
          <a:endParaRPr lang="zh-CN" altLang="en-US" sz="1400" kern="1200" dirty="0"/>
        </a:p>
      </dsp:txBody>
      <dsp:txXfrm>
        <a:off x="4190865" y="3201956"/>
        <a:ext cx="1258967" cy="595114"/>
      </dsp:txXfrm>
    </dsp:sp>
    <dsp:sp modelId="{5853775B-5C7C-49BF-A508-A64A7363FD4A}">
      <dsp:nvSpPr>
        <dsp:cNvPr id="0" name=""/>
        <dsp:cNvSpPr/>
      </dsp:nvSpPr>
      <dsp:spPr>
        <a:xfrm>
          <a:off x="4011571" y="654864"/>
          <a:ext cx="160779" cy="36348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34830"/>
              </a:lnTo>
              <a:lnTo>
                <a:pt x="160779" y="36348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5FE361-1215-4E4A-BABE-9F93C3F92100}">
      <dsp:nvSpPr>
        <dsp:cNvPr id="0" name=""/>
        <dsp:cNvSpPr/>
      </dsp:nvSpPr>
      <dsp:spPr>
        <a:xfrm>
          <a:off x="4172350" y="3973622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Vehicle Euler angle(roll/ pitch/yaw)</a:t>
          </a:r>
          <a:endParaRPr lang="zh-CN" altLang="en-US" sz="1400" kern="1200" dirty="0"/>
        </a:p>
      </dsp:txBody>
      <dsp:txXfrm>
        <a:off x="4190865" y="3992137"/>
        <a:ext cx="1258967" cy="595114"/>
      </dsp:txXfrm>
    </dsp:sp>
    <dsp:sp modelId="{B9EF8BDF-13C4-4A9E-B2E1-C9F1E7A58D70}">
      <dsp:nvSpPr>
        <dsp:cNvPr id="0" name=""/>
        <dsp:cNvSpPr/>
      </dsp:nvSpPr>
      <dsp:spPr>
        <a:xfrm>
          <a:off x="4011571" y="654864"/>
          <a:ext cx="160779" cy="44250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25011"/>
              </a:lnTo>
              <a:lnTo>
                <a:pt x="160779" y="44250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94F527-3C9D-4267-995A-3BA4C6E9EC89}">
      <dsp:nvSpPr>
        <dsp:cNvPr id="0" name=""/>
        <dsp:cNvSpPr/>
      </dsp:nvSpPr>
      <dsp:spPr>
        <a:xfrm>
          <a:off x="4172350" y="4763802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Vehicle Heading direction</a:t>
          </a:r>
          <a:endParaRPr lang="zh-CN" altLang="en-US" sz="1400" kern="1200" dirty="0"/>
        </a:p>
      </dsp:txBody>
      <dsp:txXfrm>
        <a:off x="4190865" y="4782317"/>
        <a:ext cx="1258967" cy="595114"/>
      </dsp:txXfrm>
    </dsp:sp>
    <dsp:sp modelId="{CDC45005-81F8-44AD-A7F8-5C1FC6DC2CA7}">
      <dsp:nvSpPr>
        <dsp:cNvPr id="0" name=""/>
        <dsp:cNvSpPr/>
      </dsp:nvSpPr>
      <dsp:spPr>
        <a:xfrm>
          <a:off x="5774660" y="22719"/>
          <a:ext cx="1607796" cy="63214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/>
            <a:t>State of users</a:t>
          </a:r>
          <a:endParaRPr lang="zh-CN" altLang="en-US" sz="1600" kern="1200" dirty="0"/>
        </a:p>
      </dsp:txBody>
      <dsp:txXfrm>
        <a:off x="5793175" y="41234"/>
        <a:ext cx="1570766" cy="595114"/>
      </dsp:txXfrm>
    </dsp:sp>
    <dsp:sp modelId="{A70486F8-DCDF-447C-ADFC-F886AD7BF640}">
      <dsp:nvSpPr>
        <dsp:cNvPr id="0" name=""/>
        <dsp:cNvSpPr/>
      </dsp:nvSpPr>
      <dsp:spPr>
        <a:xfrm>
          <a:off x="5935439" y="654864"/>
          <a:ext cx="160779" cy="474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108"/>
              </a:lnTo>
              <a:lnTo>
                <a:pt x="160779" y="4741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EECE29-8434-4A76-A327-1D75DEA5ACCE}">
      <dsp:nvSpPr>
        <dsp:cNvPr id="0" name=""/>
        <dsp:cNvSpPr/>
      </dsp:nvSpPr>
      <dsp:spPr>
        <a:xfrm>
          <a:off x="6096219" y="812900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/>
            <a:t>User Availability</a:t>
          </a:r>
          <a:endParaRPr lang="zh-CN" altLang="en-US" sz="1400" kern="1200" dirty="0"/>
        </a:p>
      </dsp:txBody>
      <dsp:txXfrm>
        <a:off x="6114734" y="831415"/>
        <a:ext cx="1258967" cy="595114"/>
      </dsp:txXfrm>
    </dsp:sp>
    <dsp:sp modelId="{983C339C-20E0-423C-8425-EFF1EE9FAE8F}">
      <dsp:nvSpPr>
        <dsp:cNvPr id="0" name=""/>
        <dsp:cNvSpPr/>
      </dsp:nvSpPr>
      <dsp:spPr>
        <a:xfrm>
          <a:off x="7698528" y="22719"/>
          <a:ext cx="1607796" cy="63214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600" kern="1200" dirty="0"/>
            <a:t>Driver maneuver</a:t>
          </a:r>
          <a:endParaRPr lang="zh-CN" altLang="en-US" sz="1600" kern="1200" dirty="0"/>
        </a:p>
      </dsp:txBody>
      <dsp:txXfrm>
        <a:off x="7717043" y="41234"/>
        <a:ext cx="1570766" cy="595114"/>
      </dsp:txXfrm>
    </dsp:sp>
    <dsp:sp modelId="{6E99349A-3CBE-4B13-95EF-4EE488539A39}">
      <dsp:nvSpPr>
        <dsp:cNvPr id="0" name=""/>
        <dsp:cNvSpPr/>
      </dsp:nvSpPr>
      <dsp:spPr>
        <a:xfrm>
          <a:off x="7859308" y="654864"/>
          <a:ext cx="160779" cy="474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4108"/>
              </a:lnTo>
              <a:lnTo>
                <a:pt x="160779" y="4741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102C2F-00C8-44EC-A771-AB626DBE98EF}">
      <dsp:nvSpPr>
        <dsp:cNvPr id="0" name=""/>
        <dsp:cNvSpPr/>
      </dsp:nvSpPr>
      <dsp:spPr>
        <a:xfrm>
          <a:off x="8020087" y="812900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Acceleration pedal </a:t>
          </a:r>
          <a:endParaRPr lang="zh-CN" altLang="en-US" sz="1400" kern="1200" dirty="0"/>
        </a:p>
      </dsp:txBody>
      <dsp:txXfrm>
        <a:off x="8038602" y="831415"/>
        <a:ext cx="1258967" cy="595114"/>
      </dsp:txXfrm>
    </dsp:sp>
    <dsp:sp modelId="{E4C7E2D8-26EA-4325-978F-E182609EC9E0}">
      <dsp:nvSpPr>
        <dsp:cNvPr id="0" name=""/>
        <dsp:cNvSpPr/>
      </dsp:nvSpPr>
      <dsp:spPr>
        <a:xfrm>
          <a:off x="7859308" y="654864"/>
          <a:ext cx="160779" cy="1264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4288"/>
              </a:lnTo>
              <a:lnTo>
                <a:pt x="160779" y="12642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D4B2B4-FD5D-4F86-806A-8E209AF322B2}">
      <dsp:nvSpPr>
        <dsp:cNvPr id="0" name=""/>
        <dsp:cNvSpPr/>
      </dsp:nvSpPr>
      <dsp:spPr>
        <a:xfrm>
          <a:off x="8020087" y="1603080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400" kern="1200" dirty="0"/>
            <a:t>Brake Pedal</a:t>
          </a:r>
          <a:endParaRPr lang="zh-CN" altLang="en-US" sz="1400" kern="1200" dirty="0"/>
        </a:p>
      </dsp:txBody>
      <dsp:txXfrm>
        <a:off x="8038602" y="1621595"/>
        <a:ext cx="1258967" cy="595114"/>
      </dsp:txXfrm>
    </dsp:sp>
    <dsp:sp modelId="{7AB5BA62-56E4-482F-82F2-5C9D7E00FEE3}">
      <dsp:nvSpPr>
        <dsp:cNvPr id="0" name=""/>
        <dsp:cNvSpPr/>
      </dsp:nvSpPr>
      <dsp:spPr>
        <a:xfrm>
          <a:off x="7859308" y="654864"/>
          <a:ext cx="160779" cy="20544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4469"/>
              </a:lnTo>
              <a:lnTo>
                <a:pt x="160779" y="20544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04CB01-F4AB-4BA5-B15F-A9136AAF8711}">
      <dsp:nvSpPr>
        <dsp:cNvPr id="0" name=""/>
        <dsp:cNvSpPr/>
      </dsp:nvSpPr>
      <dsp:spPr>
        <a:xfrm>
          <a:off x="8020087" y="2393261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Steering angle/torque</a:t>
          </a:r>
          <a:endParaRPr lang="zh-CN" altLang="en-US" sz="1400" kern="1200" dirty="0"/>
        </a:p>
      </dsp:txBody>
      <dsp:txXfrm>
        <a:off x="8038602" y="2411776"/>
        <a:ext cx="1258967" cy="595114"/>
      </dsp:txXfrm>
    </dsp:sp>
    <dsp:sp modelId="{F384020E-7AB8-4A4A-926E-628E7236758B}">
      <dsp:nvSpPr>
        <dsp:cNvPr id="0" name=""/>
        <dsp:cNvSpPr/>
      </dsp:nvSpPr>
      <dsp:spPr>
        <a:xfrm>
          <a:off x="7859308" y="654864"/>
          <a:ext cx="160779" cy="2844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44650"/>
              </a:lnTo>
              <a:lnTo>
                <a:pt x="160779" y="284465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160DF7-E45D-49AB-ACC8-41384029004C}">
      <dsp:nvSpPr>
        <dsp:cNvPr id="0" name=""/>
        <dsp:cNvSpPr/>
      </dsp:nvSpPr>
      <dsp:spPr>
        <a:xfrm>
          <a:off x="8020087" y="3183441"/>
          <a:ext cx="1295997" cy="63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en-US" sz="1400" kern="1200" dirty="0"/>
            <a:t>State of AD mode switch device</a:t>
          </a:r>
          <a:endParaRPr lang="zh-CN" altLang="en-US" sz="1400" kern="1200" dirty="0"/>
        </a:p>
      </dsp:txBody>
      <dsp:txXfrm>
        <a:off x="8038602" y="3201956"/>
        <a:ext cx="1258967" cy="595114"/>
      </dsp:txXfrm>
    </dsp:sp>
    <dsp:sp modelId="{6BC974AE-447C-427E-9FBE-B44434D34BA4}">
      <dsp:nvSpPr>
        <dsp:cNvPr id="0" name=""/>
        <dsp:cNvSpPr/>
      </dsp:nvSpPr>
      <dsp:spPr>
        <a:xfrm>
          <a:off x="9622396" y="22719"/>
          <a:ext cx="1607796" cy="632144"/>
        </a:xfrm>
        <a:prstGeom prst="roundRect">
          <a:avLst>
            <a:gd name="adj" fmla="val 10000"/>
          </a:avLst>
        </a:prstGeom>
        <a:solidFill>
          <a:srgbClr val="37609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/>
            <a:t>Failure</a:t>
          </a:r>
          <a:endParaRPr lang="zh-CN" altLang="en-US" sz="1600" kern="1200" dirty="0"/>
        </a:p>
      </dsp:txBody>
      <dsp:txXfrm>
        <a:off x="9640911" y="41234"/>
        <a:ext cx="1570766" cy="595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#1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linDir" val="fromT"/>
              <dgm:param type="chAlign" val="l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srcNode" val="rootConnector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srcNode" val="rootConnector"/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3F2966-1F93-44F8-AAFF-1A2A8CC356B9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578FD-3ABE-4570-BFD2-F7AFBB815DB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2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717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fld id="{955F643F-C0D4-4CF1-BEEB-EDB890E7DB1B}" type="slidenum">
              <a:rPr lang="zh-CN" altLang="en-US" kern="0">
                <a:solidFill>
                  <a:sysClr val="windowText" lastClr="000000"/>
                </a:solidFill>
                <a:latin typeface="+mn-lt"/>
                <a:ea typeface="+mn-ea"/>
                <a:sym typeface="+mn-ea"/>
              </a:rPr>
              <a:t>3</a:t>
            </a:fld>
            <a:endParaRPr lang="zh-CN" altLang="en-US" kern="0">
              <a:solidFill>
                <a:sysClr val="windowText" lastClr="000000"/>
              </a:solidFill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6910" y="191777"/>
            <a:ext cx="2902978" cy="353831"/>
          </a:xfrm>
          <a:prstGeom prst="rect">
            <a:avLst/>
          </a:prstGeom>
        </p:spPr>
      </p:pic>
      <p:cxnSp>
        <p:nvCxnSpPr>
          <p:cNvPr id="8" name="直接连接符 7"/>
          <p:cNvCxnSpPr/>
          <p:nvPr userDrawn="1"/>
        </p:nvCxnSpPr>
        <p:spPr>
          <a:xfrm>
            <a:off x="462111" y="648845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455203" y="6428581"/>
            <a:ext cx="11279057" cy="42703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2021/4/26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灯片编号占位符 5"/>
          <p:cNvSpPr txBox="1"/>
          <p:nvPr userDrawn="1"/>
        </p:nvSpPr>
        <p:spPr>
          <a:xfrm>
            <a:off x="11319672" y="6502301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F9954841-DDB9-4D98-80F0-B7611239509B}" type="slidenum">
              <a:rPr kumimoji="0" lang="zh-CN" alt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33"/>
          <p:cNvSpPr txBox="1"/>
          <p:nvPr/>
        </p:nvSpPr>
        <p:spPr>
          <a:xfrm>
            <a:off x="620823" y="3357562"/>
            <a:ext cx="111638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中汽中心情况简介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000" y="390128"/>
            <a:ext cx="5400000" cy="1928894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>
            <a:off x="1923197" y="2603708"/>
            <a:ext cx="8345606" cy="0"/>
          </a:xfrm>
          <a:prstGeom prst="line">
            <a:avLst/>
          </a:prstGeom>
          <a:ln w="28575"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026410" y="320230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altLang="zh-CN"/>
          </a:p>
        </p:txBody>
      </p:sp>
      <p:sp>
        <p:nvSpPr>
          <p:cNvPr id="3" name="文本框 2"/>
          <p:cNvSpPr txBox="1"/>
          <p:nvPr/>
        </p:nvSpPr>
        <p:spPr>
          <a:xfrm>
            <a:off x="794974" y="3557617"/>
            <a:ext cx="108012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Arial Black" panose="020B0A04020102020204" pitchFamily="34" charset="0"/>
              </a:rPr>
              <a:t>China’s  consideration on data necessary for DSSAD</a:t>
            </a:r>
            <a:endParaRPr lang="zh-CN" altLang="en-US" sz="2800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7036" y="2045341"/>
            <a:ext cx="11287760" cy="663579"/>
            <a:chOff x="342" y="3350"/>
            <a:chExt cx="17776" cy="941"/>
          </a:xfrm>
        </p:grpSpPr>
        <p:sp>
          <p:nvSpPr>
            <p:cNvPr id="9" name="íṡlîḋè"/>
            <p:cNvSpPr/>
            <p:nvPr/>
          </p:nvSpPr>
          <p:spPr bwMode="auto">
            <a:xfrm>
              <a:off x="342" y="3350"/>
              <a:ext cx="17776" cy="941"/>
            </a:xfrm>
            <a:prstGeom prst="homePlate">
              <a:avLst>
                <a:gd name="adj" fmla="val 0"/>
              </a:avLst>
            </a:prstGeom>
            <a:solidFill>
              <a:schemeClr val="tx1">
                <a:lumMod val="20000"/>
                <a:lumOff val="80000"/>
                <a:alpha val="48000"/>
              </a:schemeClr>
            </a:solidFill>
            <a:ln w="25400" algn="ctr">
              <a:noFill/>
              <a:miter lim="800000"/>
            </a:ln>
            <a:effec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ïṧľïďè"/>
            <p:cNvSpPr txBox="1"/>
            <p:nvPr/>
          </p:nvSpPr>
          <p:spPr bwMode="auto">
            <a:xfrm>
              <a:off x="1705" y="3666"/>
              <a:ext cx="120" cy="34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scene3d>
              <a:camera prst="orthographicFront">
                <a:rot lat="0" lon="0" rev="0"/>
              </a:camera>
              <a:lightRig rig="threePt" dir="t"/>
            </a:scene3d>
            <a:sp3d prstMaterial="matte">
              <a:bevelT w="1270" h="1270"/>
            </a:sp3d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圆角矩形 47"/>
            <p:cNvSpPr/>
            <p:nvPr/>
          </p:nvSpPr>
          <p:spPr>
            <a:xfrm>
              <a:off x="10974" y="3445"/>
              <a:ext cx="6696" cy="752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What was happening?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48"/>
            <p:cNvSpPr/>
            <p:nvPr/>
          </p:nvSpPr>
          <p:spPr>
            <a:xfrm>
              <a:off x="792" y="3445"/>
              <a:ext cx="6696" cy="752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Who takes responsibility ?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5" name="圆角矩形 48"/>
          <p:cNvSpPr/>
          <p:nvPr/>
        </p:nvSpPr>
        <p:spPr>
          <a:xfrm>
            <a:off x="4511824" y="1253253"/>
            <a:ext cx="3258185" cy="572297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600" b="1" kern="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Legal Responsibility </a:t>
            </a:r>
            <a:endParaRPr 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肘形连接符 14"/>
          <p:cNvCxnSpPr>
            <a:stCxn id="5" idx="2"/>
            <a:endCxn id="13" idx="0"/>
          </p:cNvCxnSpPr>
          <p:nvPr/>
        </p:nvCxnSpPr>
        <p:spPr>
          <a:xfrm rot="5400000">
            <a:off x="4381450" y="352867"/>
            <a:ext cx="286784" cy="323215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肘形连接符 15"/>
          <p:cNvCxnSpPr>
            <a:stCxn id="5" idx="2"/>
            <a:endCxn id="12" idx="0"/>
          </p:cNvCxnSpPr>
          <p:nvPr/>
        </p:nvCxnSpPr>
        <p:spPr>
          <a:xfrm rot="16200000" flipH="1">
            <a:off x="7614234" y="352232"/>
            <a:ext cx="286784" cy="323341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308268" y="996833"/>
            <a:ext cx="11665296" cy="194421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五边形 29"/>
          <p:cNvSpPr/>
          <p:nvPr/>
        </p:nvSpPr>
        <p:spPr bwMode="auto">
          <a:xfrm>
            <a:off x="308268" y="818387"/>
            <a:ext cx="4419580" cy="364038"/>
          </a:xfrm>
          <a:prstGeom prst="homePlate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600" b="1" dirty="0"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rPr>
              <a:t>Elements necessary for legal responsibility</a:t>
            </a:r>
            <a:endParaRPr lang="zh-CN" altLang="en-US" sz="1600" b="1" dirty="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燕尾形 30"/>
          <p:cNvSpPr/>
          <p:nvPr/>
        </p:nvSpPr>
        <p:spPr bwMode="auto">
          <a:xfrm>
            <a:off x="4655838" y="819563"/>
            <a:ext cx="608031" cy="356566"/>
          </a:xfrm>
          <a:prstGeom prst="chevron">
            <a:avLst>
              <a:gd name="adj" fmla="val 57711"/>
            </a:avLst>
          </a:prstGeom>
          <a:solidFill>
            <a:srgbClr val="376092"/>
          </a:solidFill>
          <a:ln>
            <a:noFill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0133" y="3513346"/>
            <a:ext cx="11665296" cy="2723966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五边形 29"/>
          <p:cNvSpPr/>
          <p:nvPr/>
        </p:nvSpPr>
        <p:spPr bwMode="auto">
          <a:xfrm>
            <a:off x="308268" y="3285023"/>
            <a:ext cx="4419580" cy="364038"/>
          </a:xfrm>
          <a:prstGeom prst="homePlate">
            <a:avLst/>
          </a:prstGeom>
          <a:solidFill>
            <a:srgbClr val="376092"/>
          </a:solidFill>
          <a:ln>
            <a:solidFill>
              <a:srgbClr val="376092"/>
            </a:solidFill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zh-CN" sz="1600" b="1" dirty="0">
                <a:solidFill>
                  <a:srgbClr val="FFFFFF"/>
                </a:solidFill>
                <a:latin typeface="Arial Narrow" panose="020B0606020202030204" pitchFamily="34" charset="0"/>
                <a:ea typeface="微软雅黑" panose="020B0503020204020204" pitchFamily="34" charset="-122"/>
              </a:rPr>
              <a:t>Logical difference with or without ADS</a:t>
            </a:r>
            <a:endParaRPr lang="zh-CN" altLang="en-US" sz="1600" b="1" dirty="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燕尾形 30"/>
          <p:cNvSpPr/>
          <p:nvPr/>
        </p:nvSpPr>
        <p:spPr bwMode="auto">
          <a:xfrm>
            <a:off x="4655839" y="3292495"/>
            <a:ext cx="608031" cy="356566"/>
          </a:xfrm>
          <a:prstGeom prst="chevron">
            <a:avLst>
              <a:gd name="adj" fmla="val 57711"/>
            </a:avLst>
          </a:prstGeom>
          <a:solidFill>
            <a:srgbClr val="376092"/>
          </a:solidFill>
          <a:ln>
            <a:noFill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600">
              <a:solidFill>
                <a:srgbClr val="FFFFFF"/>
              </a:solidFill>
              <a:latin typeface="Arial Narrow" panose="020B0606020202030204" pitchFamily="34" charset="0"/>
              <a:ea typeface="微软雅黑" panose="020B0503020204020204" pitchFamily="34" charset="-122"/>
            </a:endParaRPr>
          </a:p>
        </p:txBody>
      </p:sp>
      <p:graphicFrame>
        <p:nvGraphicFramePr>
          <p:cNvPr id="26" name="图示 25"/>
          <p:cNvGraphicFramePr/>
          <p:nvPr/>
        </p:nvGraphicFramePr>
        <p:xfrm>
          <a:off x="2058781" y="3769765"/>
          <a:ext cx="8128000" cy="2334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" name="矩形 26"/>
          <p:cNvSpPr/>
          <p:nvPr/>
        </p:nvSpPr>
        <p:spPr>
          <a:xfrm>
            <a:off x="1991711" y="3756253"/>
            <a:ext cx="2088065" cy="237386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146846" y="3759279"/>
            <a:ext cx="6269634" cy="237386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07368" y="23328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en-US" dirty="0"/>
              <a:t>Consideration on  legal responsibility  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示 2"/>
          <p:cNvGraphicFramePr/>
          <p:nvPr/>
        </p:nvGraphicFramePr>
        <p:xfrm>
          <a:off x="479376" y="836712"/>
          <a:ext cx="11233248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407368" y="233289"/>
            <a:ext cx="7560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US" altLang="en-US" dirty="0"/>
              <a:t>Additional data </a:t>
            </a:r>
            <a:r>
              <a:rPr lang="en-US" altLang="zh-CN" dirty="0"/>
              <a:t>necessary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responsibility analysis </a:t>
            </a:r>
            <a:r>
              <a:rPr lang="en-US" altLang="en-US" dirty="0"/>
              <a:t>besides DSSAD for ALKS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  <a:solidFill>
            <a:srgbClr val="2A4177"/>
          </a:solidFill>
        </p:grpSpPr>
        <p:sp>
          <p:nvSpPr>
            <p:cNvPr id="5" name="矩形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7" r="3815"/>
            <a:stretch>
              <a:fillRect/>
            </a:stretch>
          </p:blipFill>
          <p:spPr>
            <a:xfrm>
              <a:off x="3396000" y="2455994"/>
              <a:ext cx="5400000" cy="2446689"/>
            </a:xfrm>
            <a:prstGeom prst="rect">
              <a:avLst/>
            </a:prstGeom>
            <a:grpFill/>
          </p:spPr>
        </p:pic>
      </p:grpSp>
      <p:sp>
        <p:nvSpPr>
          <p:cNvPr id="7" name="灯片编号占位符 8"/>
          <p:cNvSpPr>
            <a:spLocks noGrp="1"/>
          </p:cNvSpPr>
          <p:nvPr>
            <p:ph type="sldNum" sz="quarter" idx="4294967295"/>
          </p:nvPr>
        </p:nvSpPr>
        <p:spPr>
          <a:xfrm>
            <a:off x="11218277" y="6368624"/>
            <a:ext cx="718530" cy="365125"/>
          </a:xfrm>
          <a:prstGeom prst="rect">
            <a:avLst/>
          </a:prstGeom>
        </p:spPr>
        <p:txBody>
          <a:bodyPr/>
          <a:lstStyle/>
          <a:p>
            <a:fld id="{F9954841-DDB9-4D98-80F0-B7611239509B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157</Words>
  <Application>Microsoft Office PowerPoint</Application>
  <PresentationFormat>Widescreen</PresentationFormat>
  <Paragraphs>48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等线</vt:lpstr>
      <vt:lpstr>微软雅黑</vt:lpstr>
      <vt:lpstr>Arial</vt:lpstr>
      <vt:lpstr>Arial Black</vt:lpstr>
      <vt:lpstr>Arial Narrow</vt:lpstr>
      <vt:lpstr>Calibri</vt:lpstr>
      <vt:lpstr>Office 主题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Scott Schmidt</cp:lastModifiedBy>
  <cp:revision>1214</cp:revision>
  <dcterms:created xsi:type="dcterms:W3CDTF">2018-02-12T01:15:00Z</dcterms:created>
  <dcterms:modified xsi:type="dcterms:W3CDTF">2021-04-26T10:43:16Z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</Properties>
</file>