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80" r:id="rId5"/>
    <p:sldId id="326" r:id="rId6"/>
    <p:sldId id="350" r:id="rId7"/>
    <p:sldId id="359" r:id="rId8"/>
    <p:sldId id="360" r:id="rId9"/>
    <p:sldId id="361" r:id="rId10"/>
    <p:sldId id="362" r:id="rId11"/>
    <p:sldId id="35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558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0D0A79-2CAB-420F-8142-AD214EA06110}" v="62" dt="2021-06-28T10:38:02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 snapToGrid="0">
      <p:cViewPr varScale="1">
        <p:scale>
          <a:sx n="74" d="100"/>
          <a:sy n="74" d="100"/>
        </p:scale>
        <p:origin x="104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ren Handley" userId="c450f05a-ff92-4e9b-81d6-9b43b37a767b" providerId="ADAL" clId="{540D0A79-2CAB-420F-8142-AD214EA06110}"/>
    <pc:docChg chg="undo redo custSel mod addSld delSld modSld sldOrd">
      <pc:chgData name="Darren Handley" userId="c450f05a-ff92-4e9b-81d6-9b43b37a767b" providerId="ADAL" clId="{540D0A79-2CAB-420F-8142-AD214EA06110}" dt="2021-07-01T12:48:21.319" v="3280" actId="20577"/>
      <pc:docMkLst>
        <pc:docMk/>
      </pc:docMkLst>
      <pc:sldChg chg="modSp mod">
        <pc:chgData name="Darren Handley" userId="c450f05a-ff92-4e9b-81d6-9b43b37a767b" providerId="ADAL" clId="{540D0A79-2CAB-420F-8142-AD214EA06110}" dt="2021-06-28T10:40:04.078" v="2929" actId="20577"/>
        <pc:sldMkLst>
          <pc:docMk/>
          <pc:sldMk cId="1153604116" sldId="280"/>
        </pc:sldMkLst>
        <pc:spChg chg="mod">
          <ac:chgData name="Darren Handley" userId="c450f05a-ff92-4e9b-81d6-9b43b37a767b" providerId="ADAL" clId="{540D0A79-2CAB-420F-8142-AD214EA06110}" dt="2021-06-28T10:40:04.078" v="2929" actId="20577"/>
          <ac:spMkLst>
            <pc:docMk/>
            <pc:sldMk cId="1153604116" sldId="280"/>
            <ac:spMk id="58" creationId="{00000000-0000-0000-0000-000000000000}"/>
          </ac:spMkLst>
        </pc:spChg>
      </pc:sldChg>
      <pc:sldChg chg="delSp modSp del mod">
        <pc:chgData name="Darren Handley" userId="c450f05a-ff92-4e9b-81d6-9b43b37a767b" providerId="ADAL" clId="{540D0A79-2CAB-420F-8142-AD214EA06110}" dt="2021-06-28T10:16:56.026" v="849" actId="47"/>
        <pc:sldMkLst>
          <pc:docMk/>
          <pc:sldMk cId="3315729041" sldId="305"/>
        </pc:sldMkLst>
        <pc:spChg chg="mod">
          <ac:chgData name="Darren Handley" userId="c450f05a-ff92-4e9b-81d6-9b43b37a767b" providerId="ADAL" clId="{540D0A79-2CAB-420F-8142-AD214EA06110}" dt="2021-06-28T10:16:29.775" v="844" actId="6549"/>
          <ac:spMkLst>
            <pc:docMk/>
            <pc:sldMk cId="3315729041" sldId="305"/>
            <ac:spMk id="2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32.785" v="846" actId="478"/>
          <ac:spMkLst>
            <pc:docMk/>
            <pc:sldMk cId="3315729041" sldId="305"/>
            <ac:spMk id="3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24.390" v="841" actId="6549"/>
          <ac:spMkLst>
            <pc:docMk/>
            <pc:sldMk cId="3315729041" sldId="305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19.828" v="840" actId="20577"/>
          <ac:spMkLst>
            <pc:docMk/>
            <pc:sldMk cId="3315729041" sldId="305"/>
            <ac:spMk id="20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29.113" v="843" actId="478"/>
          <ac:spMkLst>
            <pc:docMk/>
            <pc:sldMk cId="3315729041" sldId="305"/>
            <ac:spMk id="29" creationId="{00000000-0000-0000-0000-000000000000}"/>
          </ac:spMkLst>
        </pc:spChg>
        <pc:spChg chg="del">
          <ac:chgData name="Darren Handley" userId="c450f05a-ff92-4e9b-81d6-9b43b37a767b" providerId="ADAL" clId="{540D0A79-2CAB-420F-8142-AD214EA06110}" dt="2021-06-28T10:16:30.825" v="845" actId="478"/>
          <ac:spMkLst>
            <pc:docMk/>
            <pc:sldMk cId="3315729041" sldId="305"/>
            <ac:spMk id="30" creationId="{00000000-0000-0000-0000-000000000000}"/>
          </ac:spMkLst>
        </pc:spChg>
        <pc:grpChg chg="del">
          <ac:chgData name="Darren Handley" userId="c450f05a-ff92-4e9b-81d6-9b43b37a767b" providerId="ADAL" clId="{540D0A79-2CAB-420F-8142-AD214EA06110}" dt="2021-06-28T10:16:27.937" v="842" actId="478"/>
          <ac:grpSpMkLst>
            <pc:docMk/>
            <pc:sldMk cId="3315729041" sldId="305"/>
            <ac:grpSpMk id="24" creationId="{00000000-0000-0000-0000-000000000000}"/>
          </ac:grpSpMkLst>
        </pc:grpChg>
      </pc:sldChg>
      <pc:sldChg chg="del">
        <pc:chgData name="Darren Handley" userId="c450f05a-ff92-4e9b-81d6-9b43b37a767b" providerId="ADAL" clId="{540D0A79-2CAB-420F-8142-AD214EA06110}" dt="2021-06-28T10:16:58.520" v="850" actId="47"/>
        <pc:sldMkLst>
          <pc:docMk/>
          <pc:sldMk cId="2825314358" sldId="307"/>
        </pc:sldMkLst>
      </pc:sldChg>
      <pc:sldChg chg="modSp mod">
        <pc:chgData name="Darren Handley" userId="c450f05a-ff92-4e9b-81d6-9b43b37a767b" providerId="ADAL" clId="{540D0A79-2CAB-420F-8142-AD214EA06110}" dt="2021-06-28T10:40:42.338" v="2933" actId="14100"/>
        <pc:sldMkLst>
          <pc:docMk/>
          <pc:sldMk cId="3973655878" sldId="326"/>
        </pc:sldMkLst>
        <pc:spChg chg="mod">
          <ac:chgData name="Darren Handley" userId="c450f05a-ff92-4e9b-81d6-9b43b37a767b" providerId="ADAL" clId="{540D0A79-2CAB-420F-8142-AD214EA06110}" dt="2021-06-28T10:40:42.338" v="2933" actId="14100"/>
          <ac:spMkLst>
            <pc:docMk/>
            <pc:sldMk cId="3973655878" sldId="326"/>
            <ac:spMk id="58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40:30.781" v="2932" actId="108"/>
          <ac:spMkLst>
            <pc:docMk/>
            <pc:sldMk cId="3973655878" sldId="326"/>
            <ac:spMk id="59" creationId="{00000000-0000-0000-0000-000000000000}"/>
          </ac:spMkLst>
        </pc:spChg>
      </pc:sldChg>
      <pc:sldChg chg="del">
        <pc:chgData name="Darren Handley" userId="c450f05a-ff92-4e9b-81d6-9b43b37a767b" providerId="ADAL" clId="{540D0A79-2CAB-420F-8142-AD214EA06110}" dt="2021-06-28T10:29:52.690" v="2100" actId="47"/>
        <pc:sldMkLst>
          <pc:docMk/>
          <pc:sldMk cId="125516388" sldId="330"/>
        </pc:sldMkLst>
      </pc:sldChg>
      <pc:sldChg chg="del">
        <pc:chgData name="Darren Handley" userId="c450f05a-ff92-4e9b-81d6-9b43b37a767b" providerId="ADAL" clId="{540D0A79-2CAB-420F-8142-AD214EA06110}" dt="2021-06-28T10:06:49.206" v="332" actId="47"/>
        <pc:sldMkLst>
          <pc:docMk/>
          <pc:sldMk cId="1317578700" sldId="347"/>
        </pc:sldMkLst>
      </pc:sldChg>
      <pc:sldChg chg="addSp modSp mod ord modNotesTx">
        <pc:chgData name="Darren Handley" userId="c450f05a-ff92-4e9b-81d6-9b43b37a767b" providerId="ADAL" clId="{540D0A79-2CAB-420F-8142-AD214EA06110}" dt="2021-06-28T10:41:09.356" v="3006" actId="20577"/>
        <pc:sldMkLst>
          <pc:docMk/>
          <pc:sldMk cId="1990934555" sldId="350"/>
        </pc:sldMkLst>
        <pc:spChg chg="mod">
          <ac:chgData name="Darren Handley" userId="c450f05a-ff92-4e9b-81d6-9b43b37a767b" providerId="ADAL" clId="{540D0A79-2CAB-420F-8142-AD214EA06110}" dt="2021-06-28T10:15:09.205" v="826" actId="20577"/>
          <ac:spMkLst>
            <pc:docMk/>
            <pc:sldMk cId="1990934555" sldId="350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07:19.471" v="379" actId="20577"/>
          <ac:spMkLst>
            <pc:docMk/>
            <pc:sldMk cId="1990934555" sldId="350"/>
            <ac:spMk id="5" creationId="{00000000-0000-0000-0000-000000000000}"/>
          </ac:spMkLst>
        </pc:sp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3" creationId="{F34587B1-B050-405E-99F1-56D0786A0552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6" creationId="{24555DBE-B04D-4FDA-B2FA-96F3DDB880EF}"/>
          </ac:picMkLst>
        </pc:picChg>
        <pc:picChg chg="add mod">
          <ac:chgData name="Darren Handley" userId="c450f05a-ff92-4e9b-81d6-9b43b37a767b" providerId="ADAL" clId="{540D0A79-2CAB-420F-8142-AD214EA06110}" dt="2021-06-28T10:15:40.512" v="829" actId="27349"/>
          <ac:picMkLst>
            <pc:docMk/>
            <pc:sldMk cId="1990934555" sldId="350"/>
            <ac:picMk id="7" creationId="{CB0538D6-DA8D-4195-AF4B-43FCC2C8EB97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8" creationId="{613A294C-2F5F-454A-A602-879453269EAD}"/>
          </ac:picMkLst>
        </pc:picChg>
        <pc:picChg chg="add mod">
          <ac:chgData name="Darren Handley" userId="c450f05a-ff92-4e9b-81d6-9b43b37a767b" providerId="ADAL" clId="{540D0A79-2CAB-420F-8142-AD214EA06110}" dt="2021-06-28T10:15:21.504" v="827" actId="1076"/>
          <ac:picMkLst>
            <pc:docMk/>
            <pc:sldMk cId="1990934555" sldId="350"/>
            <ac:picMk id="9" creationId="{C995A53F-A95C-4994-94B4-BDB5DAF33DB2}"/>
          </ac:picMkLst>
        </pc:picChg>
        <pc:picChg chg="add mod">
          <ac:chgData name="Darren Handley" userId="c450f05a-ff92-4e9b-81d6-9b43b37a767b" providerId="ADAL" clId="{540D0A79-2CAB-420F-8142-AD214EA06110}" dt="2021-06-28T10:15:47.336" v="830" actId="27349"/>
          <ac:picMkLst>
            <pc:docMk/>
            <pc:sldMk cId="1990934555" sldId="350"/>
            <ac:picMk id="10" creationId="{B68985B0-B76C-4899-AB41-0EB9A45A5E4C}"/>
          </ac:picMkLst>
        </pc:picChg>
      </pc:sldChg>
      <pc:sldChg chg="addSp modSp add del mod modClrScheme chgLayout">
        <pc:chgData name="Darren Handley" userId="c450f05a-ff92-4e9b-81d6-9b43b37a767b" providerId="ADAL" clId="{540D0A79-2CAB-420F-8142-AD214EA06110}" dt="2021-06-28T10:38:49.656" v="2887" actId="26606"/>
        <pc:sldMkLst>
          <pc:docMk/>
          <pc:sldMk cId="1161262329" sldId="351"/>
        </pc:sldMkLst>
        <pc:spChg chg="mod ord">
          <ac:chgData name="Darren Handley" userId="c450f05a-ff92-4e9b-81d6-9b43b37a767b" providerId="ADAL" clId="{540D0A79-2CAB-420F-8142-AD214EA06110}" dt="2021-06-28T10:38:49.656" v="2887" actId="26606"/>
          <ac:spMkLst>
            <pc:docMk/>
            <pc:sldMk cId="1161262329" sldId="351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38:49.656" v="2887" actId="26606"/>
          <ac:spMkLst>
            <pc:docMk/>
            <pc:sldMk cId="1161262329" sldId="351"/>
            <ac:spMk id="5" creationId="{00000000-0000-0000-0000-000000000000}"/>
          </ac:spMkLst>
        </pc:spChg>
        <pc:picChg chg="add mod">
          <ac:chgData name="Darren Handley" userId="c450f05a-ff92-4e9b-81d6-9b43b37a767b" providerId="ADAL" clId="{540D0A79-2CAB-420F-8142-AD214EA06110}" dt="2021-06-28T10:38:49.656" v="2887" actId="26606"/>
          <ac:picMkLst>
            <pc:docMk/>
            <pc:sldMk cId="1161262329" sldId="351"/>
            <ac:picMk id="3" creationId="{8DA21473-E3B5-4D0F-91F4-A8B5E21F5E5F}"/>
          </ac:picMkLst>
        </pc:picChg>
      </pc:sldChg>
      <pc:sldChg chg="del">
        <pc:chgData name="Darren Handley" userId="c450f05a-ff92-4e9b-81d6-9b43b37a767b" providerId="ADAL" clId="{540D0A79-2CAB-420F-8142-AD214EA06110}" dt="2021-06-28T10:29:53.166" v="2101" actId="47"/>
        <pc:sldMkLst>
          <pc:docMk/>
          <pc:sldMk cId="3288145800" sldId="353"/>
        </pc:sldMkLst>
      </pc:sldChg>
      <pc:sldChg chg="del">
        <pc:chgData name="Darren Handley" userId="c450f05a-ff92-4e9b-81d6-9b43b37a767b" providerId="ADAL" clId="{540D0A79-2CAB-420F-8142-AD214EA06110}" dt="2021-06-28T10:29:54.651" v="2102" actId="47"/>
        <pc:sldMkLst>
          <pc:docMk/>
          <pc:sldMk cId="2442331794" sldId="354"/>
        </pc:sldMkLst>
      </pc:sldChg>
      <pc:sldChg chg="del">
        <pc:chgData name="Darren Handley" userId="c450f05a-ff92-4e9b-81d6-9b43b37a767b" providerId="ADAL" clId="{540D0A79-2CAB-420F-8142-AD214EA06110}" dt="2021-06-28T10:29:57.166" v="2103" actId="47"/>
        <pc:sldMkLst>
          <pc:docMk/>
          <pc:sldMk cId="4015392158" sldId="355"/>
        </pc:sldMkLst>
      </pc:sldChg>
      <pc:sldChg chg="del">
        <pc:chgData name="Darren Handley" userId="c450f05a-ff92-4e9b-81d6-9b43b37a767b" providerId="ADAL" clId="{540D0A79-2CAB-420F-8142-AD214EA06110}" dt="2021-06-28T10:29:57.862" v="2104" actId="47"/>
        <pc:sldMkLst>
          <pc:docMk/>
          <pc:sldMk cId="4257231191" sldId="356"/>
        </pc:sldMkLst>
      </pc:sldChg>
      <pc:sldChg chg="del">
        <pc:chgData name="Darren Handley" userId="c450f05a-ff92-4e9b-81d6-9b43b37a767b" providerId="ADAL" clId="{540D0A79-2CAB-420F-8142-AD214EA06110}" dt="2021-06-28T10:29:58.769" v="2105" actId="47"/>
        <pc:sldMkLst>
          <pc:docMk/>
          <pc:sldMk cId="168961540" sldId="357"/>
        </pc:sldMkLst>
      </pc:sldChg>
      <pc:sldChg chg="del">
        <pc:chgData name="Darren Handley" userId="c450f05a-ff92-4e9b-81d6-9b43b37a767b" providerId="ADAL" clId="{540D0A79-2CAB-420F-8142-AD214EA06110}" dt="2021-06-28T10:29:59.215" v="2106" actId="47"/>
        <pc:sldMkLst>
          <pc:docMk/>
          <pc:sldMk cId="2850957304" sldId="358"/>
        </pc:sldMkLst>
      </pc:sldChg>
      <pc:sldChg chg="delSp modSp add mod modNotesTx">
        <pc:chgData name="Darren Handley" userId="c450f05a-ff92-4e9b-81d6-9b43b37a767b" providerId="ADAL" clId="{540D0A79-2CAB-420F-8142-AD214EA06110}" dt="2021-07-01T12:48:21.319" v="3280" actId="20577"/>
        <pc:sldMkLst>
          <pc:docMk/>
          <pc:sldMk cId="3001217125" sldId="359"/>
        </pc:sldMkLst>
        <pc:spChg chg="mod">
          <ac:chgData name="Darren Handley" userId="c450f05a-ff92-4e9b-81d6-9b43b37a767b" providerId="ADAL" clId="{540D0A79-2CAB-420F-8142-AD214EA06110}" dt="2021-07-01T12:48:21.319" v="3280" actId="20577"/>
          <ac:spMkLst>
            <pc:docMk/>
            <pc:sldMk cId="3001217125" sldId="359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16:53.842" v="848"/>
          <ac:spMkLst>
            <pc:docMk/>
            <pc:sldMk cId="3001217125" sldId="359"/>
            <ac:spMk id="5" creationId="{00000000-0000-0000-0000-000000000000}"/>
          </ac:spMkLst>
        </pc:spChg>
        <pc:picChg chg="del">
          <ac:chgData name="Darren Handley" userId="c450f05a-ff92-4e9b-81d6-9b43b37a767b" providerId="ADAL" clId="{540D0A79-2CAB-420F-8142-AD214EA06110}" dt="2021-06-28T10:18:56.091" v="1136" actId="478"/>
          <ac:picMkLst>
            <pc:docMk/>
            <pc:sldMk cId="3001217125" sldId="359"/>
            <ac:picMk id="3" creationId="{F34587B1-B050-405E-99F1-56D0786A0552}"/>
          </ac:picMkLst>
        </pc:picChg>
        <pc:picChg chg="del">
          <ac:chgData name="Darren Handley" userId="c450f05a-ff92-4e9b-81d6-9b43b37a767b" providerId="ADAL" clId="{540D0A79-2CAB-420F-8142-AD214EA06110}" dt="2021-06-28T10:18:56.933" v="1137" actId="478"/>
          <ac:picMkLst>
            <pc:docMk/>
            <pc:sldMk cId="3001217125" sldId="359"/>
            <ac:picMk id="6" creationId="{24555DBE-B04D-4FDA-B2FA-96F3DDB880EF}"/>
          </ac:picMkLst>
        </pc:picChg>
        <pc:picChg chg="del">
          <ac:chgData name="Darren Handley" userId="c450f05a-ff92-4e9b-81d6-9b43b37a767b" providerId="ADAL" clId="{540D0A79-2CAB-420F-8142-AD214EA06110}" dt="2021-06-28T10:18:57.820" v="1138" actId="478"/>
          <ac:picMkLst>
            <pc:docMk/>
            <pc:sldMk cId="3001217125" sldId="359"/>
            <ac:picMk id="7" creationId="{CB0538D6-DA8D-4195-AF4B-43FCC2C8EB97}"/>
          </ac:picMkLst>
        </pc:picChg>
        <pc:picChg chg="del">
          <ac:chgData name="Darren Handley" userId="c450f05a-ff92-4e9b-81d6-9b43b37a767b" providerId="ADAL" clId="{540D0A79-2CAB-420F-8142-AD214EA06110}" dt="2021-06-28T10:18:58.692" v="1139" actId="478"/>
          <ac:picMkLst>
            <pc:docMk/>
            <pc:sldMk cId="3001217125" sldId="359"/>
            <ac:picMk id="8" creationId="{613A294C-2F5F-454A-A602-879453269EAD}"/>
          </ac:picMkLst>
        </pc:picChg>
        <pc:picChg chg="del">
          <ac:chgData name="Darren Handley" userId="c450f05a-ff92-4e9b-81d6-9b43b37a767b" providerId="ADAL" clId="{540D0A79-2CAB-420F-8142-AD214EA06110}" dt="2021-06-28T10:18:59.506" v="1140" actId="478"/>
          <ac:picMkLst>
            <pc:docMk/>
            <pc:sldMk cId="3001217125" sldId="359"/>
            <ac:picMk id="9" creationId="{C995A53F-A95C-4994-94B4-BDB5DAF33DB2}"/>
          </ac:picMkLst>
        </pc:picChg>
        <pc:picChg chg="del">
          <ac:chgData name="Darren Handley" userId="c450f05a-ff92-4e9b-81d6-9b43b37a767b" providerId="ADAL" clId="{540D0A79-2CAB-420F-8142-AD214EA06110}" dt="2021-06-28T10:19:00.299" v="1141" actId="478"/>
          <ac:picMkLst>
            <pc:docMk/>
            <pc:sldMk cId="3001217125" sldId="359"/>
            <ac:picMk id="10" creationId="{B68985B0-B76C-4899-AB41-0EB9A45A5E4C}"/>
          </ac:picMkLst>
        </pc:picChg>
      </pc:sldChg>
      <pc:sldChg chg="modSp add mod">
        <pc:chgData name="Darren Handley" userId="c450f05a-ff92-4e9b-81d6-9b43b37a767b" providerId="ADAL" clId="{540D0A79-2CAB-420F-8142-AD214EA06110}" dt="2021-06-28T10:26:27.283" v="1621" actId="20577"/>
        <pc:sldMkLst>
          <pc:docMk/>
          <pc:sldMk cId="2041254653" sldId="360"/>
        </pc:sldMkLst>
        <pc:spChg chg="mod">
          <ac:chgData name="Darren Handley" userId="c450f05a-ff92-4e9b-81d6-9b43b37a767b" providerId="ADAL" clId="{540D0A79-2CAB-420F-8142-AD214EA06110}" dt="2021-06-28T10:26:27.283" v="1621" actId="20577"/>
          <ac:spMkLst>
            <pc:docMk/>
            <pc:sldMk cId="2041254653" sldId="360"/>
            <ac:spMk id="4" creationId="{00000000-0000-0000-0000-000000000000}"/>
          </ac:spMkLst>
        </pc:spChg>
      </pc:sldChg>
      <pc:sldChg chg="modSp add mod">
        <pc:chgData name="Darren Handley" userId="c450f05a-ff92-4e9b-81d6-9b43b37a767b" providerId="ADAL" clId="{540D0A79-2CAB-420F-8142-AD214EA06110}" dt="2021-06-28T10:43:30.853" v="3078" actId="20577"/>
        <pc:sldMkLst>
          <pc:docMk/>
          <pc:sldMk cId="1872630677" sldId="361"/>
        </pc:sldMkLst>
        <pc:spChg chg="mod">
          <ac:chgData name="Darren Handley" userId="c450f05a-ff92-4e9b-81d6-9b43b37a767b" providerId="ADAL" clId="{540D0A79-2CAB-420F-8142-AD214EA06110}" dt="2021-06-28T10:43:30.853" v="3078" actId="20577"/>
          <ac:spMkLst>
            <pc:docMk/>
            <pc:sldMk cId="1872630677" sldId="361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27:17.956" v="1682" actId="20577"/>
          <ac:spMkLst>
            <pc:docMk/>
            <pc:sldMk cId="1872630677" sldId="361"/>
            <ac:spMk id="5" creationId="{00000000-0000-0000-0000-000000000000}"/>
          </ac:spMkLst>
        </pc:spChg>
      </pc:sldChg>
      <pc:sldChg chg="modSp add mod">
        <pc:chgData name="Darren Handley" userId="c450f05a-ff92-4e9b-81d6-9b43b37a767b" providerId="ADAL" clId="{540D0A79-2CAB-420F-8142-AD214EA06110}" dt="2021-06-28T10:51:55.758" v="3279" actId="6549"/>
        <pc:sldMkLst>
          <pc:docMk/>
          <pc:sldMk cId="253432356" sldId="362"/>
        </pc:sldMkLst>
        <pc:spChg chg="mod">
          <ac:chgData name="Darren Handley" userId="c450f05a-ff92-4e9b-81d6-9b43b37a767b" providerId="ADAL" clId="{540D0A79-2CAB-420F-8142-AD214EA06110}" dt="2021-06-28T10:51:55.758" v="3279" actId="6549"/>
          <ac:spMkLst>
            <pc:docMk/>
            <pc:sldMk cId="253432356" sldId="362"/>
            <ac:spMk id="4" creationId="{00000000-0000-0000-0000-000000000000}"/>
          </ac:spMkLst>
        </pc:spChg>
        <pc:spChg chg="mod">
          <ac:chgData name="Darren Handley" userId="c450f05a-ff92-4e9b-81d6-9b43b37a767b" providerId="ADAL" clId="{540D0A79-2CAB-420F-8142-AD214EA06110}" dt="2021-06-28T10:30:22.101" v="2111" actId="5793"/>
          <ac:spMkLst>
            <pc:docMk/>
            <pc:sldMk cId="253432356" sldId="362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tasks done, if the work on the technical requirements is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11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6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3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1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1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7350" y="2286040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dirty="0"/>
              <a:t>Report on the work of the task force on cyber security and over-the air updates</a:t>
            </a:r>
          </a:p>
          <a:p>
            <a:pPr algn="ctr"/>
            <a:r>
              <a:rPr lang="de-DE" sz="2000" dirty="0"/>
              <a:t>5th July 2021</a:t>
            </a:r>
          </a:p>
          <a:p>
            <a:pPr algn="ctr"/>
            <a:br>
              <a:rPr lang="de-DE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360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3200" i="1" dirty="0">
                <a:solidFill>
                  <a:srgbClr val="0000FF"/>
                </a:solidFill>
              </a:rPr>
              <a:t>Content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044574" y="1874728"/>
            <a:ext cx="75149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de-DE" sz="2800" dirty="0"/>
              <a:t>Overview of assignments for the task force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Overview of proposed guidance </a:t>
            </a:r>
            <a:r>
              <a:rPr lang="en-GB" sz="2800" dirty="0"/>
              <a:t>for Contracting Parties to the 1998 Agreement </a:t>
            </a:r>
            <a:endParaRPr lang="de-DE" sz="2800" dirty="0"/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Conclusions on category R, S and T vehicles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Conclusions on treatment of extensions for R155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36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Background – task force formed December 2016</a:t>
            </a:r>
          </a:p>
          <a:p>
            <a:pPr lvl="0">
              <a:spcBef>
                <a:spcPct val="20000"/>
              </a:spcBef>
            </a:pPr>
            <a:endParaRPr lang="de-DE" sz="3200" i="1" dirty="0">
              <a:solidFill>
                <a:srgbClr val="0000FF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Cyber Security</a:t>
            </a:r>
            <a:endParaRPr lang="de-DE" sz="9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Regulatory proposal for CP’s to 1958 Agreement =&gt; R155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Interpretation document to aid harmonised uptake of R155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Technical requirements for CP’s to 1998 Agreement  </a:t>
            </a:r>
            <a:endParaRPr lang="de-DE" sz="20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Software Update Processes</a:t>
            </a:r>
            <a:endParaRPr lang="de-DE" sz="9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Regulatory proposal for CP’s to 1958 Agreement =&gt; R156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Interpretation document to aid harmonised uptake of R156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Technical requirements for CP’s to 1998 Agreement  </a:t>
            </a: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Assignments for the tasks force</a:t>
            </a:r>
            <a:endParaRPr lang="en-US" altLang="ja-JP" sz="2800" dirty="0"/>
          </a:p>
        </p:txBody>
      </p:sp>
      <p:pic>
        <p:nvPicPr>
          <p:cNvPr id="3" name="Graphic 2" descr="Ribbon">
            <a:extLst>
              <a:ext uri="{FF2B5EF4-FFF2-40B4-BE49-F238E27FC236}">
                <a16:creationId xmlns:a16="http://schemas.microsoft.com/office/drawing/2014/main" id="{F34587B1-B050-405E-99F1-56D0786A0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5644" y="2802119"/>
            <a:ext cx="459557" cy="459557"/>
          </a:xfrm>
          <a:prstGeom prst="rect">
            <a:avLst/>
          </a:prstGeom>
        </p:spPr>
      </p:pic>
      <p:pic>
        <p:nvPicPr>
          <p:cNvPr id="6" name="Graphic 5" descr="Ribbon">
            <a:extLst>
              <a:ext uri="{FF2B5EF4-FFF2-40B4-BE49-F238E27FC236}">
                <a16:creationId xmlns:a16="http://schemas.microsoft.com/office/drawing/2014/main" id="{24555DBE-B04D-4FDA-B2FA-96F3DDB88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4926" y="3194476"/>
            <a:ext cx="459557" cy="459557"/>
          </a:xfrm>
          <a:prstGeom prst="rect">
            <a:avLst/>
          </a:prstGeom>
        </p:spPr>
      </p:pic>
      <p:pic>
        <p:nvPicPr>
          <p:cNvPr id="7" name="Graphic 6" descr="Ribbon">
            <a:extLst>
              <a:ext uri="{FF2B5EF4-FFF2-40B4-BE49-F238E27FC236}">
                <a16:creationId xmlns:a16="http://schemas.microsoft.com/office/drawing/2014/main" id="{CB0538D6-DA8D-4195-AF4B-43FCC2C8EB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6087" y="3561085"/>
            <a:ext cx="459557" cy="459557"/>
          </a:xfrm>
          <a:prstGeom prst="rect">
            <a:avLst/>
          </a:prstGeom>
        </p:spPr>
      </p:pic>
      <p:pic>
        <p:nvPicPr>
          <p:cNvPr id="8" name="Graphic 7" descr="Ribbon">
            <a:extLst>
              <a:ext uri="{FF2B5EF4-FFF2-40B4-BE49-F238E27FC236}">
                <a16:creationId xmlns:a16="http://schemas.microsoft.com/office/drawing/2014/main" id="{613A294C-2F5F-454A-A602-879453269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25644" y="4478061"/>
            <a:ext cx="459557" cy="459557"/>
          </a:xfrm>
          <a:prstGeom prst="rect">
            <a:avLst/>
          </a:prstGeom>
        </p:spPr>
      </p:pic>
      <p:pic>
        <p:nvPicPr>
          <p:cNvPr id="9" name="Graphic 8" descr="Ribbon">
            <a:extLst>
              <a:ext uri="{FF2B5EF4-FFF2-40B4-BE49-F238E27FC236}">
                <a16:creationId xmlns:a16="http://schemas.microsoft.com/office/drawing/2014/main" id="{C995A53F-A95C-4994-94B4-BDB5DAF33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4925" y="4853556"/>
            <a:ext cx="459557" cy="459557"/>
          </a:xfrm>
          <a:prstGeom prst="rect">
            <a:avLst/>
          </a:prstGeom>
        </p:spPr>
      </p:pic>
      <p:pic>
        <p:nvPicPr>
          <p:cNvPr id="10" name="Graphic 9" descr="Ribbon">
            <a:extLst>
              <a:ext uri="{FF2B5EF4-FFF2-40B4-BE49-F238E27FC236}">
                <a16:creationId xmlns:a16="http://schemas.microsoft.com/office/drawing/2014/main" id="{B68985B0-B76C-4899-AB41-0EB9A45A5E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6086" y="5279514"/>
            <a:ext cx="459557" cy="45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3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Approach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Define technical requirements that CP’s can use when formulating national/regional regulation or legislation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Use R155 and R156 as a basis and ensure there is alignment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 GTR is not possible as it is difficult to define acceptance criteria and test criteria that would cover all possibilities</a:t>
            </a: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Guidance document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covers both cyber security and software update processes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lists technical requirements for the vehicle and technical requirements for management systems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covers the </a:t>
            </a:r>
            <a:r>
              <a:rPr lang="en-GB" sz="2000">
                <a:solidFill>
                  <a:prstClr val="black"/>
                </a:solidFill>
              </a:rPr>
              <a:t>whole life </a:t>
            </a:r>
            <a:r>
              <a:rPr lang="en-GB" sz="2000" dirty="0">
                <a:solidFill>
                  <a:prstClr val="black"/>
                </a:solidFill>
              </a:rPr>
              <a:t>management of a vehicle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It permits the </a:t>
            </a:r>
            <a:r>
              <a:rPr lang="en-GB" sz="2000" dirty="0" err="1">
                <a:solidFill>
                  <a:prstClr val="black"/>
                </a:solidFill>
              </a:rPr>
              <a:t>RxSWIN</a:t>
            </a:r>
            <a:r>
              <a:rPr lang="en-GB" sz="2000" dirty="0">
                <a:solidFill>
                  <a:prstClr val="black"/>
                </a:solidFill>
              </a:rPr>
              <a:t> concept to be used</a:t>
            </a: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Overview of guidance for CP’s to the 1998 Agreement </a:t>
            </a:r>
          </a:p>
        </p:txBody>
      </p:sp>
    </p:spTree>
    <p:extLst>
      <p:ext uri="{BB962C8B-B14F-4D97-AF65-F5344CB8AC3E}">
        <p14:creationId xmlns:p14="http://schemas.microsoft.com/office/powerpoint/2010/main" val="30012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Recommended use of the guidance document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As a minimum, CP’s should use the technical requirements relating to the vehicle </a:t>
            </a:r>
            <a:r>
              <a:rPr lang="en-GB" sz="2000" dirty="0" err="1">
                <a:solidFill>
                  <a:prstClr val="black"/>
                </a:solidFill>
              </a:rPr>
              <a:t>en</a:t>
            </a:r>
            <a:r>
              <a:rPr lang="en-GB" sz="2000" dirty="0">
                <a:solidFill>
                  <a:prstClr val="black"/>
                </a:solidFill>
              </a:rPr>
              <a:t> mass when formulating regulation or legislation on either cyber security or software update processes.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Where possible the requirements for the management system should also be adopted.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Where it is not possible to adopt the management system requirements within regulation or legislation, it is suggested they are adopted as national guidance for manufacturers of automobiles to follow.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Overview of guidance for CP’s to the 1998 Agreement </a:t>
            </a:r>
          </a:p>
        </p:txBody>
      </p:sp>
    </p:spTree>
    <p:extLst>
      <p:ext uri="{BB962C8B-B14F-4D97-AF65-F5344CB8AC3E}">
        <p14:creationId xmlns:p14="http://schemas.microsoft.com/office/powerpoint/2010/main" val="2041254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Following a request by CEMA and GRVA the task force considered agricultural vehicles and their inclusion within the scope of R156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concluded: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Given the use of over the air updates in the industry it is appropriate for R, S and T vehicles to be within scope of R156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GRVA should consider a timeline for bringing R, S and T vehicles within scope of R155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Conclusions on category R, S and T vehicles</a:t>
            </a:r>
          </a:p>
        </p:txBody>
      </p:sp>
    </p:spTree>
    <p:extLst>
      <p:ext uri="{BB962C8B-B14F-4D97-AF65-F5344CB8AC3E}">
        <p14:creationId xmlns:p14="http://schemas.microsoft.com/office/powerpoint/2010/main" val="187263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Following a request by GRVA, the task force considered proposals for R155 and how to treat extensions should be issued to vehicles types whose approval was given prior to 1 July 2024 as per 7.3.1 and 7.3.4.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Task Force concluded: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 general, it should be made possible for software updates to be applied to such vehicle types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However, any update or extension should, in general, be in accordance with an approved CSMS and </a:t>
            </a:r>
            <a:r>
              <a:rPr lang="en-GB" sz="2000">
                <a:solidFill>
                  <a:prstClr val="black"/>
                </a:solidFill>
              </a:rPr>
              <a:t>the requirements </a:t>
            </a:r>
            <a:r>
              <a:rPr lang="en-GB" sz="2000" dirty="0">
                <a:solidFill>
                  <a:prstClr val="black"/>
                </a:solidFill>
              </a:rPr>
              <a:t>of R155. Where there is a deviation is should be justified.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proposed an update to the interpretation document to provide enhanced guidance on how to treat request for extensions under 7.3.1 and 7.3.4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Changes to the regulatory text are also proposed. 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/>
              <a:t>Conclusions on treatment of extensions for R155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43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altLang="ja-JP" sz="4400" kern="1200">
                <a:latin typeface="+mj-lt"/>
                <a:ea typeface="+mj-ea"/>
                <a:cs typeface="+mj-cs"/>
              </a:rPr>
              <a:t>Outstanding work items?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 i="1">
                <a:solidFill>
                  <a:schemeClr val="tx1"/>
                </a:solidFill>
              </a:rPr>
              <a:t>What is left for the task force‘s next meeting</a:t>
            </a:r>
            <a:endParaRPr lang="en-US" sz="2800">
              <a:solidFill>
                <a:schemeClr val="tx1"/>
              </a:solidFill>
            </a:endParaRPr>
          </a:p>
          <a:p>
            <a:pPr marL="688975" lvl="0" indent="-457200">
              <a:spcBef>
                <a:spcPct val="20000"/>
              </a:spcBef>
              <a:buFont typeface="Arial" panose="020B0604020202020204" pitchFamily="34" charset="0"/>
              <a:buChar char="-"/>
            </a:pPr>
            <a:r>
              <a:rPr lang="en-US" sz="2800">
                <a:solidFill>
                  <a:schemeClr val="tx1"/>
                </a:solidFill>
              </a:rPr>
              <a:t>No future work items identified</a:t>
            </a:r>
          </a:p>
          <a:p>
            <a:pPr marL="688975" lvl="0" indent="-457200">
              <a:spcBef>
                <a:spcPct val="20000"/>
              </a:spcBef>
              <a:buFont typeface="Arial" panose="020B0604020202020204" pitchFamily="34" charset="0"/>
              <a:buChar char="-"/>
            </a:pPr>
            <a:r>
              <a:rPr lang="en-US" sz="2800">
                <a:solidFill>
                  <a:schemeClr val="tx1"/>
                </a:solidFill>
              </a:rPr>
              <a:t>No future meetings planned</a:t>
            </a:r>
          </a:p>
          <a:p>
            <a:pPr marL="231775"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>
                <a:solidFill>
                  <a:schemeClr val="tx1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800">
              <a:solidFill>
                <a:schemeClr val="tx1"/>
              </a:solidFill>
            </a:endParaRPr>
          </a:p>
          <a:p>
            <a:pPr lvl="0">
              <a:spcBef>
                <a:spcPct val="20000"/>
              </a:spcBef>
              <a:buFont typeface="Arial" panose="020B0604020202020204" pitchFamily="34" charset="0"/>
            </a:pPr>
            <a:r>
              <a:rPr lang="en-US" sz="28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" name="Graphic 2" descr="Clapping hands">
            <a:extLst>
              <a:ext uri="{FF2B5EF4-FFF2-40B4-BE49-F238E27FC236}">
                <a16:creationId xmlns:a16="http://schemas.microsoft.com/office/drawing/2014/main" id="{8DA21473-E3B5-4D0F-91F4-A8B5E21F5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62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DB45D665D98E4787CA33AADF1F6CC1" ma:contentTypeVersion="11" ma:contentTypeDescription="Create a new document." ma:contentTypeScope="" ma:versionID="2bb767c00badad42de69058aa5ea4b12">
  <xsd:schema xmlns:xsd="http://www.w3.org/2001/XMLSchema" xmlns:xs="http://www.w3.org/2001/XMLSchema" xmlns:p="http://schemas.microsoft.com/office/2006/metadata/properties" xmlns:ns3="725e845c-2d7b-4130-bacf-a0028de519a7" xmlns:ns4="a6a4c9dd-6cff-41ee-bc74-e1f53c349903" targetNamespace="http://schemas.microsoft.com/office/2006/metadata/properties" ma:root="true" ma:fieldsID="aa00e6d8615be78bba16539767b27c32" ns3:_="" ns4:_="">
    <xsd:import namespace="725e845c-2d7b-4130-bacf-a0028de519a7"/>
    <xsd:import namespace="a6a4c9dd-6cff-41ee-bc74-e1f53c34990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e845c-2d7b-4130-bacf-a0028de519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4c9dd-6cff-41ee-bc74-e1f53c34990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E02FAD-BA57-4CCD-A9BA-68878685DEC0}">
  <ds:schemaRefs>
    <ds:schemaRef ds:uri="725e845c-2d7b-4130-bacf-a0028de519a7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a6a4c9dd-6cff-41ee-bc74-e1f53c34990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BEAFAB9-1F78-4AF2-8B75-5AD6414DA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e845c-2d7b-4130-bacf-a0028de519a7"/>
    <ds:schemaRef ds:uri="a6a4c9dd-6cff-41ee-bc74-e1f53c3499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138FF1-E607-4213-B878-0240EE63FB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7031</TotalTime>
  <Words>574</Words>
  <Application>Microsoft Office PowerPoint</Application>
  <PresentationFormat>On-screen Show (4:3)</PresentationFormat>
  <Paragraphs>79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Darren Handley</cp:lastModifiedBy>
  <cp:revision>316</cp:revision>
  <dcterms:created xsi:type="dcterms:W3CDTF">2017-02-17T12:02:37Z</dcterms:created>
  <dcterms:modified xsi:type="dcterms:W3CDTF">2021-07-01T12:48:23Z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0x010100DEDB45D665D98E4787CA33AADF1F6CC1</vt:lpwstr>
  </property>
</Properties>
</file>