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9" r:id="rId2"/>
    <p:sldId id="288" r:id="rId3"/>
    <p:sldId id="307" r:id="rId4"/>
    <p:sldId id="313" r:id="rId5"/>
    <p:sldId id="314" r:id="rId6"/>
    <p:sldId id="312" r:id="rId7"/>
    <p:sldId id="310" r:id="rId8"/>
    <p:sldId id="27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2" autoAdjust="0"/>
    <p:restoredTop sz="94660"/>
  </p:normalViewPr>
  <p:slideViewPr>
    <p:cSldViewPr snapToGrid="0">
      <p:cViewPr varScale="1">
        <p:scale>
          <a:sx n="88" d="100"/>
          <a:sy n="88" d="100"/>
        </p:scale>
        <p:origin x="211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2021/7/13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51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19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72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7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7/13/2021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7/13/2021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7/13/2021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7/13/2021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7/13/2021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7/13/2021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7/13/2021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7/13/2021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7/13/2021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7/13/2021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7/13/2021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Intentions for today’s meeting</a:t>
            </a:r>
            <a:r>
              <a:rPr lang="en-US" sz="4000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SG4 Meeting 24 June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02421" y="107337"/>
            <a:ext cx="2227217" cy="2585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VMAD-SG4-07-08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124" y="169659"/>
            <a:ext cx="2227217" cy="2585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by SG4 Leader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Agenda….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2601" y="518734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0" y="1644538"/>
            <a:ext cx="1089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Minutes of the 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previous (6</a:t>
            </a:r>
            <a:r>
              <a:rPr lang="en-US" sz="28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 SG4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meeting (information; no remarks 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received.)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Any suggestions?</a:t>
            </a:r>
          </a:p>
        </p:txBody>
      </p:sp>
    </p:spTree>
    <p:extLst>
      <p:ext uri="{BB962C8B-B14F-4D97-AF65-F5344CB8AC3E}">
        <p14:creationId xmlns:p14="http://schemas.microsoft.com/office/powerpoint/2010/main" val="24485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Overview Available Methods, Practices and Tools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54B3473-F57D-42C5-8389-A0EE4389683B}"/>
              </a:ext>
            </a:extLst>
          </p:cNvPr>
          <p:cNvSpPr/>
          <p:nvPr/>
        </p:nvSpPr>
        <p:spPr>
          <a:xfrm>
            <a:off x="457200" y="1644538"/>
            <a:ext cx="1089660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Inventory document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Comments received: China, Japan, AVL (inserted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38862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Addition comments received from Japan (not yet inserted)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Flexible document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Still open for methods, practices and tools “discovered”.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As concept available for NATM.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Further comments welcome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 be discussed in upcoming SG4 meeting (or at the end, if time allows)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FRAV list of ADS safety topics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4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FRAV’s Topics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for (functioning of) ADS (functional requirements)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Commented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 general by SG4 (previous to last VMAD meeting)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“Content” for Track- and Real world testing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Things to be done:</a:t>
            </a:r>
          </a:p>
          <a:p>
            <a:pPr marL="50292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Discussion </a:t>
            </a: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 the (40) topics: </a:t>
            </a:r>
            <a:r>
              <a:rPr lang="en-US" sz="2800" dirty="0" smtClean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 could be assessed using TT and RWT? </a:t>
            </a:r>
            <a:endParaRPr lang="en-US" sz="28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“Criteria” to be used for testing on TT and RWT…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Specifications: what is exactly meant by each safety topic 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(description to be developed by FRAV).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Result: specified test protocols for TT and </a:t>
            </a: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RWT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Is this list complete?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3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5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Presented earlier…..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Tokio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2020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Suitable tool for testing?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…..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0384" y="217194"/>
            <a:ext cx="9450388" cy="52322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for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6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B3B1097-B78D-4E41-B3CC-FFC1ABFC5E3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79412" y="1078992"/>
            <a:ext cx="11561561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3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Autofit/>
          </a:bodyPr>
          <a:lstStyle/>
          <a:p>
            <a:r>
              <a:rPr lang="sv-SE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7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C57131D-E8E2-4A99-98F7-208C22671121}"/>
              </a:ext>
            </a:extLst>
          </p:cNvPr>
          <p:cNvSpPr/>
          <p:nvPr/>
        </p:nvSpPr>
        <p:spPr>
          <a:xfrm>
            <a:off x="457200" y="1644538"/>
            <a:ext cx="108966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Comments on VMAD-SG4-07-03 to be considered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Close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communication with FRAV: topics to be elaborated by FRAV  (specifications). What is exactly meant by….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matrix (method and tools to be used) and test protocols with pass / fail criteria for TT and RWT based on FRAV input (SG 4) also using “best practices”?</a:t>
            </a:r>
          </a:p>
          <a:p>
            <a:pPr marL="38862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Also try-outs and validation…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8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6812" y="4648200"/>
            <a:ext cx="3657917" cy="1274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904" y="46482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5904" y="44958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1631" y="59162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990600" y="1600200"/>
            <a:ext cx="10439400" cy="1905000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Office PowerPoint</Application>
  <PresentationFormat>Widescreen</PresentationFormat>
  <Paragraphs>59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游ゴシック</vt:lpstr>
      <vt:lpstr>Arial</vt:lpstr>
      <vt:lpstr>Century Gothic</vt:lpstr>
      <vt:lpstr>Helvetica</vt:lpstr>
      <vt:lpstr>Times New Roman</vt:lpstr>
      <vt:lpstr>World country report presentation</vt:lpstr>
      <vt:lpstr>Intentions for today’s meeting </vt:lpstr>
      <vt:lpstr>Agenda….</vt:lpstr>
      <vt:lpstr>Report on Overview Available Methods, Practices and Tools</vt:lpstr>
      <vt:lpstr>FRAV list of ADS safety topics</vt:lpstr>
      <vt:lpstr>Test matrix</vt:lpstr>
      <vt:lpstr>Proposal for test matrix</vt:lpstr>
      <vt:lpstr>Next steps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Frank Muetze</cp:lastModifiedBy>
  <cp:revision>45</cp:revision>
  <dcterms:created xsi:type="dcterms:W3CDTF">2021-01-05T09:13:16Z</dcterms:created>
  <dcterms:modified xsi:type="dcterms:W3CDTF">2021-07-13T05:38:21Z</dcterms:modified>
</cp:coreProperties>
</file>