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86" r:id="rId2"/>
    <p:sldId id="450" r:id="rId3"/>
    <p:sldId id="486" r:id="rId4"/>
    <p:sldId id="487" r:id="rId5"/>
    <p:sldId id="488" r:id="rId6"/>
    <p:sldId id="489" r:id="rId7"/>
    <p:sldId id="491" r:id="rId8"/>
    <p:sldId id="500" r:id="rId9"/>
    <p:sldId id="278" r:id="rId10"/>
    <p:sldId id="451" r:id="rId11"/>
    <p:sldId id="258" r:id="rId12"/>
    <p:sldId id="452" r:id="rId13"/>
    <p:sldId id="453" r:id="rId14"/>
    <p:sldId id="369" r:id="rId15"/>
    <p:sldId id="496" r:id="rId16"/>
    <p:sldId id="387" r:id="rId17"/>
    <p:sldId id="358" r:id="rId18"/>
    <p:sldId id="359" r:id="rId19"/>
    <p:sldId id="362" r:id="rId20"/>
    <p:sldId id="257" r:id="rId21"/>
    <p:sldId id="361" r:id="rId22"/>
    <p:sldId id="378" r:id="rId23"/>
    <p:sldId id="441" r:id="rId24"/>
    <p:sldId id="375" r:id="rId25"/>
    <p:sldId id="376" r:id="rId26"/>
    <p:sldId id="493" r:id="rId27"/>
    <p:sldId id="495" r:id="rId28"/>
    <p:sldId id="456" r:id="rId29"/>
    <p:sldId id="457" r:id="rId30"/>
    <p:sldId id="277" r:id="rId31"/>
    <p:sldId id="464" r:id="rId32"/>
    <p:sldId id="465" r:id="rId33"/>
    <p:sldId id="466" r:id="rId34"/>
    <p:sldId id="467" r:id="rId35"/>
    <p:sldId id="468" r:id="rId36"/>
    <p:sldId id="469" r:id="rId37"/>
    <p:sldId id="477" r:id="rId38"/>
    <p:sldId id="484" r:id="rId39"/>
    <p:sldId id="475" r:id="rId40"/>
    <p:sldId id="472" r:id="rId41"/>
    <p:sldId id="497" r:id="rId42"/>
    <p:sldId id="501" r:id="rId43"/>
    <p:sldId id="287" r:id="rId44"/>
    <p:sldId id="433" r:id="rId45"/>
    <p:sldId id="300" r:id="rId46"/>
    <p:sldId id="344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4" autoAdjust="0"/>
    <p:restoredTop sz="96144" autoAdjust="0"/>
  </p:normalViewPr>
  <p:slideViewPr>
    <p:cSldViewPr snapToGrid="0">
      <p:cViewPr>
        <p:scale>
          <a:sx n="66" d="100"/>
          <a:sy n="66" d="100"/>
        </p:scale>
        <p:origin x="600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\\D02nas17\ADAS&#38283;&#30330;&#37096;\ADAS&#38283;&#30330;&#37096;\ADB\PCS\&#19968;&#26178;&#32622;&#12365;\5454\50-0_20MY\23.07.20190764_no1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985760244082796"/>
          <c:y val="0.12476494381282738"/>
          <c:w val="0.81978988595054547"/>
          <c:h val="0.8393079781258872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Sheet1!$AQ$10</c:f>
              <c:strCache>
                <c:ptCount val="1"/>
                <c:pt idx="0">
                  <c:v>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Sheet1!$AN$11:$AN$2479</c:f>
              <c:numCache>
                <c:formatCode>General</c:formatCode>
                <c:ptCount val="2469"/>
                <c:pt idx="0">
                  <c:v>0.33086206699999998</c:v>
                </c:pt>
                <c:pt idx="1">
                  <c:v>0.342979641</c:v>
                </c:pt>
                <c:pt idx="2">
                  <c:v>0.35527089000000001</c:v>
                </c:pt>
                <c:pt idx="3">
                  <c:v>0.36757263899999998</c:v>
                </c:pt>
                <c:pt idx="4">
                  <c:v>0.37901451200000003</c:v>
                </c:pt>
                <c:pt idx="5">
                  <c:v>0.39119800799999999</c:v>
                </c:pt>
                <c:pt idx="6">
                  <c:v>0.40340745900000002</c:v>
                </c:pt>
                <c:pt idx="7">
                  <c:v>0.41568412900000001</c:v>
                </c:pt>
                <c:pt idx="8">
                  <c:v>0.42713843899999998</c:v>
                </c:pt>
                <c:pt idx="9">
                  <c:v>0.43948715799999999</c:v>
                </c:pt>
                <c:pt idx="10">
                  <c:v>0.45153427699999998</c:v>
                </c:pt>
                <c:pt idx="11">
                  <c:v>0.46397438800000002</c:v>
                </c:pt>
                <c:pt idx="12">
                  <c:v>0.47609472800000002</c:v>
                </c:pt>
                <c:pt idx="13">
                  <c:v>0.48838947700000002</c:v>
                </c:pt>
                <c:pt idx="14">
                  <c:v>0.49996628900000001</c:v>
                </c:pt>
                <c:pt idx="15">
                  <c:v>0.51193750100000002</c:v>
                </c:pt>
                <c:pt idx="16">
                  <c:v>0.52422999999999997</c:v>
                </c:pt>
                <c:pt idx="17">
                  <c:v>0.53652227900000005</c:v>
                </c:pt>
                <c:pt idx="18">
                  <c:v>0.54786552399999999</c:v>
                </c:pt>
                <c:pt idx="19">
                  <c:v>0.56006602000000005</c:v>
                </c:pt>
                <c:pt idx="20">
                  <c:v>0.57236242500000001</c:v>
                </c:pt>
                <c:pt idx="21">
                  <c:v>0.58463472000000005</c:v>
                </c:pt>
                <c:pt idx="22">
                  <c:v>0.59602899600000003</c:v>
                </c:pt>
                <c:pt idx="23">
                  <c:v>0.60835641699999998</c:v>
                </c:pt>
                <c:pt idx="24">
                  <c:v>0.620552663</c:v>
                </c:pt>
                <c:pt idx="25">
                  <c:v>0.63275555100000003</c:v>
                </c:pt>
                <c:pt idx="26">
                  <c:v>0.64426981400000005</c:v>
                </c:pt>
                <c:pt idx="27">
                  <c:v>0.65660725099999995</c:v>
                </c:pt>
                <c:pt idx="28">
                  <c:v>0.66871899599999995</c:v>
                </c:pt>
                <c:pt idx="29">
                  <c:v>0.68099780600000004</c:v>
                </c:pt>
                <c:pt idx="30">
                  <c:v>0.69318428700000001</c:v>
                </c:pt>
                <c:pt idx="31">
                  <c:v>0.70450338999999995</c:v>
                </c:pt>
                <c:pt idx="32">
                  <c:v>0.71672799600000003</c:v>
                </c:pt>
                <c:pt idx="33">
                  <c:v>0.72902249399999997</c:v>
                </c:pt>
                <c:pt idx="34">
                  <c:v>0.74141318199999995</c:v>
                </c:pt>
                <c:pt idx="35">
                  <c:v>0.75268633100000004</c:v>
                </c:pt>
                <c:pt idx="36">
                  <c:v>0.76487599900000003</c:v>
                </c:pt>
                <c:pt idx="37">
                  <c:v>0.77714827799999997</c:v>
                </c:pt>
                <c:pt idx="38">
                  <c:v>0.78942479200000004</c:v>
                </c:pt>
                <c:pt idx="39">
                  <c:v>0.80170963399999995</c:v>
                </c:pt>
                <c:pt idx="40">
                  <c:v>0.81300697099999997</c:v>
                </c:pt>
                <c:pt idx="41">
                  <c:v>0.82526323400000001</c:v>
                </c:pt>
                <c:pt idx="42">
                  <c:v>0.83755126400000002</c:v>
                </c:pt>
                <c:pt idx="43">
                  <c:v>0.84889808700000002</c:v>
                </c:pt>
                <c:pt idx="44">
                  <c:v>0.86121071000000005</c:v>
                </c:pt>
                <c:pt idx="45">
                  <c:v>0.87339276799999999</c:v>
                </c:pt>
                <c:pt idx="46">
                  <c:v>0.88568962600000001</c:v>
                </c:pt>
                <c:pt idx="47">
                  <c:v>0.89797618599999995</c:v>
                </c:pt>
                <c:pt idx="48">
                  <c:v>0.90929118099999995</c:v>
                </c:pt>
                <c:pt idx="49">
                  <c:v>0.92160294499999995</c:v>
                </c:pt>
                <c:pt idx="50">
                  <c:v>0.93381870700000003</c:v>
                </c:pt>
                <c:pt idx="51">
                  <c:v>0.94619219099999996</c:v>
                </c:pt>
                <c:pt idx="52">
                  <c:v>0.95837659399999997</c:v>
                </c:pt>
                <c:pt idx="53">
                  <c:v>0.96973041599999998</c:v>
                </c:pt>
                <c:pt idx="54">
                  <c:v>0.98192961599999995</c:v>
                </c:pt>
                <c:pt idx="55">
                  <c:v>0.99421424000000003</c:v>
                </c:pt>
                <c:pt idx="56">
                  <c:v>1.0055612190000001</c:v>
                </c:pt>
                <c:pt idx="57">
                  <c:v>1.017862201</c:v>
                </c:pt>
                <c:pt idx="58">
                  <c:v>1.0300964480000001</c:v>
                </c:pt>
                <c:pt idx="59">
                  <c:v>1.0424594789999999</c:v>
                </c:pt>
                <c:pt idx="60">
                  <c:v>1.054642522</c:v>
                </c:pt>
                <c:pt idx="61">
                  <c:v>1.0660581739999999</c:v>
                </c:pt>
                <c:pt idx="62">
                  <c:v>1.078178622</c:v>
                </c:pt>
                <c:pt idx="63">
                  <c:v>1.0905435429999999</c:v>
                </c:pt>
                <c:pt idx="64">
                  <c:v>1.1027544149999999</c:v>
                </c:pt>
                <c:pt idx="65">
                  <c:v>1.11418113</c:v>
                </c:pt>
                <c:pt idx="66">
                  <c:v>1.12631511</c:v>
                </c:pt>
                <c:pt idx="67">
                  <c:v>1.1387651729999999</c:v>
                </c:pt>
                <c:pt idx="68">
                  <c:v>1.1510789530000001</c:v>
                </c:pt>
                <c:pt idx="69">
                  <c:v>1.1631666970000001</c:v>
                </c:pt>
                <c:pt idx="70">
                  <c:v>1.174609147</c:v>
                </c:pt>
                <c:pt idx="71">
                  <c:v>1.1867236409999999</c:v>
                </c:pt>
                <c:pt idx="72">
                  <c:v>1.199007639</c:v>
                </c:pt>
                <c:pt idx="73">
                  <c:v>1.211447546</c:v>
                </c:pt>
                <c:pt idx="74">
                  <c:v>1.2227518850000001</c:v>
                </c:pt>
                <c:pt idx="75">
                  <c:v>1.234845848</c:v>
                </c:pt>
                <c:pt idx="76">
                  <c:v>1.247269317</c:v>
                </c:pt>
                <c:pt idx="77">
                  <c:v>1.259433281</c:v>
                </c:pt>
                <c:pt idx="78">
                  <c:v>1.271710076</c:v>
                </c:pt>
                <c:pt idx="79">
                  <c:v>1.283012257</c:v>
                </c:pt>
                <c:pt idx="80">
                  <c:v>1.295470712</c:v>
                </c:pt>
                <c:pt idx="81">
                  <c:v>1.3075457690000001</c:v>
                </c:pt>
                <c:pt idx="82">
                  <c:v>1.3198863300000001</c:v>
                </c:pt>
                <c:pt idx="83">
                  <c:v>1.3312668089999999</c:v>
                </c:pt>
                <c:pt idx="84">
                  <c:v>1.3433848509999999</c:v>
                </c:pt>
                <c:pt idx="85">
                  <c:v>1.3556711619999999</c:v>
                </c:pt>
                <c:pt idx="86">
                  <c:v>1.368168805</c:v>
                </c:pt>
                <c:pt idx="87">
                  <c:v>1.379474877</c:v>
                </c:pt>
                <c:pt idx="88">
                  <c:v>1.391595731</c:v>
                </c:pt>
                <c:pt idx="89">
                  <c:v>1.4040291540000001</c:v>
                </c:pt>
                <c:pt idx="90">
                  <c:v>1.4161003029999999</c:v>
                </c:pt>
                <c:pt idx="91">
                  <c:v>1.427419845</c:v>
                </c:pt>
                <c:pt idx="92">
                  <c:v>1.4396444509999999</c:v>
                </c:pt>
                <c:pt idx="93">
                  <c:v>1.451935824</c:v>
                </c:pt>
                <c:pt idx="94">
                  <c:v>1.464267792</c:v>
                </c:pt>
                <c:pt idx="95">
                  <c:v>1.47649443</c:v>
                </c:pt>
                <c:pt idx="96">
                  <c:v>1.4878829570000001</c:v>
                </c:pt>
                <c:pt idx="97">
                  <c:v>1.5002235020000001</c:v>
                </c:pt>
                <c:pt idx="98">
                  <c:v>1.5123371059999999</c:v>
                </c:pt>
                <c:pt idx="99">
                  <c:v>1.5246292910000001</c:v>
                </c:pt>
                <c:pt idx="100">
                  <c:v>1.5360255540000001</c:v>
                </c:pt>
                <c:pt idx="101">
                  <c:v>1.5483591139999999</c:v>
                </c:pt>
                <c:pt idx="102">
                  <c:v>1.560579092</c:v>
                </c:pt>
                <c:pt idx="103">
                  <c:v>1.572764118</c:v>
                </c:pt>
                <c:pt idx="104">
                  <c:v>1.5842602079999999</c:v>
                </c:pt>
                <c:pt idx="105">
                  <c:v>1.5964384819999999</c:v>
                </c:pt>
                <c:pt idx="106">
                  <c:v>1.6087159</c:v>
                </c:pt>
                <c:pt idx="107">
                  <c:v>1.6210258660000001</c:v>
                </c:pt>
                <c:pt idx="108">
                  <c:v>1.63316689</c:v>
                </c:pt>
                <c:pt idx="109">
                  <c:v>1.6454535269999999</c:v>
                </c:pt>
                <c:pt idx="110">
                  <c:v>1.656735472</c:v>
                </c:pt>
                <c:pt idx="111">
                  <c:v>1.6690015460000001</c:v>
                </c:pt>
                <c:pt idx="112">
                  <c:v>1.681346386</c:v>
                </c:pt>
                <c:pt idx="113">
                  <c:v>1.692822695</c:v>
                </c:pt>
                <c:pt idx="114">
                  <c:v>1.7048721069999999</c:v>
                </c:pt>
                <c:pt idx="115">
                  <c:v>1.7171263999999999</c:v>
                </c:pt>
                <c:pt idx="116">
                  <c:v>1.7294145679999999</c:v>
                </c:pt>
                <c:pt idx="117">
                  <c:v>1.7409373610000001</c:v>
                </c:pt>
                <c:pt idx="118">
                  <c:v>1.753098839</c:v>
                </c:pt>
                <c:pt idx="119">
                  <c:v>1.765248723</c:v>
                </c:pt>
                <c:pt idx="120">
                  <c:v>1.7775512040000001</c:v>
                </c:pt>
                <c:pt idx="121">
                  <c:v>1.788867539</c:v>
                </c:pt>
                <c:pt idx="122">
                  <c:v>1.8013286959999999</c:v>
                </c:pt>
                <c:pt idx="123">
                  <c:v>1.813391516</c:v>
                </c:pt>
                <c:pt idx="124">
                  <c:v>1.825672089</c:v>
                </c:pt>
                <c:pt idx="125">
                  <c:v>1.8379506940000001</c:v>
                </c:pt>
                <c:pt idx="126">
                  <c:v>1.850323849</c:v>
                </c:pt>
                <c:pt idx="127">
                  <c:v>1.862542125</c:v>
                </c:pt>
                <c:pt idx="128">
                  <c:v>1.8737925529999999</c:v>
                </c:pt>
                <c:pt idx="129">
                  <c:v>1.886086924</c:v>
                </c:pt>
                <c:pt idx="130">
                  <c:v>1.898379577</c:v>
                </c:pt>
                <c:pt idx="131">
                  <c:v>1.9099164019999999</c:v>
                </c:pt>
                <c:pt idx="132">
                  <c:v>1.9221138019999999</c:v>
                </c:pt>
                <c:pt idx="133">
                  <c:v>1.9344583930000001</c:v>
                </c:pt>
                <c:pt idx="134">
                  <c:v>1.9465009310000001</c:v>
                </c:pt>
                <c:pt idx="135">
                  <c:v>1.9578209390000001</c:v>
                </c:pt>
                <c:pt idx="136">
                  <c:v>1.9702394219999999</c:v>
                </c:pt>
                <c:pt idx="137">
                  <c:v>1.982341914</c:v>
                </c:pt>
                <c:pt idx="138">
                  <c:v>1.9946203170000001</c:v>
                </c:pt>
                <c:pt idx="139">
                  <c:v>2.0061574700000002</c:v>
                </c:pt>
                <c:pt idx="140">
                  <c:v>2.0181937890000001</c:v>
                </c:pt>
                <c:pt idx="141">
                  <c:v>2.0306286</c:v>
                </c:pt>
                <c:pt idx="142">
                  <c:v>2.0427414060000002</c:v>
                </c:pt>
                <c:pt idx="143">
                  <c:v>2.0542487920000001</c:v>
                </c:pt>
                <c:pt idx="144">
                  <c:v>2.0665506169999999</c:v>
                </c:pt>
                <c:pt idx="145">
                  <c:v>2.0785806550000001</c:v>
                </c:pt>
                <c:pt idx="146">
                  <c:v>2.0911374060000001</c:v>
                </c:pt>
                <c:pt idx="147">
                  <c:v>2.1033684479999999</c:v>
                </c:pt>
                <c:pt idx="148">
                  <c:v>2.1144827180000001</c:v>
                </c:pt>
                <c:pt idx="149">
                  <c:v>2.1268172299999999</c:v>
                </c:pt>
                <c:pt idx="150">
                  <c:v>2.1390051620000001</c:v>
                </c:pt>
                <c:pt idx="151">
                  <c:v>2.1512808919999999</c:v>
                </c:pt>
                <c:pt idx="152">
                  <c:v>2.1635689820000001</c:v>
                </c:pt>
                <c:pt idx="153">
                  <c:v>2.1749570540000001</c:v>
                </c:pt>
                <c:pt idx="154">
                  <c:v>2.1871316730000001</c:v>
                </c:pt>
                <c:pt idx="155">
                  <c:v>2.1996604550000001</c:v>
                </c:pt>
                <c:pt idx="156">
                  <c:v>2.2118200570000002</c:v>
                </c:pt>
                <c:pt idx="157">
                  <c:v>2.2231007049999998</c:v>
                </c:pt>
                <c:pt idx="158">
                  <c:v>2.2352445580000002</c:v>
                </c:pt>
                <c:pt idx="159">
                  <c:v>2.2475333970000002</c:v>
                </c:pt>
                <c:pt idx="160">
                  <c:v>2.2599095669999998</c:v>
                </c:pt>
                <c:pt idx="161">
                  <c:v>2.2712460600000002</c:v>
                </c:pt>
                <c:pt idx="162">
                  <c:v>2.2834885389999999</c:v>
                </c:pt>
                <c:pt idx="163">
                  <c:v>2.2957426910000001</c:v>
                </c:pt>
                <c:pt idx="164">
                  <c:v>2.3079576080000002</c:v>
                </c:pt>
                <c:pt idx="165">
                  <c:v>2.3203923259999999</c:v>
                </c:pt>
                <c:pt idx="166">
                  <c:v>2.3325263970000001</c:v>
                </c:pt>
                <c:pt idx="167">
                  <c:v>2.3439819389999998</c:v>
                </c:pt>
                <c:pt idx="168">
                  <c:v>2.356151058</c:v>
                </c:pt>
                <c:pt idx="169">
                  <c:v>2.368360552</c:v>
                </c:pt>
                <c:pt idx="170">
                  <c:v>2.3808172390000002</c:v>
                </c:pt>
                <c:pt idx="171">
                  <c:v>2.3919139299999999</c:v>
                </c:pt>
                <c:pt idx="172">
                  <c:v>2.4043471479999998</c:v>
                </c:pt>
                <c:pt idx="173">
                  <c:v>2.4164878910000001</c:v>
                </c:pt>
                <c:pt idx="174">
                  <c:v>2.427979777</c:v>
                </c:pt>
                <c:pt idx="175">
                  <c:v>2.4401923659999998</c:v>
                </c:pt>
                <c:pt idx="176">
                  <c:v>2.4524441260000001</c:v>
                </c:pt>
                <c:pt idx="177">
                  <c:v>2.464627761</c:v>
                </c:pt>
                <c:pt idx="178">
                  <c:v>2.4761601479999999</c:v>
                </c:pt>
                <c:pt idx="179">
                  <c:v>2.488317017</c:v>
                </c:pt>
                <c:pt idx="180">
                  <c:v>2.5006678889999998</c:v>
                </c:pt>
                <c:pt idx="181">
                  <c:v>2.512747756</c:v>
                </c:pt>
                <c:pt idx="182">
                  <c:v>2.525021862</c:v>
                </c:pt>
                <c:pt idx="183">
                  <c:v>2.537313873</c:v>
                </c:pt>
                <c:pt idx="184">
                  <c:v>2.5488771689999998</c:v>
                </c:pt>
                <c:pt idx="185">
                  <c:v>2.5609077259999999</c:v>
                </c:pt>
                <c:pt idx="186">
                  <c:v>2.573154288</c:v>
                </c:pt>
                <c:pt idx="187">
                  <c:v>2.5844909399999998</c:v>
                </c:pt>
                <c:pt idx="188">
                  <c:v>2.5968833949999999</c:v>
                </c:pt>
                <c:pt idx="189">
                  <c:v>2.6089927030000002</c:v>
                </c:pt>
                <c:pt idx="190">
                  <c:v>2.621563708</c:v>
                </c:pt>
                <c:pt idx="191">
                  <c:v>2.6335636240000002</c:v>
                </c:pt>
                <c:pt idx="192">
                  <c:v>2.6458508900000002</c:v>
                </c:pt>
                <c:pt idx="193">
                  <c:v>2.6571194939999998</c:v>
                </c:pt>
                <c:pt idx="194">
                  <c:v>2.6696773110000001</c:v>
                </c:pt>
                <c:pt idx="195">
                  <c:v>2.6816905549999999</c:v>
                </c:pt>
                <c:pt idx="196">
                  <c:v>2.6931928049999998</c:v>
                </c:pt>
                <c:pt idx="197">
                  <c:v>2.7055240390000002</c:v>
                </c:pt>
                <c:pt idx="198">
                  <c:v>2.7175850339999998</c:v>
                </c:pt>
                <c:pt idx="199">
                  <c:v>2.7298935499999999</c:v>
                </c:pt>
                <c:pt idx="200">
                  <c:v>2.7421183930000002</c:v>
                </c:pt>
                <c:pt idx="201">
                  <c:v>2.7536575480000001</c:v>
                </c:pt>
                <c:pt idx="202">
                  <c:v>2.7656968719999999</c:v>
                </c:pt>
                <c:pt idx="203">
                  <c:v>2.7779494169999999</c:v>
                </c:pt>
                <c:pt idx="204">
                  <c:v>2.7903481380000001</c:v>
                </c:pt>
                <c:pt idx="205">
                  <c:v>2.8025752609999999</c:v>
                </c:pt>
                <c:pt idx="206">
                  <c:v>2.8139006320000002</c:v>
                </c:pt>
                <c:pt idx="207">
                  <c:v>2.8260864419999998</c:v>
                </c:pt>
                <c:pt idx="208">
                  <c:v>2.8383623939999998</c:v>
                </c:pt>
                <c:pt idx="209">
                  <c:v>2.8507116450000001</c:v>
                </c:pt>
                <c:pt idx="210">
                  <c:v>2.8620514689999998</c:v>
                </c:pt>
                <c:pt idx="211">
                  <c:v>2.8742019970000001</c:v>
                </c:pt>
                <c:pt idx="212">
                  <c:v>2.886488419</c:v>
                </c:pt>
                <c:pt idx="213">
                  <c:v>2.8987729340000001</c:v>
                </c:pt>
                <c:pt idx="214">
                  <c:v>2.9101302900000001</c:v>
                </c:pt>
                <c:pt idx="215">
                  <c:v>2.922319382</c:v>
                </c:pt>
                <c:pt idx="216">
                  <c:v>2.934773635</c:v>
                </c:pt>
                <c:pt idx="217">
                  <c:v>2.9469648670000002</c:v>
                </c:pt>
                <c:pt idx="218">
                  <c:v>2.9591887240000001</c:v>
                </c:pt>
                <c:pt idx="219">
                  <c:v>2.9715576000000001</c:v>
                </c:pt>
                <c:pt idx="220">
                  <c:v>2.9829354879999999</c:v>
                </c:pt>
                <c:pt idx="221">
                  <c:v>2.995031859</c:v>
                </c:pt>
                <c:pt idx="222">
                  <c:v>3.0073936720000001</c:v>
                </c:pt>
                <c:pt idx="223">
                  <c:v>3.0186537759999998</c:v>
                </c:pt>
                <c:pt idx="224">
                  <c:v>3.0310826070000001</c:v>
                </c:pt>
                <c:pt idx="225">
                  <c:v>3.04315129</c:v>
                </c:pt>
                <c:pt idx="226">
                  <c:v>3.055440071</c:v>
                </c:pt>
                <c:pt idx="227">
                  <c:v>3.0670018520000002</c:v>
                </c:pt>
                <c:pt idx="228">
                  <c:v>3.079034316</c:v>
                </c:pt>
                <c:pt idx="229">
                  <c:v>3.091281237</c:v>
                </c:pt>
                <c:pt idx="230">
                  <c:v>3.1035784710000001</c:v>
                </c:pt>
                <c:pt idx="231">
                  <c:v>3.1158649070000002</c:v>
                </c:pt>
                <c:pt idx="232">
                  <c:v>3.1271726690000001</c:v>
                </c:pt>
                <c:pt idx="233">
                  <c:v>3.1395068099999999</c:v>
                </c:pt>
                <c:pt idx="234">
                  <c:v>3.1517016980000001</c:v>
                </c:pt>
                <c:pt idx="235">
                  <c:v>3.1639794320000001</c:v>
                </c:pt>
                <c:pt idx="236">
                  <c:v>3.1762656659999999</c:v>
                </c:pt>
                <c:pt idx="237">
                  <c:v>3.1876838040000002</c:v>
                </c:pt>
                <c:pt idx="238">
                  <c:v>3.1998839889999999</c:v>
                </c:pt>
                <c:pt idx="239">
                  <c:v>3.2121020040000001</c:v>
                </c:pt>
                <c:pt idx="240">
                  <c:v>3.2244022540000001</c:v>
                </c:pt>
                <c:pt idx="241">
                  <c:v>3.2358861430000001</c:v>
                </c:pt>
                <c:pt idx="242">
                  <c:v>3.2479991859999999</c:v>
                </c:pt>
                <c:pt idx="243">
                  <c:v>3.2604353609999999</c:v>
                </c:pt>
                <c:pt idx="244">
                  <c:v>3.2725321530000002</c:v>
                </c:pt>
                <c:pt idx="245">
                  <c:v>3.2839183539999999</c:v>
                </c:pt>
                <c:pt idx="246">
                  <c:v>3.2961086480000001</c:v>
                </c:pt>
                <c:pt idx="247">
                  <c:v>3.3084180860000001</c:v>
                </c:pt>
                <c:pt idx="248">
                  <c:v>3.320886464</c:v>
                </c:pt>
                <c:pt idx="249">
                  <c:v>3.3319751420000001</c:v>
                </c:pt>
                <c:pt idx="250">
                  <c:v>3.3452190669999999</c:v>
                </c:pt>
                <c:pt idx="251">
                  <c:v>3.3565476099999998</c:v>
                </c:pt>
                <c:pt idx="252">
                  <c:v>3.3687699059999998</c:v>
                </c:pt>
                <c:pt idx="253">
                  <c:v>3.381182752</c:v>
                </c:pt>
                <c:pt idx="254">
                  <c:v>3.3933558580000001</c:v>
                </c:pt>
                <c:pt idx="255">
                  <c:v>3.4047451369999999</c:v>
                </c:pt>
                <c:pt idx="256">
                  <c:v>3.4168977740000002</c:v>
                </c:pt>
                <c:pt idx="257">
                  <c:v>3.4291963980000002</c:v>
                </c:pt>
                <c:pt idx="258">
                  <c:v>3.4414719140000001</c:v>
                </c:pt>
                <c:pt idx="259">
                  <c:v>3.4529392560000001</c:v>
                </c:pt>
                <c:pt idx="260">
                  <c:v>3.4650731119999998</c:v>
                </c:pt>
                <c:pt idx="261">
                  <c:v>3.4773233449999998</c:v>
                </c:pt>
                <c:pt idx="262">
                  <c:v>3.489600126</c:v>
                </c:pt>
                <c:pt idx="263">
                  <c:v>3.501885454</c:v>
                </c:pt>
                <c:pt idx="264">
                  <c:v>3.514188141</c:v>
                </c:pt>
                <c:pt idx="265">
                  <c:v>3.5255866230000001</c:v>
                </c:pt>
                <c:pt idx="266">
                  <c:v>3.5377233220000002</c:v>
                </c:pt>
                <c:pt idx="267">
                  <c:v>3.550167058</c:v>
                </c:pt>
                <c:pt idx="268">
                  <c:v>3.5623053640000002</c:v>
                </c:pt>
                <c:pt idx="269">
                  <c:v>3.5737095760000002</c:v>
                </c:pt>
                <c:pt idx="270">
                  <c:v>3.5858479449999998</c:v>
                </c:pt>
                <c:pt idx="271">
                  <c:v>3.598152442</c:v>
                </c:pt>
                <c:pt idx="272">
                  <c:v>3.6106380050000002</c:v>
                </c:pt>
                <c:pt idx="273">
                  <c:v>3.6219292630000002</c:v>
                </c:pt>
                <c:pt idx="274">
                  <c:v>3.6339913180000001</c:v>
                </c:pt>
                <c:pt idx="275">
                  <c:v>3.646414348</c:v>
                </c:pt>
                <c:pt idx="276">
                  <c:v>3.658552748</c:v>
                </c:pt>
                <c:pt idx="277">
                  <c:v>3.6698689130000002</c:v>
                </c:pt>
                <c:pt idx="278">
                  <c:v>3.6821016580000001</c:v>
                </c:pt>
                <c:pt idx="279">
                  <c:v>3.6943921390000001</c:v>
                </c:pt>
                <c:pt idx="280">
                  <c:v>3.7066773070000001</c:v>
                </c:pt>
                <c:pt idx="281">
                  <c:v>3.7181057399999999</c:v>
                </c:pt>
                <c:pt idx="282">
                  <c:v>3.7303906580000001</c:v>
                </c:pt>
                <c:pt idx="283">
                  <c:v>3.7425189639999998</c:v>
                </c:pt>
                <c:pt idx="284">
                  <c:v>3.7548143199999999</c:v>
                </c:pt>
                <c:pt idx="285">
                  <c:v>3.7670978320000001</c:v>
                </c:pt>
                <c:pt idx="286">
                  <c:v>3.7785977810000002</c:v>
                </c:pt>
                <c:pt idx="287">
                  <c:v>3.790739088</c:v>
                </c:pt>
                <c:pt idx="288">
                  <c:v>3.803038022</c:v>
                </c:pt>
                <c:pt idx="289">
                  <c:v>3.8152150470000001</c:v>
                </c:pt>
                <c:pt idx="290">
                  <c:v>3.8267533729999998</c:v>
                </c:pt>
                <c:pt idx="291">
                  <c:v>3.8387993489999999</c:v>
                </c:pt>
                <c:pt idx="292">
                  <c:v>3.8510568599999999</c:v>
                </c:pt>
                <c:pt idx="293">
                  <c:v>3.863342576</c:v>
                </c:pt>
                <c:pt idx="294">
                  <c:v>3.8746846939999999</c:v>
                </c:pt>
                <c:pt idx="295">
                  <c:v>3.8869352209999999</c:v>
                </c:pt>
                <c:pt idx="296">
                  <c:v>3.8991775139999998</c:v>
                </c:pt>
                <c:pt idx="297">
                  <c:v>3.9115631049999999</c:v>
                </c:pt>
                <c:pt idx="298">
                  <c:v>3.9227957529999999</c:v>
                </c:pt>
                <c:pt idx="299">
                  <c:v>3.9352421120000001</c:v>
                </c:pt>
                <c:pt idx="300">
                  <c:v>3.9473071050000001</c:v>
                </c:pt>
                <c:pt idx="301">
                  <c:v>3.9598395900000001</c:v>
                </c:pt>
                <c:pt idx="302">
                  <c:v>3.9718841130000002</c:v>
                </c:pt>
                <c:pt idx="303">
                  <c:v>3.9832124179999999</c:v>
                </c:pt>
                <c:pt idx="304">
                  <c:v>3.9954443350000002</c:v>
                </c:pt>
                <c:pt idx="305">
                  <c:v>4.00776763</c:v>
                </c:pt>
                <c:pt idx="306">
                  <c:v>4.0201962849999999</c:v>
                </c:pt>
                <c:pt idx="307">
                  <c:v>4.0323126220000001</c:v>
                </c:pt>
                <c:pt idx="308">
                  <c:v>4.043738695</c:v>
                </c:pt>
                <c:pt idx="309">
                  <c:v>4.0558517500000004</c:v>
                </c:pt>
                <c:pt idx="310">
                  <c:v>4.0683912519999996</c:v>
                </c:pt>
                <c:pt idx="311">
                  <c:v>4.0805657149999996</c:v>
                </c:pt>
                <c:pt idx="312">
                  <c:v>4.0919159900000004</c:v>
                </c:pt>
                <c:pt idx="313">
                  <c:v>4.1040966250000004</c:v>
                </c:pt>
                <c:pt idx="314">
                  <c:v>4.1162798699999996</c:v>
                </c:pt>
                <c:pt idx="315">
                  <c:v>4.1285477410000002</c:v>
                </c:pt>
                <c:pt idx="316">
                  <c:v>4.1400353000000001</c:v>
                </c:pt>
                <c:pt idx="317">
                  <c:v>4.1521266040000002</c:v>
                </c:pt>
                <c:pt idx="318">
                  <c:v>4.1643944599999996</c:v>
                </c:pt>
                <c:pt idx="319">
                  <c:v>4.1766730499999998</c:v>
                </c:pt>
                <c:pt idx="320">
                  <c:v>4.1880196520000004</c:v>
                </c:pt>
                <c:pt idx="321">
                  <c:v>4.2004385590000002</c:v>
                </c:pt>
                <c:pt idx="322">
                  <c:v>4.2125845359999996</c:v>
                </c:pt>
                <c:pt idx="323">
                  <c:v>4.2248023440000004</c:v>
                </c:pt>
                <c:pt idx="324">
                  <c:v>4.2370980119999997</c:v>
                </c:pt>
                <c:pt idx="325">
                  <c:v>4.2485873060000001</c:v>
                </c:pt>
                <c:pt idx="326">
                  <c:v>4.2606835949999997</c:v>
                </c:pt>
                <c:pt idx="327">
                  <c:v>4.2729423249999998</c:v>
                </c:pt>
                <c:pt idx="328">
                  <c:v>4.2852287909999998</c:v>
                </c:pt>
                <c:pt idx="329">
                  <c:v>4.2975010679999999</c:v>
                </c:pt>
                <c:pt idx="330">
                  <c:v>4.3090260020000004</c:v>
                </c:pt>
                <c:pt idx="331">
                  <c:v>4.3211472620000002</c:v>
                </c:pt>
                <c:pt idx="332">
                  <c:v>4.333341334</c:v>
                </c:pt>
                <c:pt idx="333">
                  <c:v>4.3456280969999996</c:v>
                </c:pt>
                <c:pt idx="334">
                  <c:v>4.3571864849999997</c:v>
                </c:pt>
                <c:pt idx="335">
                  <c:v>4.3692543050000001</c:v>
                </c:pt>
                <c:pt idx="336">
                  <c:v>4.3815813800000001</c:v>
                </c:pt>
                <c:pt idx="337">
                  <c:v>4.3937559369999999</c:v>
                </c:pt>
                <c:pt idx="338">
                  <c:v>4.4060554019999998</c:v>
                </c:pt>
                <c:pt idx="339">
                  <c:v>4.4183261800000002</c:v>
                </c:pt>
                <c:pt idx="340">
                  <c:v>4.4297723939999996</c:v>
                </c:pt>
                <c:pt idx="341">
                  <c:v>4.4418938560000001</c:v>
                </c:pt>
                <c:pt idx="342">
                  <c:v>4.454169072</c:v>
                </c:pt>
                <c:pt idx="343">
                  <c:v>4.4664567389999998</c:v>
                </c:pt>
                <c:pt idx="344">
                  <c:v>4.477891563</c:v>
                </c:pt>
                <c:pt idx="345">
                  <c:v>4.4902185130000003</c:v>
                </c:pt>
                <c:pt idx="346">
                  <c:v>4.5024338049999999</c:v>
                </c:pt>
                <c:pt idx="347">
                  <c:v>4.5145806899999998</c:v>
                </c:pt>
                <c:pt idx="348">
                  <c:v>4.5260384980000001</c:v>
                </c:pt>
                <c:pt idx="349">
                  <c:v>4.5381347090000004</c:v>
                </c:pt>
                <c:pt idx="350">
                  <c:v>4.5506085890000003</c:v>
                </c:pt>
                <c:pt idx="351">
                  <c:v>4.562718791</c:v>
                </c:pt>
                <c:pt idx="352">
                  <c:v>4.5749972000000003</c:v>
                </c:pt>
                <c:pt idx="353">
                  <c:v>4.5872857490000003</c:v>
                </c:pt>
                <c:pt idx="354">
                  <c:v>4.5987816109999997</c:v>
                </c:pt>
                <c:pt idx="355">
                  <c:v>4.6110454880000002</c:v>
                </c:pt>
                <c:pt idx="356">
                  <c:v>4.6231241580000004</c:v>
                </c:pt>
                <c:pt idx="357">
                  <c:v>4.6355025220000003</c:v>
                </c:pt>
                <c:pt idx="358">
                  <c:v>4.6468670689999998</c:v>
                </c:pt>
                <c:pt idx="359">
                  <c:v>4.6589612230000004</c:v>
                </c:pt>
                <c:pt idx="360">
                  <c:v>4.671476137</c:v>
                </c:pt>
                <c:pt idx="361">
                  <c:v>4.6835503540000003</c:v>
                </c:pt>
                <c:pt idx="362">
                  <c:v>4.69503234</c:v>
                </c:pt>
                <c:pt idx="363">
                  <c:v>4.7070856660000002</c:v>
                </c:pt>
                <c:pt idx="364">
                  <c:v>4.7193878720000004</c:v>
                </c:pt>
                <c:pt idx="365">
                  <c:v>4.7316752969999998</c:v>
                </c:pt>
                <c:pt idx="366">
                  <c:v>4.7431992530000002</c:v>
                </c:pt>
                <c:pt idx="367">
                  <c:v>4.7552842350000004</c:v>
                </c:pt>
                <c:pt idx="368">
                  <c:v>4.7675679879999997</c:v>
                </c:pt>
                <c:pt idx="369">
                  <c:v>4.7798885220000003</c:v>
                </c:pt>
                <c:pt idx="370">
                  <c:v>4.7920753669999998</c:v>
                </c:pt>
                <c:pt idx="371">
                  <c:v>4.8043766200000002</c:v>
                </c:pt>
                <c:pt idx="372">
                  <c:v>4.815632774</c:v>
                </c:pt>
                <c:pt idx="373">
                  <c:v>4.8279168849999996</c:v>
                </c:pt>
                <c:pt idx="374">
                  <c:v>4.8402590930000002</c:v>
                </c:pt>
                <c:pt idx="375">
                  <c:v>4.8527188800000003</c:v>
                </c:pt>
                <c:pt idx="376">
                  <c:v>4.8638367179999999</c:v>
                </c:pt>
                <c:pt idx="377">
                  <c:v>4.8760774229999999</c:v>
                </c:pt>
                <c:pt idx="378">
                  <c:v>4.888383739</c:v>
                </c:pt>
                <c:pt idx="379">
                  <c:v>4.9008570420000002</c:v>
                </c:pt>
                <c:pt idx="380">
                  <c:v>4.9128939300000001</c:v>
                </c:pt>
                <c:pt idx="381">
                  <c:v>4.9243583849999997</c:v>
                </c:pt>
                <c:pt idx="382">
                  <c:v>4.9364547419999996</c:v>
                </c:pt>
                <c:pt idx="383">
                  <c:v>4.9487436200000001</c:v>
                </c:pt>
                <c:pt idx="384">
                  <c:v>4.9612099389999997</c:v>
                </c:pt>
                <c:pt idx="385">
                  <c:v>4.9723639970000004</c:v>
                </c:pt>
                <c:pt idx="386">
                  <c:v>4.9846504219999996</c:v>
                </c:pt>
                <c:pt idx="387">
                  <c:v>4.9968675319999996</c:v>
                </c:pt>
                <c:pt idx="388">
                  <c:v>5.009164738</c:v>
                </c:pt>
                <c:pt idx="389">
                  <c:v>5.0214435369999997</c:v>
                </c:pt>
                <c:pt idx="390">
                  <c:v>5.0327898490000003</c:v>
                </c:pt>
                <c:pt idx="391">
                  <c:v>5.0451209620000004</c:v>
                </c:pt>
                <c:pt idx="392">
                  <c:v>5.0572813209999996</c:v>
                </c:pt>
                <c:pt idx="393">
                  <c:v>5.0698117040000001</c:v>
                </c:pt>
                <c:pt idx="394">
                  <c:v>5.080895838</c:v>
                </c:pt>
                <c:pt idx="395">
                  <c:v>5.0931282769999999</c:v>
                </c:pt>
                <c:pt idx="396">
                  <c:v>5.1054031550000003</c:v>
                </c:pt>
                <c:pt idx="397">
                  <c:v>5.1176953300000001</c:v>
                </c:pt>
                <c:pt idx="398">
                  <c:v>5.1291598619999998</c:v>
                </c:pt>
                <c:pt idx="399">
                  <c:v>5.1414726469999996</c:v>
                </c:pt>
                <c:pt idx="400">
                  <c:v>5.1535321139999999</c:v>
                </c:pt>
                <c:pt idx="401">
                  <c:v>5.1658298199999999</c:v>
                </c:pt>
                <c:pt idx="402">
                  <c:v>5.1781060720000003</c:v>
                </c:pt>
                <c:pt idx="403">
                  <c:v>5.1895867139999998</c:v>
                </c:pt>
                <c:pt idx="404">
                  <c:v>5.2016655719999996</c:v>
                </c:pt>
                <c:pt idx="405">
                  <c:v>5.2139608710000003</c:v>
                </c:pt>
                <c:pt idx="406">
                  <c:v>5.2262273590000001</c:v>
                </c:pt>
                <c:pt idx="407">
                  <c:v>5.2377612520000003</c:v>
                </c:pt>
                <c:pt idx="408">
                  <c:v>5.2499226270000001</c:v>
                </c:pt>
                <c:pt idx="409">
                  <c:v>5.2620668459999997</c:v>
                </c:pt>
                <c:pt idx="410">
                  <c:v>5.2743589740000001</c:v>
                </c:pt>
                <c:pt idx="411">
                  <c:v>5.2858993830000003</c:v>
                </c:pt>
                <c:pt idx="412">
                  <c:v>5.2979378480000001</c:v>
                </c:pt>
                <c:pt idx="413">
                  <c:v>5.3103610730000002</c:v>
                </c:pt>
                <c:pt idx="414">
                  <c:v>5.3224802440000003</c:v>
                </c:pt>
                <c:pt idx="415">
                  <c:v>5.3338220859999996</c:v>
                </c:pt>
                <c:pt idx="416">
                  <c:v>5.3461187460000001</c:v>
                </c:pt>
                <c:pt idx="417">
                  <c:v>5.3583252149999998</c:v>
                </c:pt>
                <c:pt idx="418">
                  <c:v>5.3706216250000001</c:v>
                </c:pt>
                <c:pt idx="419">
                  <c:v>5.3828951739999997</c:v>
                </c:pt>
                <c:pt idx="420">
                  <c:v>5.395179926</c:v>
                </c:pt>
                <c:pt idx="421">
                  <c:v>5.4066150220000004</c:v>
                </c:pt>
                <c:pt idx="422">
                  <c:v>5.4187316770000002</c:v>
                </c:pt>
                <c:pt idx="423">
                  <c:v>5.4310184919999998</c:v>
                </c:pt>
                <c:pt idx="424">
                  <c:v>5.4433135100000003</c:v>
                </c:pt>
                <c:pt idx="425">
                  <c:v>5.4548012310000003</c:v>
                </c:pt>
                <c:pt idx="426">
                  <c:v>5.4668727449999999</c:v>
                </c:pt>
                <c:pt idx="427">
                  <c:v>5.4791447629999999</c:v>
                </c:pt>
                <c:pt idx="428">
                  <c:v>5.491444328</c:v>
                </c:pt>
                <c:pt idx="429">
                  <c:v>5.503801395</c:v>
                </c:pt>
                <c:pt idx="430">
                  <c:v>5.5150022349999999</c:v>
                </c:pt>
                <c:pt idx="431">
                  <c:v>5.5272842219999996</c:v>
                </c:pt>
                <c:pt idx="432">
                  <c:v>5.539590381</c:v>
                </c:pt>
                <c:pt idx="433">
                  <c:v>5.551848401</c:v>
                </c:pt>
                <c:pt idx="434">
                  <c:v>5.563224076</c:v>
                </c:pt>
                <c:pt idx="435">
                  <c:v>5.575570817</c:v>
                </c:pt>
                <c:pt idx="436">
                  <c:v>5.5876913349999997</c:v>
                </c:pt>
                <c:pt idx="437">
                  <c:v>5.6001155159999998</c:v>
                </c:pt>
                <c:pt idx="438">
                  <c:v>5.6122756130000004</c:v>
                </c:pt>
                <c:pt idx="439">
                  <c:v>5.6236256920000001</c:v>
                </c:pt>
                <c:pt idx="440">
                  <c:v>5.6358157589999998</c:v>
                </c:pt>
                <c:pt idx="441">
                  <c:v>5.6481149520000002</c:v>
                </c:pt>
                <c:pt idx="442">
                  <c:v>5.6605734930000002</c:v>
                </c:pt>
                <c:pt idx="443">
                  <c:v>5.6717918349999996</c:v>
                </c:pt>
                <c:pt idx="444">
                  <c:v>5.683976167</c:v>
                </c:pt>
                <c:pt idx="445">
                  <c:v>5.6964585679999997</c:v>
                </c:pt>
                <c:pt idx="446">
                  <c:v>5.708515459</c:v>
                </c:pt>
                <c:pt idx="447">
                  <c:v>5.7208764509999996</c:v>
                </c:pt>
                <c:pt idx="448">
                  <c:v>5.7321225279999997</c:v>
                </c:pt>
                <c:pt idx="449">
                  <c:v>5.7443949869999997</c:v>
                </c:pt>
                <c:pt idx="450">
                  <c:v>5.7566436950000002</c:v>
                </c:pt>
                <c:pt idx="451">
                  <c:v>5.7681452320000002</c:v>
                </c:pt>
                <c:pt idx="452">
                  <c:v>5.7802223420000001</c:v>
                </c:pt>
                <c:pt idx="453">
                  <c:v>5.7924805660000001</c:v>
                </c:pt>
                <c:pt idx="454">
                  <c:v>5.8047677899999996</c:v>
                </c:pt>
                <c:pt idx="455">
                  <c:v>5.8162707170000001</c:v>
                </c:pt>
                <c:pt idx="456">
                  <c:v>5.8284885339999999</c:v>
                </c:pt>
                <c:pt idx="457">
                  <c:v>5.8406428339999996</c:v>
                </c:pt>
                <c:pt idx="458">
                  <c:v>5.8530419670000002</c:v>
                </c:pt>
                <c:pt idx="459">
                  <c:v>5.8651810160000002</c:v>
                </c:pt>
                <c:pt idx="460">
                  <c:v>5.8766997410000004</c:v>
                </c:pt>
                <c:pt idx="461">
                  <c:v>5.8888741659999999</c:v>
                </c:pt>
                <c:pt idx="462">
                  <c:v>5.9012192360000002</c:v>
                </c:pt>
                <c:pt idx="463">
                  <c:v>5.9133093619999997</c:v>
                </c:pt>
                <c:pt idx="464">
                  <c:v>5.9248457109999997</c:v>
                </c:pt>
                <c:pt idx="465">
                  <c:v>5.9368920090000001</c:v>
                </c:pt>
                <c:pt idx="466">
                  <c:v>5.9491472490000001</c:v>
                </c:pt>
                <c:pt idx="467">
                  <c:v>5.9614315360000001</c:v>
                </c:pt>
                <c:pt idx="468">
                  <c:v>5.9737320110000001</c:v>
                </c:pt>
                <c:pt idx="469">
                  <c:v>5.9851622170000001</c:v>
                </c:pt>
                <c:pt idx="470">
                  <c:v>5.9972705160000004</c:v>
                </c:pt>
                <c:pt idx="471">
                  <c:v>6.0096657430000002</c:v>
                </c:pt>
                <c:pt idx="472">
                  <c:v>6.022028562</c:v>
                </c:pt>
                <c:pt idx="473">
                  <c:v>6.0332665150000002</c:v>
                </c:pt>
                <c:pt idx="474">
                  <c:v>6.0456030690000002</c:v>
                </c:pt>
                <c:pt idx="475">
                  <c:v>6.0576974610000001</c:v>
                </c:pt>
                <c:pt idx="476">
                  <c:v>6.0701259849999998</c:v>
                </c:pt>
                <c:pt idx="477">
                  <c:v>6.0822545979999996</c:v>
                </c:pt>
                <c:pt idx="478">
                  <c:v>6.0937585240000001</c:v>
                </c:pt>
                <c:pt idx="479">
                  <c:v>6.1058141030000002</c:v>
                </c:pt>
                <c:pt idx="480">
                  <c:v>6.1180963750000004</c:v>
                </c:pt>
                <c:pt idx="481">
                  <c:v>6.1306310719999999</c:v>
                </c:pt>
                <c:pt idx="482">
                  <c:v>6.1419377769999999</c:v>
                </c:pt>
                <c:pt idx="483">
                  <c:v>6.1539485120000004</c:v>
                </c:pt>
                <c:pt idx="484">
                  <c:v>6.1662240949999996</c:v>
                </c:pt>
                <c:pt idx="485">
                  <c:v>6.1785244759999998</c:v>
                </c:pt>
                <c:pt idx="486">
                  <c:v>6.1908698260000001</c:v>
                </c:pt>
                <c:pt idx="487">
                  <c:v>6.2021684050000001</c:v>
                </c:pt>
                <c:pt idx="488">
                  <c:v>6.2143636750000004</c:v>
                </c:pt>
                <c:pt idx="489">
                  <c:v>6.2266398059999997</c:v>
                </c:pt>
                <c:pt idx="490">
                  <c:v>6.23892617</c:v>
                </c:pt>
                <c:pt idx="491">
                  <c:v>6.2512139109999998</c:v>
                </c:pt>
                <c:pt idx="492">
                  <c:v>6.2627578860000002</c:v>
                </c:pt>
                <c:pt idx="493">
                  <c:v>6.2747845580000003</c:v>
                </c:pt>
                <c:pt idx="494">
                  <c:v>6.2870547349999999</c:v>
                </c:pt>
                <c:pt idx="495">
                  <c:v>6.2996194650000001</c:v>
                </c:pt>
                <c:pt idx="496">
                  <c:v>6.3118572349999997</c:v>
                </c:pt>
                <c:pt idx="497">
                  <c:v>6.3228972619999997</c:v>
                </c:pt>
                <c:pt idx="498">
                  <c:v>6.335193565</c:v>
                </c:pt>
                <c:pt idx="499">
                  <c:v>6.3475763379999997</c:v>
                </c:pt>
                <c:pt idx="500">
                  <c:v>6.358984435</c:v>
                </c:pt>
                <c:pt idx="501">
                  <c:v>6.3710455760000002</c:v>
                </c:pt>
                <c:pt idx="502">
                  <c:v>6.3835740090000002</c:v>
                </c:pt>
                <c:pt idx="503">
                  <c:v>6.3955926500000002</c:v>
                </c:pt>
                <c:pt idx="504">
                  <c:v>6.4071557029999999</c:v>
                </c:pt>
                <c:pt idx="505">
                  <c:v>6.4191980009999998</c:v>
                </c:pt>
                <c:pt idx="506">
                  <c:v>6.4314271930000002</c:v>
                </c:pt>
                <c:pt idx="507">
                  <c:v>6.4437820280000002</c:v>
                </c:pt>
                <c:pt idx="508">
                  <c:v>6.4560146270000001</c:v>
                </c:pt>
                <c:pt idx="509">
                  <c:v>6.4685469189999996</c:v>
                </c:pt>
                <c:pt idx="510">
                  <c:v>6.4797087759999998</c:v>
                </c:pt>
                <c:pt idx="511">
                  <c:v>6.4918425759999998</c:v>
                </c:pt>
                <c:pt idx="512">
                  <c:v>6.5042693810000003</c:v>
                </c:pt>
                <c:pt idx="513">
                  <c:v>6.5164215399999996</c:v>
                </c:pt>
                <c:pt idx="514">
                  <c:v>6.5278796540000004</c:v>
                </c:pt>
                <c:pt idx="515">
                  <c:v>6.5401760510000004</c:v>
                </c:pt>
                <c:pt idx="516">
                  <c:v>6.5522480290000003</c:v>
                </c:pt>
                <c:pt idx="517">
                  <c:v>6.5645421060000002</c:v>
                </c:pt>
                <c:pt idx="518">
                  <c:v>6.5758941640000002</c:v>
                </c:pt>
                <c:pt idx="519">
                  <c:v>6.5880926610000001</c:v>
                </c:pt>
                <c:pt idx="520">
                  <c:v>6.6003954890000003</c:v>
                </c:pt>
                <c:pt idx="521">
                  <c:v>6.6126710339999999</c:v>
                </c:pt>
                <c:pt idx="522">
                  <c:v>6.6249695639999997</c:v>
                </c:pt>
                <c:pt idx="523">
                  <c:v>6.6362197920000003</c:v>
                </c:pt>
                <c:pt idx="524">
                  <c:v>6.648549042</c:v>
                </c:pt>
                <c:pt idx="525">
                  <c:v>6.6608713240000004</c:v>
                </c:pt>
                <c:pt idx="526">
                  <c:v>6.673083696</c:v>
                </c:pt>
                <c:pt idx="527">
                  <c:v>6.6846159920000003</c:v>
                </c:pt>
                <c:pt idx="528">
                  <c:v>6.6968429739999999</c:v>
                </c:pt>
                <c:pt idx="529">
                  <c:v>6.7089337029999996</c:v>
                </c:pt>
                <c:pt idx="530">
                  <c:v>6.7213983930000003</c:v>
                </c:pt>
                <c:pt idx="531">
                  <c:v>6.7327504669999998</c:v>
                </c:pt>
                <c:pt idx="532">
                  <c:v>6.7448109919999997</c:v>
                </c:pt>
                <c:pt idx="533">
                  <c:v>6.7570414750000003</c:v>
                </c:pt>
                <c:pt idx="534">
                  <c:v>6.7693373960000001</c:v>
                </c:pt>
                <c:pt idx="535">
                  <c:v>6.7816341290000004</c:v>
                </c:pt>
                <c:pt idx="536">
                  <c:v>6.7929942499999996</c:v>
                </c:pt>
                <c:pt idx="537">
                  <c:v>6.8052010899999997</c:v>
                </c:pt>
                <c:pt idx="538">
                  <c:v>6.817467605</c:v>
                </c:pt>
                <c:pt idx="539">
                  <c:v>6.829890153</c:v>
                </c:pt>
                <c:pt idx="540">
                  <c:v>6.8420387429999998</c:v>
                </c:pt>
                <c:pt idx="541">
                  <c:v>6.8534323490000002</c:v>
                </c:pt>
                <c:pt idx="542">
                  <c:v>6.8655956570000001</c:v>
                </c:pt>
                <c:pt idx="543">
                  <c:v>6.8778740000000003</c:v>
                </c:pt>
                <c:pt idx="544">
                  <c:v>6.8903355020000001</c:v>
                </c:pt>
                <c:pt idx="545">
                  <c:v>6.9016561850000002</c:v>
                </c:pt>
                <c:pt idx="546">
                  <c:v>6.913713585</c:v>
                </c:pt>
                <c:pt idx="547">
                  <c:v>6.9260018499999996</c:v>
                </c:pt>
                <c:pt idx="548">
                  <c:v>6.9385160719999996</c:v>
                </c:pt>
                <c:pt idx="549">
                  <c:v>6.9497494719999997</c:v>
                </c:pt>
                <c:pt idx="550">
                  <c:v>6.961845888</c:v>
                </c:pt>
                <c:pt idx="551">
                  <c:v>6.9741300910000001</c:v>
                </c:pt>
                <c:pt idx="552">
                  <c:v>6.9864207609999998</c:v>
                </c:pt>
                <c:pt idx="553">
                  <c:v>6.9979414479999997</c:v>
                </c:pt>
                <c:pt idx="554">
                  <c:v>7.0101308979999999</c:v>
                </c:pt>
                <c:pt idx="555">
                  <c:v>7.0223323009999996</c:v>
                </c:pt>
                <c:pt idx="556">
                  <c:v>7.034542235</c:v>
                </c:pt>
                <c:pt idx="557">
                  <c:v>7.0458674029999999</c:v>
                </c:pt>
                <c:pt idx="558">
                  <c:v>7.0582058720000003</c:v>
                </c:pt>
                <c:pt idx="559">
                  <c:v>7.0704878390000001</c:v>
                </c:pt>
                <c:pt idx="560">
                  <c:v>7.0826664600000004</c:v>
                </c:pt>
                <c:pt idx="561">
                  <c:v>7.0949545839999999</c:v>
                </c:pt>
                <c:pt idx="562">
                  <c:v>7.1072555209999999</c:v>
                </c:pt>
                <c:pt idx="563">
                  <c:v>7.1187160809999996</c:v>
                </c:pt>
                <c:pt idx="564">
                  <c:v>7.1309048749999997</c:v>
                </c:pt>
                <c:pt idx="565">
                  <c:v>7.143091278</c:v>
                </c:pt>
                <c:pt idx="566">
                  <c:v>7.1553683870000002</c:v>
                </c:pt>
                <c:pt idx="567">
                  <c:v>7.1668496810000004</c:v>
                </c:pt>
                <c:pt idx="568">
                  <c:v>7.1789318480000004</c:v>
                </c:pt>
                <c:pt idx="569">
                  <c:v>7.1913672719999999</c:v>
                </c:pt>
                <c:pt idx="570">
                  <c:v>7.203610254</c:v>
                </c:pt>
                <c:pt idx="571">
                  <c:v>7.2150373920000002</c:v>
                </c:pt>
                <c:pt idx="572">
                  <c:v>7.2270732759999996</c:v>
                </c:pt>
                <c:pt idx="573">
                  <c:v>7.2393289469999997</c:v>
                </c:pt>
                <c:pt idx="574">
                  <c:v>7.2516209150000002</c:v>
                </c:pt>
                <c:pt idx="575">
                  <c:v>7.2629647999999998</c:v>
                </c:pt>
                <c:pt idx="576">
                  <c:v>7.2752313769999999</c:v>
                </c:pt>
                <c:pt idx="577">
                  <c:v>7.2874578120000004</c:v>
                </c:pt>
                <c:pt idx="578">
                  <c:v>7.2998519530000001</c:v>
                </c:pt>
                <c:pt idx="579">
                  <c:v>7.312062139</c:v>
                </c:pt>
                <c:pt idx="580">
                  <c:v>7.3243242930000001</c:v>
                </c:pt>
                <c:pt idx="581">
                  <c:v>7.3358260880000001</c:v>
                </c:pt>
                <c:pt idx="582">
                  <c:v>7.3479810060000004</c:v>
                </c:pt>
                <c:pt idx="583">
                  <c:v>7.360337382</c:v>
                </c:pt>
                <c:pt idx="584">
                  <c:v>7.3724438770000003</c:v>
                </c:pt>
                <c:pt idx="585">
                  <c:v>7.3838655930000003</c:v>
                </c:pt>
                <c:pt idx="586">
                  <c:v>7.3962514060000002</c:v>
                </c:pt>
                <c:pt idx="587">
                  <c:v>7.4082868059999996</c:v>
                </c:pt>
                <c:pt idx="588">
                  <c:v>7.4207819190000004</c:v>
                </c:pt>
                <c:pt idx="589">
                  <c:v>7.4328743199999998</c:v>
                </c:pt>
                <c:pt idx="590">
                  <c:v>7.4441952679999996</c:v>
                </c:pt>
                <c:pt idx="591">
                  <c:v>7.4564122499999996</c:v>
                </c:pt>
                <c:pt idx="592">
                  <c:v>7.468714265</c:v>
                </c:pt>
                <c:pt idx="593">
                  <c:v>7.4801166830000003</c:v>
                </c:pt>
                <c:pt idx="594">
                  <c:v>7.4922540069999997</c:v>
                </c:pt>
                <c:pt idx="595">
                  <c:v>7.504555506</c:v>
                </c:pt>
                <c:pt idx="596">
                  <c:v>7.5168341459999999</c:v>
                </c:pt>
                <c:pt idx="597">
                  <c:v>7.5291121910000003</c:v>
                </c:pt>
                <c:pt idx="598">
                  <c:v>7.5415673490000001</c:v>
                </c:pt>
                <c:pt idx="599">
                  <c:v>7.552874353</c:v>
                </c:pt>
                <c:pt idx="600">
                  <c:v>7.5649499980000003</c:v>
                </c:pt>
                <c:pt idx="601">
                  <c:v>7.5772386459999996</c:v>
                </c:pt>
                <c:pt idx="602">
                  <c:v>7.589541122</c:v>
                </c:pt>
                <c:pt idx="603">
                  <c:v>7.6009976139999997</c:v>
                </c:pt>
                <c:pt idx="604">
                  <c:v>7.6130765079999998</c:v>
                </c:pt>
                <c:pt idx="605">
                  <c:v>7.6253789059999999</c:v>
                </c:pt>
                <c:pt idx="606">
                  <c:v>7.6376677270000002</c:v>
                </c:pt>
                <c:pt idx="607">
                  <c:v>7.6491702659999996</c:v>
                </c:pt>
                <c:pt idx="608">
                  <c:v>7.6612308310000001</c:v>
                </c:pt>
                <c:pt idx="609">
                  <c:v>7.6735069950000003</c:v>
                </c:pt>
                <c:pt idx="610">
                  <c:v>7.6857793780000003</c:v>
                </c:pt>
                <c:pt idx="611">
                  <c:v>7.698067526</c:v>
                </c:pt>
                <c:pt idx="612">
                  <c:v>7.7096248479999998</c:v>
                </c:pt>
                <c:pt idx="613">
                  <c:v>7.7219093709999997</c:v>
                </c:pt>
                <c:pt idx="614">
                  <c:v>7.7339076850000001</c:v>
                </c:pt>
                <c:pt idx="615">
                  <c:v>7.7462022240000001</c:v>
                </c:pt>
                <c:pt idx="616">
                  <c:v>7.7584924199999996</c:v>
                </c:pt>
                <c:pt idx="617">
                  <c:v>7.7709194610000001</c:v>
                </c:pt>
                <c:pt idx="618">
                  <c:v>7.7820358990000003</c:v>
                </c:pt>
                <c:pt idx="619">
                  <c:v>7.7943284070000001</c:v>
                </c:pt>
                <c:pt idx="620">
                  <c:v>7.8066038359999999</c:v>
                </c:pt>
                <c:pt idx="621">
                  <c:v>7.818104344</c:v>
                </c:pt>
                <c:pt idx="622">
                  <c:v>7.8303452729999998</c:v>
                </c:pt>
                <c:pt idx="623">
                  <c:v>7.8424437449999997</c:v>
                </c:pt>
                <c:pt idx="624">
                  <c:v>7.8547328319999998</c:v>
                </c:pt>
                <c:pt idx="625">
                  <c:v>7.866292981</c:v>
                </c:pt>
                <c:pt idx="626">
                  <c:v>7.8783592029999996</c:v>
                </c:pt>
                <c:pt idx="627">
                  <c:v>7.89159437</c:v>
                </c:pt>
                <c:pt idx="628">
                  <c:v>7.9031154409999997</c:v>
                </c:pt>
                <c:pt idx="629">
                  <c:v>7.9151599590000004</c:v>
                </c:pt>
                <c:pt idx="630">
                  <c:v>7.9274322320000001</c:v>
                </c:pt>
                <c:pt idx="631">
                  <c:v>7.9388465510000001</c:v>
                </c:pt>
                <c:pt idx="632">
                  <c:v>7.9511301210000003</c:v>
                </c:pt>
                <c:pt idx="633">
                  <c:v>7.9632721100000001</c:v>
                </c:pt>
                <c:pt idx="634">
                  <c:v>7.9757164019999998</c:v>
                </c:pt>
                <c:pt idx="635">
                  <c:v>7.9869784680000002</c:v>
                </c:pt>
                <c:pt idx="636">
                  <c:v>7.9991229730000004</c:v>
                </c:pt>
                <c:pt idx="637">
                  <c:v>8.0115386859999997</c:v>
                </c:pt>
                <c:pt idx="638">
                  <c:v>8.0237513479999993</c:v>
                </c:pt>
                <c:pt idx="639">
                  <c:v>8.035141308</c:v>
                </c:pt>
                <c:pt idx="640">
                  <c:v>8.0472820150000004</c:v>
                </c:pt>
                <c:pt idx="641">
                  <c:v>8.0595260839999998</c:v>
                </c:pt>
                <c:pt idx="642">
                  <c:v>8.071818983</c:v>
                </c:pt>
                <c:pt idx="643">
                  <c:v>8.0840991619999993</c:v>
                </c:pt>
                <c:pt idx="644">
                  <c:v>8.0956050299999998</c:v>
                </c:pt>
                <c:pt idx="645">
                  <c:v>8.1076480639999993</c:v>
                </c:pt>
                <c:pt idx="646">
                  <c:v>8.1200864809999995</c:v>
                </c:pt>
                <c:pt idx="647">
                  <c:v>8.1322254699999998</c:v>
                </c:pt>
                <c:pt idx="648">
                  <c:v>8.1437391029999997</c:v>
                </c:pt>
                <c:pt idx="649">
                  <c:v>8.1557889190000008</c:v>
                </c:pt>
                <c:pt idx="650">
                  <c:v>8.1680625970000005</c:v>
                </c:pt>
                <c:pt idx="651">
                  <c:v>8.1803849809999996</c:v>
                </c:pt>
                <c:pt idx="652">
                  <c:v>8.1926502229999993</c:v>
                </c:pt>
                <c:pt idx="653">
                  <c:v>8.204113027</c:v>
                </c:pt>
                <c:pt idx="654">
                  <c:v>8.2162899859999996</c:v>
                </c:pt>
                <c:pt idx="655">
                  <c:v>8.2286184470000006</c:v>
                </c:pt>
                <c:pt idx="656">
                  <c:v>8.2409084079999992</c:v>
                </c:pt>
                <c:pt idx="657">
                  <c:v>8.2521718479999997</c:v>
                </c:pt>
                <c:pt idx="658">
                  <c:v>8.2643478380000008</c:v>
                </c:pt>
                <c:pt idx="659">
                  <c:v>8.2766181109999994</c:v>
                </c:pt>
                <c:pt idx="660">
                  <c:v>8.288896416</c:v>
                </c:pt>
                <c:pt idx="661">
                  <c:v>8.3013474889999994</c:v>
                </c:pt>
                <c:pt idx="662">
                  <c:v>8.3126528840000002</c:v>
                </c:pt>
                <c:pt idx="663">
                  <c:v>8.3247333720000007</c:v>
                </c:pt>
                <c:pt idx="664">
                  <c:v>8.3370170510000001</c:v>
                </c:pt>
                <c:pt idx="665">
                  <c:v>8.3493040430000001</c:v>
                </c:pt>
                <c:pt idx="666">
                  <c:v>8.3616065820000003</c:v>
                </c:pt>
                <c:pt idx="667">
                  <c:v>8.3728646169999994</c:v>
                </c:pt>
                <c:pt idx="668">
                  <c:v>8.3851450619999994</c:v>
                </c:pt>
                <c:pt idx="669">
                  <c:v>8.3974458349999992</c:v>
                </c:pt>
                <c:pt idx="670">
                  <c:v>8.4099973020000007</c:v>
                </c:pt>
                <c:pt idx="671">
                  <c:v>8.4212301170000003</c:v>
                </c:pt>
                <c:pt idx="672">
                  <c:v>8.4332821039999999</c:v>
                </c:pt>
                <c:pt idx="673">
                  <c:v>8.4455734089999996</c:v>
                </c:pt>
                <c:pt idx="674">
                  <c:v>8.4578419310000008</c:v>
                </c:pt>
                <c:pt idx="675">
                  <c:v>8.4692339059999995</c:v>
                </c:pt>
                <c:pt idx="676">
                  <c:v>8.4814066780000008</c:v>
                </c:pt>
                <c:pt idx="677">
                  <c:v>8.4936874660000008</c:v>
                </c:pt>
                <c:pt idx="678">
                  <c:v>8.5059725040000007</c:v>
                </c:pt>
                <c:pt idx="679">
                  <c:v>8.5182712939999998</c:v>
                </c:pt>
                <c:pt idx="680">
                  <c:v>8.5297178010000003</c:v>
                </c:pt>
                <c:pt idx="681">
                  <c:v>8.5418123989999994</c:v>
                </c:pt>
                <c:pt idx="682">
                  <c:v>8.5541113749999997</c:v>
                </c:pt>
                <c:pt idx="683">
                  <c:v>8.566396525</c:v>
                </c:pt>
                <c:pt idx="684">
                  <c:v>8.5778649219999998</c:v>
                </c:pt>
                <c:pt idx="685">
                  <c:v>8.5900760379999994</c:v>
                </c:pt>
                <c:pt idx="686">
                  <c:v>8.6024628619999994</c:v>
                </c:pt>
                <c:pt idx="687">
                  <c:v>8.6145125060000005</c:v>
                </c:pt>
                <c:pt idx="688">
                  <c:v>8.6260103729999997</c:v>
                </c:pt>
                <c:pt idx="689">
                  <c:v>8.6380708150000007</c:v>
                </c:pt>
                <c:pt idx="690">
                  <c:v>8.6503762450000004</c:v>
                </c:pt>
                <c:pt idx="691">
                  <c:v>8.6626341900000003</c:v>
                </c:pt>
                <c:pt idx="692">
                  <c:v>8.6739783359999993</c:v>
                </c:pt>
                <c:pt idx="693">
                  <c:v>8.6862693439999994</c:v>
                </c:pt>
                <c:pt idx="694">
                  <c:v>8.6986132279999993</c:v>
                </c:pt>
                <c:pt idx="695">
                  <c:v>8.7108010930000006</c:v>
                </c:pt>
                <c:pt idx="696">
                  <c:v>8.7230638200000001</c:v>
                </c:pt>
                <c:pt idx="697">
                  <c:v>8.7353355940000004</c:v>
                </c:pt>
                <c:pt idx="698">
                  <c:v>8.7466666289999999</c:v>
                </c:pt>
                <c:pt idx="699">
                  <c:v>8.7589010900000002</c:v>
                </c:pt>
                <c:pt idx="700">
                  <c:v>8.7712078489999996</c:v>
                </c:pt>
                <c:pt idx="701">
                  <c:v>8.783716471</c:v>
                </c:pt>
                <c:pt idx="702">
                  <c:v>8.7948861600000008</c:v>
                </c:pt>
                <c:pt idx="703">
                  <c:v>8.8070272589999998</c:v>
                </c:pt>
                <c:pt idx="704">
                  <c:v>8.8192999069999995</c:v>
                </c:pt>
                <c:pt idx="705">
                  <c:v>8.8318210290000003</c:v>
                </c:pt>
                <c:pt idx="706">
                  <c:v>8.8430693139999992</c:v>
                </c:pt>
                <c:pt idx="707">
                  <c:v>8.8551478960000001</c:v>
                </c:pt>
                <c:pt idx="708">
                  <c:v>8.8674312319999995</c:v>
                </c:pt>
                <c:pt idx="709">
                  <c:v>8.8797577570000001</c:v>
                </c:pt>
                <c:pt idx="710">
                  <c:v>8.8920068109999999</c:v>
                </c:pt>
                <c:pt idx="711">
                  <c:v>8.9034118949999996</c:v>
                </c:pt>
                <c:pt idx="712">
                  <c:v>8.9157269990000003</c:v>
                </c:pt>
                <c:pt idx="713">
                  <c:v>8.9278544249999996</c:v>
                </c:pt>
                <c:pt idx="714">
                  <c:v>8.9402511229999995</c:v>
                </c:pt>
                <c:pt idx="715">
                  <c:v>8.9516604419999997</c:v>
                </c:pt>
                <c:pt idx="716">
                  <c:v>8.9638981359999992</c:v>
                </c:pt>
                <c:pt idx="717">
                  <c:v>8.976010767</c:v>
                </c:pt>
                <c:pt idx="718">
                  <c:v>8.9882566950000005</c:v>
                </c:pt>
                <c:pt idx="719">
                  <c:v>8.9998093140000002</c:v>
                </c:pt>
                <c:pt idx="720">
                  <c:v>9.0120253360000007</c:v>
                </c:pt>
                <c:pt idx="721">
                  <c:v>9.0240935750000002</c:v>
                </c:pt>
                <c:pt idx="722">
                  <c:v>9.0363834730000008</c:v>
                </c:pt>
                <c:pt idx="723">
                  <c:v>9.0486830909999991</c:v>
                </c:pt>
                <c:pt idx="724">
                  <c:v>9.0600928950000004</c:v>
                </c:pt>
                <c:pt idx="725">
                  <c:v>9.0722178850000006</c:v>
                </c:pt>
                <c:pt idx="726">
                  <c:v>9.0845242370000001</c:v>
                </c:pt>
                <c:pt idx="727">
                  <c:v>9.0967922760000004</c:v>
                </c:pt>
                <c:pt idx="728">
                  <c:v>9.1081451250000001</c:v>
                </c:pt>
                <c:pt idx="729">
                  <c:v>9.1205735570000002</c:v>
                </c:pt>
                <c:pt idx="730">
                  <c:v>9.1326387330000003</c:v>
                </c:pt>
                <c:pt idx="731">
                  <c:v>9.1450368999999991</c:v>
                </c:pt>
                <c:pt idx="732">
                  <c:v>9.1572090300000006</c:v>
                </c:pt>
                <c:pt idx="733">
                  <c:v>9.1686106150000004</c:v>
                </c:pt>
                <c:pt idx="734">
                  <c:v>9.1809497649999994</c:v>
                </c:pt>
                <c:pt idx="735">
                  <c:v>9.1930484099999994</c:v>
                </c:pt>
                <c:pt idx="736">
                  <c:v>9.2053474340000001</c:v>
                </c:pt>
                <c:pt idx="737">
                  <c:v>9.2167661279999997</c:v>
                </c:pt>
                <c:pt idx="738">
                  <c:v>9.2289502910000003</c:v>
                </c:pt>
                <c:pt idx="739">
                  <c:v>9.2414191779999992</c:v>
                </c:pt>
                <c:pt idx="740">
                  <c:v>9.2534705249999991</c:v>
                </c:pt>
                <c:pt idx="741">
                  <c:v>9.2649864550000007</c:v>
                </c:pt>
                <c:pt idx="742">
                  <c:v>9.2770129420000007</c:v>
                </c:pt>
                <c:pt idx="743">
                  <c:v>9.2893091699999992</c:v>
                </c:pt>
                <c:pt idx="744">
                  <c:v>9.3015882550000004</c:v>
                </c:pt>
                <c:pt idx="745">
                  <c:v>9.3129269479999994</c:v>
                </c:pt>
                <c:pt idx="746">
                  <c:v>9.3251933929999993</c:v>
                </c:pt>
                <c:pt idx="747">
                  <c:v>9.3374252910000006</c:v>
                </c:pt>
                <c:pt idx="748">
                  <c:v>9.3498564900000005</c:v>
                </c:pt>
                <c:pt idx="749">
                  <c:v>9.3620107299999997</c:v>
                </c:pt>
                <c:pt idx="750">
                  <c:v>9.3743085819999994</c:v>
                </c:pt>
                <c:pt idx="751">
                  <c:v>9.3856763680000004</c:v>
                </c:pt>
                <c:pt idx="752">
                  <c:v>9.3978375459999999</c:v>
                </c:pt>
                <c:pt idx="753">
                  <c:v>9.4103268870000001</c:v>
                </c:pt>
                <c:pt idx="754">
                  <c:v>9.4224136870000006</c:v>
                </c:pt>
                <c:pt idx="755">
                  <c:v>9.4338622099999991</c:v>
                </c:pt>
                <c:pt idx="756">
                  <c:v>9.445981153</c:v>
                </c:pt>
                <c:pt idx="757">
                  <c:v>9.4582531139999997</c:v>
                </c:pt>
                <c:pt idx="758">
                  <c:v>9.4707256569999991</c:v>
                </c:pt>
                <c:pt idx="759">
                  <c:v>9.4820499589999994</c:v>
                </c:pt>
                <c:pt idx="760">
                  <c:v>9.4940990710000008</c:v>
                </c:pt>
                <c:pt idx="761">
                  <c:v>9.5063799860000007</c:v>
                </c:pt>
                <c:pt idx="762">
                  <c:v>9.5186682430000005</c:v>
                </c:pt>
                <c:pt idx="763">
                  <c:v>9.5300571089999995</c:v>
                </c:pt>
                <c:pt idx="764">
                  <c:v>9.5422413339999999</c:v>
                </c:pt>
                <c:pt idx="765">
                  <c:v>9.5545028260000002</c:v>
                </c:pt>
                <c:pt idx="766">
                  <c:v>9.5668087100000001</c:v>
                </c:pt>
                <c:pt idx="767">
                  <c:v>9.5790746549999994</c:v>
                </c:pt>
                <c:pt idx="768">
                  <c:v>9.5913618189999994</c:v>
                </c:pt>
                <c:pt idx="769">
                  <c:v>9.6028022790000005</c:v>
                </c:pt>
                <c:pt idx="770">
                  <c:v>9.6149295030000008</c:v>
                </c:pt>
                <c:pt idx="771">
                  <c:v>9.6272040430000008</c:v>
                </c:pt>
                <c:pt idx="772">
                  <c:v>9.6385441889999992</c:v>
                </c:pt>
                <c:pt idx="773">
                  <c:v>9.6509262759999999</c:v>
                </c:pt>
                <c:pt idx="774">
                  <c:v>9.6630421250000005</c:v>
                </c:pt>
                <c:pt idx="775">
                  <c:v>9.6753282429999992</c:v>
                </c:pt>
                <c:pt idx="776">
                  <c:v>9.6868967359999996</c:v>
                </c:pt>
                <c:pt idx="777">
                  <c:v>9.6989370210000008</c:v>
                </c:pt>
                <c:pt idx="778">
                  <c:v>9.7114225639999994</c:v>
                </c:pt>
                <c:pt idx="779">
                  <c:v>9.7234691770000001</c:v>
                </c:pt>
                <c:pt idx="780">
                  <c:v>9.7350191709999994</c:v>
                </c:pt>
                <c:pt idx="781">
                  <c:v>9.7470508759999994</c:v>
                </c:pt>
                <c:pt idx="782">
                  <c:v>9.7592931969999999</c:v>
                </c:pt>
                <c:pt idx="783">
                  <c:v>9.7716460969999996</c:v>
                </c:pt>
                <c:pt idx="784">
                  <c:v>9.7829123659999997</c:v>
                </c:pt>
                <c:pt idx="785">
                  <c:v>9.7951726079999997</c:v>
                </c:pt>
                <c:pt idx="786">
                  <c:v>9.8074358180000001</c:v>
                </c:pt>
                <c:pt idx="787">
                  <c:v>9.8198806110000003</c:v>
                </c:pt>
                <c:pt idx="788">
                  <c:v>9.8319933349999999</c:v>
                </c:pt>
                <c:pt idx="789">
                  <c:v>9.8444718459999994</c:v>
                </c:pt>
                <c:pt idx="790">
                  <c:v>9.8557906640000006</c:v>
                </c:pt>
                <c:pt idx="791">
                  <c:v>9.8678339640000008</c:v>
                </c:pt>
                <c:pt idx="792">
                  <c:v>9.8802540370000003</c:v>
                </c:pt>
                <c:pt idx="793">
                  <c:v>9.8924227150000004</c:v>
                </c:pt>
                <c:pt idx="794">
                  <c:v>9.9037836269999993</c:v>
                </c:pt>
                <c:pt idx="795">
                  <c:v>9.9161186509999997</c:v>
                </c:pt>
                <c:pt idx="796">
                  <c:v>9.9282665160000008</c:v>
                </c:pt>
                <c:pt idx="797">
                  <c:v>9.9407568570000002</c:v>
                </c:pt>
                <c:pt idx="798">
                  <c:v>9.9518625759999999</c:v>
                </c:pt>
                <c:pt idx="799">
                  <c:v>9.9641947250000005</c:v>
                </c:pt>
                <c:pt idx="800">
                  <c:v>9.9763908719999996</c:v>
                </c:pt>
                <c:pt idx="801">
                  <c:v>9.9887411159999999</c:v>
                </c:pt>
                <c:pt idx="802">
                  <c:v>10.001207659</c:v>
                </c:pt>
                <c:pt idx="803">
                  <c:v>10.013245380000001</c:v>
                </c:pt>
                <c:pt idx="804">
                  <c:v>10.024637621</c:v>
                </c:pt>
                <c:pt idx="805">
                  <c:v>10.036787377</c:v>
                </c:pt>
                <c:pt idx="806">
                  <c:v>10.049086322999999</c:v>
                </c:pt>
                <c:pt idx="807">
                  <c:v>10.061464614</c:v>
                </c:pt>
                <c:pt idx="808">
                  <c:v>10.072854745000001</c:v>
                </c:pt>
                <c:pt idx="809">
                  <c:v>10.084907404999999</c:v>
                </c:pt>
                <c:pt idx="810">
                  <c:v>10.097215522999999</c:v>
                </c:pt>
                <c:pt idx="811">
                  <c:v>10.109626518000001</c:v>
                </c:pt>
                <c:pt idx="812">
                  <c:v>10.120945569</c:v>
                </c:pt>
                <c:pt idx="813">
                  <c:v>10.13304737</c:v>
                </c:pt>
                <c:pt idx="814">
                  <c:v>10.145323877999999</c:v>
                </c:pt>
                <c:pt idx="815">
                  <c:v>10.157612449</c:v>
                </c:pt>
                <c:pt idx="816">
                  <c:v>10.169011877000001</c:v>
                </c:pt>
                <c:pt idx="817">
                  <c:v>10.181226820999999</c:v>
                </c:pt>
                <c:pt idx="818">
                  <c:v>10.193449266</c:v>
                </c:pt>
                <c:pt idx="819">
                  <c:v>10.205742337</c:v>
                </c:pt>
                <c:pt idx="820">
                  <c:v>10.217189468999999</c:v>
                </c:pt>
                <c:pt idx="821">
                  <c:v>10.229335708000001</c:v>
                </c:pt>
                <c:pt idx="822">
                  <c:v>10.241692498999999</c:v>
                </c:pt>
                <c:pt idx="823">
                  <c:v>10.253877536999999</c:v>
                </c:pt>
                <c:pt idx="824">
                  <c:v>10.266154653999999</c:v>
                </c:pt>
                <c:pt idx="825">
                  <c:v>10.277585427</c:v>
                </c:pt>
                <c:pt idx="826">
                  <c:v>10.289933873000001</c:v>
                </c:pt>
                <c:pt idx="827">
                  <c:v>10.301994346000001</c:v>
                </c:pt>
                <c:pt idx="828">
                  <c:v>10.314279603999999</c:v>
                </c:pt>
                <c:pt idx="829">
                  <c:v>10.325745564</c:v>
                </c:pt>
                <c:pt idx="830">
                  <c:v>10.337843287</c:v>
                </c:pt>
                <c:pt idx="831">
                  <c:v>10.350258407</c:v>
                </c:pt>
                <c:pt idx="832">
                  <c:v>10.362404351</c:v>
                </c:pt>
                <c:pt idx="833">
                  <c:v>10.373913093000001</c:v>
                </c:pt>
                <c:pt idx="834">
                  <c:v>10.385970925000001</c:v>
                </c:pt>
                <c:pt idx="835">
                  <c:v>10.398245511000001</c:v>
                </c:pt>
                <c:pt idx="836">
                  <c:v>10.410735039</c:v>
                </c:pt>
                <c:pt idx="837">
                  <c:v>10.422832137</c:v>
                </c:pt>
                <c:pt idx="838">
                  <c:v>10.434098155999999</c:v>
                </c:pt>
                <c:pt idx="839">
                  <c:v>10.446367086</c:v>
                </c:pt>
                <c:pt idx="840">
                  <c:v>10.458673141</c:v>
                </c:pt>
                <c:pt idx="841">
                  <c:v>10.471128372000001</c:v>
                </c:pt>
                <c:pt idx="842">
                  <c:v>10.482244497</c:v>
                </c:pt>
                <c:pt idx="843">
                  <c:v>10.494511286</c:v>
                </c:pt>
                <c:pt idx="844">
                  <c:v>10.506780685000001</c:v>
                </c:pt>
                <c:pt idx="845">
                  <c:v>10.519074989</c:v>
                </c:pt>
                <c:pt idx="846">
                  <c:v>10.531371857</c:v>
                </c:pt>
                <c:pt idx="847">
                  <c:v>10.542690035</c:v>
                </c:pt>
                <c:pt idx="848">
                  <c:v>10.554905138000001</c:v>
                </c:pt>
                <c:pt idx="849">
                  <c:v>10.567196899000001</c:v>
                </c:pt>
                <c:pt idx="850">
                  <c:v>10.579497191</c:v>
                </c:pt>
                <c:pt idx="851">
                  <c:v>10.590906232</c:v>
                </c:pt>
                <c:pt idx="852">
                  <c:v>10.603052755</c:v>
                </c:pt>
                <c:pt idx="853">
                  <c:v>10.615331767000001</c:v>
                </c:pt>
                <c:pt idx="854">
                  <c:v>10.627612042999999</c:v>
                </c:pt>
                <c:pt idx="855">
                  <c:v>10.638962722</c:v>
                </c:pt>
                <c:pt idx="856">
                  <c:v>10.651173871999999</c:v>
                </c:pt>
                <c:pt idx="857">
                  <c:v>10.663461884</c:v>
                </c:pt>
                <c:pt idx="858">
                  <c:v>10.675836568999999</c:v>
                </c:pt>
                <c:pt idx="859">
                  <c:v>10.687128746999999</c:v>
                </c:pt>
                <c:pt idx="860">
                  <c:v>10.699294693000001</c:v>
                </c:pt>
                <c:pt idx="861">
                  <c:v>10.711577766</c:v>
                </c:pt>
                <c:pt idx="862">
                  <c:v>10.723862012</c:v>
                </c:pt>
                <c:pt idx="863">
                  <c:v>10.736160132</c:v>
                </c:pt>
                <c:pt idx="864">
                  <c:v>10.747578672</c:v>
                </c:pt>
                <c:pt idx="865">
                  <c:v>10.759798915999999</c:v>
                </c:pt>
                <c:pt idx="866">
                  <c:v>10.771999973</c:v>
                </c:pt>
                <c:pt idx="867">
                  <c:v>10.784290092999999</c:v>
                </c:pt>
                <c:pt idx="868">
                  <c:v>10.795723916</c:v>
                </c:pt>
                <c:pt idx="869">
                  <c:v>10.808079099</c:v>
                </c:pt>
                <c:pt idx="870">
                  <c:v>10.820361438000001</c:v>
                </c:pt>
                <c:pt idx="871">
                  <c:v>10.832402632000001</c:v>
                </c:pt>
                <c:pt idx="872">
                  <c:v>10.843784749999999</c:v>
                </c:pt>
                <c:pt idx="873">
                  <c:v>10.855961618</c:v>
                </c:pt>
                <c:pt idx="874">
                  <c:v>10.868241472999999</c:v>
                </c:pt>
                <c:pt idx="875">
                  <c:v>10.880537874</c:v>
                </c:pt>
                <c:pt idx="876">
                  <c:v>10.892046839000001</c:v>
                </c:pt>
                <c:pt idx="877">
                  <c:v>10.904183893000001</c:v>
                </c:pt>
                <c:pt idx="878">
                  <c:v>10.91636623</c:v>
                </c:pt>
                <c:pt idx="879">
                  <c:v>10.928742618999999</c:v>
                </c:pt>
                <c:pt idx="880">
                  <c:v>10.941117616</c:v>
                </c:pt>
                <c:pt idx="881">
                  <c:v>10.953228998</c:v>
                </c:pt>
                <c:pt idx="882">
                  <c:v>10.964626818999999</c:v>
                </c:pt>
                <c:pt idx="883">
                  <c:v>10.976789187</c:v>
                </c:pt>
                <c:pt idx="884">
                  <c:v>10.989271483</c:v>
                </c:pt>
                <c:pt idx="885">
                  <c:v>11.001356397</c:v>
                </c:pt>
                <c:pt idx="886">
                  <c:v>11.012781687</c:v>
                </c:pt>
                <c:pt idx="887">
                  <c:v>11.024916179</c:v>
                </c:pt>
                <c:pt idx="888">
                  <c:v>11.037194112</c:v>
                </c:pt>
                <c:pt idx="889">
                  <c:v>11.049673751</c:v>
                </c:pt>
                <c:pt idx="890">
                  <c:v>11.060952149</c:v>
                </c:pt>
                <c:pt idx="891">
                  <c:v>11.073028171000001</c:v>
                </c:pt>
                <c:pt idx="892">
                  <c:v>11.085320275999999</c:v>
                </c:pt>
                <c:pt idx="893">
                  <c:v>11.097620959</c:v>
                </c:pt>
                <c:pt idx="894">
                  <c:v>11.108981921</c:v>
                </c:pt>
                <c:pt idx="895">
                  <c:v>11.121192819999999</c:v>
                </c:pt>
                <c:pt idx="896">
                  <c:v>11.133448846</c:v>
                </c:pt>
                <c:pt idx="897">
                  <c:v>11.145741498</c:v>
                </c:pt>
                <c:pt idx="898">
                  <c:v>11.157204211</c:v>
                </c:pt>
                <c:pt idx="899">
                  <c:v>11.169382127</c:v>
                </c:pt>
                <c:pt idx="900">
                  <c:v>11.181584682</c:v>
                </c:pt>
                <c:pt idx="901">
                  <c:v>11.19385724</c:v>
                </c:pt>
                <c:pt idx="902">
                  <c:v>11.206142064</c:v>
                </c:pt>
                <c:pt idx="903">
                  <c:v>11.218446637</c:v>
                </c:pt>
                <c:pt idx="904">
                  <c:v>11.229769269</c:v>
                </c:pt>
                <c:pt idx="905">
                  <c:v>11.242028060999999</c:v>
                </c:pt>
                <c:pt idx="906">
                  <c:v>11.254273181</c:v>
                </c:pt>
                <c:pt idx="907">
                  <c:v>11.266574503999999</c:v>
                </c:pt>
                <c:pt idx="908">
                  <c:v>11.278040593</c:v>
                </c:pt>
                <c:pt idx="909">
                  <c:v>11.290219445</c:v>
                </c:pt>
                <c:pt idx="910">
                  <c:v>11.302478220999999</c:v>
                </c:pt>
                <c:pt idx="911">
                  <c:v>11.314685231</c:v>
                </c:pt>
                <c:pt idx="912">
                  <c:v>11.326141381999999</c:v>
                </c:pt>
                <c:pt idx="913">
                  <c:v>11.338249138</c:v>
                </c:pt>
                <c:pt idx="914">
                  <c:v>11.350702715000001</c:v>
                </c:pt>
                <c:pt idx="915">
                  <c:v>11.362806442</c:v>
                </c:pt>
                <c:pt idx="916">
                  <c:v>11.375096202</c:v>
                </c:pt>
                <c:pt idx="917">
                  <c:v>11.386444492000001</c:v>
                </c:pt>
                <c:pt idx="918">
                  <c:v>11.398705128</c:v>
                </c:pt>
                <c:pt idx="919">
                  <c:v>11.411014981999999</c:v>
                </c:pt>
                <c:pt idx="920">
                  <c:v>11.423240163999999</c:v>
                </c:pt>
                <c:pt idx="921">
                  <c:v>11.434554108</c:v>
                </c:pt>
                <c:pt idx="922">
                  <c:v>11.446847214</c:v>
                </c:pt>
                <c:pt idx="923">
                  <c:v>11.459075895</c:v>
                </c:pt>
                <c:pt idx="924">
                  <c:v>11.471540815999999</c:v>
                </c:pt>
                <c:pt idx="925">
                  <c:v>11.483744997000001</c:v>
                </c:pt>
                <c:pt idx="926">
                  <c:v>11.495097458</c:v>
                </c:pt>
                <c:pt idx="927">
                  <c:v>11.507210261999999</c:v>
                </c:pt>
                <c:pt idx="928">
                  <c:v>11.519474882000001</c:v>
                </c:pt>
                <c:pt idx="929">
                  <c:v>11.531879740000001</c:v>
                </c:pt>
                <c:pt idx="930">
                  <c:v>11.543164089999999</c:v>
                </c:pt>
                <c:pt idx="931">
                  <c:v>11.555599323999999</c:v>
                </c:pt>
                <c:pt idx="932">
                  <c:v>11.56764669</c:v>
                </c:pt>
                <c:pt idx="933">
                  <c:v>11.580057032999999</c:v>
                </c:pt>
                <c:pt idx="934">
                  <c:v>11.592193915999999</c:v>
                </c:pt>
                <c:pt idx="935">
                  <c:v>11.603512175000001</c:v>
                </c:pt>
                <c:pt idx="936">
                  <c:v>11.615835469</c:v>
                </c:pt>
                <c:pt idx="937">
                  <c:v>11.628031306</c:v>
                </c:pt>
                <c:pt idx="938">
                  <c:v>11.640357724999999</c:v>
                </c:pt>
                <c:pt idx="939">
                  <c:v>11.652599236</c:v>
                </c:pt>
                <c:pt idx="940">
                  <c:v>11.664076528000001</c:v>
                </c:pt>
                <c:pt idx="941">
                  <c:v>11.676181068</c:v>
                </c:pt>
                <c:pt idx="942">
                  <c:v>11.688433313000001</c:v>
                </c:pt>
                <c:pt idx="943">
                  <c:v>11.700811672</c:v>
                </c:pt>
                <c:pt idx="944">
                  <c:v>11.712077272</c:v>
                </c:pt>
                <c:pt idx="945">
                  <c:v>11.724359657999999</c:v>
                </c:pt>
                <c:pt idx="946">
                  <c:v>11.736561403</c:v>
                </c:pt>
                <c:pt idx="947">
                  <c:v>11.748936745</c:v>
                </c:pt>
                <c:pt idx="948">
                  <c:v>11.76137301</c:v>
                </c:pt>
                <c:pt idx="949">
                  <c:v>11.772659172999999</c:v>
                </c:pt>
                <c:pt idx="950">
                  <c:v>11.784725431</c:v>
                </c:pt>
                <c:pt idx="951">
                  <c:v>11.797049693</c:v>
                </c:pt>
                <c:pt idx="952">
                  <c:v>11.80926272</c:v>
                </c:pt>
                <c:pt idx="953">
                  <c:v>11.821731891000001</c:v>
                </c:pt>
                <c:pt idx="954">
                  <c:v>11.832882036000001</c:v>
                </c:pt>
                <c:pt idx="955">
                  <c:v>11.845230798999999</c:v>
                </c:pt>
                <c:pt idx="956">
                  <c:v>11.857386636999999</c:v>
                </c:pt>
                <c:pt idx="957">
                  <c:v>11.869734432</c:v>
                </c:pt>
                <c:pt idx="958">
                  <c:v>11.881101190000001</c:v>
                </c:pt>
                <c:pt idx="959">
                  <c:v>11.893251418</c:v>
                </c:pt>
                <c:pt idx="960">
                  <c:v>11.905526632999999</c:v>
                </c:pt>
                <c:pt idx="961">
                  <c:v>11.917797254</c:v>
                </c:pt>
                <c:pt idx="962">
                  <c:v>11.929113088999999</c:v>
                </c:pt>
                <c:pt idx="963">
                  <c:v>11.941590542</c:v>
                </c:pt>
                <c:pt idx="964">
                  <c:v>11.953647691</c:v>
                </c:pt>
                <c:pt idx="965">
                  <c:v>11.965925062</c:v>
                </c:pt>
                <c:pt idx="966">
                  <c:v>11.978213667</c:v>
                </c:pt>
                <c:pt idx="967">
                  <c:v>11.989587817</c:v>
                </c:pt>
                <c:pt idx="968">
                  <c:v>12.001762498</c:v>
                </c:pt>
                <c:pt idx="969">
                  <c:v>12.014051619</c:v>
                </c:pt>
                <c:pt idx="970">
                  <c:v>12.026343554</c:v>
                </c:pt>
                <c:pt idx="971">
                  <c:v>12.037731501</c:v>
                </c:pt>
                <c:pt idx="972">
                  <c:v>12.050050701</c:v>
                </c:pt>
                <c:pt idx="973">
                  <c:v>12.062179115999999</c:v>
                </c:pt>
                <c:pt idx="974">
                  <c:v>12.07447533</c:v>
                </c:pt>
                <c:pt idx="975">
                  <c:v>12.085863371</c:v>
                </c:pt>
                <c:pt idx="976">
                  <c:v>12.098017584000001</c:v>
                </c:pt>
                <c:pt idx="977">
                  <c:v>12.110382957000001</c:v>
                </c:pt>
                <c:pt idx="978">
                  <c:v>12.122589248000001</c:v>
                </c:pt>
                <c:pt idx="979">
                  <c:v>12.134035321000001</c:v>
                </c:pt>
                <c:pt idx="980">
                  <c:v>12.146153252</c:v>
                </c:pt>
                <c:pt idx="981">
                  <c:v>12.158425168999999</c:v>
                </c:pt>
                <c:pt idx="982">
                  <c:v>12.170829746000001</c:v>
                </c:pt>
                <c:pt idx="983">
                  <c:v>12.18216402</c:v>
                </c:pt>
                <c:pt idx="984">
                  <c:v>12.194280215999999</c:v>
                </c:pt>
                <c:pt idx="985">
                  <c:v>12.206553243</c:v>
                </c:pt>
                <c:pt idx="986">
                  <c:v>12.218841707999999</c:v>
                </c:pt>
                <c:pt idx="987">
                  <c:v>12.231140829999999</c:v>
                </c:pt>
                <c:pt idx="988">
                  <c:v>12.242573028000001</c:v>
                </c:pt>
                <c:pt idx="989">
                  <c:v>12.254680284999999</c:v>
                </c:pt>
                <c:pt idx="990">
                  <c:v>12.266980251</c:v>
                </c:pt>
                <c:pt idx="991">
                  <c:v>12.279264606</c:v>
                </c:pt>
                <c:pt idx="992">
                  <c:v>12.291545415</c:v>
                </c:pt>
                <c:pt idx="993">
                  <c:v>12.303006285</c:v>
                </c:pt>
                <c:pt idx="994">
                  <c:v>12.315106698999999</c:v>
                </c:pt>
                <c:pt idx="995">
                  <c:v>12.327381008</c:v>
                </c:pt>
                <c:pt idx="996">
                  <c:v>12.338720953999999</c:v>
                </c:pt>
                <c:pt idx="997">
                  <c:v>12.351240595</c:v>
                </c:pt>
                <c:pt idx="998">
                  <c:v>12.363218523</c:v>
                </c:pt>
                <c:pt idx="999">
                  <c:v>12.375504612</c:v>
                </c:pt>
                <c:pt idx="1000">
                  <c:v>12.386970577</c:v>
                </c:pt>
                <c:pt idx="1001">
                  <c:v>12.399199400000001</c:v>
                </c:pt>
                <c:pt idx="1002">
                  <c:v>12.411504990999999</c:v>
                </c:pt>
                <c:pt idx="1003">
                  <c:v>12.423765814999999</c:v>
                </c:pt>
                <c:pt idx="1004">
                  <c:v>12.435086103</c:v>
                </c:pt>
                <c:pt idx="1005">
                  <c:v>12.447239222</c:v>
                </c:pt>
                <c:pt idx="1006">
                  <c:v>12.459571485</c:v>
                </c:pt>
                <c:pt idx="1007">
                  <c:v>12.471796605</c:v>
                </c:pt>
                <c:pt idx="1008">
                  <c:v>12.484114977000001</c:v>
                </c:pt>
                <c:pt idx="1009">
                  <c:v>12.495371607999999</c:v>
                </c:pt>
                <c:pt idx="1010">
                  <c:v>12.507700419000001</c:v>
                </c:pt>
                <c:pt idx="1011">
                  <c:v>12.519892819000001</c:v>
                </c:pt>
                <c:pt idx="1012">
                  <c:v>12.532174049</c:v>
                </c:pt>
                <c:pt idx="1013">
                  <c:v>12.544456405</c:v>
                </c:pt>
                <c:pt idx="1014">
                  <c:v>12.555869538</c:v>
                </c:pt>
                <c:pt idx="1015">
                  <c:v>12.568009265000001</c:v>
                </c:pt>
                <c:pt idx="1016">
                  <c:v>12.580409497</c:v>
                </c:pt>
                <c:pt idx="1017">
                  <c:v>12.59260038</c:v>
                </c:pt>
                <c:pt idx="1018">
                  <c:v>12.603971154</c:v>
                </c:pt>
                <c:pt idx="1019">
                  <c:v>12.616143803</c:v>
                </c:pt>
                <c:pt idx="1020">
                  <c:v>12.628435923</c:v>
                </c:pt>
                <c:pt idx="1021">
                  <c:v>12.640964844999999</c:v>
                </c:pt>
                <c:pt idx="1022">
                  <c:v>12.65226429</c:v>
                </c:pt>
                <c:pt idx="1023">
                  <c:v>12.664556098</c:v>
                </c:pt>
                <c:pt idx="1024">
                  <c:v>12.676688479999999</c:v>
                </c:pt>
                <c:pt idx="1025">
                  <c:v>12.688932755</c:v>
                </c:pt>
                <c:pt idx="1026">
                  <c:v>12.701137328</c:v>
                </c:pt>
                <c:pt idx="1027">
                  <c:v>12.712462913</c:v>
                </c:pt>
                <c:pt idx="1028">
                  <c:v>12.724755533</c:v>
                </c:pt>
                <c:pt idx="1029">
                  <c:v>12.736961246</c:v>
                </c:pt>
                <c:pt idx="1030">
                  <c:v>12.749266209</c:v>
                </c:pt>
                <c:pt idx="1031">
                  <c:v>12.761558705000001</c:v>
                </c:pt>
                <c:pt idx="1032">
                  <c:v>12.772852461999999</c:v>
                </c:pt>
                <c:pt idx="1033">
                  <c:v>12.785092736999999</c:v>
                </c:pt>
                <c:pt idx="1034">
                  <c:v>12.797395045</c:v>
                </c:pt>
                <c:pt idx="1035">
                  <c:v>12.808928228999999</c:v>
                </c:pt>
                <c:pt idx="1036">
                  <c:v>12.821159098000001</c:v>
                </c:pt>
                <c:pt idx="1037">
                  <c:v>12.83323126</c:v>
                </c:pt>
                <c:pt idx="1038">
                  <c:v>12.845499942</c:v>
                </c:pt>
                <c:pt idx="1039">
                  <c:v>12.857792625</c:v>
                </c:pt>
                <c:pt idx="1040">
                  <c:v>12.87007648</c:v>
                </c:pt>
                <c:pt idx="1041">
                  <c:v>12.881601099999999</c:v>
                </c:pt>
                <c:pt idx="1042">
                  <c:v>12.893661622</c:v>
                </c:pt>
                <c:pt idx="1043">
                  <c:v>12.905918788999999</c:v>
                </c:pt>
                <c:pt idx="1044">
                  <c:v>12.918221690999999</c:v>
                </c:pt>
                <c:pt idx="1045">
                  <c:v>12.929686153</c:v>
                </c:pt>
                <c:pt idx="1046">
                  <c:v>12.941811473</c:v>
                </c:pt>
                <c:pt idx="1047">
                  <c:v>12.954054795999999</c:v>
                </c:pt>
                <c:pt idx="1048">
                  <c:v>12.966332072</c:v>
                </c:pt>
                <c:pt idx="1049">
                  <c:v>12.977658407</c:v>
                </c:pt>
                <c:pt idx="1050">
                  <c:v>12.990091312000001</c:v>
                </c:pt>
                <c:pt idx="1051">
                  <c:v>13.002179928</c:v>
                </c:pt>
                <c:pt idx="1052">
                  <c:v>13.014457517</c:v>
                </c:pt>
                <c:pt idx="1053">
                  <c:v>13.026029529000001</c:v>
                </c:pt>
                <c:pt idx="1054">
                  <c:v>13.03805341</c:v>
                </c:pt>
                <c:pt idx="1055">
                  <c:v>13.050573440000001</c:v>
                </c:pt>
                <c:pt idx="1056">
                  <c:v>13.062583117999999</c:v>
                </c:pt>
                <c:pt idx="1057">
                  <c:v>13.074133145999999</c:v>
                </c:pt>
                <c:pt idx="1058">
                  <c:v>13.086169339</c:v>
                </c:pt>
                <c:pt idx="1059">
                  <c:v>13.098423317</c:v>
                </c:pt>
                <c:pt idx="1060">
                  <c:v>13.110764751</c:v>
                </c:pt>
                <c:pt idx="1061">
                  <c:v>13.123005511000001</c:v>
                </c:pt>
                <c:pt idx="1062">
                  <c:v>13.135281365999999</c:v>
                </c:pt>
                <c:pt idx="1063">
                  <c:v>13.146741922</c:v>
                </c:pt>
                <c:pt idx="1064">
                  <c:v>13.158848226</c:v>
                </c:pt>
                <c:pt idx="1065">
                  <c:v>13.171122908999999</c:v>
                </c:pt>
                <c:pt idx="1066">
                  <c:v>13.18340731</c:v>
                </c:pt>
                <c:pt idx="1067">
                  <c:v>13.194929446</c:v>
                </c:pt>
                <c:pt idx="1068">
                  <c:v>13.206960811</c:v>
                </c:pt>
                <c:pt idx="1069">
                  <c:v>13.219243821999999</c:v>
                </c:pt>
                <c:pt idx="1070">
                  <c:v>13.231534489</c:v>
                </c:pt>
                <c:pt idx="1071">
                  <c:v>13.24306275</c:v>
                </c:pt>
                <c:pt idx="1072">
                  <c:v>13.255097677</c:v>
                </c:pt>
                <c:pt idx="1073">
                  <c:v>13.26737511</c:v>
                </c:pt>
                <c:pt idx="1074">
                  <c:v>13.27984975</c:v>
                </c:pt>
                <c:pt idx="1075">
                  <c:v>13.291174271999999</c:v>
                </c:pt>
                <c:pt idx="1076">
                  <c:v>13.303342875</c:v>
                </c:pt>
                <c:pt idx="1077">
                  <c:v>13.315509477000001</c:v>
                </c:pt>
                <c:pt idx="1078">
                  <c:v>13.327789363000001</c:v>
                </c:pt>
                <c:pt idx="1079">
                  <c:v>13.340149594</c:v>
                </c:pt>
                <c:pt idx="1080">
                  <c:v>13.351620275</c:v>
                </c:pt>
                <c:pt idx="1081">
                  <c:v>13.363666140999999</c:v>
                </c:pt>
                <c:pt idx="1082">
                  <c:v>13.376048920000001</c:v>
                </c:pt>
                <c:pt idx="1083">
                  <c:v>13.388209052000001</c:v>
                </c:pt>
                <c:pt idx="1084">
                  <c:v>13.400527861</c:v>
                </c:pt>
                <c:pt idx="1085">
                  <c:v>13.411891525</c:v>
                </c:pt>
                <c:pt idx="1086">
                  <c:v>13.424033876999999</c:v>
                </c:pt>
                <c:pt idx="1087">
                  <c:v>13.436336341000001</c:v>
                </c:pt>
                <c:pt idx="1088">
                  <c:v>13.448625243</c:v>
                </c:pt>
                <c:pt idx="1089">
                  <c:v>13.459963297</c:v>
                </c:pt>
                <c:pt idx="1090">
                  <c:v>13.472162275000001</c:v>
                </c:pt>
                <c:pt idx="1091">
                  <c:v>13.484458629000001</c:v>
                </c:pt>
                <c:pt idx="1092">
                  <c:v>13.496995332999999</c:v>
                </c:pt>
                <c:pt idx="1093">
                  <c:v>13.508196369</c:v>
                </c:pt>
                <c:pt idx="1094">
                  <c:v>13.520380971</c:v>
                </c:pt>
                <c:pt idx="1095">
                  <c:v>13.532574073999999</c:v>
                </c:pt>
                <c:pt idx="1096">
                  <c:v>13.544996995</c:v>
                </c:pt>
                <c:pt idx="1097">
                  <c:v>13.557161614</c:v>
                </c:pt>
                <c:pt idx="1098">
                  <c:v>13.568675689000001</c:v>
                </c:pt>
                <c:pt idx="1099">
                  <c:v>13.580792292</c:v>
                </c:pt>
                <c:pt idx="1100">
                  <c:v>13.592984881</c:v>
                </c:pt>
                <c:pt idx="1101">
                  <c:v>13.60528805</c:v>
                </c:pt>
                <c:pt idx="1102">
                  <c:v>13.616602574</c:v>
                </c:pt>
                <c:pt idx="1103">
                  <c:v>13.628910727999999</c:v>
                </c:pt>
                <c:pt idx="1104">
                  <c:v>13.641206177999999</c:v>
                </c:pt>
                <c:pt idx="1105">
                  <c:v>13.653401219999999</c:v>
                </c:pt>
                <c:pt idx="1106">
                  <c:v>13.664729182</c:v>
                </c:pt>
                <c:pt idx="1107">
                  <c:v>13.677049913999999</c:v>
                </c:pt>
                <c:pt idx="1108">
                  <c:v>13.689252347</c:v>
                </c:pt>
                <c:pt idx="1109">
                  <c:v>13.701527172</c:v>
                </c:pt>
                <c:pt idx="1110">
                  <c:v>13.713811980999999</c:v>
                </c:pt>
                <c:pt idx="1111">
                  <c:v>13.725216209999999</c:v>
                </c:pt>
                <c:pt idx="1112">
                  <c:v>13.737362329</c:v>
                </c:pt>
                <c:pt idx="1113">
                  <c:v>13.749841799</c:v>
                </c:pt>
                <c:pt idx="1114">
                  <c:v>13.761954089</c:v>
                </c:pt>
                <c:pt idx="1115">
                  <c:v>13.774229899</c:v>
                </c:pt>
                <c:pt idx="1116">
                  <c:v>13.785669785</c:v>
                </c:pt>
                <c:pt idx="1117">
                  <c:v>13.797812357</c:v>
                </c:pt>
                <c:pt idx="1118">
                  <c:v>13.810203637000001</c:v>
                </c:pt>
                <c:pt idx="1119">
                  <c:v>13.822350553</c:v>
                </c:pt>
                <c:pt idx="1120">
                  <c:v>13.833860643</c:v>
                </c:pt>
                <c:pt idx="1121">
                  <c:v>13.845915151</c:v>
                </c:pt>
                <c:pt idx="1122">
                  <c:v>13.858197522999999</c:v>
                </c:pt>
                <c:pt idx="1123">
                  <c:v>13.870652117000001</c:v>
                </c:pt>
                <c:pt idx="1124">
                  <c:v>13.881972126000001</c:v>
                </c:pt>
                <c:pt idx="1125">
                  <c:v>13.894028477000001</c:v>
                </c:pt>
                <c:pt idx="1126">
                  <c:v>13.906315364999999</c:v>
                </c:pt>
                <c:pt idx="1127">
                  <c:v>13.918605565</c:v>
                </c:pt>
                <c:pt idx="1128">
                  <c:v>13.930950735</c:v>
                </c:pt>
                <c:pt idx="1129">
                  <c:v>13.942209025</c:v>
                </c:pt>
                <c:pt idx="1130">
                  <c:v>13.954438441000001</c:v>
                </c:pt>
                <c:pt idx="1131">
                  <c:v>13.966738188000001</c:v>
                </c:pt>
                <c:pt idx="1132">
                  <c:v>13.979018247999999</c:v>
                </c:pt>
                <c:pt idx="1133">
                  <c:v>13.991423717</c:v>
                </c:pt>
                <c:pt idx="1134">
                  <c:v>14.002762068999999</c:v>
                </c:pt>
                <c:pt idx="1135">
                  <c:v>14.014853124</c:v>
                </c:pt>
                <c:pt idx="1136">
                  <c:v>14.027139636999999</c:v>
                </c:pt>
                <c:pt idx="1137">
                  <c:v>14.039423681000001</c:v>
                </c:pt>
                <c:pt idx="1138">
                  <c:v>14.051728054</c:v>
                </c:pt>
                <c:pt idx="1139">
                  <c:v>14.06300003</c:v>
                </c:pt>
                <c:pt idx="1140">
                  <c:v>14.075270057999999</c:v>
                </c:pt>
                <c:pt idx="1141">
                  <c:v>14.087568055</c:v>
                </c:pt>
                <c:pt idx="1142">
                  <c:v>14.098980331</c:v>
                </c:pt>
                <c:pt idx="1143">
                  <c:v>14.111322062999999</c:v>
                </c:pt>
                <c:pt idx="1144">
                  <c:v>14.123410791</c:v>
                </c:pt>
                <c:pt idx="1145">
                  <c:v>14.135690897</c:v>
                </c:pt>
                <c:pt idx="1146">
                  <c:v>14.147041296999999</c:v>
                </c:pt>
                <c:pt idx="1147">
                  <c:v>14.159231886000001</c:v>
                </c:pt>
                <c:pt idx="1148">
                  <c:v>14.171534523</c:v>
                </c:pt>
                <c:pt idx="1149">
                  <c:v>14.184046916</c:v>
                </c:pt>
                <c:pt idx="1150">
                  <c:v>14.196135409</c:v>
                </c:pt>
                <c:pt idx="1151">
                  <c:v>14.207437917</c:v>
                </c:pt>
                <c:pt idx="1152">
                  <c:v>14.219732555</c:v>
                </c:pt>
                <c:pt idx="1153">
                  <c:v>14.232089365</c:v>
                </c:pt>
                <c:pt idx="1154">
                  <c:v>14.244239297</c:v>
                </c:pt>
                <c:pt idx="1155">
                  <c:v>14.256532169</c:v>
                </c:pt>
                <c:pt idx="1156">
                  <c:v>14.267969586</c:v>
                </c:pt>
                <c:pt idx="1157">
                  <c:v>14.280143612</c:v>
                </c:pt>
                <c:pt idx="1158">
                  <c:v>14.292360451</c:v>
                </c:pt>
                <c:pt idx="1159">
                  <c:v>14.304677418000001</c:v>
                </c:pt>
                <c:pt idx="1160">
                  <c:v>14.316152149000001</c:v>
                </c:pt>
                <c:pt idx="1161">
                  <c:v>14.328218032000001</c:v>
                </c:pt>
                <c:pt idx="1162">
                  <c:v>14.340688048000001</c:v>
                </c:pt>
                <c:pt idx="1163">
                  <c:v>14.352829652</c:v>
                </c:pt>
                <c:pt idx="1164">
                  <c:v>14.365060975</c:v>
                </c:pt>
                <c:pt idx="1165">
                  <c:v>14.377347237</c:v>
                </c:pt>
                <c:pt idx="1166">
                  <c:v>14.388733841000001</c:v>
                </c:pt>
                <c:pt idx="1167">
                  <c:v>14.401160529</c:v>
                </c:pt>
                <c:pt idx="1168">
                  <c:v>14.413186693</c:v>
                </c:pt>
                <c:pt idx="1169">
                  <c:v>14.425462875999999</c:v>
                </c:pt>
                <c:pt idx="1170">
                  <c:v>14.436845229999999</c:v>
                </c:pt>
                <c:pt idx="1171">
                  <c:v>14.449178619</c:v>
                </c:pt>
                <c:pt idx="1172">
                  <c:v>14.461388786000001</c:v>
                </c:pt>
                <c:pt idx="1173">
                  <c:v>14.473587311999999</c:v>
                </c:pt>
                <c:pt idx="1174">
                  <c:v>14.485073605</c:v>
                </c:pt>
                <c:pt idx="1175">
                  <c:v>14.497296460999999</c:v>
                </c:pt>
                <c:pt idx="1176">
                  <c:v>14.509425174</c:v>
                </c:pt>
                <c:pt idx="1177">
                  <c:v>14.521716452</c:v>
                </c:pt>
                <c:pt idx="1178">
                  <c:v>14.534008074000001</c:v>
                </c:pt>
                <c:pt idx="1179">
                  <c:v>14.545327426</c:v>
                </c:pt>
                <c:pt idx="1180">
                  <c:v>14.55764583</c:v>
                </c:pt>
                <c:pt idx="1181">
                  <c:v>14.569951922</c:v>
                </c:pt>
                <c:pt idx="1182">
                  <c:v>14.582134698000001</c:v>
                </c:pt>
                <c:pt idx="1183">
                  <c:v>14.594420993</c:v>
                </c:pt>
                <c:pt idx="1184">
                  <c:v>14.605776065000001</c:v>
                </c:pt>
                <c:pt idx="1185">
                  <c:v>14.617983045000001</c:v>
                </c:pt>
                <c:pt idx="1186">
                  <c:v>14.630335528</c:v>
                </c:pt>
                <c:pt idx="1187">
                  <c:v>14.642538617</c:v>
                </c:pt>
                <c:pt idx="1188">
                  <c:v>14.653871783</c:v>
                </c:pt>
                <c:pt idx="1189">
                  <c:v>14.666090997</c:v>
                </c:pt>
                <c:pt idx="1190">
                  <c:v>14.678379605</c:v>
                </c:pt>
                <c:pt idx="1191">
                  <c:v>14.689920352</c:v>
                </c:pt>
                <c:pt idx="1192">
                  <c:v>14.7020248</c:v>
                </c:pt>
                <c:pt idx="1193">
                  <c:v>14.714215998</c:v>
                </c:pt>
                <c:pt idx="1194">
                  <c:v>14.726503963000001</c:v>
                </c:pt>
                <c:pt idx="1195">
                  <c:v>14.738805429999999</c:v>
                </c:pt>
                <c:pt idx="1196">
                  <c:v>14.751121194</c:v>
                </c:pt>
                <c:pt idx="1197">
                  <c:v>14.762344889</c:v>
                </c:pt>
                <c:pt idx="1198">
                  <c:v>14.774647056999999</c:v>
                </c:pt>
                <c:pt idx="1199">
                  <c:v>14.786917023000001</c:v>
                </c:pt>
                <c:pt idx="1200">
                  <c:v>14.799208896</c:v>
                </c:pt>
                <c:pt idx="1201">
                  <c:v>14.810610578</c:v>
                </c:pt>
                <c:pt idx="1202">
                  <c:v>14.822757464</c:v>
                </c:pt>
                <c:pt idx="1203">
                  <c:v>14.835041727</c:v>
                </c:pt>
                <c:pt idx="1204">
                  <c:v>14.847332114</c:v>
                </c:pt>
                <c:pt idx="1205">
                  <c:v>14.858836284000001</c:v>
                </c:pt>
                <c:pt idx="1206">
                  <c:v>14.871079045</c:v>
                </c:pt>
                <c:pt idx="1207">
                  <c:v>14.883169367000001</c:v>
                </c:pt>
                <c:pt idx="1208">
                  <c:v>14.895469910999999</c:v>
                </c:pt>
                <c:pt idx="1209">
                  <c:v>14.906949049</c:v>
                </c:pt>
                <c:pt idx="1210">
                  <c:v>14.919009369999999</c:v>
                </c:pt>
                <c:pt idx="1211">
                  <c:v>14.931310290000001</c:v>
                </c:pt>
                <c:pt idx="1212">
                  <c:v>14.943717039999999</c:v>
                </c:pt>
                <c:pt idx="1213">
                  <c:v>14.955143566</c:v>
                </c:pt>
                <c:pt idx="1214">
                  <c:v>14.967177339999999</c:v>
                </c:pt>
                <c:pt idx="1215">
                  <c:v>14.979433820000001</c:v>
                </c:pt>
                <c:pt idx="1216">
                  <c:v>14.991706911</c:v>
                </c:pt>
                <c:pt idx="1217">
                  <c:v>15.004212022000001</c:v>
                </c:pt>
                <c:pt idx="1218">
                  <c:v>15.01629864</c:v>
                </c:pt>
                <c:pt idx="1219">
                  <c:v>15.027686355</c:v>
                </c:pt>
                <c:pt idx="1220">
                  <c:v>15.039901115999999</c:v>
                </c:pt>
                <c:pt idx="1221">
                  <c:v>15.052132768</c:v>
                </c:pt>
                <c:pt idx="1222">
                  <c:v>15.064421015000001</c:v>
                </c:pt>
                <c:pt idx="1223">
                  <c:v>15.075951138000001</c:v>
                </c:pt>
                <c:pt idx="1224">
                  <c:v>15.088031130999999</c:v>
                </c:pt>
                <c:pt idx="1225">
                  <c:v>15.100467445</c:v>
                </c:pt>
                <c:pt idx="1226">
                  <c:v>15.112537141000001</c:v>
                </c:pt>
                <c:pt idx="1227">
                  <c:v>15.12482945</c:v>
                </c:pt>
                <c:pt idx="1228">
                  <c:v>15.136229555</c:v>
                </c:pt>
                <c:pt idx="1229">
                  <c:v>15.148376048999999</c:v>
                </c:pt>
                <c:pt idx="1230">
                  <c:v>15.160886692</c:v>
                </c:pt>
                <c:pt idx="1231">
                  <c:v>15.172000963</c:v>
                </c:pt>
                <c:pt idx="1232">
                  <c:v>15.185247385</c:v>
                </c:pt>
                <c:pt idx="1233">
                  <c:v>15.197526148</c:v>
                </c:pt>
                <c:pt idx="1234">
                  <c:v>15.208787062000001</c:v>
                </c:pt>
                <c:pt idx="1235">
                  <c:v>15.221119763000001</c:v>
                </c:pt>
                <c:pt idx="1236">
                  <c:v>15.233362416</c:v>
                </c:pt>
                <c:pt idx="1237">
                  <c:v>15.24475702</c:v>
                </c:pt>
                <c:pt idx="1238">
                  <c:v>15.256931562</c:v>
                </c:pt>
                <c:pt idx="1239">
                  <c:v>15.269203606</c:v>
                </c:pt>
                <c:pt idx="1240">
                  <c:v>15.281488009</c:v>
                </c:pt>
                <c:pt idx="1241">
                  <c:v>15.292884193000001</c:v>
                </c:pt>
                <c:pt idx="1242">
                  <c:v>15.305053188</c:v>
                </c:pt>
                <c:pt idx="1243">
                  <c:v>15.317325356</c:v>
                </c:pt>
                <c:pt idx="1244">
                  <c:v>15.329850201999999</c:v>
                </c:pt>
                <c:pt idx="1245">
                  <c:v>15.341112164</c:v>
                </c:pt>
                <c:pt idx="1246">
                  <c:v>15.353389489</c:v>
                </c:pt>
                <c:pt idx="1247">
                  <c:v>15.365455169000001</c:v>
                </c:pt>
                <c:pt idx="1248">
                  <c:v>15.377753385</c:v>
                </c:pt>
                <c:pt idx="1249">
                  <c:v>15.389162052</c:v>
                </c:pt>
                <c:pt idx="1250">
                  <c:v>15.401355172000001</c:v>
                </c:pt>
                <c:pt idx="1251">
                  <c:v>15.413618138</c:v>
                </c:pt>
                <c:pt idx="1252">
                  <c:v>15.425876729000001</c:v>
                </c:pt>
                <c:pt idx="1253">
                  <c:v>15.438153179</c:v>
                </c:pt>
                <c:pt idx="1254">
                  <c:v>15.449652879</c:v>
                </c:pt>
                <c:pt idx="1255">
                  <c:v>15.461813421</c:v>
                </c:pt>
                <c:pt idx="1256">
                  <c:v>15.473995306000001</c:v>
                </c:pt>
                <c:pt idx="1257">
                  <c:v>15.486281632000001</c:v>
                </c:pt>
                <c:pt idx="1258">
                  <c:v>15.497620703999999</c:v>
                </c:pt>
                <c:pt idx="1259">
                  <c:v>15.510073908000001</c:v>
                </c:pt>
                <c:pt idx="1260">
                  <c:v>15.522117197</c:v>
                </c:pt>
                <c:pt idx="1261">
                  <c:v>15.534404788</c:v>
                </c:pt>
                <c:pt idx="1262">
                  <c:v>15.546701973999999</c:v>
                </c:pt>
                <c:pt idx="1263">
                  <c:v>15.558102579</c:v>
                </c:pt>
                <c:pt idx="1264">
                  <c:v>15.57029728</c:v>
                </c:pt>
                <c:pt idx="1265">
                  <c:v>15.582547526999999</c:v>
                </c:pt>
                <c:pt idx="1266">
                  <c:v>15.594818104</c:v>
                </c:pt>
                <c:pt idx="1267">
                  <c:v>15.606233021</c:v>
                </c:pt>
                <c:pt idx="1268">
                  <c:v>15.618599537</c:v>
                </c:pt>
                <c:pt idx="1269">
                  <c:v>15.630868878999999</c:v>
                </c:pt>
                <c:pt idx="1270">
                  <c:v>15.642943295</c:v>
                </c:pt>
                <c:pt idx="1271">
                  <c:v>15.655232636999999</c:v>
                </c:pt>
                <c:pt idx="1272">
                  <c:v>15.666695979</c:v>
                </c:pt>
                <c:pt idx="1273">
                  <c:v>15.678782113</c:v>
                </c:pt>
                <c:pt idx="1274">
                  <c:v>15.691075643</c:v>
                </c:pt>
                <c:pt idx="1275">
                  <c:v>15.703370359999999</c:v>
                </c:pt>
                <c:pt idx="1276">
                  <c:v>15.714827294999999</c:v>
                </c:pt>
                <c:pt idx="1277">
                  <c:v>15.726905586000001</c:v>
                </c:pt>
                <c:pt idx="1278">
                  <c:v>15.739207398</c:v>
                </c:pt>
                <c:pt idx="1279">
                  <c:v>15.751493302</c:v>
                </c:pt>
                <c:pt idx="1280">
                  <c:v>15.763027208</c:v>
                </c:pt>
                <c:pt idx="1281">
                  <c:v>15.775063450999999</c:v>
                </c:pt>
                <c:pt idx="1282">
                  <c:v>15.787333698999999</c:v>
                </c:pt>
                <c:pt idx="1283">
                  <c:v>15.799611649999999</c:v>
                </c:pt>
                <c:pt idx="1284">
                  <c:v>15.812124075</c:v>
                </c:pt>
                <c:pt idx="1285">
                  <c:v>15.823272300999999</c:v>
                </c:pt>
                <c:pt idx="1286">
                  <c:v>15.83558844</c:v>
                </c:pt>
                <c:pt idx="1287">
                  <c:v>15.847773155000001</c:v>
                </c:pt>
                <c:pt idx="1288">
                  <c:v>15.86031769</c:v>
                </c:pt>
                <c:pt idx="1289">
                  <c:v>15.872325979999999</c:v>
                </c:pt>
                <c:pt idx="1290">
                  <c:v>15.883724257000001</c:v>
                </c:pt>
                <c:pt idx="1291">
                  <c:v>15.895864378000001</c:v>
                </c:pt>
                <c:pt idx="1292">
                  <c:v>15.908161204000001</c:v>
                </c:pt>
                <c:pt idx="1293">
                  <c:v>15.920586252</c:v>
                </c:pt>
                <c:pt idx="1294">
                  <c:v>15.931964749</c:v>
                </c:pt>
                <c:pt idx="1295">
                  <c:v>15.944091431</c:v>
                </c:pt>
                <c:pt idx="1296">
                  <c:v>15.956276209</c:v>
                </c:pt>
                <c:pt idx="1297">
                  <c:v>15.968563473</c:v>
                </c:pt>
                <c:pt idx="1298">
                  <c:v>15.981020459</c:v>
                </c:pt>
                <c:pt idx="1299">
                  <c:v>15.992152716</c:v>
                </c:pt>
                <c:pt idx="1300">
                  <c:v>16.004679969000001</c:v>
                </c:pt>
                <c:pt idx="1301">
                  <c:v>16.016694852000001</c:v>
                </c:pt>
                <c:pt idx="1302">
                  <c:v>16.028032627999998</c:v>
                </c:pt>
                <c:pt idx="1303">
                  <c:v>16.040383174999999</c:v>
                </c:pt>
                <c:pt idx="1304">
                  <c:v>16.052582734000001</c:v>
                </c:pt>
                <c:pt idx="1305">
                  <c:v>16.064830153999999</c:v>
                </c:pt>
                <c:pt idx="1306">
                  <c:v>16.077104839</c:v>
                </c:pt>
                <c:pt idx="1307">
                  <c:v>16.088644775999999</c:v>
                </c:pt>
                <c:pt idx="1308">
                  <c:v>16.100843178000002</c:v>
                </c:pt>
                <c:pt idx="1309">
                  <c:v>16.112954658</c:v>
                </c:pt>
                <c:pt idx="1310">
                  <c:v>16.125226546</c:v>
                </c:pt>
                <c:pt idx="1311">
                  <c:v>16.136802342999999</c:v>
                </c:pt>
                <c:pt idx="1312">
                  <c:v>16.148867493000001</c:v>
                </c:pt>
                <c:pt idx="1313">
                  <c:v>16.161180101999999</c:v>
                </c:pt>
                <c:pt idx="1314">
                  <c:v>16.173356332000001</c:v>
                </c:pt>
                <c:pt idx="1315">
                  <c:v>16.185646736999999</c:v>
                </c:pt>
                <c:pt idx="1316">
                  <c:v>16.197015077</c:v>
                </c:pt>
                <c:pt idx="1317">
                  <c:v>16.209318451000001</c:v>
                </c:pt>
                <c:pt idx="1318">
                  <c:v>16.221589636000001</c:v>
                </c:pt>
                <c:pt idx="1319">
                  <c:v>16.233781741000001</c:v>
                </c:pt>
                <c:pt idx="1320">
                  <c:v>16.245142908999998</c:v>
                </c:pt>
                <c:pt idx="1321">
                  <c:v>16.257317077</c:v>
                </c:pt>
                <c:pt idx="1322">
                  <c:v>16.269643090999999</c:v>
                </c:pt>
                <c:pt idx="1323">
                  <c:v>16.281895746</c:v>
                </c:pt>
                <c:pt idx="1324">
                  <c:v>16.293285726000001</c:v>
                </c:pt>
                <c:pt idx="1325">
                  <c:v>16.305582943000001</c:v>
                </c:pt>
                <c:pt idx="1326">
                  <c:v>16.317735236000001</c:v>
                </c:pt>
                <c:pt idx="1327">
                  <c:v>16.330173722000001</c:v>
                </c:pt>
                <c:pt idx="1328">
                  <c:v>16.342312015000001</c:v>
                </c:pt>
                <c:pt idx="1329">
                  <c:v>16.35379459</c:v>
                </c:pt>
                <c:pt idx="1330">
                  <c:v>16.365858161999999</c:v>
                </c:pt>
                <c:pt idx="1331">
                  <c:v>16.378144769999999</c:v>
                </c:pt>
                <c:pt idx="1332">
                  <c:v>16.389489530999999</c:v>
                </c:pt>
                <c:pt idx="1333">
                  <c:v>16.401794670000001</c:v>
                </c:pt>
                <c:pt idx="1334">
                  <c:v>16.413987667000001</c:v>
                </c:pt>
                <c:pt idx="1335">
                  <c:v>16.426287806000001</c:v>
                </c:pt>
                <c:pt idx="1336">
                  <c:v>16.438560539000001</c:v>
                </c:pt>
                <c:pt idx="1337">
                  <c:v>16.450970398999999</c:v>
                </c:pt>
                <c:pt idx="1338">
                  <c:v>16.462125232999998</c:v>
                </c:pt>
                <c:pt idx="1339">
                  <c:v>16.474409326</c:v>
                </c:pt>
                <c:pt idx="1340">
                  <c:v>16.486687309000001</c:v>
                </c:pt>
                <c:pt idx="1341">
                  <c:v>16.498114305000001</c:v>
                </c:pt>
                <c:pt idx="1342">
                  <c:v>16.510393678</c:v>
                </c:pt>
                <c:pt idx="1343">
                  <c:v>16.522525940000001</c:v>
                </c:pt>
                <c:pt idx="1344">
                  <c:v>16.534809922000001</c:v>
                </c:pt>
                <c:pt idx="1345">
                  <c:v>16.546238854999999</c:v>
                </c:pt>
                <c:pt idx="1346">
                  <c:v>16.558569384999998</c:v>
                </c:pt>
                <c:pt idx="1347">
                  <c:v>16.570704536000001</c:v>
                </c:pt>
                <c:pt idx="1348">
                  <c:v>16.582936782000001</c:v>
                </c:pt>
                <c:pt idx="1349">
                  <c:v>16.59523553</c:v>
                </c:pt>
                <c:pt idx="1350">
                  <c:v>16.606676432</c:v>
                </c:pt>
                <c:pt idx="1351">
                  <c:v>16.618776972999999</c:v>
                </c:pt>
                <c:pt idx="1352">
                  <c:v>16.631080391000001</c:v>
                </c:pt>
                <c:pt idx="1353">
                  <c:v>16.643357030000001</c:v>
                </c:pt>
                <c:pt idx="1354">
                  <c:v>16.654814119000001</c:v>
                </c:pt>
                <c:pt idx="1355">
                  <c:v>16.666913895</c:v>
                </c:pt>
                <c:pt idx="1356">
                  <c:v>16.679186001000001</c:v>
                </c:pt>
                <c:pt idx="1357">
                  <c:v>16.691475076</c:v>
                </c:pt>
                <c:pt idx="1358">
                  <c:v>16.703791824</c:v>
                </c:pt>
                <c:pt idx="1359">
                  <c:v>16.715038176</c:v>
                </c:pt>
                <c:pt idx="1360">
                  <c:v>16.727316470000002</c:v>
                </c:pt>
                <c:pt idx="1361">
                  <c:v>16.739602451</c:v>
                </c:pt>
                <c:pt idx="1362">
                  <c:v>16.751134513</c:v>
                </c:pt>
                <c:pt idx="1363">
                  <c:v>16.763194566999999</c:v>
                </c:pt>
                <c:pt idx="1364">
                  <c:v>16.775440689</c:v>
                </c:pt>
                <c:pt idx="1365">
                  <c:v>16.787742718000001</c:v>
                </c:pt>
                <c:pt idx="1366">
                  <c:v>16.800181109</c:v>
                </c:pt>
                <c:pt idx="1367">
                  <c:v>16.812302806000002</c:v>
                </c:pt>
                <c:pt idx="1368">
                  <c:v>16.823677237999998</c:v>
                </c:pt>
                <c:pt idx="1369">
                  <c:v>16.835861483999999</c:v>
                </c:pt>
                <c:pt idx="1370">
                  <c:v>16.848302327999999</c:v>
                </c:pt>
                <c:pt idx="1371">
                  <c:v>16.860682936</c:v>
                </c:pt>
                <c:pt idx="1372">
                  <c:v>16.871990899</c:v>
                </c:pt>
                <c:pt idx="1373">
                  <c:v>16.883984733999998</c:v>
                </c:pt>
                <c:pt idx="1374">
                  <c:v>16.896307576000002</c:v>
                </c:pt>
                <c:pt idx="1375">
                  <c:v>16.907608366000002</c:v>
                </c:pt>
                <c:pt idx="1376">
                  <c:v>16.920039038999999</c:v>
                </c:pt>
                <c:pt idx="1377">
                  <c:v>16.93228216</c:v>
                </c:pt>
                <c:pt idx="1378">
                  <c:v>16.944392763</c:v>
                </c:pt>
                <c:pt idx="1379">
                  <c:v>16.956693791999999</c:v>
                </c:pt>
                <c:pt idx="1380">
                  <c:v>16.968091334</c:v>
                </c:pt>
                <c:pt idx="1381">
                  <c:v>16.980351674000001</c:v>
                </c:pt>
                <c:pt idx="1382">
                  <c:v>16.992533076000001</c:v>
                </c:pt>
                <c:pt idx="1383">
                  <c:v>17.004808213</c:v>
                </c:pt>
                <c:pt idx="1384">
                  <c:v>17.017092602000002</c:v>
                </c:pt>
                <c:pt idx="1385">
                  <c:v>17.028648818000001</c:v>
                </c:pt>
                <c:pt idx="1386">
                  <c:v>17.040701233</c:v>
                </c:pt>
                <c:pt idx="1387">
                  <c:v>17.052953636000002</c:v>
                </c:pt>
                <c:pt idx="1388">
                  <c:v>17.065219164999998</c:v>
                </c:pt>
                <c:pt idx="1389">
                  <c:v>17.076557299000001</c:v>
                </c:pt>
                <c:pt idx="1390">
                  <c:v>17.088849437</c:v>
                </c:pt>
                <c:pt idx="1391">
                  <c:v>17.101151918999999</c:v>
                </c:pt>
                <c:pt idx="1392">
                  <c:v>17.113359336999999</c:v>
                </c:pt>
                <c:pt idx="1393">
                  <c:v>17.125632083999999</c:v>
                </c:pt>
                <c:pt idx="1394">
                  <c:v>17.13701786</c:v>
                </c:pt>
                <c:pt idx="1395">
                  <c:v>17.149345108999999</c:v>
                </c:pt>
                <c:pt idx="1396">
                  <c:v>17.161483617999998</c:v>
                </c:pt>
                <c:pt idx="1397">
                  <c:v>17.173761397</c:v>
                </c:pt>
                <c:pt idx="1398">
                  <c:v>17.185171658000002</c:v>
                </c:pt>
                <c:pt idx="1399">
                  <c:v>17.197400262999999</c:v>
                </c:pt>
                <c:pt idx="1400">
                  <c:v>17.209865483000002</c:v>
                </c:pt>
                <c:pt idx="1401">
                  <c:v>17.222006728</c:v>
                </c:pt>
                <c:pt idx="1402">
                  <c:v>17.234186473000001</c:v>
                </c:pt>
                <c:pt idx="1403">
                  <c:v>17.245682812999998</c:v>
                </c:pt>
                <c:pt idx="1404">
                  <c:v>17.257767198</c:v>
                </c:pt>
                <c:pt idx="1405">
                  <c:v>17.270269199000001</c:v>
                </c:pt>
                <c:pt idx="1406">
                  <c:v>17.282313754</c:v>
                </c:pt>
                <c:pt idx="1407">
                  <c:v>17.294589376000001</c:v>
                </c:pt>
                <c:pt idx="1408">
                  <c:v>17.305978167999999</c:v>
                </c:pt>
                <c:pt idx="1409">
                  <c:v>17.318149038000001</c:v>
                </c:pt>
                <c:pt idx="1410">
                  <c:v>17.330475709000002</c:v>
                </c:pt>
                <c:pt idx="1411">
                  <c:v>17.342709891999998</c:v>
                </c:pt>
                <c:pt idx="1412">
                  <c:v>17.354105012000002</c:v>
                </c:pt>
                <c:pt idx="1413">
                  <c:v>17.366266381999999</c:v>
                </c:pt>
                <c:pt idx="1414">
                  <c:v>17.378550691000001</c:v>
                </c:pt>
                <c:pt idx="1415">
                  <c:v>17.390915956000001</c:v>
                </c:pt>
                <c:pt idx="1416">
                  <c:v>17.402228230999999</c:v>
                </c:pt>
                <c:pt idx="1417">
                  <c:v>17.414386007000001</c:v>
                </c:pt>
                <c:pt idx="1418">
                  <c:v>17.426677333000001</c:v>
                </c:pt>
                <c:pt idx="1419">
                  <c:v>17.438975752000001</c:v>
                </c:pt>
                <c:pt idx="1420">
                  <c:v>17.451257826999999</c:v>
                </c:pt>
                <c:pt idx="1421">
                  <c:v>17.462687496000001</c:v>
                </c:pt>
                <c:pt idx="1422">
                  <c:v>17.474818942999999</c:v>
                </c:pt>
                <c:pt idx="1423">
                  <c:v>17.487317506</c:v>
                </c:pt>
                <c:pt idx="1424">
                  <c:v>17.499376062</c:v>
                </c:pt>
                <c:pt idx="1425">
                  <c:v>17.510875747</c:v>
                </c:pt>
                <c:pt idx="1426">
                  <c:v>17.522940334000001</c:v>
                </c:pt>
                <c:pt idx="1427">
                  <c:v>17.535216470999998</c:v>
                </c:pt>
                <c:pt idx="1428">
                  <c:v>17.547503501000001</c:v>
                </c:pt>
                <c:pt idx="1429">
                  <c:v>17.559001592000001</c:v>
                </c:pt>
                <c:pt idx="1430">
                  <c:v>17.571144758999999</c:v>
                </c:pt>
                <c:pt idx="1431">
                  <c:v>17.583340895999999</c:v>
                </c:pt>
                <c:pt idx="1432">
                  <c:v>17.595641128</c:v>
                </c:pt>
                <c:pt idx="1433">
                  <c:v>17.607134110000001</c:v>
                </c:pt>
                <c:pt idx="1434">
                  <c:v>17.619183134</c:v>
                </c:pt>
                <c:pt idx="1435">
                  <c:v>17.63146982</c:v>
                </c:pt>
                <c:pt idx="1436">
                  <c:v>17.643960744000001</c:v>
                </c:pt>
                <c:pt idx="1437">
                  <c:v>17.655261425999999</c:v>
                </c:pt>
                <c:pt idx="1438">
                  <c:v>17.667598987000002</c:v>
                </c:pt>
                <c:pt idx="1439">
                  <c:v>17.679757748</c:v>
                </c:pt>
                <c:pt idx="1440">
                  <c:v>17.691878476999999</c:v>
                </c:pt>
                <c:pt idx="1441">
                  <c:v>17.704251381999999</c:v>
                </c:pt>
                <c:pt idx="1442">
                  <c:v>17.715693909999999</c:v>
                </c:pt>
                <c:pt idx="1443">
                  <c:v>17.727719793999999</c:v>
                </c:pt>
                <c:pt idx="1444">
                  <c:v>17.740266437999999</c:v>
                </c:pt>
                <c:pt idx="1445">
                  <c:v>17.752291726999999</c:v>
                </c:pt>
                <c:pt idx="1446">
                  <c:v>17.763713864</c:v>
                </c:pt>
                <c:pt idx="1447">
                  <c:v>17.775844420999999</c:v>
                </c:pt>
                <c:pt idx="1448">
                  <c:v>17.788128059999998</c:v>
                </c:pt>
                <c:pt idx="1449">
                  <c:v>17.800540529999999</c:v>
                </c:pt>
                <c:pt idx="1450">
                  <c:v>17.812704103000002</c:v>
                </c:pt>
                <c:pt idx="1451">
                  <c:v>17.824034379</c:v>
                </c:pt>
                <c:pt idx="1452">
                  <c:v>17.836446909999999</c:v>
                </c:pt>
                <c:pt idx="1453">
                  <c:v>17.848553545000001</c:v>
                </c:pt>
                <c:pt idx="1454">
                  <c:v>17.861106142000001</c:v>
                </c:pt>
                <c:pt idx="1455">
                  <c:v>17.873124587</c:v>
                </c:pt>
                <c:pt idx="1456">
                  <c:v>17.885420555</c:v>
                </c:pt>
                <c:pt idx="1457">
                  <c:v>17.896738641999999</c:v>
                </c:pt>
                <c:pt idx="1458">
                  <c:v>17.908963201999999</c:v>
                </c:pt>
                <c:pt idx="1459">
                  <c:v>17.921366358</c:v>
                </c:pt>
                <c:pt idx="1460">
                  <c:v>17.933526758999999</c:v>
                </c:pt>
                <c:pt idx="1461">
                  <c:v>17.944975630999998</c:v>
                </c:pt>
                <c:pt idx="1462">
                  <c:v>17.957097985000001</c:v>
                </c:pt>
                <c:pt idx="1463">
                  <c:v>17.969580206</c:v>
                </c:pt>
                <c:pt idx="1464">
                  <c:v>17.980830526999998</c:v>
                </c:pt>
                <c:pt idx="1465">
                  <c:v>17.992920974</c:v>
                </c:pt>
                <c:pt idx="1466">
                  <c:v>18.005224253000002</c:v>
                </c:pt>
                <c:pt idx="1467">
                  <c:v>18.017494798000001</c:v>
                </c:pt>
                <c:pt idx="1468">
                  <c:v>18.028982639999999</c:v>
                </c:pt>
                <c:pt idx="1469">
                  <c:v>18.041321342</c:v>
                </c:pt>
                <c:pt idx="1470">
                  <c:v>18.053428695000001</c:v>
                </c:pt>
                <c:pt idx="1471">
                  <c:v>18.06562241</c:v>
                </c:pt>
                <c:pt idx="1472">
                  <c:v>18.077186705999999</c:v>
                </c:pt>
                <c:pt idx="1473">
                  <c:v>18.08919848</c:v>
                </c:pt>
                <c:pt idx="1474">
                  <c:v>18.101461524000001</c:v>
                </c:pt>
                <c:pt idx="1475">
                  <c:v>18.113750304</c:v>
                </c:pt>
                <c:pt idx="1476">
                  <c:v>18.126048864000001</c:v>
                </c:pt>
                <c:pt idx="1477">
                  <c:v>18.138324847</c:v>
                </c:pt>
                <c:pt idx="1478">
                  <c:v>18.149757811000001</c:v>
                </c:pt>
                <c:pt idx="1479">
                  <c:v>18.161890478</c:v>
                </c:pt>
                <c:pt idx="1480">
                  <c:v>18.174164053999998</c:v>
                </c:pt>
                <c:pt idx="1481">
                  <c:v>18.186452489000001</c:v>
                </c:pt>
                <c:pt idx="1482">
                  <c:v>18.197864984999999</c:v>
                </c:pt>
                <c:pt idx="1483">
                  <c:v>18.210074576</c:v>
                </c:pt>
                <c:pt idx="1484">
                  <c:v>18.222287477999998</c:v>
                </c:pt>
                <c:pt idx="1485">
                  <c:v>18.234575648</c:v>
                </c:pt>
                <c:pt idx="1486">
                  <c:v>18.246010191</c:v>
                </c:pt>
                <c:pt idx="1487">
                  <c:v>18.258126747999999</c:v>
                </c:pt>
                <c:pt idx="1488">
                  <c:v>18.270537296000001</c:v>
                </c:pt>
                <c:pt idx="1489">
                  <c:v>18.282717104</c:v>
                </c:pt>
                <c:pt idx="1490">
                  <c:v>18.294155286999999</c:v>
                </c:pt>
                <c:pt idx="1491">
                  <c:v>18.306254203999998</c:v>
                </c:pt>
                <c:pt idx="1492">
                  <c:v>18.318552451999999</c:v>
                </c:pt>
                <c:pt idx="1493">
                  <c:v>18.330897811</c:v>
                </c:pt>
                <c:pt idx="1494">
                  <c:v>18.343115636</c:v>
                </c:pt>
                <c:pt idx="1495">
                  <c:v>18.354649132999999</c:v>
                </c:pt>
                <c:pt idx="1496">
                  <c:v>18.366708659</c:v>
                </c:pt>
                <c:pt idx="1497">
                  <c:v>18.378954812</c:v>
                </c:pt>
                <c:pt idx="1498">
                  <c:v>18.391242544000001</c:v>
                </c:pt>
                <c:pt idx="1499">
                  <c:v>18.402685134999999</c:v>
                </c:pt>
                <c:pt idx="1500">
                  <c:v>18.414858411000001</c:v>
                </c:pt>
                <c:pt idx="1501">
                  <c:v>18.427080877000002</c:v>
                </c:pt>
                <c:pt idx="1502">
                  <c:v>18.439513314999999</c:v>
                </c:pt>
                <c:pt idx="1503">
                  <c:v>18.451669107000001</c:v>
                </c:pt>
                <c:pt idx="1504">
                  <c:v>18.463032900000002</c:v>
                </c:pt>
                <c:pt idx="1505">
                  <c:v>18.475204629</c:v>
                </c:pt>
                <c:pt idx="1506">
                  <c:v>18.487546972000001</c:v>
                </c:pt>
                <c:pt idx="1507">
                  <c:v>18.499779734000001</c:v>
                </c:pt>
                <c:pt idx="1508">
                  <c:v>18.511249498000002</c:v>
                </c:pt>
                <c:pt idx="1509">
                  <c:v>18.523344117000001</c:v>
                </c:pt>
                <c:pt idx="1510">
                  <c:v>18.535620333000001</c:v>
                </c:pt>
                <c:pt idx="1511">
                  <c:v>18.547905749000002</c:v>
                </c:pt>
                <c:pt idx="1512">
                  <c:v>18.560318479999999</c:v>
                </c:pt>
                <c:pt idx="1513">
                  <c:v>18.571476763</c:v>
                </c:pt>
                <c:pt idx="1514">
                  <c:v>18.583846947000001</c:v>
                </c:pt>
                <c:pt idx="1515">
                  <c:v>18.596032999999998</c:v>
                </c:pt>
                <c:pt idx="1516">
                  <c:v>18.608358198000001</c:v>
                </c:pt>
                <c:pt idx="1517">
                  <c:v>18.619817035000001</c:v>
                </c:pt>
                <c:pt idx="1518">
                  <c:v>18.631873914</c:v>
                </c:pt>
                <c:pt idx="1519">
                  <c:v>18.644240815</c:v>
                </c:pt>
                <c:pt idx="1520">
                  <c:v>18.656453746</c:v>
                </c:pt>
                <c:pt idx="1521">
                  <c:v>18.667995178000002</c:v>
                </c:pt>
                <c:pt idx="1522">
                  <c:v>18.680005682000001</c:v>
                </c:pt>
                <c:pt idx="1523">
                  <c:v>18.692296472999999</c:v>
                </c:pt>
                <c:pt idx="1524">
                  <c:v>18.704719562000001</c:v>
                </c:pt>
                <c:pt idx="1525">
                  <c:v>18.716862444</c:v>
                </c:pt>
                <c:pt idx="1526">
                  <c:v>18.72822631</c:v>
                </c:pt>
                <c:pt idx="1527">
                  <c:v>18.74049046</c:v>
                </c:pt>
                <c:pt idx="1528">
                  <c:v>18.752704046000002</c:v>
                </c:pt>
                <c:pt idx="1529">
                  <c:v>18.764997555000001</c:v>
                </c:pt>
                <c:pt idx="1530">
                  <c:v>18.777285799000001</c:v>
                </c:pt>
                <c:pt idx="1531">
                  <c:v>18.788645665000001</c:v>
                </c:pt>
                <c:pt idx="1532">
                  <c:v>18.800896080000001</c:v>
                </c:pt>
                <c:pt idx="1533">
                  <c:v>18.813121993999999</c:v>
                </c:pt>
                <c:pt idx="1534">
                  <c:v>18.825396066</c:v>
                </c:pt>
                <c:pt idx="1535">
                  <c:v>18.836926326</c:v>
                </c:pt>
                <c:pt idx="1536">
                  <c:v>18.849025253000001</c:v>
                </c:pt>
                <c:pt idx="1537">
                  <c:v>18.861315964999999</c:v>
                </c:pt>
                <c:pt idx="1538">
                  <c:v>18.873528427</c:v>
                </c:pt>
                <c:pt idx="1539">
                  <c:v>18.884926747000002</c:v>
                </c:pt>
                <c:pt idx="1540">
                  <c:v>18.897331445999999</c:v>
                </c:pt>
                <c:pt idx="1541">
                  <c:v>18.909600313999999</c:v>
                </c:pt>
                <c:pt idx="1542">
                  <c:v>18.921719538000001</c:v>
                </c:pt>
                <c:pt idx="1543">
                  <c:v>18.933043434999998</c:v>
                </c:pt>
                <c:pt idx="1544">
                  <c:v>18.945200879000001</c:v>
                </c:pt>
                <c:pt idx="1545">
                  <c:v>18.957489186</c:v>
                </c:pt>
                <c:pt idx="1546">
                  <c:v>18.970013136999999</c:v>
                </c:pt>
                <c:pt idx="1547">
                  <c:v>18.982061985000001</c:v>
                </c:pt>
                <c:pt idx="1548">
                  <c:v>18.993326131</c:v>
                </c:pt>
                <c:pt idx="1549">
                  <c:v>19.005623219</c:v>
                </c:pt>
                <c:pt idx="1550">
                  <c:v>19.017917947000001</c:v>
                </c:pt>
                <c:pt idx="1551">
                  <c:v>19.030278160999998</c:v>
                </c:pt>
                <c:pt idx="1552">
                  <c:v>19.041617135999999</c:v>
                </c:pt>
                <c:pt idx="1553">
                  <c:v>19.053922177</c:v>
                </c:pt>
                <c:pt idx="1554">
                  <c:v>19.066027464000001</c:v>
                </c:pt>
                <c:pt idx="1555">
                  <c:v>19.078316130000001</c:v>
                </c:pt>
                <c:pt idx="1556">
                  <c:v>19.089770216000002</c:v>
                </c:pt>
                <c:pt idx="1557">
                  <c:v>19.101864800000001</c:v>
                </c:pt>
                <c:pt idx="1558">
                  <c:v>19.114151980999999</c:v>
                </c:pt>
                <c:pt idx="1559">
                  <c:v>19.126457975000001</c:v>
                </c:pt>
                <c:pt idx="1560">
                  <c:v>19.137897921</c:v>
                </c:pt>
                <c:pt idx="1561">
                  <c:v>19.150071084</c:v>
                </c:pt>
                <c:pt idx="1562">
                  <c:v>19.162282904000001</c:v>
                </c:pt>
                <c:pt idx="1563">
                  <c:v>19.174577209999999</c:v>
                </c:pt>
                <c:pt idx="1564">
                  <c:v>19.186115407999999</c:v>
                </c:pt>
                <c:pt idx="1565">
                  <c:v>19.198153490999999</c:v>
                </c:pt>
                <c:pt idx="1566">
                  <c:v>19.210635129</c:v>
                </c:pt>
                <c:pt idx="1567">
                  <c:v>19.222693336999999</c:v>
                </c:pt>
                <c:pt idx="1568">
                  <c:v>19.234175549</c:v>
                </c:pt>
                <c:pt idx="1569">
                  <c:v>19.246290007999999</c:v>
                </c:pt>
                <c:pt idx="1570">
                  <c:v>19.258544376</c:v>
                </c:pt>
                <c:pt idx="1571">
                  <c:v>19.270947404000001</c:v>
                </c:pt>
                <c:pt idx="1572">
                  <c:v>19.283109707000001</c:v>
                </c:pt>
                <c:pt idx="1573">
                  <c:v>19.294631637999998</c:v>
                </c:pt>
                <c:pt idx="1574">
                  <c:v>19.306666659000001</c:v>
                </c:pt>
                <c:pt idx="1575">
                  <c:v>19.31894484</c:v>
                </c:pt>
                <c:pt idx="1576">
                  <c:v>19.331245928000001</c:v>
                </c:pt>
                <c:pt idx="1577">
                  <c:v>19.342759452999999</c:v>
                </c:pt>
                <c:pt idx="1578">
                  <c:v>19.354786363999999</c:v>
                </c:pt>
                <c:pt idx="1579">
                  <c:v>19.367084216999999</c:v>
                </c:pt>
                <c:pt idx="1580">
                  <c:v>19.379372616000001</c:v>
                </c:pt>
                <c:pt idx="1581">
                  <c:v>19.391649891</c:v>
                </c:pt>
                <c:pt idx="1582">
                  <c:v>19.402908489000001</c:v>
                </c:pt>
                <c:pt idx="1583">
                  <c:v>19.415207436999999</c:v>
                </c:pt>
                <c:pt idx="1584">
                  <c:v>19.427481586999999</c:v>
                </c:pt>
                <c:pt idx="1585">
                  <c:v>19.439002267999999</c:v>
                </c:pt>
                <c:pt idx="1586">
                  <c:v>19.451050194</c:v>
                </c:pt>
                <c:pt idx="1587">
                  <c:v>19.463323970000001</c:v>
                </c:pt>
                <c:pt idx="1588">
                  <c:v>19.475608274999999</c:v>
                </c:pt>
                <c:pt idx="1589">
                  <c:v>19.487116191999998</c:v>
                </c:pt>
                <c:pt idx="1590">
                  <c:v>19.499173118000002</c:v>
                </c:pt>
                <c:pt idx="1591">
                  <c:v>19.511553472999999</c:v>
                </c:pt>
                <c:pt idx="1592">
                  <c:v>19.523738105</c:v>
                </c:pt>
                <c:pt idx="1593">
                  <c:v>19.535216270999999</c:v>
                </c:pt>
                <c:pt idx="1594">
                  <c:v>19.547303743000001</c:v>
                </c:pt>
                <c:pt idx="1595">
                  <c:v>19.559595845</c:v>
                </c:pt>
                <c:pt idx="1596">
                  <c:v>19.571876729</c:v>
                </c:pt>
                <c:pt idx="1597">
                  <c:v>19.584146704999998</c:v>
                </c:pt>
                <c:pt idx="1598">
                  <c:v>19.595663261999999</c:v>
                </c:pt>
                <c:pt idx="1599">
                  <c:v>19.607716015000001</c:v>
                </c:pt>
                <c:pt idx="1600">
                  <c:v>19.620244481</c:v>
                </c:pt>
                <c:pt idx="1601">
                  <c:v>19.632379955000001</c:v>
                </c:pt>
                <c:pt idx="1602">
                  <c:v>19.643660427</c:v>
                </c:pt>
                <c:pt idx="1603">
                  <c:v>19.655843402999999</c:v>
                </c:pt>
                <c:pt idx="1604">
                  <c:v>19.668117114000001</c:v>
                </c:pt>
                <c:pt idx="1605">
                  <c:v>19.680579359999999</c:v>
                </c:pt>
                <c:pt idx="1606">
                  <c:v>19.691938428</c:v>
                </c:pt>
                <c:pt idx="1607">
                  <c:v>19.704153184999999</c:v>
                </c:pt>
                <c:pt idx="1608">
                  <c:v>19.716377910999999</c:v>
                </c:pt>
                <c:pt idx="1609">
                  <c:v>19.728534323000002</c:v>
                </c:pt>
                <c:pt idx="1610">
                  <c:v>19.740876739000001</c:v>
                </c:pt>
                <c:pt idx="1611">
                  <c:v>19.752176555999998</c:v>
                </c:pt>
                <c:pt idx="1612">
                  <c:v>19.764366844000001</c:v>
                </c:pt>
                <c:pt idx="1613">
                  <c:v>19.776666961</c:v>
                </c:pt>
                <c:pt idx="1614">
                  <c:v>19.788938609999999</c:v>
                </c:pt>
                <c:pt idx="1615">
                  <c:v>19.80136787</c:v>
                </c:pt>
                <c:pt idx="1616">
                  <c:v>19.812569186000001</c:v>
                </c:pt>
                <c:pt idx="1617">
                  <c:v>19.824777755</c:v>
                </c:pt>
                <c:pt idx="1618">
                  <c:v>19.837065794000001</c:v>
                </c:pt>
                <c:pt idx="1619">
                  <c:v>19.849352943</c:v>
                </c:pt>
                <c:pt idx="1620">
                  <c:v>19.860813466</c:v>
                </c:pt>
                <c:pt idx="1621">
                  <c:v>19.872905501999998</c:v>
                </c:pt>
                <c:pt idx="1622">
                  <c:v>19.885191917</c:v>
                </c:pt>
                <c:pt idx="1623">
                  <c:v>19.897490801</c:v>
                </c:pt>
                <c:pt idx="1624">
                  <c:v>19.908923417</c:v>
                </c:pt>
                <c:pt idx="1625">
                  <c:v>19.921102892</c:v>
                </c:pt>
                <c:pt idx="1626">
                  <c:v>19.933333148999999</c:v>
                </c:pt>
                <c:pt idx="1627">
                  <c:v>19.945612266000001</c:v>
                </c:pt>
                <c:pt idx="1628">
                  <c:v>19.957100821000001</c:v>
                </c:pt>
                <c:pt idx="1629">
                  <c:v>19.969406439</c:v>
                </c:pt>
                <c:pt idx="1630">
                  <c:v>19.981555116999999</c:v>
                </c:pt>
                <c:pt idx="1631">
                  <c:v>19.993729592000001</c:v>
                </c:pt>
                <c:pt idx="1632">
                  <c:v>20.005260553999999</c:v>
                </c:pt>
                <c:pt idx="1633">
                  <c:v>20.017293635000001</c:v>
                </c:pt>
                <c:pt idx="1634">
                  <c:v>20.029721942999998</c:v>
                </c:pt>
                <c:pt idx="1635">
                  <c:v>20.041860338999999</c:v>
                </c:pt>
                <c:pt idx="1636">
                  <c:v>20.054157972999999</c:v>
                </c:pt>
                <c:pt idx="1637">
                  <c:v>20.065473306000001</c:v>
                </c:pt>
                <c:pt idx="1638">
                  <c:v>20.077791783999999</c:v>
                </c:pt>
                <c:pt idx="1639">
                  <c:v>20.090108355000002</c:v>
                </c:pt>
                <c:pt idx="1640">
                  <c:v>20.102508647000001</c:v>
                </c:pt>
                <c:pt idx="1641">
                  <c:v>20.113599583999999</c:v>
                </c:pt>
                <c:pt idx="1642">
                  <c:v>20.125940109999998</c:v>
                </c:pt>
                <c:pt idx="1643">
                  <c:v>20.138123521000001</c:v>
                </c:pt>
                <c:pt idx="1644">
                  <c:v>20.150444906000001</c:v>
                </c:pt>
                <c:pt idx="1645">
                  <c:v>20.162685038999999</c:v>
                </c:pt>
                <c:pt idx="1646">
                  <c:v>20.174087123</c:v>
                </c:pt>
                <c:pt idx="1647">
                  <c:v>20.186243629</c:v>
                </c:pt>
                <c:pt idx="1648">
                  <c:v>20.198523668</c:v>
                </c:pt>
                <c:pt idx="1649">
                  <c:v>20.21100543</c:v>
                </c:pt>
                <c:pt idx="1650">
                  <c:v>20.222367856999998</c:v>
                </c:pt>
                <c:pt idx="1651">
                  <c:v>20.234357718999998</c:v>
                </c:pt>
                <c:pt idx="1652">
                  <c:v>20.246648321999999</c:v>
                </c:pt>
                <c:pt idx="1653">
                  <c:v>20.258946705</c:v>
                </c:pt>
                <c:pt idx="1654">
                  <c:v>20.271275230000001</c:v>
                </c:pt>
                <c:pt idx="1655">
                  <c:v>20.282617469000002</c:v>
                </c:pt>
                <c:pt idx="1656">
                  <c:v>20.294785272999999</c:v>
                </c:pt>
                <c:pt idx="1657">
                  <c:v>20.30707803</c:v>
                </c:pt>
                <c:pt idx="1658">
                  <c:v>20.319502792000002</c:v>
                </c:pt>
                <c:pt idx="1659">
                  <c:v>20.330847672000001</c:v>
                </c:pt>
                <c:pt idx="1660">
                  <c:v>20.342913815999999</c:v>
                </c:pt>
                <c:pt idx="1661">
                  <c:v>20.355186528000001</c:v>
                </c:pt>
                <c:pt idx="1662">
                  <c:v>20.367471863999999</c:v>
                </c:pt>
                <c:pt idx="1663">
                  <c:v>20.378890496</c:v>
                </c:pt>
                <c:pt idx="1664">
                  <c:v>20.391229880000001</c:v>
                </c:pt>
                <c:pt idx="1665">
                  <c:v>20.403398901999999</c:v>
                </c:pt>
                <c:pt idx="1666">
                  <c:v>20.415612126999999</c:v>
                </c:pt>
                <c:pt idx="1667">
                  <c:v>20.427024009</c:v>
                </c:pt>
                <c:pt idx="1668">
                  <c:v>20.439152326999999</c:v>
                </c:pt>
                <c:pt idx="1669">
                  <c:v>20.451436132000001</c:v>
                </c:pt>
                <c:pt idx="1670">
                  <c:v>20.463775938000001</c:v>
                </c:pt>
                <c:pt idx="1671">
                  <c:v>20.475190663999999</c:v>
                </c:pt>
                <c:pt idx="1672">
                  <c:v>20.487360654</c:v>
                </c:pt>
                <c:pt idx="1673">
                  <c:v>20.499799414999998</c:v>
                </c:pt>
                <c:pt idx="1674">
                  <c:v>20.511853122000002</c:v>
                </c:pt>
                <c:pt idx="1675">
                  <c:v>20.524137364000001</c:v>
                </c:pt>
                <c:pt idx="1676">
                  <c:v>20.535717281</c:v>
                </c:pt>
                <c:pt idx="1677">
                  <c:v>20.547704327000002</c:v>
                </c:pt>
                <c:pt idx="1678">
                  <c:v>20.560208790000001</c:v>
                </c:pt>
                <c:pt idx="1679">
                  <c:v>20.572263885000002</c:v>
                </c:pt>
                <c:pt idx="1680">
                  <c:v>20.583689921000001</c:v>
                </c:pt>
                <c:pt idx="1681">
                  <c:v>20.595832127000001</c:v>
                </c:pt>
                <c:pt idx="1682">
                  <c:v>20.608103069999999</c:v>
                </c:pt>
                <c:pt idx="1683">
                  <c:v>20.620407840999999</c:v>
                </c:pt>
                <c:pt idx="1684">
                  <c:v>20.631954628999999</c:v>
                </c:pt>
                <c:pt idx="1685">
                  <c:v>20.644051584</c:v>
                </c:pt>
                <c:pt idx="1686">
                  <c:v>20.656240353000001</c:v>
                </c:pt>
                <c:pt idx="1687">
                  <c:v>20.668531874999999</c:v>
                </c:pt>
                <c:pt idx="1688">
                  <c:v>20.681063245000001</c:v>
                </c:pt>
                <c:pt idx="1689">
                  <c:v>20.692133679000001</c:v>
                </c:pt>
                <c:pt idx="1690">
                  <c:v>20.704424904</c:v>
                </c:pt>
                <c:pt idx="1691">
                  <c:v>20.716639361999999</c:v>
                </c:pt>
                <c:pt idx="1692">
                  <c:v>20.727973239000001</c:v>
                </c:pt>
                <c:pt idx="1693">
                  <c:v>20.741382329</c:v>
                </c:pt>
                <c:pt idx="1694">
                  <c:v>20.752611219999999</c:v>
                </c:pt>
                <c:pt idx="1695">
                  <c:v>20.764765504</c:v>
                </c:pt>
                <c:pt idx="1696">
                  <c:v>20.777053884000001</c:v>
                </c:pt>
                <c:pt idx="1697">
                  <c:v>20.789439986000001</c:v>
                </c:pt>
                <c:pt idx="1698">
                  <c:v>20.801631005000001</c:v>
                </c:pt>
                <c:pt idx="1699">
                  <c:v>20.813052181</c:v>
                </c:pt>
                <c:pt idx="1700">
                  <c:v>20.825192560000001</c:v>
                </c:pt>
                <c:pt idx="1701">
                  <c:v>20.837463236000001</c:v>
                </c:pt>
                <c:pt idx="1702">
                  <c:v>20.848791926000001</c:v>
                </c:pt>
                <c:pt idx="1703">
                  <c:v>20.861146870999999</c:v>
                </c:pt>
                <c:pt idx="1704">
                  <c:v>20.873306749000001</c:v>
                </c:pt>
                <c:pt idx="1705">
                  <c:v>20.885590567000001</c:v>
                </c:pt>
                <c:pt idx="1706">
                  <c:v>20.897153511999999</c:v>
                </c:pt>
                <c:pt idx="1707">
                  <c:v>20.909169887000001</c:v>
                </c:pt>
                <c:pt idx="1708">
                  <c:v>20.921677130999999</c:v>
                </c:pt>
                <c:pt idx="1709">
                  <c:v>20.933717178999999</c:v>
                </c:pt>
                <c:pt idx="1710">
                  <c:v>20.946018480999999</c:v>
                </c:pt>
                <c:pt idx="1711">
                  <c:v>20.958294752</c:v>
                </c:pt>
                <c:pt idx="1712">
                  <c:v>20.969762758000002</c:v>
                </c:pt>
                <c:pt idx="1713">
                  <c:v>20.981857119000001</c:v>
                </c:pt>
                <c:pt idx="1714">
                  <c:v>20.994141702</c:v>
                </c:pt>
                <c:pt idx="1715">
                  <c:v>21.005682583999999</c:v>
                </c:pt>
                <c:pt idx="1716">
                  <c:v>21.017709036999999</c:v>
                </c:pt>
                <c:pt idx="1717">
                  <c:v>21.030167952999999</c:v>
                </c:pt>
                <c:pt idx="1718">
                  <c:v>21.042254830000001</c:v>
                </c:pt>
                <c:pt idx="1719">
                  <c:v>21.054544194999998</c:v>
                </c:pt>
                <c:pt idx="1720">
                  <c:v>21.065985980000001</c:v>
                </c:pt>
                <c:pt idx="1721">
                  <c:v>21.078096233</c:v>
                </c:pt>
                <c:pt idx="1722">
                  <c:v>21.090400848000002</c:v>
                </c:pt>
                <c:pt idx="1723">
                  <c:v>21.102681260000001</c:v>
                </c:pt>
                <c:pt idx="1724">
                  <c:v>21.114061919000001</c:v>
                </c:pt>
                <c:pt idx="1725">
                  <c:v>21.126220406000002</c:v>
                </c:pt>
                <c:pt idx="1726">
                  <c:v>21.138508256000001</c:v>
                </c:pt>
                <c:pt idx="1727">
                  <c:v>21.150994078</c:v>
                </c:pt>
                <c:pt idx="1728">
                  <c:v>21.162194047</c:v>
                </c:pt>
                <c:pt idx="1729">
                  <c:v>21.174345721000002</c:v>
                </c:pt>
                <c:pt idx="1730">
                  <c:v>21.186646118999999</c:v>
                </c:pt>
                <c:pt idx="1731">
                  <c:v>21.198922576000001</c:v>
                </c:pt>
                <c:pt idx="1732">
                  <c:v>21.211326569000001</c:v>
                </c:pt>
                <c:pt idx="1733">
                  <c:v>21.222641414999998</c:v>
                </c:pt>
                <c:pt idx="1734">
                  <c:v>21.234770995000002</c:v>
                </c:pt>
                <c:pt idx="1735">
                  <c:v>21.247047781999999</c:v>
                </c:pt>
                <c:pt idx="1736">
                  <c:v>21.259339975</c:v>
                </c:pt>
                <c:pt idx="1737">
                  <c:v>21.270792559</c:v>
                </c:pt>
                <c:pt idx="1738">
                  <c:v>21.282888685</c:v>
                </c:pt>
                <c:pt idx="1739">
                  <c:v>21.295176955999999</c:v>
                </c:pt>
                <c:pt idx="1740">
                  <c:v>21.306513632000001</c:v>
                </c:pt>
                <c:pt idx="1741">
                  <c:v>21.318798182999998</c:v>
                </c:pt>
                <c:pt idx="1742">
                  <c:v>21.331009516000002</c:v>
                </c:pt>
                <c:pt idx="1743">
                  <c:v>21.343315396000001</c:v>
                </c:pt>
                <c:pt idx="1744">
                  <c:v>21.354629055</c:v>
                </c:pt>
                <c:pt idx="1745">
                  <c:v>21.366940498999998</c:v>
                </c:pt>
                <c:pt idx="1746">
                  <c:v>21.379138705999999</c:v>
                </c:pt>
                <c:pt idx="1747">
                  <c:v>21.391440554999999</c:v>
                </c:pt>
                <c:pt idx="1748">
                  <c:v>21.403715700999999</c:v>
                </c:pt>
                <c:pt idx="1749">
                  <c:v>21.415105002000001</c:v>
                </c:pt>
                <c:pt idx="1750">
                  <c:v>21.427275380000001</c:v>
                </c:pt>
                <c:pt idx="1751">
                  <c:v>21.439812</c:v>
                </c:pt>
                <c:pt idx="1752">
                  <c:v>21.451837907000002</c:v>
                </c:pt>
                <c:pt idx="1753">
                  <c:v>21.463231581999999</c:v>
                </c:pt>
                <c:pt idx="1754">
                  <c:v>21.475401819999998</c:v>
                </c:pt>
                <c:pt idx="1755">
                  <c:v>21.487678248000002</c:v>
                </c:pt>
                <c:pt idx="1756">
                  <c:v>21.500156616000002</c:v>
                </c:pt>
                <c:pt idx="1757">
                  <c:v>21.512478763000001</c:v>
                </c:pt>
                <c:pt idx="1758">
                  <c:v>21.523644997000002</c:v>
                </c:pt>
                <c:pt idx="1759">
                  <c:v>21.535800812000002</c:v>
                </c:pt>
                <c:pt idx="1760">
                  <c:v>21.548100097999999</c:v>
                </c:pt>
                <c:pt idx="1761">
                  <c:v>21.560528822999999</c:v>
                </c:pt>
                <c:pt idx="1762">
                  <c:v>21.571721102000001</c:v>
                </c:pt>
                <c:pt idx="1763">
                  <c:v>21.583939480000002</c:v>
                </c:pt>
                <c:pt idx="1764">
                  <c:v>21.596227484</c:v>
                </c:pt>
                <c:pt idx="1765">
                  <c:v>21.608530504000001</c:v>
                </c:pt>
                <c:pt idx="1766">
                  <c:v>21.619983132000002</c:v>
                </c:pt>
                <c:pt idx="1767">
                  <c:v>21.632071678999999</c:v>
                </c:pt>
                <c:pt idx="1768">
                  <c:v>21.644420825000001</c:v>
                </c:pt>
                <c:pt idx="1769">
                  <c:v>21.656627483000001</c:v>
                </c:pt>
                <c:pt idx="1770">
                  <c:v>21.668174878999999</c:v>
                </c:pt>
                <c:pt idx="1771">
                  <c:v>21.680220019</c:v>
                </c:pt>
                <c:pt idx="1772">
                  <c:v>21.692468739999999</c:v>
                </c:pt>
                <c:pt idx="1773">
                  <c:v>21.704801886999999</c:v>
                </c:pt>
                <c:pt idx="1774">
                  <c:v>21.717052607999999</c:v>
                </c:pt>
                <c:pt idx="1775">
                  <c:v>21.72836839</c:v>
                </c:pt>
                <c:pt idx="1776">
                  <c:v>21.740810835000001</c:v>
                </c:pt>
                <c:pt idx="1777">
                  <c:v>21.752892036999999</c:v>
                </c:pt>
                <c:pt idx="1778">
                  <c:v>21.765167463000001</c:v>
                </c:pt>
                <c:pt idx="1779">
                  <c:v>21.777453965999999</c:v>
                </c:pt>
                <c:pt idx="1780">
                  <c:v>21.788809749999999</c:v>
                </c:pt>
                <c:pt idx="1781">
                  <c:v>21.801152333000001</c:v>
                </c:pt>
                <c:pt idx="1782">
                  <c:v>21.813292145999998</c:v>
                </c:pt>
                <c:pt idx="1783">
                  <c:v>21.825578118999999</c:v>
                </c:pt>
                <c:pt idx="1784">
                  <c:v>21.837112373</c:v>
                </c:pt>
                <c:pt idx="1785">
                  <c:v>21.849133075000001</c:v>
                </c:pt>
                <c:pt idx="1786">
                  <c:v>21.861419642000001</c:v>
                </c:pt>
                <c:pt idx="1787">
                  <c:v>21.873717989999999</c:v>
                </c:pt>
                <c:pt idx="1788">
                  <c:v>21.885166243</c:v>
                </c:pt>
                <c:pt idx="1789">
                  <c:v>21.897280322</c:v>
                </c:pt>
                <c:pt idx="1790">
                  <c:v>21.909749219999998</c:v>
                </c:pt>
                <c:pt idx="1791">
                  <c:v>21.921834234999999</c:v>
                </c:pt>
                <c:pt idx="1792">
                  <c:v>21.934120192999998</c:v>
                </c:pt>
                <c:pt idx="1793">
                  <c:v>21.945677104000001</c:v>
                </c:pt>
                <c:pt idx="1794">
                  <c:v>21.957735400000001</c:v>
                </c:pt>
                <c:pt idx="1795">
                  <c:v>21.970177500999998</c:v>
                </c:pt>
                <c:pt idx="1796">
                  <c:v>21.982249876000001</c:v>
                </c:pt>
                <c:pt idx="1797">
                  <c:v>21.993587815000001</c:v>
                </c:pt>
                <c:pt idx="1798">
                  <c:v>22.005851113999999</c:v>
                </c:pt>
                <c:pt idx="1799">
                  <c:v>22.018081587000001</c:v>
                </c:pt>
                <c:pt idx="1800">
                  <c:v>22.03045217</c:v>
                </c:pt>
                <c:pt idx="1801">
                  <c:v>22.041934377</c:v>
                </c:pt>
                <c:pt idx="1802">
                  <c:v>22.054138988999998</c:v>
                </c:pt>
                <c:pt idx="1803">
                  <c:v>22.066210612999999</c:v>
                </c:pt>
                <c:pt idx="1804">
                  <c:v>22.078509304000001</c:v>
                </c:pt>
                <c:pt idx="1805">
                  <c:v>22.090785903</c:v>
                </c:pt>
                <c:pt idx="1806">
                  <c:v>22.102116184</c:v>
                </c:pt>
                <c:pt idx="1807">
                  <c:v>22.114346984000001</c:v>
                </c:pt>
                <c:pt idx="1808">
                  <c:v>22.126624863</c:v>
                </c:pt>
                <c:pt idx="1809">
                  <c:v>22.137956973000001</c:v>
                </c:pt>
                <c:pt idx="1810">
                  <c:v>22.150254087</c:v>
                </c:pt>
                <c:pt idx="1811">
                  <c:v>22.162616279000002</c:v>
                </c:pt>
                <c:pt idx="1812">
                  <c:v>22.174748358999999</c:v>
                </c:pt>
                <c:pt idx="1813">
                  <c:v>22.187036394</c:v>
                </c:pt>
                <c:pt idx="1814">
                  <c:v>22.199340554999999</c:v>
                </c:pt>
                <c:pt idx="1815">
                  <c:v>22.211692794000001</c:v>
                </c:pt>
                <c:pt idx="1816">
                  <c:v>22.222872041999999</c:v>
                </c:pt>
                <c:pt idx="1817">
                  <c:v>22.235174451999999</c:v>
                </c:pt>
                <c:pt idx="1818">
                  <c:v>22.247581302</c:v>
                </c:pt>
                <c:pt idx="1819">
                  <c:v>22.258899647</c:v>
                </c:pt>
                <c:pt idx="1820">
                  <c:v>22.271062507</c:v>
                </c:pt>
                <c:pt idx="1821">
                  <c:v>22.283300713999999</c:v>
                </c:pt>
                <c:pt idx="1822">
                  <c:v>22.295575108000001</c:v>
                </c:pt>
                <c:pt idx="1823">
                  <c:v>22.306974142000001</c:v>
                </c:pt>
                <c:pt idx="1824">
                  <c:v>22.319140283999999</c:v>
                </c:pt>
                <c:pt idx="1825">
                  <c:v>22.331413131000001</c:v>
                </c:pt>
                <c:pt idx="1826">
                  <c:v>22.343813152999999</c:v>
                </c:pt>
                <c:pt idx="1827">
                  <c:v>22.355111887</c:v>
                </c:pt>
                <c:pt idx="1828">
                  <c:v>22.367253592000001</c:v>
                </c:pt>
                <c:pt idx="1829">
                  <c:v>22.379539799</c:v>
                </c:pt>
                <c:pt idx="1830">
                  <c:v>22.391841099000001</c:v>
                </c:pt>
                <c:pt idx="1831">
                  <c:v>22.403279867999998</c:v>
                </c:pt>
                <c:pt idx="1832">
                  <c:v>22.415613185000002</c:v>
                </c:pt>
                <c:pt idx="1833">
                  <c:v>22.427665560000001</c:v>
                </c:pt>
                <c:pt idx="1834">
                  <c:v>22.440184506000001</c:v>
                </c:pt>
                <c:pt idx="1835">
                  <c:v>22.452238364999999</c:v>
                </c:pt>
                <c:pt idx="1836">
                  <c:v>22.463792386000001</c:v>
                </c:pt>
                <c:pt idx="1837">
                  <c:v>22.475824337999999</c:v>
                </c:pt>
                <c:pt idx="1838">
                  <c:v>22.488078575999999</c:v>
                </c:pt>
                <c:pt idx="1839">
                  <c:v>22.500449330999999</c:v>
                </c:pt>
                <c:pt idx="1840">
                  <c:v>22.511946804000001</c:v>
                </c:pt>
                <c:pt idx="1841">
                  <c:v>22.524029663</c:v>
                </c:pt>
                <c:pt idx="1842">
                  <c:v>22.536205304999999</c:v>
                </c:pt>
                <c:pt idx="1843">
                  <c:v>22.548560860999999</c:v>
                </c:pt>
                <c:pt idx="1844">
                  <c:v>22.561013575</c:v>
                </c:pt>
                <c:pt idx="1845">
                  <c:v>22.572255482999999</c:v>
                </c:pt>
                <c:pt idx="1846">
                  <c:v>22.584563694</c:v>
                </c:pt>
                <c:pt idx="1847">
                  <c:v>22.596632242999998</c:v>
                </c:pt>
                <c:pt idx="1848">
                  <c:v>22.608124782000001</c:v>
                </c:pt>
                <c:pt idx="1849">
                  <c:v>22.620385209999998</c:v>
                </c:pt>
                <c:pt idx="1850">
                  <c:v>22.632558012000001</c:v>
                </c:pt>
                <c:pt idx="1851">
                  <c:v>22.644964599000001</c:v>
                </c:pt>
                <c:pt idx="1852">
                  <c:v>22.656267336999999</c:v>
                </c:pt>
                <c:pt idx="1853">
                  <c:v>22.668583064</c:v>
                </c:pt>
                <c:pt idx="1854">
                  <c:v>22.680709676999999</c:v>
                </c:pt>
                <c:pt idx="1855">
                  <c:v>22.692872822000002</c:v>
                </c:pt>
                <c:pt idx="1856">
                  <c:v>22.705160016000001</c:v>
                </c:pt>
                <c:pt idx="1857">
                  <c:v>22.716646695000001</c:v>
                </c:pt>
                <c:pt idx="1858">
                  <c:v>22.728784934</c:v>
                </c:pt>
                <c:pt idx="1859">
                  <c:v>22.741097112999999</c:v>
                </c:pt>
                <c:pt idx="1860">
                  <c:v>22.753529154999999</c:v>
                </c:pt>
                <c:pt idx="1861">
                  <c:v>22.764624466000001</c:v>
                </c:pt>
                <c:pt idx="1862">
                  <c:v>22.776840502999999</c:v>
                </c:pt>
                <c:pt idx="1863">
                  <c:v>22.789124399999999</c:v>
                </c:pt>
                <c:pt idx="1864">
                  <c:v>22.801425236</c:v>
                </c:pt>
                <c:pt idx="1865">
                  <c:v>22.813700977</c:v>
                </c:pt>
                <c:pt idx="1866">
                  <c:v>22.825101482000001</c:v>
                </c:pt>
                <c:pt idx="1867">
                  <c:v>22.837267346000001</c:v>
                </c:pt>
                <c:pt idx="1868">
                  <c:v>22.849766452000001</c:v>
                </c:pt>
                <c:pt idx="1869">
                  <c:v>22.861826922999999</c:v>
                </c:pt>
                <c:pt idx="1870">
                  <c:v>22.873224960000002</c:v>
                </c:pt>
                <c:pt idx="1871">
                  <c:v>22.885389323999998</c:v>
                </c:pt>
                <c:pt idx="1872">
                  <c:v>22.897764114000001</c:v>
                </c:pt>
                <c:pt idx="1873">
                  <c:v>22.910054886000001</c:v>
                </c:pt>
                <c:pt idx="1874">
                  <c:v>22.922252281999999</c:v>
                </c:pt>
                <c:pt idx="1875">
                  <c:v>22.933694023000001</c:v>
                </c:pt>
                <c:pt idx="1876">
                  <c:v>22.945787323000001</c:v>
                </c:pt>
                <c:pt idx="1877">
                  <c:v>22.958087627000001</c:v>
                </c:pt>
                <c:pt idx="1878">
                  <c:v>22.970519808999999</c:v>
                </c:pt>
                <c:pt idx="1879">
                  <c:v>22.981900563</c:v>
                </c:pt>
                <c:pt idx="1880">
                  <c:v>22.993982894999998</c:v>
                </c:pt>
                <c:pt idx="1881">
                  <c:v>23.006213588000001</c:v>
                </c:pt>
                <c:pt idx="1882">
                  <c:v>23.018488781999999</c:v>
                </c:pt>
                <c:pt idx="1883">
                  <c:v>23.030849432</c:v>
                </c:pt>
                <c:pt idx="1884">
                  <c:v>23.042159982000001</c:v>
                </c:pt>
                <c:pt idx="1885">
                  <c:v>23.05432733</c:v>
                </c:pt>
                <c:pt idx="1886">
                  <c:v>23.066614524999999</c:v>
                </c:pt>
                <c:pt idx="1887">
                  <c:v>23.078916783</c:v>
                </c:pt>
                <c:pt idx="1888">
                  <c:v>23.091205977000001</c:v>
                </c:pt>
                <c:pt idx="1889">
                  <c:v>23.102532309000001</c:v>
                </c:pt>
                <c:pt idx="1890">
                  <c:v>23.114741533</c:v>
                </c:pt>
                <c:pt idx="1891">
                  <c:v>23.127045477999999</c:v>
                </c:pt>
                <c:pt idx="1892">
                  <c:v>23.139315155999999</c:v>
                </c:pt>
                <c:pt idx="1893">
                  <c:v>23.151607054999999</c:v>
                </c:pt>
                <c:pt idx="1894">
                  <c:v>23.162880790999999</c:v>
                </c:pt>
                <c:pt idx="1895">
                  <c:v>23.175154408000001</c:v>
                </c:pt>
                <c:pt idx="1896">
                  <c:v>23.187440977000001</c:v>
                </c:pt>
                <c:pt idx="1897">
                  <c:v>23.198915015000001</c:v>
                </c:pt>
                <c:pt idx="1898">
                  <c:v>23.211154865000001</c:v>
                </c:pt>
                <c:pt idx="1899">
                  <c:v>23.223279524999999</c:v>
                </c:pt>
                <c:pt idx="1900">
                  <c:v>23.235565595000001</c:v>
                </c:pt>
                <c:pt idx="1901">
                  <c:v>23.247068305999999</c:v>
                </c:pt>
                <c:pt idx="1902">
                  <c:v>23.259160573999999</c:v>
                </c:pt>
                <c:pt idx="1903">
                  <c:v>23.271439378</c:v>
                </c:pt>
                <c:pt idx="1904">
                  <c:v>23.28387781</c:v>
                </c:pt>
                <c:pt idx="1905">
                  <c:v>23.295021716000001</c:v>
                </c:pt>
                <c:pt idx="1906">
                  <c:v>23.307308816999999</c:v>
                </c:pt>
                <c:pt idx="1907">
                  <c:v>23.319757639999999</c:v>
                </c:pt>
                <c:pt idx="1908">
                  <c:v>23.331830439000001</c:v>
                </c:pt>
                <c:pt idx="1909">
                  <c:v>23.344176823000002</c:v>
                </c:pt>
                <c:pt idx="1910">
                  <c:v>23.356393688000001</c:v>
                </c:pt>
                <c:pt idx="1911">
                  <c:v>23.367799193</c:v>
                </c:pt>
                <c:pt idx="1912">
                  <c:v>23.380069841000001</c:v>
                </c:pt>
                <c:pt idx="1913">
                  <c:v>23.392233173000001</c:v>
                </c:pt>
                <c:pt idx="1914">
                  <c:v>23.404792702000002</c:v>
                </c:pt>
                <c:pt idx="1915">
                  <c:v>23.415915123000001</c:v>
                </c:pt>
                <c:pt idx="1916">
                  <c:v>23.428078845999998</c:v>
                </c:pt>
                <c:pt idx="1917">
                  <c:v>23.440578155000001</c:v>
                </c:pt>
                <c:pt idx="1918">
                  <c:v>23.452691768000001</c:v>
                </c:pt>
                <c:pt idx="1919">
                  <c:v>23.464159680000002</c:v>
                </c:pt>
                <c:pt idx="1920">
                  <c:v>23.476199744999999</c:v>
                </c:pt>
                <c:pt idx="1921">
                  <c:v>23.488668114999999</c:v>
                </c:pt>
                <c:pt idx="1922">
                  <c:v>23.501027232999999</c:v>
                </c:pt>
                <c:pt idx="1923">
                  <c:v>23.512236187999999</c:v>
                </c:pt>
                <c:pt idx="1924">
                  <c:v>23.524380582999999</c:v>
                </c:pt>
                <c:pt idx="1925">
                  <c:v>23.536610449000001</c:v>
                </c:pt>
                <c:pt idx="1926">
                  <c:v>23.548897648000001</c:v>
                </c:pt>
                <c:pt idx="1927">
                  <c:v>23.561188612999999</c:v>
                </c:pt>
                <c:pt idx="1928">
                  <c:v>23.572688843000002</c:v>
                </c:pt>
                <c:pt idx="1929">
                  <c:v>23.584904884</c:v>
                </c:pt>
                <c:pt idx="1930">
                  <c:v>23.597026985999999</c:v>
                </c:pt>
                <c:pt idx="1931">
                  <c:v>23.609456062</c:v>
                </c:pt>
                <c:pt idx="1932">
                  <c:v>23.620750335</c:v>
                </c:pt>
                <c:pt idx="1933">
                  <c:v>23.632987626999999</c:v>
                </c:pt>
                <c:pt idx="1934">
                  <c:v>23.645164605000002</c:v>
                </c:pt>
                <c:pt idx="1935">
                  <c:v>23.657440945000001</c:v>
                </c:pt>
                <c:pt idx="1936">
                  <c:v>23.6689328</c:v>
                </c:pt>
                <c:pt idx="1937">
                  <c:v>23.681069604000001</c:v>
                </c:pt>
                <c:pt idx="1938">
                  <c:v>23.693290098999999</c:v>
                </c:pt>
                <c:pt idx="1939">
                  <c:v>23.705567469999998</c:v>
                </c:pt>
                <c:pt idx="1940">
                  <c:v>23.717851778</c:v>
                </c:pt>
                <c:pt idx="1941">
                  <c:v>23.729129723</c:v>
                </c:pt>
                <c:pt idx="1942">
                  <c:v>23.741524533</c:v>
                </c:pt>
                <c:pt idx="1943">
                  <c:v>23.753691902</c:v>
                </c:pt>
                <c:pt idx="1944">
                  <c:v>23.765197756999999</c:v>
                </c:pt>
                <c:pt idx="1945">
                  <c:v>23.777275920000001</c:v>
                </c:pt>
                <c:pt idx="1946">
                  <c:v>23.789543900000002</c:v>
                </c:pt>
                <c:pt idx="1947">
                  <c:v>23.801820615</c:v>
                </c:pt>
                <c:pt idx="1948">
                  <c:v>23.814115846</c:v>
                </c:pt>
                <c:pt idx="1949">
                  <c:v>23.826390465999999</c:v>
                </c:pt>
                <c:pt idx="1950">
                  <c:v>23.837778740000001</c:v>
                </c:pt>
                <c:pt idx="1951">
                  <c:v>23.850145817000001</c:v>
                </c:pt>
                <c:pt idx="1952">
                  <c:v>23.862230494999999</c:v>
                </c:pt>
                <c:pt idx="1953">
                  <c:v>23.874514099999999</c:v>
                </c:pt>
                <c:pt idx="1954">
                  <c:v>23.885926078000001</c:v>
                </c:pt>
                <c:pt idx="1955">
                  <c:v>23.898180949</c:v>
                </c:pt>
                <c:pt idx="1956">
                  <c:v>23.910493819999999</c:v>
                </c:pt>
                <c:pt idx="1957">
                  <c:v>23.922648687999999</c:v>
                </c:pt>
                <c:pt idx="1958">
                  <c:v>23.934086713999999</c:v>
                </c:pt>
                <c:pt idx="1959">
                  <c:v>23.946189533999998</c:v>
                </c:pt>
                <c:pt idx="1960">
                  <c:v>23.958480264999999</c:v>
                </c:pt>
                <c:pt idx="1961">
                  <c:v>23.971008563000002</c:v>
                </c:pt>
                <c:pt idx="1962">
                  <c:v>23.98224046</c:v>
                </c:pt>
                <c:pt idx="1963">
                  <c:v>23.994316888</c:v>
                </c:pt>
                <c:pt idx="1964">
                  <c:v>24.006613821999998</c:v>
                </c:pt>
                <c:pt idx="1965">
                  <c:v>24.018894302</c:v>
                </c:pt>
                <c:pt idx="1966">
                  <c:v>24.031181048000001</c:v>
                </c:pt>
                <c:pt idx="1967">
                  <c:v>24.042668575</c:v>
                </c:pt>
                <c:pt idx="1968">
                  <c:v>24.054744299999999</c:v>
                </c:pt>
                <c:pt idx="1969">
                  <c:v>24.06702164</c:v>
                </c:pt>
                <c:pt idx="1970">
                  <c:v>24.079421887999999</c:v>
                </c:pt>
                <c:pt idx="1971">
                  <c:v>24.091602990999998</c:v>
                </c:pt>
                <c:pt idx="1972">
                  <c:v>24.103101237000001</c:v>
                </c:pt>
                <c:pt idx="1973">
                  <c:v>24.115140525000001</c:v>
                </c:pt>
                <c:pt idx="1974">
                  <c:v>24.127443114999998</c:v>
                </c:pt>
                <c:pt idx="1975">
                  <c:v>24.138984829999998</c:v>
                </c:pt>
                <c:pt idx="1976">
                  <c:v>24.151134542000001</c:v>
                </c:pt>
                <c:pt idx="1977">
                  <c:v>24.163270253</c:v>
                </c:pt>
                <c:pt idx="1978">
                  <c:v>24.175568203000001</c:v>
                </c:pt>
                <c:pt idx="1979">
                  <c:v>24.186882742000002</c:v>
                </c:pt>
                <c:pt idx="1980">
                  <c:v>24.199137189999998</c:v>
                </c:pt>
                <c:pt idx="1981">
                  <c:v>24.211615438999999</c:v>
                </c:pt>
                <c:pt idx="1982">
                  <c:v>24.223788183</c:v>
                </c:pt>
                <c:pt idx="1983">
                  <c:v>24.235016158000001</c:v>
                </c:pt>
                <c:pt idx="1984">
                  <c:v>24.247298544</c:v>
                </c:pt>
                <c:pt idx="1985">
                  <c:v>24.259621228</c:v>
                </c:pt>
                <c:pt idx="1986">
                  <c:v>24.271935802000002</c:v>
                </c:pt>
                <c:pt idx="1987">
                  <c:v>24.284095828000002</c:v>
                </c:pt>
                <c:pt idx="1988">
                  <c:v>24.295435835999999</c:v>
                </c:pt>
                <c:pt idx="1989">
                  <c:v>24.307752676</c:v>
                </c:pt>
                <c:pt idx="1990">
                  <c:v>24.319971546000001</c:v>
                </c:pt>
                <c:pt idx="1991">
                  <c:v>24.332234071999999</c:v>
                </c:pt>
                <c:pt idx="1992">
                  <c:v>24.344508130000001</c:v>
                </c:pt>
                <c:pt idx="1993">
                  <c:v>24.355995374999999</c:v>
                </c:pt>
                <c:pt idx="1994">
                  <c:v>24.368072819999998</c:v>
                </c:pt>
                <c:pt idx="1995">
                  <c:v>24.380461364999999</c:v>
                </c:pt>
                <c:pt idx="1996">
                  <c:v>24.392638234</c:v>
                </c:pt>
                <c:pt idx="1997">
                  <c:v>24.404929433</c:v>
                </c:pt>
                <c:pt idx="1998">
                  <c:v>24.416208377</c:v>
                </c:pt>
                <c:pt idx="1999">
                  <c:v>24.428474356999999</c:v>
                </c:pt>
                <c:pt idx="2000">
                  <c:v>24.440847120000001</c:v>
                </c:pt>
                <c:pt idx="2001">
                  <c:v>24.453066521</c:v>
                </c:pt>
                <c:pt idx="2002">
                  <c:v>24.464380153</c:v>
                </c:pt>
                <c:pt idx="2003">
                  <c:v>24.476644353000001</c:v>
                </c:pt>
                <c:pt idx="2004">
                  <c:v>24.488903129000001</c:v>
                </c:pt>
                <c:pt idx="2005">
                  <c:v>24.501338206</c:v>
                </c:pt>
                <c:pt idx="2006">
                  <c:v>24.512671525999998</c:v>
                </c:pt>
                <c:pt idx="2007">
                  <c:v>24.52481555</c:v>
                </c:pt>
                <c:pt idx="2008">
                  <c:v>24.537027451</c:v>
                </c:pt>
                <c:pt idx="2009">
                  <c:v>24.549522982999999</c:v>
                </c:pt>
                <c:pt idx="2010">
                  <c:v>24.561591569000001</c:v>
                </c:pt>
                <c:pt idx="2011">
                  <c:v>24.572947735</c:v>
                </c:pt>
                <c:pt idx="2012">
                  <c:v>24.585166167000001</c:v>
                </c:pt>
                <c:pt idx="2013">
                  <c:v>24.597638480000001</c:v>
                </c:pt>
                <c:pt idx="2014">
                  <c:v>24.609887616000002</c:v>
                </c:pt>
                <c:pt idx="2015">
                  <c:v>24.622070689000001</c:v>
                </c:pt>
                <c:pt idx="2016">
                  <c:v>24.633294335999999</c:v>
                </c:pt>
                <c:pt idx="2017">
                  <c:v>24.645551316999999</c:v>
                </c:pt>
                <c:pt idx="2018">
                  <c:v>24.657859501000001</c:v>
                </c:pt>
                <c:pt idx="2019">
                  <c:v>24.670311548000001</c:v>
                </c:pt>
                <c:pt idx="2020">
                  <c:v>24.681646291</c:v>
                </c:pt>
                <c:pt idx="2021">
                  <c:v>24.693688516999998</c:v>
                </c:pt>
                <c:pt idx="2022">
                  <c:v>24.705965654</c:v>
                </c:pt>
                <c:pt idx="2023">
                  <c:v>24.718256368999999</c:v>
                </c:pt>
                <c:pt idx="2024">
                  <c:v>24.729710224000002</c:v>
                </c:pt>
                <c:pt idx="2025">
                  <c:v>24.741999439000001</c:v>
                </c:pt>
                <c:pt idx="2026">
                  <c:v>24.754095728999999</c:v>
                </c:pt>
                <c:pt idx="2027">
                  <c:v>24.766377084999998</c:v>
                </c:pt>
                <c:pt idx="2028">
                  <c:v>24.777907722999998</c:v>
                </c:pt>
                <c:pt idx="2029">
                  <c:v>24.790135781</c:v>
                </c:pt>
                <c:pt idx="2030">
                  <c:v>24.802214320000001</c:v>
                </c:pt>
                <c:pt idx="2031">
                  <c:v>24.814517536</c:v>
                </c:pt>
                <c:pt idx="2032">
                  <c:v>24.826793454000001</c:v>
                </c:pt>
                <c:pt idx="2033">
                  <c:v>24.838189807999999</c:v>
                </c:pt>
                <c:pt idx="2034">
                  <c:v>24.850515101999999</c:v>
                </c:pt>
                <c:pt idx="2035">
                  <c:v>24.862641408000002</c:v>
                </c:pt>
                <c:pt idx="2036">
                  <c:v>24.874923731999999</c:v>
                </c:pt>
                <c:pt idx="2037">
                  <c:v>24.887205729000001</c:v>
                </c:pt>
                <c:pt idx="2038">
                  <c:v>24.898760538000001</c:v>
                </c:pt>
                <c:pt idx="2039">
                  <c:v>24.910883751</c:v>
                </c:pt>
                <c:pt idx="2040">
                  <c:v>24.923042385999999</c:v>
                </c:pt>
                <c:pt idx="2041">
                  <c:v>24.935346523</c:v>
                </c:pt>
                <c:pt idx="2042">
                  <c:v>24.946847582</c:v>
                </c:pt>
                <c:pt idx="2043">
                  <c:v>24.958879917000001</c:v>
                </c:pt>
                <c:pt idx="2044">
                  <c:v>24.971346480000001</c:v>
                </c:pt>
                <c:pt idx="2045">
                  <c:v>24.983470144999998</c:v>
                </c:pt>
                <c:pt idx="2046">
                  <c:v>24.995004814000001</c:v>
                </c:pt>
                <c:pt idx="2047">
                  <c:v>25.007017867999998</c:v>
                </c:pt>
                <c:pt idx="2048">
                  <c:v>25.019310349000001</c:v>
                </c:pt>
                <c:pt idx="2049">
                  <c:v>25.031585031999999</c:v>
                </c:pt>
                <c:pt idx="2050">
                  <c:v>25.043141186</c:v>
                </c:pt>
                <c:pt idx="2051">
                  <c:v>25.055150334</c:v>
                </c:pt>
                <c:pt idx="2052">
                  <c:v>25.067420080000002</c:v>
                </c:pt>
                <c:pt idx="2053">
                  <c:v>25.079954769</c:v>
                </c:pt>
                <c:pt idx="2054">
                  <c:v>25.092009308000002</c:v>
                </c:pt>
                <c:pt idx="2055">
                  <c:v>25.103273783999999</c:v>
                </c:pt>
                <c:pt idx="2056">
                  <c:v>25.115592234000001</c:v>
                </c:pt>
                <c:pt idx="2057">
                  <c:v>25.127836432999999</c:v>
                </c:pt>
                <c:pt idx="2058">
                  <c:v>25.140278588000001</c:v>
                </c:pt>
                <c:pt idx="2059">
                  <c:v>25.152411895</c:v>
                </c:pt>
                <c:pt idx="2060">
                  <c:v>25.163794185</c:v>
                </c:pt>
                <c:pt idx="2061">
                  <c:v>25.175973992999999</c:v>
                </c:pt>
                <c:pt idx="2062">
                  <c:v>25.188264191999998</c:v>
                </c:pt>
                <c:pt idx="2063">
                  <c:v>25.200696925999999</c:v>
                </c:pt>
                <c:pt idx="2064">
                  <c:v>25.212018247</c:v>
                </c:pt>
                <c:pt idx="2065">
                  <c:v>25.224104943</c:v>
                </c:pt>
                <c:pt idx="2066">
                  <c:v>25.236376783000001</c:v>
                </c:pt>
                <c:pt idx="2067">
                  <c:v>25.24873564</c:v>
                </c:pt>
                <c:pt idx="2068">
                  <c:v>25.260067679999999</c:v>
                </c:pt>
                <c:pt idx="2069">
                  <c:v>25.272400381000001</c:v>
                </c:pt>
                <c:pt idx="2070">
                  <c:v>25.284718486999999</c:v>
                </c:pt>
                <c:pt idx="2071">
                  <c:v>25.296818354999999</c:v>
                </c:pt>
                <c:pt idx="2072">
                  <c:v>25.309090835999999</c:v>
                </c:pt>
                <c:pt idx="2073">
                  <c:v>25.321624057000001</c:v>
                </c:pt>
                <c:pt idx="2074">
                  <c:v>25.332646059000002</c:v>
                </c:pt>
                <c:pt idx="2075">
                  <c:v>25.345064447999999</c:v>
                </c:pt>
                <c:pt idx="2076">
                  <c:v>25.357198942</c:v>
                </c:pt>
                <c:pt idx="2077">
                  <c:v>25.368530748000001</c:v>
                </c:pt>
                <c:pt idx="2078">
                  <c:v>25.380803228000001</c:v>
                </c:pt>
                <c:pt idx="2079">
                  <c:v>25.393038535999999</c:v>
                </c:pt>
                <c:pt idx="2080">
                  <c:v>25.405328033</c:v>
                </c:pt>
                <c:pt idx="2081">
                  <c:v>25.416836326999999</c:v>
                </c:pt>
                <c:pt idx="2082">
                  <c:v>25.428990507000002</c:v>
                </c:pt>
                <c:pt idx="2083">
                  <c:v>25.441223503</c:v>
                </c:pt>
                <c:pt idx="2084">
                  <c:v>25.453709739000001</c:v>
                </c:pt>
                <c:pt idx="2085">
                  <c:v>25.465751636</c:v>
                </c:pt>
                <c:pt idx="2086">
                  <c:v>25.477071768999998</c:v>
                </c:pt>
                <c:pt idx="2087">
                  <c:v>25.489326264999999</c:v>
                </c:pt>
                <c:pt idx="2088">
                  <c:v>25.501727607999999</c:v>
                </c:pt>
                <c:pt idx="2089">
                  <c:v>25.513864461000001</c:v>
                </c:pt>
                <c:pt idx="2090">
                  <c:v>25.526151957</c:v>
                </c:pt>
                <c:pt idx="2091">
                  <c:v>25.537655626999999</c:v>
                </c:pt>
                <c:pt idx="2092">
                  <c:v>25.549883435000002</c:v>
                </c:pt>
                <c:pt idx="2093">
                  <c:v>25.561989899</c:v>
                </c:pt>
                <c:pt idx="2094">
                  <c:v>25.574279772000001</c:v>
                </c:pt>
                <c:pt idx="2095">
                  <c:v>25.585838176999999</c:v>
                </c:pt>
                <c:pt idx="2096">
                  <c:v>25.597994796999998</c:v>
                </c:pt>
                <c:pt idx="2097">
                  <c:v>25.610286061</c:v>
                </c:pt>
                <c:pt idx="2098">
                  <c:v>25.622439618000001</c:v>
                </c:pt>
                <c:pt idx="2099">
                  <c:v>25.633961320000001</c:v>
                </c:pt>
                <c:pt idx="2100">
                  <c:v>25.645980406</c:v>
                </c:pt>
                <c:pt idx="2101">
                  <c:v>25.658244857</c:v>
                </c:pt>
                <c:pt idx="2102">
                  <c:v>25.670658809999999</c:v>
                </c:pt>
                <c:pt idx="2103">
                  <c:v>25.682087307</c:v>
                </c:pt>
                <c:pt idx="2104">
                  <c:v>25.694117705</c:v>
                </c:pt>
                <c:pt idx="2105">
                  <c:v>25.706382672</c:v>
                </c:pt>
                <c:pt idx="2106">
                  <c:v>25.718659387999999</c:v>
                </c:pt>
                <c:pt idx="2107">
                  <c:v>25.73102209</c:v>
                </c:pt>
                <c:pt idx="2108">
                  <c:v>25.743246306</c:v>
                </c:pt>
                <c:pt idx="2109">
                  <c:v>25.754683551999999</c:v>
                </c:pt>
                <c:pt idx="2110">
                  <c:v>25.766780905000001</c:v>
                </c:pt>
                <c:pt idx="2111">
                  <c:v>25.779071122000001</c:v>
                </c:pt>
                <c:pt idx="2112">
                  <c:v>25.791372089999999</c:v>
                </c:pt>
                <c:pt idx="2113">
                  <c:v>25.802811804000001</c:v>
                </c:pt>
                <c:pt idx="2114">
                  <c:v>25.814909750999998</c:v>
                </c:pt>
                <c:pt idx="2115">
                  <c:v>25.827212141</c:v>
                </c:pt>
                <c:pt idx="2116">
                  <c:v>25.839732502</c:v>
                </c:pt>
                <c:pt idx="2117">
                  <c:v>25.850960025999999</c:v>
                </c:pt>
                <c:pt idx="2118">
                  <c:v>25.863045628999998</c:v>
                </c:pt>
                <c:pt idx="2119">
                  <c:v>25.875327751</c:v>
                </c:pt>
                <c:pt idx="2120">
                  <c:v>25.887610062</c:v>
                </c:pt>
                <c:pt idx="2121">
                  <c:v>25.899978734000001</c:v>
                </c:pt>
                <c:pt idx="2122">
                  <c:v>25.912196229999999</c:v>
                </c:pt>
                <c:pt idx="2123">
                  <c:v>25.923628523000001</c:v>
                </c:pt>
                <c:pt idx="2124">
                  <c:v>25.935950568999999</c:v>
                </c:pt>
                <c:pt idx="2125">
                  <c:v>25.948037218</c:v>
                </c:pt>
                <c:pt idx="2126">
                  <c:v>25.960453938000001</c:v>
                </c:pt>
                <c:pt idx="2127">
                  <c:v>25.971768135000001</c:v>
                </c:pt>
                <c:pt idx="2128">
                  <c:v>25.984016741000001</c:v>
                </c:pt>
                <c:pt idx="2129">
                  <c:v>25.996164518</c:v>
                </c:pt>
                <c:pt idx="2130">
                  <c:v>26.008449266</c:v>
                </c:pt>
                <c:pt idx="2131">
                  <c:v>26.019880465</c:v>
                </c:pt>
                <c:pt idx="2132">
                  <c:v>26.032002928000001</c:v>
                </c:pt>
                <c:pt idx="2133">
                  <c:v>26.044385381000001</c:v>
                </c:pt>
                <c:pt idx="2134">
                  <c:v>26.056564095999999</c:v>
                </c:pt>
                <c:pt idx="2135">
                  <c:v>26.068113516</c:v>
                </c:pt>
                <c:pt idx="2136">
                  <c:v>26.080254760999999</c:v>
                </c:pt>
                <c:pt idx="2137">
                  <c:v>26.092405162999999</c:v>
                </c:pt>
                <c:pt idx="2138">
                  <c:v>26.104744318000002</c:v>
                </c:pt>
                <c:pt idx="2139">
                  <c:v>26.116026671</c:v>
                </c:pt>
                <c:pt idx="2140">
                  <c:v>26.128308934</c:v>
                </c:pt>
                <c:pt idx="2141">
                  <c:v>26.140781561000001</c:v>
                </c:pt>
                <c:pt idx="2142">
                  <c:v>26.152890742</c:v>
                </c:pt>
                <c:pt idx="2143">
                  <c:v>26.165106067</c:v>
                </c:pt>
                <c:pt idx="2144">
                  <c:v>26.177400409000001</c:v>
                </c:pt>
                <c:pt idx="2145">
                  <c:v>26.188798420000001</c:v>
                </c:pt>
                <c:pt idx="2146">
                  <c:v>26.201087637000001</c:v>
                </c:pt>
                <c:pt idx="2147">
                  <c:v>26.213228804</c:v>
                </c:pt>
                <c:pt idx="2148">
                  <c:v>26.225514896</c:v>
                </c:pt>
                <c:pt idx="2149">
                  <c:v>26.237036831000001</c:v>
                </c:pt>
                <c:pt idx="2150">
                  <c:v>26.249231717000001</c:v>
                </c:pt>
                <c:pt idx="2151">
                  <c:v>26.261364181000001</c:v>
                </c:pt>
                <c:pt idx="2152">
                  <c:v>26.27365807</c:v>
                </c:pt>
                <c:pt idx="2153">
                  <c:v>26.285936099000001</c:v>
                </c:pt>
                <c:pt idx="2154">
                  <c:v>26.29745844</c:v>
                </c:pt>
                <c:pt idx="2155">
                  <c:v>26.309571262999999</c:v>
                </c:pt>
                <c:pt idx="2156">
                  <c:v>26.321868277</c:v>
                </c:pt>
                <c:pt idx="2157">
                  <c:v>26.334056507</c:v>
                </c:pt>
                <c:pt idx="2158">
                  <c:v>26.345622834</c:v>
                </c:pt>
                <c:pt idx="2159">
                  <c:v>26.357671295999999</c:v>
                </c:pt>
                <c:pt idx="2160">
                  <c:v>26.370116983999999</c:v>
                </c:pt>
                <c:pt idx="2161">
                  <c:v>26.382183385000001</c:v>
                </c:pt>
                <c:pt idx="2162">
                  <c:v>26.393736258000001</c:v>
                </c:pt>
                <c:pt idx="2163">
                  <c:v>26.405817641999999</c:v>
                </c:pt>
                <c:pt idx="2164">
                  <c:v>26.418022358000002</c:v>
                </c:pt>
                <c:pt idx="2165">
                  <c:v>26.430434779999999</c:v>
                </c:pt>
                <c:pt idx="2166">
                  <c:v>26.442599635000001</c:v>
                </c:pt>
                <c:pt idx="2167">
                  <c:v>26.453864939999999</c:v>
                </c:pt>
                <c:pt idx="2168">
                  <c:v>26.466142766000001</c:v>
                </c:pt>
                <c:pt idx="2169">
                  <c:v>26.478445264000001</c:v>
                </c:pt>
                <c:pt idx="2170">
                  <c:v>26.490912483999999</c:v>
                </c:pt>
                <c:pt idx="2171">
                  <c:v>26.502061099999999</c:v>
                </c:pt>
                <c:pt idx="2172">
                  <c:v>26.514282034000001</c:v>
                </c:pt>
                <c:pt idx="2173">
                  <c:v>26.526562188</c:v>
                </c:pt>
                <c:pt idx="2174">
                  <c:v>26.53884262</c:v>
                </c:pt>
                <c:pt idx="2175">
                  <c:v>26.550170324</c:v>
                </c:pt>
                <c:pt idx="2176">
                  <c:v>26.562396484000001</c:v>
                </c:pt>
                <c:pt idx="2177">
                  <c:v>26.574684239</c:v>
                </c:pt>
                <c:pt idx="2178">
                  <c:v>26.586974056999999</c:v>
                </c:pt>
                <c:pt idx="2179">
                  <c:v>26.599432611000001</c:v>
                </c:pt>
                <c:pt idx="2180">
                  <c:v>26.611576661000001</c:v>
                </c:pt>
                <c:pt idx="2181">
                  <c:v>26.622812785000001</c:v>
                </c:pt>
                <c:pt idx="2182">
                  <c:v>26.635110759</c:v>
                </c:pt>
                <c:pt idx="2183">
                  <c:v>26.647389544999999</c:v>
                </c:pt>
                <c:pt idx="2184">
                  <c:v>26.658831784</c:v>
                </c:pt>
                <c:pt idx="2185">
                  <c:v>26.670966331999999</c:v>
                </c:pt>
                <c:pt idx="2186">
                  <c:v>26.683236134000001</c:v>
                </c:pt>
                <c:pt idx="2187">
                  <c:v>26.695514701</c:v>
                </c:pt>
                <c:pt idx="2188">
                  <c:v>26.706907517000001</c:v>
                </c:pt>
                <c:pt idx="2189">
                  <c:v>26.719075691</c:v>
                </c:pt>
                <c:pt idx="2190">
                  <c:v>26.731348649000001</c:v>
                </c:pt>
                <c:pt idx="2191">
                  <c:v>26.743780688000001</c:v>
                </c:pt>
                <c:pt idx="2192">
                  <c:v>26.755019967999999</c:v>
                </c:pt>
                <c:pt idx="2193">
                  <c:v>26.767187845999999</c:v>
                </c:pt>
                <c:pt idx="2194">
                  <c:v>26.779642136</c:v>
                </c:pt>
                <c:pt idx="2195">
                  <c:v>26.791778778000001</c:v>
                </c:pt>
                <c:pt idx="2196">
                  <c:v>26.803213125999999</c:v>
                </c:pt>
                <c:pt idx="2197">
                  <c:v>26.815312126999999</c:v>
                </c:pt>
                <c:pt idx="2198">
                  <c:v>26.827600523000001</c:v>
                </c:pt>
                <c:pt idx="2199">
                  <c:v>26.840151172999999</c:v>
                </c:pt>
                <c:pt idx="2200">
                  <c:v>26.852172360000001</c:v>
                </c:pt>
                <c:pt idx="2201">
                  <c:v>26.863660505999999</c:v>
                </c:pt>
                <c:pt idx="2202">
                  <c:v>26.875736334999999</c:v>
                </c:pt>
                <c:pt idx="2203">
                  <c:v>26.88801423</c:v>
                </c:pt>
                <c:pt idx="2204">
                  <c:v>26.900563412</c:v>
                </c:pt>
                <c:pt idx="2205">
                  <c:v>26.911820459000001</c:v>
                </c:pt>
                <c:pt idx="2206">
                  <c:v>26.923995368</c:v>
                </c:pt>
                <c:pt idx="2207">
                  <c:v>26.936215075</c:v>
                </c:pt>
                <c:pt idx="2208">
                  <c:v>26.948426297000001</c:v>
                </c:pt>
                <c:pt idx="2209">
                  <c:v>26.960993385999998</c:v>
                </c:pt>
                <c:pt idx="2210">
                  <c:v>26.972201291000001</c:v>
                </c:pt>
                <c:pt idx="2211">
                  <c:v>26.984273339000001</c:v>
                </c:pt>
                <c:pt idx="2212">
                  <c:v>26.996567546000001</c:v>
                </c:pt>
                <c:pt idx="2213">
                  <c:v>27.007884439000001</c:v>
                </c:pt>
                <c:pt idx="2214">
                  <c:v>27.020173802999999</c:v>
                </c:pt>
                <c:pt idx="2215">
                  <c:v>27.032404243999999</c:v>
                </c:pt>
                <c:pt idx="2216">
                  <c:v>27.044712859000001</c:v>
                </c:pt>
                <c:pt idx="2217">
                  <c:v>27.056005938999999</c:v>
                </c:pt>
                <c:pt idx="2218">
                  <c:v>27.068297350000002</c:v>
                </c:pt>
                <c:pt idx="2219">
                  <c:v>27.081550576000001</c:v>
                </c:pt>
                <c:pt idx="2220">
                  <c:v>27.092800514</c:v>
                </c:pt>
                <c:pt idx="2221">
                  <c:v>27.105087597000001</c:v>
                </c:pt>
                <c:pt idx="2222">
                  <c:v>27.117388212000002</c:v>
                </c:pt>
                <c:pt idx="2223">
                  <c:v>27.128730479000001</c:v>
                </c:pt>
                <c:pt idx="2224">
                  <c:v>27.140932795000001</c:v>
                </c:pt>
                <c:pt idx="2225">
                  <c:v>27.153227783999998</c:v>
                </c:pt>
                <c:pt idx="2226">
                  <c:v>27.165513399000002</c:v>
                </c:pt>
                <c:pt idx="2227">
                  <c:v>27.176883276000002</c:v>
                </c:pt>
                <c:pt idx="2228">
                  <c:v>27.189051387999999</c:v>
                </c:pt>
                <c:pt idx="2229">
                  <c:v>27.201351924000001</c:v>
                </c:pt>
                <c:pt idx="2230">
                  <c:v>27.213629507</c:v>
                </c:pt>
                <c:pt idx="2231">
                  <c:v>27.225028056999999</c:v>
                </c:pt>
                <c:pt idx="2232">
                  <c:v>27.237189591</c:v>
                </c:pt>
                <c:pt idx="2233">
                  <c:v>27.249532425000002</c:v>
                </c:pt>
                <c:pt idx="2234">
                  <c:v>27.261754896999999</c:v>
                </c:pt>
                <c:pt idx="2235">
                  <c:v>27.273183104000001</c:v>
                </c:pt>
                <c:pt idx="2236">
                  <c:v>27.285421513999999</c:v>
                </c:pt>
                <c:pt idx="2237">
                  <c:v>27.297823536999999</c:v>
                </c:pt>
                <c:pt idx="2238">
                  <c:v>27.309898444000002</c:v>
                </c:pt>
                <c:pt idx="2239">
                  <c:v>27.322183557999999</c:v>
                </c:pt>
                <c:pt idx="2240">
                  <c:v>27.333627374999999</c:v>
                </c:pt>
                <c:pt idx="2241">
                  <c:v>27.345721750999999</c:v>
                </c:pt>
                <c:pt idx="2242">
                  <c:v>27.358020147000001</c:v>
                </c:pt>
                <c:pt idx="2243">
                  <c:v>27.370444122999999</c:v>
                </c:pt>
                <c:pt idx="2244">
                  <c:v>27.381770764999999</c:v>
                </c:pt>
                <c:pt idx="2245">
                  <c:v>27.394019581999999</c:v>
                </c:pt>
                <c:pt idx="2246">
                  <c:v>27.406144364999999</c:v>
                </c:pt>
                <c:pt idx="2247">
                  <c:v>27.418427339000001</c:v>
                </c:pt>
                <c:pt idx="2248">
                  <c:v>27.430793609999998</c:v>
                </c:pt>
                <c:pt idx="2249">
                  <c:v>27.441992562999999</c:v>
                </c:pt>
                <c:pt idx="2250">
                  <c:v>27.454261472999999</c:v>
                </c:pt>
                <c:pt idx="2251">
                  <c:v>27.466546790999999</c:v>
                </c:pt>
                <c:pt idx="2252">
                  <c:v>27.478067234000001</c:v>
                </c:pt>
                <c:pt idx="2253">
                  <c:v>27.490112046</c:v>
                </c:pt>
                <c:pt idx="2254">
                  <c:v>27.502530741000001</c:v>
                </c:pt>
                <c:pt idx="2255">
                  <c:v>27.514669853000001</c:v>
                </c:pt>
                <c:pt idx="2256">
                  <c:v>27.526011791999998</c:v>
                </c:pt>
                <c:pt idx="2257">
                  <c:v>27.538378220999999</c:v>
                </c:pt>
                <c:pt idx="2258">
                  <c:v>27.551534262000001</c:v>
                </c:pt>
                <c:pt idx="2259">
                  <c:v>27.562814092</c:v>
                </c:pt>
                <c:pt idx="2260">
                  <c:v>27.575088224000002</c:v>
                </c:pt>
                <c:pt idx="2261">
                  <c:v>27.587374309000001</c:v>
                </c:pt>
                <c:pt idx="2262">
                  <c:v>27.598774408000001</c:v>
                </c:pt>
                <c:pt idx="2263">
                  <c:v>27.611072478000001</c:v>
                </c:pt>
                <c:pt idx="2264">
                  <c:v>27.623212545000001</c:v>
                </c:pt>
                <c:pt idx="2265">
                  <c:v>27.635504660999999</c:v>
                </c:pt>
                <c:pt idx="2266">
                  <c:v>27.646933698000002</c:v>
                </c:pt>
                <c:pt idx="2267">
                  <c:v>27.659049842000002</c:v>
                </c:pt>
                <c:pt idx="2268">
                  <c:v>27.671342490000001</c:v>
                </c:pt>
                <c:pt idx="2269">
                  <c:v>27.68375064</c:v>
                </c:pt>
                <c:pt idx="2270">
                  <c:v>27.695100628999999</c:v>
                </c:pt>
                <c:pt idx="2271">
                  <c:v>27.707177647000002</c:v>
                </c:pt>
                <c:pt idx="2272">
                  <c:v>27.719752097000001</c:v>
                </c:pt>
                <c:pt idx="2273">
                  <c:v>27.731764644999998</c:v>
                </c:pt>
                <c:pt idx="2274">
                  <c:v>27.743232965000001</c:v>
                </c:pt>
                <c:pt idx="2275">
                  <c:v>27.755303701999999</c:v>
                </c:pt>
                <c:pt idx="2276">
                  <c:v>27.767603303000001</c:v>
                </c:pt>
                <c:pt idx="2277">
                  <c:v>27.779957921000001</c:v>
                </c:pt>
                <c:pt idx="2278">
                  <c:v>27.792168285999999</c:v>
                </c:pt>
                <c:pt idx="2279">
                  <c:v>27.803623198</c:v>
                </c:pt>
                <c:pt idx="2280">
                  <c:v>27.815716263999999</c:v>
                </c:pt>
                <c:pt idx="2281">
                  <c:v>27.828006161000001</c:v>
                </c:pt>
                <c:pt idx="2282">
                  <c:v>27.840422842999999</c:v>
                </c:pt>
                <c:pt idx="2283">
                  <c:v>27.851697971</c:v>
                </c:pt>
                <c:pt idx="2284">
                  <c:v>27.863960210999998</c:v>
                </c:pt>
                <c:pt idx="2285">
                  <c:v>27.876130186000001</c:v>
                </c:pt>
                <c:pt idx="2286">
                  <c:v>27.888428269999999</c:v>
                </c:pt>
                <c:pt idx="2287">
                  <c:v>27.899956981999999</c:v>
                </c:pt>
                <c:pt idx="2288">
                  <c:v>27.911970530000001</c:v>
                </c:pt>
                <c:pt idx="2289">
                  <c:v>27.924270676999999</c:v>
                </c:pt>
                <c:pt idx="2290">
                  <c:v>27.936550857</c:v>
                </c:pt>
                <c:pt idx="2291">
                  <c:v>27.947985331000002</c:v>
                </c:pt>
                <c:pt idx="2292">
                  <c:v>27.960334043</c:v>
                </c:pt>
                <c:pt idx="2293">
                  <c:v>27.972396436</c:v>
                </c:pt>
                <c:pt idx="2294">
                  <c:v>27.984878774999999</c:v>
                </c:pt>
                <c:pt idx="2295">
                  <c:v>27.996196559000001</c:v>
                </c:pt>
                <c:pt idx="2296">
                  <c:v>28.008247421</c:v>
                </c:pt>
                <c:pt idx="2297">
                  <c:v>28.020718197000001</c:v>
                </c:pt>
                <c:pt idx="2298">
                  <c:v>28.032895015000001</c:v>
                </c:pt>
                <c:pt idx="2299">
                  <c:v>28.045255225999998</c:v>
                </c:pt>
                <c:pt idx="2300">
                  <c:v>28.057367338999999</c:v>
                </c:pt>
                <c:pt idx="2301">
                  <c:v>28.068785047999999</c:v>
                </c:pt>
                <c:pt idx="2302">
                  <c:v>28.081085570999999</c:v>
                </c:pt>
                <c:pt idx="2303">
                  <c:v>28.093221825000001</c:v>
                </c:pt>
                <c:pt idx="2304">
                  <c:v>28.105492973</c:v>
                </c:pt>
                <c:pt idx="2305">
                  <c:v>28.116884961</c:v>
                </c:pt>
                <c:pt idx="2306">
                  <c:v>28.129056935000001</c:v>
                </c:pt>
                <c:pt idx="2307">
                  <c:v>28.141447569</c:v>
                </c:pt>
                <c:pt idx="2308">
                  <c:v>28.153862938</c:v>
                </c:pt>
                <c:pt idx="2309">
                  <c:v>28.165054721000001</c:v>
                </c:pt>
                <c:pt idx="2310">
                  <c:v>28.177248553999998</c:v>
                </c:pt>
                <c:pt idx="2311">
                  <c:v>28.189650438000001</c:v>
                </c:pt>
                <c:pt idx="2312">
                  <c:v>28.201751379000001</c:v>
                </c:pt>
                <c:pt idx="2313">
                  <c:v>28.214050652000001</c:v>
                </c:pt>
                <c:pt idx="2314">
                  <c:v>28.225299340999999</c:v>
                </c:pt>
                <c:pt idx="2315">
                  <c:v>28.237587474000001</c:v>
                </c:pt>
                <c:pt idx="2316">
                  <c:v>28.250018952000001</c:v>
                </c:pt>
                <c:pt idx="2317">
                  <c:v>28.262161721999998</c:v>
                </c:pt>
                <c:pt idx="2318">
                  <c:v>28.273699620999999</c:v>
                </c:pt>
                <c:pt idx="2319">
                  <c:v>28.285775904000001</c:v>
                </c:pt>
                <c:pt idx="2320">
                  <c:v>28.298086334000001</c:v>
                </c:pt>
                <c:pt idx="2321">
                  <c:v>28.310555187999999</c:v>
                </c:pt>
                <c:pt idx="2322">
                  <c:v>28.322576471000001</c:v>
                </c:pt>
                <c:pt idx="2323">
                  <c:v>28.333904397000001</c:v>
                </c:pt>
                <c:pt idx="2324">
                  <c:v>28.346132355999998</c:v>
                </c:pt>
                <c:pt idx="2325">
                  <c:v>28.358410613</c:v>
                </c:pt>
                <c:pt idx="2326">
                  <c:v>28.370818904</c:v>
                </c:pt>
                <c:pt idx="2327">
                  <c:v>28.382051265000001</c:v>
                </c:pt>
                <c:pt idx="2328">
                  <c:v>28.394258285999999</c:v>
                </c:pt>
                <c:pt idx="2329">
                  <c:v>28.406548964999999</c:v>
                </c:pt>
                <c:pt idx="2330">
                  <c:v>28.418829753000001</c:v>
                </c:pt>
                <c:pt idx="2331">
                  <c:v>28.431172589999999</c:v>
                </c:pt>
                <c:pt idx="2332">
                  <c:v>28.442377138000001</c:v>
                </c:pt>
                <c:pt idx="2333">
                  <c:v>28.454674722</c:v>
                </c:pt>
                <c:pt idx="2334">
                  <c:v>28.466952260999999</c:v>
                </c:pt>
                <c:pt idx="2335">
                  <c:v>28.479380693</c:v>
                </c:pt>
                <c:pt idx="2336">
                  <c:v>28.490729915999999</c:v>
                </c:pt>
                <c:pt idx="2337">
                  <c:v>28.502828215000001</c:v>
                </c:pt>
                <c:pt idx="2338">
                  <c:v>28.515079158999999</c:v>
                </c:pt>
                <c:pt idx="2339">
                  <c:v>28.527377744999999</c:v>
                </c:pt>
                <c:pt idx="2340">
                  <c:v>28.538859847000001</c:v>
                </c:pt>
                <c:pt idx="2341">
                  <c:v>28.551089858000001</c:v>
                </c:pt>
                <c:pt idx="2342">
                  <c:v>28.56320363</c:v>
                </c:pt>
                <c:pt idx="2343">
                  <c:v>28.575501547999998</c:v>
                </c:pt>
                <c:pt idx="2344">
                  <c:v>28.587047902999998</c:v>
                </c:pt>
                <c:pt idx="2345">
                  <c:v>28.599082174999999</c:v>
                </c:pt>
                <c:pt idx="2346">
                  <c:v>28.611424218</c:v>
                </c:pt>
                <c:pt idx="2347">
                  <c:v>28.623706993999999</c:v>
                </c:pt>
                <c:pt idx="2348">
                  <c:v>28.635902535</c:v>
                </c:pt>
                <c:pt idx="2349">
                  <c:v>28.647259121000001</c:v>
                </c:pt>
                <c:pt idx="2350">
                  <c:v>28.659611648999999</c:v>
                </c:pt>
                <c:pt idx="2351">
                  <c:v>28.671987957999999</c:v>
                </c:pt>
                <c:pt idx="2352">
                  <c:v>28.684028026</c:v>
                </c:pt>
                <c:pt idx="2353">
                  <c:v>28.696329913</c:v>
                </c:pt>
                <c:pt idx="2354">
                  <c:v>28.707730702999999</c:v>
                </c:pt>
                <c:pt idx="2355">
                  <c:v>28.719927992999999</c:v>
                </c:pt>
                <c:pt idx="2356">
                  <c:v>28.732168096999999</c:v>
                </c:pt>
                <c:pt idx="2357">
                  <c:v>28.744442685999999</c:v>
                </c:pt>
                <c:pt idx="2358">
                  <c:v>28.75586371</c:v>
                </c:pt>
                <c:pt idx="2359">
                  <c:v>28.768011047000002</c:v>
                </c:pt>
                <c:pt idx="2360">
                  <c:v>28.78032984</c:v>
                </c:pt>
                <c:pt idx="2361">
                  <c:v>28.792568272</c:v>
                </c:pt>
                <c:pt idx="2362">
                  <c:v>28.803950780000001</c:v>
                </c:pt>
                <c:pt idx="2363">
                  <c:v>28.816136039</c:v>
                </c:pt>
                <c:pt idx="2364">
                  <c:v>28.828407972000001</c:v>
                </c:pt>
                <c:pt idx="2365">
                  <c:v>28.840893002000001</c:v>
                </c:pt>
                <c:pt idx="2366">
                  <c:v>28.852211869000001</c:v>
                </c:pt>
                <c:pt idx="2367">
                  <c:v>28.864311688000001</c:v>
                </c:pt>
                <c:pt idx="2368">
                  <c:v>28.876533728999998</c:v>
                </c:pt>
                <c:pt idx="2369">
                  <c:v>28.888838084</c:v>
                </c:pt>
                <c:pt idx="2370">
                  <c:v>28.901241768999999</c:v>
                </c:pt>
                <c:pt idx="2371">
                  <c:v>28.912642558999998</c:v>
                </c:pt>
                <c:pt idx="2372">
                  <c:v>28.924690925</c:v>
                </c:pt>
                <c:pt idx="2373">
                  <c:v>28.936957904</c:v>
                </c:pt>
                <c:pt idx="2374">
                  <c:v>28.949351011000001</c:v>
                </c:pt>
                <c:pt idx="2375">
                  <c:v>28.961523473</c:v>
                </c:pt>
                <c:pt idx="2376">
                  <c:v>28.972819682000001</c:v>
                </c:pt>
                <c:pt idx="2377">
                  <c:v>28.985141943999999</c:v>
                </c:pt>
                <c:pt idx="2378">
                  <c:v>28.997358125000002</c:v>
                </c:pt>
                <c:pt idx="2379">
                  <c:v>29.008986857</c:v>
                </c:pt>
                <c:pt idx="2380">
                  <c:v>29.021016127999999</c:v>
                </c:pt>
                <c:pt idx="2381">
                  <c:v>29.033204341000001</c:v>
                </c:pt>
                <c:pt idx="2382">
                  <c:v>29.045485116999998</c:v>
                </c:pt>
                <c:pt idx="2383">
                  <c:v>29.057791644999998</c:v>
                </c:pt>
                <c:pt idx="2384">
                  <c:v>29.069169184</c:v>
                </c:pt>
                <c:pt idx="2385">
                  <c:v>29.081368395999998</c:v>
                </c:pt>
                <c:pt idx="2386">
                  <c:v>29.093626125</c:v>
                </c:pt>
                <c:pt idx="2387">
                  <c:v>29.105903182999999</c:v>
                </c:pt>
                <c:pt idx="2388">
                  <c:v>29.118189506</c:v>
                </c:pt>
                <c:pt idx="2389">
                  <c:v>29.129547560999999</c:v>
                </c:pt>
                <c:pt idx="2390">
                  <c:v>29.141750429999998</c:v>
                </c:pt>
                <c:pt idx="2391">
                  <c:v>29.154025362999999</c:v>
                </c:pt>
                <c:pt idx="2392">
                  <c:v>29.166312997999999</c:v>
                </c:pt>
                <c:pt idx="2393">
                  <c:v>29.177727414</c:v>
                </c:pt>
                <c:pt idx="2394">
                  <c:v>29.189915718999998</c:v>
                </c:pt>
                <c:pt idx="2395">
                  <c:v>29.202156510999998</c:v>
                </c:pt>
                <c:pt idx="2396">
                  <c:v>29.214453584000001</c:v>
                </c:pt>
                <c:pt idx="2397">
                  <c:v>29.225765701</c:v>
                </c:pt>
                <c:pt idx="2398">
                  <c:v>29.238139463</c:v>
                </c:pt>
                <c:pt idx="2399">
                  <c:v>29.250366941999999</c:v>
                </c:pt>
                <c:pt idx="2400">
                  <c:v>29.262581311000002</c:v>
                </c:pt>
                <c:pt idx="2401">
                  <c:v>29.274851430999998</c:v>
                </c:pt>
                <c:pt idx="2402">
                  <c:v>29.286229580000001</c:v>
                </c:pt>
                <c:pt idx="2403">
                  <c:v>29.298499636999999</c:v>
                </c:pt>
                <c:pt idx="2404">
                  <c:v>29.310698958</c:v>
                </c:pt>
                <c:pt idx="2405">
                  <c:v>29.322981361</c:v>
                </c:pt>
                <c:pt idx="2406">
                  <c:v>29.334325493000001</c:v>
                </c:pt>
                <c:pt idx="2407">
                  <c:v>29.346645583000001</c:v>
                </c:pt>
                <c:pt idx="2408">
                  <c:v>29.358815919000001</c:v>
                </c:pt>
                <c:pt idx="2409">
                  <c:v>29.371290652999999</c:v>
                </c:pt>
                <c:pt idx="2410">
                  <c:v>29.382444438</c:v>
                </c:pt>
                <c:pt idx="2411">
                  <c:v>29.394795528</c:v>
                </c:pt>
                <c:pt idx="2412">
                  <c:v>29.406942849</c:v>
                </c:pt>
                <c:pt idx="2413">
                  <c:v>29.419243453</c:v>
                </c:pt>
                <c:pt idx="2414">
                  <c:v>29.431526323</c:v>
                </c:pt>
                <c:pt idx="2415">
                  <c:v>29.442952661</c:v>
                </c:pt>
                <c:pt idx="2416">
                  <c:v>29.455083950999999</c:v>
                </c:pt>
                <c:pt idx="2417">
                  <c:v>29.467367758000002</c:v>
                </c:pt>
                <c:pt idx="2418">
                  <c:v>29.479680332000001</c:v>
                </c:pt>
                <c:pt idx="2419">
                  <c:v>29.490987541999999</c:v>
                </c:pt>
                <c:pt idx="2420">
                  <c:v>29.503208316999999</c:v>
                </c:pt>
                <c:pt idx="2421">
                  <c:v>29.515484812</c:v>
                </c:pt>
                <c:pt idx="2422">
                  <c:v>29.527769370000001</c:v>
                </c:pt>
                <c:pt idx="2423">
                  <c:v>29.539195673999998</c:v>
                </c:pt>
                <c:pt idx="2424">
                  <c:v>29.551319568</c:v>
                </c:pt>
                <c:pt idx="2425">
                  <c:v>29.563713984</c:v>
                </c:pt>
                <c:pt idx="2426">
                  <c:v>29.575907426000001</c:v>
                </c:pt>
                <c:pt idx="2427">
                  <c:v>29.588199526</c:v>
                </c:pt>
                <c:pt idx="2428">
                  <c:v>29.599548015</c:v>
                </c:pt>
                <c:pt idx="2429">
                  <c:v>29.611735551999999</c:v>
                </c:pt>
                <c:pt idx="2430">
                  <c:v>29.624034182999999</c:v>
                </c:pt>
                <c:pt idx="2431">
                  <c:v>29.636311877000001</c:v>
                </c:pt>
                <c:pt idx="2432">
                  <c:v>29.647814400000001</c:v>
                </c:pt>
                <c:pt idx="2433">
                  <c:v>29.660010936999999</c:v>
                </c:pt>
                <c:pt idx="2434">
                  <c:v>29.672171518999999</c:v>
                </c:pt>
                <c:pt idx="2435">
                  <c:v>29.684437354</c:v>
                </c:pt>
                <c:pt idx="2436">
                  <c:v>29.695957422999999</c:v>
                </c:pt>
                <c:pt idx="2437">
                  <c:v>29.707998129</c:v>
                </c:pt>
                <c:pt idx="2438">
                  <c:v>29.720434983000001</c:v>
                </c:pt>
                <c:pt idx="2439">
                  <c:v>29.732563251999998</c:v>
                </c:pt>
                <c:pt idx="2440">
                  <c:v>29.744859602999998</c:v>
                </c:pt>
                <c:pt idx="2441">
                  <c:v>29.756178747</c:v>
                </c:pt>
                <c:pt idx="2442">
                  <c:v>29.768400518</c:v>
                </c:pt>
                <c:pt idx="2443">
                  <c:v>29.780729135000001</c:v>
                </c:pt>
                <c:pt idx="2444">
                  <c:v>29.792219501999998</c:v>
                </c:pt>
                <c:pt idx="2445">
                  <c:v>29.804386085000001</c:v>
                </c:pt>
                <c:pt idx="2446">
                  <c:v>29.816597371</c:v>
                </c:pt>
                <c:pt idx="2447">
                  <c:v>29.828825642999998</c:v>
                </c:pt>
                <c:pt idx="2448">
                  <c:v>29.841178681999999</c:v>
                </c:pt>
                <c:pt idx="2449">
                  <c:v>29.852671704999999</c:v>
                </c:pt>
                <c:pt idx="2450">
                  <c:v>29.864733520000001</c:v>
                </c:pt>
                <c:pt idx="2451">
                  <c:v>29.877069418000001</c:v>
                </c:pt>
                <c:pt idx="2452">
                  <c:v>29.889227407</c:v>
                </c:pt>
                <c:pt idx="2453">
                  <c:v>29.901528678999998</c:v>
                </c:pt>
                <c:pt idx="2454">
                  <c:v>29.912873246</c:v>
                </c:pt>
                <c:pt idx="2455">
                  <c:v>29.925064329000001</c:v>
                </c:pt>
                <c:pt idx="2456">
                  <c:v>29.937366226999998</c:v>
                </c:pt>
                <c:pt idx="2457">
                  <c:v>29.948690979999999</c:v>
                </c:pt>
                <c:pt idx="2458">
                  <c:v>29.961095973999999</c:v>
                </c:pt>
                <c:pt idx="2459">
                  <c:v>29.973189852000001</c:v>
                </c:pt>
                <c:pt idx="2460">
                  <c:v>29.985494234000001</c:v>
                </c:pt>
                <c:pt idx="2461">
                  <c:v>29.9979364</c:v>
                </c:pt>
                <c:pt idx="2462">
                  <c:v>30.009070790999999</c:v>
                </c:pt>
                <c:pt idx="2463">
                  <c:v>30.021335062999999</c:v>
                </c:pt>
                <c:pt idx="2464">
                  <c:v>30.033607133</c:v>
                </c:pt>
                <c:pt idx="2465">
                  <c:v>30.045893452000001</c:v>
                </c:pt>
                <c:pt idx="2466">
                  <c:v>30.057298051</c:v>
                </c:pt>
                <c:pt idx="2467">
                  <c:v>30.069505680999999</c:v>
                </c:pt>
                <c:pt idx="2468">
                  <c:v>30.081794969000001</c:v>
                </c:pt>
              </c:numCache>
            </c:numRef>
          </c:xVal>
          <c:yVal>
            <c:numRef>
              <c:f>Sheet1!$AQ$10:$AQ$2479</c:f>
              <c:numCache>
                <c:formatCode>General</c:formatCode>
                <c:ptCount val="2470"/>
                <c:pt idx="0">
                  <c:v>0</c:v>
                </c:pt>
                <c:pt idx="1">
                  <c:v>-0.25378062376785077</c:v>
                </c:pt>
                <c:pt idx="2">
                  <c:v>-0.27915868614463735</c:v>
                </c:pt>
                <c:pt idx="3">
                  <c:v>2.5378062376784073E-2</c:v>
                </c:pt>
                <c:pt idx="4">
                  <c:v>-0.17764643663749605</c:v>
                </c:pt>
                <c:pt idx="5">
                  <c:v>-0.17764643663749605</c:v>
                </c:pt>
                <c:pt idx="6">
                  <c:v>0.20302449901428013</c:v>
                </c:pt>
                <c:pt idx="7">
                  <c:v>0.20302449901428263</c:v>
                </c:pt>
                <c:pt idx="8">
                  <c:v>-0.35529287327499465</c:v>
                </c:pt>
                <c:pt idx="9">
                  <c:v>-0.35529287327499209</c:v>
                </c:pt>
                <c:pt idx="10">
                  <c:v>-0.15226837426071199</c:v>
                </c:pt>
                <c:pt idx="11">
                  <c:v>2.5378062376784073E-2</c:v>
                </c:pt>
                <c:pt idx="12">
                  <c:v>0.27915868614463735</c:v>
                </c:pt>
                <c:pt idx="13">
                  <c:v>0.20302449901428263</c:v>
                </c:pt>
                <c:pt idx="14">
                  <c:v>-0.17764643663749605</c:v>
                </c:pt>
                <c:pt idx="15">
                  <c:v>-7.6134187130357245E-2</c:v>
                </c:pt>
                <c:pt idx="16">
                  <c:v>0.20302449901428013</c:v>
                </c:pt>
                <c:pt idx="17">
                  <c:v>-5.0756124753570657E-2</c:v>
                </c:pt>
                <c:pt idx="18">
                  <c:v>-0.22840256139106671</c:v>
                </c:pt>
                <c:pt idx="19">
                  <c:v>-0.32991481089820801</c:v>
                </c:pt>
                <c:pt idx="20">
                  <c:v>-0.17764643663749605</c:v>
                </c:pt>
                <c:pt idx="21">
                  <c:v>0.15226837426071199</c:v>
                </c:pt>
                <c:pt idx="22">
                  <c:v>0.40604899802856276</c:v>
                </c:pt>
                <c:pt idx="23">
                  <c:v>0.43142706040534684</c:v>
                </c:pt>
                <c:pt idx="24">
                  <c:v>0.25378062376785077</c:v>
                </c:pt>
                <c:pt idx="25">
                  <c:v>-0.25378062376785077</c:v>
                </c:pt>
                <c:pt idx="26">
                  <c:v>-0.38067093565177867</c:v>
                </c:pt>
                <c:pt idx="27">
                  <c:v>-0.40604899802856276</c:v>
                </c:pt>
                <c:pt idx="28">
                  <c:v>-0.48218318515892</c:v>
                </c:pt>
                <c:pt idx="29">
                  <c:v>-0.27915868614463735</c:v>
                </c:pt>
                <c:pt idx="30">
                  <c:v>0.27915868614463485</c:v>
                </c:pt>
                <c:pt idx="31">
                  <c:v>0.58369543466605878</c:v>
                </c:pt>
                <c:pt idx="32">
                  <c:v>0.25378062376785332</c:v>
                </c:pt>
                <c:pt idx="33">
                  <c:v>-0.17764643663749605</c:v>
                </c:pt>
                <c:pt idx="34">
                  <c:v>-0.38067093565177867</c:v>
                </c:pt>
                <c:pt idx="35">
                  <c:v>0.15226837426070947</c:v>
                </c:pt>
                <c:pt idx="36">
                  <c:v>0.22840256139106671</c:v>
                </c:pt>
                <c:pt idx="37">
                  <c:v>0.1015122495071388</c:v>
                </c:pt>
                <c:pt idx="38">
                  <c:v>-2.5378062376784073E-2</c:v>
                </c:pt>
                <c:pt idx="39">
                  <c:v>-2.5378062376786584E-2</c:v>
                </c:pt>
                <c:pt idx="40">
                  <c:v>-0.20302449901428013</c:v>
                </c:pt>
                <c:pt idx="41">
                  <c:v>-0.30453674852142143</c:v>
                </c:pt>
                <c:pt idx="42">
                  <c:v>-0.22840256139106671</c:v>
                </c:pt>
                <c:pt idx="43">
                  <c:v>-0.15226837426070947</c:v>
                </c:pt>
                <c:pt idx="44">
                  <c:v>0.15226837426070947</c:v>
                </c:pt>
                <c:pt idx="45">
                  <c:v>0.55831737228927469</c:v>
                </c:pt>
                <c:pt idx="46">
                  <c:v>0.22840256139106671</c:v>
                </c:pt>
                <c:pt idx="47">
                  <c:v>-0.45680512278213342</c:v>
                </c:pt>
                <c:pt idx="48">
                  <c:v>-0.63445155941963194</c:v>
                </c:pt>
                <c:pt idx="49">
                  <c:v>-0.25378062376785332</c:v>
                </c:pt>
                <c:pt idx="50">
                  <c:v>0.12689031188392538</c:v>
                </c:pt>
                <c:pt idx="51">
                  <c:v>0.35529287327499209</c:v>
                </c:pt>
                <c:pt idx="52">
                  <c:v>0.35529287327499209</c:v>
                </c:pt>
                <c:pt idx="53">
                  <c:v>0.20302449901428263</c:v>
                </c:pt>
                <c:pt idx="54">
                  <c:v>-5.0756124753568145E-2</c:v>
                </c:pt>
                <c:pt idx="55">
                  <c:v>-0.25378062376785332</c:v>
                </c:pt>
                <c:pt idx="56">
                  <c:v>-0.43142706040534934</c:v>
                </c:pt>
                <c:pt idx="57">
                  <c:v>-0.25378062376785077</c:v>
                </c:pt>
                <c:pt idx="58">
                  <c:v>-7.6134187130354733E-2</c:v>
                </c:pt>
                <c:pt idx="59">
                  <c:v>0.17764643663749605</c:v>
                </c:pt>
                <c:pt idx="60">
                  <c:v>0.20302449901428263</c:v>
                </c:pt>
                <c:pt idx="61">
                  <c:v>-7.6134187130354733E-2</c:v>
                </c:pt>
                <c:pt idx="62">
                  <c:v>-0.15226837426071199</c:v>
                </c:pt>
                <c:pt idx="63">
                  <c:v>-7.6134187130357245E-2</c:v>
                </c:pt>
                <c:pt idx="64">
                  <c:v>7.6134187130357245E-2</c:v>
                </c:pt>
                <c:pt idx="65">
                  <c:v>0.30453674852142143</c:v>
                </c:pt>
                <c:pt idx="66">
                  <c:v>5.0756124753568145E-2</c:v>
                </c:pt>
                <c:pt idx="67">
                  <c:v>-0.45680512278213342</c:v>
                </c:pt>
                <c:pt idx="68">
                  <c:v>-0.30453674852142143</c:v>
                </c:pt>
                <c:pt idx="69">
                  <c:v>-0.20302449901428013</c:v>
                </c:pt>
                <c:pt idx="70">
                  <c:v>-7.6134187130354733E-2</c:v>
                </c:pt>
                <c:pt idx="71">
                  <c:v>0.25378062376785332</c:v>
                </c:pt>
                <c:pt idx="72">
                  <c:v>0.35529287327499209</c:v>
                </c:pt>
                <c:pt idx="73">
                  <c:v>0.25378062376785077</c:v>
                </c:pt>
                <c:pt idx="74">
                  <c:v>-7.6134187130357245E-2</c:v>
                </c:pt>
                <c:pt idx="75">
                  <c:v>-0.38067093565177867</c:v>
                </c:pt>
                <c:pt idx="76">
                  <c:v>-0.53293930991249072</c:v>
                </c:pt>
                <c:pt idx="77">
                  <c:v>0.12689031188392538</c:v>
                </c:pt>
                <c:pt idx="78">
                  <c:v>0.20302449901428263</c:v>
                </c:pt>
                <c:pt idx="79">
                  <c:v>-0.53293930991249072</c:v>
                </c:pt>
                <c:pt idx="80">
                  <c:v>-0.96436637031783501</c:v>
                </c:pt>
                <c:pt idx="81">
                  <c:v>0.40604899802856276</c:v>
                </c:pt>
                <c:pt idx="82">
                  <c:v>0.93898830794105093</c:v>
                </c:pt>
                <c:pt idx="83">
                  <c:v>0.83747605843391215</c:v>
                </c:pt>
                <c:pt idx="84">
                  <c:v>0.20302449901428013</c:v>
                </c:pt>
                <c:pt idx="85">
                  <c:v>-0.71058574654998419</c:v>
                </c:pt>
                <c:pt idx="86">
                  <c:v>-0.6344515594196295</c:v>
                </c:pt>
                <c:pt idx="87">
                  <c:v>0.30453674852142398</c:v>
                </c:pt>
                <c:pt idx="88">
                  <c:v>0.25378062376785077</c:v>
                </c:pt>
                <c:pt idx="89">
                  <c:v>-0.30453674852142143</c:v>
                </c:pt>
                <c:pt idx="90">
                  <c:v>-0.60907349704284541</c:v>
                </c:pt>
                <c:pt idx="91">
                  <c:v>-0.45680512278213342</c:v>
                </c:pt>
                <c:pt idx="92">
                  <c:v>0.17764643663749605</c:v>
                </c:pt>
                <c:pt idx="93">
                  <c:v>0.96436637031783756</c:v>
                </c:pt>
                <c:pt idx="94">
                  <c:v>0.43142706040534934</c:v>
                </c:pt>
                <c:pt idx="95">
                  <c:v>-0.32991481089820801</c:v>
                </c:pt>
                <c:pt idx="96">
                  <c:v>-1.1673908693321176</c:v>
                </c:pt>
                <c:pt idx="97">
                  <c:v>-0.6852076841732001</c:v>
                </c:pt>
                <c:pt idx="98">
                  <c:v>2.5378062376784073E-2</c:v>
                </c:pt>
                <c:pt idx="99">
                  <c:v>0.83747605843391215</c:v>
                </c:pt>
                <c:pt idx="100">
                  <c:v>0.40604899802856276</c:v>
                </c:pt>
                <c:pt idx="101">
                  <c:v>-0.20302449901428013</c:v>
                </c:pt>
                <c:pt idx="102">
                  <c:v>-0.78671993368033899</c:v>
                </c:pt>
                <c:pt idx="103">
                  <c:v>-0.71058574654998674</c:v>
                </c:pt>
                <c:pt idx="104">
                  <c:v>5.0756124753570657E-2</c:v>
                </c:pt>
                <c:pt idx="105">
                  <c:v>0.45680512278213342</c:v>
                </c:pt>
                <c:pt idx="106">
                  <c:v>0.58369543466605878</c:v>
                </c:pt>
                <c:pt idx="107">
                  <c:v>0.20302449901428263</c:v>
                </c:pt>
                <c:pt idx="108">
                  <c:v>-7.6134187130354733E-2</c:v>
                </c:pt>
                <c:pt idx="109">
                  <c:v>-0.30453674852142143</c:v>
                </c:pt>
                <c:pt idx="110">
                  <c:v>-0.43142706040534934</c:v>
                </c:pt>
                <c:pt idx="111">
                  <c:v>-0.30453674852142143</c:v>
                </c:pt>
                <c:pt idx="112">
                  <c:v>0.30453674852142398</c:v>
                </c:pt>
                <c:pt idx="113">
                  <c:v>0.58369543466605878</c:v>
                </c:pt>
                <c:pt idx="114">
                  <c:v>0.48218318515892</c:v>
                </c:pt>
                <c:pt idx="115">
                  <c:v>0.15226837426071199</c:v>
                </c:pt>
                <c:pt idx="116">
                  <c:v>-0.43142706040534934</c:v>
                </c:pt>
                <c:pt idx="117">
                  <c:v>-0.6344515594196295</c:v>
                </c:pt>
                <c:pt idx="118">
                  <c:v>-2.5378062376784073E-2</c:v>
                </c:pt>
                <c:pt idx="119">
                  <c:v>0.15226837426071199</c:v>
                </c:pt>
                <c:pt idx="120">
                  <c:v>-2.5378062376786584E-2</c:v>
                </c:pt>
                <c:pt idx="121">
                  <c:v>0.17764643663749605</c:v>
                </c:pt>
                <c:pt idx="122">
                  <c:v>0.15226837426071199</c:v>
                </c:pt>
                <c:pt idx="123">
                  <c:v>2.5378062376786584E-2</c:v>
                </c:pt>
                <c:pt idx="124">
                  <c:v>-0.15226837426071199</c:v>
                </c:pt>
                <c:pt idx="125">
                  <c:v>-0.4821831851589175</c:v>
                </c:pt>
                <c:pt idx="126">
                  <c:v>-0.50756124753570153</c:v>
                </c:pt>
                <c:pt idx="127">
                  <c:v>-0.22840256139106671</c:v>
                </c:pt>
                <c:pt idx="128">
                  <c:v>0</c:v>
                </c:pt>
                <c:pt idx="129">
                  <c:v>-5.0756124753570657E-2</c:v>
                </c:pt>
                <c:pt idx="130">
                  <c:v>0.35529287327499209</c:v>
                </c:pt>
                <c:pt idx="131">
                  <c:v>0.50756124753570409</c:v>
                </c:pt>
                <c:pt idx="132">
                  <c:v>0.27915868614463735</c:v>
                </c:pt>
                <c:pt idx="133">
                  <c:v>0.32991481089820801</c:v>
                </c:pt>
                <c:pt idx="134">
                  <c:v>-0.10151224950714131</c:v>
                </c:pt>
                <c:pt idx="135">
                  <c:v>-0.98974443269462153</c:v>
                </c:pt>
                <c:pt idx="136">
                  <c:v>-0.81209799605712807</c:v>
                </c:pt>
                <c:pt idx="137">
                  <c:v>-0.10151224950714131</c:v>
                </c:pt>
                <c:pt idx="138">
                  <c:v>7.6134187130357245E-2</c:v>
                </c:pt>
                <c:pt idx="139">
                  <c:v>0.45680512278213342</c:v>
                </c:pt>
                <c:pt idx="140">
                  <c:v>0.15226837426071199</c:v>
                </c:pt>
                <c:pt idx="141">
                  <c:v>-0.27915868614463735</c:v>
                </c:pt>
                <c:pt idx="142">
                  <c:v>-0.12689031188392538</c:v>
                </c:pt>
                <c:pt idx="143">
                  <c:v>0.78671993368033899</c:v>
                </c:pt>
                <c:pt idx="144">
                  <c:v>0.43142706040534934</c:v>
                </c:pt>
                <c:pt idx="145">
                  <c:v>-0.60907349704284541</c:v>
                </c:pt>
                <c:pt idx="146">
                  <c:v>-0.6852076841732001</c:v>
                </c:pt>
                <c:pt idx="147">
                  <c:v>-0.43142706040534684</c:v>
                </c:pt>
                <c:pt idx="148">
                  <c:v>-0.12689031188392538</c:v>
                </c:pt>
                <c:pt idx="149">
                  <c:v>0.1015122495071388</c:v>
                </c:pt>
                <c:pt idx="150">
                  <c:v>0.25378062376785332</c:v>
                </c:pt>
                <c:pt idx="151">
                  <c:v>0.17764643663749605</c:v>
                </c:pt>
                <c:pt idx="152">
                  <c:v>0.50756124753570409</c:v>
                </c:pt>
                <c:pt idx="153">
                  <c:v>0.20302449901428013</c:v>
                </c:pt>
                <c:pt idx="154">
                  <c:v>-0.12689031188392538</c:v>
                </c:pt>
                <c:pt idx="155">
                  <c:v>-0.53293930991248817</c:v>
                </c:pt>
                <c:pt idx="156">
                  <c:v>-0.30453674852142398</c:v>
                </c:pt>
                <c:pt idx="157">
                  <c:v>-0.1015122495071388</c:v>
                </c:pt>
                <c:pt idx="158">
                  <c:v>0.15226837426071199</c:v>
                </c:pt>
                <c:pt idx="159">
                  <c:v>-0.45680512278213342</c:v>
                </c:pt>
                <c:pt idx="160">
                  <c:v>-0.65982962179641602</c:v>
                </c:pt>
                <c:pt idx="161">
                  <c:v>-0.17764643663749605</c:v>
                </c:pt>
                <c:pt idx="162">
                  <c:v>0.25378062376785332</c:v>
                </c:pt>
                <c:pt idx="163">
                  <c:v>0.12689031188392538</c:v>
                </c:pt>
                <c:pt idx="164">
                  <c:v>-0.50756124753570153</c:v>
                </c:pt>
                <c:pt idx="165">
                  <c:v>0.10151224950714131</c:v>
                </c:pt>
                <c:pt idx="166">
                  <c:v>0.48218318515892</c:v>
                </c:pt>
                <c:pt idx="167">
                  <c:v>0</c:v>
                </c:pt>
                <c:pt idx="168">
                  <c:v>-2.5378062376786584E-2</c:v>
                </c:pt>
                <c:pt idx="169">
                  <c:v>-2.5378062376784073E-2</c:v>
                </c:pt>
                <c:pt idx="170">
                  <c:v>-0.30453674852142143</c:v>
                </c:pt>
                <c:pt idx="171">
                  <c:v>7.6134187130354733E-2</c:v>
                </c:pt>
                <c:pt idx="172">
                  <c:v>0.60907349704284541</c:v>
                </c:pt>
                <c:pt idx="173">
                  <c:v>0.20302449901428263</c:v>
                </c:pt>
                <c:pt idx="174">
                  <c:v>-0.17764643663749605</c:v>
                </c:pt>
                <c:pt idx="175">
                  <c:v>-0.35529287327499209</c:v>
                </c:pt>
                <c:pt idx="176">
                  <c:v>-0.78671993368034143</c:v>
                </c:pt>
                <c:pt idx="177">
                  <c:v>-0.30453674852142143</c:v>
                </c:pt>
                <c:pt idx="178">
                  <c:v>0.15226837426070947</c:v>
                </c:pt>
                <c:pt idx="179">
                  <c:v>7.6134187130357245E-2</c:v>
                </c:pt>
                <c:pt idx="180">
                  <c:v>0.20302449901428013</c:v>
                </c:pt>
                <c:pt idx="181">
                  <c:v>0.10151224950714131</c:v>
                </c:pt>
                <c:pt idx="182">
                  <c:v>-0.30453674852142143</c:v>
                </c:pt>
                <c:pt idx="183">
                  <c:v>5.0756124753570657E-2</c:v>
                </c:pt>
                <c:pt idx="184">
                  <c:v>-5.0756124753570657E-2</c:v>
                </c:pt>
                <c:pt idx="185">
                  <c:v>-0.73596380892677082</c:v>
                </c:pt>
                <c:pt idx="186">
                  <c:v>-0.86285412081069623</c:v>
                </c:pt>
                <c:pt idx="187">
                  <c:v>0.17764643663749605</c:v>
                </c:pt>
                <c:pt idx="188">
                  <c:v>0.60907349704284541</c:v>
                </c:pt>
                <c:pt idx="189">
                  <c:v>0.65982962179641602</c:v>
                </c:pt>
                <c:pt idx="190">
                  <c:v>0.45680512278213342</c:v>
                </c:pt>
                <c:pt idx="191">
                  <c:v>-0.6344515594196295</c:v>
                </c:pt>
                <c:pt idx="192">
                  <c:v>-1.3957934307231843</c:v>
                </c:pt>
                <c:pt idx="193">
                  <c:v>-0.88823218318748276</c:v>
                </c:pt>
                <c:pt idx="194">
                  <c:v>-0.15226837426071199</c:v>
                </c:pt>
                <c:pt idx="195">
                  <c:v>0.6344515594196295</c:v>
                </c:pt>
                <c:pt idx="196">
                  <c:v>0.78671993368033899</c:v>
                </c:pt>
                <c:pt idx="197">
                  <c:v>0.38067093565177867</c:v>
                </c:pt>
                <c:pt idx="198">
                  <c:v>-0.27915868614463735</c:v>
                </c:pt>
                <c:pt idx="199">
                  <c:v>-0.98974443269462153</c:v>
                </c:pt>
                <c:pt idx="200">
                  <c:v>-0.78671993368034143</c:v>
                </c:pt>
                <c:pt idx="201">
                  <c:v>0.10151224950714131</c:v>
                </c:pt>
                <c:pt idx="202">
                  <c:v>0.6344515594196295</c:v>
                </c:pt>
                <c:pt idx="203">
                  <c:v>0.55831737228927469</c:v>
                </c:pt>
                <c:pt idx="204">
                  <c:v>-7.6134187130357245E-2</c:v>
                </c:pt>
                <c:pt idx="205">
                  <c:v>-0.73596380892677082</c:v>
                </c:pt>
                <c:pt idx="206">
                  <c:v>-0.60907349704284541</c:v>
                </c:pt>
                <c:pt idx="207">
                  <c:v>-0.32991481089820551</c:v>
                </c:pt>
                <c:pt idx="208">
                  <c:v>7.6134187130357245E-2</c:v>
                </c:pt>
                <c:pt idx="209">
                  <c:v>0.27915868614463735</c:v>
                </c:pt>
                <c:pt idx="210">
                  <c:v>2.5378062376786584E-2</c:v>
                </c:pt>
                <c:pt idx="211">
                  <c:v>-0.15226837426070947</c:v>
                </c:pt>
                <c:pt idx="212">
                  <c:v>0.27915868614463735</c:v>
                </c:pt>
                <c:pt idx="213">
                  <c:v>0.38067093565177618</c:v>
                </c:pt>
                <c:pt idx="214">
                  <c:v>-7.6134187130354733E-2</c:v>
                </c:pt>
                <c:pt idx="215">
                  <c:v>-0.50756124753570409</c:v>
                </c:pt>
                <c:pt idx="216">
                  <c:v>-0.48218318515892</c:v>
                </c:pt>
                <c:pt idx="217">
                  <c:v>-0.38067093565177867</c:v>
                </c:pt>
                <c:pt idx="218">
                  <c:v>7.6134187130354733E-2</c:v>
                </c:pt>
                <c:pt idx="219">
                  <c:v>0.27915868614463735</c:v>
                </c:pt>
                <c:pt idx="220">
                  <c:v>2.5378062376786584E-2</c:v>
                </c:pt>
                <c:pt idx="221">
                  <c:v>-0.20302449901428013</c:v>
                </c:pt>
                <c:pt idx="222">
                  <c:v>-0.38067093565177867</c:v>
                </c:pt>
                <c:pt idx="223">
                  <c:v>-0.25378062376785332</c:v>
                </c:pt>
                <c:pt idx="224">
                  <c:v>0.17764643663749605</c:v>
                </c:pt>
                <c:pt idx="225">
                  <c:v>0.25378062376785332</c:v>
                </c:pt>
                <c:pt idx="226">
                  <c:v>0.17764643663749605</c:v>
                </c:pt>
                <c:pt idx="227">
                  <c:v>0.20302449901428013</c:v>
                </c:pt>
                <c:pt idx="228">
                  <c:v>-0.10151224950714131</c:v>
                </c:pt>
                <c:pt idx="229">
                  <c:v>-0.40604899802856276</c:v>
                </c:pt>
                <c:pt idx="230">
                  <c:v>-0.35529287327499209</c:v>
                </c:pt>
                <c:pt idx="231">
                  <c:v>-0.22840256139106671</c:v>
                </c:pt>
                <c:pt idx="232">
                  <c:v>-0.12689031188392538</c:v>
                </c:pt>
                <c:pt idx="233">
                  <c:v>0.15226837426071199</c:v>
                </c:pt>
                <c:pt idx="234">
                  <c:v>0.27915868614463735</c:v>
                </c:pt>
                <c:pt idx="235">
                  <c:v>0.12689031188392791</c:v>
                </c:pt>
                <c:pt idx="236">
                  <c:v>-0.20302449901428013</c:v>
                </c:pt>
                <c:pt idx="237">
                  <c:v>-0.12689031188392538</c:v>
                </c:pt>
                <c:pt idx="238">
                  <c:v>5.0756124753570657E-2</c:v>
                </c:pt>
                <c:pt idx="239">
                  <c:v>0.27915868614463735</c:v>
                </c:pt>
                <c:pt idx="240">
                  <c:v>-0.15226837426071199</c:v>
                </c:pt>
                <c:pt idx="241">
                  <c:v>-0.35529287327499465</c:v>
                </c:pt>
                <c:pt idx="242">
                  <c:v>0.27915868614463735</c:v>
                </c:pt>
                <c:pt idx="243">
                  <c:v>0.35529287327499209</c:v>
                </c:pt>
                <c:pt idx="244">
                  <c:v>7.6134187130354733E-2</c:v>
                </c:pt>
                <c:pt idx="245">
                  <c:v>0.15226837426071199</c:v>
                </c:pt>
                <c:pt idx="246">
                  <c:v>0</c:v>
                </c:pt>
                <c:pt idx="247">
                  <c:v>-0.25378062376785332</c:v>
                </c:pt>
                <c:pt idx="248">
                  <c:v>-0.48218318515892</c:v>
                </c:pt>
                <c:pt idx="249">
                  <c:v>-0.15226837426071199</c:v>
                </c:pt>
                <c:pt idx="250">
                  <c:v>-0.20302449901428013</c:v>
                </c:pt>
                <c:pt idx="251">
                  <c:v>2.5378062376786584E-2</c:v>
                </c:pt>
                <c:pt idx="252">
                  <c:v>0.48218318515892</c:v>
                </c:pt>
                <c:pt idx="253">
                  <c:v>0.40604899802856526</c:v>
                </c:pt>
                <c:pt idx="254">
                  <c:v>-0.17764643663749605</c:v>
                </c:pt>
                <c:pt idx="255">
                  <c:v>-0.55831737228927225</c:v>
                </c:pt>
                <c:pt idx="256">
                  <c:v>-0.32991481089820551</c:v>
                </c:pt>
                <c:pt idx="257">
                  <c:v>0.35529287327499465</c:v>
                </c:pt>
                <c:pt idx="258">
                  <c:v>0.53293930991249072</c:v>
                </c:pt>
                <c:pt idx="259">
                  <c:v>0.10151224950714131</c:v>
                </c:pt>
                <c:pt idx="260">
                  <c:v>-0.25378062376785332</c:v>
                </c:pt>
                <c:pt idx="261">
                  <c:v>-0.25378062376785332</c:v>
                </c:pt>
                <c:pt idx="262">
                  <c:v>-0.53293930991249072</c:v>
                </c:pt>
                <c:pt idx="263">
                  <c:v>-0.30453674852142398</c:v>
                </c:pt>
                <c:pt idx="264">
                  <c:v>0.27915868614463485</c:v>
                </c:pt>
                <c:pt idx="265">
                  <c:v>0.58369543466605878</c:v>
                </c:pt>
                <c:pt idx="266">
                  <c:v>0.22840256139106671</c:v>
                </c:pt>
                <c:pt idx="267">
                  <c:v>-0.10151224950714131</c:v>
                </c:pt>
                <c:pt idx="268">
                  <c:v>-0.43142706040534934</c:v>
                </c:pt>
                <c:pt idx="269">
                  <c:v>-0.30453674852142143</c:v>
                </c:pt>
                <c:pt idx="270">
                  <c:v>0.20302449901428013</c:v>
                </c:pt>
                <c:pt idx="271">
                  <c:v>0.60907349704284541</c:v>
                </c:pt>
                <c:pt idx="272">
                  <c:v>0.48218318515892</c:v>
                </c:pt>
                <c:pt idx="273">
                  <c:v>-0.30453674852142143</c:v>
                </c:pt>
                <c:pt idx="274">
                  <c:v>-0.45680512278213342</c:v>
                </c:pt>
                <c:pt idx="275">
                  <c:v>0</c:v>
                </c:pt>
                <c:pt idx="276">
                  <c:v>0.27915868614463735</c:v>
                </c:pt>
                <c:pt idx="277">
                  <c:v>0</c:v>
                </c:pt>
                <c:pt idx="278">
                  <c:v>-0.40604899802856276</c:v>
                </c:pt>
                <c:pt idx="279">
                  <c:v>-0.27915868614463485</c:v>
                </c:pt>
                <c:pt idx="280">
                  <c:v>-2.5378062376784073E-2</c:v>
                </c:pt>
                <c:pt idx="281">
                  <c:v>0.30453674852142143</c:v>
                </c:pt>
                <c:pt idx="282">
                  <c:v>0.35529287327499465</c:v>
                </c:pt>
                <c:pt idx="283">
                  <c:v>-7.6134187130354733E-2</c:v>
                </c:pt>
                <c:pt idx="284">
                  <c:v>-0.6852076841732001</c:v>
                </c:pt>
                <c:pt idx="285">
                  <c:v>-0.30453674852142398</c:v>
                </c:pt>
                <c:pt idx="286">
                  <c:v>2.5378062376784073E-2</c:v>
                </c:pt>
                <c:pt idx="287">
                  <c:v>0.35529287327499209</c:v>
                </c:pt>
                <c:pt idx="288">
                  <c:v>0.4821831851589175</c:v>
                </c:pt>
                <c:pt idx="289">
                  <c:v>0.27915868614463735</c:v>
                </c:pt>
                <c:pt idx="290">
                  <c:v>2.5378062376786584E-2</c:v>
                </c:pt>
                <c:pt idx="291">
                  <c:v>-0.10151224950714131</c:v>
                </c:pt>
                <c:pt idx="292">
                  <c:v>-0.35529287327499209</c:v>
                </c:pt>
                <c:pt idx="293">
                  <c:v>-0.40604899802856526</c:v>
                </c:pt>
                <c:pt idx="294">
                  <c:v>-5.0756124753568145E-2</c:v>
                </c:pt>
                <c:pt idx="295">
                  <c:v>5.0756124753570657E-2</c:v>
                </c:pt>
                <c:pt idx="296">
                  <c:v>0.10151224950714131</c:v>
                </c:pt>
                <c:pt idx="297">
                  <c:v>0.25378062376785077</c:v>
                </c:pt>
                <c:pt idx="298">
                  <c:v>-2.5378062376784073E-2</c:v>
                </c:pt>
                <c:pt idx="299">
                  <c:v>0.30453674852142143</c:v>
                </c:pt>
                <c:pt idx="300">
                  <c:v>0.53293930991248817</c:v>
                </c:pt>
                <c:pt idx="301">
                  <c:v>0.17764643663749605</c:v>
                </c:pt>
                <c:pt idx="302">
                  <c:v>-0.43142706040534684</c:v>
                </c:pt>
                <c:pt idx="303">
                  <c:v>-0.50756124753570409</c:v>
                </c:pt>
                <c:pt idx="304">
                  <c:v>-0.30453674852142143</c:v>
                </c:pt>
                <c:pt idx="305">
                  <c:v>0.17764643663749605</c:v>
                </c:pt>
                <c:pt idx="306">
                  <c:v>0.38067093565177867</c:v>
                </c:pt>
                <c:pt idx="307">
                  <c:v>2.5378062376784073E-2</c:v>
                </c:pt>
                <c:pt idx="308">
                  <c:v>-0.22840256139106671</c:v>
                </c:pt>
                <c:pt idx="309">
                  <c:v>-0.32991481089820801</c:v>
                </c:pt>
                <c:pt idx="310">
                  <c:v>-0.43142706040534934</c:v>
                </c:pt>
                <c:pt idx="311">
                  <c:v>5.0756124753570657E-2</c:v>
                </c:pt>
                <c:pt idx="312">
                  <c:v>0.38067093565177867</c:v>
                </c:pt>
                <c:pt idx="313">
                  <c:v>0.4821831851589175</c:v>
                </c:pt>
                <c:pt idx="314">
                  <c:v>0.4821831851589175</c:v>
                </c:pt>
                <c:pt idx="315">
                  <c:v>0.17764643663749605</c:v>
                </c:pt>
                <c:pt idx="316">
                  <c:v>-0.25378062376785332</c:v>
                </c:pt>
                <c:pt idx="317">
                  <c:v>-0.25378062376785332</c:v>
                </c:pt>
                <c:pt idx="318">
                  <c:v>-0.12689031188392791</c:v>
                </c:pt>
                <c:pt idx="319">
                  <c:v>0</c:v>
                </c:pt>
                <c:pt idx="320">
                  <c:v>2.5378062376786584E-2</c:v>
                </c:pt>
                <c:pt idx="321">
                  <c:v>0.30453674852142143</c:v>
                </c:pt>
                <c:pt idx="322">
                  <c:v>0.25378062376785332</c:v>
                </c:pt>
                <c:pt idx="323">
                  <c:v>0.12689031188392538</c:v>
                </c:pt>
                <c:pt idx="324">
                  <c:v>-0.22840256139106671</c:v>
                </c:pt>
                <c:pt idx="325">
                  <c:v>-0.30453674852142398</c:v>
                </c:pt>
                <c:pt idx="326">
                  <c:v>-0.12689031188392791</c:v>
                </c:pt>
                <c:pt idx="327">
                  <c:v>0.20302449901428013</c:v>
                </c:pt>
                <c:pt idx="328">
                  <c:v>0.25378062376785332</c:v>
                </c:pt>
                <c:pt idx="329">
                  <c:v>0.38067093565177867</c:v>
                </c:pt>
                <c:pt idx="330">
                  <c:v>0.30453674852142143</c:v>
                </c:pt>
                <c:pt idx="331">
                  <c:v>0.15226837426071199</c:v>
                </c:pt>
                <c:pt idx="332">
                  <c:v>-0.35529287327499209</c:v>
                </c:pt>
                <c:pt idx="333">
                  <c:v>-0.65982962179641602</c:v>
                </c:pt>
                <c:pt idx="334">
                  <c:v>-0.22840256139106671</c:v>
                </c:pt>
                <c:pt idx="335">
                  <c:v>-0.10151224950714131</c:v>
                </c:pt>
                <c:pt idx="336">
                  <c:v>0.32991481089820801</c:v>
                </c:pt>
                <c:pt idx="337">
                  <c:v>0.81209799605712552</c:v>
                </c:pt>
                <c:pt idx="338">
                  <c:v>0.60907349704284541</c:v>
                </c:pt>
                <c:pt idx="339">
                  <c:v>-0.1015122495071388</c:v>
                </c:pt>
                <c:pt idx="340">
                  <c:v>-0.32991481089820551</c:v>
                </c:pt>
                <c:pt idx="341">
                  <c:v>-0.76134187130355735</c:v>
                </c:pt>
                <c:pt idx="342">
                  <c:v>-0.83747605843391215</c:v>
                </c:pt>
                <c:pt idx="343">
                  <c:v>-7.6134187130354733E-2</c:v>
                </c:pt>
                <c:pt idx="344">
                  <c:v>0.6344515594196295</c:v>
                </c:pt>
                <c:pt idx="345">
                  <c:v>0.86285412081069623</c:v>
                </c:pt>
                <c:pt idx="346">
                  <c:v>0.60907349704284286</c:v>
                </c:pt>
                <c:pt idx="347">
                  <c:v>-0.20302449901428013</c:v>
                </c:pt>
                <c:pt idx="348">
                  <c:v>-0.58369543466605878</c:v>
                </c:pt>
                <c:pt idx="349">
                  <c:v>-0.65982962179641358</c:v>
                </c:pt>
                <c:pt idx="350">
                  <c:v>-0.45680512278213342</c:v>
                </c:pt>
                <c:pt idx="351">
                  <c:v>0.15226837426071199</c:v>
                </c:pt>
                <c:pt idx="352">
                  <c:v>0.6852076841732001</c:v>
                </c:pt>
                <c:pt idx="353">
                  <c:v>0.20302449901428263</c:v>
                </c:pt>
                <c:pt idx="354">
                  <c:v>-0.10151224950714131</c:v>
                </c:pt>
                <c:pt idx="355">
                  <c:v>-0.27915868614463485</c:v>
                </c:pt>
                <c:pt idx="356">
                  <c:v>-0.32991481089820801</c:v>
                </c:pt>
                <c:pt idx="357">
                  <c:v>-5.0756124753570657E-2</c:v>
                </c:pt>
                <c:pt idx="358">
                  <c:v>0.22840256139106671</c:v>
                </c:pt>
                <c:pt idx="359">
                  <c:v>0.17764643663749605</c:v>
                </c:pt>
                <c:pt idx="360">
                  <c:v>0.20302449901428013</c:v>
                </c:pt>
                <c:pt idx="361">
                  <c:v>0.22840256139106671</c:v>
                </c:pt>
                <c:pt idx="362">
                  <c:v>0.32991481089820801</c:v>
                </c:pt>
                <c:pt idx="363">
                  <c:v>0.12689031188392538</c:v>
                </c:pt>
                <c:pt idx="364">
                  <c:v>-0.58369543466605878</c:v>
                </c:pt>
                <c:pt idx="365">
                  <c:v>-0.60907349704284541</c:v>
                </c:pt>
                <c:pt idx="366">
                  <c:v>-7.6134187130354733E-2</c:v>
                </c:pt>
                <c:pt idx="367">
                  <c:v>0.12689031188392538</c:v>
                </c:pt>
                <c:pt idx="368">
                  <c:v>0.32991481089820801</c:v>
                </c:pt>
                <c:pt idx="369">
                  <c:v>0.10151224950714131</c:v>
                </c:pt>
                <c:pt idx="370">
                  <c:v>-0.25378062376785332</c:v>
                </c:pt>
                <c:pt idx="371">
                  <c:v>-0.22840256139106671</c:v>
                </c:pt>
                <c:pt idx="372">
                  <c:v>-5.0756124753570657E-2</c:v>
                </c:pt>
                <c:pt idx="373">
                  <c:v>-0.10151224950714131</c:v>
                </c:pt>
                <c:pt idx="374">
                  <c:v>-0.38067093565177618</c:v>
                </c:pt>
                <c:pt idx="375">
                  <c:v>-5.0756124753570657E-2</c:v>
                </c:pt>
                <c:pt idx="376">
                  <c:v>0.25378062376785077</c:v>
                </c:pt>
                <c:pt idx="377">
                  <c:v>0.25378062376785077</c:v>
                </c:pt>
                <c:pt idx="378">
                  <c:v>7.6134187130357245E-2</c:v>
                </c:pt>
                <c:pt idx="379">
                  <c:v>-0.32991481089820801</c:v>
                </c:pt>
                <c:pt idx="380">
                  <c:v>-0.53293930991249072</c:v>
                </c:pt>
                <c:pt idx="381">
                  <c:v>0.12689031188392538</c:v>
                </c:pt>
                <c:pt idx="382">
                  <c:v>0.40604899802856276</c:v>
                </c:pt>
                <c:pt idx="383">
                  <c:v>0.15226837426070947</c:v>
                </c:pt>
                <c:pt idx="384">
                  <c:v>0.12689031188392538</c:v>
                </c:pt>
                <c:pt idx="385">
                  <c:v>-7.6134187130357245E-2</c:v>
                </c:pt>
                <c:pt idx="386">
                  <c:v>-0.30453674852142143</c:v>
                </c:pt>
                <c:pt idx="387">
                  <c:v>0.12689031188392538</c:v>
                </c:pt>
                <c:pt idx="388">
                  <c:v>0.20302449901428013</c:v>
                </c:pt>
                <c:pt idx="389">
                  <c:v>-0.20302449901428263</c:v>
                </c:pt>
                <c:pt idx="390">
                  <c:v>-0.32991481089820801</c:v>
                </c:pt>
                <c:pt idx="391">
                  <c:v>-0.15226837426071199</c:v>
                </c:pt>
                <c:pt idx="392">
                  <c:v>-0.45680512278213342</c:v>
                </c:pt>
                <c:pt idx="393">
                  <c:v>0.65982962179641602</c:v>
                </c:pt>
                <c:pt idx="394">
                  <c:v>1.2435250564624749</c:v>
                </c:pt>
                <c:pt idx="395">
                  <c:v>5.0756124753570657E-2</c:v>
                </c:pt>
                <c:pt idx="396">
                  <c:v>-0.93898830794105093</c:v>
                </c:pt>
                <c:pt idx="397">
                  <c:v>-0.45680512278213342</c:v>
                </c:pt>
                <c:pt idx="398">
                  <c:v>0.30453674852142398</c:v>
                </c:pt>
                <c:pt idx="399">
                  <c:v>0.81209799605712552</c:v>
                </c:pt>
                <c:pt idx="400">
                  <c:v>0.35529287327499465</c:v>
                </c:pt>
                <c:pt idx="401">
                  <c:v>-0.20302449901428013</c:v>
                </c:pt>
                <c:pt idx="402">
                  <c:v>-0.78671993368034143</c:v>
                </c:pt>
                <c:pt idx="403">
                  <c:v>-0.55831737228927469</c:v>
                </c:pt>
                <c:pt idx="404">
                  <c:v>0.10151224950714131</c:v>
                </c:pt>
                <c:pt idx="405">
                  <c:v>0.6344515594196295</c:v>
                </c:pt>
                <c:pt idx="406">
                  <c:v>0.55831737228927469</c:v>
                </c:pt>
                <c:pt idx="407">
                  <c:v>0.15226837426071199</c:v>
                </c:pt>
                <c:pt idx="408">
                  <c:v>-0.22840256139106671</c:v>
                </c:pt>
                <c:pt idx="409">
                  <c:v>-0.32991481089820801</c:v>
                </c:pt>
                <c:pt idx="410">
                  <c:v>-0.58369543466605878</c:v>
                </c:pt>
                <c:pt idx="411">
                  <c:v>-0.50756124753570409</c:v>
                </c:pt>
                <c:pt idx="412">
                  <c:v>0.10151224950714131</c:v>
                </c:pt>
                <c:pt idx="413">
                  <c:v>0.32991481089820801</c:v>
                </c:pt>
                <c:pt idx="414">
                  <c:v>0.78671993368034143</c:v>
                </c:pt>
                <c:pt idx="415">
                  <c:v>-0.10151224950714131</c:v>
                </c:pt>
                <c:pt idx="416">
                  <c:v>-0.27915868614463735</c:v>
                </c:pt>
                <c:pt idx="417">
                  <c:v>-0.10151224950714131</c:v>
                </c:pt>
                <c:pt idx="418">
                  <c:v>0.22840256139106671</c:v>
                </c:pt>
                <c:pt idx="419">
                  <c:v>0.25378062376785077</c:v>
                </c:pt>
                <c:pt idx="420">
                  <c:v>0.81209799605712552</c:v>
                </c:pt>
                <c:pt idx="421">
                  <c:v>-0.53293930991248817</c:v>
                </c:pt>
                <c:pt idx="422">
                  <c:v>-1.2181469940856884</c:v>
                </c:pt>
                <c:pt idx="423">
                  <c:v>-0.53293930991248817</c:v>
                </c:pt>
                <c:pt idx="424">
                  <c:v>-2.5378062376786584E-2</c:v>
                </c:pt>
                <c:pt idx="425">
                  <c:v>0.4821831851589175</c:v>
                </c:pt>
                <c:pt idx="426">
                  <c:v>0.58369543466605878</c:v>
                </c:pt>
                <c:pt idx="427">
                  <c:v>7.6134187130354733E-2</c:v>
                </c:pt>
                <c:pt idx="428">
                  <c:v>-0.1015122495071388</c:v>
                </c:pt>
                <c:pt idx="429">
                  <c:v>-0.12689031188392538</c:v>
                </c:pt>
                <c:pt idx="430">
                  <c:v>-7.6134187130354733E-2</c:v>
                </c:pt>
                <c:pt idx="431">
                  <c:v>7.6134187130354733E-2</c:v>
                </c:pt>
                <c:pt idx="432">
                  <c:v>0.20302449901428263</c:v>
                </c:pt>
                <c:pt idx="433">
                  <c:v>-5.0756124753568145E-2</c:v>
                </c:pt>
                <c:pt idx="434">
                  <c:v>-2.5378062376784073E-2</c:v>
                </c:pt>
                <c:pt idx="435">
                  <c:v>-0.17764643663749605</c:v>
                </c:pt>
                <c:pt idx="436">
                  <c:v>-0.12689031188392538</c:v>
                </c:pt>
                <c:pt idx="437">
                  <c:v>0.12689031188392538</c:v>
                </c:pt>
                <c:pt idx="438">
                  <c:v>0.35529287327499209</c:v>
                </c:pt>
                <c:pt idx="439">
                  <c:v>0.30453674852142143</c:v>
                </c:pt>
                <c:pt idx="440">
                  <c:v>-5.0756124753568145E-2</c:v>
                </c:pt>
                <c:pt idx="441">
                  <c:v>-0.17764643663749605</c:v>
                </c:pt>
                <c:pt idx="442">
                  <c:v>-0.45680512278213342</c:v>
                </c:pt>
                <c:pt idx="443">
                  <c:v>-0.32991481089820551</c:v>
                </c:pt>
                <c:pt idx="444">
                  <c:v>-2.5378062376784073E-2</c:v>
                </c:pt>
                <c:pt idx="445">
                  <c:v>0.20302449901428013</c:v>
                </c:pt>
                <c:pt idx="446">
                  <c:v>5.0756124753570657E-2</c:v>
                </c:pt>
                <c:pt idx="447">
                  <c:v>-0.22840256139106671</c:v>
                </c:pt>
                <c:pt idx="448">
                  <c:v>-0.10151224950714131</c:v>
                </c:pt>
                <c:pt idx="449">
                  <c:v>0.27915868614463735</c:v>
                </c:pt>
                <c:pt idx="450">
                  <c:v>0.22840256139106671</c:v>
                </c:pt>
                <c:pt idx="451">
                  <c:v>0</c:v>
                </c:pt>
                <c:pt idx="452">
                  <c:v>-0.15226837426070947</c:v>
                </c:pt>
                <c:pt idx="453">
                  <c:v>-0.32991481089820801</c:v>
                </c:pt>
                <c:pt idx="454">
                  <c:v>-0.22840256139106671</c:v>
                </c:pt>
                <c:pt idx="455">
                  <c:v>0.22840256139106671</c:v>
                </c:pt>
                <c:pt idx="456">
                  <c:v>0.40604899802856276</c:v>
                </c:pt>
                <c:pt idx="457">
                  <c:v>0.27915868614463735</c:v>
                </c:pt>
                <c:pt idx="458">
                  <c:v>-0.12689031188392538</c:v>
                </c:pt>
                <c:pt idx="459">
                  <c:v>-0.22840256139106671</c:v>
                </c:pt>
                <c:pt idx="460">
                  <c:v>-0.20302449901428263</c:v>
                </c:pt>
                <c:pt idx="461">
                  <c:v>7.6134187130354733E-2</c:v>
                </c:pt>
                <c:pt idx="462">
                  <c:v>0.71058574654998674</c:v>
                </c:pt>
                <c:pt idx="463">
                  <c:v>0.53293930991249072</c:v>
                </c:pt>
                <c:pt idx="464">
                  <c:v>7.6134187130354733E-2</c:v>
                </c:pt>
                <c:pt idx="465">
                  <c:v>-0.38067093565177867</c:v>
                </c:pt>
                <c:pt idx="466">
                  <c:v>-0.30453674852142143</c:v>
                </c:pt>
                <c:pt idx="467">
                  <c:v>0</c:v>
                </c:pt>
                <c:pt idx="468">
                  <c:v>2.5378062376784073E-2</c:v>
                </c:pt>
                <c:pt idx="469">
                  <c:v>0.25378062376785077</c:v>
                </c:pt>
                <c:pt idx="470">
                  <c:v>0.30453674852142143</c:v>
                </c:pt>
                <c:pt idx="471">
                  <c:v>-0.22840256139106671</c:v>
                </c:pt>
                <c:pt idx="472">
                  <c:v>-0.6344515594196295</c:v>
                </c:pt>
                <c:pt idx="473">
                  <c:v>-0.38067093565177618</c:v>
                </c:pt>
                <c:pt idx="474">
                  <c:v>-5.0756124753570657E-2</c:v>
                </c:pt>
                <c:pt idx="475">
                  <c:v>0.45680512278213342</c:v>
                </c:pt>
                <c:pt idx="476">
                  <c:v>0.86285412081069623</c:v>
                </c:pt>
                <c:pt idx="477">
                  <c:v>5.0756124753570657E-2</c:v>
                </c:pt>
                <c:pt idx="478">
                  <c:v>-0.32991481089820801</c:v>
                </c:pt>
                <c:pt idx="479">
                  <c:v>-0.27915868614463735</c:v>
                </c:pt>
                <c:pt idx="480">
                  <c:v>-0.15226837426071199</c:v>
                </c:pt>
                <c:pt idx="481">
                  <c:v>0.12689031188392791</c:v>
                </c:pt>
                <c:pt idx="482">
                  <c:v>-7.6134187130354733E-2</c:v>
                </c:pt>
                <c:pt idx="483">
                  <c:v>-5.0756124753570657E-2</c:v>
                </c:pt>
                <c:pt idx="484">
                  <c:v>0.50756124753570153</c:v>
                </c:pt>
                <c:pt idx="485">
                  <c:v>0.53293930991248817</c:v>
                </c:pt>
                <c:pt idx="486">
                  <c:v>-0.15226837426070947</c:v>
                </c:pt>
                <c:pt idx="487">
                  <c:v>-0.35529287327499209</c:v>
                </c:pt>
                <c:pt idx="488">
                  <c:v>-0.10151224950714131</c:v>
                </c:pt>
                <c:pt idx="489">
                  <c:v>0.38067093565177867</c:v>
                </c:pt>
                <c:pt idx="490">
                  <c:v>0.6852076841732001</c:v>
                </c:pt>
                <c:pt idx="491">
                  <c:v>0.38067093565177867</c:v>
                </c:pt>
                <c:pt idx="492">
                  <c:v>-0.38067093565177867</c:v>
                </c:pt>
                <c:pt idx="493">
                  <c:v>-0.55831737228927469</c:v>
                </c:pt>
                <c:pt idx="494">
                  <c:v>-0.12689031188392791</c:v>
                </c:pt>
                <c:pt idx="495">
                  <c:v>0.15226837426071199</c:v>
                </c:pt>
                <c:pt idx="496">
                  <c:v>0.27915868614463735</c:v>
                </c:pt>
                <c:pt idx="497">
                  <c:v>7.6134187130354733E-2</c:v>
                </c:pt>
                <c:pt idx="498">
                  <c:v>-0.20302449901428013</c:v>
                </c:pt>
                <c:pt idx="499">
                  <c:v>0.17764643663749605</c:v>
                </c:pt>
                <c:pt idx="500">
                  <c:v>0.73596380892676827</c:v>
                </c:pt>
                <c:pt idx="501">
                  <c:v>0.30453674852142143</c:v>
                </c:pt>
                <c:pt idx="502">
                  <c:v>-7.6134187130354733E-2</c:v>
                </c:pt>
                <c:pt idx="503">
                  <c:v>-0.27915868614463485</c:v>
                </c:pt>
                <c:pt idx="504">
                  <c:v>-0.35529287327499209</c:v>
                </c:pt>
                <c:pt idx="505">
                  <c:v>0.12689031188392538</c:v>
                </c:pt>
                <c:pt idx="506">
                  <c:v>0.40604899802856276</c:v>
                </c:pt>
                <c:pt idx="507">
                  <c:v>0.32991481089820801</c:v>
                </c:pt>
                <c:pt idx="508">
                  <c:v>0.15226837426071199</c:v>
                </c:pt>
                <c:pt idx="509">
                  <c:v>0.10151224950714131</c:v>
                </c:pt>
                <c:pt idx="510">
                  <c:v>-0.25378062376785077</c:v>
                </c:pt>
                <c:pt idx="511">
                  <c:v>-0.32991481089820801</c:v>
                </c:pt>
                <c:pt idx="512">
                  <c:v>0.12689031188392538</c:v>
                </c:pt>
                <c:pt idx="513">
                  <c:v>-7.6134187130354733E-2</c:v>
                </c:pt>
                <c:pt idx="514">
                  <c:v>-0.32991481089820801</c:v>
                </c:pt>
                <c:pt idx="515">
                  <c:v>-0.10151224950714131</c:v>
                </c:pt>
                <c:pt idx="516">
                  <c:v>0.10151224950714131</c:v>
                </c:pt>
                <c:pt idx="517">
                  <c:v>0.53293930991248817</c:v>
                </c:pt>
                <c:pt idx="518">
                  <c:v>1.0151224950714082</c:v>
                </c:pt>
                <c:pt idx="519">
                  <c:v>0.58369543466605878</c:v>
                </c:pt>
                <c:pt idx="520">
                  <c:v>-5.0756124753570657E-2</c:v>
                </c:pt>
                <c:pt idx="521">
                  <c:v>-5.0756124753570657E-2</c:v>
                </c:pt>
                <c:pt idx="522">
                  <c:v>5.0756124753570657E-2</c:v>
                </c:pt>
                <c:pt idx="523">
                  <c:v>0.22840256139106671</c:v>
                </c:pt>
                <c:pt idx="524">
                  <c:v>0.53293930991249072</c:v>
                </c:pt>
                <c:pt idx="525">
                  <c:v>0.27915868614463735</c:v>
                </c:pt>
                <c:pt idx="526">
                  <c:v>-0.27915868614463735</c:v>
                </c:pt>
                <c:pt idx="527">
                  <c:v>-0.10151224950714131</c:v>
                </c:pt>
                <c:pt idx="528">
                  <c:v>-0.35529287327499209</c:v>
                </c:pt>
                <c:pt idx="529">
                  <c:v>-0.22840256139106671</c:v>
                </c:pt>
                <c:pt idx="530">
                  <c:v>5.0756124753570657E-2</c:v>
                </c:pt>
                <c:pt idx="531">
                  <c:v>0.22840256139106671</c:v>
                </c:pt>
                <c:pt idx="532">
                  <c:v>0.17764643663749605</c:v>
                </c:pt>
                <c:pt idx="533">
                  <c:v>0.17764643663749605</c:v>
                </c:pt>
                <c:pt idx="534">
                  <c:v>0.17764643663749605</c:v>
                </c:pt>
                <c:pt idx="535">
                  <c:v>0.35529287327499209</c:v>
                </c:pt>
                <c:pt idx="536">
                  <c:v>0.65982962179641358</c:v>
                </c:pt>
                <c:pt idx="537">
                  <c:v>0.71058574654998419</c:v>
                </c:pt>
                <c:pt idx="538">
                  <c:v>0.40604899802856276</c:v>
                </c:pt>
                <c:pt idx="539">
                  <c:v>-0.32991481089820801</c:v>
                </c:pt>
                <c:pt idx="540">
                  <c:v>-0.6852076841732001</c:v>
                </c:pt>
                <c:pt idx="541">
                  <c:v>-0.43142706040534684</c:v>
                </c:pt>
                <c:pt idx="542">
                  <c:v>0.10151224950714131</c:v>
                </c:pt>
                <c:pt idx="543">
                  <c:v>0.50756124753570409</c:v>
                </c:pt>
                <c:pt idx="544">
                  <c:v>0.4821831851589175</c:v>
                </c:pt>
                <c:pt idx="545">
                  <c:v>2.5378062376784073E-2</c:v>
                </c:pt>
                <c:pt idx="546">
                  <c:v>-0.20302449901428263</c:v>
                </c:pt>
                <c:pt idx="547">
                  <c:v>-0.20302449901428263</c:v>
                </c:pt>
                <c:pt idx="548">
                  <c:v>2.5378062376786584E-2</c:v>
                </c:pt>
                <c:pt idx="549">
                  <c:v>0.40604899802856276</c:v>
                </c:pt>
                <c:pt idx="550">
                  <c:v>0.53293930991249072</c:v>
                </c:pt>
                <c:pt idx="551">
                  <c:v>-0.15226837426071199</c:v>
                </c:pt>
                <c:pt idx="552">
                  <c:v>-0.25378062376785077</c:v>
                </c:pt>
                <c:pt idx="553">
                  <c:v>0.15226837426071199</c:v>
                </c:pt>
                <c:pt idx="554">
                  <c:v>0.60907349704284541</c:v>
                </c:pt>
                <c:pt idx="555">
                  <c:v>0.43142706040534934</c:v>
                </c:pt>
                <c:pt idx="556">
                  <c:v>0.60907349704284541</c:v>
                </c:pt>
                <c:pt idx="557">
                  <c:v>0.32991481089820551</c:v>
                </c:pt>
                <c:pt idx="558">
                  <c:v>5.0756124753570657E-2</c:v>
                </c:pt>
                <c:pt idx="559">
                  <c:v>-0.25378062376785077</c:v>
                </c:pt>
                <c:pt idx="560">
                  <c:v>-0.22840256139106671</c:v>
                </c:pt>
                <c:pt idx="561">
                  <c:v>-0.20302449901428263</c:v>
                </c:pt>
                <c:pt idx="562">
                  <c:v>0.12689031188392538</c:v>
                </c:pt>
                <c:pt idx="563">
                  <c:v>0.25378062376785077</c:v>
                </c:pt>
                <c:pt idx="564">
                  <c:v>0.32991481089820801</c:v>
                </c:pt>
                <c:pt idx="565">
                  <c:v>7.6134187130354733E-2</c:v>
                </c:pt>
                <c:pt idx="566">
                  <c:v>-0.15226837426071199</c:v>
                </c:pt>
                <c:pt idx="567">
                  <c:v>2.5378062376784073E-2</c:v>
                </c:pt>
                <c:pt idx="568">
                  <c:v>0.15226837426071199</c:v>
                </c:pt>
                <c:pt idx="569">
                  <c:v>0.20302449901428263</c:v>
                </c:pt>
                <c:pt idx="570">
                  <c:v>0.12689031188392791</c:v>
                </c:pt>
                <c:pt idx="571">
                  <c:v>0.20302449901428263</c:v>
                </c:pt>
                <c:pt idx="572">
                  <c:v>0.10151224950714131</c:v>
                </c:pt>
                <c:pt idx="573">
                  <c:v>7.6134187130357245E-2</c:v>
                </c:pt>
                <c:pt idx="574">
                  <c:v>0.15226837426071199</c:v>
                </c:pt>
                <c:pt idx="575">
                  <c:v>5.0756124753570657E-2</c:v>
                </c:pt>
                <c:pt idx="576">
                  <c:v>2.5378062376784073E-2</c:v>
                </c:pt>
                <c:pt idx="577">
                  <c:v>5.0756124753570657E-2</c:v>
                </c:pt>
                <c:pt idx="578">
                  <c:v>0</c:v>
                </c:pt>
                <c:pt idx="579">
                  <c:v>0.25378062376785077</c:v>
                </c:pt>
                <c:pt idx="580">
                  <c:v>0.40604899802856526</c:v>
                </c:pt>
                <c:pt idx="581">
                  <c:v>0.15226837426070947</c:v>
                </c:pt>
                <c:pt idx="582">
                  <c:v>-0.10151224950714131</c:v>
                </c:pt>
                <c:pt idx="583">
                  <c:v>-0.22840256139106671</c:v>
                </c:pt>
                <c:pt idx="584">
                  <c:v>-0.38067093565177618</c:v>
                </c:pt>
                <c:pt idx="585">
                  <c:v>0.17764643663749605</c:v>
                </c:pt>
                <c:pt idx="586">
                  <c:v>0.53293930991249072</c:v>
                </c:pt>
                <c:pt idx="587">
                  <c:v>0.35529287327499209</c:v>
                </c:pt>
                <c:pt idx="588">
                  <c:v>0.12689031188392791</c:v>
                </c:pt>
                <c:pt idx="589">
                  <c:v>0.22840256139106671</c:v>
                </c:pt>
                <c:pt idx="590">
                  <c:v>0.17764643663749605</c:v>
                </c:pt>
                <c:pt idx="591">
                  <c:v>0.25378062376785077</c:v>
                </c:pt>
                <c:pt idx="592">
                  <c:v>0.60907349704284541</c:v>
                </c:pt>
                <c:pt idx="593">
                  <c:v>0.50756124753570409</c:v>
                </c:pt>
                <c:pt idx="594">
                  <c:v>0.30453674852142143</c:v>
                </c:pt>
                <c:pt idx="595">
                  <c:v>7.6134187130354733E-2</c:v>
                </c:pt>
                <c:pt idx="596">
                  <c:v>-0.15226837426071199</c:v>
                </c:pt>
                <c:pt idx="597">
                  <c:v>-0.32991481089820551</c:v>
                </c:pt>
                <c:pt idx="598">
                  <c:v>-0.12689031188392538</c:v>
                </c:pt>
                <c:pt idx="599">
                  <c:v>5.0756124753570657E-2</c:v>
                </c:pt>
                <c:pt idx="600">
                  <c:v>0.12689031188392538</c:v>
                </c:pt>
                <c:pt idx="601">
                  <c:v>0.20302449901428013</c:v>
                </c:pt>
                <c:pt idx="602">
                  <c:v>-5.0756124753570657E-2</c:v>
                </c:pt>
                <c:pt idx="603">
                  <c:v>-5.0756124753570657E-2</c:v>
                </c:pt>
                <c:pt idx="604">
                  <c:v>0.27915868614463735</c:v>
                </c:pt>
                <c:pt idx="605">
                  <c:v>0.40604899802856276</c:v>
                </c:pt>
                <c:pt idx="606">
                  <c:v>0.27915868614463735</c:v>
                </c:pt>
                <c:pt idx="607">
                  <c:v>0.30453674852142398</c:v>
                </c:pt>
                <c:pt idx="608">
                  <c:v>0.12689031188392791</c:v>
                </c:pt>
                <c:pt idx="609">
                  <c:v>2.5378062376784073E-2</c:v>
                </c:pt>
                <c:pt idx="610">
                  <c:v>0.22840256139106671</c:v>
                </c:pt>
                <c:pt idx="611">
                  <c:v>0.20302449901428263</c:v>
                </c:pt>
                <c:pt idx="612">
                  <c:v>-0.10151224950714131</c:v>
                </c:pt>
                <c:pt idx="613">
                  <c:v>7.6134187130357245E-2</c:v>
                </c:pt>
                <c:pt idx="614">
                  <c:v>2.5378062376786584E-2</c:v>
                </c:pt>
                <c:pt idx="615">
                  <c:v>2.5378062376784073E-2</c:v>
                </c:pt>
                <c:pt idx="616">
                  <c:v>2.5378062376786584E-2</c:v>
                </c:pt>
                <c:pt idx="617">
                  <c:v>-0.17764643663749605</c:v>
                </c:pt>
                <c:pt idx="618">
                  <c:v>0.12689031188392538</c:v>
                </c:pt>
                <c:pt idx="619">
                  <c:v>0.40604899802856526</c:v>
                </c:pt>
                <c:pt idx="620">
                  <c:v>0.20302449901428263</c:v>
                </c:pt>
                <c:pt idx="621">
                  <c:v>0.10151224950714131</c:v>
                </c:pt>
                <c:pt idx="622">
                  <c:v>0.55831737228927469</c:v>
                </c:pt>
                <c:pt idx="623">
                  <c:v>0.53293930991248817</c:v>
                </c:pt>
                <c:pt idx="624">
                  <c:v>0.38067093565177867</c:v>
                </c:pt>
                <c:pt idx="625">
                  <c:v>0.17764643663749605</c:v>
                </c:pt>
                <c:pt idx="626">
                  <c:v>-2.5378062376786584E-2</c:v>
                </c:pt>
                <c:pt idx="627">
                  <c:v>7.6134187130354733E-2</c:v>
                </c:pt>
                <c:pt idx="628">
                  <c:v>0.32991481089820801</c:v>
                </c:pt>
                <c:pt idx="629">
                  <c:v>0.25378062376785077</c:v>
                </c:pt>
                <c:pt idx="630">
                  <c:v>0</c:v>
                </c:pt>
                <c:pt idx="631">
                  <c:v>-0.30453674852142143</c:v>
                </c:pt>
                <c:pt idx="632">
                  <c:v>7.6134187130354733E-2</c:v>
                </c:pt>
                <c:pt idx="633">
                  <c:v>0.53293930991248817</c:v>
                </c:pt>
                <c:pt idx="634">
                  <c:v>0.20302449901428263</c:v>
                </c:pt>
                <c:pt idx="635">
                  <c:v>-5.0756124753570657E-2</c:v>
                </c:pt>
                <c:pt idx="636">
                  <c:v>0.17764643663749605</c:v>
                </c:pt>
                <c:pt idx="637">
                  <c:v>0.38067093565177867</c:v>
                </c:pt>
                <c:pt idx="638">
                  <c:v>0.45680512278213342</c:v>
                </c:pt>
                <c:pt idx="639">
                  <c:v>0.27915868614463485</c:v>
                </c:pt>
                <c:pt idx="640">
                  <c:v>2.5378062376784073E-2</c:v>
                </c:pt>
                <c:pt idx="641">
                  <c:v>-0.22840256139106671</c:v>
                </c:pt>
                <c:pt idx="642">
                  <c:v>2.5378062376784073E-2</c:v>
                </c:pt>
                <c:pt idx="643">
                  <c:v>0.38067093565177867</c:v>
                </c:pt>
                <c:pt idx="644">
                  <c:v>0.53293930991248817</c:v>
                </c:pt>
                <c:pt idx="645">
                  <c:v>0.30453674852142143</c:v>
                </c:pt>
                <c:pt idx="646">
                  <c:v>7.6134187130357245E-2</c:v>
                </c:pt>
                <c:pt idx="647">
                  <c:v>-0.12689031188392538</c:v>
                </c:pt>
                <c:pt idx="648">
                  <c:v>-0.25378062376785077</c:v>
                </c:pt>
                <c:pt idx="649">
                  <c:v>-7.6134187130357245E-2</c:v>
                </c:pt>
                <c:pt idx="650">
                  <c:v>0.45680512278213342</c:v>
                </c:pt>
                <c:pt idx="651">
                  <c:v>0.73596380892677082</c:v>
                </c:pt>
                <c:pt idx="652">
                  <c:v>0.27915868614463735</c:v>
                </c:pt>
                <c:pt idx="653">
                  <c:v>-0.20302449901428013</c:v>
                </c:pt>
                <c:pt idx="654">
                  <c:v>-2.5378062376786584E-2</c:v>
                </c:pt>
                <c:pt idx="655">
                  <c:v>0</c:v>
                </c:pt>
                <c:pt idx="656">
                  <c:v>0</c:v>
                </c:pt>
                <c:pt idx="657">
                  <c:v>0.60907349704284286</c:v>
                </c:pt>
                <c:pt idx="658">
                  <c:v>0.38067093565177867</c:v>
                </c:pt>
                <c:pt idx="659">
                  <c:v>-0.12689031188392538</c:v>
                </c:pt>
                <c:pt idx="660">
                  <c:v>-0.15226837426071199</c:v>
                </c:pt>
                <c:pt idx="661">
                  <c:v>0.27915868614463735</c:v>
                </c:pt>
                <c:pt idx="662">
                  <c:v>0.32991481089820801</c:v>
                </c:pt>
                <c:pt idx="663">
                  <c:v>0.93898830794105093</c:v>
                </c:pt>
                <c:pt idx="664">
                  <c:v>0.53293930991249072</c:v>
                </c:pt>
                <c:pt idx="665">
                  <c:v>5.0756124753570657E-2</c:v>
                </c:pt>
                <c:pt idx="666">
                  <c:v>-0.38067093565177867</c:v>
                </c:pt>
                <c:pt idx="667">
                  <c:v>-0.27915868614463735</c:v>
                </c:pt>
                <c:pt idx="668">
                  <c:v>0.17764643663749605</c:v>
                </c:pt>
                <c:pt idx="669">
                  <c:v>0.83747605843391215</c:v>
                </c:pt>
                <c:pt idx="670">
                  <c:v>0.45680512278213342</c:v>
                </c:pt>
                <c:pt idx="671">
                  <c:v>-7.6134187130354733E-2</c:v>
                </c:pt>
                <c:pt idx="672">
                  <c:v>-0.50756124753570409</c:v>
                </c:pt>
                <c:pt idx="673">
                  <c:v>-0.20302449901428013</c:v>
                </c:pt>
                <c:pt idx="674">
                  <c:v>0.40604899802856276</c:v>
                </c:pt>
                <c:pt idx="675">
                  <c:v>0.81209799605712807</c:v>
                </c:pt>
                <c:pt idx="676">
                  <c:v>0.40604899802856276</c:v>
                </c:pt>
                <c:pt idx="677">
                  <c:v>0.45680512278213342</c:v>
                </c:pt>
                <c:pt idx="678">
                  <c:v>0.12689031188392538</c:v>
                </c:pt>
                <c:pt idx="679">
                  <c:v>-2.5378062376786584E-2</c:v>
                </c:pt>
                <c:pt idx="680">
                  <c:v>-0.25378062376785077</c:v>
                </c:pt>
                <c:pt idx="681">
                  <c:v>0</c:v>
                </c:pt>
                <c:pt idx="682">
                  <c:v>0.40604899802856276</c:v>
                </c:pt>
                <c:pt idx="683">
                  <c:v>0.27915868614463735</c:v>
                </c:pt>
                <c:pt idx="684">
                  <c:v>-0.32991481089820551</c:v>
                </c:pt>
                <c:pt idx="685">
                  <c:v>-0.43142706040534934</c:v>
                </c:pt>
                <c:pt idx="686">
                  <c:v>0.17764643663749605</c:v>
                </c:pt>
                <c:pt idx="687">
                  <c:v>0.88823218318748276</c:v>
                </c:pt>
                <c:pt idx="688">
                  <c:v>0.71058574654998419</c:v>
                </c:pt>
                <c:pt idx="689">
                  <c:v>0.25378062376785332</c:v>
                </c:pt>
                <c:pt idx="690">
                  <c:v>-0.45680512278213342</c:v>
                </c:pt>
                <c:pt idx="691">
                  <c:v>-0.40604899802856276</c:v>
                </c:pt>
                <c:pt idx="692">
                  <c:v>0.4821831851589175</c:v>
                </c:pt>
                <c:pt idx="693">
                  <c:v>1.0405005574481923</c:v>
                </c:pt>
                <c:pt idx="694">
                  <c:v>0.6852076841732001</c:v>
                </c:pt>
                <c:pt idx="695">
                  <c:v>0.20302449901428263</c:v>
                </c:pt>
                <c:pt idx="696">
                  <c:v>-5.0756124753570657E-2</c:v>
                </c:pt>
                <c:pt idx="697">
                  <c:v>0</c:v>
                </c:pt>
                <c:pt idx="698">
                  <c:v>5.0756124753570657E-2</c:v>
                </c:pt>
                <c:pt idx="699">
                  <c:v>0.20302449901428263</c:v>
                </c:pt>
                <c:pt idx="700">
                  <c:v>0.17764643663749605</c:v>
                </c:pt>
                <c:pt idx="701">
                  <c:v>-0.12689031188392538</c:v>
                </c:pt>
                <c:pt idx="702">
                  <c:v>-0.32991481089820801</c:v>
                </c:pt>
                <c:pt idx="703">
                  <c:v>0.22840256139106671</c:v>
                </c:pt>
                <c:pt idx="704">
                  <c:v>0.76134187130355491</c:v>
                </c:pt>
                <c:pt idx="705">
                  <c:v>0.78671993368034143</c:v>
                </c:pt>
                <c:pt idx="706">
                  <c:v>0.32991481089820801</c:v>
                </c:pt>
                <c:pt idx="707">
                  <c:v>-0.17764643663749857</c:v>
                </c:pt>
                <c:pt idx="708">
                  <c:v>-0.12689031188392538</c:v>
                </c:pt>
                <c:pt idx="709">
                  <c:v>0.22840256139106671</c:v>
                </c:pt>
                <c:pt idx="710">
                  <c:v>0.40604899802856276</c:v>
                </c:pt>
                <c:pt idx="711">
                  <c:v>0.30453674852142143</c:v>
                </c:pt>
                <c:pt idx="712">
                  <c:v>0.15226837426070947</c:v>
                </c:pt>
                <c:pt idx="713">
                  <c:v>-7.6134187130354733E-2</c:v>
                </c:pt>
                <c:pt idx="714">
                  <c:v>-0.12689031188392791</c:v>
                </c:pt>
                <c:pt idx="715">
                  <c:v>0</c:v>
                </c:pt>
                <c:pt idx="716">
                  <c:v>-0.17764643663749605</c:v>
                </c:pt>
                <c:pt idx="717">
                  <c:v>-0.10151224950714131</c:v>
                </c:pt>
                <c:pt idx="718">
                  <c:v>0.35529287327499209</c:v>
                </c:pt>
                <c:pt idx="719">
                  <c:v>0.38067093565177867</c:v>
                </c:pt>
                <c:pt idx="720">
                  <c:v>0.4821831851589175</c:v>
                </c:pt>
                <c:pt idx="721">
                  <c:v>0.60907349704284286</c:v>
                </c:pt>
                <c:pt idx="722">
                  <c:v>0.17764643663749605</c:v>
                </c:pt>
                <c:pt idx="723">
                  <c:v>-2.5378062376784073E-2</c:v>
                </c:pt>
                <c:pt idx="724">
                  <c:v>5.0756124753568145E-2</c:v>
                </c:pt>
                <c:pt idx="725">
                  <c:v>-0.17764643663749605</c:v>
                </c:pt>
                <c:pt idx="726">
                  <c:v>-0.1015122495071388</c:v>
                </c:pt>
                <c:pt idx="727">
                  <c:v>0.43142706040534684</c:v>
                </c:pt>
                <c:pt idx="728">
                  <c:v>0.30453674852142143</c:v>
                </c:pt>
                <c:pt idx="729">
                  <c:v>0.10151224950714131</c:v>
                </c:pt>
                <c:pt idx="730">
                  <c:v>0.10151224950714131</c:v>
                </c:pt>
                <c:pt idx="731">
                  <c:v>0.17764643663749605</c:v>
                </c:pt>
                <c:pt idx="732">
                  <c:v>0.15226837426071199</c:v>
                </c:pt>
                <c:pt idx="733">
                  <c:v>0.12689031188392538</c:v>
                </c:pt>
                <c:pt idx="734">
                  <c:v>0</c:v>
                </c:pt>
                <c:pt idx="735">
                  <c:v>-2.5378062376784073E-2</c:v>
                </c:pt>
                <c:pt idx="736">
                  <c:v>0.12689031188392538</c:v>
                </c:pt>
                <c:pt idx="737">
                  <c:v>0.25378062376785332</c:v>
                </c:pt>
                <c:pt idx="738">
                  <c:v>0.38067093565177618</c:v>
                </c:pt>
                <c:pt idx="739">
                  <c:v>0.35529287327499209</c:v>
                </c:pt>
                <c:pt idx="740">
                  <c:v>0.15226837426071199</c:v>
                </c:pt>
                <c:pt idx="741">
                  <c:v>-0.15226837426071199</c:v>
                </c:pt>
                <c:pt idx="742">
                  <c:v>-0.22840256139106671</c:v>
                </c:pt>
                <c:pt idx="743">
                  <c:v>-0.10151224950714131</c:v>
                </c:pt>
                <c:pt idx="744">
                  <c:v>7.6134187130354733E-2</c:v>
                </c:pt>
                <c:pt idx="745">
                  <c:v>0.27915868614463735</c:v>
                </c:pt>
                <c:pt idx="746">
                  <c:v>5.0756124753570657E-2</c:v>
                </c:pt>
                <c:pt idx="747">
                  <c:v>-0.32991481089820801</c:v>
                </c:pt>
                <c:pt idx="748">
                  <c:v>-0.22840256139106671</c:v>
                </c:pt>
                <c:pt idx="749">
                  <c:v>0.25378062376785077</c:v>
                </c:pt>
                <c:pt idx="750">
                  <c:v>0.98974443269462409</c:v>
                </c:pt>
                <c:pt idx="751">
                  <c:v>0.55831737228927469</c:v>
                </c:pt>
                <c:pt idx="752">
                  <c:v>-7.6134187130354733E-2</c:v>
                </c:pt>
                <c:pt idx="753">
                  <c:v>-0.6344515594196295</c:v>
                </c:pt>
                <c:pt idx="754">
                  <c:v>-0.50756124753570409</c:v>
                </c:pt>
                <c:pt idx="755">
                  <c:v>0.15226837426071199</c:v>
                </c:pt>
                <c:pt idx="756">
                  <c:v>0.58369543466605878</c:v>
                </c:pt>
                <c:pt idx="757">
                  <c:v>0.25378062376785332</c:v>
                </c:pt>
                <c:pt idx="758">
                  <c:v>0.10151224950714131</c:v>
                </c:pt>
                <c:pt idx="759">
                  <c:v>0</c:v>
                </c:pt>
                <c:pt idx="760">
                  <c:v>2.5378062376786584E-2</c:v>
                </c:pt>
                <c:pt idx="761">
                  <c:v>0.20302449901428013</c:v>
                </c:pt>
                <c:pt idx="762">
                  <c:v>0.10151224950714131</c:v>
                </c:pt>
                <c:pt idx="763">
                  <c:v>-0.12689031188392538</c:v>
                </c:pt>
                <c:pt idx="764">
                  <c:v>0.17764643663749605</c:v>
                </c:pt>
                <c:pt idx="765">
                  <c:v>0.45680512278213342</c:v>
                </c:pt>
                <c:pt idx="766">
                  <c:v>0.32991481089820801</c:v>
                </c:pt>
                <c:pt idx="767">
                  <c:v>0</c:v>
                </c:pt>
                <c:pt idx="768">
                  <c:v>-0.35529287327499209</c:v>
                </c:pt>
                <c:pt idx="769">
                  <c:v>-0.32991481089820551</c:v>
                </c:pt>
                <c:pt idx="770">
                  <c:v>0</c:v>
                </c:pt>
                <c:pt idx="771">
                  <c:v>2.5378062376784073E-2</c:v>
                </c:pt>
                <c:pt idx="772">
                  <c:v>0.25378062376785332</c:v>
                </c:pt>
                <c:pt idx="773">
                  <c:v>0.20302449901428263</c:v>
                </c:pt>
                <c:pt idx="774">
                  <c:v>-0.12689031188392791</c:v>
                </c:pt>
                <c:pt idx="775">
                  <c:v>-7.6134187130357245E-2</c:v>
                </c:pt>
                <c:pt idx="776">
                  <c:v>0.71058574654998419</c:v>
                </c:pt>
                <c:pt idx="777">
                  <c:v>0.58369543466605878</c:v>
                </c:pt>
                <c:pt idx="778">
                  <c:v>2.5378062376786584E-2</c:v>
                </c:pt>
                <c:pt idx="779">
                  <c:v>-0.20302449901428013</c:v>
                </c:pt>
                <c:pt idx="780">
                  <c:v>-0.20302449901428263</c:v>
                </c:pt>
                <c:pt idx="781">
                  <c:v>7.6134187130357245E-2</c:v>
                </c:pt>
                <c:pt idx="782">
                  <c:v>0.22840256139106671</c:v>
                </c:pt>
                <c:pt idx="783">
                  <c:v>-0.10151224950714131</c:v>
                </c:pt>
                <c:pt idx="784">
                  <c:v>-0.17764643663749605</c:v>
                </c:pt>
                <c:pt idx="785">
                  <c:v>-0.32991481089820801</c:v>
                </c:pt>
                <c:pt idx="786">
                  <c:v>-0.12689031188392538</c:v>
                </c:pt>
                <c:pt idx="787">
                  <c:v>0.20302449901428013</c:v>
                </c:pt>
                <c:pt idx="788">
                  <c:v>0.10151224950714131</c:v>
                </c:pt>
                <c:pt idx="789">
                  <c:v>0.17764643663749857</c:v>
                </c:pt>
                <c:pt idx="790">
                  <c:v>0.40604899802856276</c:v>
                </c:pt>
                <c:pt idx="791">
                  <c:v>0.27915868614463485</c:v>
                </c:pt>
                <c:pt idx="792">
                  <c:v>0.10151224950714131</c:v>
                </c:pt>
                <c:pt idx="793">
                  <c:v>-7.6134187130357245E-2</c:v>
                </c:pt>
                <c:pt idx="794">
                  <c:v>0.15226837426071199</c:v>
                </c:pt>
                <c:pt idx="795">
                  <c:v>2.5378062376784073E-2</c:v>
                </c:pt>
                <c:pt idx="796">
                  <c:v>0.12689031188392538</c:v>
                </c:pt>
                <c:pt idx="797">
                  <c:v>0.12689031188392538</c:v>
                </c:pt>
                <c:pt idx="798">
                  <c:v>0.15226837426071199</c:v>
                </c:pt>
                <c:pt idx="799">
                  <c:v>7.6134187130357245E-2</c:v>
                </c:pt>
                <c:pt idx="800">
                  <c:v>-0.17764643663749605</c:v>
                </c:pt>
                <c:pt idx="801">
                  <c:v>-0.22840256139106671</c:v>
                </c:pt>
                <c:pt idx="802">
                  <c:v>-0.32991481089820801</c:v>
                </c:pt>
                <c:pt idx="803">
                  <c:v>-0.25378062376785077</c:v>
                </c:pt>
                <c:pt idx="804">
                  <c:v>2.5378062376786584E-2</c:v>
                </c:pt>
                <c:pt idx="805">
                  <c:v>0.35529287327499209</c:v>
                </c:pt>
                <c:pt idx="806">
                  <c:v>0.20302449901428263</c:v>
                </c:pt>
                <c:pt idx="807">
                  <c:v>-2.5378062376784073E-2</c:v>
                </c:pt>
                <c:pt idx="808">
                  <c:v>0.22840256139106671</c:v>
                </c:pt>
                <c:pt idx="809">
                  <c:v>0.20302449901428013</c:v>
                </c:pt>
                <c:pt idx="810">
                  <c:v>0.15226837426071199</c:v>
                </c:pt>
                <c:pt idx="811">
                  <c:v>2.5378062376786584E-2</c:v>
                </c:pt>
                <c:pt idx="812">
                  <c:v>-2.5378062376784073E-2</c:v>
                </c:pt>
                <c:pt idx="813">
                  <c:v>-0.1015122495071388</c:v>
                </c:pt>
                <c:pt idx="814">
                  <c:v>-0.27915868614463735</c:v>
                </c:pt>
                <c:pt idx="815">
                  <c:v>-0.30453674852142398</c:v>
                </c:pt>
                <c:pt idx="816">
                  <c:v>2.5378062376784073E-2</c:v>
                </c:pt>
                <c:pt idx="817">
                  <c:v>7.6134187130354733E-2</c:v>
                </c:pt>
                <c:pt idx="818">
                  <c:v>-0.25378062376785332</c:v>
                </c:pt>
                <c:pt idx="819">
                  <c:v>-0.15226837426071199</c:v>
                </c:pt>
                <c:pt idx="820">
                  <c:v>0.1015122495071388</c:v>
                </c:pt>
                <c:pt idx="821">
                  <c:v>5.0756124753570657E-2</c:v>
                </c:pt>
                <c:pt idx="822">
                  <c:v>0</c:v>
                </c:pt>
                <c:pt idx="823">
                  <c:v>-5.0756124753570657E-2</c:v>
                </c:pt>
                <c:pt idx="824">
                  <c:v>-0.22840256139106671</c:v>
                </c:pt>
                <c:pt idx="825">
                  <c:v>-0.15226837426071199</c:v>
                </c:pt>
                <c:pt idx="826">
                  <c:v>7.6134187130354733E-2</c:v>
                </c:pt>
                <c:pt idx="827">
                  <c:v>2.5378062376786584E-2</c:v>
                </c:pt>
                <c:pt idx="828">
                  <c:v>-0.22840256139106671</c:v>
                </c:pt>
                <c:pt idx="829">
                  <c:v>-0.22840256139106671</c:v>
                </c:pt>
                <c:pt idx="830">
                  <c:v>5.0756124753568145E-2</c:v>
                </c:pt>
                <c:pt idx="831">
                  <c:v>0</c:v>
                </c:pt>
                <c:pt idx="832">
                  <c:v>0.12689031188392538</c:v>
                </c:pt>
                <c:pt idx="833">
                  <c:v>0.48218318515892</c:v>
                </c:pt>
                <c:pt idx="834">
                  <c:v>-5.0756124753570657E-2</c:v>
                </c:pt>
                <c:pt idx="835">
                  <c:v>-0.15226837426071199</c:v>
                </c:pt>
                <c:pt idx="836">
                  <c:v>-5.0756124753570657E-2</c:v>
                </c:pt>
                <c:pt idx="837">
                  <c:v>0.10151224950714131</c:v>
                </c:pt>
                <c:pt idx="838">
                  <c:v>0.22840256139106671</c:v>
                </c:pt>
                <c:pt idx="839">
                  <c:v>0.1015122495071388</c:v>
                </c:pt>
                <c:pt idx="840">
                  <c:v>-0.43142706040534934</c:v>
                </c:pt>
                <c:pt idx="841">
                  <c:v>-5.0756124753570657E-2</c:v>
                </c:pt>
                <c:pt idx="842">
                  <c:v>0.15226837426071199</c:v>
                </c:pt>
                <c:pt idx="843">
                  <c:v>-0.27915868614463735</c:v>
                </c:pt>
                <c:pt idx="844">
                  <c:v>-0.45680512278213342</c:v>
                </c:pt>
                <c:pt idx="845">
                  <c:v>0.20302449901428263</c:v>
                </c:pt>
                <c:pt idx="846">
                  <c:v>0.38067093565177867</c:v>
                </c:pt>
                <c:pt idx="847">
                  <c:v>0.43142706040534934</c:v>
                </c:pt>
                <c:pt idx="848">
                  <c:v>0.50756124753570409</c:v>
                </c:pt>
                <c:pt idx="849">
                  <c:v>-0.22840256139106671</c:v>
                </c:pt>
                <c:pt idx="850">
                  <c:v>-0.58369543466605878</c:v>
                </c:pt>
                <c:pt idx="851">
                  <c:v>0</c:v>
                </c:pt>
                <c:pt idx="852">
                  <c:v>0.32991481089820801</c:v>
                </c:pt>
                <c:pt idx="853">
                  <c:v>0.15226837426070947</c:v>
                </c:pt>
                <c:pt idx="854">
                  <c:v>0.27915868614463735</c:v>
                </c:pt>
                <c:pt idx="855">
                  <c:v>7.6134187130357245E-2</c:v>
                </c:pt>
                <c:pt idx="856">
                  <c:v>-0.45680512278213342</c:v>
                </c:pt>
                <c:pt idx="857">
                  <c:v>-0.35529287327499209</c:v>
                </c:pt>
                <c:pt idx="858">
                  <c:v>-0.20302449901428263</c:v>
                </c:pt>
                <c:pt idx="859">
                  <c:v>-0.15226837426071199</c:v>
                </c:pt>
                <c:pt idx="860">
                  <c:v>0.20302449901428263</c:v>
                </c:pt>
                <c:pt idx="861">
                  <c:v>0.10151224950714131</c:v>
                </c:pt>
                <c:pt idx="862">
                  <c:v>-0.1015122495071388</c:v>
                </c:pt>
                <c:pt idx="863">
                  <c:v>0.32991481089820551</c:v>
                </c:pt>
                <c:pt idx="864">
                  <c:v>0.6852076841732001</c:v>
                </c:pt>
                <c:pt idx="865">
                  <c:v>0.17764643663749605</c:v>
                </c:pt>
                <c:pt idx="866">
                  <c:v>-7.6134187130354733E-2</c:v>
                </c:pt>
                <c:pt idx="867">
                  <c:v>-0.55831737228927469</c:v>
                </c:pt>
                <c:pt idx="868">
                  <c:v>-0.35529287327499465</c:v>
                </c:pt>
                <c:pt idx="869">
                  <c:v>-0.17764643663749605</c:v>
                </c:pt>
                <c:pt idx="870">
                  <c:v>0.32991481089820551</c:v>
                </c:pt>
                <c:pt idx="871">
                  <c:v>0.12689031188392791</c:v>
                </c:pt>
                <c:pt idx="872">
                  <c:v>0.15226837426071199</c:v>
                </c:pt>
                <c:pt idx="873">
                  <c:v>-7.6134187130357245E-2</c:v>
                </c:pt>
                <c:pt idx="874">
                  <c:v>-5.0756124753570657E-2</c:v>
                </c:pt>
                <c:pt idx="875">
                  <c:v>0.17764643663749605</c:v>
                </c:pt>
                <c:pt idx="876">
                  <c:v>0.53293930991248817</c:v>
                </c:pt>
                <c:pt idx="877">
                  <c:v>0.40604899802856526</c:v>
                </c:pt>
                <c:pt idx="878">
                  <c:v>0.15226837426070947</c:v>
                </c:pt>
                <c:pt idx="879">
                  <c:v>-0.27915868614463735</c:v>
                </c:pt>
                <c:pt idx="880">
                  <c:v>-0.17764643663749605</c:v>
                </c:pt>
                <c:pt idx="881">
                  <c:v>5.0756124753570657E-2</c:v>
                </c:pt>
                <c:pt idx="882">
                  <c:v>0.53293930991248817</c:v>
                </c:pt>
                <c:pt idx="883">
                  <c:v>0.25378062376785332</c:v>
                </c:pt>
                <c:pt idx="884">
                  <c:v>-0.17764643663749605</c:v>
                </c:pt>
                <c:pt idx="885">
                  <c:v>-0.40604899802856276</c:v>
                </c:pt>
                <c:pt idx="886">
                  <c:v>-0.48218318515892</c:v>
                </c:pt>
                <c:pt idx="887">
                  <c:v>-0.17764643663749605</c:v>
                </c:pt>
                <c:pt idx="888">
                  <c:v>0.30453674852142143</c:v>
                </c:pt>
                <c:pt idx="889">
                  <c:v>0.30453674852142143</c:v>
                </c:pt>
                <c:pt idx="890">
                  <c:v>-2.5378062376784073E-2</c:v>
                </c:pt>
                <c:pt idx="891">
                  <c:v>-0.22840256139106671</c:v>
                </c:pt>
                <c:pt idx="892">
                  <c:v>0.10151224950714131</c:v>
                </c:pt>
                <c:pt idx="893">
                  <c:v>0.55831737228927469</c:v>
                </c:pt>
                <c:pt idx="894">
                  <c:v>0.43142706040534934</c:v>
                </c:pt>
                <c:pt idx="895">
                  <c:v>5.0756124753570657E-2</c:v>
                </c:pt>
                <c:pt idx="896">
                  <c:v>-5.0756124753570657E-2</c:v>
                </c:pt>
                <c:pt idx="897">
                  <c:v>-0.22840256139106671</c:v>
                </c:pt>
                <c:pt idx="898">
                  <c:v>-5.0756124753570657E-2</c:v>
                </c:pt>
                <c:pt idx="899">
                  <c:v>0.40604899802856276</c:v>
                </c:pt>
                <c:pt idx="900">
                  <c:v>0.4821831851589175</c:v>
                </c:pt>
                <c:pt idx="901">
                  <c:v>-2.5378062376784073E-2</c:v>
                </c:pt>
                <c:pt idx="902">
                  <c:v>-0.43142706040534934</c:v>
                </c:pt>
                <c:pt idx="903">
                  <c:v>0.27915868614463735</c:v>
                </c:pt>
                <c:pt idx="904">
                  <c:v>0.25378062376785077</c:v>
                </c:pt>
                <c:pt idx="905">
                  <c:v>0.20302449901428263</c:v>
                </c:pt>
                <c:pt idx="906">
                  <c:v>0.50756124753570409</c:v>
                </c:pt>
                <c:pt idx="907">
                  <c:v>0.38067093565177867</c:v>
                </c:pt>
                <c:pt idx="908">
                  <c:v>5.0756124753570657E-2</c:v>
                </c:pt>
                <c:pt idx="909">
                  <c:v>-0.10151224950714131</c:v>
                </c:pt>
                <c:pt idx="910">
                  <c:v>-0.35529287327499209</c:v>
                </c:pt>
                <c:pt idx="911">
                  <c:v>-0.53293930991248817</c:v>
                </c:pt>
                <c:pt idx="912">
                  <c:v>-0.27915868614463485</c:v>
                </c:pt>
                <c:pt idx="913">
                  <c:v>-7.6134187130354733E-2</c:v>
                </c:pt>
                <c:pt idx="914">
                  <c:v>0.15226837426071199</c:v>
                </c:pt>
                <c:pt idx="915">
                  <c:v>0.17764643663749605</c:v>
                </c:pt>
                <c:pt idx="916">
                  <c:v>0.25378062376785332</c:v>
                </c:pt>
                <c:pt idx="917">
                  <c:v>0.50756124753570409</c:v>
                </c:pt>
                <c:pt idx="918">
                  <c:v>0.58369543466605878</c:v>
                </c:pt>
                <c:pt idx="919">
                  <c:v>0.20302449901428013</c:v>
                </c:pt>
                <c:pt idx="920">
                  <c:v>0.12689031188392538</c:v>
                </c:pt>
                <c:pt idx="921">
                  <c:v>-0.12689031188392538</c:v>
                </c:pt>
                <c:pt idx="922">
                  <c:v>-5.0756124753570657E-2</c:v>
                </c:pt>
                <c:pt idx="923">
                  <c:v>-0.10151224950714131</c:v>
                </c:pt>
                <c:pt idx="924">
                  <c:v>0.22840256139106671</c:v>
                </c:pt>
                <c:pt idx="925">
                  <c:v>0.55831737228927469</c:v>
                </c:pt>
                <c:pt idx="926">
                  <c:v>0.15226837426071199</c:v>
                </c:pt>
                <c:pt idx="927">
                  <c:v>-7.6134187130354733E-2</c:v>
                </c:pt>
                <c:pt idx="928">
                  <c:v>-0.48218318515892</c:v>
                </c:pt>
                <c:pt idx="929">
                  <c:v>-0.48218318515892</c:v>
                </c:pt>
                <c:pt idx="930">
                  <c:v>0.15226837426071199</c:v>
                </c:pt>
                <c:pt idx="931">
                  <c:v>0.71058574654998674</c:v>
                </c:pt>
                <c:pt idx="932">
                  <c:v>0.45680512278213342</c:v>
                </c:pt>
                <c:pt idx="933">
                  <c:v>-0.22840256139106671</c:v>
                </c:pt>
                <c:pt idx="934">
                  <c:v>-0.25378062376785077</c:v>
                </c:pt>
                <c:pt idx="935">
                  <c:v>-5.0756124753570657E-2</c:v>
                </c:pt>
                <c:pt idx="936">
                  <c:v>0.40604899802856276</c:v>
                </c:pt>
                <c:pt idx="937">
                  <c:v>0.55831737228927469</c:v>
                </c:pt>
                <c:pt idx="938">
                  <c:v>0.30453674852142398</c:v>
                </c:pt>
                <c:pt idx="939">
                  <c:v>-0.10151224950714131</c:v>
                </c:pt>
                <c:pt idx="940">
                  <c:v>-0.35529287327499465</c:v>
                </c:pt>
                <c:pt idx="941">
                  <c:v>-0.40604899802856276</c:v>
                </c:pt>
                <c:pt idx="942">
                  <c:v>-0.12689031188392538</c:v>
                </c:pt>
                <c:pt idx="943">
                  <c:v>2.5378062376786584E-2</c:v>
                </c:pt>
                <c:pt idx="944">
                  <c:v>0.32991481089820801</c:v>
                </c:pt>
                <c:pt idx="945">
                  <c:v>0.40604899802856276</c:v>
                </c:pt>
                <c:pt idx="946">
                  <c:v>0.15226837426070947</c:v>
                </c:pt>
                <c:pt idx="947">
                  <c:v>-0.1015122495071388</c:v>
                </c:pt>
                <c:pt idx="948">
                  <c:v>0.15226837426071199</c:v>
                </c:pt>
                <c:pt idx="949">
                  <c:v>-2.5378062376784073E-2</c:v>
                </c:pt>
                <c:pt idx="950">
                  <c:v>-0.17764643663749605</c:v>
                </c:pt>
                <c:pt idx="951">
                  <c:v>0.12689031188392538</c:v>
                </c:pt>
                <c:pt idx="952">
                  <c:v>0.45680512278213342</c:v>
                </c:pt>
                <c:pt idx="953">
                  <c:v>0.35529287327499209</c:v>
                </c:pt>
                <c:pt idx="954">
                  <c:v>0.22840256139106671</c:v>
                </c:pt>
                <c:pt idx="955">
                  <c:v>-7.6134187130357245E-2</c:v>
                </c:pt>
                <c:pt idx="956">
                  <c:v>-0.27915868614463735</c:v>
                </c:pt>
                <c:pt idx="957">
                  <c:v>-5.0756124753570657E-2</c:v>
                </c:pt>
                <c:pt idx="958">
                  <c:v>2.5378062376784073E-2</c:v>
                </c:pt>
                <c:pt idx="959">
                  <c:v>5.0756124753570657E-2</c:v>
                </c:pt>
                <c:pt idx="960">
                  <c:v>0.25378062376785332</c:v>
                </c:pt>
                <c:pt idx="961">
                  <c:v>0.25378062376785332</c:v>
                </c:pt>
                <c:pt idx="962">
                  <c:v>0.20302449901428013</c:v>
                </c:pt>
                <c:pt idx="963">
                  <c:v>0.22840256139106671</c:v>
                </c:pt>
                <c:pt idx="964">
                  <c:v>2.5378062376786584E-2</c:v>
                </c:pt>
                <c:pt idx="965">
                  <c:v>-0.12689031188392538</c:v>
                </c:pt>
                <c:pt idx="966">
                  <c:v>-2.5378062376786584E-2</c:v>
                </c:pt>
                <c:pt idx="967">
                  <c:v>0.12689031188392538</c:v>
                </c:pt>
                <c:pt idx="968">
                  <c:v>0</c:v>
                </c:pt>
                <c:pt idx="969">
                  <c:v>-0.15226837426071199</c:v>
                </c:pt>
                <c:pt idx="970">
                  <c:v>0.22840256139106671</c:v>
                </c:pt>
                <c:pt idx="971">
                  <c:v>-7.6134187130357245E-2</c:v>
                </c:pt>
                <c:pt idx="972">
                  <c:v>-0.17764643663749605</c:v>
                </c:pt>
                <c:pt idx="973">
                  <c:v>0.12689031188392538</c:v>
                </c:pt>
                <c:pt idx="974">
                  <c:v>0.38067093565177867</c:v>
                </c:pt>
                <c:pt idx="975">
                  <c:v>0.50756124753570153</c:v>
                </c:pt>
                <c:pt idx="976">
                  <c:v>0.25378062376785332</c:v>
                </c:pt>
                <c:pt idx="977">
                  <c:v>-0.45680512278213342</c:v>
                </c:pt>
                <c:pt idx="978">
                  <c:v>-0.27915868614463485</c:v>
                </c:pt>
                <c:pt idx="979">
                  <c:v>0.17764643663749605</c:v>
                </c:pt>
                <c:pt idx="980">
                  <c:v>0.53293930991248817</c:v>
                </c:pt>
                <c:pt idx="981">
                  <c:v>0.50756124753570409</c:v>
                </c:pt>
                <c:pt idx="982">
                  <c:v>0.12689031188392538</c:v>
                </c:pt>
                <c:pt idx="983">
                  <c:v>-0.12689031188392538</c:v>
                </c:pt>
                <c:pt idx="984">
                  <c:v>-0.20302449901428013</c:v>
                </c:pt>
                <c:pt idx="985">
                  <c:v>-2.5378062376784073E-2</c:v>
                </c:pt>
                <c:pt idx="986">
                  <c:v>2.5378062376786584E-2</c:v>
                </c:pt>
                <c:pt idx="987">
                  <c:v>0.12689031188392538</c:v>
                </c:pt>
                <c:pt idx="988">
                  <c:v>0.20302449901428013</c:v>
                </c:pt>
                <c:pt idx="989">
                  <c:v>0.32991481089820801</c:v>
                </c:pt>
                <c:pt idx="990">
                  <c:v>0.25378062376785077</c:v>
                </c:pt>
                <c:pt idx="991">
                  <c:v>7.6134187130357245E-2</c:v>
                </c:pt>
                <c:pt idx="992">
                  <c:v>-7.6134187130354733E-2</c:v>
                </c:pt>
                <c:pt idx="993">
                  <c:v>-2.5378062376784073E-2</c:v>
                </c:pt>
                <c:pt idx="994">
                  <c:v>0.12689031188392538</c:v>
                </c:pt>
                <c:pt idx="995">
                  <c:v>0</c:v>
                </c:pt>
                <c:pt idx="996">
                  <c:v>-7.6134187130354733E-2</c:v>
                </c:pt>
                <c:pt idx="997">
                  <c:v>0.32991481089820551</c:v>
                </c:pt>
                <c:pt idx="998">
                  <c:v>-0.22840256139106671</c:v>
                </c:pt>
                <c:pt idx="999">
                  <c:v>5.0756124753570657E-2</c:v>
                </c:pt>
                <c:pt idx="1000">
                  <c:v>0.32991481089820801</c:v>
                </c:pt>
                <c:pt idx="1001">
                  <c:v>0.27915868614463485</c:v>
                </c:pt>
                <c:pt idx="1002">
                  <c:v>7.6134187130357245E-2</c:v>
                </c:pt>
                <c:pt idx="1003">
                  <c:v>0.1015122495071388</c:v>
                </c:pt>
                <c:pt idx="1004">
                  <c:v>-0.1015122495071388</c:v>
                </c:pt>
                <c:pt idx="1005">
                  <c:v>0.10151224950714131</c:v>
                </c:pt>
                <c:pt idx="1006">
                  <c:v>0.25378062376785332</c:v>
                </c:pt>
                <c:pt idx="1007">
                  <c:v>0.25378062376785077</c:v>
                </c:pt>
                <c:pt idx="1008">
                  <c:v>7.6134187130354733E-2</c:v>
                </c:pt>
                <c:pt idx="1009">
                  <c:v>-0.17764643663749605</c:v>
                </c:pt>
                <c:pt idx="1010">
                  <c:v>-0.1015122495071388</c:v>
                </c:pt>
                <c:pt idx="1011">
                  <c:v>0.10151224950714131</c:v>
                </c:pt>
                <c:pt idx="1012">
                  <c:v>0.22840256139106671</c:v>
                </c:pt>
                <c:pt idx="1013">
                  <c:v>-2.5378062376784073E-2</c:v>
                </c:pt>
                <c:pt idx="1014">
                  <c:v>0.15226837426070947</c:v>
                </c:pt>
                <c:pt idx="1015">
                  <c:v>0.25378062376785332</c:v>
                </c:pt>
                <c:pt idx="1016">
                  <c:v>0.30453674852142398</c:v>
                </c:pt>
                <c:pt idx="1017">
                  <c:v>0.43142706040534684</c:v>
                </c:pt>
                <c:pt idx="1018">
                  <c:v>0.15226837426071199</c:v>
                </c:pt>
                <c:pt idx="1019">
                  <c:v>-7.6134187130354733E-2</c:v>
                </c:pt>
                <c:pt idx="1020">
                  <c:v>-0.12689031188392791</c:v>
                </c:pt>
                <c:pt idx="1021">
                  <c:v>-2.5378062376784073E-2</c:v>
                </c:pt>
                <c:pt idx="1022">
                  <c:v>7.6134187130354733E-2</c:v>
                </c:pt>
                <c:pt idx="1023">
                  <c:v>0.20302449901428263</c:v>
                </c:pt>
                <c:pt idx="1024">
                  <c:v>0.20302449901428013</c:v>
                </c:pt>
                <c:pt idx="1025">
                  <c:v>-0.15226837426071199</c:v>
                </c:pt>
                <c:pt idx="1026">
                  <c:v>-0.15226837426071199</c:v>
                </c:pt>
                <c:pt idx="1027">
                  <c:v>0</c:v>
                </c:pt>
                <c:pt idx="1028">
                  <c:v>0.25378062376785077</c:v>
                </c:pt>
                <c:pt idx="1029">
                  <c:v>0.20302449901428263</c:v>
                </c:pt>
                <c:pt idx="1030">
                  <c:v>0.25378062376785332</c:v>
                </c:pt>
                <c:pt idx="1031">
                  <c:v>0.25378062376785077</c:v>
                </c:pt>
                <c:pt idx="1032">
                  <c:v>5.0756124753570657E-2</c:v>
                </c:pt>
                <c:pt idx="1033">
                  <c:v>5.0756124753570657E-2</c:v>
                </c:pt>
                <c:pt idx="1034">
                  <c:v>0.27915868614463735</c:v>
                </c:pt>
                <c:pt idx="1035">
                  <c:v>0.17764643663749857</c:v>
                </c:pt>
                <c:pt idx="1036">
                  <c:v>2.5378062376784073E-2</c:v>
                </c:pt>
                <c:pt idx="1037">
                  <c:v>-5.0756124753570657E-2</c:v>
                </c:pt>
                <c:pt idx="1038">
                  <c:v>-0.1015122495071388</c:v>
                </c:pt>
                <c:pt idx="1039">
                  <c:v>-7.6134187130357245E-2</c:v>
                </c:pt>
                <c:pt idx="1040">
                  <c:v>2.5378062376786584E-2</c:v>
                </c:pt>
                <c:pt idx="1041">
                  <c:v>0.15226837426071199</c:v>
                </c:pt>
                <c:pt idx="1042">
                  <c:v>0.22840256139106671</c:v>
                </c:pt>
                <c:pt idx="1043">
                  <c:v>0.1015122495071388</c:v>
                </c:pt>
                <c:pt idx="1044">
                  <c:v>0.27915868614463485</c:v>
                </c:pt>
                <c:pt idx="1045">
                  <c:v>0.32991481089820551</c:v>
                </c:pt>
                <c:pt idx="1046">
                  <c:v>0.10151224950714131</c:v>
                </c:pt>
                <c:pt idx="1047">
                  <c:v>0</c:v>
                </c:pt>
                <c:pt idx="1048">
                  <c:v>0.15226837426071199</c:v>
                </c:pt>
                <c:pt idx="1049">
                  <c:v>0.10151224950714131</c:v>
                </c:pt>
                <c:pt idx="1050">
                  <c:v>7.6134187130354733E-2</c:v>
                </c:pt>
                <c:pt idx="1051">
                  <c:v>0.12689031188392538</c:v>
                </c:pt>
                <c:pt idx="1052">
                  <c:v>-0.15226837426071199</c:v>
                </c:pt>
                <c:pt idx="1053">
                  <c:v>-0.25378062376785332</c:v>
                </c:pt>
                <c:pt idx="1054">
                  <c:v>-0.12689031188392538</c:v>
                </c:pt>
                <c:pt idx="1055">
                  <c:v>7.6134187130357245E-2</c:v>
                </c:pt>
                <c:pt idx="1056">
                  <c:v>0.20302449901428263</c:v>
                </c:pt>
                <c:pt idx="1057">
                  <c:v>0.35529287327499465</c:v>
                </c:pt>
                <c:pt idx="1058">
                  <c:v>0.25378062376785332</c:v>
                </c:pt>
                <c:pt idx="1059">
                  <c:v>0.17764643663749605</c:v>
                </c:pt>
                <c:pt idx="1060">
                  <c:v>-2.5378062376786584E-2</c:v>
                </c:pt>
                <c:pt idx="1061">
                  <c:v>-2.5378062376786584E-2</c:v>
                </c:pt>
                <c:pt idx="1062">
                  <c:v>0.12689031188392538</c:v>
                </c:pt>
                <c:pt idx="1063">
                  <c:v>0.22840256139106671</c:v>
                </c:pt>
                <c:pt idx="1064">
                  <c:v>0.20302449901428013</c:v>
                </c:pt>
                <c:pt idx="1065">
                  <c:v>0.10151224950714131</c:v>
                </c:pt>
                <c:pt idx="1066">
                  <c:v>-0.12689031188392538</c:v>
                </c:pt>
                <c:pt idx="1067">
                  <c:v>-0.17764643663749857</c:v>
                </c:pt>
                <c:pt idx="1068">
                  <c:v>0.10151224950714131</c:v>
                </c:pt>
                <c:pt idx="1069">
                  <c:v>0.10151224950714131</c:v>
                </c:pt>
                <c:pt idx="1070">
                  <c:v>0.1015122495071388</c:v>
                </c:pt>
                <c:pt idx="1071">
                  <c:v>0.22840256139106671</c:v>
                </c:pt>
                <c:pt idx="1072">
                  <c:v>0.22840256139106671</c:v>
                </c:pt>
                <c:pt idx="1073">
                  <c:v>0.27915868614463735</c:v>
                </c:pt>
                <c:pt idx="1074">
                  <c:v>0</c:v>
                </c:pt>
                <c:pt idx="1075">
                  <c:v>-0.10151224950714131</c:v>
                </c:pt>
                <c:pt idx="1076">
                  <c:v>0.20302449901428263</c:v>
                </c:pt>
                <c:pt idx="1077">
                  <c:v>0.38067093565177867</c:v>
                </c:pt>
                <c:pt idx="1078">
                  <c:v>-0.15226837426071199</c:v>
                </c:pt>
                <c:pt idx="1079">
                  <c:v>-7.6134187130354733E-2</c:v>
                </c:pt>
                <c:pt idx="1080">
                  <c:v>0</c:v>
                </c:pt>
                <c:pt idx="1081">
                  <c:v>-5.0756124753570657E-2</c:v>
                </c:pt>
                <c:pt idx="1082">
                  <c:v>0.30453674852142143</c:v>
                </c:pt>
                <c:pt idx="1083">
                  <c:v>0.30453674852142143</c:v>
                </c:pt>
                <c:pt idx="1084">
                  <c:v>-5.0756124753570657E-2</c:v>
                </c:pt>
                <c:pt idx="1085">
                  <c:v>-0.20302449901428013</c:v>
                </c:pt>
                <c:pt idx="1086">
                  <c:v>5.0756124753570657E-2</c:v>
                </c:pt>
                <c:pt idx="1087">
                  <c:v>0.25378062376785332</c:v>
                </c:pt>
                <c:pt idx="1088">
                  <c:v>0.32991481089820551</c:v>
                </c:pt>
                <c:pt idx="1089">
                  <c:v>0.15226837426071199</c:v>
                </c:pt>
                <c:pt idx="1090">
                  <c:v>-2.5378062376784073E-2</c:v>
                </c:pt>
                <c:pt idx="1091">
                  <c:v>-7.6134187130354733E-2</c:v>
                </c:pt>
                <c:pt idx="1092">
                  <c:v>-0.15226837426071199</c:v>
                </c:pt>
                <c:pt idx="1093">
                  <c:v>-0.1015122495071388</c:v>
                </c:pt>
                <c:pt idx="1094">
                  <c:v>-0.12689031188392538</c:v>
                </c:pt>
                <c:pt idx="1095">
                  <c:v>0.22840256139106671</c:v>
                </c:pt>
                <c:pt idx="1096">
                  <c:v>0.15226837426071199</c:v>
                </c:pt>
                <c:pt idx="1097">
                  <c:v>-2.5378062376784073E-2</c:v>
                </c:pt>
                <c:pt idx="1098">
                  <c:v>0.22840256139106671</c:v>
                </c:pt>
                <c:pt idx="1099">
                  <c:v>0.32991481089820801</c:v>
                </c:pt>
                <c:pt idx="1100">
                  <c:v>0.12689031188392538</c:v>
                </c:pt>
                <c:pt idx="1101">
                  <c:v>0.30453674852142143</c:v>
                </c:pt>
                <c:pt idx="1102">
                  <c:v>-0.15226837426071199</c:v>
                </c:pt>
                <c:pt idx="1103">
                  <c:v>-0.48218318515892</c:v>
                </c:pt>
                <c:pt idx="1104">
                  <c:v>0</c:v>
                </c:pt>
                <c:pt idx="1105">
                  <c:v>0.43142706040534684</c:v>
                </c:pt>
                <c:pt idx="1106">
                  <c:v>0</c:v>
                </c:pt>
                <c:pt idx="1107">
                  <c:v>0.17764643663749605</c:v>
                </c:pt>
                <c:pt idx="1108">
                  <c:v>0.17764643663749605</c:v>
                </c:pt>
                <c:pt idx="1109">
                  <c:v>-0.27915868614463735</c:v>
                </c:pt>
                <c:pt idx="1110">
                  <c:v>-0.22840256139106671</c:v>
                </c:pt>
                <c:pt idx="1111">
                  <c:v>0.22840256139106671</c:v>
                </c:pt>
                <c:pt idx="1112">
                  <c:v>0.30453674852142143</c:v>
                </c:pt>
                <c:pt idx="1113">
                  <c:v>0.32991481089820551</c:v>
                </c:pt>
                <c:pt idx="1114">
                  <c:v>0.12689031188392791</c:v>
                </c:pt>
                <c:pt idx="1115">
                  <c:v>-5.0756124753570657E-2</c:v>
                </c:pt>
                <c:pt idx="1116">
                  <c:v>-0.15226837426071199</c:v>
                </c:pt>
                <c:pt idx="1117">
                  <c:v>-0.22840256139106671</c:v>
                </c:pt>
                <c:pt idx="1118">
                  <c:v>0</c:v>
                </c:pt>
                <c:pt idx="1119">
                  <c:v>0.15226837426071199</c:v>
                </c:pt>
                <c:pt idx="1120">
                  <c:v>0.10151224950714131</c:v>
                </c:pt>
                <c:pt idx="1121">
                  <c:v>0.30453674852142143</c:v>
                </c:pt>
                <c:pt idx="1122">
                  <c:v>0.10151224950714131</c:v>
                </c:pt>
                <c:pt idx="1123">
                  <c:v>0</c:v>
                </c:pt>
                <c:pt idx="1124">
                  <c:v>-0.20302449901428013</c:v>
                </c:pt>
                <c:pt idx="1125">
                  <c:v>-7.6134187130357245E-2</c:v>
                </c:pt>
                <c:pt idx="1126">
                  <c:v>-2.5378062376786584E-2</c:v>
                </c:pt>
                <c:pt idx="1127">
                  <c:v>0.30453674852142143</c:v>
                </c:pt>
                <c:pt idx="1128">
                  <c:v>0.27915868614463735</c:v>
                </c:pt>
                <c:pt idx="1129">
                  <c:v>0.10151224950714131</c:v>
                </c:pt>
                <c:pt idx="1130">
                  <c:v>0.15226837426070947</c:v>
                </c:pt>
                <c:pt idx="1131">
                  <c:v>-5.0756124753568145E-2</c:v>
                </c:pt>
                <c:pt idx="1132">
                  <c:v>0</c:v>
                </c:pt>
                <c:pt idx="1133">
                  <c:v>7.6134187130354733E-2</c:v>
                </c:pt>
                <c:pt idx="1134">
                  <c:v>-2.5378062376784073E-2</c:v>
                </c:pt>
                <c:pt idx="1135">
                  <c:v>-0.32991481089820801</c:v>
                </c:pt>
                <c:pt idx="1136">
                  <c:v>-0.32991481089820801</c:v>
                </c:pt>
                <c:pt idx="1137">
                  <c:v>0.12689031188392538</c:v>
                </c:pt>
                <c:pt idx="1138">
                  <c:v>0.45680512278213342</c:v>
                </c:pt>
                <c:pt idx="1139">
                  <c:v>0.45680512278213342</c:v>
                </c:pt>
                <c:pt idx="1140">
                  <c:v>0.1015122495071388</c:v>
                </c:pt>
                <c:pt idx="1141">
                  <c:v>0</c:v>
                </c:pt>
                <c:pt idx="1142">
                  <c:v>-0.50756124753570153</c:v>
                </c:pt>
                <c:pt idx="1143">
                  <c:v>-0.35529287327499209</c:v>
                </c:pt>
                <c:pt idx="1144">
                  <c:v>0.17764643663749605</c:v>
                </c:pt>
                <c:pt idx="1145">
                  <c:v>0.22840256139106671</c:v>
                </c:pt>
                <c:pt idx="1146">
                  <c:v>0.32991481089820551</c:v>
                </c:pt>
                <c:pt idx="1147">
                  <c:v>-5.0756124753570657E-2</c:v>
                </c:pt>
                <c:pt idx="1148">
                  <c:v>-0.25378062376785077</c:v>
                </c:pt>
                <c:pt idx="1149">
                  <c:v>-0.27915868614463735</c:v>
                </c:pt>
                <c:pt idx="1150">
                  <c:v>-2.5378062376786584E-2</c:v>
                </c:pt>
                <c:pt idx="1151">
                  <c:v>0.27915868614463735</c:v>
                </c:pt>
                <c:pt idx="1152">
                  <c:v>0.15226837426071199</c:v>
                </c:pt>
                <c:pt idx="1153">
                  <c:v>0.15226837426070947</c:v>
                </c:pt>
                <c:pt idx="1154">
                  <c:v>-5.0756124753570657E-2</c:v>
                </c:pt>
                <c:pt idx="1155">
                  <c:v>5.0756124753568145E-2</c:v>
                </c:pt>
                <c:pt idx="1156">
                  <c:v>5.0756124753568145E-2</c:v>
                </c:pt>
                <c:pt idx="1157">
                  <c:v>-5.0756124753570657E-2</c:v>
                </c:pt>
                <c:pt idx="1158">
                  <c:v>-0.12689031188392791</c:v>
                </c:pt>
                <c:pt idx="1159">
                  <c:v>-0.17764643663749605</c:v>
                </c:pt>
                <c:pt idx="1160">
                  <c:v>-2.5378062376784073E-2</c:v>
                </c:pt>
                <c:pt idx="1161">
                  <c:v>2.5378062376786584E-2</c:v>
                </c:pt>
                <c:pt idx="1162">
                  <c:v>0.10151224950714131</c:v>
                </c:pt>
                <c:pt idx="1163">
                  <c:v>-0.10151224950714131</c:v>
                </c:pt>
                <c:pt idx="1164">
                  <c:v>-5.0756124753570657E-2</c:v>
                </c:pt>
                <c:pt idx="1165">
                  <c:v>-5.0756124753568145E-2</c:v>
                </c:pt>
                <c:pt idx="1166">
                  <c:v>0</c:v>
                </c:pt>
                <c:pt idx="1167">
                  <c:v>0.15226837426070947</c:v>
                </c:pt>
                <c:pt idx="1168">
                  <c:v>0.15226837426071199</c:v>
                </c:pt>
                <c:pt idx="1169">
                  <c:v>0.12689031188392538</c:v>
                </c:pt>
                <c:pt idx="1170">
                  <c:v>0.12689031188392538</c:v>
                </c:pt>
                <c:pt idx="1171">
                  <c:v>-0.20302449901428013</c:v>
                </c:pt>
                <c:pt idx="1172">
                  <c:v>0.12689031188392791</c:v>
                </c:pt>
                <c:pt idx="1173">
                  <c:v>0.30453674852142143</c:v>
                </c:pt>
                <c:pt idx="1174">
                  <c:v>2.5378062376784073E-2</c:v>
                </c:pt>
                <c:pt idx="1175">
                  <c:v>-0.27915868614463735</c:v>
                </c:pt>
                <c:pt idx="1176">
                  <c:v>-0.32991481089820801</c:v>
                </c:pt>
                <c:pt idx="1177">
                  <c:v>-0.45680512278213342</c:v>
                </c:pt>
                <c:pt idx="1178">
                  <c:v>0.15226837426071199</c:v>
                </c:pt>
                <c:pt idx="1179">
                  <c:v>0.58369543466605878</c:v>
                </c:pt>
                <c:pt idx="1180">
                  <c:v>0.22840256139106671</c:v>
                </c:pt>
                <c:pt idx="1181">
                  <c:v>-5.0756124753570657E-2</c:v>
                </c:pt>
                <c:pt idx="1182">
                  <c:v>5.0756124753570657E-2</c:v>
                </c:pt>
                <c:pt idx="1183">
                  <c:v>0.15226837426070947</c:v>
                </c:pt>
                <c:pt idx="1184">
                  <c:v>0.10151224950714131</c:v>
                </c:pt>
                <c:pt idx="1185">
                  <c:v>-0.15226837426071199</c:v>
                </c:pt>
                <c:pt idx="1186">
                  <c:v>-0.20302449901428013</c:v>
                </c:pt>
                <c:pt idx="1187">
                  <c:v>-0.15226837426070947</c:v>
                </c:pt>
                <c:pt idx="1188">
                  <c:v>-7.6134187130354733E-2</c:v>
                </c:pt>
                <c:pt idx="1189">
                  <c:v>-2.5378062376786584E-2</c:v>
                </c:pt>
                <c:pt idx="1190">
                  <c:v>-5.0756124753570657E-2</c:v>
                </c:pt>
                <c:pt idx="1191">
                  <c:v>-0.17764643663749605</c:v>
                </c:pt>
                <c:pt idx="1192">
                  <c:v>-0.15226837426070947</c:v>
                </c:pt>
                <c:pt idx="1193">
                  <c:v>2.5378062376784073E-2</c:v>
                </c:pt>
                <c:pt idx="1194">
                  <c:v>0.25378062376785077</c:v>
                </c:pt>
                <c:pt idx="1195">
                  <c:v>0.30453674852142143</c:v>
                </c:pt>
                <c:pt idx="1196">
                  <c:v>0.30453674852142398</c:v>
                </c:pt>
                <c:pt idx="1197">
                  <c:v>-2.5378062376786584E-2</c:v>
                </c:pt>
                <c:pt idx="1198">
                  <c:v>-0.22840256139106671</c:v>
                </c:pt>
                <c:pt idx="1199">
                  <c:v>-0.17764643663749605</c:v>
                </c:pt>
                <c:pt idx="1200">
                  <c:v>5.0756124753570657E-2</c:v>
                </c:pt>
                <c:pt idx="1201">
                  <c:v>7.6134187130354733E-2</c:v>
                </c:pt>
                <c:pt idx="1202">
                  <c:v>5.0756124753570657E-2</c:v>
                </c:pt>
                <c:pt idx="1203">
                  <c:v>-0.10151224950714131</c:v>
                </c:pt>
                <c:pt idx="1204">
                  <c:v>-0.27915868614463735</c:v>
                </c:pt>
                <c:pt idx="1205">
                  <c:v>0</c:v>
                </c:pt>
                <c:pt idx="1206">
                  <c:v>0.20302449901428263</c:v>
                </c:pt>
                <c:pt idx="1207">
                  <c:v>0.10151224950714131</c:v>
                </c:pt>
                <c:pt idx="1208">
                  <c:v>-7.6134187130354733E-2</c:v>
                </c:pt>
                <c:pt idx="1209">
                  <c:v>5.0756124753570657E-2</c:v>
                </c:pt>
                <c:pt idx="1210">
                  <c:v>0.1015122495071388</c:v>
                </c:pt>
                <c:pt idx="1211">
                  <c:v>0.17764643663749605</c:v>
                </c:pt>
                <c:pt idx="1212">
                  <c:v>0.15226837426070947</c:v>
                </c:pt>
                <c:pt idx="1213">
                  <c:v>-7.6134187130354733E-2</c:v>
                </c:pt>
                <c:pt idx="1214">
                  <c:v>-0.15226837426071199</c:v>
                </c:pt>
                <c:pt idx="1215">
                  <c:v>-2.5378062376784073E-2</c:v>
                </c:pt>
                <c:pt idx="1216">
                  <c:v>-5.0756124753570657E-2</c:v>
                </c:pt>
                <c:pt idx="1217">
                  <c:v>-0.12689031188392538</c:v>
                </c:pt>
                <c:pt idx="1218">
                  <c:v>-0.17764643663749857</c:v>
                </c:pt>
                <c:pt idx="1219">
                  <c:v>5.0756124753568145E-2</c:v>
                </c:pt>
                <c:pt idx="1220">
                  <c:v>0.15226837426071199</c:v>
                </c:pt>
                <c:pt idx="1221">
                  <c:v>-2.5378062376784073E-2</c:v>
                </c:pt>
                <c:pt idx="1222">
                  <c:v>-0.22840256139106671</c:v>
                </c:pt>
                <c:pt idx="1223">
                  <c:v>2.5378062376784073E-2</c:v>
                </c:pt>
                <c:pt idx="1224">
                  <c:v>0.27915868614463735</c:v>
                </c:pt>
                <c:pt idx="1225">
                  <c:v>0.17764643663749857</c:v>
                </c:pt>
                <c:pt idx="1226">
                  <c:v>2.5378062376784073E-2</c:v>
                </c:pt>
                <c:pt idx="1227">
                  <c:v>-5.0756124753570657E-2</c:v>
                </c:pt>
                <c:pt idx="1228">
                  <c:v>5.0756124753570657E-2</c:v>
                </c:pt>
                <c:pt idx="1229">
                  <c:v>0.32991481089820551</c:v>
                </c:pt>
                <c:pt idx="1230">
                  <c:v>0.15226837426070947</c:v>
                </c:pt>
                <c:pt idx="1231">
                  <c:v>-0.27915868614463735</c:v>
                </c:pt>
                <c:pt idx="1232">
                  <c:v>-0.43142706040534934</c:v>
                </c:pt>
                <c:pt idx="1233">
                  <c:v>-0.12689031188392538</c:v>
                </c:pt>
                <c:pt idx="1234">
                  <c:v>0.25378062376785077</c:v>
                </c:pt>
                <c:pt idx="1235">
                  <c:v>0.25378062376785077</c:v>
                </c:pt>
                <c:pt idx="1236">
                  <c:v>0.10151224950714131</c:v>
                </c:pt>
                <c:pt idx="1237">
                  <c:v>5.0756124753570657E-2</c:v>
                </c:pt>
                <c:pt idx="1238">
                  <c:v>0</c:v>
                </c:pt>
                <c:pt idx="1239">
                  <c:v>-7.6134187130354733E-2</c:v>
                </c:pt>
                <c:pt idx="1240">
                  <c:v>0.12689031188392791</c:v>
                </c:pt>
                <c:pt idx="1241">
                  <c:v>5.0756124753570657E-2</c:v>
                </c:pt>
                <c:pt idx="1242">
                  <c:v>-0.10151224950714131</c:v>
                </c:pt>
                <c:pt idx="1243">
                  <c:v>2.5378062376786584E-2</c:v>
                </c:pt>
                <c:pt idx="1244">
                  <c:v>5.0756124753570657E-2</c:v>
                </c:pt>
                <c:pt idx="1245">
                  <c:v>-0.22840256139106671</c:v>
                </c:pt>
                <c:pt idx="1246">
                  <c:v>-0.32991481089820551</c:v>
                </c:pt>
                <c:pt idx="1247">
                  <c:v>-7.6134187130357245E-2</c:v>
                </c:pt>
                <c:pt idx="1248">
                  <c:v>0.15226837426070947</c:v>
                </c:pt>
                <c:pt idx="1249">
                  <c:v>0.22840256139106671</c:v>
                </c:pt>
                <c:pt idx="1250">
                  <c:v>0.12689031188392791</c:v>
                </c:pt>
                <c:pt idx="1251">
                  <c:v>0</c:v>
                </c:pt>
                <c:pt idx="1252">
                  <c:v>0</c:v>
                </c:pt>
                <c:pt idx="1253">
                  <c:v>2.5378062376786584E-2</c:v>
                </c:pt>
                <c:pt idx="1254">
                  <c:v>0</c:v>
                </c:pt>
                <c:pt idx="1255">
                  <c:v>-2.5378062376786584E-2</c:v>
                </c:pt>
                <c:pt idx="1256">
                  <c:v>-5.0756124753570657E-2</c:v>
                </c:pt>
                <c:pt idx="1257">
                  <c:v>0</c:v>
                </c:pt>
                <c:pt idx="1258">
                  <c:v>-0.15226837426070947</c:v>
                </c:pt>
                <c:pt idx="1259">
                  <c:v>-0.32991481089820801</c:v>
                </c:pt>
                <c:pt idx="1260">
                  <c:v>-0.17764643663749605</c:v>
                </c:pt>
                <c:pt idx="1261">
                  <c:v>0.12689031188392538</c:v>
                </c:pt>
                <c:pt idx="1262">
                  <c:v>0.32991481089820801</c:v>
                </c:pt>
                <c:pt idx="1263">
                  <c:v>0.27915868614463735</c:v>
                </c:pt>
                <c:pt idx="1264">
                  <c:v>0.25378062376785332</c:v>
                </c:pt>
                <c:pt idx="1265">
                  <c:v>0.22840256139106671</c:v>
                </c:pt>
                <c:pt idx="1266">
                  <c:v>0.10151224950714131</c:v>
                </c:pt>
                <c:pt idx="1267">
                  <c:v>5.0756124753570657E-2</c:v>
                </c:pt>
                <c:pt idx="1268">
                  <c:v>-7.6134187130354733E-2</c:v>
                </c:pt>
                <c:pt idx="1269">
                  <c:v>-0.32991481089820801</c:v>
                </c:pt>
                <c:pt idx="1270">
                  <c:v>-0.15226837426071199</c:v>
                </c:pt>
                <c:pt idx="1271">
                  <c:v>-0.1015122495071388</c:v>
                </c:pt>
                <c:pt idx="1272">
                  <c:v>-5.0756124753570657E-2</c:v>
                </c:pt>
                <c:pt idx="1273">
                  <c:v>2.5378062376786584E-2</c:v>
                </c:pt>
                <c:pt idx="1274">
                  <c:v>0.17764643663749605</c:v>
                </c:pt>
                <c:pt idx="1275">
                  <c:v>7.6134187130357245E-2</c:v>
                </c:pt>
                <c:pt idx="1276">
                  <c:v>0.22840256139106671</c:v>
                </c:pt>
                <c:pt idx="1277">
                  <c:v>0.25378062376785077</c:v>
                </c:pt>
                <c:pt idx="1278">
                  <c:v>5.0756124753570657E-2</c:v>
                </c:pt>
                <c:pt idx="1279">
                  <c:v>0.12689031188392791</c:v>
                </c:pt>
                <c:pt idx="1280">
                  <c:v>-5.0756124753570657E-2</c:v>
                </c:pt>
                <c:pt idx="1281">
                  <c:v>-0.17764643663749605</c:v>
                </c:pt>
                <c:pt idx="1282">
                  <c:v>-0.15226837426071199</c:v>
                </c:pt>
                <c:pt idx="1283">
                  <c:v>-2.5378062376784073E-2</c:v>
                </c:pt>
                <c:pt idx="1284">
                  <c:v>0.17764643663749605</c:v>
                </c:pt>
                <c:pt idx="1285">
                  <c:v>5.0756124753570657E-2</c:v>
                </c:pt>
                <c:pt idx="1286">
                  <c:v>-0.45680512278213342</c:v>
                </c:pt>
                <c:pt idx="1287">
                  <c:v>-0.45680512278213342</c:v>
                </c:pt>
                <c:pt idx="1288">
                  <c:v>0.17764643663749605</c:v>
                </c:pt>
                <c:pt idx="1289">
                  <c:v>0.35529287327499209</c:v>
                </c:pt>
                <c:pt idx="1290">
                  <c:v>0.38067093565177867</c:v>
                </c:pt>
                <c:pt idx="1291">
                  <c:v>0.30453674852142143</c:v>
                </c:pt>
                <c:pt idx="1292">
                  <c:v>-7.6134187130357245E-2</c:v>
                </c:pt>
                <c:pt idx="1293">
                  <c:v>-0.12689031188392538</c:v>
                </c:pt>
                <c:pt idx="1294">
                  <c:v>-2.5378062376786584E-2</c:v>
                </c:pt>
                <c:pt idx="1295">
                  <c:v>0.1015122495071388</c:v>
                </c:pt>
                <c:pt idx="1296">
                  <c:v>0</c:v>
                </c:pt>
                <c:pt idx="1297">
                  <c:v>7.6134187130354733E-2</c:v>
                </c:pt>
                <c:pt idx="1298">
                  <c:v>0.25378062376785077</c:v>
                </c:pt>
                <c:pt idx="1299">
                  <c:v>5.0756124753570657E-2</c:v>
                </c:pt>
                <c:pt idx="1300">
                  <c:v>-0.27915868614463485</c:v>
                </c:pt>
                <c:pt idx="1301">
                  <c:v>-0.40604899802856526</c:v>
                </c:pt>
                <c:pt idx="1302">
                  <c:v>-7.6134187130357245E-2</c:v>
                </c:pt>
                <c:pt idx="1303">
                  <c:v>5.0756124753568145E-2</c:v>
                </c:pt>
                <c:pt idx="1304">
                  <c:v>0.17764643663749605</c:v>
                </c:pt>
                <c:pt idx="1305">
                  <c:v>0.10151224950714131</c:v>
                </c:pt>
                <c:pt idx="1306">
                  <c:v>-5.0756124753568145E-2</c:v>
                </c:pt>
                <c:pt idx="1307">
                  <c:v>-7.6134187130354733E-2</c:v>
                </c:pt>
                <c:pt idx="1308">
                  <c:v>0.25378062376785077</c:v>
                </c:pt>
                <c:pt idx="1309">
                  <c:v>0.27915868614463735</c:v>
                </c:pt>
                <c:pt idx="1310">
                  <c:v>-5.0756124753570657E-2</c:v>
                </c:pt>
                <c:pt idx="1311">
                  <c:v>-7.6134187130354733E-2</c:v>
                </c:pt>
                <c:pt idx="1312">
                  <c:v>-0.12689031188392538</c:v>
                </c:pt>
                <c:pt idx="1313">
                  <c:v>-0.10151224950714131</c:v>
                </c:pt>
                <c:pt idx="1314">
                  <c:v>-0.15226837426071199</c:v>
                </c:pt>
                <c:pt idx="1315">
                  <c:v>-0.12689031188392791</c:v>
                </c:pt>
                <c:pt idx="1316">
                  <c:v>0.10151224950714131</c:v>
                </c:pt>
                <c:pt idx="1317">
                  <c:v>0.12689031188392538</c:v>
                </c:pt>
                <c:pt idx="1318">
                  <c:v>5.0756124753570657E-2</c:v>
                </c:pt>
                <c:pt idx="1319">
                  <c:v>0.12689031188392538</c:v>
                </c:pt>
                <c:pt idx="1320">
                  <c:v>7.6134187130354733E-2</c:v>
                </c:pt>
                <c:pt idx="1321">
                  <c:v>0.27915868614463485</c:v>
                </c:pt>
                <c:pt idx="1322">
                  <c:v>0.27915868614463735</c:v>
                </c:pt>
                <c:pt idx="1323">
                  <c:v>-0.15226837426071199</c:v>
                </c:pt>
                <c:pt idx="1324">
                  <c:v>-0.48218318515892</c:v>
                </c:pt>
                <c:pt idx="1325">
                  <c:v>5.0756124753570657E-2</c:v>
                </c:pt>
                <c:pt idx="1326">
                  <c:v>0.22840256139106671</c:v>
                </c:pt>
                <c:pt idx="1327">
                  <c:v>2.5378062376784073E-2</c:v>
                </c:pt>
                <c:pt idx="1328">
                  <c:v>-0.15226837426071199</c:v>
                </c:pt>
                <c:pt idx="1329">
                  <c:v>-0.15226837426071199</c:v>
                </c:pt>
                <c:pt idx="1330">
                  <c:v>-0.30453674852142143</c:v>
                </c:pt>
                <c:pt idx="1331">
                  <c:v>-5.0756124753570657E-2</c:v>
                </c:pt>
                <c:pt idx="1332">
                  <c:v>0.30453674852142398</c:v>
                </c:pt>
                <c:pt idx="1333">
                  <c:v>0.32991481089820801</c:v>
                </c:pt>
                <c:pt idx="1334">
                  <c:v>0.20302449901428263</c:v>
                </c:pt>
                <c:pt idx="1335">
                  <c:v>0.1015122495071388</c:v>
                </c:pt>
                <c:pt idx="1336">
                  <c:v>0.10151224950714131</c:v>
                </c:pt>
                <c:pt idx="1337">
                  <c:v>-0.25378062376785077</c:v>
                </c:pt>
                <c:pt idx="1338">
                  <c:v>-0.48218318515892</c:v>
                </c:pt>
                <c:pt idx="1339">
                  <c:v>0</c:v>
                </c:pt>
                <c:pt idx="1340">
                  <c:v>7.6134187130357245E-2</c:v>
                </c:pt>
                <c:pt idx="1341">
                  <c:v>-0.12689031188392538</c:v>
                </c:pt>
                <c:pt idx="1342">
                  <c:v>5.0756124753570657E-2</c:v>
                </c:pt>
                <c:pt idx="1343">
                  <c:v>-0.15226837426071199</c:v>
                </c:pt>
                <c:pt idx="1344">
                  <c:v>-0.12689031188392538</c:v>
                </c:pt>
                <c:pt idx="1345">
                  <c:v>0.25378062376785077</c:v>
                </c:pt>
                <c:pt idx="1346">
                  <c:v>0.35529287327499465</c:v>
                </c:pt>
                <c:pt idx="1347">
                  <c:v>7.6134187130354733E-2</c:v>
                </c:pt>
                <c:pt idx="1348">
                  <c:v>0</c:v>
                </c:pt>
                <c:pt idx="1349">
                  <c:v>-5.0756124753570657E-2</c:v>
                </c:pt>
                <c:pt idx="1350">
                  <c:v>7.6134187130357245E-2</c:v>
                </c:pt>
                <c:pt idx="1351">
                  <c:v>2.5378062376786584E-2</c:v>
                </c:pt>
                <c:pt idx="1352">
                  <c:v>0.12689031188392538</c:v>
                </c:pt>
                <c:pt idx="1353">
                  <c:v>0.10151224950714131</c:v>
                </c:pt>
                <c:pt idx="1354">
                  <c:v>-0.27915868614463735</c:v>
                </c:pt>
                <c:pt idx="1355">
                  <c:v>-0.27915868614463735</c:v>
                </c:pt>
                <c:pt idx="1356">
                  <c:v>0</c:v>
                </c:pt>
                <c:pt idx="1357">
                  <c:v>0.12689031188392538</c:v>
                </c:pt>
                <c:pt idx="1358">
                  <c:v>5.0756124753570657E-2</c:v>
                </c:pt>
                <c:pt idx="1359">
                  <c:v>-5.0756124753570657E-2</c:v>
                </c:pt>
                <c:pt idx="1360">
                  <c:v>-5.0756124753570657E-2</c:v>
                </c:pt>
                <c:pt idx="1361">
                  <c:v>0.30453674852142398</c:v>
                </c:pt>
                <c:pt idx="1362">
                  <c:v>0.32991481089820801</c:v>
                </c:pt>
                <c:pt idx="1363">
                  <c:v>-5.0756124753570657E-2</c:v>
                </c:pt>
                <c:pt idx="1364">
                  <c:v>-0.17764643663749605</c:v>
                </c:pt>
                <c:pt idx="1365">
                  <c:v>-0.17764643663749605</c:v>
                </c:pt>
                <c:pt idx="1366">
                  <c:v>2.5378062376786584E-2</c:v>
                </c:pt>
                <c:pt idx="1367">
                  <c:v>0.35529287327499209</c:v>
                </c:pt>
                <c:pt idx="1368">
                  <c:v>-2.5378062376786584E-2</c:v>
                </c:pt>
                <c:pt idx="1369">
                  <c:v>-0.53293930991249072</c:v>
                </c:pt>
                <c:pt idx="1370">
                  <c:v>-0.50756124753570409</c:v>
                </c:pt>
                <c:pt idx="1371">
                  <c:v>-2.5378062376784073E-2</c:v>
                </c:pt>
                <c:pt idx="1372">
                  <c:v>0.4821831851589175</c:v>
                </c:pt>
                <c:pt idx="1373">
                  <c:v>0.55831737228927469</c:v>
                </c:pt>
                <c:pt idx="1374">
                  <c:v>0.22840256139106671</c:v>
                </c:pt>
                <c:pt idx="1375">
                  <c:v>2.5378062376786584E-2</c:v>
                </c:pt>
                <c:pt idx="1376">
                  <c:v>5.0756124753570657E-2</c:v>
                </c:pt>
                <c:pt idx="1377">
                  <c:v>-0.10151224950714131</c:v>
                </c:pt>
                <c:pt idx="1378">
                  <c:v>0</c:v>
                </c:pt>
                <c:pt idx="1379">
                  <c:v>-0.1015122495071388</c:v>
                </c:pt>
                <c:pt idx="1380">
                  <c:v>-0.17764643663749605</c:v>
                </c:pt>
                <c:pt idx="1381">
                  <c:v>0</c:v>
                </c:pt>
                <c:pt idx="1382">
                  <c:v>-5.0756124753570657E-2</c:v>
                </c:pt>
                <c:pt idx="1383">
                  <c:v>-0.15226837426070947</c:v>
                </c:pt>
                <c:pt idx="1384">
                  <c:v>-2.5378062376786584E-2</c:v>
                </c:pt>
                <c:pt idx="1385">
                  <c:v>0.15226837426071199</c:v>
                </c:pt>
                <c:pt idx="1386">
                  <c:v>0.10151224950714131</c:v>
                </c:pt>
                <c:pt idx="1387">
                  <c:v>7.6134187130354733E-2</c:v>
                </c:pt>
                <c:pt idx="1388">
                  <c:v>2.5378062376786584E-2</c:v>
                </c:pt>
                <c:pt idx="1389">
                  <c:v>7.6134187130354733E-2</c:v>
                </c:pt>
                <c:pt idx="1390">
                  <c:v>0.10151224950714131</c:v>
                </c:pt>
                <c:pt idx="1391">
                  <c:v>7.6134187130357245E-2</c:v>
                </c:pt>
                <c:pt idx="1392">
                  <c:v>5.0756124753570657E-2</c:v>
                </c:pt>
                <c:pt idx="1393">
                  <c:v>-0.17764643663749605</c:v>
                </c:pt>
                <c:pt idx="1394">
                  <c:v>-5.0756124753570657E-2</c:v>
                </c:pt>
                <c:pt idx="1395">
                  <c:v>7.6134187130357245E-2</c:v>
                </c:pt>
                <c:pt idx="1396">
                  <c:v>-7.6134187130354733E-2</c:v>
                </c:pt>
                <c:pt idx="1397">
                  <c:v>-0.17764643663749605</c:v>
                </c:pt>
                <c:pt idx="1398">
                  <c:v>0</c:v>
                </c:pt>
                <c:pt idx="1399">
                  <c:v>-5.0756124753570657E-2</c:v>
                </c:pt>
                <c:pt idx="1400">
                  <c:v>0</c:v>
                </c:pt>
                <c:pt idx="1401">
                  <c:v>0.17764643663749605</c:v>
                </c:pt>
                <c:pt idx="1402">
                  <c:v>-5.0756124753570657E-2</c:v>
                </c:pt>
                <c:pt idx="1403">
                  <c:v>-7.6134187130357245E-2</c:v>
                </c:pt>
                <c:pt idx="1404">
                  <c:v>0.10151224950714131</c:v>
                </c:pt>
                <c:pt idx="1405">
                  <c:v>0.17764643663749605</c:v>
                </c:pt>
                <c:pt idx="1406">
                  <c:v>0.22840256139106671</c:v>
                </c:pt>
                <c:pt idx="1407">
                  <c:v>0.10151224950714131</c:v>
                </c:pt>
                <c:pt idx="1408">
                  <c:v>-2.5378062376784073E-2</c:v>
                </c:pt>
                <c:pt idx="1409">
                  <c:v>-2.5378062376784073E-2</c:v>
                </c:pt>
                <c:pt idx="1410">
                  <c:v>-0.22840256139106671</c:v>
                </c:pt>
                <c:pt idx="1411">
                  <c:v>-0.25378062376785077</c:v>
                </c:pt>
                <c:pt idx="1412">
                  <c:v>-5.0756124753570657E-2</c:v>
                </c:pt>
                <c:pt idx="1413">
                  <c:v>-0.12689031188392538</c:v>
                </c:pt>
                <c:pt idx="1414">
                  <c:v>5.0756124753570657E-2</c:v>
                </c:pt>
                <c:pt idx="1415">
                  <c:v>0.32991481089820801</c:v>
                </c:pt>
                <c:pt idx="1416">
                  <c:v>0.20302449901428263</c:v>
                </c:pt>
                <c:pt idx="1417">
                  <c:v>-7.6134187130354733E-2</c:v>
                </c:pt>
                <c:pt idx="1418">
                  <c:v>-0.15226837426071199</c:v>
                </c:pt>
                <c:pt idx="1419">
                  <c:v>-0.25378062376785332</c:v>
                </c:pt>
                <c:pt idx="1420">
                  <c:v>7.6134187130357245E-2</c:v>
                </c:pt>
                <c:pt idx="1421">
                  <c:v>0.35529287327499465</c:v>
                </c:pt>
                <c:pt idx="1422">
                  <c:v>0.15226837426071199</c:v>
                </c:pt>
                <c:pt idx="1423">
                  <c:v>-0.10151224950714131</c:v>
                </c:pt>
                <c:pt idx="1424">
                  <c:v>-0.30453674852142143</c:v>
                </c:pt>
                <c:pt idx="1425">
                  <c:v>-0.20302449901428263</c:v>
                </c:pt>
                <c:pt idx="1426">
                  <c:v>0</c:v>
                </c:pt>
                <c:pt idx="1427">
                  <c:v>5.0756124753570657E-2</c:v>
                </c:pt>
                <c:pt idx="1428">
                  <c:v>2.5378062376786584E-2</c:v>
                </c:pt>
                <c:pt idx="1429">
                  <c:v>2.5378062376784073E-2</c:v>
                </c:pt>
                <c:pt idx="1430">
                  <c:v>5.0756124753570657E-2</c:v>
                </c:pt>
                <c:pt idx="1431">
                  <c:v>-7.6134187130354733E-2</c:v>
                </c:pt>
                <c:pt idx="1432">
                  <c:v>-0.25378062376785077</c:v>
                </c:pt>
                <c:pt idx="1433">
                  <c:v>-0.35529287327499209</c:v>
                </c:pt>
                <c:pt idx="1434">
                  <c:v>-0.32991481089820551</c:v>
                </c:pt>
                <c:pt idx="1435">
                  <c:v>-2.5378062376786584E-2</c:v>
                </c:pt>
                <c:pt idx="1436">
                  <c:v>-7.6134187130354733E-2</c:v>
                </c:pt>
                <c:pt idx="1437">
                  <c:v>-0.17764643663749605</c:v>
                </c:pt>
                <c:pt idx="1438">
                  <c:v>-0.12689031188392538</c:v>
                </c:pt>
                <c:pt idx="1439">
                  <c:v>0</c:v>
                </c:pt>
                <c:pt idx="1440">
                  <c:v>-2.5378062376784073E-2</c:v>
                </c:pt>
                <c:pt idx="1441">
                  <c:v>-5.0756124753570657E-2</c:v>
                </c:pt>
                <c:pt idx="1442">
                  <c:v>7.6134187130354733E-2</c:v>
                </c:pt>
                <c:pt idx="1443">
                  <c:v>0</c:v>
                </c:pt>
                <c:pt idx="1444">
                  <c:v>-0.10151224950714131</c:v>
                </c:pt>
                <c:pt idx="1445">
                  <c:v>-0.22840256139106671</c:v>
                </c:pt>
                <c:pt idx="1446">
                  <c:v>-0.30453674852142398</c:v>
                </c:pt>
                <c:pt idx="1447">
                  <c:v>-0.45680512278213342</c:v>
                </c:pt>
                <c:pt idx="1448">
                  <c:v>-0.27915868614463735</c:v>
                </c:pt>
                <c:pt idx="1449">
                  <c:v>-0.1015122495071388</c:v>
                </c:pt>
                <c:pt idx="1450">
                  <c:v>-0.22840256139106671</c:v>
                </c:pt>
                <c:pt idx="1451">
                  <c:v>-0.30453674852142143</c:v>
                </c:pt>
                <c:pt idx="1452">
                  <c:v>-0.12689031188392538</c:v>
                </c:pt>
                <c:pt idx="1453">
                  <c:v>0.22840256139106671</c:v>
                </c:pt>
                <c:pt idx="1454">
                  <c:v>0.27915868614463735</c:v>
                </c:pt>
                <c:pt idx="1455">
                  <c:v>0.15226837426070947</c:v>
                </c:pt>
                <c:pt idx="1456">
                  <c:v>-0.20302449901428263</c:v>
                </c:pt>
                <c:pt idx="1457">
                  <c:v>-0.45680512278213342</c:v>
                </c:pt>
                <c:pt idx="1458">
                  <c:v>-0.27915868614463485</c:v>
                </c:pt>
                <c:pt idx="1459">
                  <c:v>-0.10151224950714131</c:v>
                </c:pt>
                <c:pt idx="1460">
                  <c:v>2.5378062376784073E-2</c:v>
                </c:pt>
                <c:pt idx="1461">
                  <c:v>-0.22840256139106671</c:v>
                </c:pt>
                <c:pt idx="1462">
                  <c:v>-0.15226837426070947</c:v>
                </c:pt>
                <c:pt idx="1463">
                  <c:v>-0.25378062376785332</c:v>
                </c:pt>
                <c:pt idx="1464">
                  <c:v>-0.32991481089820801</c:v>
                </c:pt>
                <c:pt idx="1465">
                  <c:v>-0.20302449901428263</c:v>
                </c:pt>
                <c:pt idx="1466">
                  <c:v>-0.15226837426071199</c:v>
                </c:pt>
                <c:pt idx="1467">
                  <c:v>-0.10151224950714131</c:v>
                </c:pt>
                <c:pt idx="1468">
                  <c:v>-0.22840256139106671</c:v>
                </c:pt>
                <c:pt idx="1469">
                  <c:v>-0.15226837426071199</c:v>
                </c:pt>
                <c:pt idx="1470">
                  <c:v>7.6134187130357245E-2</c:v>
                </c:pt>
                <c:pt idx="1471">
                  <c:v>0.30453674852142143</c:v>
                </c:pt>
                <c:pt idx="1472">
                  <c:v>0.17764643663749605</c:v>
                </c:pt>
                <c:pt idx="1473">
                  <c:v>-0.20302449901428263</c:v>
                </c:pt>
                <c:pt idx="1474">
                  <c:v>-0.30453674852142143</c:v>
                </c:pt>
                <c:pt idx="1475">
                  <c:v>-0.40604899802856276</c:v>
                </c:pt>
                <c:pt idx="1476">
                  <c:v>-7.6134187130354733E-2</c:v>
                </c:pt>
                <c:pt idx="1477">
                  <c:v>2.5378062376784073E-2</c:v>
                </c:pt>
                <c:pt idx="1478">
                  <c:v>-0.10151224950714131</c:v>
                </c:pt>
                <c:pt idx="1479">
                  <c:v>-0.43142706040534934</c:v>
                </c:pt>
                <c:pt idx="1480">
                  <c:v>-0.32991481089820801</c:v>
                </c:pt>
                <c:pt idx="1481">
                  <c:v>-0.20302449901428013</c:v>
                </c:pt>
                <c:pt idx="1482">
                  <c:v>0.1015122495071388</c:v>
                </c:pt>
                <c:pt idx="1483">
                  <c:v>0.17764643663749605</c:v>
                </c:pt>
                <c:pt idx="1484">
                  <c:v>7.6134187130357245E-2</c:v>
                </c:pt>
                <c:pt idx="1485">
                  <c:v>-0.15226837426070947</c:v>
                </c:pt>
                <c:pt idx="1486">
                  <c:v>-0.25378062376785332</c:v>
                </c:pt>
                <c:pt idx="1487">
                  <c:v>-0.27915868614463735</c:v>
                </c:pt>
                <c:pt idx="1488">
                  <c:v>-0.20302449901428013</c:v>
                </c:pt>
                <c:pt idx="1489">
                  <c:v>-5.0756124753570657E-2</c:v>
                </c:pt>
                <c:pt idx="1490">
                  <c:v>0.15226837426070947</c:v>
                </c:pt>
                <c:pt idx="1491">
                  <c:v>2.5378062376786584E-2</c:v>
                </c:pt>
                <c:pt idx="1492">
                  <c:v>-0.35529287327499209</c:v>
                </c:pt>
                <c:pt idx="1493">
                  <c:v>-0.45680512278213342</c:v>
                </c:pt>
                <c:pt idx="1494">
                  <c:v>-0.22840256139106671</c:v>
                </c:pt>
                <c:pt idx="1495">
                  <c:v>5.0756124753570657E-2</c:v>
                </c:pt>
                <c:pt idx="1496">
                  <c:v>0.1015122495071388</c:v>
                </c:pt>
                <c:pt idx="1497">
                  <c:v>5.0756124753570657E-2</c:v>
                </c:pt>
                <c:pt idx="1498">
                  <c:v>-0.22840256139106671</c:v>
                </c:pt>
                <c:pt idx="1499">
                  <c:v>-0.17764643663749605</c:v>
                </c:pt>
                <c:pt idx="1500">
                  <c:v>-0.10151224950714131</c:v>
                </c:pt>
                <c:pt idx="1501">
                  <c:v>-0.22840256139106671</c:v>
                </c:pt>
                <c:pt idx="1502">
                  <c:v>-0.40604899802856276</c:v>
                </c:pt>
                <c:pt idx="1503">
                  <c:v>-0.27915868614463735</c:v>
                </c:pt>
                <c:pt idx="1504">
                  <c:v>2.5378062376784073E-2</c:v>
                </c:pt>
                <c:pt idx="1505">
                  <c:v>0</c:v>
                </c:pt>
                <c:pt idx="1506">
                  <c:v>2.5378062376786584E-2</c:v>
                </c:pt>
                <c:pt idx="1507">
                  <c:v>-0.35529287327499209</c:v>
                </c:pt>
                <c:pt idx="1508">
                  <c:v>-0.25378062376785077</c:v>
                </c:pt>
                <c:pt idx="1509">
                  <c:v>-0.17764643663749605</c:v>
                </c:pt>
                <c:pt idx="1510">
                  <c:v>7.6134187130354733E-2</c:v>
                </c:pt>
                <c:pt idx="1511">
                  <c:v>2.5378062376784073E-2</c:v>
                </c:pt>
                <c:pt idx="1512">
                  <c:v>-0.12689031188392538</c:v>
                </c:pt>
                <c:pt idx="1513">
                  <c:v>-7.6134187130357245E-2</c:v>
                </c:pt>
                <c:pt idx="1514">
                  <c:v>-0.22840256139106671</c:v>
                </c:pt>
                <c:pt idx="1515">
                  <c:v>-0.25378062376785332</c:v>
                </c:pt>
                <c:pt idx="1516">
                  <c:v>-0.17764643663749605</c:v>
                </c:pt>
                <c:pt idx="1517">
                  <c:v>-5.0756124753570657E-2</c:v>
                </c:pt>
                <c:pt idx="1518">
                  <c:v>7.6134187130354733E-2</c:v>
                </c:pt>
                <c:pt idx="1519">
                  <c:v>-0.10151224950714131</c:v>
                </c:pt>
                <c:pt idx="1520">
                  <c:v>-0.38067093565177618</c:v>
                </c:pt>
                <c:pt idx="1521">
                  <c:v>-0.43142706040534684</c:v>
                </c:pt>
                <c:pt idx="1522">
                  <c:v>-0.22840256139106671</c:v>
                </c:pt>
                <c:pt idx="1523">
                  <c:v>-2.5378062376784073E-2</c:v>
                </c:pt>
                <c:pt idx="1524">
                  <c:v>0.12689031188392538</c:v>
                </c:pt>
                <c:pt idx="1525">
                  <c:v>0.12689031188392791</c:v>
                </c:pt>
                <c:pt idx="1526">
                  <c:v>5.0756124753568145E-2</c:v>
                </c:pt>
                <c:pt idx="1527">
                  <c:v>-0.10151224950714131</c:v>
                </c:pt>
                <c:pt idx="1528">
                  <c:v>-0.38067093565177618</c:v>
                </c:pt>
                <c:pt idx="1529">
                  <c:v>-0.43142706040534934</c:v>
                </c:pt>
                <c:pt idx="1530">
                  <c:v>-0.25378062376785332</c:v>
                </c:pt>
                <c:pt idx="1531">
                  <c:v>-0.22840256139106671</c:v>
                </c:pt>
                <c:pt idx="1532">
                  <c:v>-7.6134187130354733E-2</c:v>
                </c:pt>
                <c:pt idx="1533">
                  <c:v>-7.6134187130354733E-2</c:v>
                </c:pt>
                <c:pt idx="1534">
                  <c:v>-0.25378062376785332</c:v>
                </c:pt>
                <c:pt idx="1535">
                  <c:v>-0.25378062376785077</c:v>
                </c:pt>
                <c:pt idx="1536">
                  <c:v>7.6134187130354733E-2</c:v>
                </c:pt>
                <c:pt idx="1537">
                  <c:v>7.6134187130354733E-2</c:v>
                </c:pt>
                <c:pt idx="1538">
                  <c:v>-0.15226837426070947</c:v>
                </c:pt>
                <c:pt idx="1539">
                  <c:v>2.5378062376784073E-2</c:v>
                </c:pt>
                <c:pt idx="1540">
                  <c:v>0.30453674852142398</c:v>
                </c:pt>
                <c:pt idx="1541">
                  <c:v>0.20302449901428013</c:v>
                </c:pt>
                <c:pt idx="1542">
                  <c:v>-2.5378062376786584E-2</c:v>
                </c:pt>
                <c:pt idx="1543">
                  <c:v>-0.45680512278213342</c:v>
                </c:pt>
                <c:pt idx="1544">
                  <c:v>-0.73596380892677082</c:v>
                </c:pt>
                <c:pt idx="1545">
                  <c:v>-0.60907349704284541</c:v>
                </c:pt>
                <c:pt idx="1546">
                  <c:v>-5.0756124753570657E-2</c:v>
                </c:pt>
                <c:pt idx="1547">
                  <c:v>5.0756124753570657E-2</c:v>
                </c:pt>
                <c:pt idx="1548">
                  <c:v>-0.20302449901428013</c:v>
                </c:pt>
                <c:pt idx="1549">
                  <c:v>-0.17764643663749857</c:v>
                </c:pt>
                <c:pt idx="1550">
                  <c:v>-0.12689031188392538</c:v>
                </c:pt>
                <c:pt idx="1551">
                  <c:v>5.0756124753570657E-2</c:v>
                </c:pt>
                <c:pt idx="1552">
                  <c:v>-5.0756124753568145E-2</c:v>
                </c:pt>
                <c:pt idx="1553">
                  <c:v>-0.10151224950714131</c:v>
                </c:pt>
                <c:pt idx="1554">
                  <c:v>-7.6134187130357245E-2</c:v>
                </c:pt>
                <c:pt idx="1555">
                  <c:v>-0.12689031188392791</c:v>
                </c:pt>
                <c:pt idx="1556">
                  <c:v>-0.17764643663749605</c:v>
                </c:pt>
                <c:pt idx="1557">
                  <c:v>-0.25378062376785332</c:v>
                </c:pt>
                <c:pt idx="1558">
                  <c:v>-0.27915868614463735</c:v>
                </c:pt>
                <c:pt idx="1559">
                  <c:v>5.0756124753570657E-2</c:v>
                </c:pt>
                <c:pt idx="1560">
                  <c:v>-0.1015122495071388</c:v>
                </c:pt>
                <c:pt idx="1561">
                  <c:v>-0.35529287327499465</c:v>
                </c:pt>
                <c:pt idx="1562">
                  <c:v>-0.27915868614463735</c:v>
                </c:pt>
                <c:pt idx="1563">
                  <c:v>-0.17764643663749605</c:v>
                </c:pt>
                <c:pt idx="1564">
                  <c:v>-0.15226837426070947</c:v>
                </c:pt>
                <c:pt idx="1565">
                  <c:v>0.27915868614463735</c:v>
                </c:pt>
                <c:pt idx="1566">
                  <c:v>7.6134187130354733E-2</c:v>
                </c:pt>
                <c:pt idx="1567">
                  <c:v>-0.30453674852142398</c:v>
                </c:pt>
                <c:pt idx="1568">
                  <c:v>-0.25378062376785332</c:v>
                </c:pt>
                <c:pt idx="1569">
                  <c:v>-0.30453674852142143</c:v>
                </c:pt>
                <c:pt idx="1570">
                  <c:v>-0.22840256139106671</c:v>
                </c:pt>
                <c:pt idx="1571">
                  <c:v>0.22840256139106671</c:v>
                </c:pt>
                <c:pt idx="1572">
                  <c:v>0.35529287327499209</c:v>
                </c:pt>
                <c:pt idx="1573">
                  <c:v>-5.0756124753570657E-2</c:v>
                </c:pt>
                <c:pt idx="1574">
                  <c:v>-0.30453674852142398</c:v>
                </c:pt>
                <c:pt idx="1575">
                  <c:v>-0.50756124753570409</c:v>
                </c:pt>
                <c:pt idx="1576">
                  <c:v>-0.45680512278213342</c:v>
                </c:pt>
                <c:pt idx="1577">
                  <c:v>-0.32991481089820801</c:v>
                </c:pt>
                <c:pt idx="1578">
                  <c:v>-7.6134187130354733E-2</c:v>
                </c:pt>
                <c:pt idx="1579">
                  <c:v>0.17764643663749605</c:v>
                </c:pt>
                <c:pt idx="1580">
                  <c:v>0.20302449901428263</c:v>
                </c:pt>
                <c:pt idx="1581">
                  <c:v>-5.0756124753570657E-2</c:v>
                </c:pt>
                <c:pt idx="1582">
                  <c:v>-0.30453674852142398</c:v>
                </c:pt>
                <c:pt idx="1583">
                  <c:v>-0.27915868614463735</c:v>
                </c:pt>
                <c:pt idx="1584">
                  <c:v>-0.27915868614463735</c:v>
                </c:pt>
                <c:pt idx="1585">
                  <c:v>-0.40604899802856276</c:v>
                </c:pt>
                <c:pt idx="1586">
                  <c:v>-0.32991481089820801</c:v>
                </c:pt>
                <c:pt idx="1587">
                  <c:v>5.0756124753570657E-2</c:v>
                </c:pt>
                <c:pt idx="1588">
                  <c:v>0.32991481089820801</c:v>
                </c:pt>
                <c:pt idx="1589">
                  <c:v>-0.25378062376785332</c:v>
                </c:pt>
                <c:pt idx="1590">
                  <c:v>-0.38067093565177618</c:v>
                </c:pt>
                <c:pt idx="1591">
                  <c:v>-0.38067093565177618</c:v>
                </c:pt>
                <c:pt idx="1592">
                  <c:v>-0.43142706040534684</c:v>
                </c:pt>
                <c:pt idx="1593">
                  <c:v>7.6134187130357245E-2</c:v>
                </c:pt>
                <c:pt idx="1594">
                  <c:v>0.43142706040534684</c:v>
                </c:pt>
                <c:pt idx="1595">
                  <c:v>0.12689031188392538</c:v>
                </c:pt>
                <c:pt idx="1596">
                  <c:v>-0.25378062376785332</c:v>
                </c:pt>
                <c:pt idx="1597">
                  <c:v>-0.22840256139106671</c:v>
                </c:pt>
                <c:pt idx="1598">
                  <c:v>-0.27915868614463735</c:v>
                </c:pt>
                <c:pt idx="1599">
                  <c:v>-0.17764643663749605</c:v>
                </c:pt>
                <c:pt idx="1600">
                  <c:v>0.20302449901428013</c:v>
                </c:pt>
                <c:pt idx="1601">
                  <c:v>0.17764643663749605</c:v>
                </c:pt>
                <c:pt idx="1602">
                  <c:v>-0.20302449901428263</c:v>
                </c:pt>
                <c:pt idx="1603">
                  <c:v>-0.35529287327499209</c:v>
                </c:pt>
                <c:pt idx="1604">
                  <c:v>-0.22840256139106671</c:v>
                </c:pt>
                <c:pt idx="1605">
                  <c:v>-0.30453674852142143</c:v>
                </c:pt>
                <c:pt idx="1606">
                  <c:v>-0.32991481089820801</c:v>
                </c:pt>
                <c:pt idx="1607">
                  <c:v>-5.0756124753570657E-2</c:v>
                </c:pt>
                <c:pt idx="1608">
                  <c:v>0.20302449901428263</c:v>
                </c:pt>
                <c:pt idx="1609">
                  <c:v>0.20302449901428013</c:v>
                </c:pt>
                <c:pt idx="1610">
                  <c:v>-2.5378062376786584E-2</c:v>
                </c:pt>
                <c:pt idx="1611">
                  <c:v>-0.22840256139106671</c:v>
                </c:pt>
                <c:pt idx="1612">
                  <c:v>-0.22840256139106671</c:v>
                </c:pt>
                <c:pt idx="1613">
                  <c:v>-0.22840256139106671</c:v>
                </c:pt>
                <c:pt idx="1614">
                  <c:v>-0.20302449901428263</c:v>
                </c:pt>
                <c:pt idx="1615">
                  <c:v>-7.6134187130354733E-2</c:v>
                </c:pt>
                <c:pt idx="1616">
                  <c:v>-0.1015122495071388</c:v>
                </c:pt>
                <c:pt idx="1617">
                  <c:v>-0.20302449901428263</c:v>
                </c:pt>
                <c:pt idx="1618">
                  <c:v>-0.35529287327499465</c:v>
                </c:pt>
                <c:pt idx="1619">
                  <c:v>-0.15226837426071199</c:v>
                </c:pt>
                <c:pt idx="1620">
                  <c:v>-0.25378062376785077</c:v>
                </c:pt>
                <c:pt idx="1621">
                  <c:v>-0.20302449901428013</c:v>
                </c:pt>
                <c:pt idx="1622">
                  <c:v>0.12689031188392538</c:v>
                </c:pt>
                <c:pt idx="1623">
                  <c:v>0.12689031188392538</c:v>
                </c:pt>
                <c:pt idx="1624">
                  <c:v>-0.10151224950714131</c:v>
                </c:pt>
                <c:pt idx="1625">
                  <c:v>-7.6134187130357245E-2</c:v>
                </c:pt>
                <c:pt idx="1626">
                  <c:v>-0.30453674852142143</c:v>
                </c:pt>
                <c:pt idx="1627">
                  <c:v>-0.38067093565177618</c:v>
                </c:pt>
                <c:pt idx="1628">
                  <c:v>-0.20302449901428263</c:v>
                </c:pt>
                <c:pt idx="1629">
                  <c:v>5.0756124753570657E-2</c:v>
                </c:pt>
                <c:pt idx="1630">
                  <c:v>0</c:v>
                </c:pt>
                <c:pt idx="1631">
                  <c:v>-0.15226837426071199</c:v>
                </c:pt>
                <c:pt idx="1632">
                  <c:v>-0.25378062376785077</c:v>
                </c:pt>
                <c:pt idx="1633">
                  <c:v>-0.22840256139106671</c:v>
                </c:pt>
                <c:pt idx="1634">
                  <c:v>-7.6134187130357245E-2</c:v>
                </c:pt>
                <c:pt idx="1635">
                  <c:v>-5.0756124753570657E-2</c:v>
                </c:pt>
                <c:pt idx="1636">
                  <c:v>0.10151224950714131</c:v>
                </c:pt>
                <c:pt idx="1637">
                  <c:v>7.6134187130354733E-2</c:v>
                </c:pt>
                <c:pt idx="1638">
                  <c:v>-0.15226837426071199</c:v>
                </c:pt>
                <c:pt idx="1639">
                  <c:v>-0.17764643663749605</c:v>
                </c:pt>
                <c:pt idx="1640">
                  <c:v>-0.27915868614463485</c:v>
                </c:pt>
                <c:pt idx="1641">
                  <c:v>-0.30453674852142143</c:v>
                </c:pt>
                <c:pt idx="1642">
                  <c:v>-0.17764643663749605</c:v>
                </c:pt>
                <c:pt idx="1643">
                  <c:v>-2.5378062376784073E-2</c:v>
                </c:pt>
                <c:pt idx="1644">
                  <c:v>-7.6134187130357245E-2</c:v>
                </c:pt>
                <c:pt idx="1645">
                  <c:v>-7.6134187130354733E-2</c:v>
                </c:pt>
                <c:pt idx="1646">
                  <c:v>-0.12689031188392538</c:v>
                </c:pt>
                <c:pt idx="1647">
                  <c:v>-0.22840256139106671</c:v>
                </c:pt>
                <c:pt idx="1648">
                  <c:v>-0.12689031188392538</c:v>
                </c:pt>
                <c:pt idx="1649">
                  <c:v>-5.0756124753570657E-2</c:v>
                </c:pt>
                <c:pt idx="1650">
                  <c:v>7.6134187130354733E-2</c:v>
                </c:pt>
                <c:pt idx="1651">
                  <c:v>0.12689031188392538</c:v>
                </c:pt>
                <c:pt idx="1652">
                  <c:v>-2.5378062376784073E-2</c:v>
                </c:pt>
                <c:pt idx="1653">
                  <c:v>-0.22840256139106671</c:v>
                </c:pt>
                <c:pt idx="1654">
                  <c:v>-0.25378062376785077</c:v>
                </c:pt>
                <c:pt idx="1655">
                  <c:v>-0.40604899802856276</c:v>
                </c:pt>
                <c:pt idx="1656">
                  <c:v>-0.4821831851589175</c:v>
                </c:pt>
                <c:pt idx="1657">
                  <c:v>-0.25378062376785077</c:v>
                </c:pt>
                <c:pt idx="1658">
                  <c:v>5.0756124753570657E-2</c:v>
                </c:pt>
                <c:pt idx="1659">
                  <c:v>2.5378062376786584E-2</c:v>
                </c:pt>
                <c:pt idx="1660">
                  <c:v>-0.17764643663749605</c:v>
                </c:pt>
                <c:pt idx="1661">
                  <c:v>-0.27915868614463735</c:v>
                </c:pt>
                <c:pt idx="1662">
                  <c:v>-0.20302449901428013</c:v>
                </c:pt>
                <c:pt idx="1663">
                  <c:v>-5.0756124753570657E-2</c:v>
                </c:pt>
                <c:pt idx="1664">
                  <c:v>5.0756124753570657E-2</c:v>
                </c:pt>
                <c:pt idx="1665">
                  <c:v>0.10151224950714131</c:v>
                </c:pt>
                <c:pt idx="1666">
                  <c:v>2.5378062376784073E-2</c:v>
                </c:pt>
                <c:pt idx="1667">
                  <c:v>-0.15226837426071199</c:v>
                </c:pt>
                <c:pt idx="1668">
                  <c:v>-0.27915868614463735</c:v>
                </c:pt>
                <c:pt idx="1669">
                  <c:v>-0.40604899802856526</c:v>
                </c:pt>
                <c:pt idx="1670">
                  <c:v>-0.35529287327499209</c:v>
                </c:pt>
                <c:pt idx="1671">
                  <c:v>-0.15226837426071199</c:v>
                </c:pt>
                <c:pt idx="1672">
                  <c:v>0.15226837426070947</c:v>
                </c:pt>
                <c:pt idx="1673">
                  <c:v>0.10151224950714131</c:v>
                </c:pt>
                <c:pt idx="1674">
                  <c:v>-5.0756124753570657E-2</c:v>
                </c:pt>
                <c:pt idx="1675">
                  <c:v>-0.32991481089820801</c:v>
                </c:pt>
                <c:pt idx="1676">
                  <c:v>-0.17764643663749605</c:v>
                </c:pt>
                <c:pt idx="1677">
                  <c:v>5.0756124753570657E-2</c:v>
                </c:pt>
                <c:pt idx="1678">
                  <c:v>0.12689031188392791</c:v>
                </c:pt>
                <c:pt idx="1679">
                  <c:v>-2.5378062376784073E-2</c:v>
                </c:pt>
                <c:pt idx="1680">
                  <c:v>-0.20302449901428263</c:v>
                </c:pt>
                <c:pt idx="1681">
                  <c:v>-0.38067093565177867</c:v>
                </c:pt>
                <c:pt idx="1682">
                  <c:v>-0.38067093565177618</c:v>
                </c:pt>
                <c:pt idx="1683">
                  <c:v>-0.15226837426071199</c:v>
                </c:pt>
                <c:pt idx="1684">
                  <c:v>5.0756124753570657E-2</c:v>
                </c:pt>
                <c:pt idx="1685">
                  <c:v>-5.0756124753570657E-2</c:v>
                </c:pt>
                <c:pt idx="1686">
                  <c:v>-2.5378062376784073E-2</c:v>
                </c:pt>
                <c:pt idx="1687">
                  <c:v>-0.22840256139106671</c:v>
                </c:pt>
                <c:pt idx="1688">
                  <c:v>-0.35529287327499209</c:v>
                </c:pt>
                <c:pt idx="1689">
                  <c:v>-0.30453674852142143</c:v>
                </c:pt>
                <c:pt idx="1690">
                  <c:v>-0.17764643663749605</c:v>
                </c:pt>
                <c:pt idx="1691">
                  <c:v>-0.12689031188392538</c:v>
                </c:pt>
                <c:pt idx="1692">
                  <c:v>-7.6134187130354733E-2</c:v>
                </c:pt>
                <c:pt idx="1693">
                  <c:v>-0.10151224950714131</c:v>
                </c:pt>
                <c:pt idx="1694">
                  <c:v>7.6134187130357245E-2</c:v>
                </c:pt>
                <c:pt idx="1695">
                  <c:v>0.15226837426070947</c:v>
                </c:pt>
                <c:pt idx="1696">
                  <c:v>0</c:v>
                </c:pt>
                <c:pt idx="1697">
                  <c:v>-0.32991481089820801</c:v>
                </c:pt>
                <c:pt idx="1698">
                  <c:v>-0.43142706040534934</c:v>
                </c:pt>
                <c:pt idx="1699">
                  <c:v>-0.40604899802856276</c:v>
                </c:pt>
                <c:pt idx="1700">
                  <c:v>-2.5378062376786584E-2</c:v>
                </c:pt>
                <c:pt idx="1701">
                  <c:v>2.5378062376786584E-2</c:v>
                </c:pt>
                <c:pt idx="1702">
                  <c:v>-0.40604899802856276</c:v>
                </c:pt>
                <c:pt idx="1703">
                  <c:v>-0.38067093565177867</c:v>
                </c:pt>
                <c:pt idx="1704">
                  <c:v>-7.6134187130354733E-2</c:v>
                </c:pt>
                <c:pt idx="1705">
                  <c:v>5.0756124753570657E-2</c:v>
                </c:pt>
                <c:pt idx="1706">
                  <c:v>0.10151224950714131</c:v>
                </c:pt>
                <c:pt idx="1707">
                  <c:v>2.5378062376784073E-2</c:v>
                </c:pt>
                <c:pt idx="1708">
                  <c:v>0</c:v>
                </c:pt>
                <c:pt idx="1709">
                  <c:v>-2.5378062376784073E-2</c:v>
                </c:pt>
                <c:pt idx="1710">
                  <c:v>-0.15226837426070947</c:v>
                </c:pt>
                <c:pt idx="1711">
                  <c:v>-0.38067093565177867</c:v>
                </c:pt>
                <c:pt idx="1712">
                  <c:v>-0.38067093565177618</c:v>
                </c:pt>
                <c:pt idx="1713">
                  <c:v>-0.15226837426070947</c:v>
                </c:pt>
                <c:pt idx="1714">
                  <c:v>0.12689031188392538</c:v>
                </c:pt>
                <c:pt idx="1715">
                  <c:v>-5.0756124753570657E-2</c:v>
                </c:pt>
                <c:pt idx="1716">
                  <c:v>-0.38067093565177867</c:v>
                </c:pt>
                <c:pt idx="1717">
                  <c:v>-0.22840256139106671</c:v>
                </c:pt>
                <c:pt idx="1718">
                  <c:v>2.5378062376784073E-2</c:v>
                </c:pt>
                <c:pt idx="1719">
                  <c:v>-7.6134187130354733E-2</c:v>
                </c:pt>
                <c:pt idx="1720">
                  <c:v>-2.5378062376784073E-2</c:v>
                </c:pt>
                <c:pt idx="1721">
                  <c:v>2.5378062376784073E-2</c:v>
                </c:pt>
                <c:pt idx="1722">
                  <c:v>-2.5378062376786584E-2</c:v>
                </c:pt>
                <c:pt idx="1723">
                  <c:v>-0.12689031188392538</c:v>
                </c:pt>
                <c:pt idx="1724">
                  <c:v>-0.17764643663749605</c:v>
                </c:pt>
                <c:pt idx="1725">
                  <c:v>-0.25378062376785077</c:v>
                </c:pt>
                <c:pt idx="1726">
                  <c:v>-0.45680512278213342</c:v>
                </c:pt>
                <c:pt idx="1727">
                  <c:v>-0.35529287327499465</c:v>
                </c:pt>
                <c:pt idx="1728">
                  <c:v>-5.0756124753570657E-2</c:v>
                </c:pt>
                <c:pt idx="1729">
                  <c:v>0.12689031188392791</c:v>
                </c:pt>
                <c:pt idx="1730">
                  <c:v>-0.15226837426071199</c:v>
                </c:pt>
                <c:pt idx="1731">
                  <c:v>-0.50756124753570409</c:v>
                </c:pt>
                <c:pt idx="1732">
                  <c:v>-0.27915868614463485</c:v>
                </c:pt>
                <c:pt idx="1733">
                  <c:v>-2.5378062376786584E-2</c:v>
                </c:pt>
                <c:pt idx="1734">
                  <c:v>0.27915868614463735</c:v>
                </c:pt>
                <c:pt idx="1735">
                  <c:v>0.30453674852142398</c:v>
                </c:pt>
                <c:pt idx="1736">
                  <c:v>2.5378062376784073E-2</c:v>
                </c:pt>
                <c:pt idx="1737">
                  <c:v>-0.32991481089820801</c:v>
                </c:pt>
                <c:pt idx="1738">
                  <c:v>-0.35529287327499209</c:v>
                </c:pt>
                <c:pt idx="1739">
                  <c:v>-0.22840256139106671</c:v>
                </c:pt>
                <c:pt idx="1740">
                  <c:v>-0.30453674852142398</c:v>
                </c:pt>
                <c:pt idx="1741">
                  <c:v>-0.20302449901428013</c:v>
                </c:pt>
                <c:pt idx="1742">
                  <c:v>5.0756124753570657E-2</c:v>
                </c:pt>
                <c:pt idx="1743">
                  <c:v>-7.6134187130354733E-2</c:v>
                </c:pt>
                <c:pt idx="1744">
                  <c:v>-0.22840256139106671</c:v>
                </c:pt>
                <c:pt idx="1745">
                  <c:v>-0.20302449901428013</c:v>
                </c:pt>
                <c:pt idx="1746">
                  <c:v>-0.15226837426071199</c:v>
                </c:pt>
                <c:pt idx="1747">
                  <c:v>-0.20302449901428263</c:v>
                </c:pt>
                <c:pt idx="1748">
                  <c:v>-0.12689031188392791</c:v>
                </c:pt>
                <c:pt idx="1749">
                  <c:v>0.17764643663749605</c:v>
                </c:pt>
                <c:pt idx="1750">
                  <c:v>0.22840256139106671</c:v>
                </c:pt>
                <c:pt idx="1751">
                  <c:v>-2.5378062376784073E-2</c:v>
                </c:pt>
                <c:pt idx="1752">
                  <c:v>-0.1015122495071388</c:v>
                </c:pt>
                <c:pt idx="1753">
                  <c:v>-0.20302449901428013</c:v>
                </c:pt>
                <c:pt idx="1754">
                  <c:v>-0.27915868614463485</c:v>
                </c:pt>
                <c:pt idx="1755">
                  <c:v>-0.22840256139106671</c:v>
                </c:pt>
                <c:pt idx="1756">
                  <c:v>-0.10151224950714131</c:v>
                </c:pt>
                <c:pt idx="1757">
                  <c:v>-5.0756124753570657E-2</c:v>
                </c:pt>
                <c:pt idx="1758">
                  <c:v>-0.22840256139106671</c:v>
                </c:pt>
                <c:pt idx="1759">
                  <c:v>-0.32991481089820551</c:v>
                </c:pt>
                <c:pt idx="1760">
                  <c:v>-0.48218318515892</c:v>
                </c:pt>
                <c:pt idx="1761">
                  <c:v>-0.22840256139106671</c:v>
                </c:pt>
                <c:pt idx="1762">
                  <c:v>-0.12689031188392538</c:v>
                </c:pt>
                <c:pt idx="1763">
                  <c:v>2.5378062376784073E-2</c:v>
                </c:pt>
                <c:pt idx="1764">
                  <c:v>5.0756124753570657E-2</c:v>
                </c:pt>
                <c:pt idx="1765">
                  <c:v>2.5378062376786584E-2</c:v>
                </c:pt>
                <c:pt idx="1766">
                  <c:v>0.10151224950714131</c:v>
                </c:pt>
                <c:pt idx="1767">
                  <c:v>-2.5378062376784073E-2</c:v>
                </c:pt>
                <c:pt idx="1768">
                  <c:v>-0.22840256139106671</c:v>
                </c:pt>
                <c:pt idx="1769">
                  <c:v>-0.43142706040534934</c:v>
                </c:pt>
                <c:pt idx="1770">
                  <c:v>-0.32991481089820801</c:v>
                </c:pt>
                <c:pt idx="1771">
                  <c:v>2.5378062376786584E-2</c:v>
                </c:pt>
                <c:pt idx="1772">
                  <c:v>0</c:v>
                </c:pt>
                <c:pt idx="1773">
                  <c:v>7.6134187130357245E-2</c:v>
                </c:pt>
                <c:pt idx="1774">
                  <c:v>-0.12689031188392538</c:v>
                </c:pt>
                <c:pt idx="1775">
                  <c:v>-0.35529287327499465</c:v>
                </c:pt>
                <c:pt idx="1776">
                  <c:v>-0.20302449901428263</c:v>
                </c:pt>
                <c:pt idx="1777">
                  <c:v>5.0756124753570657E-2</c:v>
                </c:pt>
                <c:pt idx="1778">
                  <c:v>0.22840256139106671</c:v>
                </c:pt>
                <c:pt idx="1779">
                  <c:v>7.6134187130357245E-2</c:v>
                </c:pt>
                <c:pt idx="1780">
                  <c:v>-0.30453674852142143</c:v>
                </c:pt>
                <c:pt idx="1781">
                  <c:v>-0.43142706040534934</c:v>
                </c:pt>
                <c:pt idx="1782">
                  <c:v>-5.0756124753568145E-2</c:v>
                </c:pt>
                <c:pt idx="1783">
                  <c:v>2.5378062376784073E-2</c:v>
                </c:pt>
                <c:pt idx="1784">
                  <c:v>-0.45680512278213342</c:v>
                </c:pt>
                <c:pt idx="1785">
                  <c:v>-0.50756124753570409</c:v>
                </c:pt>
                <c:pt idx="1786">
                  <c:v>-0.25378062376785077</c:v>
                </c:pt>
                <c:pt idx="1787">
                  <c:v>-0.20302449901428013</c:v>
                </c:pt>
                <c:pt idx="1788">
                  <c:v>0.20302449901428263</c:v>
                </c:pt>
                <c:pt idx="1789">
                  <c:v>2.5378062376784073E-2</c:v>
                </c:pt>
                <c:pt idx="1790">
                  <c:v>-0.27915868614463735</c:v>
                </c:pt>
                <c:pt idx="1791">
                  <c:v>-0.17764643663749605</c:v>
                </c:pt>
                <c:pt idx="1792">
                  <c:v>0.10151224950714131</c:v>
                </c:pt>
                <c:pt idx="1793">
                  <c:v>-7.6134187130354733E-2</c:v>
                </c:pt>
                <c:pt idx="1794">
                  <c:v>2.5378062376786584E-2</c:v>
                </c:pt>
                <c:pt idx="1795">
                  <c:v>2.5378062376786584E-2</c:v>
                </c:pt>
                <c:pt idx="1796">
                  <c:v>-0.27915868614463735</c:v>
                </c:pt>
                <c:pt idx="1797">
                  <c:v>-0.73596380892677082</c:v>
                </c:pt>
                <c:pt idx="1798">
                  <c:v>-0.22840256139106671</c:v>
                </c:pt>
                <c:pt idx="1799">
                  <c:v>-0.10151224950714131</c:v>
                </c:pt>
                <c:pt idx="1800">
                  <c:v>0.27915868614463735</c:v>
                </c:pt>
                <c:pt idx="1801">
                  <c:v>-0.27915868614463735</c:v>
                </c:pt>
                <c:pt idx="1802">
                  <c:v>-0.35529287327499465</c:v>
                </c:pt>
                <c:pt idx="1803">
                  <c:v>-0.40604899802856276</c:v>
                </c:pt>
                <c:pt idx="1804">
                  <c:v>7.6134187130354733E-2</c:v>
                </c:pt>
                <c:pt idx="1805">
                  <c:v>0.32991481089820801</c:v>
                </c:pt>
                <c:pt idx="1806">
                  <c:v>0.15226837426071199</c:v>
                </c:pt>
                <c:pt idx="1807">
                  <c:v>-0.20302449901428013</c:v>
                </c:pt>
                <c:pt idx="1808">
                  <c:v>-0.15226837426071199</c:v>
                </c:pt>
                <c:pt idx="1809">
                  <c:v>-0.10151224950714131</c:v>
                </c:pt>
                <c:pt idx="1810">
                  <c:v>-2.5378062376784073E-2</c:v>
                </c:pt>
                <c:pt idx="1811">
                  <c:v>-0.1015122495071388</c:v>
                </c:pt>
                <c:pt idx="1812">
                  <c:v>-0.32991481089820801</c:v>
                </c:pt>
                <c:pt idx="1813">
                  <c:v>-0.32991481089820551</c:v>
                </c:pt>
                <c:pt idx="1814">
                  <c:v>-0.15226837426071199</c:v>
                </c:pt>
                <c:pt idx="1815">
                  <c:v>-0.12689031188392791</c:v>
                </c:pt>
                <c:pt idx="1816">
                  <c:v>-0.17764643663749605</c:v>
                </c:pt>
                <c:pt idx="1817">
                  <c:v>-0.15226837426070947</c:v>
                </c:pt>
                <c:pt idx="1818">
                  <c:v>-0.22840256139106671</c:v>
                </c:pt>
                <c:pt idx="1819">
                  <c:v>-5.0756124753570657E-2</c:v>
                </c:pt>
                <c:pt idx="1820">
                  <c:v>0.15226837426071199</c:v>
                </c:pt>
                <c:pt idx="1821">
                  <c:v>2.5378062376786584E-2</c:v>
                </c:pt>
                <c:pt idx="1822">
                  <c:v>-5.0756124753570657E-2</c:v>
                </c:pt>
                <c:pt idx="1823">
                  <c:v>-7.6134187130357245E-2</c:v>
                </c:pt>
                <c:pt idx="1824">
                  <c:v>-0.17764643663749605</c:v>
                </c:pt>
                <c:pt idx="1825">
                  <c:v>-0.22840256139106671</c:v>
                </c:pt>
                <c:pt idx="1826">
                  <c:v>-0.15226837426071199</c:v>
                </c:pt>
                <c:pt idx="1827">
                  <c:v>-0.20302449901428013</c:v>
                </c:pt>
                <c:pt idx="1828">
                  <c:v>-0.22840256139106671</c:v>
                </c:pt>
                <c:pt idx="1829">
                  <c:v>-0.1015122495071388</c:v>
                </c:pt>
                <c:pt idx="1830">
                  <c:v>-0.20302449901428013</c:v>
                </c:pt>
                <c:pt idx="1831">
                  <c:v>-0.30453674852142143</c:v>
                </c:pt>
                <c:pt idx="1832">
                  <c:v>-7.6134187130354733E-2</c:v>
                </c:pt>
                <c:pt idx="1833">
                  <c:v>7.6134187130354733E-2</c:v>
                </c:pt>
                <c:pt idx="1834">
                  <c:v>7.6134187130357245E-2</c:v>
                </c:pt>
                <c:pt idx="1835">
                  <c:v>0.15226837426070947</c:v>
                </c:pt>
                <c:pt idx="1836">
                  <c:v>0</c:v>
                </c:pt>
                <c:pt idx="1837">
                  <c:v>0</c:v>
                </c:pt>
                <c:pt idx="1838">
                  <c:v>-0.15226837426071199</c:v>
                </c:pt>
                <c:pt idx="1839">
                  <c:v>-0.40604899802856276</c:v>
                </c:pt>
                <c:pt idx="1840">
                  <c:v>-0.40604899802856276</c:v>
                </c:pt>
                <c:pt idx="1841">
                  <c:v>-0.15226837426071199</c:v>
                </c:pt>
                <c:pt idx="1842">
                  <c:v>0</c:v>
                </c:pt>
                <c:pt idx="1843">
                  <c:v>-2.5378062376784073E-2</c:v>
                </c:pt>
                <c:pt idx="1844">
                  <c:v>-0.27915868614463735</c:v>
                </c:pt>
                <c:pt idx="1845">
                  <c:v>-0.30453674852142143</c:v>
                </c:pt>
                <c:pt idx="1846">
                  <c:v>-0.15226837426071199</c:v>
                </c:pt>
                <c:pt idx="1847">
                  <c:v>-0.15226837426071199</c:v>
                </c:pt>
                <c:pt idx="1848">
                  <c:v>0.10151224950714131</c:v>
                </c:pt>
                <c:pt idx="1849">
                  <c:v>0.32991481089820551</c:v>
                </c:pt>
                <c:pt idx="1850">
                  <c:v>2.5378062376784073E-2</c:v>
                </c:pt>
                <c:pt idx="1851">
                  <c:v>-0.20302449901428263</c:v>
                </c:pt>
                <c:pt idx="1852">
                  <c:v>-0.20302449901428263</c:v>
                </c:pt>
                <c:pt idx="1853">
                  <c:v>-0.17764643663749605</c:v>
                </c:pt>
                <c:pt idx="1854">
                  <c:v>-0.25378062376785077</c:v>
                </c:pt>
                <c:pt idx="1855">
                  <c:v>-0.27915868614463735</c:v>
                </c:pt>
                <c:pt idx="1856">
                  <c:v>-0.30453674852142398</c:v>
                </c:pt>
                <c:pt idx="1857">
                  <c:v>-0.15226837426071199</c:v>
                </c:pt>
                <c:pt idx="1858">
                  <c:v>-0.12689031188392538</c:v>
                </c:pt>
                <c:pt idx="1859">
                  <c:v>-0.10151224950714131</c:v>
                </c:pt>
                <c:pt idx="1860">
                  <c:v>-0.17764643663749605</c:v>
                </c:pt>
                <c:pt idx="1861">
                  <c:v>-0.1015122495071388</c:v>
                </c:pt>
                <c:pt idx="1862">
                  <c:v>2.5378062376786584E-2</c:v>
                </c:pt>
                <c:pt idx="1863">
                  <c:v>0.20302449901428013</c:v>
                </c:pt>
                <c:pt idx="1864">
                  <c:v>0.10151224950714131</c:v>
                </c:pt>
                <c:pt idx="1865">
                  <c:v>-2.5378062376784073E-2</c:v>
                </c:pt>
                <c:pt idx="1866">
                  <c:v>-0.20302449901428263</c:v>
                </c:pt>
                <c:pt idx="1867">
                  <c:v>-0.25378062376785077</c:v>
                </c:pt>
                <c:pt idx="1868">
                  <c:v>-0.38067093565177618</c:v>
                </c:pt>
                <c:pt idx="1869">
                  <c:v>-0.22840256139106671</c:v>
                </c:pt>
                <c:pt idx="1870">
                  <c:v>-7.6134187130354733E-2</c:v>
                </c:pt>
                <c:pt idx="1871">
                  <c:v>2.5378062376786584E-2</c:v>
                </c:pt>
                <c:pt idx="1872">
                  <c:v>-0.25378062376785332</c:v>
                </c:pt>
                <c:pt idx="1873">
                  <c:v>-0.4821831851589175</c:v>
                </c:pt>
                <c:pt idx="1874">
                  <c:v>-0.25378062376785077</c:v>
                </c:pt>
                <c:pt idx="1875">
                  <c:v>-0.12689031188392538</c:v>
                </c:pt>
                <c:pt idx="1876">
                  <c:v>-5.0756124753568145E-2</c:v>
                </c:pt>
                <c:pt idx="1877">
                  <c:v>0.10151224950714131</c:v>
                </c:pt>
                <c:pt idx="1878">
                  <c:v>7.6134187130354733E-2</c:v>
                </c:pt>
                <c:pt idx="1879">
                  <c:v>0.10151224950714131</c:v>
                </c:pt>
                <c:pt idx="1880">
                  <c:v>0.10151224950714131</c:v>
                </c:pt>
                <c:pt idx="1881">
                  <c:v>-5.0756124753570657E-2</c:v>
                </c:pt>
                <c:pt idx="1882">
                  <c:v>-0.38067093565177618</c:v>
                </c:pt>
                <c:pt idx="1883">
                  <c:v>-0.55831737228927225</c:v>
                </c:pt>
                <c:pt idx="1884">
                  <c:v>-0.27915868614463735</c:v>
                </c:pt>
                <c:pt idx="1885">
                  <c:v>5.0756124753570657E-2</c:v>
                </c:pt>
                <c:pt idx="1886">
                  <c:v>0.10151224950714131</c:v>
                </c:pt>
                <c:pt idx="1887">
                  <c:v>-0.15226837426071199</c:v>
                </c:pt>
                <c:pt idx="1888">
                  <c:v>-0.15226837426070947</c:v>
                </c:pt>
                <c:pt idx="1889">
                  <c:v>-0.27915868614463735</c:v>
                </c:pt>
                <c:pt idx="1890">
                  <c:v>-7.6134187130354733E-2</c:v>
                </c:pt>
                <c:pt idx="1891">
                  <c:v>7.6134187130354733E-2</c:v>
                </c:pt>
                <c:pt idx="1892">
                  <c:v>7.6134187130354733E-2</c:v>
                </c:pt>
                <c:pt idx="1893">
                  <c:v>5.0756124753570657E-2</c:v>
                </c:pt>
                <c:pt idx="1894">
                  <c:v>0</c:v>
                </c:pt>
                <c:pt idx="1895">
                  <c:v>-0.10151224950714131</c:v>
                </c:pt>
                <c:pt idx="1896">
                  <c:v>-0.10151224950714131</c:v>
                </c:pt>
                <c:pt idx="1897">
                  <c:v>-0.22840256139106671</c:v>
                </c:pt>
                <c:pt idx="1898">
                  <c:v>-0.35529287327499209</c:v>
                </c:pt>
                <c:pt idx="1899">
                  <c:v>-0.22840256139106671</c:v>
                </c:pt>
                <c:pt idx="1900">
                  <c:v>-7.6134187130354733E-2</c:v>
                </c:pt>
                <c:pt idx="1901">
                  <c:v>-0.20302449901428263</c:v>
                </c:pt>
                <c:pt idx="1902">
                  <c:v>-0.27915868614463735</c:v>
                </c:pt>
                <c:pt idx="1903">
                  <c:v>-0.35529287327499209</c:v>
                </c:pt>
                <c:pt idx="1904">
                  <c:v>-0.27915868614463735</c:v>
                </c:pt>
                <c:pt idx="1905">
                  <c:v>-7.6134187130357245E-2</c:v>
                </c:pt>
                <c:pt idx="1906">
                  <c:v>0.12689031188392538</c:v>
                </c:pt>
                <c:pt idx="1907">
                  <c:v>0.27915868614463735</c:v>
                </c:pt>
                <c:pt idx="1908">
                  <c:v>0.20302449901428013</c:v>
                </c:pt>
                <c:pt idx="1909">
                  <c:v>0</c:v>
                </c:pt>
                <c:pt idx="1910">
                  <c:v>-0.30453674852142143</c:v>
                </c:pt>
                <c:pt idx="1911">
                  <c:v>-0.32991481089820801</c:v>
                </c:pt>
                <c:pt idx="1912">
                  <c:v>-0.27915868614463485</c:v>
                </c:pt>
                <c:pt idx="1913">
                  <c:v>-0.22840256139106671</c:v>
                </c:pt>
                <c:pt idx="1914">
                  <c:v>-0.12689031188392791</c:v>
                </c:pt>
                <c:pt idx="1915">
                  <c:v>7.6134187130354733E-2</c:v>
                </c:pt>
                <c:pt idx="1916">
                  <c:v>-5.0756124753570657E-2</c:v>
                </c:pt>
                <c:pt idx="1917">
                  <c:v>-0.15226837426070947</c:v>
                </c:pt>
                <c:pt idx="1918">
                  <c:v>-0.15226837426071199</c:v>
                </c:pt>
                <c:pt idx="1919">
                  <c:v>-2.5378062376784073E-2</c:v>
                </c:pt>
                <c:pt idx="1920">
                  <c:v>2.5378062376786584E-2</c:v>
                </c:pt>
                <c:pt idx="1921">
                  <c:v>0.15226837426071199</c:v>
                </c:pt>
                <c:pt idx="1922">
                  <c:v>-0.12689031188392538</c:v>
                </c:pt>
                <c:pt idx="1923">
                  <c:v>-0.22840256139106671</c:v>
                </c:pt>
                <c:pt idx="1924">
                  <c:v>0</c:v>
                </c:pt>
                <c:pt idx="1925">
                  <c:v>-7.6134187130354733E-2</c:v>
                </c:pt>
                <c:pt idx="1926">
                  <c:v>-0.27915868614463735</c:v>
                </c:pt>
                <c:pt idx="1927">
                  <c:v>-0.20302449901428013</c:v>
                </c:pt>
                <c:pt idx="1928">
                  <c:v>-0.25378062376785332</c:v>
                </c:pt>
                <c:pt idx="1929">
                  <c:v>-7.6134187130354733E-2</c:v>
                </c:pt>
                <c:pt idx="1930">
                  <c:v>-5.0756124753570657E-2</c:v>
                </c:pt>
                <c:pt idx="1931">
                  <c:v>-0.25378062376785332</c:v>
                </c:pt>
                <c:pt idx="1932">
                  <c:v>-0.40604899802856276</c:v>
                </c:pt>
                <c:pt idx="1933">
                  <c:v>-0.30453674852142143</c:v>
                </c:pt>
                <c:pt idx="1934">
                  <c:v>-0.20302449901428263</c:v>
                </c:pt>
                <c:pt idx="1935">
                  <c:v>2.5378062376784073E-2</c:v>
                </c:pt>
                <c:pt idx="1936">
                  <c:v>7.6134187130354733E-2</c:v>
                </c:pt>
                <c:pt idx="1937">
                  <c:v>-0.10151224950714131</c:v>
                </c:pt>
                <c:pt idx="1938">
                  <c:v>-0.17764643663749605</c:v>
                </c:pt>
                <c:pt idx="1939">
                  <c:v>-0.32991481089820801</c:v>
                </c:pt>
                <c:pt idx="1940">
                  <c:v>-0.40604899802856276</c:v>
                </c:pt>
                <c:pt idx="1941">
                  <c:v>-0.40604899802856276</c:v>
                </c:pt>
                <c:pt idx="1942">
                  <c:v>-0.22840256139106671</c:v>
                </c:pt>
                <c:pt idx="1943">
                  <c:v>-0.25378062376785077</c:v>
                </c:pt>
                <c:pt idx="1944">
                  <c:v>-0.27915868614463735</c:v>
                </c:pt>
                <c:pt idx="1945">
                  <c:v>-0.53293930991248817</c:v>
                </c:pt>
                <c:pt idx="1946">
                  <c:v>-0.48218318515892</c:v>
                </c:pt>
                <c:pt idx="1947">
                  <c:v>-0.30453674852142398</c:v>
                </c:pt>
                <c:pt idx="1948">
                  <c:v>-0.12689031188392538</c:v>
                </c:pt>
                <c:pt idx="1949">
                  <c:v>-0.15226837426071199</c:v>
                </c:pt>
                <c:pt idx="1950">
                  <c:v>-0.22840256139106671</c:v>
                </c:pt>
                <c:pt idx="1951">
                  <c:v>-0.53293930991248817</c:v>
                </c:pt>
                <c:pt idx="1952">
                  <c:v>-0.65982962179641602</c:v>
                </c:pt>
                <c:pt idx="1953">
                  <c:v>-0.6344515594196295</c:v>
                </c:pt>
                <c:pt idx="1954">
                  <c:v>-0.76134187130355491</c:v>
                </c:pt>
                <c:pt idx="1955">
                  <c:v>-0.83747605843391215</c:v>
                </c:pt>
                <c:pt idx="1956">
                  <c:v>-0.83747605843391215</c:v>
                </c:pt>
                <c:pt idx="1957">
                  <c:v>-0.55831737228927469</c:v>
                </c:pt>
                <c:pt idx="1958">
                  <c:v>-0.55831737228927469</c:v>
                </c:pt>
                <c:pt idx="1959">
                  <c:v>-0.83747605843391215</c:v>
                </c:pt>
                <c:pt idx="1960">
                  <c:v>-1.0658786198249788</c:v>
                </c:pt>
                <c:pt idx="1961">
                  <c:v>-0.98974443269462153</c:v>
                </c:pt>
                <c:pt idx="1962">
                  <c:v>-0.91361024556426684</c:v>
                </c:pt>
                <c:pt idx="1963">
                  <c:v>-0.91361024556426684</c:v>
                </c:pt>
                <c:pt idx="1964">
                  <c:v>-0.83747605843391215</c:v>
                </c:pt>
                <c:pt idx="1965">
                  <c:v>-0.96436637031783501</c:v>
                </c:pt>
                <c:pt idx="1966">
                  <c:v>-1.1166347445785469</c:v>
                </c:pt>
                <c:pt idx="1967">
                  <c:v>-1.1927689317089043</c:v>
                </c:pt>
                <c:pt idx="1968">
                  <c:v>-1.1927689317089016</c:v>
                </c:pt>
                <c:pt idx="1969">
                  <c:v>-1.4465495554767576</c:v>
                </c:pt>
                <c:pt idx="1970">
                  <c:v>-1.4973056802303282</c:v>
                </c:pt>
                <c:pt idx="1971">
                  <c:v>-1.5988179297374669</c:v>
                </c:pt>
                <c:pt idx="1972">
                  <c:v>-1.4719276178535416</c:v>
                </c:pt>
                <c:pt idx="1973">
                  <c:v>-1.1673908693321176</c:v>
                </c:pt>
                <c:pt idx="1974">
                  <c:v>-1.1420128069553335</c:v>
                </c:pt>
                <c:pt idx="1975">
                  <c:v>-1.421171493099971</c:v>
                </c:pt>
                <c:pt idx="1976">
                  <c:v>-1.8779766158821043</c:v>
                </c:pt>
                <c:pt idx="1977">
                  <c:v>-2.0048669277660296</c:v>
                </c:pt>
                <c:pt idx="1978">
                  <c:v>-1.6495740544910376</c:v>
                </c:pt>
                <c:pt idx="1979">
                  <c:v>-1.395793430723187</c:v>
                </c:pt>
                <c:pt idx="1980">
                  <c:v>-1.3196592435928296</c:v>
                </c:pt>
                <c:pt idx="1981">
                  <c:v>-1.4719276178535416</c:v>
                </c:pt>
                <c:pt idx="1982">
                  <c:v>-1.6495740544910376</c:v>
                </c:pt>
                <c:pt idx="1983">
                  <c:v>-2.0048669277660296</c:v>
                </c:pt>
                <c:pt idx="1984">
                  <c:v>-2.0048669277660296</c:v>
                </c:pt>
                <c:pt idx="1985">
                  <c:v>-2.1571353020267416</c:v>
                </c:pt>
                <c:pt idx="1986">
                  <c:v>-2.0810011148963845</c:v>
                </c:pt>
                <c:pt idx="1987">
                  <c:v>-1.9287327406356751</c:v>
                </c:pt>
                <c:pt idx="1988">
                  <c:v>-2.1317572396499576</c:v>
                </c:pt>
                <c:pt idx="1989">
                  <c:v>-2.4870501129249498</c:v>
                </c:pt>
                <c:pt idx="1990">
                  <c:v>-2.3855378634178086</c:v>
                </c:pt>
                <c:pt idx="1991">
                  <c:v>-2.2332694891570966</c:v>
                </c:pt>
                <c:pt idx="1992">
                  <c:v>-2.3094036762874537</c:v>
                </c:pt>
                <c:pt idx="1993">
                  <c:v>-2.3347817386642351</c:v>
                </c:pt>
                <c:pt idx="1994">
                  <c:v>-2.4616720505481631</c:v>
                </c:pt>
                <c:pt idx="1995">
                  <c:v>-2.436293988171379</c:v>
                </c:pt>
                <c:pt idx="1996">
                  <c:v>-2.436293988171379</c:v>
                </c:pt>
                <c:pt idx="1997">
                  <c:v>-2.69007461193923</c:v>
                </c:pt>
                <c:pt idx="1998">
                  <c:v>-2.8169649238231553</c:v>
                </c:pt>
                <c:pt idx="1999">
                  <c:v>-2.9438552357070806</c:v>
                </c:pt>
                <c:pt idx="2000">
                  <c:v>-2.9184771733302965</c:v>
                </c:pt>
                <c:pt idx="2001">
                  <c:v>-2.8677210485767262</c:v>
                </c:pt>
                <c:pt idx="2002">
                  <c:v>-2.7662087990695845</c:v>
                </c:pt>
                <c:pt idx="2003">
                  <c:v>-2.7154526743160163</c:v>
                </c:pt>
                <c:pt idx="2004">
                  <c:v>-2.7662087990695845</c:v>
                </c:pt>
                <c:pt idx="2005">
                  <c:v>-3.0961236099677927</c:v>
                </c:pt>
                <c:pt idx="2006">
                  <c:v>-3.2991481089820751</c:v>
                </c:pt>
                <c:pt idx="2007">
                  <c:v>-3.2991481089820742</c:v>
                </c:pt>
                <c:pt idx="2008">
                  <c:v>-3.1468797347213622</c:v>
                </c:pt>
                <c:pt idx="2009">
                  <c:v>-3.0707455475910059</c:v>
                </c:pt>
                <c:pt idx="2010">
                  <c:v>-3.0453674852142218</c:v>
                </c:pt>
                <c:pt idx="2011">
                  <c:v>-3.1215016723445781</c:v>
                </c:pt>
                <c:pt idx="2012">
                  <c:v>-3.3245261713588592</c:v>
                </c:pt>
                <c:pt idx="2013">
                  <c:v>-3.5529287327499262</c:v>
                </c:pt>
                <c:pt idx="2014">
                  <c:v>-3.502172607996354</c:v>
                </c:pt>
                <c:pt idx="2015">
                  <c:v>-3.3245261713588592</c:v>
                </c:pt>
                <c:pt idx="2016">
                  <c:v>-3.4006603584892154</c:v>
                </c:pt>
                <c:pt idx="2017">
                  <c:v>-3.5275506703731394</c:v>
                </c:pt>
                <c:pt idx="2018">
                  <c:v>-3.6290629198802806</c:v>
                </c:pt>
                <c:pt idx="2019">
                  <c:v>-3.6290629198802806</c:v>
                </c:pt>
                <c:pt idx="2020">
                  <c:v>-3.5275506703731407</c:v>
                </c:pt>
                <c:pt idx="2021">
                  <c:v>-3.5783067951267116</c:v>
                </c:pt>
                <c:pt idx="2022">
                  <c:v>-3.7559532317642077</c:v>
                </c:pt>
                <c:pt idx="2023">
                  <c:v>-3.7813312941409913</c:v>
                </c:pt>
                <c:pt idx="2024">
                  <c:v>-4.0097338555320583</c:v>
                </c:pt>
                <c:pt idx="2025">
                  <c:v>-3.8574654812713489</c:v>
                </c:pt>
                <c:pt idx="2026">
                  <c:v>-3.7813312941409913</c:v>
                </c:pt>
                <c:pt idx="2027">
                  <c:v>-4.06048998028563</c:v>
                </c:pt>
                <c:pt idx="2028">
                  <c:v>-4.0858680426624154</c:v>
                </c:pt>
                <c:pt idx="2029">
                  <c:v>-4.3650267288070514</c:v>
                </c:pt>
                <c:pt idx="2030">
                  <c:v>-4.7710757268356145</c:v>
                </c:pt>
                <c:pt idx="2031">
                  <c:v>-4.8472099139659717</c:v>
                </c:pt>
                <c:pt idx="2032">
                  <c:v>-4.5426731654445494</c:v>
                </c:pt>
                <c:pt idx="2033">
                  <c:v>-4.3142706040534824</c:v>
                </c:pt>
                <c:pt idx="2034">
                  <c:v>-4.288892541676697</c:v>
                </c:pt>
                <c:pt idx="2035">
                  <c:v>-4.3650267288070532</c:v>
                </c:pt>
                <c:pt idx="2036">
                  <c:v>-4.4665389783141931</c:v>
                </c:pt>
                <c:pt idx="2037">
                  <c:v>-4.339648666430266</c:v>
                </c:pt>
                <c:pt idx="2038">
                  <c:v>-4.2635144792999107</c:v>
                </c:pt>
                <c:pt idx="2039">
                  <c:v>-4.5934292901981193</c:v>
                </c:pt>
                <c:pt idx="2040">
                  <c:v>-5.0502344129802532</c:v>
                </c:pt>
                <c:pt idx="2041">
                  <c:v>-5.1771247248641794</c:v>
                </c:pt>
                <c:pt idx="2042">
                  <c:v>-4.7710757268356154</c:v>
                </c:pt>
                <c:pt idx="2043">
                  <c:v>-4.4411609159374077</c:v>
                </c:pt>
                <c:pt idx="2044">
                  <c:v>-4.3650267288070532</c:v>
                </c:pt>
                <c:pt idx="2045">
                  <c:v>-4.7710757268356145</c:v>
                </c:pt>
                <c:pt idx="2046">
                  <c:v>-5.3293930991248892</c:v>
                </c:pt>
                <c:pt idx="2047">
                  <c:v>-5.6085517852695279</c:v>
                </c:pt>
                <c:pt idx="2048">
                  <c:v>-5.1771247248641785</c:v>
                </c:pt>
                <c:pt idx="2049">
                  <c:v>-4.74569766445883</c:v>
                </c:pt>
                <c:pt idx="2050">
                  <c:v>-4.8472099139659717</c:v>
                </c:pt>
                <c:pt idx="2051">
                  <c:v>-5.5577956605159544</c:v>
                </c:pt>
                <c:pt idx="2052">
                  <c:v>-5.6085517852695252</c:v>
                </c:pt>
                <c:pt idx="2053">
                  <c:v>-4.8725879763427553</c:v>
                </c:pt>
                <c:pt idx="2054">
                  <c:v>-5.0502344129802532</c:v>
                </c:pt>
                <c:pt idx="2055">
                  <c:v>-5.4309053486320309</c:v>
                </c:pt>
                <c:pt idx="2056">
                  <c:v>-5.5070395357623854</c:v>
                </c:pt>
                <c:pt idx="2057">
                  <c:v>-5.3547711615016729</c:v>
                </c:pt>
                <c:pt idx="2058">
                  <c:v>-5.3547711615016729</c:v>
                </c:pt>
                <c:pt idx="2059">
                  <c:v>-4.974100225849897</c:v>
                </c:pt>
                <c:pt idx="2060">
                  <c:v>-5.5324175981391717</c:v>
                </c:pt>
                <c:pt idx="2061">
                  <c:v>-6.1668691575588017</c:v>
                </c:pt>
                <c:pt idx="2062">
                  <c:v>-5.8115762842838077</c:v>
                </c:pt>
                <c:pt idx="2063">
                  <c:v>-5.1771247248641785</c:v>
                </c:pt>
                <c:pt idx="2064">
                  <c:v>-5.2786369743713184</c:v>
                </c:pt>
                <c:pt idx="2065">
                  <c:v>-5.8115762842838077</c:v>
                </c:pt>
                <c:pt idx="2066">
                  <c:v>-6.1668691575588017</c:v>
                </c:pt>
                <c:pt idx="2067">
                  <c:v>-6.0146007832980892</c:v>
                </c:pt>
                <c:pt idx="2068">
                  <c:v>-5.6339298476463116</c:v>
                </c:pt>
                <c:pt idx="2069">
                  <c:v>-5.5831737228927416</c:v>
                </c:pt>
                <c:pt idx="2070">
                  <c:v>-6.0146007832980901</c:v>
                </c:pt>
                <c:pt idx="2071">
                  <c:v>-6.293759469442727</c:v>
                </c:pt>
                <c:pt idx="2072">
                  <c:v>-5.9130885337909493</c:v>
                </c:pt>
                <c:pt idx="2073">
                  <c:v>-5.7608201595302369</c:v>
                </c:pt>
                <c:pt idx="2074">
                  <c:v>-5.7608201595302386</c:v>
                </c:pt>
                <c:pt idx="2075">
                  <c:v>-5.7608201595302386</c:v>
                </c:pt>
                <c:pt idx="2076">
                  <c:v>-5.7861982219070223</c:v>
                </c:pt>
                <c:pt idx="2077">
                  <c:v>-5.8877104714141639</c:v>
                </c:pt>
                <c:pt idx="2078">
                  <c:v>-5.938466596167733</c:v>
                </c:pt>
                <c:pt idx="2079">
                  <c:v>-5.938466596167733</c:v>
                </c:pt>
                <c:pt idx="2080">
                  <c:v>-6.0399788456748746</c:v>
                </c:pt>
                <c:pt idx="2081">
                  <c:v>-5.887710471414163</c:v>
                </c:pt>
                <c:pt idx="2082">
                  <c:v>-5.8115762842838068</c:v>
                </c:pt>
                <c:pt idx="2083">
                  <c:v>-5.9892227209213038</c:v>
                </c:pt>
                <c:pt idx="2084">
                  <c:v>-6.3698936565730824</c:v>
                </c:pt>
                <c:pt idx="2085">
                  <c:v>-6.1922472199355854</c:v>
                </c:pt>
                <c:pt idx="2086">
                  <c:v>-5.938466596167733</c:v>
                </c:pt>
                <c:pt idx="2087">
                  <c:v>-5.9892227209213038</c:v>
                </c:pt>
                <c:pt idx="2088">
                  <c:v>-6.1668691575587999</c:v>
                </c:pt>
                <c:pt idx="2089">
                  <c:v>-6.1414910951820163</c:v>
                </c:pt>
                <c:pt idx="2090">
                  <c:v>-6.3698936565730824</c:v>
                </c:pt>
                <c:pt idx="2091">
                  <c:v>-6.4460278437034386</c:v>
                </c:pt>
                <c:pt idx="2092">
                  <c:v>-6.2430033446891544</c:v>
                </c:pt>
                <c:pt idx="2093">
                  <c:v>-6.1668691575587999</c:v>
                </c:pt>
                <c:pt idx="2094">
                  <c:v>-6.1668691575588017</c:v>
                </c:pt>
                <c:pt idx="2095">
                  <c:v>-6.2683814070659416</c:v>
                </c:pt>
                <c:pt idx="2096">
                  <c:v>-6.2176252823123708</c:v>
                </c:pt>
                <c:pt idx="2097">
                  <c:v>-6.2176252823123708</c:v>
                </c:pt>
                <c:pt idx="2098">
                  <c:v>-6.4460278437034377</c:v>
                </c:pt>
                <c:pt idx="2099">
                  <c:v>-6.4714059060802231</c:v>
                </c:pt>
                <c:pt idx="2100">
                  <c:v>-6.293759469442727</c:v>
                </c:pt>
                <c:pt idx="2101">
                  <c:v>-6.0907349704284464</c:v>
                </c:pt>
                <c:pt idx="2102">
                  <c:v>-6.344515594196297</c:v>
                </c:pt>
                <c:pt idx="2103">
                  <c:v>-6.4967839684570077</c:v>
                </c:pt>
                <c:pt idx="2104">
                  <c:v>-6.3191375318195107</c:v>
                </c:pt>
                <c:pt idx="2105">
                  <c:v>-6.0399788456748738</c:v>
                </c:pt>
                <c:pt idx="2106">
                  <c:v>-6.1161130328052309</c:v>
                </c:pt>
                <c:pt idx="2107">
                  <c:v>-6.3191375318195107</c:v>
                </c:pt>
                <c:pt idx="2108">
                  <c:v>-6.6236742803409339</c:v>
                </c:pt>
                <c:pt idx="2109">
                  <c:v>-6.6236742803409339</c:v>
                </c:pt>
                <c:pt idx="2110">
                  <c:v>-5.9638446585445202</c:v>
                </c:pt>
                <c:pt idx="2111">
                  <c:v>-5.7354420971534523</c:v>
                </c:pt>
                <c:pt idx="2112">
                  <c:v>-6.344515594196297</c:v>
                </c:pt>
                <c:pt idx="2113">
                  <c:v>-6.8266987793552145</c:v>
                </c:pt>
                <c:pt idx="2114">
                  <c:v>-6.7759426546016455</c:v>
                </c:pt>
                <c:pt idx="2115">
                  <c:v>-6.1414910951820163</c:v>
                </c:pt>
                <c:pt idx="2116">
                  <c:v>-5.887710471414163</c:v>
                </c:pt>
                <c:pt idx="2117">
                  <c:v>-6.2430033446891562</c:v>
                </c:pt>
                <c:pt idx="2118">
                  <c:v>-6.7251865298480746</c:v>
                </c:pt>
                <c:pt idx="2119">
                  <c:v>-6.8013207169784291</c:v>
                </c:pt>
                <c:pt idx="2120">
                  <c:v>-6.293759469442727</c:v>
                </c:pt>
                <c:pt idx="2121">
                  <c:v>-5.9638446585445202</c:v>
                </c:pt>
                <c:pt idx="2122">
                  <c:v>-6.293759469442727</c:v>
                </c:pt>
                <c:pt idx="2123">
                  <c:v>-6.5221620308337931</c:v>
                </c:pt>
                <c:pt idx="2124">
                  <c:v>-6.7505645922248592</c:v>
                </c:pt>
                <c:pt idx="2125">
                  <c:v>-6.9535890912391398</c:v>
                </c:pt>
                <c:pt idx="2126">
                  <c:v>-6.4460278437034386</c:v>
                </c:pt>
                <c:pt idx="2127">
                  <c:v>-6.1161130328052291</c:v>
                </c:pt>
                <c:pt idx="2128">
                  <c:v>-6.1922472199355854</c:v>
                </c:pt>
                <c:pt idx="2129">
                  <c:v>-6.2683814070659416</c:v>
                </c:pt>
                <c:pt idx="2130">
                  <c:v>-6.75056459222486</c:v>
                </c:pt>
                <c:pt idx="2131">
                  <c:v>-6.7759426546016455</c:v>
                </c:pt>
                <c:pt idx="2132">
                  <c:v>-6.3191375318195107</c:v>
                </c:pt>
                <c:pt idx="2133">
                  <c:v>-6.0907349704284437</c:v>
                </c:pt>
                <c:pt idx="2134">
                  <c:v>-6.3952717189498678</c:v>
                </c:pt>
                <c:pt idx="2135">
                  <c:v>-6.6998084674712883</c:v>
                </c:pt>
                <c:pt idx="2136">
                  <c:v>-6.5982962179641484</c:v>
                </c:pt>
                <c:pt idx="2137">
                  <c:v>-6.3952717189498669</c:v>
                </c:pt>
                <c:pt idx="2138">
                  <c:v>-6.3191375318195124</c:v>
                </c:pt>
                <c:pt idx="2139">
                  <c:v>-6.4206497813266532</c:v>
                </c:pt>
                <c:pt idx="2140">
                  <c:v>-6.5982962179641493</c:v>
                </c:pt>
                <c:pt idx="2141">
                  <c:v>-6.5729181555873639</c:v>
                </c:pt>
                <c:pt idx="2142">
                  <c:v>-6.293759469442727</c:v>
                </c:pt>
                <c:pt idx="2143">
                  <c:v>-6.2430033446891562</c:v>
                </c:pt>
                <c:pt idx="2144">
                  <c:v>-6.3952717189498669</c:v>
                </c:pt>
                <c:pt idx="2145">
                  <c:v>-6.4460278437034386</c:v>
                </c:pt>
                <c:pt idx="2146">
                  <c:v>-6.3952717189498669</c:v>
                </c:pt>
                <c:pt idx="2147">
                  <c:v>-6.4967839684570077</c:v>
                </c:pt>
                <c:pt idx="2148">
                  <c:v>-6.6236742803409339</c:v>
                </c:pt>
                <c:pt idx="2149">
                  <c:v>-6.4714059060802231</c:v>
                </c:pt>
                <c:pt idx="2150">
                  <c:v>-6.3698936565730815</c:v>
                </c:pt>
                <c:pt idx="2151">
                  <c:v>-6.3191375318195107</c:v>
                </c:pt>
                <c:pt idx="2152">
                  <c:v>-6.572918155587363</c:v>
                </c:pt>
                <c:pt idx="2153">
                  <c:v>-6.6744304050945056</c:v>
                </c:pt>
                <c:pt idx="2154">
                  <c:v>-6.5729181555873639</c:v>
                </c:pt>
                <c:pt idx="2155">
                  <c:v>-6.4206497813266532</c:v>
                </c:pt>
                <c:pt idx="2156">
                  <c:v>-6.4714059060802231</c:v>
                </c:pt>
                <c:pt idx="2157">
                  <c:v>-6.6490523427177202</c:v>
                </c:pt>
                <c:pt idx="2158">
                  <c:v>-6.6490523427177202</c:v>
                </c:pt>
                <c:pt idx="2159">
                  <c:v>-6.572918155587363</c:v>
                </c:pt>
                <c:pt idx="2160">
                  <c:v>-6.4460278437034377</c:v>
                </c:pt>
                <c:pt idx="2161">
                  <c:v>-6.3952717189498678</c:v>
                </c:pt>
                <c:pt idx="2162">
                  <c:v>-6.4714059060802231</c:v>
                </c:pt>
                <c:pt idx="2163">
                  <c:v>-6.471405906080224</c:v>
                </c:pt>
                <c:pt idx="2164">
                  <c:v>-6.5221620308337931</c:v>
                </c:pt>
                <c:pt idx="2165">
                  <c:v>-6.5729181555873639</c:v>
                </c:pt>
                <c:pt idx="2166">
                  <c:v>-6.5475400932105803</c:v>
                </c:pt>
                <c:pt idx="2167">
                  <c:v>-6.4967839684570095</c:v>
                </c:pt>
                <c:pt idx="2168">
                  <c:v>-6.5221620308337949</c:v>
                </c:pt>
                <c:pt idx="2169">
                  <c:v>-6.471405906080224</c:v>
                </c:pt>
                <c:pt idx="2170">
                  <c:v>-6.3191375318195133</c:v>
                </c:pt>
                <c:pt idx="2171">
                  <c:v>-6.4967839684570095</c:v>
                </c:pt>
                <c:pt idx="2172">
                  <c:v>-6.4967839684570095</c:v>
                </c:pt>
                <c:pt idx="2173">
                  <c:v>-6.4460278437034377</c:v>
                </c:pt>
                <c:pt idx="2174">
                  <c:v>-6.572918155587363</c:v>
                </c:pt>
                <c:pt idx="2175">
                  <c:v>-6.5221620308337931</c:v>
                </c:pt>
                <c:pt idx="2176">
                  <c:v>-6.471405906080224</c:v>
                </c:pt>
                <c:pt idx="2177">
                  <c:v>-6.4714059060802231</c:v>
                </c:pt>
                <c:pt idx="2178">
                  <c:v>-6.5475400932105785</c:v>
                </c:pt>
                <c:pt idx="2179">
                  <c:v>-6.5729181555873639</c:v>
                </c:pt>
                <c:pt idx="2180">
                  <c:v>-6.471405906080224</c:v>
                </c:pt>
                <c:pt idx="2181">
                  <c:v>-6.4967839684570077</c:v>
                </c:pt>
                <c:pt idx="2182">
                  <c:v>-6.4460278437034377</c:v>
                </c:pt>
                <c:pt idx="2183">
                  <c:v>-6.4460278437034386</c:v>
                </c:pt>
                <c:pt idx="2184">
                  <c:v>-6.4714059060802231</c:v>
                </c:pt>
                <c:pt idx="2185">
                  <c:v>-6.4714059060802231</c:v>
                </c:pt>
                <c:pt idx="2186">
                  <c:v>-6.3952717189498669</c:v>
                </c:pt>
                <c:pt idx="2187">
                  <c:v>-6.4206497813266523</c:v>
                </c:pt>
                <c:pt idx="2188">
                  <c:v>-6.3952717189498678</c:v>
                </c:pt>
                <c:pt idx="2189">
                  <c:v>-6.4206497813266532</c:v>
                </c:pt>
                <c:pt idx="2190">
                  <c:v>-6.572918155587363</c:v>
                </c:pt>
                <c:pt idx="2191">
                  <c:v>-6.5221620308337922</c:v>
                </c:pt>
                <c:pt idx="2192">
                  <c:v>-6.4460278437034377</c:v>
                </c:pt>
                <c:pt idx="2193">
                  <c:v>-6.4206497813266532</c:v>
                </c:pt>
                <c:pt idx="2194">
                  <c:v>-6.5221620308337922</c:v>
                </c:pt>
                <c:pt idx="2195">
                  <c:v>-6.5221620308337931</c:v>
                </c:pt>
                <c:pt idx="2196">
                  <c:v>-6.4460278437034377</c:v>
                </c:pt>
                <c:pt idx="2197">
                  <c:v>-6.4206497813266532</c:v>
                </c:pt>
                <c:pt idx="2198">
                  <c:v>-6.344515594196297</c:v>
                </c:pt>
                <c:pt idx="2199">
                  <c:v>-6.2683814070659398</c:v>
                </c:pt>
                <c:pt idx="2200">
                  <c:v>-6.3698936565730815</c:v>
                </c:pt>
                <c:pt idx="2201">
                  <c:v>-4.7203196020820437</c:v>
                </c:pt>
                <c:pt idx="2202">
                  <c:v>-4.8472099139659708</c:v>
                </c:pt>
                <c:pt idx="2203">
                  <c:v>-5.4562834110088145</c:v>
                </c:pt>
                <c:pt idx="2204">
                  <c:v>-5.0502344129802514</c:v>
                </c:pt>
                <c:pt idx="2205">
                  <c:v>-4.4665389783141913</c:v>
                </c:pt>
                <c:pt idx="2206">
                  <c:v>-3.1976358594749352</c:v>
                </c:pt>
                <c:pt idx="2207">
                  <c:v>-2.1571353020267416</c:v>
                </c:pt>
                <c:pt idx="2208">
                  <c:v>-2.4616720505481631</c:v>
                </c:pt>
                <c:pt idx="2209">
                  <c:v>-2.7662087990695845</c:v>
                </c:pt>
                <c:pt idx="2210">
                  <c:v>-1.3957934307231843</c:v>
                </c:pt>
                <c:pt idx="2211">
                  <c:v>-7.6134187130354733E-2</c:v>
                </c:pt>
                <c:pt idx="2212">
                  <c:v>0.73596380892677082</c:v>
                </c:pt>
                <c:pt idx="2213">
                  <c:v>0.50756124753570409</c:v>
                </c:pt>
                <c:pt idx="2214">
                  <c:v>0.30453674852142143</c:v>
                </c:pt>
                <c:pt idx="2215">
                  <c:v>0.55831737228927225</c:v>
                </c:pt>
                <c:pt idx="2216">
                  <c:v>0.86285412081069623</c:v>
                </c:pt>
                <c:pt idx="2217">
                  <c:v>1.8779766158821043</c:v>
                </c:pt>
                <c:pt idx="2218">
                  <c:v>2.7408307366928004</c:v>
                </c:pt>
                <c:pt idx="2219">
                  <c:v>2.7915868614463712</c:v>
                </c:pt>
                <c:pt idx="2220">
                  <c:v>2.3601598010410219</c:v>
                </c:pt>
                <c:pt idx="2221">
                  <c:v>2.7154526743160163</c:v>
                </c:pt>
                <c:pt idx="2222">
                  <c:v>3.045367485214221</c:v>
                </c:pt>
                <c:pt idx="2223">
                  <c:v>2.9692332980838647</c:v>
                </c:pt>
                <c:pt idx="2224">
                  <c:v>2.7408307366928004</c:v>
                </c:pt>
                <c:pt idx="2225">
                  <c:v>2.4109159257945927</c:v>
                </c:pt>
                <c:pt idx="2226">
                  <c:v>2.1317572396499553</c:v>
                </c:pt>
                <c:pt idx="2227">
                  <c:v>2.3094036762874537</c:v>
                </c:pt>
                <c:pt idx="2228">
                  <c:v>2.6139404248088751</c:v>
                </c:pt>
                <c:pt idx="2229">
                  <c:v>2.7154526743160141</c:v>
                </c:pt>
                <c:pt idx="2230">
                  <c:v>2.1317572396499553</c:v>
                </c:pt>
                <c:pt idx="2231">
                  <c:v>1.421171493099971</c:v>
                </c:pt>
                <c:pt idx="2232">
                  <c:v>1.2942811812160455</c:v>
                </c:pt>
                <c:pt idx="2233">
                  <c:v>1.5480618049838963</c:v>
                </c:pt>
                <c:pt idx="2234">
                  <c:v>1.7764643663749631</c:v>
                </c:pt>
                <c:pt idx="2235">
                  <c:v>2.0810011148963845</c:v>
                </c:pt>
                <c:pt idx="2236">
                  <c:v>2.309403676287451</c:v>
                </c:pt>
                <c:pt idx="2237">
                  <c:v>2.2078914267803098</c:v>
                </c:pt>
                <c:pt idx="2238">
                  <c:v>1.8525985535053202</c:v>
                </c:pt>
                <c:pt idx="2239">
                  <c:v>1.4211714930999684</c:v>
                </c:pt>
                <c:pt idx="2240">
                  <c:v>1.0151224950714082</c:v>
                </c:pt>
                <c:pt idx="2241">
                  <c:v>0.71058574654998674</c:v>
                </c:pt>
                <c:pt idx="2242">
                  <c:v>0.30453674852142143</c:v>
                </c:pt>
                <c:pt idx="2243">
                  <c:v>7.6134187130354733E-2</c:v>
                </c:pt>
                <c:pt idx="2244">
                  <c:v>0.15226837426071199</c:v>
                </c:pt>
                <c:pt idx="2245">
                  <c:v>0.43142706040534934</c:v>
                </c:pt>
                <c:pt idx="2246">
                  <c:v>0.53293930991248817</c:v>
                </c:pt>
                <c:pt idx="2247">
                  <c:v>0.38067093565177867</c:v>
                </c:pt>
                <c:pt idx="2248">
                  <c:v>5.0756124753570657E-2</c:v>
                </c:pt>
                <c:pt idx="2249">
                  <c:v>-0.25378062376785332</c:v>
                </c:pt>
                <c:pt idx="2250">
                  <c:v>-0.48218318515892</c:v>
                </c:pt>
                <c:pt idx="2251">
                  <c:v>-0.58369543466605878</c:v>
                </c:pt>
                <c:pt idx="2252">
                  <c:v>-0.53293930991248817</c:v>
                </c:pt>
                <c:pt idx="2253">
                  <c:v>-0.58369543466605878</c:v>
                </c:pt>
                <c:pt idx="2254">
                  <c:v>-0.6344515594196295</c:v>
                </c:pt>
                <c:pt idx="2255">
                  <c:v>-0.65982962179641602</c:v>
                </c:pt>
                <c:pt idx="2256">
                  <c:v>-0.83747605843391215</c:v>
                </c:pt>
                <c:pt idx="2257">
                  <c:v>-1.2181469940856884</c:v>
                </c:pt>
                <c:pt idx="2258">
                  <c:v>-1.5988179297374669</c:v>
                </c:pt>
                <c:pt idx="2259">
                  <c:v>-1.751086303998179</c:v>
                </c:pt>
                <c:pt idx="2260">
                  <c:v>-1.6749521168678216</c:v>
                </c:pt>
                <c:pt idx="2261">
                  <c:v>-1.6495740544910376</c:v>
                </c:pt>
                <c:pt idx="2262">
                  <c:v>-1.5734398673606804</c:v>
                </c:pt>
                <c:pt idx="2263">
                  <c:v>-1.4465495554767551</c:v>
                </c:pt>
                <c:pt idx="2264">
                  <c:v>-1.3957934307231843</c:v>
                </c:pt>
                <c:pt idx="2265">
                  <c:v>-1.2181469940856884</c:v>
                </c:pt>
                <c:pt idx="2266">
                  <c:v>-0.93898830794105093</c:v>
                </c:pt>
                <c:pt idx="2267">
                  <c:v>-0.83747605843391215</c:v>
                </c:pt>
                <c:pt idx="2268">
                  <c:v>-0.98974443269462153</c:v>
                </c:pt>
                <c:pt idx="2269">
                  <c:v>-0.98974443269462409</c:v>
                </c:pt>
                <c:pt idx="2270">
                  <c:v>-0.83747605843391215</c:v>
                </c:pt>
                <c:pt idx="2271">
                  <c:v>-0.91361024556426684</c:v>
                </c:pt>
                <c:pt idx="2272">
                  <c:v>-1.0405005574481947</c:v>
                </c:pt>
                <c:pt idx="2273">
                  <c:v>-0.76134187130355491</c:v>
                </c:pt>
                <c:pt idx="2274">
                  <c:v>-0.50756124753570409</c:v>
                </c:pt>
                <c:pt idx="2275">
                  <c:v>-0.45680512278213342</c:v>
                </c:pt>
                <c:pt idx="2276">
                  <c:v>-0.32991481089820551</c:v>
                </c:pt>
                <c:pt idx="2277">
                  <c:v>-0.27915868614463735</c:v>
                </c:pt>
                <c:pt idx="2278">
                  <c:v>-0.27915868614463735</c:v>
                </c:pt>
                <c:pt idx="2279">
                  <c:v>-0.22840256139106671</c:v>
                </c:pt>
                <c:pt idx="2280">
                  <c:v>-0.15226837426071199</c:v>
                </c:pt>
                <c:pt idx="2281">
                  <c:v>-0.25378062376785077</c:v>
                </c:pt>
                <c:pt idx="2282">
                  <c:v>-0.35529287327499209</c:v>
                </c:pt>
                <c:pt idx="2283">
                  <c:v>-0.43142706040534934</c:v>
                </c:pt>
                <c:pt idx="2284">
                  <c:v>-0.50756124753570409</c:v>
                </c:pt>
                <c:pt idx="2285">
                  <c:v>-0.53293930991248817</c:v>
                </c:pt>
                <c:pt idx="2286">
                  <c:v>-0.48218318515892</c:v>
                </c:pt>
                <c:pt idx="2287">
                  <c:v>-0.40604899802856276</c:v>
                </c:pt>
                <c:pt idx="2288">
                  <c:v>-0.25378062376785077</c:v>
                </c:pt>
                <c:pt idx="2289">
                  <c:v>-0.10151224950714131</c:v>
                </c:pt>
                <c:pt idx="2290">
                  <c:v>2.5378062376784073E-2</c:v>
                </c:pt>
                <c:pt idx="2291">
                  <c:v>5.0756124753570657E-2</c:v>
                </c:pt>
                <c:pt idx="2292">
                  <c:v>0</c:v>
                </c:pt>
                <c:pt idx="2293">
                  <c:v>-7.6134187130357245E-2</c:v>
                </c:pt>
                <c:pt idx="2294">
                  <c:v>0</c:v>
                </c:pt>
                <c:pt idx="2295">
                  <c:v>0.10151224950714131</c:v>
                </c:pt>
                <c:pt idx="2296">
                  <c:v>0.17764643663749605</c:v>
                </c:pt>
                <c:pt idx="2297">
                  <c:v>0.30453674852142143</c:v>
                </c:pt>
                <c:pt idx="2298">
                  <c:v>0.27915868614463735</c:v>
                </c:pt>
                <c:pt idx="2299">
                  <c:v>-2.5378062376786584E-2</c:v>
                </c:pt>
                <c:pt idx="2300">
                  <c:v>-0.20302449901428013</c:v>
                </c:pt>
                <c:pt idx="2301">
                  <c:v>-0.12689031188392791</c:v>
                </c:pt>
                <c:pt idx="2302">
                  <c:v>0</c:v>
                </c:pt>
                <c:pt idx="2303">
                  <c:v>2.5378062376786584E-2</c:v>
                </c:pt>
                <c:pt idx="2304">
                  <c:v>2.5378062376784073E-2</c:v>
                </c:pt>
                <c:pt idx="2305">
                  <c:v>0.10151224950714131</c:v>
                </c:pt>
                <c:pt idx="2306">
                  <c:v>0.15226837426071199</c:v>
                </c:pt>
                <c:pt idx="2307">
                  <c:v>0.12689031188392538</c:v>
                </c:pt>
                <c:pt idx="2308">
                  <c:v>7.6134187130354733E-2</c:v>
                </c:pt>
                <c:pt idx="2309">
                  <c:v>7.6134187130354733E-2</c:v>
                </c:pt>
                <c:pt idx="2310">
                  <c:v>0.15226837426070947</c:v>
                </c:pt>
                <c:pt idx="2311">
                  <c:v>0.27915868614463735</c:v>
                </c:pt>
                <c:pt idx="2312">
                  <c:v>0.20302449901428013</c:v>
                </c:pt>
                <c:pt idx="2313">
                  <c:v>0.12689031188392538</c:v>
                </c:pt>
                <c:pt idx="2314">
                  <c:v>0.15226837426070947</c:v>
                </c:pt>
                <c:pt idx="2315">
                  <c:v>0.22840256139106671</c:v>
                </c:pt>
                <c:pt idx="2316">
                  <c:v>0.17764643663749605</c:v>
                </c:pt>
                <c:pt idx="2317">
                  <c:v>0.12689031188392538</c:v>
                </c:pt>
                <c:pt idx="2318">
                  <c:v>7.6134187130357245E-2</c:v>
                </c:pt>
                <c:pt idx="2319">
                  <c:v>0.10151224950714131</c:v>
                </c:pt>
                <c:pt idx="2320">
                  <c:v>0.12689031188392538</c:v>
                </c:pt>
                <c:pt idx="2321">
                  <c:v>0.22840256139106671</c:v>
                </c:pt>
                <c:pt idx="2322">
                  <c:v>0.22840256139106671</c:v>
                </c:pt>
                <c:pt idx="2323">
                  <c:v>0.10151224950714131</c:v>
                </c:pt>
                <c:pt idx="2324">
                  <c:v>2.5378062376786584E-2</c:v>
                </c:pt>
                <c:pt idx="2325">
                  <c:v>-2.5378062376786584E-2</c:v>
                </c:pt>
                <c:pt idx="2326">
                  <c:v>0</c:v>
                </c:pt>
                <c:pt idx="2327">
                  <c:v>7.6134187130354733E-2</c:v>
                </c:pt>
                <c:pt idx="2328">
                  <c:v>5.0756124753570657E-2</c:v>
                </c:pt>
                <c:pt idx="2329">
                  <c:v>0</c:v>
                </c:pt>
                <c:pt idx="2330">
                  <c:v>-7.6134187130354733E-2</c:v>
                </c:pt>
                <c:pt idx="2331">
                  <c:v>-0.1015122495071388</c:v>
                </c:pt>
                <c:pt idx="2332">
                  <c:v>-7.6134187130354733E-2</c:v>
                </c:pt>
                <c:pt idx="2333">
                  <c:v>-2.5378062376784073E-2</c:v>
                </c:pt>
                <c:pt idx="2334">
                  <c:v>5.0756124753570657E-2</c:v>
                </c:pt>
                <c:pt idx="2335">
                  <c:v>5.0756124753570657E-2</c:v>
                </c:pt>
                <c:pt idx="2336">
                  <c:v>5.0756124753570657E-2</c:v>
                </c:pt>
                <c:pt idx="2337">
                  <c:v>5.0756124753570657E-2</c:v>
                </c:pt>
                <c:pt idx="2338">
                  <c:v>0.10151224950714131</c:v>
                </c:pt>
                <c:pt idx="2339">
                  <c:v>0.22840256139106671</c:v>
                </c:pt>
                <c:pt idx="2340">
                  <c:v>0.25378062376785077</c:v>
                </c:pt>
                <c:pt idx="2341">
                  <c:v>0.15226837426071199</c:v>
                </c:pt>
                <c:pt idx="2342">
                  <c:v>0.12689031188392538</c:v>
                </c:pt>
                <c:pt idx="2343">
                  <c:v>0.15226837426071199</c:v>
                </c:pt>
                <c:pt idx="2344">
                  <c:v>0.12689031188392791</c:v>
                </c:pt>
                <c:pt idx="2345">
                  <c:v>0.12689031188392791</c:v>
                </c:pt>
                <c:pt idx="2346">
                  <c:v>0.20302449901428263</c:v>
                </c:pt>
                <c:pt idx="2347">
                  <c:v>0.30453674852142143</c:v>
                </c:pt>
                <c:pt idx="2348">
                  <c:v>0.32991481089820801</c:v>
                </c:pt>
                <c:pt idx="2349">
                  <c:v>0.38067093565177867</c:v>
                </c:pt>
                <c:pt idx="2350">
                  <c:v>0.48218318515892</c:v>
                </c:pt>
                <c:pt idx="2351">
                  <c:v>0.58369543466605878</c:v>
                </c:pt>
                <c:pt idx="2352">
                  <c:v>0.73596380892677082</c:v>
                </c:pt>
                <c:pt idx="2353">
                  <c:v>0.81209799605712552</c:v>
                </c:pt>
                <c:pt idx="2354">
                  <c:v>0.81209799605712552</c:v>
                </c:pt>
                <c:pt idx="2355">
                  <c:v>0.81209799605712552</c:v>
                </c:pt>
                <c:pt idx="2356">
                  <c:v>0.78671993368034143</c:v>
                </c:pt>
                <c:pt idx="2357">
                  <c:v>0.76134187130355491</c:v>
                </c:pt>
                <c:pt idx="2358">
                  <c:v>0.65982962179641358</c:v>
                </c:pt>
                <c:pt idx="2359">
                  <c:v>0.58369543466605878</c:v>
                </c:pt>
                <c:pt idx="2360">
                  <c:v>0.4821831851589175</c:v>
                </c:pt>
                <c:pt idx="2361">
                  <c:v>0.32991481089820801</c:v>
                </c:pt>
                <c:pt idx="2362">
                  <c:v>0.22840256139106671</c:v>
                </c:pt>
                <c:pt idx="2363">
                  <c:v>0.15226837426071199</c:v>
                </c:pt>
                <c:pt idx="2364">
                  <c:v>0.15226837426071199</c:v>
                </c:pt>
                <c:pt idx="2365">
                  <c:v>0.10151224950714131</c:v>
                </c:pt>
                <c:pt idx="2366">
                  <c:v>0</c:v>
                </c:pt>
                <c:pt idx="2367">
                  <c:v>-2.5378062376786584E-2</c:v>
                </c:pt>
                <c:pt idx="2368">
                  <c:v>-5.0756124753570657E-2</c:v>
                </c:pt>
                <c:pt idx="2369">
                  <c:v>-0.12689031188392791</c:v>
                </c:pt>
                <c:pt idx="2370">
                  <c:v>-0.27915868614463485</c:v>
                </c:pt>
                <c:pt idx="2371">
                  <c:v>-0.32991481089820801</c:v>
                </c:pt>
                <c:pt idx="2372">
                  <c:v>-0.38067093565177618</c:v>
                </c:pt>
                <c:pt idx="2373">
                  <c:v>-0.50756124753570409</c:v>
                </c:pt>
                <c:pt idx="2374">
                  <c:v>-0.71058574654998674</c:v>
                </c:pt>
                <c:pt idx="2375">
                  <c:v>-0.81209799605712552</c:v>
                </c:pt>
                <c:pt idx="2376">
                  <c:v>-0.83747605843391215</c:v>
                </c:pt>
                <c:pt idx="2377">
                  <c:v>-0.81209799605712552</c:v>
                </c:pt>
                <c:pt idx="2378">
                  <c:v>-0.8374760584339096</c:v>
                </c:pt>
                <c:pt idx="2379">
                  <c:v>-0.81209799605712552</c:v>
                </c:pt>
                <c:pt idx="2380">
                  <c:v>-0.78671993368033899</c:v>
                </c:pt>
                <c:pt idx="2381">
                  <c:v>-0.76134187130355491</c:v>
                </c:pt>
                <c:pt idx="2382">
                  <c:v>-0.73596380892677082</c:v>
                </c:pt>
                <c:pt idx="2383">
                  <c:v>-0.58369543466605878</c:v>
                </c:pt>
                <c:pt idx="2384">
                  <c:v>-0.45680512278213342</c:v>
                </c:pt>
                <c:pt idx="2385">
                  <c:v>-0.38067093565177618</c:v>
                </c:pt>
                <c:pt idx="2386">
                  <c:v>-0.40604899802856276</c:v>
                </c:pt>
                <c:pt idx="2387">
                  <c:v>-0.40604899802856276</c:v>
                </c:pt>
                <c:pt idx="2388">
                  <c:v>-0.30453674852142143</c:v>
                </c:pt>
                <c:pt idx="2389">
                  <c:v>-0.15226837426071199</c:v>
                </c:pt>
                <c:pt idx="2390">
                  <c:v>-5.0756124753570657E-2</c:v>
                </c:pt>
                <c:pt idx="2391">
                  <c:v>-2.5378062376786584E-2</c:v>
                </c:pt>
                <c:pt idx="2392">
                  <c:v>-2.5378062376784073E-2</c:v>
                </c:pt>
                <c:pt idx="2393">
                  <c:v>-2.5378062376784073E-2</c:v>
                </c:pt>
                <c:pt idx="2394">
                  <c:v>0</c:v>
                </c:pt>
                <c:pt idx="2395">
                  <c:v>2.5378062376786584E-2</c:v>
                </c:pt>
                <c:pt idx="2396">
                  <c:v>0.17764643663749605</c:v>
                </c:pt>
                <c:pt idx="2397">
                  <c:v>0.38067093565177867</c:v>
                </c:pt>
                <c:pt idx="2398">
                  <c:v>0.43142706040534934</c:v>
                </c:pt>
                <c:pt idx="2399">
                  <c:v>0.38067093565177867</c:v>
                </c:pt>
                <c:pt idx="2400">
                  <c:v>0.40604899802856276</c:v>
                </c:pt>
                <c:pt idx="2401">
                  <c:v>0.43142706040534934</c:v>
                </c:pt>
                <c:pt idx="2402">
                  <c:v>0.45680512278213342</c:v>
                </c:pt>
                <c:pt idx="2403">
                  <c:v>0.45680512278213342</c:v>
                </c:pt>
                <c:pt idx="2404">
                  <c:v>0.55831737228927469</c:v>
                </c:pt>
                <c:pt idx="2405">
                  <c:v>0.58369543466605878</c:v>
                </c:pt>
                <c:pt idx="2406">
                  <c:v>0.55831737228927469</c:v>
                </c:pt>
                <c:pt idx="2407">
                  <c:v>0.45680512278213342</c:v>
                </c:pt>
                <c:pt idx="2408">
                  <c:v>0.45680512278213342</c:v>
                </c:pt>
                <c:pt idx="2409">
                  <c:v>0.40604899802856276</c:v>
                </c:pt>
                <c:pt idx="2410">
                  <c:v>0.40604899802856276</c:v>
                </c:pt>
                <c:pt idx="2411">
                  <c:v>0.27915868614463485</c:v>
                </c:pt>
                <c:pt idx="2412">
                  <c:v>0.25378062376785077</c:v>
                </c:pt>
                <c:pt idx="2413">
                  <c:v>0.22840256139106671</c:v>
                </c:pt>
                <c:pt idx="2414">
                  <c:v>0.25378062376785077</c:v>
                </c:pt>
                <c:pt idx="2415">
                  <c:v>0.17764643663749605</c:v>
                </c:pt>
                <c:pt idx="2416">
                  <c:v>0.10151224950714131</c:v>
                </c:pt>
                <c:pt idx="2417">
                  <c:v>2.5378062376786584E-2</c:v>
                </c:pt>
                <c:pt idx="2418">
                  <c:v>2.5378062376786584E-2</c:v>
                </c:pt>
                <c:pt idx="2419">
                  <c:v>0</c:v>
                </c:pt>
                <c:pt idx="2420">
                  <c:v>-0.10151224950714131</c:v>
                </c:pt>
                <c:pt idx="2421">
                  <c:v>-0.10151224950714131</c:v>
                </c:pt>
                <c:pt idx="2422">
                  <c:v>-0.10151224950714131</c:v>
                </c:pt>
                <c:pt idx="2423">
                  <c:v>-0.12689031188392538</c:v>
                </c:pt>
                <c:pt idx="2424">
                  <c:v>-0.20302449901428263</c:v>
                </c:pt>
                <c:pt idx="2425">
                  <c:v>-0.25378062376785077</c:v>
                </c:pt>
                <c:pt idx="2426">
                  <c:v>-0.30453674852142143</c:v>
                </c:pt>
                <c:pt idx="2427">
                  <c:v>-0.22840256139106671</c:v>
                </c:pt>
                <c:pt idx="2428">
                  <c:v>-0.22840256139106671</c:v>
                </c:pt>
                <c:pt idx="2429">
                  <c:v>-0.20302449901428263</c:v>
                </c:pt>
                <c:pt idx="2430">
                  <c:v>-0.17764643663749605</c:v>
                </c:pt>
                <c:pt idx="2431">
                  <c:v>-0.20302449901428263</c:v>
                </c:pt>
                <c:pt idx="2432">
                  <c:v>-0.22840256139106671</c:v>
                </c:pt>
                <c:pt idx="2433">
                  <c:v>-0.20302449901428013</c:v>
                </c:pt>
                <c:pt idx="2434">
                  <c:v>-0.15226837426071199</c:v>
                </c:pt>
                <c:pt idx="2435">
                  <c:v>-0.15226837426071199</c:v>
                </c:pt>
                <c:pt idx="2436">
                  <c:v>-0.17764643663749605</c:v>
                </c:pt>
                <c:pt idx="2437">
                  <c:v>-0.10151224950714131</c:v>
                </c:pt>
                <c:pt idx="2438">
                  <c:v>-7.6134187130354733E-2</c:v>
                </c:pt>
                <c:pt idx="2439">
                  <c:v>-7.6134187130354733E-2</c:v>
                </c:pt>
                <c:pt idx="2440">
                  <c:v>-0.10151224950714131</c:v>
                </c:pt>
                <c:pt idx="2441">
                  <c:v>-7.6134187130354733E-2</c:v>
                </c:pt>
                <c:pt idx="2442">
                  <c:v>-7.6134187130357245E-2</c:v>
                </c:pt>
                <c:pt idx="2443">
                  <c:v>-7.6134187130357245E-2</c:v>
                </c:pt>
                <c:pt idx="2444">
                  <c:v>-0.10151224950714131</c:v>
                </c:pt>
                <c:pt idx="2445">
                  <c:v>-7.6134187130354733E-2</c:v>
                </c:pt>
                <c:pt idx="2446">
                  <c:v>-5.0756124753570657E-2</c:v>
                </c:pt>
                <c:pt idx="2447">
                  <c:v>-2.5378062376786584E-2</c:v>
                </c:pt>
                <c:pt idx="2448">
                  <c:v>-5.0756124753570657E-2</c:v>
                </c:pt>
                <c:pt idx="2449">
                  <c:v>-7.6134187130357245E-2</c:v>
                </c:pt>
                <c:pt idx="2450">
                  <c:v>-0.12689031188392791</c:v>
                </c:pt>
                <c:pt idx="2451">
                  <c:v>-0.12689031188392791</c:v>
                </c:pt>
                <c:pt idx="2452">
                  <c:v>-0.12689031188392791</c:v>
                </c:pt>
                <c:pt idx="2453">
                  <c:v>-0.10151224950714131</c:v>
                </c:pt>
                <c:pt idx="2454">
                  <c:v>-2.5378062376786584E-2</c:v>
                </c:pt>
                <c:pt idx="2455">
                  <c:v>5.0756124753570657E-2</c:v>
                </c:pt>
                <c:pt idx="2456">
                  <c:v>0.10151224950714131</c:v>
                </c:pt>
                <c:pt idx="2457">
                  <c:v>2.5378062376784073E-2</c:v>
                </c:pt>
                <c:pt idx="2458">
                  <c:v>5.0756124753570657E-2</c:v>
                </c:pt>
                <c:pt idx="2459">
                  <c:v>5.0756124753570657E-2</c:v>
                </c:pt>
                <c:pt idx="2460">
                  <c:v>0.10151224950714131</c:v>
                </c:pt>
                <c:pt idx="2461">
                  <c:v>7.6134187130357245E-2</c:v>
                </c:pt>
                <c:pt idx="2462">
                  <c:v>0.10151224950714131</c:v>
                </c:pt>
                <c:pt idx="2463">
                  <c:v>0.10151224950714131</c:v>
                </c:pt>
                <c:pt idx="2464">
                  <c:v>0.12689031188392538</c:v>
                </c:pt>
                <c:pt idx="2465">
                  <c:v>0.15226837426071199</c:v>
                </c:pt>
                <c:pt idx="2466">
                  <c:v>0.22840256139106671</c:v>
                </c:pt>
                <c:pt idx="2467">
                  <c:v>0.22840256139106671</c:v>
                </c:pt>
                <c:pt idx="2468">
                  <c:v>0.15226837426071199</c:v>
                </c:pt>
                <c:pt idx="2469">
                  <c:v>0.10151224950714131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8CD-4B65-8A7F-35427B9397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1350312"/>
        <c:axId val="831349000"/>
      </c:scatterChart>
      <c:valAx>
        <c:axId val="831350312"/>
        <c:scaling>
          <c:orientation val="minMax"/>
          <c:max val="28"/>
          <c:min val="2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49000"/>
        <c:crosses val="autoZero"/>
        <c:crossBetween val="midCat"/>
      </c:valAx>
      <c:valAx>
        <c:axId val="831349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3503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0.34021</cdr:x>
      <cdr:y>0.12963</cdr:y>
    </cdr:from>
    <cdr:to>
      <cdr:x>0.34021</cdr:x>
      <cdr:y>0.96296</cdr:y>
    </cdr:to>
    <cdr:cxnSp macro="">
      <cdr:nvCxnSpPr>
        <cdr:cNvPr id="3" name="直線コネクタ 2"/>
        <cdr:cNvCxnSpPr/>
      </cdr:nvCxnSpPr>
      <cdr:spPr>
        <a:xfrm xmlns:a="http://schemas.openxmlformats.org/drawingml/2006/main">
          <a:off x="2376291" y="504056"/>
          <a:ext cx="0" cy="3240348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B2223-695F-4F36-9064-F15DA60722F5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7F5EE-39F9-4B93-A98E-30E2A1B52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424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A1E5D-CB27-47FE-999B-7D6646BCD6F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01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0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732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942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1"/>
          <p:cNvSpPr>
            <a:spLocks noGrp="1"/>
          </p:cNvSpPr>
          <p:nvPr>
            <p:ph type="title"/>
          </p:nvPr>
        </p:nvSpPr>
        <p:spPr>
          <a:xfrm>
            <a:off x="353913" y="620688"/>
            <a:ext cx="9530027" cy="838200"/>
          </a:xfrm>
          <a:prstGeom prst="rect">
            <a:avLst/>
          </a:prstGeom>
        </p:spPr>
        <p:txBody>
          <a:bodyPr lIns="0"/>
          <a:lstStyle>
            <a:lvl1pPr>
              <a:lnSpc>
                <a:spcPct val="120000"/>
              </a:lnSpc>
              <a:defRPr sz="2667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904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-Bild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sz="quarter" idx="10"/>
          </p:nvPr>
        </p:nvSpPr>
        <p:spPr>
          <a:xfrm>
            <a:off x="395290" y="1511302"/>
            <a:ext cx="11406188" cy="4914899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45209" y="6552002"/>
            <a:ext cx="7848000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lang="de-DE" sz="999" b="0" i="0" smtClean="0">
                <a:latin typeface="+mn-lt"/>
              </a:defRPr>
            </a:lvl1pPr>
          </a:lstStyle>
          <a:p>
            <a:pPr defTabSz="914454">
              <a:lnSpc>
                <a:spcPct val="108000"/>
              </a:lnSpc>
              <a:spcAft>
                <a:spcPts val="1007"/>
              </a:spcAft>
            </a:pPr>
            <a:r>
              <a:rPr lang="de-DE" smtClean="0"/>
              <a:t>Titel der Präsentation | Abteilung | Datum 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77477" y="6552002"/>
            <a:ext cx="323999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lang="de-DE" sz="999" b="0" i="0" smtClean="0">
                <a:latin typeface="+mn-lt"/>
              </a:defRPr>
            </a:lvl1pPr>
          </a:lstStyle>
          <a:p>
            <a:pPr defTabSz="914454">
              <a:lnSpc>
                <a:spcPct val="108000"/>
              </a:lnSpc>
              <a:spcAft>
                <a:spcPts val="1007"/>
              </a:spcAft>
            </a:pPr>
            <a:fld id="{52531704-8F80-415D-BD2B-6B9991AE822F}" type="slidenum">
              <a:rPr lang="en-US" smtClean="0"/>
              <a:pPr defTabSz="914454">
                <a:lnSpc>
                  <a:spcPct val="108000"/>
                </a:lnSpc>
                <a:spcAft>
                  <a:spcPts val="1007"/>
                </a:spcAft>
              </a:pPr>
              <a:t>‹#›</a:t>
            </a:fld>
            <a:endParaRPr lang="en-US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11459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764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34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826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44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61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34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998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635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8A43A-2CD8-43CB-A5F2-DED83B83AAAA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D6DA0-8D8B-4070-94DA-E775830AC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23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1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7" Type="http://schemas.openxmlformats.org/officeDocument/2006/relationships/image" Target="../media/image2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hyperlink" Target="https://www.youtube.com/watch?v=vtM_Q0foQXM" TargetMode="External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NUL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3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40.png"/><Relationship Id="rId10" Type="http://schemas.openxmlformats.org/officeDocument/2006/relationships/image" Target="../media/image39.png"/><Relationship Id="rId9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NUL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NUL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NUL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svg"/></Relationships>
</file>

<file path=ppt/slides/_rels/slide38.xml.rels><?xml version="1.0" encoding="UTF-8" standalone="yes"?>
<Relationships xmlns="http://schemas.openxmlformats.org/package/2006/relationships"><Relationship Id="rId7" Type="http://schemas.openxmlformats.org/officeDocument/2006/relationships/image" Target="../media/image4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svg"/></Relationships>
</file>

<file path=ppt/slides/_rels/slide39.xml.rels><?xml version="1.0" encoding="UTF-8" standalone="yes"?>
<Relationships xmlns="http://schemas.openxmlformats.org/package/2006/relationships"><Relationship Id="rId7" Type="http://schemas.openxmlformats.org/officeDocument/2006/relationships/image" Target="../media/image4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6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svg"/><Relationship Id="rId5" Type="http://schemas.openxmlformats.org/officeDocument/2006/relationships/image" Target="../media/image36.png"/><Relationship Id="rId4" Type="http://schemas.openxmlformats.org/officeDocument/2006/relationships/image" Target="../media/image4.sv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AEBS-HDV IWG</a:t>
            </a:r>
            <a:br>
              <a:rPr lang="en-GB" dirty="0" smtClean="0"/>
            </a:br>
            <a:r>
              <a:rPr lang="en-GB" dirty="0" smtClean="0"/>
              <a:t>Input from industry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81856"/>
            <a:ext cx="9144000" cy="1075944"/>
          </a:xfrm>
        </p:spPr>
        <p:txBody>
          <a:bodyPr/>
          <a:lstStyle/>
          <a:p>
            <a:r>
              <a:rPr lang="en-GB" dirty="0" smtClean="0"/>
              <a:t>AEBS-HDV-04</a:t>
            </a:r>
            <a:endParaRPr lang="en-GB" dirty="0"/>
          </a:p>
          <a:p>
            <a:r>
              <a:rPr lang="en-GB" dirty="0" smtClean="0"/>
              <a:t>May 17, 18, 19 - </a:t>
            </a:r>
            <a:r>
              <a:rPr lang="en-GB" dirty="0"/>
              <a:t>2021</a:t>
            </a:r>
            <a:endParaRPr lang="en-GB" dirty="0"/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ED6CBA61-836A-4B02-BB67-97E64CD452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23" y="267835"/>
            <a:ext cx="1193977" cy="1201794"/>
          </a:xfrm>
          <a:prstGeom prst="rect">
            <a:avLst/>
          </a:prstGeom>
        </p:spPr>
      </p:pic>
      <p:pic>
        <p:nvPicPr>
          <p:cNvPr id="5" name="Grafik 7">
            <a:extLst>
              <a:ext uri="{FF2B5EF4-FFF2-40B4-BE49-F238E27FC236}">
                <a16:creationId xmlns:a16="http://schemas.microsoft.com/office/drawing/2014/main" id="{2863498E-A34A-4496-ACD3-1E7BBE9D64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629" y="267835"/>
            <a:ext cx="2365828" cy="125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9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4161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LCVs - Proposed approach</a:t>
            </a:r>
            <a:endParaRPr lang="en-GB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2400" dirty="0" smtClean="0"/>
              <a:t>The proposal is to base the requirements on the actual vehicle tests performed in 2012 on different vehicle types.</a:t>
            </a:r>
          </a:p>
          <a:p>
            <a:pPr>
              <a:spcBef>
                <a:spcPts val="1800"/>
              </a:spcBef>
            </a:pPr>
            <a:r>
              <a:rPr lang="en-GB" sz="2400" dirty="0" smtClean="0"/>
              <a:t>These tests have been performed to measure the Last Point to Steer (LPS), to feed the AEBS-LDWS IWG with actual data.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6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162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LCVs - LPS measurement</a:t>
            </a:r>
            <a:endParaRPr lang="en-GB" sz="4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911353" y="1575780"/>
            <a:ext cx="33168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Measurements of LPS were performed in 2012 in Germany (</a:t>
            </a:r>
            <a:r>
              <a:rPr lang="en-GB" b="1" dirty="0" err="1" smtClean="0"/>
              <a:t>Jeversen</a:t>
            </a:r>
            <a:r>
              <a:rPr lang="en-GB" b="1" dirty="0" smtClean="0"/>
              <a:t>)</a:t>
            </a:r>
          </a:p>
          <a:p>
            <a:endParaRPr lang="en-GB" b="1" dirty="0" smtClean="0"/>
          </a:p>
          <a:p>
            <a:r>
              <a:rPr lang="en-GB" dirty="0" smtClean="0"/>
              <a:t>All results are available in document </a:t>
            </a:r>
            <a:r>
              <a:rPr lang="en-GB" b="1" dirty="0" smtClean="0"/>
              <a:t>AEBS-LDWS-18-03</a:t>
            </a:r>
            <a:r>
              <a:rPr lang="en-GB" dirty="0" smtClean="0"/>
              <a:t>. On next slide is an extract.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827" y="1405092"/>
            <a:ext cx="6424781" cy="300592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352" y="4442241"/>
            <a:ext cx="3316850" cy="19762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6827" y="5110864"/>
            <a:ext cx="6424781" cy="113693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916827" y="4741532"/>
            <a:ext cx="445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Collision avoidance without ESC intervention</a:t>
            </a:r>
            <a:endParaRPr lang="en-GB" b="1" dirty="0"/>
          </a:p>
        </p:txBody>
      </p:sp>
      <p:sp>
        <p:nvSpPr>
          <p:cNvPr id="3" name="Rectangle 2"/>
          <p:cNvSpPr/>
          <p:nvPr/>
        </p:nvSpPr>
        <p:spPr>
          <a:xfrm>
            <a:off x="4905374" y="6211669"/>
            <a:ext cx="64362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en-GB" sz="1600" i="1" dirty="0"/>
              <a:t>The avoidance manoeuvers were actually not extreme manoeuvers (no ESC intervention).</a:t>
            </a:r>
          </a:p>
        </p:txBody>
      </p:sp>
    </p:spTree>
    <p:extLst>
      <p:ext uri="{BB962C8B-B14F-4D97-AF65-F5344CB8AC3E}">
        <p14:creationId xmlns:p14="http://schemas.microsoft.com/office/powerpoint/2010/main" val="378939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161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LCVs - LPS measurement data</a:t>
            </a:r>
            <a:endParaRPr lang="en-GB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496" y="2028362"/>
            <a:ext cx="5786770" cy="29056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04" y="2064938"/>
            <a:ext cx="5960728" cy="286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163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LCVs - </a:t>
            </a:r>
            <a:r>
              <a:rPr lang="en-GB" sz="4000" dirty="0" smtClean="0"/>
              <a:t>Averaging of measurement data</a:t>
            </a:r>
            <a:endParaRPr lang="en-GB" sz="4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202807"/>
              </p:ext>
            </p:extLst>
          </p:nvPr>
        </p:nvGraphicFramePr>
        <p:xfrm>
          <a:off x="1171575" y="1690688"/>
          <a:ext cx="9848850" cy="451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Worksheet" r:id="rId3" imgW="9848875" imgH="4514658" progId="Excel.Sheet.12">
                  <p:embed/>
                </p:oleObj>
              </mc:Choice>
              <mc:Fallback>
                <p:oleObj name="Worksheet" r:id="rId3" imgW="9848875" imgH="451465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1575" y="1690688"/>
                        <a:ext cx="9848850" cy="451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5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679" y="1024792"/>
            <a:ext cx="9781818" cy="44922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506" y="30996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LCVs - LPS</a:t>
            </a:r>
            <a:endParaRPr lang="en-GB" sz="4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189008" y="5625498"/>
            <a:ext cx="2661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LCVs derived from </a:t>
            </a:r>
            <a:r>
              <a:rPr lang="en-GB" b="1" dirty="0" smtClean="0"/>
              <a:t>M1N1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7216978" y="5601998"/>
            <a:ext cx="29629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LCVs derived from “heavies</a:t>
            </a:r>
            <a:r>
              <a:rPr lang="en-GB" b="1" dirty="0" smtClean="0"/>
              <a:t>”</a:t>
            </a:r>
            <a:endParaRPr lang="en-GB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925312" y="695975"/>
            <a:ext cx="0" cy="2376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134527"/>
              </p:ext>
            </p:extLst>
          </p:nvPr>
        </p:nvGraphicFramePr>
        <p:xfrm>
          <a:off x="4791075" y="2288363"/>
          <a:ext cx="2289025" cy="570082"/>
        </p:xfrm>
        <a:graphic>
          <a:graphicData uri="http://schemas.openxmlformats.org/drawingml/2006/table">
            <a:tbl>
              <a:tblPr/>
              <a:tblGrid>
                <a:gridCol w="788727">
                  <a:extLst>
                    <a:ext uri="{9D8B030D-6E8A-4147-A177-3AD203B41FA5}">
                      <a16:colId xmlns:a16="http://schemas.microsoft.com/office/drawing/2014/main" val="578631733"/>
                    </a:ext>
                  </a:extLst>
                </a:gridCol>
                <a:gridCol w="780155">
                  <a:extLst>
                    <a:ext uri="{9D8B030D-6E8A-4147-A177-3AD203B41FA5}">
                      <a16:colId xmlns:a16="http://schemas.microsoft.com/office/drawing/2014/main" val="2709946453"/>
                    </a:ext>
                  </a:extLst>
                </a:gridCol>
                <a:gridCol w="720143">
                  <a:extLst>
                    <a:ext uri="{9D8B030D-6E8A-4147-A177-3AD203B41FA5}">
                      <a16:colId xmlns:a16="http://schemas.microsoft.com/office/drawing/2014/main" val="3333407362"/>
                    </a:ext>
                  </a:extLst>
                </a:gridCol>
              </a:tblGrid>
              <a:tr h="25246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LPS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791484"/>
                  </a:ext>
                </a:extLst>
              </a:tr>
              <a:tr h="31761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78311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730020"/>
              </p:ext>
            </p:extLst>
          </p:nvPr>
        </p:nvGraphicFramePr>
        <p:xfrm>
          <a:off x="7921817" y="3892296"/>
          <a:ext cx="2628900" cy="614004"/>
        </p:xfrm>
        <a:graphic>
          <a:graphicData uri="http://schemas.openxmlformats.org/drawingml/2006/table">
            <a:tbl>
              <a:tblPr/>
              <a:tblGrid>
                <a:gridCol w="963567">
                  <a:extLst>
                    <a:ext uri="{9D8B030D-6E8A-4147-A177-3AD203B41FA5}">
                      <a16:colId xmlns:a16="http://schemas.microsoft.com/office/drawing/2014/main" val="1079563729"/>
                    </a:ext>
                  </a:extLst>
                </a:gridCol>
                <a:gridCol w="865973">
                  <a:extLst>
                    <a:ext uri="{9D8B030D-6E8A-4147-A177-3AD203B41FA5}">
                      <a16:colId xmlns:a16="http://schemas.microsoft.com/office/drawing/2014/main" val="898018957"/>
                    </a:ext>
                  </a:extLst>
                </a:gridCol>
                <a:gridCol w="799360">
                  <a:extLst>
                    <a:ext uri="{9D8B030D-6E8A-4147-A177-3AD203B41FA5}">
                      <a16:colId xmlns:a16="http://schemas.microsoft.com/office/drawing/2014/main" val="845611795"/>
                    </a:ext>
                  </a:extLst>
                </a:gridCol>
              </a:tblGrid>
              <a:tr h="27191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LPS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839479"/>
                  </a:ext>
                </a:extLst>
              </a:tr>
              <a:tr h="3420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5722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258073"/>
              </p:ext>
            </p:extLst>
          </p:nvPr>
        </p:nvGraphicFramePr>
        <p:xfrm>
          <a:off x="7302322" y="6032747"/>
          <a:ext cx="2540822" cy="627706"/>
        </p:xfrm>
        <a:graphic>
          <a:graphicData uri="http://schemas.openxmlformats.org/drawingml/2006/table">
            <a:tbl>
              <a:tblPr/>
              <a:tblGrid>
                <a:gridCol w="875489">
                  <a:extLst>
                    <a:ext uri="{9D8B030D-6E8A-4147-A177-3AD203B41FA5}">
                      <a16:colId xmlns:a16="http://schemas.microsoft.com/office/drawing/2014/main" val="2694461067"/>
                    </a:ext>
                  </a:extLst>
                </a:gridCol>
                <a:gridCol w="865973">
                  <a:extLst>
                    <a:ext uri="{9D8B030D-6E8A-4147-A177-3AD203B41FA5}">
                      <a16:colId xmlns:a16="http://schemas.microsoft.com/office/drawing/2014/main" val="1547187050"/>
                    </a:ext>
                  </a:extLst>
                </a:gridCol>
                <a:gridCol w="799360">
                  <a:extLst>
                    <a:ext uri="{9D8B030D-6E8A-4147-A177-3AD203B41FA5}">
                      <a16:colId xmlns:a16="http://schemas.microsoft.com/office/drawing/2014/main" val="3812998278"/>
                    </a:ext>
                  </a:extLst>
                </a:gridCol>
              </a:tblGrid>
              <a:tr h="3168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Average LPS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98888"/>
                  </a:ext>
                </a:extLst>
              </a:tr>
              <a:tr h="31090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7512003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358694"/>
              </p:ext>
            </p:extLst>
          </p:nvPr>
        </p:nvGraphicFramePr>
        <p:xfrm>
          <a:off x="1254242" y="6032747"/>
          <a:ext cx="2540822" cy="627706"/>
        </p:xfrm>
        <a:graphic>
          <a:graphicData uri="http://schemas.openxmlformats.org/drawingml/2006/table">
            <a:tbl>
              <a:tblPr/>
              <a:tblGrid>
                <a:gridCol w="875489">
                  <a:extLst>
                    <a:ext uri="{9D8B030D-6E8A-4147-A177-3AD203B41FA5}">
                      <a16:colId xmlns:a16="http://schemas.microsoft.com/office/drawing/2014/main" val="3329138232"/>
                    </a:ext>
                  </a:extLst>
                </a:gridCol>
                <a:gridCol w="865973">
                  <a:extLst>
                    <a:ext uri="{9D8B030D-6E8A-4147-A177-3AD203B41FA5}">
                      <a16:colId xmlns:a16="http://schemas.microsoft.com/office/drawing/2014/main" val="1952549714"/>
                    </a:ext>
                  </a:extLst>
                </a:gridCol>
                <a:gridCol w="799360">
                  <a:extLst>
                    <a:ext uri="{9D8B030D-6E8A-4147-A177-3AD203B41FA5}">
                      <a16:colId xmlns:a16="http://schemas.microsoft.com/office/drawing/2014/main" val="2899743034"/>
                    </a:ext>
                  </a:extLst>
                </a:gridCol>
              </a:tblGrid>
              <a:tr h="27798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Average LPS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202191"/>
                  </a:ext>
                </a:extLst>
              </a:tr>
              <a:tr h="34972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2707862"/>
                  </a:ext>
                </a:extLst>
              </a:tr>
            </a:tbl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>
            <a:off x="5925312" y="5382950"/>
            <a:ext cx="0" cy="1248993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965388"/>
              </p:ext>
            </p:extLst>
          </p:nvPr>
        </p:nvGraphicFramePr>
        <p:xfrm>
          <a:off x="1437639" y="4506300"/>
          <a:ext cx="2540822" cy="627706"/>
        </p:xfrm>
        <a:graphic>
          <a:graphicData uri="http://schemas.openxmlformats.org/drawingml/2006/table">
            <a:tbl>
              <a:tblPr/>
              <a:tblGrid>
                <a:gridCol w="875489">
                  <a:extLst>
                    <a:ext uri="{9D8B030D-6E8A-4147-A177-3AD203B41FA5}">
                      <a16:colId xmlns:a16="http://schemas.microsoft.com/office/drawing/2014/main" val="3329138232"/>
                    </a:ext>
                  </a:extLst>
                </a:gridCol>
                <a:gridCol w="865973">
                  <a:extLst>
                    <a:ext uri="{9D8B030D-6E8A-4147-A177-3AD203B41FA5}">
                      <a16:colId xmlns:a16="http://schemas.microsoft.com/office/drawing/2014/main" val="1952549714"/>
                    </a:ext>
                  </a:extLst>
                </a:gridCol>
                <a:gridCol w="799360">
                  <a:extLst>
                    <a:ext uri="{9D8B030D-6E8A-4147-A177-3AD203B41FA5}">
                      <a16:colId xmlns:a16="http://schemas.microsoft.com/office/drawing/2014/main" val="2899743034"/>
                    </a:ext>
                  </a:extLst>
                </a:gridCol>
              </a:tblGrid>
              <a:tr h="27798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LPS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02191"/>
                  </a:ext>
                </a:extLst>
              </a:tr>
              <a:tr h="34972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707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104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506" y="30996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LCVs - Peak avoidance - </a:t>
            </a:r>
            <a:r>
              <a:rPr lang="en-GB" sz="4000" dirty="0" smtClean="0"/>
              <a:t>calculations</a:t>
            </a:r>
            <a:endParaRPr lang="en-GB" sz="4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516321"/>
              </p:ext>
            </p:extLst>
          </p:nvPr>
        </p:nvGraphicFramePr>
        <p:xfrm>
          <a:off x="289884" y="1356559"/>
          <a:ext cx="11618843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9982">
                  <a:extLst>
                    <a:ext uri="{9D8B030D-6E8A-4147-A177-3AD203B41FA5}">
                      <a16:colId xmlns:a16="http://schemas.microsoft.com/office/drawing/2014/main" val="3858616493"/>
                    </a:ext>
                  </a:extLst>
                </a:gridCol>
                <a:gridCol w="1213205">
                  <a:extLst>
                    <a:ext uri="{9D8B030D-6E8A-4147-A177-3AD203B41FA5}">
                      <a16:colId xmlns:a16="http://schemas.microsoft.com/office/drawing/2014/main" val="1952095017"/>
                    </a:ext>
                  </a:extLst>
                </a:gridCol>
                <a:gridCol w="1055666">
                  <a:extLst>
                    <a:ext uri="{9D8B030D-6E8A-4147-A177-3AD203B41FA5}">
                      <a16:colId xmlns:a16="http://schemas.microsoft.com/office/drawing/2014/main" val="363918567"/>
                    </a:ext>
                  </a:extLst>
                </a:gridCol>
                <a:gridCol w="1042633">
                  <a:extLst>
                    <a:ext uri="{9D8B030D-6E8A-4147-A177-3AD203B41FA5}">
                      <a16:colId xmlns:a16="http://schemas.microsoft.com/office/drawing/2014/main" val="2350107642"/>
                    </a:ext>
                  </a:extLst>
                </a:gridCol>
                <a:gridCol w="1016567">
                  <a:extLst>
                    <a:ext uri="{9D8B030D-6E8A-4147-A177-3AD203B41FA5}">
                      <a16:colId xmlns:a16="http://schemas.microsoft.com/office/drawing/2014/main" val="1547471277"/>
                    </a:ext>
                  </a:extLst>
                </a:gridCol>
                <a:gridCol w="990501">
                  <a:extLst>
                    <a:ext uri="{9D8B030D-6E8A-4147-A177-3AD203B41FA5}">
                      <a16:colId xmlns:a16="http://schemas.microsoft.com/office/drawing/2014/main" val="3984799058"/>
                    </a:ext>
                  </a:extLst>
                </a:gridCol>
                <a:gridCol w="1133209">
                  <a:extLst>
                    <a:ext uri="{9D8B030D-6E8A-4147-A177-3AD203B41FA5}">
                      <a16:colId xmlns:a16="http://schemas.microsoft.com/office/drawing/2014/main" val="2284437932"/>
                    </a:ext>
                  </a:extLst>
                </a:gridCol>
                <a:gridCol w="1082387">
                  <a:extLst>
                    <a:ext uri="{9D8B030D-6E8A-4147-A177-3AD203B41FA5}">
                      <a16:colId xmlns:a16="http://schemas.microsoft.com/office/drawing/2014/main" val="2116599354"/>
                    </a:ext>
                  </a:extLst>
                </a:gridCol>
                <a:gridCol w="1146897">
                  <a:extLst>
                    <a:ext uri="{9D8B030D-6E8A-4147-A177-3AD203B41FA5}">
                      <a16:colId xmlns:a16="http://schemas.microsoft.com/office/drawing/2014/main" val="801331093"/>
                    </a:ext>
                  </a:extLst>
                </a:gridCol>
                <a:gridCol w="1107796">
                  <a:extLst>
                    <a:ext uri="{9D8B030D-6E8A-4147-A177-3AD203B41FA5}">
                      <a16:colId xmlns:a16="http://schemas.microsoft.com/office/drawing/2014/main" val="2727035036"/>
                    </a:ext>
                  </a:extLst>
                </a:gridCol>
              </a:tblGrid>
              <a:tr h="286656">
                <a:tc rowSpan="3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M2 and N2&lt;8t</a:t>
                      </a:r>
                      <a:endParaRPr lang="en-GB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82494"/>
                  </a:ext>
                </a:extLst>
              </a:tr>
              <a:tr h="28665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Vehicles derived from M1N1</a:t>
                      </a:r>
                      <a:endParaRPr lang="en-GB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Vehicles derived from / based on “heavies”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089675"/>
                  </a:ext>
                </a:extLst>
              </a:tr>
              <a:tr h="28665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Hydraulic</a:t>
                      </a:r>
                      <a:r>
                        <a:rPr lang="en-GB" sz="18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braking</a:t>
                      </a:r>
                      <a:endParaRPr lang="en-GB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Pneumatic braking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Hydraulic</a:t>
                      </a:r>
                      <a:r>
                        <a:rPr lang="en-GB" sz="18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braking **</a:t>
                      </a:r>
                      <a:endParaRPr lang="en-GB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007008"/>
                  </a:ext>
                </a:extLst>
              </a:tr>
              <a:tr h="492356">
                <a:tc>
                  <a:txBody>
                    <a:bodyPr/>
                    <a:lstStyle/>
                    <a:p>
                      <a:r>
                        <a:rPr lang="en-GB" dirty="0" smtClean="0"/>
                        <a:t>LPS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1" dirty="0" smtClean="0">
                          <a:solidFill>
                            <a:schemeClr val="tx1"/>
                          </a:solidFill>
                        </a:rPr>
                        <a:t>Average</a:t>
                      </a:r>
                    </a:p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1.2s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1s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</a:t>
                      </a:r>
                      <a:endParaRPr lang="en-GB" sz="18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1.3s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i="1" dirty="0" smtClean="0">
                          <a:solidFill>
                            <a:schemeClr val="tx1"/>
                          </a:solidFill>
                        </a:rPr>
                        <a:t>Average</a:t>
                      </a:r>
                      <a:endParaRPr lang="en-GB" b="0" i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1.3s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</a:t>
                      </a:r>
                      <a:endParaRPr lang="en-GB" sz="18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1s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</a:t>
                      </a:r>
                      <a:endParaRPr lang="en-GB" sz="18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1.6s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i="1" dirty="0" smtClean="0">
                          <a:solidFill>
                            <a:schemeClr val="tx1"/>
                          </a:solidFill>
                        </a:rPr>
                        <a:t>Average</a:t>
                      </a:r>
                      <a:endParaRPr lang="en-GB" b="0" i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1.3s</a:t>
                      </a:r>
                      <a:endParaRPr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</a:t>
                      </a:r>
                      <a:endParaRPr lang="en-GB" sz="18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1s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</a:t>
                      </a:r>
                      <a:endParaRPr lang="en-GB" sz="18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1.6s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642682"/>
                  </a:ext>
                </a:extLst>
              </a:tr>
              <a:tr h="2954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/>
                        <a:t>LPS - 0.15s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1.15s</a:t>
                      </a:r>
                      <a:endParaRPr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0.85s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1.45s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337483"/>
                  </a:ext>
                </a:extLst>
              </a:tr>
              <a:tr h="2954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Deceleration</a:t>
                      </a:r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7m/s²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m/s²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m/s²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772741"/>
                  </a:ext>
                </a:extLst>
              </a:tr>
              <a:tr h="295414">
                <a:tc>
                  <a:txBody>
                    <a:bodyPr/>
                    <a:lstStyle/>
                    <a:p>
                      <a:r>
                        <a:rPr lang="en-GB" dirty="0" smtClean="0"/>
                        <a:t>Time to </a:t>
                      </a:r>
                      <a:r>
                        <a:rPr lang="en-GB" dirty="0" smtClean="0"/>
                        <a:t>1g</a:t>
                      </a:r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0.6s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1s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2.5s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813893"/>
                  </a:ext>
                </a:extLst>
              </a:tr>
              <a:tr h="516974">
                <a:tc>
                  <a:txBody>
                    <a:bodyPr/>
                    <a:lstStyle/>
                    <a:p>
                      <a:r>
                        <a:rPr lang="en-GB" dirty="0" smtClean="0"/>
                        <a:t>Peak avoidance</a:t>
                      </a:r>
                    </a:p>
                    <a:p>
                      <a:r>
                        <a:rPr lang="en-GB" dirty="0" smtClean="0"/>
                        <a:t>(km/h)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50</a:t>
                      </a:r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  <a:endParaRPr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24.5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26.5</a:t>
                      </a:r>
                      <a:endParaRPr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38.5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20024"/>
                  </a:ext>
                </a:extLst>
              </a:tr>
              <a:tr h="1337727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Proposal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i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i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i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i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i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 smtClean="0"/>
                        <a:t>*/ brake delay of pneumatic braking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50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km/h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R152 as an Alternative</a:t>
                      </a: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(to the choice of the manufacturer);</a:t>
                      </a: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or 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delete these</a:t>
                      </a: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vehicles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from R131 scope and add them in R152’s)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68 km/h on highway</a:t>
                      </a:r>
                    </a:p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 km/h in city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see justifications in the section about</a:t>
                      </a:r>
                      <a:r>
                        <a:rPr lang="en-GB" sz="16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HCVs</a:t>
                      </a:r>
                      <a:endParaRPr lang="en-GB" sz="1600" b="0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26.5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km/h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Limit the requirements</a:t>
                      </a: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 city use (requirements only for speed 10-60 km/h).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** This column also applies to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M3 with hydraulic braking</a:t>
                      </a: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679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01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130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9600" b="1" dirty="0" smtClean="0"/>
              <a:t>V2C - HCVs</a:t>
            </a:r>
            <a:endParaRPr lang="en-GB" sz="9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41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209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HCVs - </a:t>
            </a:r>
            <a:r>
              <a:rPr lang="en-GB" sz="4000" dirty="0" smtClean="0"/>
              <a:t>LPS - COG height</a:t>
            </a:r>
            <a:endParaRPr lang="en-GB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00702"/>
            <a:ext cx="5316855" cy="1782145"/>
          </a:xfrm>
          <a:prstGeom prst="rect">
            <a:avLst/>
          </a:prstGeom>
        </p:spPr>
      </p:pic>
      <p:sp>
        <p:nvSpPr>
          <p:cNvPr id="84" name="Rectangle 83"/>
          <p:cNvSpPr/>
          <p:nvPr/>
        </p:nvSpPr>
        <p:spPr>
          <a:xfrm>
            <a:off x="838200" y="1758587"/>
            <a:ext cx="41599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000000"/>
                </a:solidFill>
                <a:latin typeface="Verdana" pitchFamily="34" charset="0"/>
              </a:rPr>
              <a:t>Fully laden truck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GB" dirty="0" smtClean="0">
                <a:solidFill>
                  <a:srgbClr val="000000"/>
                </a:solidFill>
                <a:latin typeface="Verdana" pitchFamily="34" charset="0"/>
              </a:rPr>
              <a:t>Values from JAMA’s presentation)</a:t>
            </a:r>
            <a:endParaRPr lang="en-GB" dirty="0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2092" y="3212069"/>
            <a:ext cx="2188478" cy="1608591"/>
          </a:xfrm>
          <a:prstGeom prst="rect">
            <a:avLst/>
          </a:prstGeom>
        </p:spPr>
      </p:pic>
      <p:sp>
        <p:nvSpPr>
          <p:cNvPr id="105" name="Rectangle 104"/>
          <p:cNvSpPr/>
          <p:nvPr/>
        </p:nvSpPr>
        <p:spPr>
          <a:xfrm>
            <a:off x="6509927" y="1758586"/>
            <a:ext cx="5187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000000"/>
                </a:solidFill>
                <a:latin typeface="Verdana" pitchFamily="34" charset="0"/>
              </a:rPr>
              <a:t>Tractor 4x2 solo </a:t>
            </a:r>
            <a:r>
              <a:rPr lang="en-GB" b="1" dirty="0" smtClean="0"/>
              <a:t>(</a:t>
            </a:r>
            <a:r>
              <a:rPr lang="en-GB" b="1" dirty="0" smtClean="0">
                <a:solidFill>
                  <a:srgbClr val="000000"/>
                </a:solidFill>
                <a:latin typeface="Verdana" pitchFamily="34" charset="0"/>
              </a:rPr>
              <a:t>or </a:t>
            </a:r>
            <a:r>
              <a:rPr lang="en-GB" b="1" dirty="0">
                <a:solidFill>
                  <a:srgbClr val="000000"/>
                </a:solidFill>
                <a:latin typeface="Verdana" pitchFamily="34" charset="0"/>
              </a:rPr>
              <a:t>chassis-cab truck</a:t>
            </a:r>
            <a:r>
              <a:rPr lang="en-GB" b="1" dirty="0" smtClean="0">
                <a:solidFill>
                  <a:srgbClr val="000000"/>
                </a:solidFill>
                <a:latin typeface="Verdana" pitchFamily="34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  <a:latin typeface="Verdana" pitchFamily="34" charset="0"/>
              </a:rPr>
              <a:t>(typical value 90 – 100cm)</a:t>
            </a:r>
            <a:endParaRPr lang="en-GB" dirty="0">
              <a:solidFill>
                <a:srgbClr val="000000"/>
              </a:solidFill>
              <a:latin typeface="Verdan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025376" y="5451195"/>
                <a:ext cx="1911286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𝐶𝑜𝐺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GB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172 cm</a:t>
                </a:r>
                <a:endParaRPr lang="en-GB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5376" y="5451195"/>
                <a:ext cx="1911286" cy="369332"/>
              </a:xfrm>
              <a:prstGeom prst="rect">
                <a:avLst/>
              </a:prstGeom>
              <a:blipFill>
                <a:blip r:embed="rId4"/>
                <a:stretch>
                  <a:fillRect t="-9836" b="-229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429284" y="5451195"/>
                <a:ext cx="1911286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𝐶𝑜𝐺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GB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100 cm</a:t>
                </a:r>
                <a:endParaRPr lang="en-GB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9284" y="5451195"/>
                <a:ext cx="1911286" cy="369332"/>
              </a:xfrm>
              <a:prstGeom prst="rect">
                <a:avLst/>
              </a:prstGeom>
              <a:blipFill>
                <a:blip r:embed="rId5"/>
                <a:stretch>
                  <a:fillRect t="-9836" b="-229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25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8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HCVs - LPS - Track width</a:t>
            </a:r>
            <a:endParaRPr lang="en-GB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29" y="1749669"/>
            <a:ext cx="7940358" cy="2023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5420" y="1053192"/>
            <a:ext cx="3214013" cy="334731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94769" y="2425030"/>
            <a:ext cx="1450848" cy="2316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963231" y="5075866"/>
                <a:ext cx="8663075" cy="13171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 smtClean="0"/>
                  <a:t>The </a:t>
                </a:r>
                <a:r>
                  <a:rPr lang="en-GB" sz="2000" dirty="0"/>
                  <a:t>p</a:t>
                </a:r>
                <a:r>
                  <a:rPr lang="en-GB" sz="2000" dirty="0" smtClean="0"/>
                  <a:t>roposal is to take a simple average of FA and RA tracks:</a:t>
                </a:r>
              </a:p>
              <a:p>
                <a:pPr algn="ctr"/>
                <a:endParaRPr lang="fr-FR" sz="2000" i="1" dirty="0" smtClean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2042+1820</m:t>
                        </m:r>
                      </m:num>
                      <m:den>
                        <m:r>
                          <a:rPr lang="de-DE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=   </a:t>
                </a:r>
                <a:r>
                  <a:rPr lang="en-GB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193 cm</a:t>
                </a:r>
                <a:endParaRPr lang="en-GB" sz="2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3231" y="5075866"/>
                <a:ext cx="8663075" cy="1317155"/>
              </a:xfrm>
              <a:prstGeom prst="rect">
                <a:avLst/>
              </a:prstGeom>
              <a:blipFill>
                <a:blip r:embed="rId4"/>
                <a:stretch>
                  <a:fillRect t="-27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377512" y="1310728"/>
            <a:ext cx="38749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Verdana" pitchFamily="34" charset="0"/>
              </a:rPr>
              <a:t>Values from one typical 4x2T heavy</a:t>
            </a:r>
            <a:endParaRPr lang="en-GB" sz="1600" dirty="0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41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707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HCVs - LPS - Lateral acceleration</a:t>
            </a:r>
            <a:endParaRPr lang="en-GB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feld 48">
                <a:extLst>
                  <a:ext uri="{FF2B5EF4-FFF2-40B4-BE49-F238E27FC236}">
                    <a16:creationId xmlns:a16="http://schemas.microsoft.com/office/drawing/2014/main" id="{7355B407-D5B5-4EC5-A731-D2A6A80CCC40}"/>
                  </a:ext>
                </a:extLst>
              </p:cNvPr>
              <p:cNvSpPr txBox="1"/>
              <p:nvPr/>
            </p:nvSpPr>
            <p:spPr>
              <a:xfrm>
                <a:off x="1275920" y="3869104"/>
                <a:ext cx="3580339" cy="5675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de-D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de-DE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de-D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de-DE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𝐶𝑜𝐺</m:t>
                              </m:r>
                            </m:sub>
                          </m:sSub>
                        </m:den>
                      </m:f>
                      <m:r>
                        <a:rPr lang="de-DE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fr-FR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193</m:t>
                          </m:r>
                        </m:num>
                        <m:den>
                          <m:r>
                            <a:rPr lang="de-D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172</m:t>
                          </m:r>
                        </m:den>
                      </m:f>
                      <m:r>
                        <a:rPr lang="fr-FR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𝟓𝟔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𝒈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mc:Choice>
        <mc:Fallback xmlns="">
          <p:sp>
            <p:nvSpPr>
              <p:cNvPr id="102" name="Textfeld 48">
                <a:extLst>
                  <a:ext uri="{FF2B5EF4-FFF2-40B4-BE49-F238E27FC236}">
                    <a16:creationId xmlns:a16="http://schemas.microsoft.com/office/drawing/2014/main" id="{7355B407-D5B5-4EC5-A731-D2A6A80CC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920" y="3869104"/>
                <a:ext cx="3580339" cy="5675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feld 48">
                <a:extLst>
                  <a:ext uri="{FF2B5EF4-FFF2-40B4-BE49-F238E27FC236}">
                    <a16:creationId xmlns:a16="http://schemas.microsoft.com/office/drawing/2014/main" id="{7355B407-D5B5-4EC5-A731-D2A6A80CCC40}"/>
                  </a:ext>
                </a:extLst>
              </p:cNvPr>
              <p:cNvSpPr txBox="1"/>
              <p:nvPr/>
            </p:nvSpPr>
            <p:spPr>
              <a:xfrm>
                <a:off x="6794076" y="3892668"/>
                <a:ext cx="2341154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de-D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de-DE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193</m:t>
                          </m:r>
                        </m:num>
                        <m:den>
                          <m:r>
                            <a:rPr lang="de-D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fr-FR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𝟗𝟕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𝒈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b="1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mc:Choice>
        <mc:Fallback xmlns="">
          <p:sp>
            <p:nvSpPr>
              <p:cNvPr id="106" name="Textfeld 48">
                <a:extLst>
                  <a:ext uri="{FF2B5EF4-FFF2-40B4-BE49-F238E27FC236}">
                    <a16:creationId xmlns:a16="http://schemas.microsoft.com/office/drawing/2014/main" id="{7355B407-D5B5-4EC5-A731-D2A6A80CC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4076" y="3892668"/>
                <a:ext cx="2341154" cy="520399"/>
              </a:xfrm>
              <a:prstGeom prst="rect">
                <a:avLst/>
              </a:prstGeom>
              <a:blipFill>
                <a:blip r:embed="rId3"/>
                <a:stretch>
                  <a:fillRect l="-2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187196" y="2519946"/>
                <a:ext cx="1647502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𝐶𝑜𝐺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172 cm</a:t>
                </a:r>
                <a:endParaRPr lang="en-GB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196" y="2519946"/>
                <a:ext cx="1647502" cy="369332"/>
              </a:xfrm>
              <a:prstGeom prst="rect">
                <a:avLst/>
              </a:prstGeom>
              <a:blipFill>
                <a:blip r:embed="rId4"/>
                <a:stretch>
                  <a:fillRect t="-9836" r="-2593" b="-229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6703285" y="2507528"/>
                <a:ext cx="1647502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𝐶𝑜𝐺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100 cm</a:t>
                </a:r>
                <a:endParaRPr lang="en-GB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3285" y="2507528"/>
                <a:ext cx="1647502" cy="369332"/>
              </a:xfrm>
              <a:prstGeom prst="rect">
                <a:avLst/>
              </a:prstGeom>
              <a:blipFill>
                <a:blip r:embed="rId5"/>
                <a:stretch>
                  <a:fillRect t="-9836" r="-2593" b="-229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187196" y="3149903"/>
                <a:ext cx="1549720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193 cm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196" y="3149903"/>
                <a:ext cx="1549720" cy="369332"/>
              </a:xfrm>
              <a:prstGeom prst="rect">
                <a:avLst/>
              </a:prstGeom>
              <a:blipFill>
                <a:blip r:embed="rId6"/>
                <a:stretch>
                  <a:fillRect t="-11667" b="-2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6703285" y="3137485"/>
                <a:ext cx="1549720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193 cm</a:t>
                </a: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3285" y="3137485"/>
                <a:ext cx="1549720" cy="369332"/>
              </a:xfrm>
              <a:prstGeom prst="rect">
                <a:avLst/>
              </a:prstGeom>
              <a:blipFill>
                <a:blip r:embed="rId7"/>
                <a:stretch>
                  <a:fillRect t="-11667" b="-2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Box 66"/>
          <p:cNvSpPr txBox="1"/>
          <p:nvPr/>
        </p:nvSpPr>
        <p:spPr>
          <a:xfrm>
            <a:off x="1187196" y="4630463"/>
            <a:ext cx="513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i="1" dirty="0" smtClean="0"/>
              <a:t>(formula taken from </a:t>
            </a:r>
            <a:r>
              <a:rPr lang="en-GB" sz="1600" i="1" dirty="0" smtClean="0"/>
              <a:t>Germany’s document AEBS-HDV-03-03</a:t>
            </a:r>
            <a:r>
              <a:rPr lang="en-GB" sz="1600" i="1" dirty="0" smtClean="0"/>
              <a:t>)</a:t>
            </a:r>
            <a:endParaRPr lang="en-GB" sz="1600" i="1" dirty="0"/>
          </a:p>
        </p:txBody>
      </p:sp>
      <p:sp>
        <p:nvSpPr>
          <p:cNvPr id="74" name="Rectangle 73"/>
          <p:cNvSpPr/>
          <p:nvPr/>
        </p:nvSpPr>
        <p:spPr>
          <a:xfrm>
            <a:off x="838200" y="1758587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000000"/>
                </a:solidFill>
                <a:latin typeface="Verdana" pitchFamily="34" charset="0"/>
              </a:rPr>
              <a:t>Fully laden vehicle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509927" y="1758586"/>
            <a:ext cx="2246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 err="1" smtClean="0">
                <a:solidFill>
                  <a:srgbClr val="000000"/>
                </a:solidFill>
                <a:latin typeface="Verdana" pitchFamily="34" charset="0"/>
              </a:rPr>
              <a:t>Unladen</a:t>
            </a:r>
            <a:r>
              <a:rPr lang="en-GB" b="1" dirty="0" smtClean="0">
                <a:solidFill>
                  <a:srgbClr val="000000"/>
                </a:solidFill>
                <a:latin typeface="Verdana" pitchFamily="34" charset="0"/>
              </a:rPr>
              <a:t> vehicle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87196" y="5380409"/>
            <a:ext cx="45552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practice, lateral acceleration of 3.5 to 4.5 m/s² can be easily reached, between a high and low COG. The proposal is to take </a:t>
            </a:r>
            <a:r>
              <a:rPr lang="en-GB" sz="24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4m/s²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6703285" y="5328254"/>
            <a:ext cx="4384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practice, the maximum lateral acceleration of a solo vehicle is limited by the adhesion. The proposal is to take </a:t>
            </a:r>
            <a:r>
              <a:rPr lang="en-GB" sz="24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5m/s²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3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749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Content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2400" dirty="0" smtClean="0"/>
              <a:t>Brake performance</a:t>
            </a:r>
          </a:p>
          <a:p>
            <a:pPr>
              <a:spcBef>
                <a:spcPts val="1200"/>
              </a:spcBef>
            </a:pPr>
            <a:r>
              <a:rPr lang="en-GB" sz="2400" dirty="0" smtClean="0"/>
              <a:t>V2C collisions</a:t>
            </a:r>
          </a:p>
          <a:p>
            <a:pPr lvl="2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LCVs</a:t>
            </a:r>
          </a:p>
          <a:p>
            <a:pPr lvl="2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HCVs</a:t>
            </a:r>
          </a:p>
          <a:p>
            <a:pPr>
              <a:spcBef>
                <a:spcPts val="1200"/>
              </a:spcBef>
            </a:pPr>
            <a:r>
              <a:rPr lang="en-GB" sz="2400" dirty="0" smtClean="0"/>
              <a:t>V2P collisions</a:t>
            </a:r>
          </a:p>
          <a:p>
            <a:pPr>
              <a:spcBef>
                <a:spcPts val="1200"/>
              </a:spcBef>
            </a:pPr>
            <a:r>
              <a:rPr lang="en-GB" sz="2400" dirty="0" smtClean="0"/>
              <a:t>V2B collisions</a:t>
            </a:r>
          </a:p>
          <a:p>
            <a:pPr>
              <a:spcBef>
                <a:spcPts val="1200"/>
              </a:spcBef>
            </a:pPr>
            <a:r>
              <a:rPr lang="en-GB" sz="2400" dirty="0" smtClean="0"/>
              <a:t>Summary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418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828315" y="875500"/>
            <a:ext cx="8453550" cy="3544100"/>
            <a:chOff x="2167915" y="1116800"/>
            <a:chExt cx="8453550" cy="35441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67915" y="1116800"/>
              <a:ext cx="8453550" cy="3544100"/>
            </a:xfrm>
            <a:prstGeom prst="rect">
              <a:avLst/>
            </a:prstGeom>
          </p:spPr>
        </p:pic>
        <p:sp>
          <p:nvSpPr>
            <p:cNvPr id="34" name="Freeform 33"/>
            <p:cNvSpPr/>
            <p:nvPr/>
          </p:nvSpPr>
          <p:spPr>
            <a:xfrm>
              <a:off x="6722269" y="3611643"/>
              <a:ext cx="723057" cy="534113"/>
            </a:xfrm>
            <a:custGeom>
              <a:avLst/>
              <a:gdLst>
                <a:gd name="connsiteX0" fmla="*/ 0 w 808390"/>
                <a:gd name="connsiteY0" fmla="*/ 459581 h 459581"/>
                <a:gd name="connsiteX1" fmla="*/ 542925 w 808390"/>
                <a:gd name="connsiteY1" fmla="*/ 385763 h 459581"/>
                <a:gd name="connsiteX2" fmla="*/ 764381 w 808390"/>
                <a:gd name="connsiteY2" fmla="*/ 300038 h 459581"/>
                <a:gd name="connsiteX3" fmla="*/ 807244 w 808390"/>
                <a:gd name="connsiteY3" fmla="*/ 204788 h 459581"/>
                <a:gd name="connsiteX4" fmla="*/ 742950 w 808390"/>
                <a:gd name="connsiteY4" fmla="*/ 119063 h 459581"/>
                <a:gd name="connsiteX5" fmla="*/ 411956 w 808390"/>
                <a:gd name="connsiteY5" fmla="*/ 38100 h 459581"/>
                <a:gd name="connsiteX6" fmla="*/ 0 w 808390"/>
                <a:gd name="connsiteY6" fmla="*/ 0 h 459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8390" h="459581">
                  <a:moveTo>
                    <a:pt x="0" y="459581"/>
                  </a:moveTo>
                  <a:cubicBezTo>
                    <a:pt x="207764" y="435967"/>
                    <a:pt x="415528" y="412353"/>
                    <a:pt x="542925" y="385763"/>
                  </a:cubicBezTo>
                  <a:cubicBezTo>
                    <a:pt x="670322" y="359173"/>
                    <a:pt x="720328" y="330200"/>
                    <a:pt x="764381" y="300038"/>
                  </a:cubicBezTo>
                  <a:cubicBezTo>
                    <a:pt x="808434" y="269876"/>
                    <a:pt x="810816" y="234950"/>
                    <a:pt x="807244" y="204788"/>
                  </a:cubicBezTo>
                  <a:cubicBezTo>
                    <a:pt x="803672" y="174626"/>
                    <a:pt x="808831" y="146844"/>
                    <a:pt x="742950" y="119063"/>
                  </a:cubicBezTo>
                  <a:cubicBezTo>
                    <a:pt x="677069" y="91282"/>
                    <a:pt x="535781" y="57944"/>
                    <a:pt x="411956" y="38100"/>
                  </a:cubicBezTo>
                  <a:cubicBezTo>
                    <a:pt x="288131" y="18256"/>
                    <a:pt x="144065" y="9128"/>
                    <a:pt x="0" y="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 rot="10800000">
              <a:off x="5995953" y="3076177"/>
              <a:ext cx="726316" cy="534113"/>
            </a:xfrm>
            <a:custGeom>
              <a:avLst/>
              <a:gdLst>
                <a:gd name="connsiteX0" fmla="*/ 0 w 808390"/>
                <a:gd name="connsiteY0" fmla="*/ 459581 h 459581"/>
                <a:gd name="connsiteX1" fmla="*/ 542925 w 808390"/>
                <a:gd name="connsiteY1" fmla="*/ 385763 h 459581"/>
                <a:gd name="connsiteX2" fmla="*/ 764381 w 808390"/>
                <a:gd name="connsiteY2" fmla="*/ 300038 h 459581"/>
                <a:gd name="connsiteX3" fmla="*/ 807244 w 808390"/>
                <a:gd name="connsiteY3" fmla="*/ 204788 h 459581"/>
                <a:gd name="connsiteX4" fmla="*/ 742950 w 808390"/>
                <a:gd name="connsiteY4" fmla="*/ 119063 h 459581"/>
                <a:gd name="connsiteX5" fmla="*/ 411956 w 808390"/>
                <a:gd name="connsiteY5" fmla="*/ 38100 h 459581"/>
                <a:gd name="connsiteX6" fmla="*/ 0 w 808390"/>
                <a:gd name="connsiteY6" fmla="*/ 0 h 459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8390" h="459581">
                  <a:moveTo>
                    <a:pt x="0" y="459581"/>
                  </a:moveTo>
                  <a:cubicBezTo>
                    <a:pt x="207764" y="435967"/>
                    <a:pt x="415528" y="412353"/>
                    <a:pt x="542925" y="385763"/>
                  </a:cubicBezTo>
                  <a:cubicBezTo>
                    <a:pt x="670322" y="359173"/>
                    <a:pt x="720328" y="330200"/>
                    <a:pt x="764381" y="300038"/>
                  </a:cubicBezTo>
                  <a:cubicBezTo>
                    <a:pt x="808434" y="269876"/>
                    <a:pt x="810816" y="234950"/>
                    <a:pt x="807244" y="204788"/>
                  </a:cubicBezTo>
                  <a:cubicBezTo>
                    <a:pt x="803672" y="174626"/>
                    <a:pt x="808831" y="146844"/>
                    <a:pt x="742950" y="119063"/>
                  </a:cubicBezTo>
                  <a:cubicBezTo>
                    <a:pt x="677069" y="91282"/>
                    <a:pt x="535781" y="57944"/>
                    <a:pt x="411956" y="38100"/>
                  </a:cubicBezTo>
                  <a:cubicBezTo>
                    <a:pt x="288131" y="18256"/>
                    <a:pt x="144065" y="9128"/>
                    <a:pt x="0" y="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5023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HCVs - Considerations about the method</a:t>
            </a:r>
            <a:endParaRPr lang="en-GB" sz="4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3589602" y="2911475"/>
            <a:ext cx="1427374" cy="993775"/>
          </a:xfrm>
          <a:custGeom>
            <a:avLst/>
            <a:gdLst>
              <a:gd name="connsiteX0" fmla="*/ 803275 w 1622425"/>
              <a:gd name="connsiteY0" fmla="*/ 990600 h 993775"/>
              <a:gd name="connsiteX1" fmla="*/ 1622425 w 1622425"/>
              <a:gd name="connsiteY1" fmla="*/ 993775 h 993775"/>
              <a:gd name="connsiteX2" fmla="*/ 1619250 w 1622425"/>
              <a:gd name="connsiteY2" fmla="*/ 536575 h 993775"/>
              <a:gd name="connsiteX3" fmla="*/ 0 w 1622425"/>
              <a:gd name="connsiteY3" fmla="*/ 536575 h 993775"/>
              <a:gd name="connsiteX4" fmla="*/ 0 w 1622425"/>
              <a:gd name="connsiteY4" fmla="*/ 85725 h 993775"/>
              <a:gd name="connsiteX5" fmla="*/ 809625 w 1622425"/>
              <a:gd name="connsiteY5" fmla="*/ 79375 h 993775"/>
              <a:gd name="connsiteX6" fmla="*/ 806450 w 1622425"/>
              <a:gd name="connsiteY6" fmla="*/ 0 h 99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2425" h="993775">
                <a:moveTo>
                  <a:pt x="803275" y="990600"/>
                </a:moveTo>
                <a:lnTo>
                  <a:pt x="1622425" y="993775"/>
                </a:lnTo>
                <a:cubicBezTo>
                  <a:pt x="1621367" y="841375"/>
                  <a:pt x="1620308" y="688975"/>
                  <a:pt x="1619250" y="536575"/>
                </a:cubicBezTo>
                <a:lnTo>
                  <a:pt x="0" y="536575"/>
                </a:lnTo>
                <a:lnTo>
                  <a:pt x="0" y="85725"/>
                </a:lnTo>
                <a:lnTo>
                  <a:pt x="809625" y="79375"/>
                </a:lnTo>
                <a:lnTo>
                  <a:pt x="80645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66511" y="4518746"/>
            <a:ext cx="261186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400" dirty="0" smtClean="0"/>
              <a:t>M1N1 and their derived vehicles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M1N1 LPS </a:t>
            </a:r>
            <a:r>
              <a:rPr lang="en-GB" sz="1400" dirty="0"/>
              <a:t>was considered with the most </a:t>
            </a:r>
            <a:r>
              <a:rPr lang="en-GB" sz="1400" dirty="0" smtClean="0"/>
              <a:t>extreme possible manoeuver, without considerations</a:t>
            </a:r>
            <a:r>
              <a:rPr lang="en-GB" sz="1400" dirty="0">
                <a:sym typeface="Wingdings" panose="05000000000000000000" pitchFamily="2" charset="2"/>
              </a:rPr>
              <a:t> </a:t>
            </a:r>
            <a:r>
              <a:rPr lang="en-GB" sz="1400" dirty="0" smtClean="0">
                <a:sym typeface="Wingdings" panose="05000000000000000000" pitchFamily="2" charset="2"/>
              </a:rPr>
              <a:t>of the space needed to counter-steer. The method “-1” was chosen.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LCVs derived from M1N1 should follow the same logic.</a:t>
            </a:r>
            <a:endParaRPr lang="en-GB" sz="1400" dirty="0"/>
          </a:p>
        </p:txBody>
      </p:sp>
      <p:sp>
        <p:nvSpPr>
          <p:cNvPr id="39" name="Rectangle 38"/>
          <p:cNvSpPr/>
          <p:nvPr/>
        </p:nvSpPr>
        <p:spPr>
          <a:xfrm>
            <a:off x="9038804" y="4566096"/>
            <a:ext cx="224306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400" dirty="0" smtClean="0"/>
              <a:t>“HCVs should not use more lateral space than what is strictly needed to avoid the collision” </a:t>
            </a:r>
          </a:p>
          <a:p>
            <a:pPr marL="0" lvl="1"/>
            <a:endParaRPr lang="en-GB" sz="1400" dirty="0">
              <a:sym typeface="Wingdings" panose="05000000000000000000" pitchFamily="2" charset="2"/>
            </a:endParaRPr>
          </a:p>
          <a:p>
            <a:pPr marL="0" lvl="1"/>
            <a:r>
              <a:rPr lang="en-GB" sz="1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why not using the same space as M1N1 ?</a:t>
            </a:r>
            <a:endParaRPr lang="en-GB" sz="1400" b="1" dirty="0" smtClean="0">
              <a:solidFill>
                <a:srgbClr val="00B05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41380" y="964634"/>
            <a:ext cx="12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Method “-1”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4959723" y="3452733"/>
                <a:ext cx="3713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de-DE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723" y="3452733"/>
                <a:ext cx="371384" cy="369332"/>
              </a:xfrm>
              <a:prstGeom prst="rect">
                <a:avLst/>
              </a:prstGeom>
              <a:blipFill>
                <a:blip r:embed="rId4"/>
                <a:stretch>
                  <a:fillRect r="-24590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8077455" y="3408362"/>
                <a:ext cx="3713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de-DE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455" y="3408362"/>
                <a:ext cx="371384" cy="369332"/>
              </a:xfrm>
              <a:prstGeom prst="rect">
                <a:avLst/>
              </a:prstGeom>
              <a:blipFill>
                <a:blip r:embed="rId5"/>
                <a:stretch>
                  <a:fillRect r="-26230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9" name="Group 68"/>
          <p:cNvGrpSpPr/>
          <p:nvPr/>
        </p:nvGrpSpPr>
        <p:grpSpPr>
          <a:xfrm>
            <a:off x="700597" y="2963798"/>
            <a:ext cx="1579891" cy="1243504"/>
            <a:chOff x="611697" y="3065398"/>
            <a:chExt cx="1579891" cy="124350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BEA3BDE-81D1-45B1-ACC1-1C2C0C4B59BA}"/>
                </a:ext>
              </a:extLst>
            </p:cNvPr>
            <p:cNvSpPr/>
            <p:nvPr/>
          </p:nvSpPr>
          <p:spPr>
            <a:xfrm>
              <a:off x="1251651" y="3140457"/>
              <a:ext cx="178650" cy="30284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9F5A318-0D9B-4782-AE3E-458965C2FED8}"/>
                </a:ext>
              </a:extLst>
            </p:cNvPr>
            <p:cNvCxnSpPr/>
            <p:nvPr/>
          </p:nvCxnSpPr>
          <p:spPr>
            <a:xfrm flipH="1">
              <a:off x="611697" y="3437172"/>
              <a:ext cx="142717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1BEA3BDE-81D1-45B1-ACC1-1C2C0C4B59BA}"/>
                </a:ext>
              </a:extLst>
            </p:cNvPr>
            <p:cNvSpPr/>
            <p:nvPr/>
          </p:nvSpPr>
          <p:spPr>
            <a:xfrm>
              <a:off x="1235961" y="4006056"/>
              <a:ext cx="178650" cy="3028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9F5A318-0D9B-4782-AE3E-458965C2FED8}"/>
                </a:ext>
              </a:extLst>
            </p:cNvPr>
            <p:cNvCxnSpPr/>
            <p:nvPr/>
          </p:nvCxnSpPr>
          <p:spPr>
            <a:xfrm flipH="1">
              <a:off x="640378" y="3998002"/>
              <a:ext cx="142717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BEA3BDE-81D1-45B1-ACC1-1C2C0C4B59BA}"/>
                </a:ext>
              </a:extLst>
            </p:cNvPr>
            <p:cNvSpPr/>
            <p:nvPr/>
          </p:nvSpPr>
          <p:spPr>
            <a:xfrm rot="20007223">
              <a:off x="1146636" y="3469850"/>
              <a:ext cx="178650" cy="3028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AB6B16A-585B-4467-BD4F-2775C7BA79D8}"/>
                </a:ext>
              </a:extLst>
            </p:cNvPr>
            <p:cNvCxnSpPr>
              <a:endCxn id="51" idx="2"/>
            </p:cNvCxnSpPr>
            <p:nvPr/>
          </p:nvCxnSpPr>
          <p:spPr>
            <a:xfrm flipH="1">
              <a:off x="1325286" y="3065398"/>
              <a:ext cx="15690" cy="1243504"/>
            </a:xfrm>
            <a:prstGeom prst="line">
              <a:avLst/>
            </a:prstGeom>
            <a:ln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Freeform 61"/>
            <p:cNvSpPr/>
            <p:nvPr/>
          </p:nvSpPr>
          <p:spPr>
            <a:xfrm>
              <a:off x="1257300" y="3441700"/>
              <a:ext cx="596900" cy="565150"/>
            </a:xfrm>
            <a:custGeom>
              <a:avLst/>
              <a:gdLst>
                <a:gd name="connsiteX0" fmla="*/ 76200 w 596900"/>
                <a:gd name="connsiteY0" fmla="*/ 565150 h 565150"/>
                <a:gd name="connsiteX1" fmla="*/ 596900 w 596900"/>
                <a:gd name="connsiteY1" fmla="*/ 558800 h 565150"/>
                <a:gd name="connsiteX2" fmla="*/ 596900 w 596900"/>
                <a:gd name="connsiteY2" fmla="*/ 0 h 565150"/>
                <a:gd name="connsiteX3" fmla="*/ 0 w 596900"/>
                <a:gd name="connsiteY3" fmla="*/ 6350 h 56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6900" h="565150">
                  <a:moveTo>
                    <a:pt x="76200" y="565150"/>
                  </a:moveTo>
                  <a:lnTo>
                    <a:pt x="596900" y="558800"/>
                  </a:lnTo>
                  <a:lnTo>
                    <a:pt x="596900" y="0"/>
                  </a:lnTo>
                  <a:lnTo>
                    <a:pt x="0" y="635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1820204" y="3532405"/>
                  <a:ext cx="37138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̈"/>
                            <m:ctrlPr>
                              <a:rPr lang="de-DE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0204" y="3532405"/>
                  <a:ext cx="371384" cy="369332"/>
                </a:xfrm>
                <a:prstGeom prst="rect">
                  <a:avLst/>
                </a:prstGeom>
                <a:blipFill>
                  <a:blip r:embed="rId6"/>
                  <a:stretch>
                    <a:fillRect r="-26230" b="-65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6" name="Freeform 65"/>
          <p:cNvSpPr/>
          <p:nvPr/>
        </p:nvSpPr>
        <p:spPr>
          <a:xfrm>
            <a:off x="10066955" y="2759075"/>
            <a:ext cx="808390" cy="1145381"/>
          </a:xfrm>
          <a:custGeom>
            <a:avLst/>
            <a:gdLst>
              <a:gd name="connsiteX0" fmla="*/ 0 w 808390"/>
              <a:gd name="connsiteY0" fmla="*/ 459581 h 459581"/>
              <a:gd name="connsiteX1" fmla="*/ 542925 w 808390"/>
              <a:gd name="connsiteY1" fmla="*/ 385763 h 459581"/>
              <a:gd name="connsiteX2" fmla="*/ 764381 w 808390"/>
              <a:gd name="connsiteY2" fmla="*/ 300038 h 459581"/>
              <a:gd name="connsiteX3" fmla="*/ 807244 w 808390"/>
              <a:gd name="connsiteY3" fmla="*/ 204788 h 459581"/>
              <a:gd name="connsiteX4" fmla="*/ 742950 w 808390"/>
              <a:gd name="connsiteY4" fmla="*/ 119063 h 459581"/>
              <a:gd name="connsiteX5" fmla="*/ 411956 w 808390"/>
              <a:gd name="connsiteY5" fmla="*/ 38100 h 459581"/>
              <a:gd name="connsiteX6" fmla="*/ 0 w 808390"/>
              <a:gd name="connsiteY6" fmla="*/ 0 h 45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8390" h="459581">
                <a:moveTo>
                  <a:pt x="0" y="459581"/>
                </a:moveTo>
                <a:cubicBezTo>
                  <a:pt x="207764" y="435967"/>
                  <a:pt x="415528" y="412353"/>
                  <a:pt x="542925" y="385763"/>
                </a:cubicBezTo>
                <a:cubicBezTo>
                  <a:pt x="670322" y="359173"/>
                  <a:pt x="720328" y="330200"/>
                  <a:pt x="764381" y="300038"/>
                </a:cubicBezTo>
                <a:cubicBezTo>
                  <a:pt x="808434" y="269876"/>
                  <a:pt x="810816" y="234950"/>
                  <a:pt x="807244" y="204788"/>
                </a:cubicBezTo>
                <a:cubicBezTo>
                  <a:pt x="803672" y="174626"/>
                  <a:pt x="808831" y="146844"/>
                  <a:pt x="742950" y="119063"/>
                </a:cubicBezTo>
                <a:cubicBezTo>
                  <a:pt x="677069" y="91282"/>
                  <a:pt x="535781" y="57944"/>
                  <a:pt x="411956" y="38100"/>
                </a:cubicBezTo>
                <a:cubicBezTo>
                  <a:pt x="288131" y="18256"/>
                  <a:pt x="144065" y="9128"/>
                  <a:pt x="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reeform 66"/>
          <p:cNvSpPr/>
          <p:nvPr/>
        </p:nvSpPr>
        <p:spPr>
          <a:xfrm rot="10800000">
            <a:off x="9184129" y="1816100"/>
            <a:ext cx="808390" cy="919076"/>
          </a:xfrm>
          <a:custGeom>
            <a:avLst/>
            <a:gdLst>
              <a:gd name="connsiteX0" fmla="*/ 0 w 808390"/>
              <a:gd name="connsiteY0" fmla="*/ 459581 h 459581"/>
              <a:gd name="connsiteX1" fmla="*/ 542925 w 808390"/>
              <a:gd name="connsiteY1" fmla="*/ 385763 h 459581"/>
              <a:gd name="connsiteX2" fmla="*/ 764381 w 808390"/>
              <a:gd name="connsiteY2" fmla="*/ 300038 h 459581"/>
              <a:gd name="connsiteX3" fmla="*/ 807244 w 808390"/>
              <a:gd name="connsiteY3" fmla="*/ 204788 h 459581"/>
              <a:gd name="connsiteX4" fmla="*/ 742950 w 808390"/>
              <a:gd name="connsiteY4" fmla="*/ 119063 h 459581"/>
              <a:gd name="connsiteX5" fmla="*/ 411956 w 808390"/>
              <a:gd name="connsiteY5" fmla="*/ 38100 h 459581"/>
              <a:gd name="connsiteX6" fmla="*/ 0 w 808390"/>
              <a:gd name="connsiteY6" fmla="*/ 0 h 45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8390" h="459581">
                <a:moveTo>
                  <a:pt x="0" y="459581"/>
                </a:moveTo>
                <a:cubicBezTo>
                  <a:pt x="207764" y="435967"/>
                  <a:pt x="415528" y="412353"/>
                  <a:pt x="542925" y="385763"/>
                </a:cubicBezTo>
                <a:cubicBezTo>
                  <a:pt x="670322" y="359173"/>
                  <a:pt x="720328" y="330200"/>
                  <a:pt x="764381" y="300038"/>
                </a:cubicBezTo>
                <a:cubicBezTo>
                  <a:pt x="808434" y="269876"/>
                  <a:pt x="810816" y="234950"/>
                  <a:pt x="807244" y="204788"/>
                </a:cubicBezTo>
                <a:cubicBezTo>
                  <a:pt x="803672" y="174626"/>
                  <a:pt x="808831" y="146844"/>
                  <a:pt x="742950" y="119063"/>
                </a:cubicBezTo>
                <a:cubicBezTo>
                  <a:pt x="677069" y="91282"/>
                  <a:pt x="535781" y="57944"/>
                  <a:pt x="411956" y="38100"/>
                </a:cubicBezTo>
                <a:cubicBezTo>
                  <a:pt x="288131" y="18256"/>
                  <a:pt x="144065" y="9128"/>
                  <a:pt x="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10790012" y="3368991"/>
                <a:ext cx="3713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de-DE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0012" y="3368991"/>
                <a:ext cx="371384" cy="369332"/>
              </a:xfrm>
              <a:prstGeom prst="rect">
                <a:avLst/>
              </a:prstGeom>
              <a:blipFill>
                <a:blip r:embed="rId7"/>
                <a:stretch>
                  <a:fillRect r="-26230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 69">
            <a:extLst>
              <a:ext uri="{FF2B5EF4-FFF2-40B4-BE49-F238E27FC236}">
                <a16:creationId xmlns:a16="http://schemas.microsoft.com/office/drawing/2014/main" id="{1BEA3BDE-81D1-45B1-ACC1-1C2C0C4B59BA}"/>
              </a:ext>
            </a:extLst>
          </p:cNvPr>
          <p:cNvSpPr/>
          <p:nvPr/>
        </p:nvSpPr>
        <p:spPr>
          <a:xfrm>
            <a:off x="1038810" y="2682142"/>
            <a:ext cx="178650" cy="3028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137808" y="1893273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?</a:t>
            </a:r>
            <a:endParaRPr lang="en-GB" dirty="0"/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1332150" y="2167531"/>
            <a:ext cx="0" cy="891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1220872" y="2167531"/>
            <a:ext cx="0" cy="891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3422995" y="4556693"/>
            <a:ext cx="133857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400" dirty="0" smtClean="0"/>
              <a:t>The “square shape” red lateral acceleration is physically impossible to reach.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985393" y="4518746"/>
            <a:ext cx="173821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400" dirty="0"/>
              <a:t>The “sine shape” lateral acceleration is a “smooth” lane change manoeuver, not consistent with a collision avoidance manoeuver.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959723" y="4551644"/>
            <a:ext cx="1766582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2pPr marL="0" lvl="1">
              <a:defRPr sz="1400"/>
            </a:lvl2pPr>
          </a:lstStyle>
          <a:p>
            <a:r>
              <a:rPr lang="en-GB" sz="1400" b="1" dirty="0">
                <a:solidFill>
                  <a:srgbClr val="00B050"/>
                </a:solidFill>
              </a:rPr>
              <a:t>Reality probably lies in between a square and a sine </a:t>
            </a:r>
            <a:r>
              <a:rPr lang="en-GB" sz="1400" b="1" dirty="0" smtClean="0">
                <a:solidFill>
                  <a:srgbClr val="00B050"/>
                </a:solidFill>
              </a:rPr>
              <a:t>shape…</a:t>
            </a:r>
          </a:p>
          <a:p>
            <a:endParaRPr lang="en-GB" sz="1400" b="1" dirty="0" smtClean="0">
              <a:solidFill>
                <a:srgbClr val="00B050"/>
              </a:solidFill>
            </a:endParaRPr>
          </a:p>
          <a:p>
            <a:r>
              <a:rPr lang="en-GB" sz="1400" b="1" dirty="0" smtClean="0">
                <a:solidFill>
                  <a:srgbClr val="00B050"/>
                </a:solidFill>
              </a:rPr>
              <a:t>(Would a simple average be enough?)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5265165" y="2956737"/>
            <a:ext cx="1142999" cy="903249"/>
          </a:xfrm>
          <a:custGeom>
            <a:avLst/>
            <a:gdLst>
              <a:gd name="connsiteX0" fmla="*/ 814040 w 1628079"/>
              <a:gd name="connsiteY0" fmla="*/ 903249 h 903249"/>
              <a:gd name="connsiteX1" fmla="*/ 1628079 w 1628079"/>
              <a:gd name="connsiteY1" fmla="*/ 814039 h 903249"/>
              <a:gd name="connsiteX2" fmla="*/ 1628079 w 1628079"/>
              <a:gd name="connsiteY2" fmla="*/ 635620 h 903249"/>
              <a:gd name="connsiteX3" fmla="*/ 0 w 1628079"/>
              <a:gd name="connsiteY3" fmla="*/ 334537 h 903249"/>
              <a:gd name="connsiteX4" fmla="*/ 11152 w 1628079"/>
              <a:gd name="connsiteY4" fmla="*/ 144966 h 903249"/>
              <a:gd name="connsiteX5" fmla="*/ 802888 w 1628079"/>
              <a:gd name="connsiteY5" fmla="*/ 0 h 90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28079" h="903249">
                <a:moveTo>
                  <a:pt x="814040" y="903249"/>
                </a:moveTo>
                <a:lnTo>
                  <a:pt x="1628079" y="814039"/>
                </a:lnTo>
                <a:lnTo>
                  <a:pt x="1628079" y="635620"/>
                </a:lnTo>
                <a:lnTo>
                  <a:pt x="0" y="334537"/>
                </a:lnTo>
                <a:lnTo>
                  <a:pt x="11152" y="144966"/>
                </a:lnTo>
                <a:lnTo>
                  <a:pt x="802888" y="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AB6B16A-585B-4467-BD4F-2775C7BA79D8}"/>
              </a:ext>
            </a:extLst>
          </p:cNvPr>
          <p:cNvCxnSpPr/>
          <p:nvPr/>
        </p:nvCxnSpPr>
        <p:spPr>
          <a:xfrm flipH="1">
            <a:off x="5815567" y="2833565"/>
            <a:ext cx="15690" cy="1243504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ight Arrow 80"/>
          <p:cNvSpPr/>
          <p:nvPr/>
        </p:nvSpPr>
        <p:spPr>
          <a:xfrm>
            <a:off x="4641753" y="4791207"/>
            <a:ext cx="255405" cy="6296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ight Arrow 81"/>
          <p:cNvSpPr/>
          <p:nvPr/>
        </p:nvSpPr>
        <p:spPr>
          <a:xfrm rot="10800000">
            <a:off x="6586106" y="4791206"/>
            <a:ext cx="255405" cy="6296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5967131" y="2857591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B050"/>
                </a:solidFill>
              </a:rPr>
              <a:t>?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9940" y="6154210"/>
            <a:ext cx="839386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The positive effect of ESC on the LPS is not considered</a:t>
            </a:r>
            <a:br>
              <a:rPr lang="en-GB" b="1" dirty="0" smtClean="0"/>
            </a:br>
            <a:r>
              <a:rPr lang="en-GB" b="1" dirty="0" smtClean="0"/>
              <a:t>(ESC intervention should reduce LPS).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403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21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HCVs </a:t>
            </a:r>
            <a:r>
              <a:rPr lang="en-GB" sz="4000" dirty="0" smtClean="0"/>
              <a:t>- LPS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 rot="20828687">
            <a:off x="2964297" y="2692400"/>
            <a:ext cx="5721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Videos supporting LPS</a:t>
            </a:r>
            <a:endParaRPr lang="en-GB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47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1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104" name="Straight Connector 103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グループ化 38"/>
          <p:cNvGrpSpPr/>
          <p:nvPr/>
        </p:nvGrpSpPr>
        <p:grpSpPr>
          <a:xfrm>
            <a:off x="336604" y="982980"/>
            <a:ext cx="11553237" cy="5434959"/>
            <a:chOff x="336604" y="982980"/>
            <a:chExt cx="11553237" cy="5434959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4174" y="4942725"/>
              <a:ext cx="2621278" cy="1474469"/>
            </a:xfrm>
            <a:prstGeom prst="rect">
              <a:avLst/>
            </a:prstGeom>
          </p:spPr>
        </p:pic>
        <p:grpSp>
          <p:nvGrpSpPr>
            <p:cNvPr id="28" name="グループ化 27"/>
            <p:cNvGrpSpPr/>
            <p:nvPr/>
          </p:nvGrpSpPr>
          <p:grpSpPr>
            <a:xfrm>
              <a:off x="336604" y="982980"/>
              <a:ext cx="2621279" cy="1474469"/>
              <a:chOff x="336604" y="744441"/>
              <a:chExt cx="2621279" cy="1474469"/>
            </a:xfrm>
          </p:grpSpPr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6604" y="744441"/>
                <a:ext cx="2621279" cy="1474469"/>
              </a:xfrm>
              <a:prstGeom prst="rect">
                <a:avLst/>
              </a:prstGeom>
            </p:spPr>
          </p:pic>
          <p:sp>
            <p:nvSpPr>
              <p:cNvPr id="16" name="テキスト ボックス 15"/>
              <p:cNvSpPr txBox="1"/>
              <p:nvPr/>
            </p:nvSpPr>
            <p:spPr>
              <a:xfrm>
                <a:off x="1207059" y="1911133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00:45.97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3310389" y="982980"/>
              <a:ext cx="2621278" cy="1474469"/>
              <a:chOff x="3310389" y="744441"/>
              <a:chExt cx="2621278" cy="1474469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0389" y="744441"/>
                <a:ext cx="2621278" cy="1474469"/>
              </a:xfrm>
              <a:prstGeom prst="rect">
                <a:avLst/>
              </a:prstGeom>
              <a:ln w="57150">
                <a:solidFill>
                  <a:srgbClr val="FF0000"/>
                </a:solidFill>
              </a:ln>
            </p:spPr>
          </p:pic>
          <p:sp>
            <p:nvSpPr>
              <p:cNvPr id="17" name="テキスト ボックス 16"/>
              <p:cNvSpPr txBox="1"/>
              <p:nvPr/>
            </p:nvSpPr>
            <p:spPr>
              <a:xfrm>
                <a:off x="4180844" y="1911133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00:46.38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6284174" y="982980"/>
              <a:ext cx="2621278" cy="1474469"/>
              <a:chOff x="6284174" y="744441"/>
              <a:chExt cx="2621278" cy="1474469"/>
            </a:xfrm>
          </p:grpSpPr>
          <p:pic>
            <p:nvPicPr>
              <p:cNvPr id="6" name="図 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84174" y="744441"/>
                <a:ext cx="2621278" cy="1474469"/>
              </a:xfrm>
              <a:prstGeom prst="rect">
                <a:avLst/>
              </a:prstGeom>
            </p:spPr>
          </p:pic>
          <p:sp>
            <p:nvSpPr>
              <p:cNvPr id="18" name="テキスト ボックス 17"/>
              <p:cNvSpPr txBox="1"/>
              <p:nvPr/>
            </p:nvSpPr>
            <p:spPr>
              <a:xfrm>
                <a:off x="7154628" y="1911133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00:46.55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336604" y="2962854"/>
              <a:ext cx="2621278" cy="1474469"/>
              <a:chOff x="336604" y="2803829"/>
              <a:chExt cx="2621278" cy="1474469"/>
            </a:xfrm>
          </p:grpSpPr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6604" y="2803829"/>
                <a:ext cx="2621278" cy="1474469"/>
              </a:xfrm>
              <a:prstGeom prst="rect">
                <a:avLst/>
              </a:prstGeom>
            </p:spPr>
          </p:pic>
          <p:sp>
            <p:nvSpPr>
              <p:cNvPr id="19" name="テキスト ボックス 18"/>
              <p:cNvSpPr txBox="1"/>
              <p:nvPr/>
            </p:nvSpPr>
            <p:spPr>
              <a:xfrm>
                <a:off x="1207059" y="3970520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00:47.24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336604" y="4942727"/>
              <a:ext cx="2621278" cy="1474469"/>
              <a:chOff x="336604" y="4863217"/>
              <a:chExt cx="2621278" cy="1474469"/>
            </a:xfrm>
          </p:grpSpPr>
          <p:pic>
            <p:nvPicPr>
              <p:cNvPr id="12" name="図 1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6604" y="4863217"/>
                <a:ext cx="2621278" cy="1474469"/>
              </a:xfrm>
              <a:prstGeom prst="rect">
                <a:avLst/>
              </a:prstGeom>
            </p:spPr>
          </p:pic>
          <p:sp>
            <p:nvSpPr>
              <p:cNvPr id="20" name="テキスト ボックス 19"/>
              <p:cNvSpPr txBox="1"/>
              <p:nvPr/>
            </p:nvSpPr>
            <p:spPr>
              <a:xfrm>
                <a:off x="1207059" y="6029907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00:48.74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3310389" y="2962854"/>
              <a:ext cx="2621278" cy="1474469"/>
              <a:chOff x="3310389" y="2803829"/>
              <a:chExt cx="2621278" cy="1474469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0389" y="2803829"/>
                <a:ext cx="2621278" cy="1474469"/>
              </a:xfrm>
              <a:prstGeom prst="rect">
                <a:avLst/>
              </a:prstGeom>
            </p:spPr>
          </p:pic>
          <p:sp>
            <p:nvSpPr>
              <p:cNvPr id="21" name="テキスト ボックス 20"/>
              <p:cNvSpPr txBox="1"/>
              <p:nvPr/>
            </p:nvSpPr>
            <p:spPr>
              <a:xfrm>
                <a:off x="4180843" y="3970520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00:47.59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3310389" y="4942726"/>
              <a:ext cx="2621278" cy="1474469"/>
              <a:chOff x="3310389" y="4863216"/>
              <a:chExt cx="2621278" cy="1474469"/>
            </a:xfrm>
          </p:grpSpPr>
          <p:pic>
            <p:nvPicPr>
              <p:cNvPr id="13" name="図 12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0389" y="4863216"/>
                <a:ext cx="2621278" cy="1474469"/>
              </a:xfrm>
              <a:prstGeom prst="rect">
                <a:avLst/>
              </a:prstGeom>
            </p:spPr>
          </p:pic>
          <p:sp>
            <p:nvSpPr>
              <p:cNvPr id="22" name="テキスト ボックス 21"/>
              <p:cNvSpPr txBox="1"/>
              <p:nvPr/>
            </p:nvSpPr>
            <p:spPr>
              <a:xfrm>
                <a:off x="4184819" y="6029907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00:49.14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6284174" y="2962854"/>
              <a:ext cx="2631889" cy="1480438"/>
              <a:chOff x="6284174" y="2803829"/>
              <a:chExt cx="2631889" cy="1480438"/>
            </a:xfrm>
          </p:grpSpPr>
          <p:pic>
            <p:nvPicPr>
              <p:cNvPr id="10" name="図 9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84174" y="2803829"/>
                <a:ext cx="2631889" cy="1480438"/>
              </a:xfrm>
              <a:prstGeom prst="rect">
                <a:avLst/>
              </a:prstGeom>
              <a:ln w="57150">
                <a:solidFill>
                  <a:srgbClr val="FF0000"/>
                </a:solidFill>
              </a:ln>
            </p:spPr>
          </p:pic>
          <p:sp>
            <p:nvSpPr>
              <p:cNvPr id="23" name="テキスト ボックス 22"/>
              <p:cNvSpPr txBox="1"/>
              <p:nvPr/>
            </p:nvSpPr>
            <p:spPr>
              <a:xfrm>
                <a:off x="7154627" y="3970520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00:48.05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テキスト ボックス 23"/>
            <p:cNvSpPr txBox="1"/>
            <p:nvPr/>
          </p:nvSpPr>
          <p:spPr>
            <a:xfrm>
              <a:off x="7154626" y="6109416"/>
              <a:ext cx="880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00:49.96</a:t>
              </a:r>
              <a:endParaRPr kumimoji="1" lang="ja-JP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9257959" y="982980"/>
              <a:ext cx="2631882" cy="1480434"/>
              <a:chOff x="9257959" y="744441"/>
              <a:chExt cx="2631882" cy="1480434"/>
            </a:xfrm>
          </p:grpSpPr>
          <p:pic>
            <p:nvPicPr>
              <p:cNvPr id="7" name="図 6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57959" y="744441"/>
                <a:ext cx="2631882" cy="1480434"/>
              </a:xfrm>
              <a:prstGeom prst="rect">
                <a:avLst/>
              </a:prstGeom>
            </p:spPr>
          </p:pic>
          <p:sp>
            <p:nvSpPr>
              <p:cNvPr id="25" name="テキスト ボックス 24"/>
              <p:cNvSpPr txBox="1"/>
              <p:nvPr/>
            </p:nvSpPr>
            <p:spPr>
              <a:xfrm>
                <a:off x="10137691" y="1911133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00:46.90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9257959" y="2962853"/>
              <a:ext cx="2621278" cy="1474469"/>
              <a:chOff x="9257959" y="2803828"/>
              <a:chExt cx="2621278" cy="1474469"/>
            </a:xfrm>
          </p:grpSpPr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57959" y="2803828"/>
                <a:ext cx="2621278" cy="1474469"/>
              </a:xfrm>
              <a:prstGeom prst="rect">
                <a:avLst/>
              </a:prstGeom>
            </p:spPr>
          </p:pic>
          <p:sp>
            <p:nvSpPr>
              <p:cNvPr id="26" name="テキスト ボックス 25"/>
              <p:cNvSpPr txBox="1"/>
              <p:nvPr/>
            </p:nvSpPr>
            <p:spPr>
              <a:xfrm>
                <a:off x="10137691" y="3942610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00:48.40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9265911" y="4941978"/>
              <a:ext cx="2623930" cy="1475961"/>
              <a:chOff x="9265911" y="4862468"/>
              <a:chExt cx="2623930" cy="1475961"/>
            </a:xfrm>
          </p:grpSpPr>
          <p:pic>
            <p:nvPicPr>
              <p:cNvPr id="15" name="図 14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65911" y="4862468"/>
                <a:ext cx="2623930" cy="1475961"/>
              </a:xfrm>
              <a:prstGeom prst="rect">
                <a:avLst/>
              </a:prstGeom>
            </p:spPr>
          </p:pic>
          <p:sp>
            <p:nvSpPr>
              <p:cNvPr id="27" name="テキスト ボックス 26"/>
              <p:cNvSpPr txBox="1"/>
              <p:nvPr/>
            </p:nvSpPr>
            <p:spPr>
              <a:xfrm>
                <a:off x="10137691" y="6029906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00:50.42</a:t>
                </a:r>
                <a:endParaRPr kumimoji="1" lang="ja-JP" alt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0" name="テキスト ボックス 39"/>
          <p:cNvSpPr txBox="1"/>
          <p:nvPr/>
        </p:nvSpPr>
        <p:spPr>
          <a:xfrm>
            <a:off x="336604" y="6455148"/>
            <a:ext cx="4142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cs typeface="Arial" panose="020B0604020202020204" pitchFamily="34" charset="0"/>
              </a:rPr>
              <a:t>Volvo tractor steering avoidance with ESC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6380103" y="6417193"/>
            <a:ext cx="5597517" cy="347129"/>
            <a:chOff x="4039266" y="6480093"/>
            <a:chExt cx="5597517" cy="347129"/>
          </a:xfrm>
        </p:grpSpPr>
        <p:sp>
          <p:nvSpPr>
            <p:cNvPr id="41" name="正方形/長方形 40"/>
            <p:cNvSpPr/>
            <p:nvPr/>
          </p:nvSpPr>
          <p:spPr>
            <a:xfrm>
              <a:off x="4880481" y="6488668"/>
              <a:ext cx="475630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u="sng" dirty="0">
                  <a:solidFill>
                    <a:srgbClr val="0563C1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15"/>
                </a:rPr>
                <a:t>https://www.youtube.com/watch?v=vtM_Q0foQXM</a:t>
              </a:r>
              <a:endParaRPr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4039266" y="6480093"/>
              <a:ext cx="833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Source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正方形/長方形 43"/>
          <p:cNvSpPr/>
          <p:nvPr/>
        </p:nvSpPr>
        <p:spPr>
          <a:xfrm>
            <a:off x="6284174" y="982980"/>
            <a:ext cx="2621278" cy="147446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321000" y="2972327"/>
            <a:ext cx="2621278" cy="147446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21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HCVs - Parameters - LPS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97516" y="2701837"/>
            <a:ext cx="1085554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B0F0"/>
                </a:solidFill>
              </a:rPr>
              <a:t>LPS = 1 s</a:t>
            </a:r>
            <a:endParaRPr lang="en-GB" sz="2000" b="1" dirty="0">
              <a:solidFill>
                <a:srgbClr val="00B0F0"/>
              </a:solidFill>
            </a:endParaRPr>
          </a:p>
        </p:txBody>
      </p:sp>
      <p:cxnSp>
        <p:nvCxnSpPr>
          <p:cNvPr id="47" name="Straight Arrow Connector 46"/>
          <p:cNvCxnSpPr>
            <a:stCxn id="46" idx="0"/>
            <a:endCxn id="18" idx="1"/>
          </p:cNvCxnSpPr>
          <p:nvPr/>
        </p:nvCxnSpPr>
        <p:spPr>
          <a:xfrm flipV="1">
            <a:off x="6040293" y="2303561"/>
            <a:ext cx="1114335" cy="39827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6" idx="2"/>
            <a:endCxn id="21" idx="3"/>
          </p:cNvCxnSpPr>
          <p:nvPr/>
        </p:nvCxnSpPr>
        <p:spPr>
          <a:xfrm flipH="1">
            <a:off x="5061212" y="3101947"/>
            <a:ext cx="979081" cy="118148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8" idx="0"/>
            <a:endCxn id="17" idx="3"/>
          </p:cNvCxnSpPr>
          <p:nvPr/>
        </p:nvCxnSpPr>
        <p:spPr>
          <a:xfrm flipH="1" flipV="1">
            <a:off x="5061213" y="2303561"/>
            <a:ext cx="3068192" cy="3955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516096" y="2699148"/>
            <a:ext cx="1226618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LPS = 1.7s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61" name="Straight Arrow Connector 60"/>
          <p:cNvCxnSpPr>
            <a:stCxn id="58" idx="2"/>
            <a:endCxn id="23" idx="0"/>
          </p:cNvCxnSpPr>
          <p:nvPr/>
        </p:nvCxnSpPr>
        <p:spPr>
          <a:xfrm flipH="1">
            <a:off x="7594812" y="3099258"/>
            <a:ext cx="534593" cy="10302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980814" y="3079787"/>
            <a:ext cx="0" cy="9207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7700559" y="3098837"/>
            <a:ext cx="0" cy="9207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5073193" y="1097902"/>
            <a:ext cx="1252" cy="98445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8075476" y="1078852"/>
            <a:ext cx="1252" cy="98445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352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55"/>
            <a:ext cx="10515600" cy="1325563"/>
          </a:xfrm>
        </p:spPr>
        <p:txBody>
          <a:bodyPr/>
          <a:lstStyle/>
          <a:p>
            <a:r>
              <a:rPr lang="en-GB" dirty="0"/>
              <a:t>HCVs - Parameters -</a:t>
            </a:r>
            <a:r>
              <a:rPr lang="en-GB" dirty="0" smtClean="0"/>
              <a:t> LPS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35608" y="1800416"/>
            <a:ext cx="101975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Volvo </a:t>
            </a:r>
            <a:r>
              <a:rPr lang="en-GB" sz="2400" b="1" dirty="0" smtClean="0"/>
              <a:t>“double </a:t>
            </a:r>
            <a:r>
              <a:rPr lang="en-GB" sz="2400" b="1" dirty="0"/>
              <a:t>lane </a:t>
            </a:r>
            <a:r>
              <a:rPr lang="en-GB" sz="2400" b="1" dirty="0" smtClean="0"/>
              <a:t>change”</a:t>
            </a:r>
          </a:p>
          <a:p>
            <a:endParaRPr lang="en-GB" sz="2400" dirty="0"/>
          </a:p>
          <a:p>
            <a:r>
              <a:rPr lang="en-GB" sz="2400" dirty="0" smtClean="0"/>
              <a:t>Modular vehicle combination: truck + </a:t>
            </a:r>
            <a:r>
              <a:rPr lang="en-GB" sz="2400" dirty="0" err="1" smtClean="0"/>
              <a:t>center</a:t>
            </a:r>
            <a:r>
              <a:rPr lang="en-GB" sz="2400" dirty="0" smtClean="0"/>
              <a:t>-axle-trailer + </a:t>
            </a:r>
            <a:r>
              <a:rPr lang="en-GB" sz="2400" dirty="0" err="1" smtClean="0"/>
              <a:t>center</a:t>
            </a:r>
            <a:r>
              <a:rPr lang="en-GB" sz="2400" dirty="0" smtClean="0"/>
              <a:t>-axle trailer</a:t>
            </a:r>
          </a:p>
          <a:p>
            <a:endParaRPr lang="en-GB" sz="2400" dirty="0"/>
          </a:p>
          <a:p>
            <a:r>
              <a:rPr lang="en-US" sz="2400" dirty="0"/>
              <a:t>Speed 80 </a:t>
            </a:r>
            <a:r>
              <a:rPr lang="en-US" sz="2400" dirty="0" smtClean="0"/>
              <a:t>km/h</a:t>
            </a:r>
          </a:p>
          <a:p>
            <a:endParaRPr lang="en-US" sz="2400" dirty="0"/>
          </a:p>
          <a:p>
            <a:r>
              <a:rPr lang="en-US" sz="2400" dirty="0"/>
              <a:t>Weight 64 </a:t>
            </a:r>
            <a:r>
              <a:rPr lang="en-US" sz="2400" dirty="0" smtClean="0"/>
              <a:t>tons</a:t>
            </a:r>
          </a:p>
          <a:p>
            <a:endParaRPr lang="en-US" sz="2400" dirty="0"/>
          </a:p>
          <a:p>
            <a:r>
              <a:rPr lang="en-US" sz="2400" dirty="0"/>
              <a:t>COG height, </a:t>
            </a:r>
            <a:r>
              <a:rPr lang="en-US" sz="2400" dirty="0" err="1"/>
              <a:t>approx</a:t>
            </a:r>
            <a:r>
              <a:rPr lang="en-US" sz="2400" dirty="0"/>
              <a:t> 2.1 </a:t>
            </a:r>
            <a:r>
              <a:rPr lang="en-US" sz="2400" dirty="0" smtClean="0"/>
              <a:t>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70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1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136" name="Straight Connector 135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32" y="3599067"/>
            <a:ext cx="5184648" cy="30756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832" y="193548"/>
            <a:ext cx="5188179" cy="30291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9328" y="2532968"/>
            <a:ext cx="2999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Vehicle drives straight in the lane</a:t>
            </a:r>
            <a:endParaRPr lang="en-GB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9328" y="5566321"/>
            <a:ext cx="3179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Steering manoeuver starts</a:t>
            </a:r>
          </a:p>
          <a:p>
            <a:r>
              <a:rPr lang="en-GB" sz="1600" dirty="0" smtClean="0"/>
              <a:t>(even if the vehicle already drifted a bit towards the left lane)</a:t>
            </a:r>
            <a:endParaRPr lang="en-GB" sz="16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3230118" y="1473994"/>
            <a:ext cx="1737170" cy="49530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371850" y="5003831"/>
            <a:ext cx="1710309" cy="50479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3252391" y="1073929"/>
            <a:ext cx="10716" cy="41674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3296094" y="1075516"/>
            <a:ext cx="11905" cy="41673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0291763" y="1519238"/>
            <a:ext cx="1719427" cy="495309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>
            <a:off x="10222719" y="1633529"/>
            <a:ext cx="245269" cy="200025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Connector 61"/>
          <p:cNvCxnSpPr/>
          <p:nvPr/>
        </p:nvCxnSpPr>
        <p:spPr>
          <a:xfrm>
            <a:off x="9657380" y="1504944"/>
            <a:ext cx="1527352" cy="69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9984" y="159997"/>
            <a:ext cx="5223259" cy="3096291"/>
          </a:xfrm>
          <a:prstGeom prst="rect">
            <a:avLst/>
          </a:prstGeom>
        </p:spPr>
      </p:pic>
      <p:cxnSp>
        <p:nvCxnSpPr>
          <p:cNvPr id="73" name="Straight Connector 72"/>
          <p:cNvCxnSpPr/>
          <p:nvPr/>
        </p:nvCxnSpPr>
        <p:spPr>
          <a:xfrm>
            <a:off x="10222719" y="1566872"/>
            <a:ext cx="1445406" cy="40242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7513621" y="2321194"/>
            <a:ext cx="25402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The obstacle is avoided</a:t>
            </a:r>
          </a:p>
          <a:p>
            <a:r>
              <a:rPr lang="en-GB" sz="1600" dirty="0" smtClean="0"/>
              <a:t>(even if the lane change is not completed)</a:t>
            </a:r>
            <a:endParaRPr lang="en-GB" sz="1600" dirty="0"/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0299" y="3599067"/>
            <a:ext cx="5252944" cy="3072059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7385236" y="5566321"/>
            <a:ext cx="2165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The front axle has completed the lane change</a:t>
            </a:r>
            <a:endParaRPr lang="en-GB" sz="1600" b="1" dirty="0"/>
          </a:p>
        </p:txBody>
      </p:sp>
      <p:cxnSp>
        <p:nvCxnSpPr>
          <p:cNvPr id="91" name="Straight Connector 90"/>
          <p:cNvCxnSpPr/>
          <p:nvPr/>
        </p:nvCxnSpPr>
        <p:spPr>
          <a:xfrm flipV="1">
            <a:off x="3307999" y="1044510"/>
            <a:ext cx="421264" cy="2942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3263107" y="763717"/>
            <a:ext cx="455440" cy="30783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620916" y="554179"/>
            <a:ext cx="1771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Left edge of the truck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612137" y="848843"/>
            <a:ext cx="1650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Doted lane marking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 flipH="1">
            <a:off x="3371850" y="4600158"/>
            <a:ext cx="10716" cy="41674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415553" y="4601745"/>
            <a:ext cx="11905" cy="41673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10244671" y="1167574"/>
            <a:ext cx="10716" cy="41674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10288374" y="1169161"/>
            <a:ext cx="11905" cy="41673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9835777" y="956072"/>
            <a:ext cx="419770" cy="21402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8049435" y="678582"/>
            <a:ext cx="1840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right edge of the truck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369317" y="340762"/>
            <a:ext cx="1650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Doted lane marking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>
            <a:off x="9936507" y="541875"/>
            <a:ext cx="363772" cy="625249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10415304" y="4615529"/>
            <a:ext cx="10716" cy="41674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10365899" y="4615529"/>
            <a:ext cx="11905" cy="41673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9867592" y="4493218"/>
            <a:ext cx="553070" cy="22366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8081250" y="4215728"/>
            <a:ext cx="1840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right edge of the truck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8401132" y="3877908"/>
            <a:ext cx="1650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Doted lane marking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116" name="Straight Connector 115"/>
          <p:cNvCxnSpPr/>
          <p:nvPr/>
        </p:nvCxnSpPr>
        <p:spPr>
          <a:xfrm>
            <a:off x="9968322" y="4079021"/>
            <a:ext cx="397577" cy="53650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/>
          <p:cNvSpPr/>
          <p:nvPr/>
        </p:nvSpPr>
        <p:spPr>
          <a:xfrm>
            <a:off x="6574584" y="2943558"/>
            <a:ext cx="939037" cy="4477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106680" y="6312133"/>
            <a:ext cx="939037" cy="4477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TextBox 121"/>
          <p:cNvSpPr txBox="1"/>
          <p:nvPr/>
        </p:nvSpPr>
        <p:spPr>
          <a:xfrm>
            <a:off x="5411368" y="3831741"/>
            <a:ext cx="1226618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LPS = 1.7s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130" name="Elbow Connector 129"/>
          <p:cNvCxnSpPr>
            <a:stCxn id="122" idx="2"/>
            <a:endCxn id="121" idx="6"/>
          </p:cNvCxnSpPr>
          <p:nvPr/>
        </p:nvCxnSpPr>
        <p:spPr>
          <a:xfrm rot="5400000">
            <a:off x="2383116" y="2894452"/>
            <a:ext cx="2304162" cy="4978960"/>
          </a:xfrm>
          <a:prstGeom prst="bentConnector2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>
            <a:stCxn id="122" idx="0"/>
            <a:endCxn id="120" idx="2"/>
          </p:cNvCxnSpPr>
          <p:nvPr/>
        </p:nvCxnSpPr>
        <p:spPr>
          <a:xfrm rot="5400000" flipH="1" flipV="1">
            <a:off x="5967479" y="3224637"/>
            <a:ext cx="664303" cy="549907"/>
          </a:xfrm>
          <a:prstGeom prst="bentConnector2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5402" y="1935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0148" y="36060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51464" y="1560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756210" y="35686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4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79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83" name="Straight Connector 82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984" y="3597310"/>
            <a:ext cx="5223259" cy="307381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832" y="159996"/>
            <a:ext cx="5184648" cy="3028493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832" y="3611423"/>
            <a:ext cx="5184648" cy="305970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9984" y="159996"/>
            <a:ext cx="5223259" cy="30786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3031" y="2254531"/>
            <a:ext cx="3932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Vehicle drives “almost straight” in the lane</a:t>
            </a:r>
          </a:p>
          <a:p>
            <a:r>
              <a:rPr lang="en-GB" sz="1600" dirty="0" smtClean="0"/>
              <a:t>(almost straight because this comes right after a first LC)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38225" y="5508608"/>
            <a:ext cx="2696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Steering manoeuver starts</a:t>
            </a:r>
          </a:p>
          <a:p>
            <a:r>
              <a:rPr lang="en-GB" sz="1600" dirty="0" smtClean="0"/>
              <a:t>(the front axle is before the last cone)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513621" y="2171499"/>
            <a:ext cx="25402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The obstacle is avoided</a:t>
            </a:r>
          </a:p>
          <a:p>
            <a:r>
              <a:rPr lang="en-GB" sz="1600" dirty="0" smtClean="0"/>
              <a:t>(even if the lane change is not completed)</a:t>
            </a:r>
            <a:endParaRPr lang="en-GB" sz="1600" dirty="0"/>
          </a:p>
        </p:txBody>
      </p:sp>
      <p:sp>
        <p:nvSpPr>
          <p:cNvPr id="87" name="TextBox 86"/>
          <p:cNvSpPr txBox="1"/>
          <p:nvPr/>
        </p:nvSpPr>
        <p:spPr>
          <a:xfrm>
            <a:off x="7385236" y="5566321"/>
            <a:ext cx="2165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The front axle has completed the lane change</a:t>
            </a:r>
            <a:endParaRPr lang="en-GB" sz="1600" b="1" dirty="0"/>
          </a:p>
        </p:txBody>
      </p:sp>
      <p:sp>
        <p:nvSpPr>
          <p:cNvPr id="120" name="Oval 119"/>
          <p:cNvSpPr/>
          <p:nvPr/>
        </p:nvSpPr>
        <p:spPr>
          <a:xfrm>
            <a:off x="6574584" y="2943558"/>
            <a:ext cx="939037" cy="4477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106680" y="6312133"/>
            <a:ext cx="939037" cy="4477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0" name="Elbow Connector 129"/>
          <p:cNvCxnSpPr>
            <a:stCxn id="49" idx="2"/>
            <a:endCxn id="121" idx="6"/>
          </p:cNvCxnSpPr>
          <p:nvPr/>
        </p:nvCxnSpPr>
        <p:spPr>
          <a:xfrm rot="5400000">
            <a:off x="2383116" y="2894452"/>
            <a:ext cx="2304162" cy="4978960"/>
          </a:xfrm>
          <a:prstGeom prst="bentConnector2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>
            <a:stCxn id="122" idx="0"/>
            <a:endCxn id="120" idx="2"/>
          </p:cNvCxnSpPr>
          <p:nvPr/>
        </p:nvCxnSpPr>
        <p:spPr>
          <a:xfrm rot="5400000" flipH="1" flipV="1">
            <a:off x="5967479" y="3224637"/>
            <a:ext cx="664303" cy="549907"/>
          </a:xfrm>
          <a:prstGeom prst="bentConnector2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411368" y="3831741"/>
            <a:ext cx="1226618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LPS = 1.8s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flipH="1">
            <a:off x="4065608" y="4635575"/>
            <a:ext cx="10716" cy="41674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4010319" y="4630812"/>
            <a:ext cx="11905" cy="41673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633788" y="4118354"/>
            <a:ext cx="442536" cy="51722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933305" y="3877908"/>
            <a:ext cx="1840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right edge of the truck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16319" y="4191153"/>
            <a:ext cx="1974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Position of the last cone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3405411" y="4357522"/>
            <a:ext cx="616813" cy="27329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1223709" y="1396125"/>
            <a:ext cx="10716" cy="41674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11282796" y="1399309"/>
            <a:ext cx="11905" cy="41673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71" idx="3"/>
          </p:cNvCxnSpPr>
          <p:nvPr/>
        </p:nvCxnSpPr>
        <p:spPr>
          <a:xfrm>
            <a:off x="10053184" y="918577"/>
            <a:ext cx="1181241" cy="47754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8213000" y="764688"/>
            <a:ext cx="1840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right edge of the truck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272713" y="192442"/>
            <a:ext cx="3100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Same position (inside the lane) as the right edge of the truck on picture 2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10053184" y="444500"/>
            <a:ext cx="1241517" cy="95162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266461" y="1813428"/>
            <a:ext cx="448593" cy="93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713817" y="5033257"/>
            <a:ext cx="1177271" cy="53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8902" y="2189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3648" y="36314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14964" y="1814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819710" y="35940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4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01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84" y="28198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HCVs - Peak avoidance - calculations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913261"/>
              </p:ext>
            </p:extLst>
          </p:nvPr>
        </p:nvGraphicFramePr>
        <p:xfrm>
          <a:off x="524254" y="1200960"/>
          <a:ext cx="11462189" cy="385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9493">
                  <a:extLst>
                    <a:ext uri="{9D8B030D-6E8A-4147-A177-3AD203B41FA5}">
                      <a16:colId xmlns:a16="http://schemas.microsoft.com/office/drawing/2014/main" val="3858616493"/>
                    </a:ext>
                  </a:extLst>
                </a:gridCol>
                <a:gridCol w="746353">
                  <a:extLst>
                    <a:ext uri="{9D8B030D-6E8A-4147-A177-3AD203B41FA5}">
                      <a16:colId xmlns:a16="http://schemas.microsoft.com/office/drawing/2014/main" val="2763730337"/>
                    </a:ext>
                  </a:extLst>
                </a:gridCol>
                <a:gridCol w="669145">
                  <a:extLst>
                    <a:ext uri="{9D8B030D-6E8A-4147-A177-3AD203B41FA5}">
                      <a16:colId xmlns:a16="http://schemas.microsoft.com/office/drawing/2014/main" val="2054894315"/>
                    </a:ext>
                  </a:extLst>
                </a:gridCol>
                <a:gridCol w="841211">
                  <a:extLst>
                    <a:ext uri="{9D8B030D-6E8A-4147-A177-3AD203B41FA5}">
                      <a16:colId xmlns:a16="http://schemas.microsoft.com/office/drawing/2014/main" val="1137157350"/>
                    </a:ext>
                  </a:extLst>
                </a:gridCol>
                <a:gridCol w="643408">
                  <a:extLst>
                    <a:ext uri="{9D8B030D-6E8A-4147-A177-3AD203B41FA5}">
                      <a16:colId xmlns:a16="http://schemas.microsoft.com/office/drawing/2014/main" val="4231262045"/>
                    </a:ext>
                  </a:extLst>
                </a:gridCol>
                <a:gridCol w="797827">
                  <a:extLst>
                    <a:ext uri="{9D8B030D-6E8A-4147-A177-3AD203B41FA5}">
                      <a16:colId xmlns:a16="http://schemas.microsoft.com/office/drawing/2014/main" val="2975039474"/>
                    </a:ext>
                  </a:extLst>
                </a:gridCol>
                <a:gridCol w="689289">
                  <a:extLst>
                    <a:ext uri="{9D8B030D-6E8A-4147-A177-3AD203B41FA5}">
                      <a16:colId xmlns:a16="http://schemas.microsoft.com/office/drawing/2014/main" val="1929768945"/>
                    </a:ext>
                  </a:extLst>
                </a:gridCol>
                <a:gridCol w="803418">
                  <a:extLst>
                    <a:ext uri="{9D8B030D-6E8A-4147-A177-3AD203B41FA5}">
                      <a16:colId xmlns:a16="http://schemas.microsoft.com/office/drawing/2014/main" val="1952095017"/>
                    </a:ext>
                  </a:extLst>
                </a:gridCol>
                <a:gridCol w="759222">
                  <a:extLst>
                    <a:ext uri="{9D8B030D-6E8A-4147-A177-3AD203B41FA5}">
                      <a16:colId xmlns:a16="http://schemas.microsoft.com/office/drawing/2014/main" val="1818090729"/>
                    </a:ext>
                  </a:extLst>
                </a:gridCol>
                <a:gridCol w="929680">
                  <a:extLst>
                    <a:ext uri="{9D8B030D-6E8A-4147-A177-3AD203B41FA5}">
                      <a16:colId xmlns:a16="http://schemas.microsoft.com/office/drawing/2014/main" val="946518102"/>
                    </a:ext>
                  </a:extLst>
                </a:gridCol>
                <a:gridCol w="792955">
                  <a:extLst>
                    <a:ext uri="{9D8B030D-6E8A-4147-A177-3AD203B41FA5}">
                      <a16:colId xmlns:a16="http://schemas.microsoft.com/office/drawing/2014/main" val="2539172632"/>
                    </a:ext>
                  </a:extLst>
                </a:gridCol>
                <a:gridCol w="720617">
                  <a:extLst>
                    <a:ext uri="{9D8B030D-6E8A-4147-A177-3AD203B41FA5}">
                      <a16:colId xmlns:a16="http://schemas.microsoft.com/office/drawing/2014/main" val="3280426795"/>
                    </a:ext>
                  </a:extLst>
                </a:gridCol>
                <a:gridCol w="749571">
                  <a:extLst>
                    <a:ext uri="{9D8B030D-6E8A-4147-A177-3AD203B41FA5}">
                      <a16:colId xmlns:a16="http://schemas.microsoft.com/office/drawing/2014/main" val="856797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8249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dirty="0" smtClean="0"/>
                        <a:t>Lateral displacement</a:t>
                      </a:r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2,275m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5606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GB" dirty="0" smtClean="0"/>
                        <a:t>Method</a:t>
                      </a:r>
                      <a:endParaRPr lang="en-GB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Method 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Method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5455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GB" dirty="0" smtClean="0"/>
                        <a:t>Lateral acceleration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3.25 m/s²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m/s²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(laden)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5 m/s²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rgbClr val="C00000"/>
                          </a:solidFill>
                        </a:rPr>
                        <a:t>unladen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3.25 m/s²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m/s²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(laden)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5 m/s²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rgbClr val="C00000"/>
                          </a:solidFill>
                        </a:rPr>
                        <a:t>unladen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64268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LPS (calculated)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1.67s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1.51s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1.35s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2.1s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1.89s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1.69s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73879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LPS (calculated)</a:t>
                      </a:r>
                    </a:p>
                    <a:p>
                      <a:r>
                        <a:rPr lang="en-GB" b="0" dirty="0" smtClean="0"/>
                        <a:t>- 0.15s brake delay</a:t>
                      </a:r>
                      <a:endParaRPr lang="en-GB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1.52s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1.36s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1.2s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1.95s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1.74s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1.54s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13604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GB" dirty="0" smtClean="0"/>
                        <a:t>Time to 1g</a:t>
                      </a:r>
                      <a:endParaRPr lang="en-GB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637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Deceleration (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m/s²)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813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Peak avoidance (km/h)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59.5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46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51.5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39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43.5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62.5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70.5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rgbClr val="C00000"/>
                          </a:solidFill>
                        </a:rPr>
                        <a:t>54</a:t>
                      </a:r>
                      <a:endParaRPr lang="en-GB" b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rgbClr val="C00000"/>
                          </a:solidFill>
                        </a:rPr>
                        <a:t>60.5</a:t>
                      </a:r>
                      <a:endParaRPr lang="en-GB" b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20024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829632" y="1938528"/>
            <a:ext cx="4392232" cy="3535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255293" y="1938528"/>
            <a:ext cx="4731149" cy="3535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12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84" y="28198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HCVs - Peak avoidance - calculations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300531"/>
              </p:ext>
            </p:extLst>
          </p:nvPr>
        </p:nvGraphicFramePr>
        <p:xfrm>
          <a:off x="524254" y="1200960"/>
          <a:ext cx="11462189" cy="385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9493">
                  <a:extLst>
                    <a:ext uri="{9D8B030D-6E8A-4147-A177-3AD203B41FA5}">
                      <a16:colId xmlns:a16="http://schemas.microsoft.com/office/drawing/2014/main" val="3858616493"/>
                    </a:ext>
                  </a:extLst>
                </a:gridCol>
                <a:gridCol w="746353">
                  <a:extLst>
                    <a:ext uri="{9D8B030D-6E8A-4147-A177-3AD203B41FA5}">
                      <a16:colId xmlns:a16="http://schemas.microsoft.com/office/drawing/2014/main" val="2763730337"/>
                    </a:ext>
                  </a:extLst>
                </a:gridCol>
                <a:gridCol w="669145">
                  <a:extLst>
                    <a:ext uri="{9D8B030D-6E8A-4147-A177-3AD203B41FA5}">
                      <a16:colId xmlns:a16="http://schemas.microsoft.com/office/drawing/2014/main" val="2054894315"/>
                    </a:ext>
                  </a:extLst>
                </a:gridCol>
                <a:gridCol w="841211">
                  <a:extLst>
                    <a:ext uri="{9D8B030D-6E8A-4147-A177-3AD203B41FA5}">
                      <a16:colId xmlns:a16="http://schemas.microsoft.com/office/drawing/2014/main" val="1137157350"/>
                    </a:ext>
                  </a:extLst>
                </a:gridCol>
                <a:gridCol w="643408">
                  <a:extLst>
                    <a:ext uri="{9D8B030D-6E8A-4147-A177-3AD203B41FA5}">
                      <a16:colId xmlns:a16="http://schemas.microsoft.com/office/drawing/2014/main" val="4231262045"/>
                    </a:ext>
                  </a:extLst>
                </a:gridCol>
                <a:gridCol w="797827">
                  <a:extLst>
                    <a:ext uri="{9D8B030D-6E8A-4147-A177-3AD203B41FA5}">
                      <a16:colId xmlns:a16="http://schemas.microsoft.com/office/drawing/2014/main" val="2975039474"/>
                    </a:ext>
                  </a:extLst>
                </a:gridCol>
                <a:gridCol w="689289">
                  <a:extLst>
                    <a:ext uri="{9D8B030D-6E8A-4147-A177-3AD203B41FA5}">
                      <a16:colId xmlns:a16="http://schemas.microsoft.com/office/drawing/2014/main" val="1929768945"/>
                    </a:ext>
                  </a:extLst>
                </a:gridCol>
                <a:gridCol w="803418">
                  <a:extLst>
                    <a:ext uri="{9D8B030D-6E8A-4147-A177-3AD203B41FA5}">
                      <a16:colId xmlns:a16="http://schemas.microsoft.com/office/drawing/2014/main" val="1952095017"/>
                    </a:ext>
                  </a:extLst>
                </a:gridCol>
                <a:gridCol w="759222">
                  <a:extLst>
                    <a:ext uri="{9D8B030D-6E8A-4147-A177-3AD203B41FA5}">
                      <a16:colId xmlns:a16="http://schemas.microsoft.com/office/drawing/2014/main" val="1818090729"/>
                    </a:ext>
                  </a:extLst>
                </a:gridCol>
                <a:gridCol w="929680">
                  <a:extLst>
                    <a:ext uri="{9D8B030D-6E8A-4147-A177-3AD203B41FA5}">
                      <a16:colId xmlns:a16="http://schemas.microsoft.com/office/drawing/2014/main" val="946518102"/>
                    </a:ext>
                  </a:extLst>
                </a:gridCol>
                <a:gridCol w="792955">
                  <a:extLst>
                    <a:ext uri="{9D8B030D-6E8A-4147-A177-3AD203B41FA5}">
                      <a16:colId xmlns:a16="http://schemas.microsoft.com/office/drawing/2014/main" val="2539172632"/>
                    </a:ext>
                  </a:extLst>
                </a:gridCol>
                <a:gridCol w="720617">
                  <a:extLst>
                    <a:ext uri="{9D8B030D-6E8A-4147-A177-3AD203B41FA5}">
                      <a16:colId xmlns:a16="http://schemas.microsoft.com/office/drawing/2014/main" val="3280426795"/>
                    </a:ext>
                  </a:extLst>
                </a:gridCol>
                <a:gridCol w="749571">
                  <a:extLst>
                    <a:ext uri="{9D8B030D-6E8A-4147-A177-3AD203B41FA5}">
                      <a16:colId xmlns:a16="http://schemas.microsoft.com/office/drawing/2014/main" val="856797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8249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dirty="0" smtClean="0"/>
                        <a:t>Lateral displacement</a:t>
                      </a:r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2,275m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5606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GB" dirty="0" smtClean="0"/>
                        <a:t>Method</a:t>
                      </a:r>
                      <a:endParaRPr lang="en-GB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Method 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Method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5455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GB" dirty="0" smtClean="0"/>
                        <a:t>Lateral acceleration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3.25 m/s²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m/s²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(laden)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5 m/s²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rgbClr val="C00000"/>
                          </a:solidFill>
                        </a:rPr>
                        <a:t>unladen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3.25 m/s²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m/s²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(laden)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5 m/s²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rgbClr val="C00000"/>
                          </a:solidFill>
                        </a:rPr>
                        <a:t>unladen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64268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LPS (calculated)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1.67s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1.51s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1.35s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2.1s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1.89s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1.69s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73879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LPS (calculated)</a:t>
                      </a:r>
                    </a:p>
                    <a:p>
                      <a:r>
                        <a:rPr lang="en-GB" b="0" dirty="0" smtClean="0"/>
                        <a:t>- 0.15s brake delay</a:t>
                      </a:r>
                      <a:endParaRPr lang="en-GB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1.52s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1.36s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1.2s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1.95s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1.74s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1.54s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13604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GB" dirty="0" smtClean="0"/>
                        <a:t>Time to 1g</a:t>
                      </a:r>
                      <a:endParaRPr lang="en-GB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637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Deceleration (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m/s²)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813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Peak avoidance (km/h)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59.5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46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51.5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39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43.5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62.5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70.5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rgbClr val="C00000"/>
                          </a:solidFill>
                        </a:rPr>
                        <a:t>54</a:t>
                      </a:r>
                      <a:endParaRPr lang="en-GB" b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rgbClr val="C00000"/>
                          </a:solidFill>
                        </a:rPr>
                        <a:t>60.5</a:t>
                      </a:r>
                      <a:endParaRPr lang="en-GB" b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20024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328958" y="5480356"/>
            <a:ext cx="47498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 i="1"/>
            </a:lvl1pPr>
          </a:lstStyle>
          <a:p>
            <a:pPr algn="ctr"/>
            <a:r>
              <a:rPr lang="en-GB" i="0" u="sng" dirty="0" smtClean="0"/>
              <a:t>Proposal</a:t>
            </a:r>
            <a:r>
              <a:rPr lang="en-GB" i="0" dirty="0" smtClean="0"/>
              <a:t>:</a:t>
            </a:r>
          </a:p>
          <a:p>
            <a:pPr algn="ctr"/>
            <a:r>
              <a:rPr lang="en-GB" i="0" dirty="0" smtClean="0"/>
              <a:t>Moving target: 68 km/h as today</a:t>
            </a:r>
          </a:p>
          <a:p>
            <a:pPr algn="ctr"/>
            <a:r>
              <a:rPr lang="en-GB" i="0" dirty="0" smtClean="0"/>
              <a:t>Stationary target: increase from 20 to 68km/h</a:t>
            </a:r>
          </a:p>
          <a:p>
            <a:pPr algn="ctr"/>
            <a:r>
              <a:rPr lang="en-GB" dirty="0" smtClean="0"/>
              <a:t>“Special case” </a:t>
            </a:r>
            <a:r>
              <a:rPr lang="en-GB" dirty="0"/>
              <a:t>for solo 4x2 </a:t>
            </a:r>
            <a:r>
              <a:rPr lang="en-GB" dirty="0" smtClean="0"/>
              <a:t>tractors</a:t>
            </a:r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2817440" y="4688014"/>
            <a:ext cx="839254" cy="363586"/>
          </a:xfrm>
          <a:prstGeom prst="ellipse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5" name="Oval 24"/>
          <p:cNvSpPr/>
          <p:nvPr/>
        </p:nvSpPr>
        <p:spPr>
          <a:xfrm>
            <a:off x="7209672" y="4702397"/>
            <a:ext cx="765520" cy="363586"/>
          </a:xfrm>
          <a:prstGeom prst="ellipse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26" name="Straight Arrow Connector 25"/>
          <p:cNvCxnSpPr>
            <a:stCxn id="25" idx="3"/>
          </p:cNvCxnSpPr>
          <p:nvPr/>
        </p:nvCxnSpPr>
        <p:spPr>
          <a:xfrm flipH="1">
            <a:off x="3852204" y="5012737"/>
            <a:ext cx="3469576" cy="510239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817440" y="5051600"/>
            <a:ext cx="230560" cy="306723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8832218" y="4702397"/>
            <a:ext cx="814702" cy="363586"/>
          </a:xfrm>
          <a:prstGeom prst="ellipse">
            <a:avLst/>
          </a:prstGeom>
          <a:noFill/>
          <a:ln w="1905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29" name="Straight Arrow Connector 28"/>
          <p:cNvCxnSpPr>
            <a:stCxn id="28" idx="5"/>
          </p:cNvCxnSpPr>
          <p:nvPr/>
        </p:nvCxnSpPr>
        <p:spPr>
          <a:xfrm>
            <a:off x="9451410" y="5012737"/>
            <a:ext cx="359340" cy="366587"/>
          </a:xfrm>
          <a:prstGeom prst="straightConnector1">
            <a:avLst/>
          </a:prstGeom>
          <a:ln w="19050">
            <a:solidFill>
              <a:srgbClr val="7030A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646920" y="5357246"/>
            <a:ext cx="2339523" cy="1323439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Based on the assumptions of previous slides, a 4m/s² lateral acceleration provides a </a:t>
            </a:r>
            <a:r>
              <a:rPr lang="en-GB" sz="1600" b="1" i="1" dirty="0" smtClean="0"/>
              <a:t>62.5km/h</a:t>
            </a:r>
            <a:r>
              <a:rPr lang="en-GB" sz="1600" i="1" dirty="0" smtClean="0"/>
              <a:t> value</a:t>
            </a:r>
            <a:endParaRPr lang="en-GB" sz="16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0846" y="5357246"/>
            <a:ext cx="3608922" cy="132343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Reality lies between method 0 and 1 </a:t>
            </a:r>
            <a:r>
              <a:rPr lang="en-GB" sz="1600" i="1" dirty="0" smtClean="0">
                <a:sym typeface="Wingdings" panose="05000000000000000000" pitchFamily="2" charset="2"/>
              </a:rPr>
              <a:t>(the assessed LPS is indeed lower than 1.8s in the diverse videos of previous slides)  proposal to take the average = </a:t>
            </a:r>
            <a:r>
              <a:rPr lang="en-GB" sz="1600" b="1" i="1" dirty="0" smtClean="0">
                <a:sym typeface="Wingdings" panose="05000000000000000000" pitchFamily="2" charset="2"/>
              </a:rPr>
              <a:t>62 km/h </a:t>
            </a:r>
            <a:r>
              <a:rPr lang="en-GB" sz="1600" i="1" dirty="0" smtClean="0">
                <a:sym typeface="Wingdings" panose="05000000000000000000" pitchFamily="2" charset="2"/>
              </a:rPr>
              <a:t>(with 7m/s², the average is 70km/h)</a:t>
            </a:r>
            <a:endParaRPr lang="en-GB" sz="1600" i="1" dirty="0"/>
          </a:p>
        </p:txBody>
      </p:sp>
      <p:sp>
        <p:nvSpPr>
          <p:cNvPr id="3" name="Rectangle 2"/>
          <p:cNvSpPr/>
          <p:nvPr/>
        </p:nvSpPr>
        <p:spPr>
          <a:xfrm>
            <a:off x="2829632" y="1938528"/>
            <a:ext cx="4392232" cy="3535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255293" y="1938528"/>
            <a:ext cx="4731149" cy="3535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42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164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HCVs - Issue of city vs highway driving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GB" sz="2400" dirty="0" smtClean="0"/>
              <a:t>R131 regulation is primarily focussed on highway (unlike R152).</a:t>
            </a:r>
          </a:p>
          <a:p>
            <a:pPr>
              <a:spcBef>
                <a:spcPts val="1800"/>
              </a:spcBef>
            </a:pPr>
            <a:r>
              <a:rPr lang="en-GB" sz="2400" dirty="0" smtClean="0"/>
              <a:t>HDV manufacturers have low experience on city-AEB.</a:t>
            </a:r>
          </a:p>
          <a:p>
            <a:pPr>
              <a:spcBef>
                <a:spcPts val="1800"/>
              </a:spcBef>
            </a:pPr>
            <a:r>
              <a:rPr lang="en-GB" sz="2400" dirty="0" smtClean="0"/>
              <a:t>Industry is concerned with the increased risk of false positive in a city environment, especially if the required avoidance speed would be higher than passenger cars</a:t>
            </a:r>
            <a:r>
              <a:rPr lang="en-GB" sz="2400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en-GB" sz="2400" dirty="0" smtClean="0"/>
              <a:t>Additionally, the warning strategy could differ between highway (high speed) and city (low speed). Indeed at highest speed, it makes sense to warn before braking in order to keep a chance to get the driver attention; the situation is different at lower speeds.</a:t>
            </a:r>
            <a:endParaRPr lang="en-GB" sz="2400" dirty="0" smtClean="0"/>
          </a:p>
          <a:p>
            <a:pPr>
              <a:spcBef>
                <a:spcPts val="1800"/>
              </a:spcBef>
            </a:pPr>
            <a:r>
              <a:rPr lang="en-GB" sz="2400" dirty="0" smtClean="0"/>
              <a:t>Industry recommendation would be to split the requirements according to vehicle speed, see example on next </a:t>
            </a:r>
            <a:r>
              <a:rPr lang="en-GB" sz="2400" dirty="0" smtClean="0"/>
              <a:t>slide.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16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919980"/>
              </p:ext>
            </p:extLst>
          </p:nvPr>
        </p:nvGraphicFramePr>
        <p:xfrm>
          <a:off x="6881241" y="4196001"/>
          <a:ext cx="4878960" cy="2521790"/>
        </p:xfrm>
        <a:graphic>
          <a:graphicData uri="http://schemas.openxmlformats.org/drawingml/2006/table">
            <a:tbl>
              <a:tblPr/>
              <a:tblGrid>
                <a:gridCol w="638119">
                  <a:extLst>
                    <a:ext uri="{9D8B030D-6E8A-4147-A177-3AD203B41FA5}">
                      <a16:colId xmlns:a16="http://schemas.microsoft.com/office/drawing/2014/main" val="3858631546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968763390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1563677003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1712925013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476750309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3590727724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811798582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1891180110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3543216866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302999366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1892546556"/>
                    </a:ext>
                  </a:extLst>
                </a:gridCol>
                <a:gridCol w="385531">
                  <a:extLst>
                    <a:ext uri="{9D8B030D-6E8A-4147-A177-3AD203B41FA5}">
                      <a16:colId xmlns:a16="http://schemas.microsoft.com/office/drawing/2014/main" val="426249382"/>
                    </a:ext>
                  </a:extLst>
                </a:gridCol>
              </a:tblGrid>
              <a:tr h="3946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ego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48468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395524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772597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817056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009538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090847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45228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232126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297715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8783955"/>
                  </a:ext>
                </a:extLst>
              </a:tr>
              <a:tr h="19250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866999"/>
                  </a:ext>
                </a:extLst>
              </a:tr>
              <a:tr h="20212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518440"/>
                  </a:ext>
                </a:extLst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4162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HCVs - Issue of city vs highway driving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200" y="1642577"/>
            <a:ext cx="492760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tabLst>
                <a:tab pos="1073150" algn="l"/>
              </a:tabLst>
            </a:pPr>
            <a:r>
              <a:rPr lang="en-US" sz="2000" dirty="0" smtClean="0"/>
              <a:t>Example of a possible solution: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  <a:tabLst>
                <a:tab pos="1073150" algn="l"/>
              </a:tabLst>
            </a:pPr>
            <a:r>
              <a:rPr lang="en-US" sz="2000" b="1" dirty="0" smtClean="0"/>
              <a:t>Vehicle </a:t>
            </a:r>
            <a:r>
              <a:rPr lang="en-US" sz="2000" b="1" dirty="0"/>
              <a:t>speed 10 – 60kph </a:t>
            </a:r>
            <a:r>
              <a:rPr lang="en-US" sz="2000" b="1" dirty="0" smtClean="0"/>
              <a:t>(Urban/city):</a:t>
            </a:r>
          </a:p>
          <a:p>
            <a:pPr marL="901700" lvl="1" indent="-2667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1073150" algn="l"/>
              </a:tabLst>
            </a:pPr>
            <a:r>
              <a:rPr lang="en-US" sz="2000" dirty="0"/>
              <a:t>speed reduction of 40kph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000" b="1" dirty="0"/>
              <a:t>speed above [70kph] </a:t>
            </a:r>
            <a:r>
              <a:rPr lang="en-US" sz="2000" b="1" dirty="0" smtClean="0"/>
              <a:t>(Motorway):</a:t>
            </a:r>
          </a:p>
          <a:p>
            <a:pPr marL="901700" lvl="1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follow </a:t>
            </a:r>
            <a:r>
              <a:rPr lang="en-US" sz="2000" dirty="0"/>
              <a:t>the shark fin curve for speed above [70kph</a:t>
            </a:r>
            <a:r>
              <a:rPr lang="en-US" sz="2000" dirty="0" smtClean="0"/>
              <a:t>]</a:t>
            </a:r>
          </a:p>
          <a:p>
            <a:pPr marL="901700" lvl="1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[with </a:t>
            </a:r>
            <a:r>
              <a:rPr lang="en-US" sz="2000" dirty="0" smtClean="0"/>
              <a:t>0.8 </a:t>
            </a:r>
            <a:r>
              <a:rPr lang="en-US" sz="2000" dirty="0"/>
              <a:t>sec warning phase </a:t>
            </a:r>
            <a:r>
              <a:rPr lang="en-US" sz="2000" dirty="0" smtClean="0"/>
              <a:t>mandatory]</a:t>
            </a:r>
            <a:endParaRPr lang="en-US" sz="2000" dirty="0"/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000" b="1" dirty="0" smtClean="0"/>
              <a:t>Speed </a:t>
            </a:r>
            <a:r>
              <a:rPr lang="en-US" sz="2000" b="1" dirty="0"/>
              <a:t>between 60 and </a:t>
            </a:r>
            <a:r>
              <a:rPr lang="en-US" sz="2000" b="1" dirty="0" smtClean="0"/>
              <a:t>70</a:t>
            </a:r>
          </a:p>
          <a:p>
            <a:pPr marL="901700" lvl="1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transition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290437"/>
              </p:ext>
            </p:extLst>
          </p:nvPr>
        </p:nvGraphicFramePr>
        <p:xfrm>
          <a:off x="6881241" y="1066802"/>
          <a:ext cx="4878961" cy="2977364"/>
        </p:xfrm>
        <a:graphic>
          <a:graphicData uri="http://schemas.openxmlformats.org/drawingml/2006/table">
            <a:tbl>
              <a:tblPr/>
              <a:tblGrid>
                <a:gridCol w="642496">
                  <a:extLst>
                    <a:ext uri="{9D8B030D-6E8A-4147-A177-3AD203B41FA5}">
                      <a16:colId xmlns:a16="http://schemas.microsoft.com/office/drawing/2014/main" val="2219004241"/>
                    </a:ext>
                  </a:extLst>
                </a:gridCol>
                <a:gridCol w="381483">
                  <a:extLst>
                    <a:ext uri="{9D8B030D-6E8A-4147-A177-3AD203B41FA5}">
                      <a16:colId xmlns:a16="http://schemas.microsoft.com/office/drawing/2014/main" val="3820564810"/>
                    </a:ext>
                  </a:extLst>
                </a:gridCol>
                <a:gridCol w="381483">
                  <a:extLst>
                    <a:ext uri="{9D8B030D-6E8A-4147-A177-3AD203B41FA5}">
                      <a16:colId xmlns:a16="http://schemas.microsoft.com/office/drawing/2014/main" val="910142635"/>
                    </a:ext>
                  </a:extLst>
                </a:gridCol>
                <a:gridCol w="381483">
                  <a:extLst>
                    <a:ext uri="{9D8B030D-6E8A-4147-A177-3AD203B41FA5}">
                      <a16:colId xmlns:a16="http://schemas.microsoft.com/office/drawing/2014/main" val="2457392986"/>
                    </a:ext>
                  </a:extLst>
                </a:gridCol>
                <a:gridCol w="381483">
                  <a:extLst>
                    <a:ext uri="{9D8B030D-6E8A-4147-A177-3AD203B41FA5}">
                      <a16:colId xmlns:a16="http://schemas.microsoft.com/office/drawing/2014/main" val="1721924220"/>
                    </a:ext>
                  </a:extLst>
                </a:gridCol>
                <a:gridCol w="381483">
                  <a:extLst>
                    <a:ext uri="{9D8B030D-6E8A-4147-A177-3AD203B41FA5}">
                      <a16:colId xmlns:a16="http://schemas.microsoft.com/office/drawing/2014/main" val="2973148500"/>
                    </a:ext>
                  </a:extLst>
                </a:gridCol>
                <a:gridCol w="388175">
                  <a:extLst>
                    <a:ext uri="{9D8B030D-6E8A-4147-A177-3AD203B41FA5}">
                      <a16:colId xmlns:a16="http://schemas.microsoft.com/office/drawing/2014/main" val="3242785568"/>
                    </a:ext>
                  </a:extLst>
                </a:gridCol>
                <a:gridCol w="388175">
                  <a:extLst>
                    <a:ext uri="{9D8B030D-6E8A-4147-A177-3AD203B41FA5}">
                      <a16:colId xmlns:a16="http://schemas.microsoft.com/office/drawing/2014/main" val="1358962905"/>
                    </a:ext>
                  </a:extLst>
                </a:gridCol>
                <a:gridCol w="388175">
                  <a:extLst>
                    <a:ext uri="{9D8B030D-6E8A-4147-A177-3AD203B41FA5}">
                      <a16:colId xmlns:a16="http://schemas.microsoft.com/office/drawing/2014/main" val="983111971"/>
                    </a:ext>
                  </a:extLst>
                </a:gridCol>
                <a:gridCol w="388175">
                  <a:extLst>
                    <a:ext uri="{9D8B030D-6E8A-4147-A177-3AD203B41FA5}">
                      <a16:colId xmlns:a16="http://schemas.microsoft.com/office/drawing/2014/main" val="2396252489"/>
                    </a:ext>
                  </a:extLst>
                </a:gridCol>
                <a:gridCol w="388175">
                  <a:extLst>
                    <a:ext uri="{9D8B030D-6E8A-4147-A177-3AD203B41FA5}">
                      <a16:colId xmlns:a16="http://schemas.microsoft.com/office/drawing/2014/main" val="2507320759"/>
                    </a:ext>
                  </a:extLst>
                </a:gridCol>
                <a:gridCol w="388175">
                  <a:extLst>
                    <a:ext uri="{9D8B030D-6E8A-4147-A177-3AD203B41FA5}">
                      <a16:colId xmlns:a16="http://schemas.microsoft.com/office/drawing/2014/main" val="1417436588"/>
                    </a:ext>
                  </a:extLst>
                </a:gridCol>
              </a:tblGrid>
              <a:tr h="19297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 for N3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Speed reduction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693438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7397559"/>
                  </a:ext>
                </a:extLst>
              </a:tr>
              <a:tr h="37676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ego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9412003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3554375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298103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375831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178548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204611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604556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032145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458820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268893"/>
                  </a:ext>
                </a:extLst>
              </a:tr>
              <a:tr h="1837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7333472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284491"/>
                  </a:ext>
                </a:extLst>
              </a:tr>
              <a:tr h="183788">
                <a:tc gridSpan="7">
                  <a:txBody>
                    <a:bodyPr/>
                    <a:lstStyle/>
                    <a:p>
                      <a:pPr algn="l" fontAlgn="t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avoidance = 69 kph --&gt; rounded at 70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413142"/>
                  </a:ext>
                </a:extLst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381907" y="1993976"/>
            <a:ext cx="226267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Green = collision avoidance</a:t>
            </a:r>
          </a:p>
          <a:p>
            <a:r>
              <a:rPr lang="en-GB" sz="1400" b="1" dirty="0" smtClean="0"/>
              <a:t>Yellow = collision mitigation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381907" y="4751120"/>
            <a:ext cx="226267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Green = collision avoidance</a:t>
            </a:r>
          </a:p>
          <a:p>
            <a:r>
              <a:rPr lang="en-GB" sz="1400" b="1" dirty="0" smtClean="0"/>
              <a:t>Yellow = collision mitigation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861461" y="3926753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Collision speed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64677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130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7200" b="1" dirty="0" smtClean="0"/>
              <a:t>Brake performance</a:t>
            </a:r>
            <a:endParaRPr lang="en-GB" sz="7200" b="1" dirty="0"/>
          </a:p>
        </p:txBody>
      </p:sp>
    </p:spTree>
    <p:extLst>
      <p:ext uri="{BB962C8B-B14F-4D97-AF65-F5344CB8AC3E}">
        <p14:creationId xmlns:p14="http://schemas.microsoft.com/office/powerpoint/2010/main" val="113178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130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9600" b="1" dirty="0" smtClean="0"/>
              <a:t>V2P</a:t>
            </a:r>
            <a:endParaRPr lang="en-GB" sz="9600" b="1" dirty="0"/>
          </a:p>
        </p:txBody>
      </p:sp>
      <p:pic>
        <p:nvPicPr>
          <p:cNvPr id="3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53800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4" name="Straight Connector 3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6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142474" y="4302351"/>
            <a:ext cx="947351" cy="13841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>
            <a:off x="2616150" y="2111086"/>
            <a:ext cx="0" cy="4349916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1949251" y="1229842"/>
            <a:ext cx="1290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ea typeface="游明朝 Light" panose="02020300000000000000" pitchFamily="18" charset="-128"/>
                <a:cs typeface="Arial" panose="020B0604020202020204" pitchFamily="34" charset="0"/>
              </a:rPr>
              <a:t>Step</a:t>
            </a:r>
            <a:r>
              <a:rPr kumimoji="1" lang="ja-JP" altLang="en-US" sz="2400" dirty="0">
                <a:ea typeface="游明朝 Light" panose="02020300000000000000" pitchFamily="18" charset="-128"/>
                <a:cs typeface="Arial" panose="020B0604020202020204" pitchFamily="34" charset="0"/>
              </a:rPr>
              <a:t> </a:t>
            </a:r>
            <a:r>
              <a:rPr kumimoji="1" lang="en-US" altLang="ja-JP" sz="2400" dirty="0">
                <a:ea typeface="游明朝 Light" panose="02020300000000000000" pitchFamily="18" charset="-128"/>
                <a:cs typeface="Arial" panose="020B0604020202020204" pitchFamily="34" charset="0"/>
              </a:rPr>
              <a:t>1</a:t>
            </a:r>
          </a:p>
          <a:p>
            <a:pPr algn="ctr"/>
            <a:r>
              <a:rPr lang="en-US" altLang="ja-JP" sz="2400" dirty="0">
                <a:ea typeface="游明朝 Light" panose="02020300000000000000" pitchFamily="18" charset="-128"/>
                <a:cs typeface="Arial" panose="020B0604020202020204" pitchFamily="34" charset="0"/>
              </a:rPr>
              <a:t>00</a:t>
            </a:r>
            <a:r>
              <a:rPr lang="ja-JP" altLang="en-US" sz="2400" dirty="0">
                <a:ea typeface="游明朝 Light" panose="02020300000000000000" pitchFamily="18" charset="-128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ea typeface="游明朝 Light" panose="02020300000000000000" pitchFamily="18" charset="-128"/>
                <a:cs typeface="Arial" panose="020B0604020202020204" pitchFamily="34" charset="0"/>
              </a:rPr>
              <a:t>series</a:t>
            </a:r>
            <a:endParaRPr kumimoji="1" lang="ja-JP" altLang="en-US" sz="2400" dirty="0">
              <a:ea typeface="游明朝 Light" panose="020203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46041" y="1226877"/>
            <a:ext cx="1290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cs typeface="Arial" panose="020B0604020202020204" pitchFamily="34" charset="0"/>
              </a:rPr>
              <a:t>Step</a:t>
            </a:r>
            <a:r>
              <a:rPr kumimoji="1" lang="ja-JP" altLang="en-US" sz="2400" dirty="0">
                <a:cs typeface="Arial" panose="020B0604020202020204" pitchFamily="34" charset="0"/>
              </a:rPr>
              <a:t> </a:t>
            </a:r>
            <a:r>
              <a:rPr kumimoji="1" lang="en-US" altLang="ja-JP" sz="2400" dirty="0">
                <a:cs typeface="Arial" panose="020B0604020202020204" pitchFamily="34" charset="0"/>
              </a:rPr>
              <a:t>2</a:t>
            </a:r>
          </a:p>
          <a:p>
            <a:pPr algn="ctr"/>
            <a:r>
              <a:rPr lang="en-US" altLang="ja-JP" sz="2400" dirty="0">
                <a:cs typeface="Arial" panose="020B0604020202020204" pitchFamily="34" charset="0"/>
              </a:rPr>
              <a:t>01</a:t>
            </a:r>
            <a:r>
              <a:rPr lang="ja-JP" altLang="en-US" sz="2400" dirty="0">
                <a:cs typeface="Arial" panose="020B0604020202020204" pitchFamily="34" charset="0"/>
              </a:rPr>
              <a:t> </a:t>
            </a:r>
            <a:r>
              <a:rPr lang="en-US" altLang="ja-JP" sz="2400" dirty="0">
                <a:cs typeface="Arial" panose="020B0604020202020204" pitchFamily="34" charset="0"/>
              </a:rPr>
              <a:t>series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2142474" y="2342083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3089825" y="2342083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138637" y="4801765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M1, N1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2138637" y="5744310"/>
            <a:ext cx="0" cy="7166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3089538" y="5744310"/>
            <a:ext cx="0" cy="7166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2138637" y="6256564"/>
            <a:ext cx="950901" cy="0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371734" y="5887232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2 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334242" y="2456933"/>
            <a:ext cx="1021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5kph</a:t>
            </a:r>
          </a:p>
          <a:p>
            <a:r>
              <a:rPr kumimoji="1" lang="en-US" altLang="ja-JP" b="1" dirty="0">
                <a:cs typeface="Arial" panose="020B0604020202020204" pitchFamily="34" charset="0"/>
              </a:rPr>
              <a:t>1.39 m/s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29782" y="3364600"/>
            <a:ext cx="1618905" cy="8309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cs typeface="Arial" panose="020B0604020202020204" pitchFamily="34" charset="0"/>
              </a:rPr>
              <a:t>TTC=1/1.39</a:t>
            </a:r>
          </a:p>
          <a:p>
            <a:r>
              <a:rPr lang="en-US" altLang="ja-JP" sz="2400" dirty="0">
                <a:cs typeface="Arial" panose="020B0604020202020204" pitchFamily="34" charset="0"/>
              </a:rPr>
              <a:t>       =0.72 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939263" y="4306467"/>
            <a:ext cx="947351" cy="13841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7412939" y="2115202"/>
            <a:ext cx="0" cy="4349916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6939263" y="2346199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7886614" y="2346199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935426" y="4805881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M1, N1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 flipV="1">
            <a:off x="6935426" y="5748426"/>
            <a:ext cx="0" cy="7166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V="1">
            <a:off x="7886327" y="5748426"/>
            <a:ext cx="0" cy="7166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6935426" y="6260680"/>
            <a:ext cx="950901" cy="0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7168523" y="5891348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2 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756086" y="3368716"/>
            <a:ext cx="2346668" cy="8309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cs typeface="Arial" panose="020B0604020202020204" pitchFamily="34" charset="0"/>
              </a:rPr>
              <a:t>TTC=(1+0.3)/1.39</a:t>
            </a:r>
          </a:p>
          <a:p>
            <a:r>
              <a:rPr lang="en-US" altLang="ja-JP" sz="2400" dirty="0">
                <a:cs typeface="Arial" panose="020B0604020202020204" pitchFamily="34" charset="0"/>
              </a:rPr>
              <a:t>       =0.94 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316391" y="2478794"/>
            <a:ext cx="1021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5kph</a:t>
            </a:r>
          </a:p>
          <a:p>
            <a:r>
              <a:rPr kumimoji="1" lang="en-US" altLang="ja-JP" b="1" dirty="0">
                <a:cs typeface="Arial" panose="020B0604020202020204" pitchFamily="34" charset="0"/>
              </a:rPr>
              <a:t>1.39 m/s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889195" y="1873208"/>
            <a:ext cx="1258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Safety zone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pic>
        <p:nvPicPr>
          <p:cNvPr id="44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3618" y="2669916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8361" y="2683587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5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4000" dirty="0"/>
              <a:t>R152 logic</a:t>
            </a:r>
            <a:endParaRPr lang="en-GB" sz="4000" dirty="0"/>
          </a:p>
        </p:txBody>
      </p:sp>
      <p:pic>
        <p:nvPicPr>
          <p:cNvPr id="49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53800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51" name="Straight Connector 50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462655" y="3066601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267636" y="3074792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14"/>
          <p:cNvCxnSpPr/>
          <p:nvPr/>
        </p:nvCxnSpPr>
        <p:spPr>
          <a:xfrm flipH="1">
            <a:off x="2616149" y="4002176"/>
            <a:ext cx="47367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23"/>
          <p:cNvSpPr txBox="1"/>
          <p:nvPr/>
        </p:nvSpPr>
        <p:spPr>
          <a:xfrm>
            <a:off x="2553431" y="359989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1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pic>
        <p:nvPicPr>
          <p:cNvPr id="26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6972" y="2674442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54" name="テキスト ボックス 22"/>
          <p:cNvSpPr txBox="1"/>
          <p:nvPr/>
        </p:nvSpPr>
        <p:spPr>
          <a:xfrm>
            <a:off x="2074740" y="6325661"/>
            <a:ext cx="102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cs typeface="Arial" panose="020B0604020202020204" pitchFamily="34" charset="0"/>
              </a:rPr>
              <a:t>Vehicle </a:t>
            </a:r>
            <a:r>
              <a:rPr kumimoji="1" lang="en-US" altLang="ja-JP" sz="1200" dirty="0" smtClean="0">
                <a:cs typeface="Arial" panose="020B0604020202020204" pitchFamily="34" charset="0"/>
              </a:rPr>
              <a:t>width</a:t>
            </a:r>
            <a:endParaRPr kumimoji="1" lang="ja-JP" altLang="en-US" sz="1200" dirty="0">
              <a:cs typeface="Arial" panose="020B0604020202020204" pitchFamily="34" charset="0"/>
            </a:endParaRPr>
          </a:p>
        </p:txBody>
      </p:sp>
      <p:sp>
        <p:nvSpPr>
          <p:cNvPr id="55" name="テキスト ボックス 37"/>
          <p:cNvSpPr txBox="1"/>
          <p:nvPr/>
        </p:nvSpPr>
        <p:spPr>
          <a:xfrm>
            <a:off x="6871529" y="6331412"/>
            <a:ext cx="102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cs typeface="Arial" panose="020B0604020202020204" pitchFamily="34" charset="0"/>
              </a:rPr>
              <a:t>Vehicle </a:t>
            </a:r>
            <a:r>
              <a:rPr kumimoji="1" lang="en-US" altLang="ja-JP" sz="1200" dirty="0" smtClean="0">
                <a:cs typeface="Arial" panose="020B0604020202020204" pitchFamily="34" charset="0"/>
              </a:rPr>
              <a:t>width</a:t>
            </a:r>
            <a:endParaRPr kumimoji="1" lang="ja-JP" altLang="en-US" sz="1200" dirty="0">
              <a:cs typeface="Arial" panose="020B0604020202020204" pitchFamily="34" charset="0"/>
            </a:endParaRPr>
          </a:p>
        </p:txBody>
      </p:sp>
      <p:sp>
        <p:nvSpPr>
          <p:cNvPr id="58" name="正方形/長方形 42"/>
          <p:cNvSpPr/>
          <p:nvPr/>
        </p:nvSpPr>
        <p:spPr>
          <a:xfrm>
            <a:off x="7886327" y="2342083"/>
            <a:ext cx="144053" cy="19602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38"/>
          <p:cNvSpPr txBox="1"/>
          <p:nvPr/>
        </p:nvSpPr>
        <p:spPr>
          <a:xfrm>
            <a:off x="7361129" y="365790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cs typeface="Arial" panose="020B0604020202020204" pitchFamily="34" charset="0"/>
              </a:rPr>
              <a:t>1.3 </a:t>
            </a:r>
            <a:r>
              <a:rPr kumimoji="1" lang="en-US" altLang="ja-JP" b="1" dirty="0">
                <a:cs typeface="Arial" panose="020B0604020202020204" pitchFamily="34" charset="0"/>
              </a:rPr>
              <a:t>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60" name="直線矢印コネクタ 31"/>
          <p:cNvCxnSpPr/>
          <p:nvPr/>
        </p:nvCxnSpPr>
        <p:spPr>
          <a:xfrm flipH="1">
            <a:off x="7412937" y="4006292"/>
            <a:ext cx="612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95042" y="2684908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62" name="テキスト ボックス 49"/>
          <p:cNvSpPr txBox="1"/>
          <p:nvPr/>
        </p:nvSpPr>
        <p:spPr>
          <a:xfrm>
            <a:off x="8095421" y="468643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0.3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63" name="直線コネクタ 44"/>
          <p:cNvCxnSpPr/>
          <p:nvPr/>
        </p:nvCxnSpPr>
        <p:spPr>
          <a:xfrm flipV="1">
            <a:off x="8027609" y="4360350"/>
            <a:ext cx="0" cy="6260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/>
          <p:cNvCxnSpPr/>
          <p:nvPr/>
        </p:nvCxnSpPr>
        <p:spPr>
          <a:xfrm flipH="1">
            <a:off x="7986433" y="2057874"/>
            <a:ext cx="890062" cy="487959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09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17776" y="5606937"/>
            <a:ext cx="54382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/>
              <a:t>AutoKatalog</a:t>
            </a:r>
            <a:r>
              <a:rPr lang="en-GB" sz="1600" dirty="0"/>
              <a:t> </a:t>
            </a:r>
            <a:r>
              <a:rPr lang="en-GB" sz="1600" dirty="0" smtClean="0"/>
              <a:t>2019, 20, 21: Range Rover Sport: width = 2073mm</a:t>
            </a:r>
            <a:endParaRPr lang="en-GB" sz="1600" dirty="0"/>
          </a:p>
        </p:txBody>
      </p:sp>
      <p:pic>
        <p:nvPicPr>
          <p:cNvPr id="10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53800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11" name="Straight Connector 10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4161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Actual vehicle </a:t>
            </a:r>
            <a:r>
              <a:rPr lang="en-GB" sz="4000" dirty="0" smtClean="0"/>
              <a:t>width </a:t>
            </a:r>
            <a:r>
              <a:rPr lang="en-GB" sz="4000" dirty="0" smtClean="0"/>
              <a:t>(examples)</a:t>
            </a:r>
            <a:endParaRPr lang="en-GB" sz="4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199155" y="1953469"/>
            <a:ext cx="9054317" cy="3606083"/>
            <a:chOff x="443251" y="1673053"/>
            <a:chExt cx="11223357" cy="44889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50004" y="1706879"/>
              <a:ext cx="2794298" cy="191063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435785" y="1673053"/>
              <a:ext cx="3001335" cy="193836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35892" y="1673053"/>
              <a:ext cx="2771215" cy="190026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38200" y="4153706"/>
              <a:ext cx="10828408" cy="183308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 rot="755304">
              <a:off x="8103686" y="3370520"/>
              <a:ext cx="2088269" cy="350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 rot="755304">
              <a:off x="4482623" y="3475206"/>
              <a:ext cx="2088269" cy="350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755304">
              <a:off x="851291" y="3527548"/>
              <a:ext cx="2088269" cy="350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" name="Rectangle 15"/>
            <p:cNvSpPr/>
            <p:nvPr/>
          </p:nvSpPr>
          <p:spPr>
            <a:xfrm rot="755304">
              <a:off x="9073701" y="5811554"/>
              <a:ext cx="2088269" cy="350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755304">
              <a:off x="6392985" y="5799495"/>
              <a:ext cx="2088269" cy="350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 rot="755304">
              <a:off x="3625888" y="5799494"/>
              <a:ext cx="2088269" cy="350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 rot="755304">
              <a:off x="443251" y="5693258"/>
              <a:ext cx="2088269" cy="4446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579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142474" y="4302351"/>
            <a:ext cx="947351" cy="13841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>
            <a:off x="2616150" y="2111086"/>
            <a:ext cx="0" cy="4349916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2142474" y="2342083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3089825" y="2342083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138637" y="4801765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M1, N1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2138637" y="5744310"/>
            <a:ext cx="0" cy="7166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3089538" y="5744310"/>
            <a:ext cx="0" cy="7166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2138637" y="6256564"/>
            <a:ext cx="950901" cy="0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371734" y="5887232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2 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334242" y="245693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5kph</a:t>
            </a:r>
            <a:endParaRPr kumimoji="1" lang="en-US" altLang="ja-JP" dirty="0">
              <a:cs typeface="Arial" panose="020B0604020202020204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29782" y="3364600"/>
            <a:ext cx="917239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cs typeface="Arial" panose="020B0604020202020204" pitchFamily="34" charset="0"/>
              </a:rPr>
              <a:t>0.72 </a:t>
            </a:r>
            <a:r>
              <a:rPr lang="en-US" altLang="ja-JP" sz="2400" dirty="0">
                <a:cs typeface="Arial" panose="020B0604020202020204" pitchFamily="34" charset="0"/>
              </a:rPr>
              <a:t>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939263" y="4306467"/>
            <a:ext cx="947351" cy="13841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7412939" y="2115202"/>
            <a:ext cx="0" cy="4349916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6939263" y="2346199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7886614" y="2346199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935426" y="4805881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M1, N1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 flipV="1">
            <a:off x="6935426" y="5748426"/>
            <a:ext cx="0" cy="7166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V="1">
            <a:off x="7886327" y="5748426"/>
            <a:ext cx="0" cy="7166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6935426" y="6260680"/>
            <a:ext cx="950901" cy="0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7168523" y="5891348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2 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756086" y="3368716"/>
            <a:ext cx="917239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cs typeface="Arial" panose="020B0604020202020204" pitchFamily="34" charset="0"/>
              </a:rPr>
              <a:t>0.94 </a:t>
            </a:r>
            <a:r>
              <a:rPr lang="en-US" altLang="ja-JP" sz="2400" dirty="0">
                <a:cs typeface="Arial" panose="020B0604020202020204" pitchFamily="34" charset="0"/>
              </a:rPr>
              <a:t>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7886327" y="2342083"/>
            <a:ext cx="144053" cy="19602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361129" y="365790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cs typeface="Arial" panose="020B0604020202020204" pitchFamily="34" charset="0"/>
              </a:rPr>
              <a:t>1.3 </a:t>
            </a:r>
            <a:r>
              <a:rPr kumimoji="1" lang="en-US" altLang="ja-JP" b="1" dirty="0">
                <a:cs typeface="Arial" panose="020B0604020202020204" pitchFamily="34" charset="0"/>
              </a:rPr>
              <a:t>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 flipH="1">
            <a:off x="7412937" y="4006292"/>
            <a:ext cx="612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 flipV="1">
            <a:off x="8027609" y="4360350"/>
            <a:ext cx="0" cy="6260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8305216" y="247838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5kph</a:t>
            </a:r>
            <a:endParaRPr kumimoji="1" lang="en-US" altLang="ja-JP" dirty="0">
              <a:cs typeface="Arial" panose="020B0604020202020204" pitchFamily="34" charset="0"/>
            </a:endParaRPr>
          </a:p>
        </p:txBody>
      </p:sp>
      <p:pic>
        <p:nvPicPr>
          <p:cNvPr id="41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95042" y="2684908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50" name="テキスト ボックス 49"/>
          <p:cNvSpPr txBox="1"/>
          <p:nvPr/>
        </p:nvSpPr>
        <p:spPr>
          <a:xfrm>
            <a:off x="8095421" y="468643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0.3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pic>
        <p:nvPicPr>
          <p:cNvPr id="44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3618" y="2669916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8361" y="2683587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57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R152 logic*</a:t>
            </a:r>
            <a:endParaRPr lang="en-GB" sz="4000" dirty="0"/>
          </a:p>
        </p:txBody>
      </p:sp>
      <p:pic>
        <p:nvPicPr>
          <p:cNvPr id="49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53800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51" name="Straight Connector 50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462655" y="3066601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267636" y="3074792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14"/>
          <p:cNvCxnSpPr/>
          <p:nvPr/>
        </p:nvCxnSpPr>
        <p:spPr>
          <a:xfrm flipH="1">
            <a:off x="2616149" y="4002176"/>
            <a:ext cx="47367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23"/>
          <p:cNvSpPr txBox="1"/>
          <p:nvPr/>
        </p:nvSpPr>
        <p:spPr>
          <a:xfrm>
            <a:off x="2553431" y="359989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1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pic>
        <p:nvPicPr>
          <p:cNvPr id="26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6972" y="2674442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54" name="テキスト ボックス 6"/>
          <p:cNvSpPr txBox="1"/>
          <p:nvPr/>
        </p:nvSpPr>
        <p:spPr>
          <a:xfrm>
            <a:off x="2124336" y="1485291"/>
            <a:ext cx="965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ea typeface="游明朝 Light" panose="02020300000000000000" pitchFamily="18" charset="-128"/>
                <a:cs typeface="Arial" panose="020B0604020202020204" pitchFamily="34" charset="0"/>
              </a:rPr>
              <a:t>Step</a:t>
            </a:r>
            <a:r>
              <a:rPr kumimoji="1" lang="ja-JP" altLang="en-US" sz="2400" dirty="0">
                <a:ea typeface="游明朝 Light" panose="02020300000000000000" pitchFamily="18" charset="-128"/>
                <a:cs typeface="Arial" panose="020B0604020202020204" pitchFamily="34" charset="0"/>
              </a:rPr>
              <a:t> </a:t>
            </a:r>
            <a:r>
              <a:rPr kumimoji="1" lang="en-US" altLang="ja-JP" sz="2400" dirty="0" smtClean="0">
                <a:ea typeface="游明朝 Light" panose="02020300000000000000" pitchFamily="18" charset="-128"/>
                <a:cs typeface="Arial" panose="020B0604020202020204" pitchFamily="34" charset="0"/>
              </a:rPr>
              <a:t>1</a:t>
            </a:r>
            <a:endParaRPr kumimoji="1" lang="en-US" altLang="ja-JP" sz="2400" dirty="0">
              <a:ea typeface="游明朝 Light" panose="020203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55" name="テキスト ボックス 7"/>
          <p:cNvSpPr txBox="1"/>
          <p:nvPr/>
        </p:nvSpPr>
        <p:spPr>
          <a:xfrm>
            <a:off x="6921126" y="1482326"/>
            <a:ext cx="965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cs typeface="Arial" panose="020B0604020202020204" pitchFamily="34" charset="0"/>
              </a:rPr>
              <a:t>Step</a:t>
            </a:r>
            <a:r>
              <a:rPr kumimoji="1" lang="ja-JP" altLang="en-US" sz="2400" dirty="0">
                <a:cs typeface="Arial" panose="020B0604020202020204" pitchFamily="34" charset="0"/>
              </a:rPr>
              <a:t> </a:t>
            </a:r>
            <a:r>
              <a:rPr kumimoji="1" lang="en-US" altLang="ja-JP" sz="2400" dirty="0" smtClean="0">
                <a:cs typeface="Arial" panose="020B0604020202020204" pitchFamily="34" charset="0"/>
              </a:rPr>
              <a:t>2</a:t>
            </a:r>
            <a:endParaRPr kumimoji="1" lang="en-US" altLang="ja-JP" sz="2400" dirty="0"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38200" y="969197"/>
            <a:ext cx="46989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(* same TTC whatever the actual vehicle width)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575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" name="直線コネクタ 44"/>
          <p:cNvCxnSpPr/>
          <p:nvPr/>
        </p:nvCxnSpPr>
        <p:spPr>
          <a:xfrm flipV="1">
            <a:off x="7790093" y="4370856"/>
            <a:ext cx="0" cy="6260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3089825" y="2342083"/>
            <a:ext cx="0" cy="1854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9"/>
          <p:cNvSpPr/>
          <p:nvPr/>
        </p:nvSpPr>
        <p:spPr>
          <a:xfrm>
            <a:off x="7016975" y="4294671"/>
            <a:ext cx="774000" cy="13841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218078" y="4308102"/>
            <a:ext cx="774000" cy="13841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>
            <a:off x="2616150" y="2111086"/>
            <a:ext cx="0" cy="4349916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356547" y="4620045"/>
            <a:ext cx="538417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Fiat</a:t>
            </a:r>
          </a:p>
          <a:p>
            <a:r>
              <a:rPr kumimoji="1" lang="en-US" altLang="ja-JP" b="1" dirty="0">
                <a:cs typeface="Arial" panose="020B0604020202020204" pitchFamily="34" charset="0"/>
              </a:rPr>
              <a:t>500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2218689" y="5750061"/>
            <a:ext cx="0" cy="7166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2997094" y="5750061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2221547" y="6288073"/>
            <a:ext cx="774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152698" y="5919212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1.627 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7412939" y="2115202"/>
            <a:ext cx="0" cy="4349916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7886614" y="2346199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3618" y="2669916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8361" y="2683587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57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R152 logic* applied to a </a:t>
            </a:r>
            <a:r>
              <a:rPr lang="en-US" altLang="ja-JP" sz="4000" dirty="0"/>
              <a:t>Fiat 500</a:t>
            </a:r>
            <a:endParaRPr lang="en-GB" sz="4000" dirty="0"/>
          </a:p>
        </p:txBody>
      </p:sp>
      <p:pic>
        <p:nvPicPr>
          <p:cNvPr id="49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53800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51" name="Straight Connector 50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462655" y="3066601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267636" y="3074792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14"/>
          <p:cNvCxnSpPr/>
          <p:nvPr/>
        </p:nvCxnSpPr>
        <p:spPr>
          <a:xfrm flipH="1">
            <a:off x="2616149" y="4002176"/>
            <a:ext cx="47367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23"/>
          <p:cNvSpPr txBox="1"/>
          <p:nvPr/>
        </p:nvSpPr>
        <p:spPr>
          <a:xfrm>
            <a:off x="2553431" y="359989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1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sp>
        <p:nvSpPr>
          <p:cNvPr id="55" name="テキスト ボックス 15"/>
          <p:cNvSpPr txBox="1"/>
          <p:nvPr/>
        </p:nvSpPr>
        <p:spPr>
          <a:xfrm>
            <a:off x="7148865" y="4625191"/>
            <a:ext cx="538417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Fiat</a:t>
            </a:r>
          </a:p>
          <a:p>
            <a:r>
              <a:rPr kumimoji="1" lang="en-US" altLang="ja-JP" b="1" dirty="0">
                <a:cs typeface="Arial" panose="020B0604020202020204" pitchFamily="34" charset="0"/>
              </a:rPr>
              <a:t>500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65" name="直線コネクタ 16"/>
          <p:cNvCxnSpPr/>
          <p:nvPr/>
        </p:nvCxnSpPr>
        <p:spPr>
          <a:xfrm flipV="1">
            <a:off x="7009395" y="5746124"/>
            <a:ext cx="0" cy="7166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18"/>
          <p:cNvCxnSpPr/>
          <p:nvPr/>
        </p:nvCxnSpPr>
        <p:spPr>
          <a:xfrm flipV="1">
            <a:off x="7790975" y="5746124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20"/>
          <p:cNvCxnSpPr/>
          <p:nvPr/>
        </p:nvCxnSpPr>
        <p:spPr>
          <a:xfrm>
            <a:off x="7017015" y="6284136"/>
            <a:ext cx="774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21"/>
          <p:cNvSpPr txBox="1"/>
          <p:nvPr/>
        </p:nvSpPr>
        <p:spPr>
          <a:xfrm>
            <a:off x="6948166" y="5915275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1.627 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pic>
        <p:nvPicPr>
          <p:cNvPr id="26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6972" y="2674442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71" name="直線コネクタ 16"/>
          <p:cNvCxnSpPr/>
          <p:nvPr/>
        </p:nvCxnSpPr>
        <p:spPr>
          <a:xfrm flipV="1">
            <a:off x="2218078" y="2322523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16"/>
          <p:cNvCxnSpPr/>
          <p:nvPr/>
        </p:nvCxnSpPr>
        <p:spPr>
          <a:xfrm flipV="1">
            <a:off x="7009395" y="2321253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24"/>
          <p:cNvSpPr txBox="1"/>
          <p:nvPr/>
        </p:nvSpPr>
        <p:spPr>
          <a:xfrm>
            <a:off x="3334242" y="245693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5kph</a:t>
            </a:r>
            <a:endParaRPr kumimoji="1" lang="en-US" altLang="ja-JP" dirty="0">
              <a:cs typeface="Arial" panose="020B0604020202020204" pitchFamily="34" charset="0"/>
            </a:endParaRPr>
          </a:p>
        </p:txBody>
      </p:sp>
      <p:sp>
        <p:nvSpPr>
          <p:cNvPr id="59" name="テキスト ボックス 26"/>
          <p:cNvSpPr txBox="1"/>
          <p:nvPr/>
        </p:nvSpPr>
        <p:spPr>
          <a:xfrm>
            <a:off x="3629782" y="3364600"/>
            <a:ext cx="917239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cs typeface="Arial" panose="020B0604020202020204" pitchFamily="34" charset="0"/>
              </a:rPr>
              <a:t>0.72 </a:t>
            </a:r>
            <a:r>
              <a:rPr lang="en-US" altLang="ja-JP" sz="2400" dirty="0">
                <a:cs typeface="Arial" panose="020B0604020202020204" pitchFamily="34" charset="0"/>
              </a:rPr>
              <a:t>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sp>
        <p:nvSpPr>
          <p:cNvPr id="60" name="テキスト ボックス 41"/>
          <p:cNvSpPr txBox="1"/>
          <p:nvPr/>
        </p:nvSpPr>
        <p:spPr>
          <a:xfrm>
            <a:off x="8756086" y="3368716"/>
            <a:ext cx="917239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cs typeface="Arial" panose="020B0604020202020204" pitchFamily="34" charset="0"/>
              </a:rPr>
              <a:t>0.94 </a:t>
            </a:r>
            <a:r>
              <a:rPr lang="en-US" altLang="ja-JP" sz="2400" dirty="0">
                <a:cs typeface="Arial" panose="020B0604020202020204" pitchFamily="34" charset="0"/>
              </a:rPr>
              <a:t>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cxnSp>
        <p:nvCxnSpPr>
          <p:cNvPr id="74" name="直線コネクタ 11"/>
          <p:cNvCxnSpPr/>
          <p:nvPr/>
        </p:nvCxnSpPr>
        <p:spPr>
          <a:xfrm flipV="1">
            <a:off x="2142474" y="2342083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44"/>
          <p:cNvCxnSpPr/>
          <p:nvPr/>
        </p:nvCxnSpPr>
        <p:spPr>
          <a:xfrm flipV="1">
            <a:off x="7885778" y="4348118"/>
            <a:ext cx="0" cy="6260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29"/>
          <p:cNvCxnSpPr/>
          <p:nvPr/>
        </p:nvCxnSpPr>
        <p:spPr>
          <a:xfrm flipV="1">
            <a:off x="6939263" y="2346199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16"/>
          <p:cNvCxnSpPr/>
          <p:nvPr/>
        </p:nvCxnSpPr>
        <p:spPr>
          <a:xfrm flipV="1">
            <a:off x="2992078" y="2322523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16"/>
          <p:cNvCxnSpPr/>
          <p:nvPr/>
        </p:nvCxnSpPr>
        <p:spPr>
          <a:xfrm flipV="1">
            <a:off x="7795184" y="2321253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正方形/長方形 42"/>
          <p:cNvSpPr/>
          <p:nvPr/>
        </p:nvSpPr>
        <p:spPr>
          <a:xfrm>
            <a:off x="7886327" y="2342083"/>
            <a:ext cx="144053" cy="19602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7" name="直線コネクタ 44"/>
          <p:cNvCxnSpPr/>
          <p:nvPr/>
        </p:nvCxnSpPr>
        <p:spPr>
          <a:xfrm flipV="1">
            <a:off x="8027609" y="4360350"/>
            <a:ext cx="0" cy="6260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テキスト ボックス 45"/>
          <p:cNvSpPr txBox="1"/>
          <p:nvPr/>
        </p:nvSpPr>
        <p:spPr>
          <a:xfrm>
            <a:off x="8305216" y="247838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5kph</a:t>
            </a:r>
            <a:endParaRPr kumimoji="1" lang="en-US" altLang="ja-JP" dirty="0">
              <a:cs typeface="Arial" panose="020B0604020202020204" pitchFamily="34" charset="0"/>
            </a:endParaRPr>
          </a:p>
        </p:txBody>
      </p:sp>
      <p:pic>
        <p:nvPicPr>
          <p:cNvPr id="89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95042" y="2684908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90" name="テキスト ボックス 49"/>
          <p:cNvSpPr txBox="1"/>
          <p:nvPr/>
        </p:nvSpPr>
        <p:spPr>
          <a:xfrm>
            <a:off x="8095421" y="468643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0.3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sp>
        <p:nvSpPr>
          <p:cNvPr id="91" name="テキスト ボックス 38"/>
          <p:cNvSpPr txBox="1"/>
          <p:nvPr/>
        </p:nvSpPr>
        <p:spPr>
          <a:xfrm>
            <a:off x="7361129" y="365790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cs typeface="Arial" panose="020B0604020202020204" pitchFamily="34" charset="0"/>
              </a:rPr>
              <a:t>1.3 </a:t>
            </a:r>
            <a:r>
              <a:rPr kumimoji="1" lang="en-US" altLang="ja-JP" b="1" dirty="0">
                <a:cs typeface="Arial" panose="020B0604020202020204" pitchFamily="34" charset="0"/>
              </a:rPr>
              <a:t>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92" name="直線矢印コネクタ 31"/>
          <p:cNvCxnSpPr/>
          <p:nvPr/>
        </p:nvCxnSpPr>
        <p:spPr>
          <a:xfrm flipH="1">
            <a:off x="7412937" y="4006292"/>
            <a:ext cx="612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6"/>
          <p:cNvSpPr txBox="1"/>
          <p:nvPr/>
        </p:nvSpPr>
        <p:spPr>
          <a:xfrm>
            <a:off x="2124336" y="1485291"/>
            <a:ext cx="965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ea typeface="游明朝 Light" panose="02020300000000000000" pitchFamily="18" charset="-128"/>
                <a:cs typeface="Arial" panose="020B0604020202020204" pitchFamily="34" charset="0"/>
              </a:rPr>
              <a:t>Step</a:t>
            </a:r>
            <a:r>
              <a:rPr kumimoji="1" lang="ja-JP" altLang="en-US" sz="2400" dirty="0">
                <a:ea typeface="游明朝 Light" panose="02020300000000000000" pitchFamily="18" charset="-128"/>
                <a:cs typeface="Arial" panose="020B0604020202020204" pitchFamily="34" charset="0"/>
              </a:rPr>
              <a:t> </a:t>
            </a:r>
            <a:r>
              <a:rPr kumimoji="1" lang="en-US" altLang="ja-JP" sz="2400" dirty="0" smtClean="0">
                <a:ea typeface="游明朝 Light" panose="02020300000000000000" pitchFamily="18" charset="-128"/>
                <a:cs typeface="Arial" panose="020B0604020202020204" pitchFamily="34" charset="0"/>
              </a:rPr>
              <a:t>1</a:t>
            </a:r>
            <a:endParaRPr kumimoji="1" lang="en-US" altLang="ja-JP" sz="2400" dirty="0">
              <a:ea typeface="游明朝 Light" panose="020203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96" name="テキスト ボックス 7"/>
          <p:cNvSpPr txBox="1"/>
          <p:nvPr/>
        </p:nvSpPr>
        <p:spPr>
          <a:xfrm>
            <a:off x="6921126" y="1482326"/>
            <a:ext cx="965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cs typeface="Arial" panose="020B0604020202020204" pitchFamily="34" charset="0"/>
              </a:rPr>
              <a:t>Step</a:t>
            </a:r>
            <a:r>
              <a:rPr kumimoji="1" lang="ja-JP" altLang="en-US" sz="2400" dirty="0">
                <a:cs typeface="Arial" panose="020B0604020202020204" pitchFamily="34" charset="0"/>
              </a:rPr>
              <a:t> </a:t>
            </a:r>
            <a:r>
              <a:rPr kumimoji="1" lang="en-US" altLang="ja-JP" sz="2400" dirty="0" smtClean="0">
                <a:cs typeface="Arial" panose="020B0604020202020204" pitchFamily="34" charset="0"/>
              </a:rPr>
              <a:t>2</a:t>
            </a:r>
            <a:endParaRPr kumimoji="1" lang="en-US" altLang="ja-JP" sz="2400" dirty="0"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38200" y="969197"/>
            <a:ext cx="46989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(* same TTC whatever the actual vehicle width)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8167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正方形/長方形 27"/>
          <p:cNvSpPr/>
          <p:nvPr/>
        </p:nvSpPr>
        <p:spPr>
          <a:xfrm>
            <a:off x="2114852" y="4296458"/>
            <a:ext cx="995106" cy="13974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>
            <a:off x="2616150" y="2111086"/>
            <a:ext cx="0" cy="4349916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2142474" y="2342083"/>
            <a:ext cx="0" cy="1854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3089825" y="2342083"/>
            <a:ext cx="0" cy="1854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142474" y="4559641"/>
            <a:ext cx="947351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cs typeface="Arial" panose="020B0604020202020204" pitchFamily="34" charset="0"/>
              </a:rPr>
              <a:t>Range Rover Sport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2121747" y="5757010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3104396" y="5769710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2112220" y="6308080"/>
            <a:ext cx="99720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226736" y="593874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2.07 </a:t>
            </a:r>
            <a:r>
              <a:rPr kumimoji="1" lang="en-US" altLang="ja-JP" dirty="0">
                <a:cs typeface="Arial" panose="020B0604020202020204" pitchFamily="34" charset="0"/>
              </a:rPr>
              <a:t>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915462" y="4305365"/>
            <a:ext cx="995106" cy="13974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7412939" y="2115202"/>
            <a:ext cx="0" cy="4349916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6939263" y="2346199"/>
            <a:ext cx="0" cy="1854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6913350" y="5760024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V="1">
            <a:off x="7900444" y="5760024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6916524" y="6311094"/>
            <a:ext cx="99720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7022220" y="5941762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2.07 </a:t>
            </a:r>
            <a:r>
              <a:rPr kumimoji="1" lang="en-US" altLang="ja-JP" dirty="0">
                <a:cs typeface="Arial" panose="020B0604020202020204" pitchFamily="34" charset="0"/>
              </a:rPr>
              <a:t>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pic>
        <p:nvPicPr>
          <p:cNvPr id="44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3618" y="2669916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8361" y="2683587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57"/>
            <a:ext cx="11256264" cy="1325563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R152 logic* applied to a Range Rover Sport</a:t>
            </a:r>
            <a:endParaRPr lang="en-GB" sz="4000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2462655" y="3066601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267636" y="3074792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14"/>
          <p:cNvCxnSpPr/>
          <p:nvPr/>
        </p:nvCxnSpPr>
        <p:spPr>
          <a:xfrm flipH="1">
            <a:off x="2616149" y="4002176"/>
            <a:ext cx="47367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23"/>
          <p:cNvSpPr txBox="1"/>
          <p:nvPr/>
        </p:nvSpPr>
        <p:spPr>
          <a:xfrm>
            <a:off x="2553431" y="359989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1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sp>
        <p:nvSpPr>
          <p:cNvPr id="65" name="テキスト ボックス 15"/>
          <p:cNvSpPr txBox="1"/>
          <p:nvPr/>
        </p:nvSpPr>
        <p:spPr>
          <a:xfrm>
            <a:off x="6939551" y="4533611"/>
            <a:ext cx="947351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cs typeface="Arial" panose="020B0604020202020204" pitchFamily="34" charset="0"/>
              </a:rPr>
              <a:t>Range Rover Sport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pic>
        <p:nvPicPr>
          <p:cNvPr id="26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6972" y="2674442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61" name="直線コネクタ 16"/>
          <p:cNvCxnSpPr/>
          <p:nvPr/>
        </p:nvCxnSpPr>
        <p:spPr>
          <a:xfrm flipV="1">
            <a:off x="2121745" y="2340278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16"/>
          <p:cNvCxnSpPr/>
          <p:nvPr/>
        </p:nvCxnSpPr>
        <p:spPr>
          <a:xfrm flipV="1">
            <a:off x="6916541" y="2345041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24"/>
          <p:cNvSpPr txBox="1"/>
          <p:nvPr/>
        </p:nvSpPr>
        <p:spPr>
          <a:xfrm>
            <a:off x="3334242" y="245693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5kph</a:t>
            </a:r>
            <a:endParaRPr kumimoji="1" lang="en-US" altLang="ja-JP" dirty="0">
              <a:cs typeface="Arial" panose="020B0604020202020204" pitchFamily="34" charset="0"/>
            </a:endParaRPr>
          </a:p>
        </p:txBody>
      </p:sp>
      <p:sp>
        <p:nvSpPr>
          <p:cNvPr id="55" name="テキスト ボックス 26"/>
          <p:cNvSpPr txBox="1"/>
          <p:nvPr/>
        </p:nvSpPr>
        <p:spPr>
          <a:xfrm>
            <a:off x="3629782" y="3364600"/>
            <a:ext cx="917239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cs typeface="Arial" panose="020B0604020202020204" pitchFamily="34" charset="0"/>
              </a:rPr>
              <a:t>0.72 </a:t>
            </a:r>
            <a:r>
              <a:rPr lang="en-US" altLang="ja-JP" sz="2400" dirty="0">
                <a:cs typeface="Arial" panose="020B0604020202020204" pitchFamily="34" charset="0"/>
              </a:rPr>
              <a:t>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sp>
        <p:nvSpPr>
          <p:cNvPr id="58" name="テキスト ボックス 41"/>
          <p:cNvSpPr txBox="1"/>
          <p:nvPr/>
        </p:nvSpPr>
        <p:spPr>
          <a:xfrm>
            <a:off x="8756086" y="3368716"/>
            <a:ext cx="917239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cs typeface="Arial" panose="020B0604020202020204" pitchFamily="34" charset="0"/>
              </a:rPr>
              <a:t>0.94 </a:t>
            </a:r>
            <a:r>
              <a:rPr lang="en-US" altLang="ja-JP" sz="2400" dirty="0">
                <a:cs typeface="Arial" panose="020B0604020202020204" pitchFamily="34" charset="0"/>
              </a:rPr>
              <a:t>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cxnSp>
        <p:nvCxnSpPr>
          <p:cNvPr id="64" name="直線コネクタ 16"/>
          <p:cNvCxnSpPr/>
          <p:nvPr/>
        </p:nvCxnSpPr>
        <p:spPr>
          <a:xfrm flipV="1">
            <a:off x="3117024" y="2337698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16"/>
          <p:cNvCxnSpPr/>
          <p:nvPr/>
        </p:nvCxnSpPr>
        <p:spPr>
          <a:xfrm flipV="1">
            <a:off x="7911820" y="2342461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7886614" y="2346199"/>
            <a:ext cx="0" cy="2628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42"/>
          <p:cNvSpPr/>
          <p:nvPr/>
        </p:nvSpPr>
        <p:spPr>
          <a:xfrm>
            <a:off x="7886327" y="2342083"/>
            <a:ext cx="144053" cy="19602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2" name="直線コネクタ 44"/>
          <p:cNvCxnSpPr/>
          <p:nvPr/>
        </p:nvCxnSpPr>
        <p:spPr>
          <a:xfrm flipV="1">
            <a:off x="8027609" y="4360350"/>
            <a:ext cx="0" cy="6260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ボックス 45"/>
          <p:cNvSpPr txBox="1"/>
          <p:nvPr/>
        </p:nvSpPr>
        <p:spPr>
          <a:xfrm>
            <a:off x="8305216" y="247838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5kph</a:t>
            </a:r>
            <a:endParaRPr kumimoji="1" lang="en-US" altLang="ja-JP" dirty="0">
              <a:cs typeface="Arial" panose="020B0604020202020204" pitchFamily="34" charset="0"/>
            </a:endParaRPr>
          </a:p>
        </p:txBody>
      </p:sp>
      <p:pic>
        <p:nvPicPr>
          <p:cNvPr id="76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95042" y="2684908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80" name="テキスト ボックス 49"/>
          <p:cNvSpPr txBox="1"/>
          <p:nvPr/>
        </p:nvSpPr>
        <p:spPr>
          <a:xfrm>
            <a:off x="8095421" y="468643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0.3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sp>
        <p:nvSpPr>
          <p:cNvPr id="82" name="テキスト ボックス 38"/>
          <p:cNvSpPr txBox="1"/>
          <p:nvPr/>
        </p:nvSpPr>
        <p:spPr>
          <a:xfrm>
            <a:off x="7361129" y="365790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cs typeface="Arial" panose="020B0604020202020204" pitchFamily="34" charset="0"/>
              </a:rPr>
              <a:t>1.3 </a:t>
            </a:r>
            <a:r>
              <a:rPr kumimoji="1" lang="en-US" altLang="ja-JP" b="1" dirty="0">
                <a:cs typeface="Arial" panose="020B0604020202020204" pitchFamily="34" charset="0"/>
              </a:rPr>
              <a:t>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83" name="直線矢印コネクタ 31"/>
          <p:cNvCxnSpPr/>
          <p:nvPr/>
        </p:nvCxnSpPr>
        <p:spPr>
          <a:xfrm flipH="1">
            <a:off x="7412937" y="4006292"/>
            <a:ext cx="612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6"/>
          <p:cNvSpPr txBox="1"/>
          <p:nvPr/>
        </p:nvSpPr>
        <p:spPr>
          <a:xfrm>
            <a:off x="2124336" y="1485291"/>
            <a:ext cx="965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ea typeface="游明朝 Light" panose="02020300000000000000" pitchFamily="18" charset="-128"/>
                <a:cs typeface="Arial" panose="020B0604020202020204" pitchFamily="34" charset="0"/>
              </a:rPr>
              <a:t>Step</a:t>
            </a:r>
            <a:r>
              <a:rPr kumimoji="1" lang="ja-JP" altLang="en-US" sz="2400" dirty="0">
                <a:ea typeface="游明朝 Light" panose="02020300000000000000" pitchFamily="18" charset="-128"/>
                <a:cs typeface="Arial" panose="020B0604020202020204" pitchFamily="34" charset="0"/>
              </a:rPr>
              <a:t> </a:t>
            </a:r>
            <a:r>
              <a:rPr kumimoji="1" lang="en-US" altLang="ja-JP" sz="2400" dirty="0" smtClean="0">
                <a:ea typeface="游明朝 Light" panose="02020300000000000000" pitchFamily="18" charset="-128"/>
                <a:cs typeface="Arial" panose="020B0604020202020204" pitchFamily="34" charset="0"/>
              </a:rPr>
              <a:t>1</a:t>
            </a:r>
            <a:endParaRPr kumimoji="1" lang="en-US" altLang="ja-JP" sz="2400" dirty="0">
              <a:ea typeface="游明朝 Light" panose="020203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87" name="テキスト ボックス 7"/>
          <p:cNvSpPr txBox="1"/>
          <p:nvPr/>
        </p:nvSpPr>
        <p:spPr>
          <a:xfrm>
            <a:off x="6921126" y="1482326"/>
            <a:ext cx="965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cs typeface="Arial" panose="020B0604020202020204" pitchFamily="34" charset="0"/>
              </a:rPr>
              <a:t>Step</a:t>
            </a:r>
            <a:r>
              <a:rPr kumimoji="1" lang="ja-JP" altLang="en-US" sz="2400" dirty="0">
                <a:cs typeface="Arial" panose="020B0604020202020204" pitchFamily="34" charset="0"/>
              </a:rPr>
              <a:t> </a:t>
            </a:r>
            <a:r>
              <a:rPr kumimoji="1" lang="en-US" altLang="ja-JP" sz="2400" dirty="0" smtClean="0">
                <a:cs typeface="Arial" panose="020B0604020202020204" pitchFamily="34" charset="0"/>
              </a:rPr>
              <a:t>2</a:t>
            </a:r>
            <a:endParaRPr kumimoji="1" lang="en-US" altLang="ja-JP" sz="2400" dirty="0"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38200" y="969197"/>
            <a:ext cx="46989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(* same TTC whatever the actual vehicle width)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3664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006892" y="4308102"/>
            <a:ext cx="1213200" cy="14419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2006843" y="5849121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3216824" y="5849121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2014462" y="6326710"/>
            <a:ext cx="12096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243352" y="595737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2.55 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796714" y="4306650"/>
            <a:ext cx="1213200" cy="1437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7409094" y="2115202"/>
            <a:ext cx="0" cy="4349916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7882769" y="2346199"/>
            <a:ext cx="0" cy="1853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57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4000" dirty="0"/>
              <a:t>R152 </a:t>
            </a:r>
            <a:r>
              <a:rPr lang="en-US" altLang="ja-JP" sz="4000" dirty="0" smtClean="0"/>
              <a:t>logic* </a:t>
            </a:r>
            <a:r>
              <a:rPr lang="en-US" altLang="ja-JP" sz="4000" dirty="0"/>
              <a:t>applied to a HDV</a:t>
            </a:r>
            <a:endParaRPr lang="en-GB" sz="4000" dirty="0"/>
          </a:p>
        </p:txBody>
      </p:sp>
      <p:pic>
        <p:nvPicPr>
          <p:cNvPr id="49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53800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51" name="Straight Connector 50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458810" y="3066601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263791" y="3074792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14"/>
          <p:cNvCxnSpPr/>
          <p:nvPr/>
        </p:nvCxnSpPr>
        <p:spPr>
          <a:xfrm flipH="1">
            <a:off x="2612304" y="4002176"/>
            <a:ext cx="47367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23"/>
          <p:cNvSpPr txBox="1"/>
          <p:nvPr/>
        </p:nvSpPr>
        <p:spPr>
          <a:xfrm>
            <a:off x="2549586" y="359989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1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sp>
        <p:nvSpPr>
          <p:cNvPr id="54" name="テキスト ボックス 15"/>
          <p:cNvSpPr txBox="1"/>
          <p:nvPr/>
        </p:nvSpPr>
        <p:spPr>
          <a:xfrm>
            <a:off x="7103065" y="4796665"/>
            <a:ext cx="60927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cs typeface="Arial" panose="020B0604020202020204" pitchFamily="34" charset="0"/>
              </a:rPr>
              <a:t>HDV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61" name="直線コネクタ 16"/>
          <p:cNvCxnSpPr/>
          <p:nvPr/>
        </p:nvCxnSpPr>
        <p:spPr>
          <a:xfrm flipV="1">
            <a:off x="6796714" y="5843553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18"/>
          <p:cNvCxnSpPr/>
          <p:nvPr/>
        </p:nvCxnSpPr>
        <p:spPr>
          <a:xfrm flipV="1">
            <a:off x="8006695" y="5843553"/>
            <a:ext cx="0" cy="7166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20"/>
          <p:cNvCxnSpPr/>
          <p:nvPr/>
        </p:nvCxnSpPr>
        <p:spPr>
          <a:xfrm>
            <a:off x="6804333" y="6321142"/>
            <a:ext cx="12096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21"/>
          <p:cNvSpPr txBox="1"/>
          <p:nvPr/>
        </p:nvSpPr>
        <p:spPr>
          <a:xfrm>
            <a:off x="7033223" y="5951810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2.55 m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pic>
        <p:nvPicPr>
          <p:cNvPr id="26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3127" y="2674442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4516" y="2683587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4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773" y="2669916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65" name="直線コネクタ 16"/>
          <p:cNvCxnSpPr/>
          <p:nvPr/>
        </p:nvCxnSpPr>
        <p:spPr>
          <a:xfrm flipV="1">
            <a:off x="2011728" y="2313543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16"/>
          <p:cNvCxnSpPr/>
          <p:nvPr/>
        </p:nvCxnSpPr>
        <p:spPr>
          <a:xfrm flipV="1">
            <a:off x="6796998" y="2313543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12"/>
          <p:cNvCxnSpPr/>
          <p:nvPr/>
        </p:nvCxnSpPr>
        <p:spPr>
          <a:xfrm flipV="1">
            <a:off x="3089825" y="2342083"/>
            <a:ext cx="0" cy="1854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29"/>
          <p:cNvCxnSpPr/>
          <p:nvPr/>
        </p:nvCxnSpPr>
        <p:spPr>
          <a:xfrm flipV="1">
            <a:off x="6939263" y="2346199"/>
            <a:ext cx="0" cy="1854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24"/>
          <p:cNvSpPr txBox="1"/>
          <p:nvPr/>
        </p:nvSpPr>
        <p:spPr>
          <a:xfrm>
            <a:off x="3334242" y="245693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5kph</a:t>
            </a:r>
            <a:endParaRPr kumimoji="1" lang="en-US" altLang="ja-JP" dirty="0">
              <a:cs typeface="Arial" panose="020B0604020202020204" pitchFamily="34" charset="0"/>
            </a:endParaRPr>
          </a:p>
        </p:txBody>
      </p:sp>
      <p:sp>
        <p:nvSpPr>
          <p:cNvPr id="58" name="テキスト ボックス 26"/>
          <p:cNvSpPr txBox="1"/>
          <p:nvPr/>
        </p:nvSpPr>
        <p:spPr>
          <a:xfrm>
            <a:off x="3629782" y="3364600"/>
            <a:ext cx="917239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cs typeface="Arial" panose="020B0604020202020204" pitchFamily="34" charset="0"/>
              </a:rPr>
              <a:t>0.72 </a:t>
            </a:r>
            <a:r>
              <a:rPr lang="en-US" altLang="ja-JP" sz="2400" dirty="0">
                <a:cs typeface="Arial" panose="020B0604020202020204" pitchFamily="34" charset="0"/>
              </a:rPr>
              <a:t>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sp>
        <p:nvSpPr>
          <p:cNvPr id="59" name="テキスト ボックス 41"/>
          <p:cNvSpPr txBox="1"/>
          <p:nvPr/>
        </p:nvSpPr>
        <p:spPr>
          <a:xfrm>
            <a:off x="8756086" y="3368716"/>
            <a:ext cx="917239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cs typeface="Arial" panose="020B0604020202020204" pitchFamily="34" charset="0"/>
              </a:rPr>
              <a:t>0.94 </a:t>
            </a:r>
            <a:r>
              <a:rPr lang="en-US" altLang="ja-JP" sz="2400" dirty="0">
                <a:cs typeface="Arial" panose="020B0604020202020204" pitchFamily="34" charset="0"/>
              </a:rPr>
              <a:t>s</a:t>
            </a:r>
            <a:endParaRPr kumimoji="1" lang="ja-JP" altLang="en-US" sz="2400" dirty="0">
              <a:cs typeface="Arial" panose="020B0604020202020204" pitchFamily="34" charset="0"/>
            </a:endParaRPr>
          </a:p>
        </p:txBody>
      </p:sp>
      <p:cxnSp>
        <p:nvCxnSpPr>
          <p:cNvPr id="76" name="直線コネクタ 5"/>
          <p:cNvCxnSpPr/>
          <p:nvPr/>
        </p:nvCxnSpPr>
        <p:spPr>
          <a:xfrm>
            <a:off x="2616150" y="2111086"/>
            <a:ext cx="0" cy="4349916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11"/>
          <p:cNvCxnSpPr/>
          <p:nvPr/>
        </p:nvCxnSpPr>
        <p:spPr>
          <a:xfrm flipV="1">
            <a:off x="2142474" y="2342083"/>
            <a:ext cx="0" cy="1854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44"/>
          <p:cNvCxnSpPr/>
          <p:nvPr/>
        </p:nvCxnSpPr>
        <p:spPr>
          <a:xfrm flipV="1">
            <a:off x="7885778" y="4348118"/>
            <a:ext cx="0" cy="6260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289580" y="4807516"/>
            <a:ext cx="60927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cs typeface="Arial" panose="020B0604020202020204" pitchFamily="34" charset="0"/>
              </a:rPr>
              <a:t>HDV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74" name="直線コネクタ 16"/>
          <p:cNvCxnSpPr/>
          <p:nvPr/>
        </p:nvCxnSpPr>
        <p:spPr>
          <a:xfrm flipV="1">
            <a:off x="3223672" y="2335317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16"/>
          <p:cNvCxnSpPr/>
          <p:nvPr/>
        </p:nvCxnSpPr>
        <p:spPr>
          <a:xfrm flipV="1">
            <a:off x="8008942" y="2335317"/>
            <a:ext cx="0" cy="187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正方形/長方形 42"/>
          <p:cNvSpPr/>
          <p:nvPr/>
        </p:nvSpPr>
        <p:spPr>
          <a:xfrm>
            <a:off x="7886327" y="2342083"/>
            <a:ext cx="144053" cy="19602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2" name="直線コネクタ 44"/>
          <p:cNvCxnSpPr/>
          <p:nvPr/>
        </p:nvCxnSpPr>
        <p:spPr>
          <a:xfrm flipV="1">
            <a:off x="8027609" y="4360350"/>
            <a:ext cx="0" cy="6260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テキスト ボックス 45"/>
          <p:cNvSpPr txBox="1"/>
          <p:nvPr/>
        </p:nvSpPr>
        <p:spPr>
          <a:xfrm>
            <a:off x="8305216" y="247838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cs typeface="Arial" panose="020B0604020202020204" pitchFamily="34" charset="0"/>
              </a:rPr>
              <a:t>5kph</a:t>
            </a:r>
            <a:endParaRPr kumimoji="1" lang="en-US" altLang="ja-JP" dirty="0">
              <a:cs typeface="Arial" panose="020B0604020202020204" pitchFamily="34" charset="0"/>
            </a:endParaRPr>
          </a:p>
        </p:txBody>
      </p:sp>
      <p:pic>
        <p:nvPicPr>
          <p:cNvPr id="87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95042" y="2684908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88" name="テキスト ボックス 49"/>
          <p:cNvSpPr txBox="1"/>
          <p:nvPr/>
        </p:nvSpPr>
        <p:spPr>
          <a:xfrm>
            <a:off x="8095421" y="468643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cs typeface="Arial" panose="020B0604020202020204" pitchFamily="34" charset="0"/>
              </a:rPr>
              <a:t>0.3 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sp>
        <p:nvSpPr>
          <p:cNvPr id="89" name="テキスト ボックス 38"/>
          <p:cNvSpPr txBox="1"/>
          <p:nvPr/>
        </p:nvSpPr>
        <p:spPr>
          <a:xfrm>
            <a:off x="7361129" y="365790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cs typeface="Arial" panose="020B0604020202020204" pitchFamily="34" charset="0"/>
              </a:rPr>
              <a:t>1.3 </a:t>
            </a:r>
            <a:r>
              <a:rPr kumimoji="1" lang="en-US" altLang="ja-JP" b="1" dirty="0">
                <a:cs typeface="Arial" panose="020B0604020202020204" pitchFamily="34" charset="0"/>
              </a:rPr>
              <a:t>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cxnSp>
        <p:nvCxnSpPr>
          <p:cNvPr id="90" name="直線矢印コネクタ 31"/>
          <p:cNvCxnSpPr/>
          <p:nvPr/>
        </p:nvCxnSpPr>
        <p:spPr>
          <a:xfrm flipH="1">
            <a:off x="7412937" y="4006292"/>
            <a:ext cx="612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838200" y="969197"/>
            <a:ext cx="46989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(* same TTC whatever the actual vehicle width)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36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2416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Safety zone for </a:t>
            </a:r>
            <a:r>
              <a:rPr lang="en-US" sz="3600" dirty="0" smtClean="0"/>
              <a:t>HDVs </a:t>
            </a:r>
            <a:r>
              <a:rPr lang="de-DE" sz="3600" dirty="0" smtClean="0"/>
              <a:t>in </a:t>
            </a:r>
            <a:r>
              <a:rPr lang="de-DE" sz="3600" dirty="0"/>
              <a:t>„real life“ conditions</a:t>
            </a:r>
            <a:endParaRPr lang="en-US" sz="3600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550588" y="2460480"/>
            <a:ext cx="5788264" cy="3165376"/>
            <a:chOff x="396319" y="1099484"/>
            <a:chExt cx="6710967" cy="3694110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6319" y="1099484"/>
              <a:ext cx="6710967" cy="3694110"/>
            </a:xfrm>
            <a:prstGeom prst="rect">
              <a:avLst/>
            </a:prstGeom>
          </p:spPr>
        </p:pic>
        <p:cxnSp>
          <p:nvCxnSpPr>
            <p:cNvPr id="8" name="Gerade Verbindung mit Pfeil 7"/>
            <p:cNvCxnSpPr/>
            <p:nvPr/>
          </p:nvCxnSpPr>
          <p:spPr>
            <a:xfrm flipV="1">
              <a:off x="3722911" y="3846672"/>
              <a:ext cx="2232248" cy="18786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4010944" y="3573810"/>
              <a:ext cx="936105" cy="507239"/>
            </a:xfrm>
            <a:prstGeom prst="rect">
              <a:avLst/>
            </a:prstGeom>
            <a:noFill/>
          </p:spPr>
          <p:txBody>
            <a:bodyPr wrap="square" lIns="71963" tIns="71963" rIns="71963" bIns="71963" rtlCol="0">
              <a:spAutoFit/>
            </a:bodyPr>
            <a:lstStyle/>
            <a:p>
              <a:r>
                <a:rPr lang="de-DE" sz="1599" dirty="0"/>
                <a:t>3.20 m</a:t>
              </a:r>
              <a:endParaRPr lang="en-GB" sz="1599" dirty="0" err="1"/>
            </a:p>
          </p:txBody>
        </p:sp>
        <p:cxnSp>
          <p:nvCxnSpPr>
            <p:cNvPr id="11" name="Gerade Verbindung mit Pfeil 10"/>
            <p:cNvCxnSpPr/>
            <p:nvPr/>
          </p:nvCxnSpPr>
          <p:spPr>
            <a:xfrm>
              <a:off x="1346647" y="4026993"/>
              <a:ext cx="23762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/>
            <p:cNvSpPr txBox="1"/>
            <p:nvPr/>
          </p:nvSpPr>
          <p:spPr>
            <a:xfrm>
              <a:off x="1994719" y="3584376"/>
              <a:ext cx="936105" cy="507239"/>
            </a:xfrm>
            <a:prstGeom prst="rect">
              <a:avLst/>
            </a:prstGeom>
            <a:noFill/>
          </p:spPr>
          <p:txBody>
            <a:bodyPr wrap="square" lIns="71963" tIns="71963" rIns="71963" bIns="71963" rtlCol="0">
              <a:spAutoFit/>
            </a:bodyPr>
            <a:lstStyle/>
            <a:p>
              <a:r>
                <a:rPr lang="de-DE" sz="1599" dirty="0"/>
                <a:t>3.00 m</a:t>
              </a:r>
              <a:endParaRPr lang="en-GB" sz="1599" dirty="0" err="1"/>
            </a:p>
          </p:txBody>
        </p:sp>
      </p:grpSp>
      <p:pic>
        <p:nvPicPr>
          <p:cNvPr id="4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347889" y="46207"/>
            <a:ext cx="837764" cy="83776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49" name="Straight Connector 50"/>
          <p:cNvCxnSpPr/>
          <p:nvPr/>
        </p:nvCxnSpPr>
        <p:spPr>
          <a:xfrm>
            <a:off x="10817941" y="838755"/>
            <a:ext cx="1367713" cy="1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16"/>
          <p:cNvSpPr txBox="1"/>
          <p:nvPr/>
        </p:nvSpPr>
        <p:spPr>
          <a:xfrm>
            <a:off x="6897819" y="1153146"/>
            <a:ext cx="4704412" cy="5500644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pPr marL="182563" indent="-182563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HDVs are wider than passenger cars, thus are driving closer to the sidewalk, which is </a:t>
            </a:r>
            <a:r>
              <a:rPr lang="de-DE" b="1" dirty="0" smtClean="0"/>
              <a:t>increasing the risk of getting false positives</a:t>
            </a:r>
            <a:r>
              <a:rPr lang="de-DE" dirty="0" smtClean="0"/>
              <a:t>.</a:t>
            </a:r>
          </a:p>
          <a:p>
            <a:pPr algn="just">
              <a:spcBef>
                <a:spcPts val="1800"/>
              </a:spcBef>
            </a:pPr>
            <a:r>
              <a:rPr lang="de-DE" dirty="0" smtClean="0"/>
              <a:t>Additionnaly:</a:t>
            </a:r>
          </a:p>
          <a:p>
            <a:pPr marL="182563" indent="-182563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A vehicle cannot </a:t>
            </a:r>
            <a:r>
              <a:rPr lang="de-DE" dirty="0"/>
              <a:t>be driven 100% in the center of the lane. Small drifts with e.g. </a:t>
            </a:r>
            <a:r>
              <a:rPr lang="de-DE" b="1" dirty="0" smtClean="0"/>
              <a:t>+/- 15cm or 20cm </a:t>
            </a:r>
            <a:r>
              <a:rPr lang="de-DE" dirty="0"/>
              <a:t>to both sides are </a:t>
            </a:r>
            <a:r>
              <a:rPr lang="de-DE" dirty="0" smtClean="0"/>
              <a:t>normal for a HDV. (Reminder: R131 specifies a </a:t>
            </a:r>
            <a:r>
              <a:rPr lang="de-DE" i="1" dirty="0" smtClean="0"/>
              <a:t>„</a:t>
            </a:r>
            <a:r>
              <a:rPr lang="en-GB" i="1" dirty="0" smtClean="0"/>
              <a:t>target </a:t>
            </a:r>
            <a:r>
              <a:rPr lang="en-GB" i="1" dirty="0"/>
              <a:t>centreline offset of </a:t>
            </a:r>
            <a:r>
              <a:rPr lang="en-GB" i="1" dirty="0">
                <a:solidFill>
                  <a:srgbClr val="C00000"/>
                </a:solidFill>
              </a:rPr>
              <a:t>not more than </a:t>
            </a:r>
            <a:r>
              <a:rPr lang="en-GB" b="1" i="1" dirty="0">
                <a:solidFill>
                  <a:srgbClr val="C00000"/>
                </a:solidFill>
              </a:rPr>
              <a:t>0.5 </a:t>
            </a:r>
            <a:r>
              <a:rPr lang="en-GB" b="1" i="1" dirty="0" smtClean="0">
                <a:solidFill>
                  <a:srgbClr val="C00000"/>
                </a:solidFill>
              </a:rPr>
              <a:t>m</a:t>
            </a:r>
            <a:r>
              <a:rPr lang="en-GB" i="1" dirty="0" smtClean="0"/>
              <a:t>”</a:t>
            </a:r>
            <a:r>
              <a:rPr lang="en-GB" dirty="0" smtClean="0"/>
              <a:t>, in test section 6.4.1).</a:t>
            </a:r>
            <a:endParaRPr lang="de-DE" dirty="0"/>
          </a:p>
          <a:p>
            <a:pPr marL="182563" indent="-182563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Lanes in urban areas are often narrower than the 3.5m considered during the M1N1 discussions (3m or 3.30m are more common).</a:t>
            </a:r>
            <a:endParaRPr lang="de-DE" dirty="0"/>
          </a:p>
          <a:p>
            <a:pPr marL="182563" indent="-182563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A lot </a:t>
            </a:r>
            <a:r>
              <a:rPr lang="de-DE" dirty="0"/>
              <a:t>of roads in urban </a:t>
            </a:r>
            <a:r>
              <a:rPr lang="de-DE" dirty="0" smtClean="0"/>
              <a:t>areas </a:t>
            </a:r>
            <a:r>
              <a:rPr lang="de-DE" dirty="0"/>
              <a:t>don‘t have lane markings in the </a:t>
            </a:r>
            <a:r>
              <a:rPr lang="de-DE" dirty="0" smtClean="0"/>
              <a:t>middle (leading to some </a:t>
            </a:r>
            <a:r>
              <a:rPr lang="de-DE" dirty="0"/>
              <a:t>tendency to drive </a:t>
            </a:r>
            <a:r>
              <a:rPr lang="de-DE" dirty="0" smtClean="0"/>
              <a:t>closer to the sidewalk).</a:t>
            </a:r>
            <a:endParaRPr lang="en-GB" dirty="0" err="1"/>
          </a:p>
        </p:txBody>
      </p:sp>
      <p:sp>
        <p:nvSpPr>
          <p:cNvPr id="50" name="Textfeld 15"/>
          <p:cNvSpPr txBox="1"/>
          <p:nvPr/>
        </p:nvSpPr>
        <p:spPr>
          <a:xfrm>
            <a:off x="550589" y="1453938"/>
            <a:ext cx="5788264" cy="699329"/>
          </a:xfrm>
          <a:prstGeom prst="rect">
            <a:avLst/>
          </a:prstGeom>
          <a:solidFill>
            <a:srgbClr val="FFFF00"/>
          </a:solidFill>
        </p:spPr>
        <p:txBody>
          <a:bodyPr wrap="square" lIns="71963" tIns="71963" rIns="71963" bIns="71963" rtlCol="0">
            <a:spAutoFit/>
          </a:bodyPr>
          <a:lstStyle/>
          <a:p>
            <a:r>
              <a:rPr lang="de-DE" b="1" dirty="0"/>
              <a:t>In </a:t>
            </a:r>
            <a:r>
              <a:rPr lang="de-DE" b="1" dirty="0" smtClean="0"/>
              <a:t>general, </a:t>
            </a:r>
            <a:r>
              <a:rPr lang="de-DE" b="1" dirty="0"/>
              <a:t>it should be avoided to brake on pedestrian on the </a:t>
            </a:r>
            <a:r>
              <a:rPr lang="de-DE" b="1" dirty="0" smtClean="0"/>
              <a:t>sidewalk (to limit the risks of false positive).</a:t>
            </a:r>
            <a:endParaRPr lang="en-GB" b="1" dirty="0" err="1"/>
          </a:p>
        </p:txBody>
      </p:sp>
    </p:spTree>
    <p:extLst>
      <p:ext uri="{BB962C8B-B14F-4D97-AF65-F5344CB8AC3E}">
        <p14:creationId xmlns:p14="http://schemas.microsoft.com/office/powerpoint/2010/main" val="164680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42"/>
          <p:cNvSpPr/>
          <p:nvPr/>
        </p:nvSpPr>
        <p:spPr>
          <a:xfrm>
            <a:off x="9223953" y="824358"/>
            <a:ext cx="144652" cy="2130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99" dirty="0">
              <a:solidFill>
                <a:schemeClr val="tx1"/>
              </a:solidFill>
            </a:endParaRPr>
          </a:p>
        </p:txBody>
      </p:sp>
      <p:sp>
        <p:nvSpPr>
          <p:cNvPr id="47" name="正方形/長方形 9"/>
          <p:cNvSpPr/>
          <p:nvPr/>
        </p:nvSpPr>
        <p:spPr>
          <a:xfrm>
            <a:off x="7383417" y="2950591"/>
            <a:ext cx="1836001" cy="29890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799"/>
          </a:p>
        </p:txBody>
      </p:sp>
      <p:sp>
        <p:nvSpPr>
          <p:cNvPr id="44" name="正方形/長方形 9"/>
          <p:cNvSpPr/>
          <p:nvPr/>
        </p:nvSpPr>
        <p:spPr>
          <a:xfrm>
            <a:off x="7167417" y="2950589"/>
            <a:ext cx="1836001" cy="29890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799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2416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Safety zone for </a:t>
            </a:r>
            <a:r>
              <a:rPr lang="en-US" sz="3600" dirty="0" smtClean="0"/>
              <a:t>HDVs </a:t>
            </a:r>
            <a:r>
              <a:rPr lang="de-DE" sz="3600" dirty="0" smtClean="0"/>
              <a:t>in </a:t>
            </a:r>
            <a:r>
              <a:rPr lang="de-DE" sz="3600" dirty="0"/>
              <a:t>„real life“ conditions</a:t>
            </a:r>
            <a:endParaRPr lang="en-US" sz="3600" dirty="0"/>
          </a:p>
        </p:txBody>
      </p:sp>
      <p:sp>
        <p:nvSpPr>
          <p:cNvPr id="19" name="Rechteck 18"/>
          <p:cNvSpPr/>
          <p:nvPr/>
        </p:nvSpPr>
        <p:spPr>
          <a:xfrm>
            <a:off x="9354625" y="838755"/>
            <a:ext cx="1067795" cy="594571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63" tIns="71963" rIns="71963" bIns="71963" rtlCol="0" anchor="ctr"/>
          <a:lstStyle/>
          <a:p>
            <a:pPr algn="ctr"/>
            <a:r>
              <a:rPr lang="de-DE" sz="1999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Sidewalk</a:t>
            </a:r>
            <a:endParaRPr lang="en-GB" sz="1999" dirty="0" err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直線コネクタ 16"/>
          <p:cNvCxnSpPr/>
          <p:nvPr/>
        </p:nvCxnSpPr>
        <p:spPr>
          <a:xfrm flipV="1">
            <a:off x="7286297" y="6025741"/>
            <a:ext cx="0" cy="69952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18"/>
          <p:cNvCxnSpPr/>
          <p:nvPr/>
        </p:nvCxnSpPr>
        <p:spPr>
          <a:xfrm flipV="1">
            <a:off x="9105818" y="6025741"/>
            <a:ext cx="0" cy="69952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5"/>
          <p:cNvCxnSpPr/>
          <p:nvPr/>
        </p:nvCxnSpPr>
        <p:spPr>
          <a:xfrm>
            <a:off x="8185618" y="2013212"/>
            <a:ext cx="1" cy="464400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11"/>
          <p:cNvCxnSpPr/>
          <p:nvPr/>
        </p:nvCxnSpPr>
        <p:spPr>
          <a:xfrm flipH="1" flipV="1">
            <a:off x="7279947" y="1826474"/>
            <a:ext cx="0" cy="10399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>
            <a:off x="7064605" y="916469"/>
            <a:ext cx="0" cy="5868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9"/>
          <p:cNvSpPr/>
          <p:nvPr/>
        </p:nvSpPr>
        <p:spPr>
          <a:xfrm>
            <a:off x="7274041" y="2950592"/>
            <a:ext cx="1836000" cy="29890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799"/>
          </a:p>
        </p:txBody>
      </p:sp>
      <p:sp>
        <p:nvSpPr>
          <p:cNvPr id="35" name="テキスト ボックス 15"/>
          <p:cNvSpPr txBox="1"/>
          <p:nvPr/>
        </p:nvSpPr>
        <p:spPr>
          <a:xfrm>
            <a:off x="7811190" y="3485812"/>
            <a:ext cx="748854" cy="461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399" b="1" dirty="0">
                <a:cs typeface="Arial" panose="020B0604020202020204" pitchFamily="34" charset="0"/>
              </a:rPr>
              <a:t>HDV</a:t>
            </a:r>
            <a:endParaRPr kumimoji="1" lang="ja-JP" altLang="en-US" sz="2399" b="1" dirty="0">
              <a:cs typeface="Arial" panose="020B0604020202020204" pitchFamily="34" charset="0"/>
            </a:endParaRPr>
          </a:p>
        </p:txBody>
      </p:sp>
      <p:sp>
        <p:nvSpPr>
          <p:cNvPr id="36" name="テキスト ボックス 21"/>
          <p:cNvSpPr txBox="1"/>
          <p:nvPr/>
        </p:nvSpPr>
        <p:spPr>
          <a:xfrm>
            <a:off x="7873139" y="4476088"/>
            <a:ext cx="772567" cy="3383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599" b="1" dirty="0">
                <a:cs typeface="Arial" panose="020B0604020202020204" pitchFamily="34" charset="0"/>
              </a:rPr>
              <a:t>2.55 m</a:t>
            </a:r>
            <a:endParaRPr kumimoji="1" lang="ja-JP" altLang="en-US" sz="1599" b="1" dirty="0">
              <a:cs typeface="Arial" panose="020B0604020202020204" pitchFamily="34" charset="0"/>
            </a:endParaRPr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7276168" y="4814466"/>
            <a:ext cx="1836000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>
            <a:off x="7045553" y="1189043"/>
            <a:ext cx="2304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7725529" y="893533"/>
            <a:ext cx="920177" cy="360775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pPr algn="ctr"/>
            <a:r>
              <a:rPr lang="de-DE" sz="1400" b="1" dirty="0" smtClean="0"/>
              <a:t>3.20m</a:t>
            </a:r>
            <a:endParaRPr lang="en-GB" sz="1400" b="1" dirty="0" err="1"/>
          </a:p>
        </p:txBody>
      </p:sp>
      <p:sp>
        <p:nvSpPr>
          <p:cNvPr id="41" name="Textfeld 40"/>
          <p:cNvSpPr txBox="1"/>
          <p:nvPr/>
        </p:nvSpPr>
        <p:spPr>
          <a:xfrm>
            <a:off x="9565033" y="1873756"/>
            <a:ext cx="619211" cy="637774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r>
              <a:rPr lang="de-DE" sz="3200" b="1" dirty="0" smtClean="0">
                <a:solidFill>
                  <a:srgbClr val="FF0000"/>
                </a:solidFill>
              </a:rPr>
              <a:t>?</a:t>
            </a:r>
            <a:endParaRPr lang="en-GB" sz="3200" b="1" dirty="0" err="1">
              <a:solidFill>
                <a:srgbClr val="FF0000"/>
              </a:solidFill>
            </a:endParaRPr>
          </a:p>
        </p:txBody>
      </p:sp>
      <p:cxnSp>
        <p:nvCxnSpPr>
          <p:cNvPr id="42" name="Gerade Verbindung mit Pfeil 41"/>
          <p:cNvCxnSpPr/>
          <p:nvPr/>
        </p:nvCxnSpPr>
        <p:spPr>
          <a:xfrm flipH="1">
            <a:off x="9359616" y="2413278"/>
            <a:ext cx="288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>
            <a:off x="8910982" y="2413278"/>
            <a:ext cx="324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347889" y="46207"/>
            <a:ext cx="837764" cy="83776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49" name="Straight Connector 50"/>
          <p:cNvCxnSpPr/>
          <p:nvPr/>
        </p:nvCxnSpPr>
        <p:spPr>
          <a:xfrm>
            <a:off x="10817941" y="838755"/>
            <a:ext cx="1367713" cy="1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uppieren 14"/>
          <p:cNvGrpSpPr/>
          <p:nvPr/>
        </p:nvGrpSpPr>
        <p:grpSpPr>
          <a:xfrm>
            <a:off x="550588" y="2460480"/>
            <a:ext cx="5788264" cy="3165376"/>
            <a:chOff x="396319" y="1099484"/>
            <a:chExt cx="6710967" cy="3694110"/>
          </a:xfrm>
        </p:grpSpPr>
        <p:pic>
          <p:nvPicPr>
            <p:cNvPr id="50" name="Grafik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6319" y="1099484"/>
              <a:ext cx="6710967" cy="3694110"/>
            </a:xfrm>
            <a:prstGeom prst="rect">
              <a:avLst/>
            </a:prstGeom>
          </p:spPr>
        </p:pic>
        <p:cxnSp>
          <p:nvCxnSpPr>
            <p:cNvPr id="51" name="Gerade Verbindung mit Pfeil 7"/>
            <p:cNvCxnSpPr/>
            <p:nvPr/>
          </p:nvCxnSpPr>
          <p:spPr>
            <a:xfrm flipV="1">
              <a:off x="3722911" y="3846672"/>
              <a:ext cx="2232248" cy="18786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feld 9"/>
            <p:cNvSpPr txBox="1"/>
            <p:nvPr/>
          </p:nvSpPr>
          <p:spPr>
            <a:xfrm>
              <a:off x="4010944" y="3573810"/>
              <a:ext cx="936105" cy="507239"/>
            </a:xfrm>
            <a:prstGeom prst="rect">
              <a:avLst/>
            </a:prstGeom>
            <a:noFill/>
          </p:spPr>
          <p:txBody>
            <a:bodyPr wrap="square" lIns="71963" tIns="71963" rIns="71963" bIns="71963" rtlCol="0">
              <a:spAutoFit/>
            </a:bodyPr>
            <a:lstStyle/>
            <a:p>
              <a:r>
                <a:rPr lang="de-DE" sz="1599" dirty="0"/>
                <a:t>3.20 m</a:t>
              </a:r>
              <a:endParaRPr lang="en-GB" sz="1599" dirty="0" err="1"/>
            </a:p>
          </p:txBody>
        </p:sp>
        <p:cxnSp>
          <p:nvCxnSpPr>
            <p:cNvPr id="58" name="Gerade Verbindung mit Pfeil 10"/>
            <p:cNvCxnSpPr/>
            <p:nvPr/>
          </p:nvCxnSpPr>
          <p:spPr>
            <a:xfrm>
              <a:off x="1346647" y="4026993"/>
              <a:ext cx="23762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feld 11"/>
            <p:cNvSpPr txBox="1"/>
            <p:nvPr/>
          </p:nvSpPr>
          <p:spPr>
            <a:xfrm>
              <a:off x="1994719" y="3584376"/>
              <a:ext cx="936105" cy="507239"/>
            </a:xfrm>
            <a:prstGeom prst="rect">
              <a:avLst/>
            </a:prstGeom>
            <a:noFill/>
          </p:spPr>
          <p:txBody>
            <a:bodyPr wrap="square" lIns="71963" tIns="71963" rIns="71963" bIns="71963" rtlCol="0">
              <a:spAutoFit/>
            </a:bodyPr>
            <a:lstStyle/>
            <a:p>
              <a:r>
                <a:rPr lang="de-DE" sz="1599" dirty="0"/>
                <a:t>3.00 m</a:t>
              </a:r>
              <a:endParaRPr lang="en-GB" sz="1599" dirty="0" err="1"/>
            </a:p>
          </p:txBody>
        </p:sp>
      </p:grpSp>
      <p:sp>
        <p:nvSpPr>
          <p:cNvPr id="60" name="Textfeld 15"/>
          <p:cNvSpPr txBox="1"/>
          <p:nvPr/>
        </p:nvSpPr>
        <p:spPr>
          <a:xfrm>
            <a:off x="550589" y="1453938"/>
            <a:ext cx="5788264" cy="699329"/>
          </a:xfrm>
          <a:prstGeom prst="rect">
            <a:avLst/>
          </a:prstGeom>
          <a:solidFill>
            <a:srgbClr val="FFFF00"/>
          </a:solidFill>
        </p:spPr>
        <p:txBody>
          <a:bodyPr wrap="square" lIns="71963" tIns="71963" rIns="71963" bIns="71963" rtlCol="0">
            <a:spAutoFit/>
          </a:bodyPr>
          <a:lstStyle/>
          <a:p>
            <a:r>
              <a:rPr lang="de-DE" b="1" dirty="0"/>
              <a:t>In </a:t>
            </a:r>
            <a:r>
              <a:rPr lang="de-DE" b="1" dirty="0" smtClean="0"/>
              <a:t>general, </a:t>
            </a:r>
            <a:r>
              <a:rPr lang="de-DE" b="1" dirty="0"/>
              <a:t>it should be avoided to brake on pedestrian on the </a:t>
            </a:r>
            <a:r>
              <a:rPr lang="de-DE" b="1" dirty="0" smtClean="0"/>
              <a:t>sidewalk (to limit the risks of false positive).</a:t>
            </a:r>
            <a:endParaRPr lang="en-GB" b="1" dirty="0" err="1"/>
          </a:p>
        </p:txBody>
      </p:sp>
      <p:cxnSp>
        <p:nvCxnSpPr>
          <p:cNvPr id="46" name="直線コネクタ 11"/>
          <p:cNvCxnSpPr/>
          <p:nvPr/>
        </p:nvCxnSpPr>
        <p:spPr>
          <a:xfrm flipH="1" flipV="1">
            <a:off x="9112168" y="1837268"/>
            <a:ext cx="0" cy="10399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21"/>
          <p:cNvSpPr txBox="1"/>
          <p:nvPr/>
        </p:nvSpPr>
        <p:spPr>
          <a:xfrm>
            <a:off x="7420267" y="6170749"/>
            <a:ext cx="758541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599" b="1" dirty="0" smtClean="0">
                <a:cs typeface="Arial" panose="020B0604020202020204" pitchFamily="34" charset="0"/>
              </a:rPr>
              <a:t>2.85 </a:t>
            </a:r>
            <a:r>
              <a:rPr kumimoji="1" lang="en-US" altLang="ja-JP" sz="1599" b="1" dirty="0">
                <a:cs typeface="Arial" panose="020B0604020202020204" pitchFamily="34" charset="0"/>
              </a:rPr>
              <a:t>m</a:t>
            </a:r>
            <a:endParaRPr kumimoji="1" lang="ja-JP" altLang="en-US" sz="1599" b="1" dirty="0">
              <a:cs typeface="Arial" panose="020B0604020202020204" pitchFamily="34" charset="0"/>
            </a:endParaRPr>
          </a:p>
        </p:txBody>
      </p:sp>
      <p:cxnSp>
        <p:nvCxnSpPr>
          <p:cNvPr id="53" name="Gerade Verbindung mit Pfeil 37"/>
          <p:cNvCxnSpPr/>
          <p:nvPr/>
        </p:nvCxnSpPr>
        <p:spPr>
          <a:xfrm>
            <a:off x="7184249" y="6493116"/>
            <a:ext cx="2052000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16"/>
          <p:cNvCxnSpPr/>
          <p:nvPr/>
        </p:nvCxnSpPr>
        <p:spPr>
          <a:xfrm flipV="1">
            <a:off x="7170629" y="6025741"/>
            <a:ext cx="0" cy="699522"/>
          </a:xfrm>
          <a:prstGeom prst="line">
            <a:avLst/>
          </a:prstGeom>
          <a:ln w="1905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16"/>
          <p:cNvCxnSpPr/>
          <p:nvPr/>
        </p:nvCxnSpPr>
        <p:spPr>
          <a:xfrm flipV="1">
            <a:off x="9217130" y="6025741"/>
            <a:ext cx="0" cy="699522"/>
          </a:xfrm>
          <a:prstGeom prst="line">
            <a:avLst/>
          </a:prstGeom>
          <a:ln w="1905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45"/>
          <p:cNvSpPr txBox="1"/>
          <p:nvPr/>
        </p:nvSpPr>
        <p:spPr>
          <a:xfrm>
            <a:off x="10561837" y="5062860"/>
            <a:ext cx="1485477" cy="1684214"/>
          </a:xfrm>
          <a:prstGeom prst="rect">
            <a:avLst/>
          </a:prstGeom>
          <a:solidFill>
            <a:srgbClr val="FFFF00"/>
          </a:solidFill>
        </p:spPr>
        <p:txBody>
          <a:bodyPr wrap="square" lIns="71963" tIns="71963" rIns="71963" bIns="71963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pPr algn="ctr"/>
            <a:r>
              <a:rPr lang="de-DE" sz="2000" dirty="0" smtClean="0"/>
              <a:t>HDVs safety zone should not be more than 10 or 20 cm</a:t>
            </a:r>
            <a:endParaRPr lang="en-GB" sz="2000" dirty="0" err="1"/>
          </a:p>
        </p:txBody>
      </p:sp>
      <p:sp>
        <p:nvSpPr>
          <p:cNvPr id="61" name="テキスト ボックス 4"/>
          <p:cNvSpPr txBox="1"/>
          <p:nvPr/>
        </p:nvSpPr>
        <p:spPr>
          <a:xfrm>
            <a:off x="10589711" y="1100274"/>
            <a:ext cx="1258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Safety zone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cxnSp>
        <p:nvCxnSpPr>
          <p:cNvPr id="62" name="直線矢印コネクタ 2"/>
          <p:cNvCxnSpPr/>
          <p:nvPr/>
        </p:nvCxnSpPr>
        <p:spPr>
          <a:xfrm flipH="1">
            <a:off x="9306629" y="1364123"/>
            <a:ext cx="1337168" cy="468993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183775" y="6253060"/>
            <a:ext cx="2506405" cy="523220"/>
          </a:xfrm>
          <a:prstGeom prst="rect">
            <a:avLst/>
          </a:prstGeom>
          <a:ln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00B0F0"/>
                </a:solidFill>
              </a:rPr>
              <a:t>Small drifts </a:t>
            </a:r>
            <a:r>
              <a:rPr lang="de-DE" sz="1400" i="1" dirty="0" smtClean="0">
                <a:solidFill>
                  <a:srgbClr val="00B0F0"/>
                </a:solidFill>
              </a:rPr>
              <a:t>of +/- 15cm to maintain the vehicle in the path</a:t>
            </a:r>
            <a:endParaRPr lang="en-GB" sz="1400" i="1" dirty="0">
              <a:solidFill>
                <a:srgbClr val="00B0F0"/>
              </a:solidFill>
            </a:endParaRPr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6690180" y="5939614"/>
            <a:ext cx="477243" cy="575056"/>
          </a:xfrm>
          <a:prstGeom prst="straightConnector1">
            <a:avLst/>
          </a:prstGeom>
          <a:ln w="19050">
            <a:solidFill>
              <a:srgbClr val="00B0F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7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2416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Safety zone for </a:t>
            </a:r>
            <a:r>
              <a:rPr lang="en-US" sz="3600" dirty="0" smtClean="0"/>
              <a:t>HDVs </a:t>
            </a:r>
            <a:r>
              <a:rPr lang="de-DE" sz="3600" dirty="0" smtClean="0"/>
              <a:t>in </a:t>
            </a:r>
            <a:r>
              <a:rPr lang="de-DE" sz="3600" dirty="0"/>
              <a:t>„real life“ conditions</a:t>
            </a:r>
            <a:endParaRPr lang="en-US" sz="3600" dirty="0"/>
          </a:p>
        </p:txBody>
      </p:sp>
      <p:pic>
        <p:nvPicPr>
          <p:cNvPr id="4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347889" y="46207"/>
            <a:ext cx="837764" cy="83776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49" name="Straight Connector 50"/>
          <p:cNvCxnSpPr/>
          <p:nvPr/>
        </p:nvCxnSpPr>
        <p:spPr>
          <a:xfrm>
            <a:off x="10817941" y="838755"/>
            <a:ext cx="1367713" cy="1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15"/>
          <p:cNvSpPr txBox="1"/>
          <p:nvPr/>
        </p:nvSpPr>
        <p:spPr>
          <a:xfrm>
            <a:off x="6763656" y="3668289"/>
            <a:ext cx="5003115" cy="2915321"/>
          </a:xfrm>
          <a:prstGeom prst="rect">
            <a:avLst/>
          </a:prstGeom>
          <a:solidFill>
            <a:srgbClr val="FFFF00"/>
          </a:solidFill>
        </p:spPr>
        <p:txBody>
          <a:bodyPr wrap="square" lIns="71963" tIns="71963" rIns="71963" bIns="71963" rtlCol="0">
            <a:spAutoFit/>
          </a:bodyPr>
          <a:lstStyle/>
          <a:p>
            <a:r>
              <a:rPr lang="de-DE" sz="2000" b="1" dirty="0" smtClean="0"/>
              <a:t>Conclusions:</a:t>
            </a:r>
          </a:p>
          <a:p>
            <a:endParaRPr lang="de-DE" sz="2000" b="1" dirty="0" smtClean="0"/>
          </a:p>
          <a:p>
            <a:r>
              <a:rPr lang="de-DE" sz="2000" b="1" dirty="0" smtClean="0"/>
              <a:t>HCVs are driving closer to the side of the road compared to passenger cars.</a:t>
            </a:r>
          </a:p>
          <a:p>
            <a:endParaRPr lang="de-DE" sz="2000" b="1" dirty="0"/>
          </a:p>
          <a:p>
            <a:r>
              <a:rPr lang="de-DE" sz="2000" b="1" dirty="0" smtClean="0"/>
              <a:t>This creates a higher risk of getting false positive, which is a challenge HDV industry cannot take, given our low experience on V2P collisions.</a:t>
            </a:r>
          </a:p>
        </p:txBody>
      </p:sp>
      <p:grpSp>
        <p:nvGrpSpPr>
          <p:cNvPr id="19" name="Gruppieren 14"/>
          <p:cNvGrpSpPr/>
          <p:nvPr/>
        </p:nvGrpSpPr>
        <p:grpSpPr>
          <a:xfrm>
            <a:off x="550588" y="2460480"/>
            <a:ext cx="5788264" cy="3165376"/>
            <a:chOff x="396319" y="1099484"/>
            <a:chExt cx="6710967" cy="3694110"/>
          </a:xfrm>
        </p:grpSpPr>
        <p:pic>
          <p:nvPicPr>
            <p:cNvPr id="20" name="Grafik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6319" y="1099484"/>
              <a:ext cx="6710967" cy="3694110"/>
            </a:xfrm>
            <a:prstGeom prst="rect">
              <a:avLst/>
            </a:prstGeom>
          </p:spPr>
        </p:pic>
        <p:cxnSp>
          <p:nvCxnSpPr>
            <p:cNvPr id="21" name="Gerade Verbindung mit Pfeil 7"/>
            <p:cNvCxnSpPr/>
            <p:nvPr/>
          </p:nvCxnSpPr>
          <p:spPr>
            <a:xfrm flipV="1">
              <a:off x="3722911" y="3846672"/>
              <a:ext cx="2232248" cy="18786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9"/>
            <p:cNvSpPr txBox="1"/>
            <p:nvPr/>
          </p:nvSpPr>
          <p:spPr>
            <a:xfrm>
              <a:off x="4010944" y="3573810"/>
              <a:ext cx="936105" cy="507239"/>
            </a:xfrm>
            <a:prstGeom prst="rect">
              <a:avLst/>
            </a:prstGeom>
            <a:noFill/>
          </p:spPr>
          <p:txBody>
            <a:bodyPr wrap="square" lIns="71963" tIns="71963" rIns="71963" bIns="71963" rtlCol="0">
              <a:spAutoFit/>
            </a:bodyPr>
            <a:lstStyle/>
            <a:p>
              <a:r>
                <a:rPr lang="de-DE" sz="1599" dirty="0"/>
                <a:t>3.20 m</a:t>
              </a:r>
              <a:endParaRPr lang="en-GB" sz="1599" dirty="0" err="1"/>
            </a:p>
          </p:txBody>
        </p:sp>
        <p:cxnSp>
          <p:nvCxnSpPr>
            <p:cNvPr id="23" name="Gerade Verbindung mit Pfeil 10"/>
            <p:cNvCxnSpPr/>
            <p:nvPr/>
          </p:nvCxnSpPr>
          <p:spPr>
            <a:xfrm>
              <a:off x="1346647" y="4026993"/>
              <a:ext cx="23762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11"/>
            <p:cNvSpPr txBox="1"/>
            <p:nvPr/>
          </p:nvSpPr>
          <p:spPr>
            <a:xfrm>
              <a:off x="1994719" y="3584376"/>
              <a:ext cx="936105" cy="507239"/>
            </a:xfrm>
            <a:prstGeom prst="rect">
              <a:avLst/>
            </a:prstGeom>
            <a:noFill/>
          </p:spPr>
          <p:txBody>
            <a:bodyPr wrap="square" lIns="71963" tIns="71963" rIns="71963" bIns="71963" rtlCol="0">
              <a:spAutoFit/>
            </a:bodyPr>
            <a:lstStyle/>
            <a:p>
              <a:r>
                <a:rPr lang="de-DE" sz="1599" dirty="0"/>
                <a:t>3.00 m</a:t>
              </a:r>
              <a:endParaRPr lang="en-GB" sz="1599" dirty="0" err="1"/>
            </a:p>
          </p:txBody>
        </p:sp>
      </p:grpSp>
      <p:sp>
        <p:nvSpPr>
          <p:cNvPr id="25" name="Textfeld 15"/>
          <p:cNvSpPr txBox="1"/>
          <p:nvPr/>
        </p:nvSpPr>
        <p:spPr>
          <a:xfrm>
            <a:off x="550589" y="1453938"/>
            <a:ext cx="5788264" cy="699329"/>
          </a:xfrm>
          <a:prstGeom prst="rect">
            <a:avLst/>
          </a:prstGeom>
          <a:solidFill>
            <a:srgbClr val="FFFF00"/>
          </a:solidFill>
        </p:spPr>
        <p:txBody>
          <a:bodyPr wrap="square" lIns="71963" tIns="71963" rIns="71963" bIns="71963" rtlCol="0">
            <a:spAutoFit/>
          </a:bodyPr>
          <a:lstStyle/>
          <a:p>
            <a:r>
              <a:rPr lang="de-DE" b="1" dirty="0"/>
              <a:t>In </a:t>
            </a:r>
            <a:r>
              <a:rPr lang="de-DE" b="1" dirty="0" smtClean="0"/>
              <a:t>general, </a:t>
            </a:r>
            <a:r>
              <a:rPr lang="de-DE" b="1" dirty="0"/>
              <a:t>it should be avoided to brake on pedestrian on the </a:t>
            </a:r>
            <a:r>
              <a:rPr lang="de-DE" b="1" dirty="0" smtClean="0"/>
              <a:t>sidewalk (to limit the risks of false positive).</a:t>
            </a:r>
            <a:endParaRPr lang="en-GB" b="1" dirty="0" err="1"/>
          </a:p>
        </p:txBody>
      </p:sp>
    </p:spTree>
    <p:extLst>
      <p:ext uri="{BB962C8B-B14F-4D97-AF65-F5344CB8AC3E}">
        <p14:creationId xmlns:p14="http://schemas.microsoft.com/office/powerpoint/2010/main" val="171126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23749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Deceleration</a:t>
            </a:r>
            <a:endParaRPr lang="en-GB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8200" y="1518834"/>
            <a:ext cx="10515600" cy="497495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2400" dirty="0" smtClean="0"/>
              <a:t>References: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Industry document AEBS-HDV-03-05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Type approval test reports (type 0)</a:t>
            </a:r>
          </a:p>
          <a:p>
            <a:pPr lvl="1">
              <a:spcBef>
                <a:spcPts val="1200"/>
              </a:spcBef>
            </a:pP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sz="2400" dirty="0" smtClean="0"/>
              <a:t>Summary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A solo 4x2 Tractor </a:t>
            </a:r>
            <a:r>
              <a:rPr lang="en-GB" dirty="0"/>
              <a:t>can </a:t>
            </a:r>
            <a:r>
              <a:rPr lang="en-GB" dirty="0" smtClean="0"/>
              <a:t>have a deceleration between 5.75 and 7.5 depending on the architecture of the vehicle (risk of tilting over)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A laden 4x2 </a:t>
            </a:r>
            <a:r>
              <a:rPr lang="en-GB" dirty="0"/>
              <a:t>tractor </a:t>
            </a:r>
            <a:r>
              <a:rPr lang="en-GB" dirty="0" smtClean="0"/>
              <a:t>typically reaches 6.5 m/s², in some cases 7m/s²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Other vehicle variants reaches lower deceleration due to different architecture (leaf suspension, multi-axles, construction vehicles with higher COG and “rough” tyres with drums etc.), typically 5.5m/s² or 6m/s²</a:t>
            </a:r>
          </a:p>
        </p:txBody>
      </p:sp>
    </p:spTree>
    <p:extLst>
      <p:ext uri="{BB962C8B-B14F-4D97-AF65-F5344CB8AC3E}">
        <p14:creationId xmlns:p14="http://schemas.microsoft.com/office/powerpoint/2010/main" val="209085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4160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Proposed approach for </a:t>
            </a:r>
            <a:r>
              <a:rPr lang="en-GB" sz="4000" dirty="0" smtClean="0"/>
              <a:t>HDVs</a:t>
            </a:r>
            <a:endParaRPr lang="en-GB" sz="4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632968"/>
            <a:ext cx="10515600" cy="4876320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2400"/>
              </a:spcBef>
            </a:pPr>
            <a:r>
              <a:rPr lang="en-US" sz="2400" dirty="0"/>
              <a:t>Whereas: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US" dirty="0"/>
              <a:t>HDV Industry has little experience on </a:t>
            </a:r>
            <a:r>
              <a:rPr lang="en-US" dirty="0" smtClean="0"/>
              <a:t>VRU and city-AEB</a:t>
            </a:r>
            <a:r>
              <a:rPr lang="en-US" dirty="0"/>
              <a:t>;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US" dirty="0" smtClean="0"/>
              <a:t>Very few systems are available on the market, e.g. to support IWG discussions with actual measurements (as during the AEBS M1N1 IWG);</a:t>
            </a:r>
            <a:endParaRPr lang="en-US" dirty="0"/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US" dirty="0" smtClean="0"/>
              <a:t>Available systems does not provide a comparable performance with those of the passenger cars available on the market.</a:t>
            </a:r>
            <a:endParaRPr lang="en-US" dirty="0"/>
          </a:p>
          <a:p>
            <a:pPr>
              <a:spcBef>
                <a:spcPts val="2400"/>
              </a:spcBef>
            </a:pPr>
            <a:r>
              <a:rPr lang="en-US" sz="2400" dirty="0" smtClean="0"/>
              <a:t>Industry </a:t>
            </a:r>
            <a:r>
              <a:rPr lang="en-US" sz="2400" dirty="0"/>
              <a:t>proposes to define </a:t>
            </a:r>
            <a:r>
              <a:rPr lang="en-US" sz="2400" dirty="0" smtClean="0"/>
              <a:t>HDVs requirements </a:t>
            </a:r>
            <a:r>
              <a:rPr lang="en-US" sz="2400" b="1" dirty="0"/>
              <a:t>on the base of </a:t>
            </a:r>
            <a:r>
              <a:rPr lang="en-US" sz="2400" b="1" dirty="0" smtClean="0"/>
              <a:t>R152 step 1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spcBef>
                <a:spcPts val="2400"/>
              </a:spcBef>
            </a:pPr>
            <a:r>
              <a:rPr lang="en-US" sz="2400" dirty="0" smtClean="0"/>
              <a:t>The values could be reviewed once </a:t>
            </a:r>
            <a:r>
              <a:rPr lang="en-US" sz="2400" dirty="0"/>
              <a:t>practical experience will be available.</a:t>
            </a:r>
            <a:endParaRPr lang="en-GB" sz="2400" dirty="0"/>
          </a:p>
          <a:p>
            <a:pPr>
              <a:spcBef>
                <a:spcPts val="1800"/>
              </a:spcBef>
            </a:pPr>
            <a:endParaRPr lang="en-GB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353800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16409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24162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Proposed approach for </a:t>
            </a:r>
            <a:r>
              <a:rPr lang="en-GB" sz="4000" dirty="0" smtClean="0"/>
              <a:t>HCVs</a:t>
            </a:r>
            <a:endParaRPr lang="en-US" sz="4000" dirty="0"/>
          </a:p>
        </p:txBody>
      </p:sp>
      <p:sp>
        <p:nvSpPr>
          <p:cNvPr id="63" name="Textfeld 62"/>
          <p:cNvSpPr txBox="1"/>
          <p:nvPr/>
        </p:nvSpPr>
        <p:spPr>
          <a:xfrm>
            <a:off x="2232189" y="3955020"/>
            <a:ext cx="3571711" cy="760885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r>
              <a:rPr lang="de-DE" sz="2000" dirty="0" smtClean="0"/>
              <a:t>*/ Brake delay = 0.15s</a:t>
            </a:r>
          </a:p>
          <a:p>
            <a:r>
              <a:rPr lang="de-DE" sz="2000" dirty="0"/>
              <a:t> </a:t>
            </a:r>
            <a:r>
              <a:rPr lang="de-DE" sz="2000" dirty="0" smtClean="0"/>
              <a:t>    (for pneumatic braking only)</a:t>
            </a:r>
          </a:p>
        </p:txBody>
      </p:sp>
      <p:cxnSp>
        <p:nvCxnSpPr>
          <p:cNvPr id="9" name="直線コネクタ 5"/>
          <p:cNvCxnSpPr/>
          <p:nvPr/>
        </p:nvCxnSpPr>
        <p:spPr>
          <a:xfrm>
            <a:off x="1329563" y="1608398"/>
            <a:ext cx="1" cy="4477879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11"/>
          <p:cNvCxnSpPr/>
          <p:nvPr/>
        </p:nvCxnSpPr>
        <p:spPr>
          <a:xfrm flipH="1" flipV="1">
            <a:off x="795662" y="1608398"/>
            <a:ext cx="3640" cy="22667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2"/>
          <p:cNvCxnSpPr/>
          <p:nvPr/>
        </p:nvCxnSpPr>
        <p:spPr>
          <a:xfrm flipH="1" flipV="1">
            <a:off x="1859553" y="1608398"/>
            <a:ext cx="272" cy="22667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6"/>
          <p:cNvCxnSpPr/>
          <p:nvPr/>
        </p:nvCxnSpPr>
        <p:spPr>
          <a:xfrm flipV="1">
            <a:off x="795662" y="5565254"/>
            <a:ext cx="0" cy="69952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8"/>
          <p:cNvCxnSpPr/>
          <p:nvPr/>
        </p:nvCxnSpPr>
        <p:spPr>
          <a:xfrm flipV="1">
            <a:off x="1859553" y="5565254"/>
            <a:ext cx="0" cy="69952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9"/>
          <p:cNvSpPr/>
          <p:nvPr/>
        </p:nvSpPr>
        <p:spPr>
          <a:xfrm>
            <a:off x="787114" y="3979342"/>
            <a:ext cx="1072711" cy="15264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799"/>
          </a:p>
        </p:txBody>
      </p:sp>
      <p:sp>
        <p:nvSpPr>
          <p:cNvPr id="13" name="テキスト ボックス 15"/>
          <p:cNvSpPr txBox="1"/>
          <p:nvPr/>
        </p:nvSpPr>
        <p:spPr>
          <a:xfrm>
            <a:off x="975530" y="4372473"/>
            <a:ext cx="723275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399" b="1" dirty="0" smtClean="0">
                <a:cs typeface="Arial" panose="020B0604020202020204" pitchFamily="34" charset="0"/>
              </a:rPr>
              <a:t>HCV</a:t>
            </a:r>
            <a:endParaRPr kumimoji="1" lang="ja-JP" altLang="en-US" sz="2399" b="1" dirty="0">
              <a:cs typeface="Arial" panose="020B0604020202020204" pitchFamily="34" charset="0"/>
            </a:endParaRPr>
          </a:p>
        </p:txBody>
      </p:sp>
      <p:pic>
        <p:nvPicPr>
          <p:cNvPr id="8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1347889" y="46207"/>
            <a:ext cx="837764" cy="83776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89" name="Straight Connector 50"/>
          <p:cNvCxnSpPr/>
          <p:nvPr/>
        </p:nvCxnSpPr>
        <p:spPr>
          <a:xfrm>
            <a:off x="10817941" y="838755"/>
            <a:ext cx="1367713" cy="1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044830" y="1694890"/>
            <a:ext cx="4721941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smtClean="0"/>
              <a:t>Important notes: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Industry document AEBS-02-04 provides information about HDV technical complexity being higher than PCs, creating volatility </a:t>
            </a:r>
            <a:r>
              <a:rPr lang="en-US" dirty="0"/>
              <a:t>in brake </a:t>
            </a:r>
            <a:r>
              <a:rPr lang="en-US" dirty="0" smtClean="0"/>
              <a:t>and AEB performance </a:t>
            </a:r>
            <a:r>
              <a:rPr lang="en-US" dirty="0" smtClean="0"/>
              <a:t>(e.g. load span between solo and fully laden </a:t>
            </a:r>
            <a:r>
              <a:rPr lang="en-US" dirty="0" smtClean="0"/>
              <a:t>condition, sensor installation).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 smtClean="0"/>
              <a:t>This reality leads to a need for a bigger “design margin”</a:t>
            </a:r>
            <a:r>
              <a:rPr lang="en-US" dirty="0"/>
              <a:t> (compared to PCs)</a:t>
            </a:r>
            <a:r>
              <a:rPr lang="en-US" dirty="0" smtClean="0"/>
              <a:t> to cover a complete HDV range, in order to always ensure the type approval test is passed.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In order to account </a:t>
            </a:r>
            <a:r>
              <a:rPr lang="en-US" dirty="0"/>
              <a:t>for those for “real life” </a:t>
            </a:r>
            <a:r>
              <a:rPr lang="en-US" dirty="0" smtClean="0"/>
              <a:t>parameters, </a:t>
            </a:r>
            <a:r>
              <a:rPr lang="en-US" dirty="0"/>
              <a:t>i</a:t>
            </a:r>
            <a:r>
              <a:rPr lang="en-US" dirty="0" smtClean="0"/>
              <a:t>ndustry would recommend taking a margin of e.g. 10% on the </a:t>
            </a:r>
            <a:r>
              <a:rPr lang="en-US" dirty="0" smtClean="0"/>
              <a:t>calculated peak avoidance values.</a:t>
            </a:r>
            <a:endParaRPr lang="en-US" dirty="0" smtClean="0"/>
          </a:p>
        </p:txBody>
      </p:sp>
      <p:sp>
        <p:nvSpPr>
          <p:cNvPr id="91" name="テキスト ボックス 26"/>
          <p:cNvSpPr txBox="1"/>
          <p:nvPr/>
        </p:nvSpPr>
        <p:spPr>
          <a:xfrm>
            <a:off x="2211772" y="2633545"/>
            <a:ext cx="2997487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cs typeface="Arial" panose="020B0604020202020204" pitchFamily="34" charset="0"/>
              </a:rPr>
              <a:t>TTC=1.275/1.39 – 0.15</a:t>
            </a:r>
            <a:endParaRPr kumimoji="1" lang="en-US" altLang="ja-JP" sz="2400" dirty="0">
              <a:cs typeface="Arial" panose="020B0604020202020204" pitchFamily="34" charset="0"/>
            </a:endParaRPr>
          </a:p>
          <a:p>
            <a:r>
              <a:rPr lang="en-US" altLang="ja-JP" sz="2400" dirty="0">
                <a:cs typeface="Arial" panose="020B0604020202020204" pitchFamily="34" charset="0"/>
              </a:rPr>
              <a:t>       =</a:t>
            </a:r>
            <a:r>
              <a:rPr lang="en-US" altLang="ja-JP" sz="2400" dirty="0" smtClean="0">
                <a:cs typeface="Arial" panose="020B0604020202020204" pitchFamily="34" charset="0"/>
              </a:rPr>
              <a:t>0.92s – 0.15s *</a:t>
            </a:r>
            <a:endParaRPr kumimoji="1" lang="fr-FR" altLang="ja-JP" sz="2400" dirty="0">
              <a:cs typeface="Arial" panose="020B0604020202020204" pitchFamily="34" charset="0"/>
            </a:endParaRPr>
          </a:p>
          <a:p>
            <a:r>
              <a:rPr kumimoji="1" lang="fr-FR" altLang="ja-JP" sz="2400" b="1" dirty="0">
                <a:cs typeface="Arial" panose="020B0604020202020204" pitchFamily="34" charset="0"/>
              </a:rPr>
              <a:t> </a:t>
            </a:r>
            <a:r>
              <a:rPr kumimoji="1" lang="fr-FR" altLang="ja-JP" sz="2400" b="1" dirty="0" smtClean="0">
                <a:cs typeface="Arial" panose="020B0604020202020204" pitchFamily="34" charset="0"/>
              </a:rPr>
              <a:t>      =0.77s </a:t>
            </a:r>
            <a:endParaRPr lang="en-US" altLang="ja-JP" sz="2400" b="1" dirty="0" smtClean="0">
              <a:cs typeface="Arial" panose="020B0604020202020204" pitchFamily="34" charset="0"/>
            </a:endParaRPr>
          </a:p>
        </p:txBody>
      </p:sp>
      <p:cxnSp>
        <p:nvCxnSpPr>
          <p:cNvPr id="104" name="直線矢印コネクタ 20"/>
          <p:cNvCxnSpPr/>
          <p:nvPr/>
        </p:nvCxnSpPr>
        <p:spPr>
          <a:xfrm>
            <a:off x="813002" y="6133312"/>
            <a:ext cx="1046551" cy="0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21"/>
          <p:cNvSpPr txBox="1"/>
          <p:nvPr/>
        </p:nvSpPr>
        <p:spPr>
          <a:xfrm>
            <a:off x="957199" y="5763980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cs typeface="Arial" panose="020B0604020202020204" pitchFamily="34" charset="0"/>
              </a:rPr>
              <a:t>2.55 </a:t>
            </a:r>
            <a:r>
              <a:rPr kumimoji="1" lang="en-US" altLang="ja-JP" b="1" dirty="0">
                <a:cs typeface="Arial" panose="020B0604020202020204" pitchFamily="34" charset="0"/>
              </a:rPr>
              <a:t>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sp>
        <p:nvSpPr>
          <p:cNvPr id="106" name="テキスト ボックス 22"/>
          <p:cNvSpPr txBox="1"/>
          <p:nvPr/>
        </p:nvSpPr>
        <p:spPr>
          <a:xfrm>
            <a:off x="752438" y="6168470"/>
            <a:ext cx="1171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cs typeface="Arial" panose="020B0604020202020204" pitchFamily="34" charset="0"/>
              </a:rPr>
              <a:t>Vehicle </a:t>
            </a:r>
            <a:r>
              <a:rPr kumimoji="1" lang="en-US" altLang="ja-JP" sz="1400" dirty="0" smtClean="0">
                <a:cs typeface="Arial" panose="020B0604020202020204" pitchFamily="34" charset="0"/>
              </a:rPr>
              <a:t>width</a:t>
            </a:r>
            <a:endParaRPr kumimoji="1" lang="ja-JP" altLang="en-US" sz="1400" dirty="0">
              <a:cs typeface="Arial" panose="020B0604020202020204" pitchFamily="34" charset="0"/>
            </a:endParaRPr>
          </a:p>
        </p:txBody>
      </p:sp>
      <p:sp>
        <p:nvSpPr>
          <p:cNvPr id="114" name="テキスト ボックス 24"/>
          <p:cNvSpPr txBox="1"/>
          <p:nvPr/>
        </p:nvSpPr>
        <p:spPr>
          <a:xfrm>
            <a:off x="2117036" y="1694890"/>
            <a:ext cx="1021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5kph</a:t>
            </a:r>
          </a:p>
          <a:p>
            <a:r>
              <a:rPr kumimoji="1" lang="en-US" altLang="ja-JP" b="1" dirty="0">
                <a:cs typeface="Arial" panose="020B0604020202020204" pitchFamily="34" charset="0"/>
              </a:rPr>
              <a:t>1.39 m/s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  <p:pic>
        <p:nvPicPr>
          <p:cNvPr id="115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6562" y="1907873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116" name="Straight Connector 115"/>
          <p:cNvCxnSpPr/>
          <p:nvPr/>
        </p:nvCxnSpPr>
        <p:spPr>
          <a:xfrm>
            <a:off x="1226399" y="2304558"/>
            <a:ext cx="2334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766" y="1912399"/>
            <a:ext cx="412922" cy="41292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118" name="直線矢印コネクタ 14"/>
          <p:cNvCxnSpPr/>
          <p:nvPr/>
        </p:nvCxnSpPr>
        <p:spPr>
          <a:xfrm flipH="1">
            <a:off x="1320745" y="3064045"/>
            <a:ext cx="54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テキスト ボックス 23"/>
          <p:cNvSpPr txBox="1"/>
          <p:nvPr/>
        </p:nvSpPr>
        <p:spPr>
          <a:xfrm>
            <a:off x="1064426" y="2661763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cs typeface="Arial" panose="020B0604020202020204" pitchFamily="34" charset="0"/>
              </a:rPr>
              <a:t>1.275 </a:t>
            </a:r>
            <a:r>
              <a:rPr kumimoji="1" lang="en-US" altLang="ja-JP" b="1" dirty="0">
                <a:cs typeface="Arial" panose="020B0604020202020204" pitchFamily="34" charset="0"/>
              </a:rPr>
              <a:t>m</a:t>
            </a:r>
            <a:endParaRPr kumimoji="1" lang="ja-JP" altLang="en-US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80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166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LCVs and HCVs – Peak avoidance - Calculations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456650"/>
              </p:ext>
            </p:extLst>
          </p:nvPr>
        </p:nvGraphicFramePr>
        <p:xfrm>
          <a:off x="289713" y="1198953"/>
          <a:ext cx="11612573" cy="5425440"/>
        </p:xfrm>
        <a:graphic>
          <a:graphicData uri="http://schemas.openxmlformats.org/drawingml/2006/table">
            <a:tbl>
              <a:tblPr/>
              <a:tblGrid>
                <a:gridCol w="2446909">
                  <a:extLst>
                    <a:ext uri="{9D8B030D-6E8A-4147-A177-3AD203B41FA5}">
                      <a16:colId xmlns:a16="http://schemas.microsoft.com/office/drawing/2014/main" val="1005806068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739132360"/>
                    </a:ext>
                  </a:extLst>
                </a:gridCol>
                <a:gridCol w="1426464">
                  <a:extLst>
                    <a:ext uri="{9D8B030D-6E8A-4147-A177-3AD203B41FA5}">
                      <a16:colId xmlns:a16="http://schemas.microsoft.com/office/drawing/2014/main" val="4210780006"/>
                    </a:ext>
                  </a:extLst>
                </a:gridCol>
                <a:gridCol w="1543304">
                  <a:extLst>
                    <a:ext uri="{9D8B030D-6E8A-4147-A177-3AD203B41FA5}">
                      <a16:colId xmlns:a16="http://schemas.microsoft.com/office/drawing/2014/main" val="2538877875"/>
                    </a:ext>
                  </a:extLst>
                </a:gridCol>
                <a:gridCol w="1370584">
                  <a:extLst>
                    <a:ext uri="{9D8B030D-6E8A-4147-A177-3AD203B41FA5}">
                      <a16:colId xmlns:a16="http://schemas.microsoft.com/office/drawing/2014/main" val="3659048991"/>
                    </a:ext>
                  </a:extLst>
                </a:gridCol>
                <a:gridCol w="931772">
                  <a:extLst>
                    <a:ext uri="{9D8B030D-6E8A-4147-A177-3AD203B41FA5}">
                      <a16:colId xmlns:a16="http://schemas.microsoft.com/office/drawing/2014/main" val="3903770411"/>
                    </a:ext>
                  </a:extLst>
                </a:gridCol>
                <a:gridCol w="918510">
                  <a:extLst>
                    <a:ext uri="{9D8B030D-6E8A-4147-A177-3AD203B41FA5}">
                      <a16:colId xmlns:a16="http://schemas.microsoft.com/office/drawing/2014/main" val="664955538"/>
                    </a:ext>
                  </a:extLst>
                </a:gridCol>
                <a:gridCol w="847435">
                  <a:extLst>
                    <a:ext uri="{9D8B030D-6E8A-4147-A177-3AD203B41FA5}">
                      <a16:colId xmlns:a16="http://schemas.microsoft.com/office/drawing/2014/main" val="4061744057"/>
                    </a:ext>
                  </a:extLst>
                </a:gridCol>
                <a:gridCol w="847435">
                  <a:extLst>
                    <a:ext uri="{9D8B030D-6E8A-4147-A177-3AD203B41FA5}">
                      <a16:colId xmlns:a16="http://schemas.microsoft.com/office/drawing/2014/main" val="1094111646"/>
                    </a:ext>
                  </a:extLst>
                </a:gridCol>
              </a:tblGrid>
              <a:tr h="310533">
                <a:tc rowSpan="3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M1N1</a:t>
                      </a:r>
                    </a:p>
                    <a:p>
                      <a:pPr algn="ctr"/>
                      <a:r>
                        <a:rPr lang="en-GB" b="0" dirty="0" smtClean="0"/>
                        <a:t>(step 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LCVs (M2 </a:t>
                      </a:r>
                      <a:r>
                        <a:rPr lang="en-GB" b="1" dirty="0" smtClean="0"/>
                        <a:t>and N2&lt;8t)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HCVs (N2&gt;8t M3 N3)</a:t>
                      </a:r>
                      <a:endParaRPr lang="en-GB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29742"/>
                  </a:ext>
                </a:extLst>
              </a:tr>
              <a:tr h="5676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derived </a:t>
                      </a:r>
                      <a:r>
                        <a:rPr lang="en-GB" dirty="0"/>
                        <a:t>from </a:t>
                      </a:r>
                      <a:r>
                        <a:rPr lang="en-GB" dirty="0" smtClean="0"/>
                        <a:t>M1N1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derived from / based on “heavies”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4x2T N3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Multi-axles, </a:t>
                      </a:r>
                      <a:r>
                        <a:rPr lang="en-GB" dirty="0" smtClean="0"/>
                        <a:t>construction…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755896"/>
                  </a:ext>
                </a:extLst>
              </a:tr>
              <a:tr h="5676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Hydraulic braking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Hydraulic braking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Hydraulic braking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Pneumatic braking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Pneumatic braking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Pneumatic braking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5717924"/>
                  </a:ext>
                </a:extLst>
              </a:tr>
              <a:tr h="324345">
                <a:tc>
                  <a:txBody>
                    <a:bodyPr/>
                    <a:lstStyle/>
                    <a:p>
                      <a:r>
                        <a:rPr lang="en-GB" b="1" dirty="0" smtClean="0"/>
                        <a:t>Vehicle width (m)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514504"/>
                  </a:ext>
                </a:extLst>
              </a:tr>
              <a:tr h="324345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TTC (s)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0.72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0.72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0.72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/>
                        <a:t>0.72</a:t>
                      </a:r>
                      <a:endParaRPr lang="en-GB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0.92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0.92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098953"/>
                  </a:ext>
                </a:extLst>
              </a:tr>
              <a:tr h="324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TTC - 0.15s 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0.57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0.77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0.77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1054416"/>
                  </a:ext>
                </a:extLst>
              </a:tr>
              <a:tr h="5676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Decel</a:t>
                      </a:r>
                      <a:r>
                        <a:rPr lang="en-GB" b="1" dirty="0"/>
                        <a:t> (m/s²)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(laden)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5.5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(solo)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(disc)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5.5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(drum)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5019879"/>
                  </a:ext>
                </a:extLst>
              </a:tr>
              <a:tr h="324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T1g (s)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277329"/>
                  </a:ext>
                </a:extLst>
              </a:tr>
              <a:tr h="324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Peak avoidance (</a:t>
                      </a:r>
                      <a:r>
                        <a:rPr lang="en-GB" b="1" dirty="0" smtClean="0"/>
                        <a:t>km/h</a:t>
                      </a:r>
                      <a:r>
                        <a:rPr lang="en-GB" b="1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ym typeface="Wingdings" panose="05000000000000000000" pitchFamily="2" charset="2"/>
                        </a:rPr>
                        <a:t>26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ym typeface="Wingdings" panose="05000000000000000000" pitchFamily="2" charset="2"/>
                        </a:rPr>
                        <a:t>6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none" dirty="0" smtClean="0">
                          <a:sym typeface="Wingdings" panose="05000000000000000000" pitchFamily="2" charset="2"/>
                        </a:rPr>
                        <a:t>12.5</a:t>
                      </a:r>
                      <a:endParaRPr lang="en-GB" b="1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u="none" dirty="0" smtClean="0">
                          <a:solidFill>
                            <a:schemeClr val="tx1"/>
                          </a:solidFill>
                        </a:rPr>
                        <a:t>22.5</a:t>
                      </a:r>
                      <a:endParaRPr lang="en-GB" b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u="none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b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3419029"/>
                  </a:ext>
                </a:extLst>
              </a:tr>
              <a:tr h="1162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R152 as an Alternative (to</a:t>
                      </a: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choice of the vehicle manufacturer)</a:t>
                      </a:r>
                      <a:endParaRPr lang="en-GB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column also applies to M3 with hydraulic braking</a:t>
                      </a:r>
                      <a:endParaRPr lang="en-GB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“Special case” for solo 4x2 tractors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This</a:t>
                      </a:r>
                      <a:r>
                        <a:rPr lang="en-GB" sz="1600" b="0" baseline="0" dirty="0" smtClean="0"/>
                        <a:t> column does not apply to M3 with hydraulic braking</a:t>
                      </a:r>
                      <a:endParaRPr lang="en-GB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978632"/>
                  </a:ext>
                </a:extLst>
              </a:tr>
            </a:tbl>
          </a:graphicData>
        </a:graphic>
      </p:graphicFrame>
      <p:pic>
        <p:nvPicPr>
          <p:cNvPr id="4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53800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5" name="Straight Connector 4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10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130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9600" b="1" dirty="0" smtClean="0"/>
              <a:t>V2B</a:t>
            </a:r>
            <a:endParaRPr lang="en-GB" sz="9600" b="1" dirty="0"/>
          </a:p>
        </p:txBody>
      </p:sp>
      <p:pic>
        <p:nvPicPr>
          <p:cNvPr id="3" name="Grafik 22" descr="Radfahren">
            <a:extLst>
              <a:ext uri="{FF2B5EF4-FFF2-40B4-BE49-F238E27FC236}">
                <a16:creationId xmlns:a16="http://schemas.microsoft.com/office/drawing/2014/main" id="{59D1AAB8-1022-4514-A06E-BC0A4029EA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4" name="Straight Connector 3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68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4162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Proposed approach for </a:t>
            </a:r>
            <a:r>
              <a:rPr lang="en-GB" sz="4000" dirty="0" smtClean="0"/>
              <a:t>HDVs</a:t>
            </a:r>
            <a:endParaRPr lang="en-GB" sz="4000" dirty="0"/>
          </a:p>
        </p:txBody>
      </p:sp>
      <p:sp>
        <p:nvSpPr>
          <p:cNvPr id="9" name="Text Placeholder 8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Industry is not </a:t>
            </a:r>
            <a:r>
              <a:rPr lang="en-US" dirty="0"/>
              <a:t>in a position to make a </a:t>
            </a:r>
            <a:r>
              <a:rPr lang="en-US" dirty="0" smtClean="0"/>
              <a:t>proposal for this session of the IWG, thus suggests focusing the efforts on V2C and V2P for the time being.</a:t>
            </a:r>
          </a:p>
        </p:txBody>
      </p:sp>
      <p:pic>
        <p:nvPicPr>
          <p:cNvPr id="13" name="Grafik 22" descr="Radfahren">
            <a:extLst>
              <a:ext uri="{FF2B5EF4-FFF2-40B4-BE49-F238E27FC236}">
                <a16:creationId xmlns:a16="http://schemas.microsoft.com/office/drawing/2014/main" id="{59D1AAB8-1022-4514-A06E-BC0A4029EA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14" name="Straight Connector 13"/>
          <p:cNvCxnSpPr/>
          <p:nvPr/>
        </p:nvCxnSpPr>
        <p:spPr>
          <a:xfrm>
            <a:off x="10823575" y="838200"/>
            <a:ext cx="1368425" cy="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68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0538" y="15108"/>
            <a:ext cx="2075878" cy="8391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130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9600" b="1" dirty="0" smtClean="0"/>
              <a:t>Summary</a:t>
            </a:r>
            <a:endParaRPr lang="en-GB" sz="9600" b="1" dirty="0"/>
          </a:p>
        </p:txBody>
      </p:sp>
      <p:pic>
        <p:nvPicPr>
          <p:cNvPr id="3" name="Grafik 22" descr="Radfahren">
            <a:extLst>
              <a:ext uri="{FF2B5EF4-FFF2-40B4-BE49-F238E27FC236}">
                <a16:creationId xmlns:a16="http://schemas.microsoft.com/office/drawing/2014/main" id="{59D1AAB8-1022-4514-A06E-BC0A4029EA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6" name="Straight Connector 5"/>
          <p:cNvCxnSpPr/>
          <p:nvPr/>
        </p:nvCxnSpPr>
        <p:spPr>
          <a:xfrm>
            <a:off x="7881938" y="840006"/>
            <a:ext cx="43100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66827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05671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028"/>
            <a:ext cx="10515600" cy="1325563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151875"/>
              </p:ext>
            </p:extLst>
          </p:nvPr>
        </p:nvGraphicFramePr>
        <p:xfrm>
          <a:off x="438912" y="1415382"/>
          <a:ext cx="11314175" cy="4922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2862">
                  <a:extLst>
                    <a:ext uri="{9D8B030D-6E8A-4147-A177-3AD203B41FA5}">
                      <a16:colId xmlns:a16="http://schemas.microsoft.com/office/drawing/2014/main" val="2304959045"/>
                    </a:ext>
                  </a:extLst>
                </a:gridCol>
                <a:gridCol w="1423013">
                  <a:extLst>
                    <a:ext uri="{9D8B030D-6E8A-4147-A177-3AD203B41FA5}">
                      <a16:colId xmlns:a16="http://schemas.microsoft.com/office/drawing/2014/main" val="4173000145"/>
                    </a:ext>
                  </a:extLst>
                </a:gridCol>
                <a:gridCol w="1535270">
                  <a:extLst>
                    <a:ext uri="{9D8B030D-6E8A-4147-A177-3AD203B41FA5}">
                      <a16:colId xmlns:a16="http://schemas.microsoft.com/office/drawing/2014/main" val="2893790978"/>
                    </a:ext>
                  </a:extLst>
                </a:gridCol>
                <a:gridCol w="2365829">
                  <a:extLst>
                    <a:ext uri="{9D8B030D-6E8A-4147-A177-3AD203B41FA5}">
                      <a16:colId xmlns:a16="http://schemas.microsoft.com/office/drawing/2014/main" val="789860809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336624179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995850552"/>
                    </a:ext>
                  </a:extLst>
                </a:gridCol>
                <a:gridCol w="1665658">
                  <a:extLst>
                    <a:ext uri="{9D8B030D-6E8A-4147-A177-3AD203B41FA5}">
                      <a16:colId xmlns:a16="http://schemas.microsoft.com/office/drawing/2014/main" val="2043527214"/>
                    </a:ext>
                  </a:extLst>
                </a:gridCol>
              </a:tblGrid>
              <a:tr h="716484">
                <a:tc gridSpan="3">
                  <a:txBody>
                    <a:bodyPr/>
                    <a:lstStyle/>
                    <a:p>
                      <a:r>
                        <a:rPr lang="en-GB" sz="2000" dirty="0" smtClean="0"/>
                        <a:t>Vehicle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baseline="0" dirty="0" smtClean="0"/>
                        <a:t>category</a:t>
                      </a:r>
                      <a:endParaRPr lang="en-GB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V2C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V2P</a:t>
                      </a:r>
                      <a:endParaRPr lang="en-GB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V2B</a:t>
                      </a:r>
                      <a:endParaRPr lang="en-GB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Comment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9616656"/>
                  </a:ext>
                </a:extLst>
              </a:tr>
              <a:tr h="654181">
                <a:tc rowSpan="3">
                  <a:txBody>
                    <a:bodyPr/>
                    <a:lstStyle/>
                    <a:p>
                      <a:r>
                        <a:rPr lang="en-GB" sz="2000" b="1" dirty="0" smtClean="0"/>
                        <a:t>M2</a:t>
                      </a:r>
                    </a:p>
                    <a:p>
                      <a:r>
                        <a:rPr lang="en-GB" sz="2000" b="1" dirty="0" smtClean="0"/>
                        <a:t>N2 &lt; 8t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derived from </a:t>
                      </a:r>
                      <a:r>
                        <a:rPr lang="en-GB" sz="2000" dirty="0" smtClean="0"/>
                        <a:t>M1N1</a:t>
                      </a:r>
                      <a:endParaRPr lang="en-GB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Hydraulic braking</a:t>
                      </a:r>
                      <a:endParaRPr lang="en-GB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50 km/h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26 km/h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-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R152 as an Alternative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6361173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derived from / based on “heavies”</a:t>
                      </a:r>
                      <a:endParaRPr lang="en-GB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Hydraulic braking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(including M3)</a:t>
                      </a:r>
                      <a:endParaRPr lang="en-GB" sz="20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26.5 km/h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6 km/h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Limit the requirements</a:t>
                      </a:r>
                      <a:r>
                        <a:rPr lang="en-GB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 city use only (10-60km/h)</a:t>
                      </a:r>
                      <a:endParaRPr lang="en-GB" sz="2000" b="0" i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1521536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Pneumatic braking</a:t>
                      </a:r>
                      <a:endParaRPr lang="en-GB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68 km/h </a:t>
                      </a:r>
                      <a:r>
                        <a:rPr lang="en-GB" sz="2000" b="0" dirty="0" smtClean="0"/>
                        <a:t>(highway)</a:t>
                      </a:r>
                    </a:p>
                    <a:p>
                      <a:pPr algn="ctr"/>
                      <a:r>
                        <a:rPr lang="en-GB" sz="2000" b="1" dirty="0" smtClean="0"/>
                        <a:t>40 km/h </a:t>
                      </a:r>
                      <a:r>
                        <a:rPr lang="en-GB" sz="2000" b="0" dirty="0" smtClean="0"/>
                        <a:t>(city)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12.5 km/h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-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i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7839144"/>
                  </a:ext>
                </a:extLst>
              </a:tr>
              <a:tr h="1188720">
                <a:tc gridSpan="3">
                  <a:txBody>
                    <a:bodyPr/>
                    <a:lstStyle/>
                    <a:p>
                      <a:r>
                        <a:rPr lang="en-GB" sz="2000" b="1" dirty="0" smtClean="0"/>
                        <a:t>N2 </a:t>
                      </a:r>
                      <a:r>
                        <a:rPr lang="en-GB" sz="2000" b="1" dirty="0" smtClean="0"/>
                        <a:t>&gt; 8t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M3 </a:t>
                      </a:r>
                      <a:r>
                        <a:rPr lang="en-GB" sz="2000" b="0" dirty="0" smtClean="0"/>
                        <a:t>(except </a:t>
                      </a:r>
                      <a:r>
                        <a:rPr lang="en-GB" sz="2000" b="0" dirty="0" smtClean="0"/>
                        <a:t>hydraulic </a:t>
                      </a:r>
                      <a:r>
                        <a:rPr lang="en-GB" sz="2000" b="0" dirty="0" smtClean="0"/>
                        <a:t>braking)</a:t>
                      </a:r>
                      <a:endParaRPr lang="en-GB" sz="2000" b="0" dirty="0" smtClean="0"/>
                    </a:p>
                    <a:p>
                      <a:r>
                        <a:rPr lang="en-GB" sz="2000" b="1" dirty="0" smtClean="0"/>
                        <a:t>N3</a:t>
                      </a:r>
                      <a:endParaRPr lang="en-GB" sz="2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68 km/h </a:t>
                      </a:r>
                      <a:r>
                        <a:rPr lang="en-GB" sz="2000" b="0" dirty="0" smtClean="0"/>
                        <a:t>(highway)</a:t>
                      </a:r>
                    </a:p>
                    <a:p>
                      <a:pPr algn="ctr"/>
                      <a:r>
                        <a:rPr lang="en-GB" sz="2000" b="1" dirty="0" smtClean="0"/>
                        <a:t>40 km/h </a:t>
                      </a:r>
                      <a:r>
                        <a:rPr lang="en-GB" sz="2000" b="0" dirty="0" smtClean="0"/>
                        <a:t>(city)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 smtClean="0"/>
                    </a:p>
                    <a:p>
                      <a:pPr marL="0" indent="0" algn="ctr">
                        <a:buNone/>
                      </a:pPr>
                      <a:r>
                        <a:rPr lang="en-GB" sz="2000" b="1" dirty="0" smtClean="0"/>
                        <a:t>20 </a:t>
                      </a:r>
                      <a:r>
                        <a:rPr lang="en-GB" sz="2000" b="1" dirty="0" smtClean="0">
                          <a:sym typeface="Wingdings" panose="05000000000000000000" pitchFamily="2" charset="2"/>
                        </a:rPr>
                        <a:t> 22.5</a:t>
                      </a:r>
                      <a:r>
                        <a:rPr lang="en-GB" sz="2000" b="1" dirty="0" smtClean="0"/>
                        <a:t> km/h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-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dirty="0" smtClean="0"/>
                        <a:t>Special case for 4x2 solo tractors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8480833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0538" y="15108"/>
            <a:ext cx="2075878" cy="839187"/>
          </a:xfrm>
          <a:prstGeom prst="rect">
            <a:avLst/>
          </a:prstGeom>
        </p:spPr>
      </p:pic>
      <p:pic>
        <p:nvPicPr>
          <p:cNvPr id="6" name="Grafik 22" descr="Radfahren">
            <a:extLst>
              <a:ext uri="{FF2B5EF4-FFF2-40B4-BE49-F238E27FC236}">
                <a16:creationId xmlns:a16="http://schemas.microsoft.com/office/drawing/2014/main" id="{59D1AAB8-1022-4514-A06E-BC0A4029EA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8" name="Straight Connector 7"/>
          <p:cNvCxnSpPr/>
          <p:nvPr/>
        </p:nvCxnSpPr>
        <p:spPr>
          <a:xfrm>
            <a:off x="7881938" y="840006"/>
            <a:ext cx="43100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24" descr="Gehen">
            <a:extLst>
              <a:ext uri="{FF2B5EF4-FFF2-40B4-BE49-F238E27FC236}">
                <a16:creationId xmlns:a16="http://schemas.microsoft.com/office/drawing/2014/main" id="{5853D5B4-B65C-41FC-B566-EB211830EE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6827" y="45239"/>
            <a:ext cx="838200" cy="838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60723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23749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Time to 1g</a:t>
            </a:r>
            <a:endParaRPr lang="en-GB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2400" dirty="0" smtClean="0"/>
              <a:t>AEBS M1N1 IWG took as an assumption that the time-to-1g (T1g) was applicable immediately once the brake demand </a:t>
            </a:r>
            <a:r>
              <a:rPr lang="en-GB" sz="2400" dirty="0" smtClean="0"/>
              <a:t>starts</a:t>
            </a:r>
            <a:endParaRPr lang="en-GB" sz="2400" dirty="0" smtClean="0"/>
          </a:p>
          <a:p>
            <a:pPr>
              <a:spcBef>
                <a:spcPts val="1200"/>
              </a:spcBef>
            </a:pPr>
            <a:r>
              <a:rPr lang="en-GB" sz="2400" dirty="0" smtClean="0"/>
              <a:t>This assumption is not realistic for HCVs with pneumatic braking:</a:t>
            </a:r>
          </a:p>
          <a:p>
            <a:pPr marL="268288" indent="0">
              <a:spcBef>
                <a:spcPts val="1200"/>
              </a:spcBef>
              <a:buNone/>
            </a:pPr>
            <a:r>
              <a:rPr lang="en-GB" sz="2400" dirty="0" smtClean="0"/>
              <a:t>Due to the long pneumatic response time (0.6s maximum) and to threshold pressure values (typically 0.3 to 0.5 bar), an absolute brake delay time of </a:t>
            </a:r>
            <a:r>
              <a:rPr lang="en-GB" sz="2400" b="1" i="1" dirty="0" smtClean="0"/>
              <a:t>around 150ms </a:t>
            </a:r>
            <a:r>
              <a:rPr lang="en-GB" sz="2400" dirty="0" smtClean="0"/>
              <a:t>should be taken into account between the brake demand and the actual deceleration built-up.</a:t>
            </a:r>
          </a:p>
          <a:p>
            <a:pPr marL="268288" indent="0">
              <a:spcBef>
                <a:spcPts val="1200"/>
              </a:spcBef>
              <a:buNone/>
            </a:pPr>
            <a:r>
              <a:rPr lang="en-GB" sz="2400" dirty="0" smtClean="0"/>
              <a:t>See data on next slides.</a:t>
            </a:r>
          </a:p>
        </p:txBody>
      </p:sp>
    </p:spTree>
    <p:extLst>
      <p:ext uri="{BB962C8B-B14F-4D97-AF65-F5344CB8AC3E}">
        <p14:creationId xmlns:p14="http://schemas.microsoft.com/office/powerpoint/2010/main" val="86332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23749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Time to 1g - brake </a:t>
            </a:r>
            <a:r>
              <a:rPr lang="en-GB" sz="4000" dirty="0"/>
              <a:t>delay (pneumatic </a:t>
            </a:r>
            <a:r>
              <a:rPr lang="en-GB" sz="4000" dirty="0" smtClean="0"/>
              <a:t>braking)</a:t>
            </a:r>
            <a:endParaRPr lang="en-GB" sz="4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67" y="1349312"/>
            <a:ext cx="8655844" cy="4583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95185" y="3990277"/>
            <a:ext cx="96949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Asymptotic</a:t>
            </a:r>
          </a:p>
          <a:p>
            <a:r>
              <a:rPr lang="en-GB" sz="1200" b="1" dirty="0"/>
              <a:t>value </a:t>
            </a:r>
            <a:r>
              <a:rPr lang="en-GB" sz="1400" b="1" dirty="0"/>
              <a:t>100%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32662" y="4453465"/>
            <a:ext cx="273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Trailer control line	8.11 bar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36118" y="4761242"/>
            <a:ext cx="2642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</a:rPr>
              <a:t>Tractor </a:t>
            </a:r>
            <a:r>
              <a:rPr lang="en-GB" sz="1400" b="1" dirty="0" smtClean="0">
                <a:solidFill>
                  <a:srgbClr val="0070C0"/>
                </a:solidFill>
              </a:rPr>
              <a:t>Front axle	8.95 bar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40881" y="5074669"/>
            <a:ext cx="2642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Tractor </a:t>
            </a:r>
            <a:r>
              <a:rPr lang="en-GB" sz="1400" b="1" dirty="0" smtClean="0">
                <a:solidFill>
                  <a:srgbClr val="00B050"/>
                </a:solidFill>
              </a:rPr>
              <a:t>Rear axle	9.18 bar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0175" y="2055395"/>
            <a:ext cx="1994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Brake pedal actuation</a:t>
            </a:r>
            <a:endParaRPr lang="en-GB" sz="1600" dirty="0"/>
          </a:p>
        </p:txBody>
      </p:sp>
      <p:sp>
        <p:nvSpPr>
          <p:cNvPr id="36" name="Rectangle 35"/>
          <p:cNvSpPr/>
          <p:nvPr/>
        </p:nvSpPr>
        <p:spPr>
          <a:xfrm>
            <a:off x="9409025" y="1839738"/>
            <a:ext cx="2700237" cy="470898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2000" b="1" dirty="0" smtClean="0"/>
              <a:t>These values (</a:t>
            </a:r>
            <a:r>
              <a:rPr lang="en-GB" sz="2000" b="1" dirty="0" smtClean="0"/>
              <a:t>160ms </a:t>
            </a:r>
            <a:r>
              <a:rPr lang="en-GB" sz="2000" b="1" dirty="0" smtClean="0"/>
              <a:t>and 190ms) are only accounting for the delay between brake pedal actuation and pressure built-up to counter the threshold pressure of the brakes.</a:t>
            </a:r>
          </a:p>
          <a:p>
            <a:endParaRPr lang="en-GB" sz="2000" b="1" dirty="0"/>
          </a:p>
          <a:p>
            <a:r>
              <a:rPr lang="en-GB" sz="2000" b="1" dirty="0" smtClean="0"/>
              <a:t>The same delay should be observable in case of an automatically commanded braking demand (as generated by AEBS).</a:t>
            </a:r>
            <a:endParaRPr lang="en-GB" sz="2000" b="1" dirty="0" smtClean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965429" y="5196736"/>
            <a:ext cx="0" cy="140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02500" y="5179894"/>
            <a:ext cx="0" cy="104400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475525" y="5191007"/>
            <a:ext cx="0" cy="1404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970192" y="6054759"/>
            <a:ext cx="432308" cy="4762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970192" y="6491667"/>
            <a:ext cx="505333" cy="7144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015832" y="5845985"/>
            <a:ext cx="8851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160ms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07226" y="6277970"/>
            <a:ext cx="8851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rgbClr val="0070C0"/>
                </a:solidFill>
              </a:defRPr>
            </a:lvl1pPr>
          </a:lstStyle>
          <a:p>
            <a:r>
              <a:rPr lang="en-GB" sz="2000" dirty="0">
                <a:solidFill>
                  <a:srgbClr val="00B050"/>
                </a:solidFill>
              </a:rPr>
              <a:t>190ms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511567" y="5258005"/>
            <a:ext cx="326278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84211" y="957494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4x2 T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84980" y="4611674"/>
            <a:ext cx="2077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0.4b</a:t>
            </a:r>
            <a:r>
              <a:rPr lang="en-GB" dirty="0" smtClean="0">
                <a:solidFill>
                  <a:srgbClr val="FF0000"/>
                </a:solidFill>
              </a:rPr>
              <a:t> (typical threshold pressure)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2289" y="24162"/>
            <a:ext cx="11245418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Time </a:t>
            </a:r>
            <a:r>
              <a:rPr lang="en-GB" sz="4000" dirty="0"/>
              <a:t>to </a:t>
            </a:r>
            <a:r>
              <a:rPr lang="en-GB" sz="4000" dirty="0" smtClean="0"/>
              <a:t>1g - industry </a:t>
            </a:r>
            <a:r>
              <a:rPr lang="en-GB" sz="4000" dirty="0" smtClean="0"/>
              <a:t>proposal for pneumatic braking</a:t>
            </a:r>
            <a:endParaRPr lang="en-US" sz="4000" dirty="0"/>
          </a:p>
        </p:txBody>
      </p:sp>
      <p:cxnSp>
        <p:nvCxnSpPr>
          <p:cNvPr id="8" name="Gerader Verbinder 7"/>
          <p:cNvCxnSpPr/>
          <p:nvPr/>
        </p:nvCxnSpPr>
        <p:spPr>
          <a:xfrm>
            <a:off x="1981377" y="2223459"/>
            <a:ext cx="0" cy="3166703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 flipH="1">
            <a:off x="1981377" y="5390162"/>
            <a:ext cx="3958378" cy="0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/>
          <p:cNvCxnSpPr/>
          <p:nvPr/>
        </p:nvCxnSpPr>
        <p:spPr>
          <a:xfrm flipV="1">
            <a:off x="2341229" y="3303017"/>
            <a:ext cx="1511381" cy="208714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075840" y="1873797"/>
            <a:ext cx="821756" cy="658024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r>
              <a:rPr lang="en-US" sz="1999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999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vehicle</a:t>
            </a:r>
            <a:r>
              <a:rPr lang="en-US" sz="1999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r>
              <a:rPr lang="en-US" sz="1999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in m/s²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835589" y="5274766"/>
            <a:ext cx="821756" cy="350408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r>
              <a:rPr lang="en-US" sz="1999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3852610" y="3303017"/>
            <a:ext cx="280685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1852476" y="3303017"/>
            <a:ext cx="20087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1075840" y="3076543"/>
            <a:ext cx="925974" cy="452947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r>
              <a:rPr lang="en-US" sz="1999" dirty="0">
                <a:latin typeface="Calibri" panose="020F0502020204030204" pitchFamily="34" charset="0"/>
                <a:cs typeface="Calibri" panose="020F0502020204030204" pitchFamily="34" charset="0"/>
              </a:rPr>
              <a:t>MFDD</a:t>
            </a:r>
          </a:p>
        </p:txBody>
      </p:sp>
      <p:cxnSp>
        <p:nvCxnSpPr>
          <p:cNvPr id="23" name="Gerader Verbinder 22"/>
          <p:cNvCxnSpPr/>
          <p:nvPr/>
        </p:nvCxnSpPr>
        <p:spPr>
          <a:xfrm>
            <a:off x="2341230" y="5274766"/>
            <a:ext cx="0" cy="25933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2125318" y="5625175"/>
            <a:ext cx="431823" cy="452947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r>
              <a:rPr lang="en-US" sz="1999" dirty="0">
                <a:latin typeface="Calibri" panose="020F0502020204030204" pitchFamily="34" charset="0"/>
                <a:cs typeface="Calibri" panose="020F0502020204030204" pitchFamily="34" charset="0"/>
              </a:rPr>
              <a:t>t0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7825141" y="1863010"/>
            <a:ext cx="3676656" cy="1530326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pPr marL="449263" indent="-449263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t0:	pedestrian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enters corridor and brake intervention requested by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AEBS</a:t>
            </a:r>
          </a:p>
          <a:p>
            <a:pPr marL="449263" indent="-449263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t1:	vehicle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starts to decelerate in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real</a:t>
            </a:r>
          </a:p>
        </p:txBody>
      </p:sp>
      <p:cxnSp>
        <p:nvCxnSpPr>
          <p:cNvPr id="26" name="Gerader Verbinder 25"/>
          <p:cNvCxnSpPr/>
          <p:nvPr/>
        </p:nvCxnSpPr>
        <p:spPr>
          <a:xfrm flipV="1">
            <a:off x="2809038" y="3303016"/>
            <a:ext cx="1511381" cy="20871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4320419" y="3303016"/>
            <a:ext cx="280685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>
            <a:off x="2341230" y="5390162"/>
            <a:ext cx="4677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>
            <a:off x="2809038" y="5274766"/>
            <a:ext cx="0" cy="25933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2665097" y="5648002"/>
            <a:ext cx="431823" cy="452947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r>
              <a:rPr lang="en-US" sz="1999" dirty="0">
                <a:latin typeface="Calibri" panose="020F0502020204030204" pitchFamily="34" charset="0"/>
                <a:cs typeface="Calibri" panose="020F0502020204030204" pitchFamily="34" charset="0"/>
              </a:rPr>
              <a:t>t1</a:t>
            </a:r>
          </a:p>
        </p:txBody>
      </p:sp>
      <p:cxnSp>
        <p:nvCxnSpPr>
          <p:cNvPr id="34" name="Gerade Verbindung mit Pfeil 33"/>
          <p:cNvCxnSpPr/>
          <p:nvPr/>
        </p:nvCxnSpPr>
        <p:spPr>
          <a:xfrm>
            <a:off x="3420788" y="2766673"/>
            <a:ext cx="287882" cy="71970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2467661" y="2233675"/>
            <a:ext cx="1906371" cy="637518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r>
              <a:rPr lang="en-US" sz="1599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Assumption of Excel tool </a:t>
            </a:r>
            <a:r>
              <a:rPr lang="en-US" sz="1599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“shark fin”</a:t>
            </a:r>
            <a:endParaRPr lang="en-US" sz="1599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7" name="Gerade Verbindung mit Pfeil 36"/>
          <p:cNvCxnSpPr>
            <a:stCxn id="39" idx="1"/>
          </p:cNvCxnSpPr>
          <p:nvPr/>
        </p:nvCxnSpPr>
        <p:spPr>
          <a:xfrm flipH="1" flipV="1">
            <a:off x="3492759" y="4454545"/>
            <a:ext cx="894573" cy="318759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4387332" y="4454545"/>
            <a:ext cx="2129035" cy="637518"/>
          </a:xfrm>
          <a:prstGeom prst="rect">
            <a:avLst/>
          </a:prstGeom>
          <a:noFill/>
        </p:spPr>
        <p:txBody>
          <a:bodyPr wrap="square" lIns="71963" tIns="71963" rIns="71963" bIns="71963" rtlCol="0">
            <a:spAutoFit/>
          </a:bodyPr>
          <a:lstStyle/>
          <a:p>
            <a:r>
              <a:rPr lang="en-US" sz="1599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 assumption by industry</a:t>
            </a:r>
            <a:endParaRPr lang="en-US" sz="1599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90519" y="4773304"/>
            <a:ext cx="5287188" cy="193899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Industry proposal for HDVs with pneumatic braking: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Assuming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 absolute delay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time t1-t0 of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150ms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is used in the calculation model, a T1g of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1s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can be considered as relevant.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42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5908924" y="5869503"/>
            <a:ext cx="41744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Vehicle:  N2 GVW</a:t>
            </a:r>
            <a:r>
              <a:rPr lang="ja-JP" alt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8tons with disk brake, </a:t>
            </a:r>
            <a:r>
              <a:rPr lang="en-US" altLang="ja-JP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fully loaded</a:t>
            </a:r>
            <a:endParaRPr kumimoji="1" lang="ja-JP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666551" y="1391003"/>
            <a:ext cx="6134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cs typeface="Arial" panose="020B0604020202020204" pitchFamily="34" charset="0"/>
              </a:rPr>
              <a:t>Pressure build up time of hydraulic brake</a:t>
            </a:r>
            <a:endParaRPr kumimoji="1" lang="ja-JP" altLang="en-US" sz="2800" dirty="0">
              <a:cs typeface="Arial" panose="020B0604020202020204" pitchFamily="34" charset="0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2580049" y="1985713"/>
            <a:ext cx="6984776" cy="3888432"/>
            <a:chOff x="2616625" y="1015216"/>
            <a:chExt cx="6984776" cy="3888432"/>
          </a:xfrm>
        </p:grpSpPr>
        <p:graphicFrame>
          <p:nvGraphicFramePr>
            <p:cNvPr id="4" name="グラフ 3"/>
            <p:cNvGraphicFramePr>
              <a:graphicFrameLocks/>
            </p:cNvGraphicFramePr>
            <p:nvPr>
              <p:extLst/>
            </p:nvPr>
          </p:nvGraphicFramePr>
          <p:xfrm>
            <a:off x="2616625" y="1015216"/>
            <a:ext cx="6984776" cy="38884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テキスト ボックス 3"/>
            <p:cNvSpPr txBox="1">
              <a:spLocks noChangeArrowheads="1"/>
            </p:cNvSpPr>
            <p:nvPr/>
          </p:nvSpPr>
          <p:spPr bwMode="auto">
            <a:xfrm rot="16200000">
              <a:off x="2120125" y="2743587"/>
              <a:ext cx="208262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Acceleration  m/s2</a:t>
              </a:r>
              <a:endParaRPr kumimoji="1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 rot="16200000">
              <a:off x="4012799" y="3815675"/>
              <a:ext cx="1588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rPr>
                <a:t>System activation</a:t>
              </a:r>
              <a:endParaRPr lang="ja-JP" altLang="en-US" sz="14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7" name="テキスト ボックス 3"/>
            <p:cNvSpPr txBox="1">
              <a:spLocks noChangeArrowheads="1"/>
            </p:cNvSpPr>
            <p:nvPr/>
          </p:nvSpPr>
          <p:spPr bwMode="auto">
            <a:xfrm>
              <a:off x="7003552" y="2743587"/>
              <a:ext cx="11849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Time</a:t>
              </a:r>
              <a:r>
                <a:rPr kumimoji="1" lang="en-US" altLang="ja-JP" sz="18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  sec</a:t>
              </a:r>
              <a:endParaRPr kumimoji="1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5285999" y="2520566"/>
              <a:ext cx="1672116" cy="192421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5355380" y="1523665"/>
              <a:ext cx="0" cy="129905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>
              <a:off x="4993420" y="1886942"/>
              <a:ext cx="36196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5345817" y="1555312"/>
              <a:ext cx="11993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 smtClean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rPr>
                <a:t>(Delay 0.4 s)</a:t>
              </a:r>
              <a:endParaRPr lang="ja-JP" altLang="en-US" sz="14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cxnSp>
          <p:nvCxnSpPr>
            <p:cNvPr id="14" name="直線コネクタ 13"/>
            <p:cNvCxnSpPr/>
            <p:nvPr/>
          </p:nvCxnSpPr>
          <p:spPr>
            <a:xfrm>
              <a:off x="6762760" y="2178657"/>
              <a:ext cx="0" cy="22661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>
              <a:off x="5370931" y="2341489"/>
              <a:ext cx="1391829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5770538" y="2033712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 smtClean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rPr>
                <a:t>1.5 s</a:t>
              </a:r>
              <a:endParaRPr lang="ja-JP" altLang="en-US" sz="14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580049" y="6146502"/>
            <a:ext cx="698477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Using a value of 2.5s in the shark fin calculation reflects in a good way the reality of these hydraulic braking vehicles</a:t>
            </a:r>
            <a:endParaRPr lang="en-GB" b="1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838200" y="23749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Time to 1g -</a:t>
            </a:r>
            <a:r>
              <a:rPr lang="en-GB" sz="4000" dirty="0" smtClean="0"/>
              <a:t> Hydraulic braking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94042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130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9600" b="1" dirty="0" smtClean="0"/>
              <a:t>V2C - LCVs</a:t>
            </a:r>
            <a:endParaRPr lang="en-GB" sz="9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692" y="10345"/>
            <a:ext cx="2075878" cy="83918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9810750" y="840006"/>
            <a:ext cx="2381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29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rgbClr val="FF0000"/>
          </a:solidFill>
          <a:prstDash val="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デザインの設定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デザインの設定">
    <a:majorFont>
      <a:latin typeface="Arial"/>
      <a:ea typeface="ＭＳ Ｐゴシック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13670</TotalTime>
  <Words>3294</Words>
  <Application>Microsoft Office PowerPoint</Application>
  <PresentationFormat>Widescreen</PresentationFormat>
  <Paragraphs>973</Paragraphs>
  <Slides>46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Cambria Math</vt:lpstr>
      <vt:lpstr>Verdana</vt:lpstr>
      <vt:lpstr>Wingdings</vt:lpstr>
      <vt:lpstr>游明朝 Light</vt:lpstr>
      <vt:lpstr>Office Theme</vt:lpstr>
      <vt:lpstr>Worksheet</vt:lpstr>
      <vt:lpstr>AEBS-HDV IWG Input from industry</vt:lpstr>
      <vt:lpstr>Content</vt:lpstr>
      <vt:lpstr>Brake performance</vt:lpstr>
      <vt:lpstr>Deceleration</vt:lpstr>
      <vt:lpstr>Time to 1g</vt:lpstr>
      <vt:lpstr>Time to 1g - brake delay (pneumatic braking)</vt:lpstr>
      <vt:lpstr>Time to 1g - industry proposal for pneumatic braking</vt:lpstr>
      <vt:lpstr>Time to 1g - Hydraulic braking</vt:lpstr>
      <vt:lpstr>V2C - LCVs</vt:lpstr>
      <vt:lpstr>LCVs - Proposed approach</vt:lpstr>
      <vt:lpstr>LCVs - LPS measurement</vt:lpstr>
      <vt:lpstr>LCVs - LPS measurement data</vt:lpstr>
      <vt:lpstr>LCVs - Averaging of measurement data</vt:lpstr>
      <vt:lpstr>LCVs - LPS</vt:lpstr>
      <vt:lpstr>LCVs - Peak avoidance - calculations</vt:lpstr>
      <vt:lpstr>V2C - HCVs</vt:lpstr>
      <vt:lpstr>HCVs - LPS - COG height</vt:lpstr>
      <vt:lpstr>HCVs - LPS - Track width</vt:lpstr>
      <vt:lpstr>HCVs - LPS - Lateral acceleration</vt:lpstr>
      <vt:lpstr>HCVs - Considerations about the method</vt:lpstr>
      <vt:lpstr>HCVs - LPS</vt:lpstr>
      <vt:lpstr>HCVs - Parameters - LPS</vt:lpstr>
      <vt:lpstr>HCVs - Parameters - LPS</vt:lpstr>
      <vt:lpstr>PowerPoint Presentation</vt:lpstr>
      <vt:lpstr>PowerPoint Presentation</vt:lpstr>
      <vt:lpstr>HCVs - Peak avoidance - calculations</vt:lpstr>
      <vt:lpstr>HCVs - Peak avoidance - calculations</vt:lpstr>
      <vt:lpstr>HCVs - Issue of city vs highway driving</vt:lpstr>
      <vt:lpstr>HCVs - Issue of city vs highway driving</vt:lpstr>
      <vt:lpstr>V2P</vt:lpstr>
      <vt:lpstr>R152 logic</vt:lpstr>
      <vt:lpstr>Actual vehicle width (examples)</vt:lpstr>
      <vt:lpstr>R152 logic*</vt:lpstr>
      <vt:lpstr>R152 logic* applied to a Fiat 500</vt:lpstr>
      <vt:lpstr>R152 logic* applied to a Range Rover Sport</vt:lpstr>
      <vt:lpstr>R152 logic* applied to a HDV</vt:lpstr>
      <vt:lpstr>Safety zone for HDVs in „real life“ conditions</vt:lpstr>
      <vt:lpstr>Safety zone for HDVs in „real life“ conditions</vt:lpstr>
      <vt:lpstr>Safety zone for HDVs in „real life“ conditions</vt:lpstr>
      <vt:lpstr>Proposed approach for HDVs</vt:lpstr>
      <vt:lpstr>Proposed approach for HCVs</vt:lpstr>
      <vt:lpstr>LCVs and HCVs – Peak avoidance - Calculations</vt:lpstr>
      <vt:lpstr>V2B</vt:lpstr>
      <vt:lpstr>Proposed approach for HDVs</vt:lpstr>
      <vt:lpstr>Summary</vt:lpstr>
      <vt:lpstr>Summary</vt:lpstr>
    </vt:vector>
  </TitlesOfParts>
  <Company>VolvoIT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V2C – main conclusions and open issues</dc:title>
  <dc:creator>Teyssier Pierre</dc:creator>
  <cp:lastModifiedBy>Teyssier Pierre</cp:lastModifiedBy>
  <cp:revision>540</cp:revision>
  <dcterms:created xsi:type="dcterms:W3CDTF">2021-04-01T06:01:10Z</dcterms:created>
  <dcterms:modified xsi:type="dcterms:W3CDTF">2021-05-12T14:11:22Z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2021-04-01T11:55:53Z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aec95144-e312-45d8-84c5-c425c25b9c27</vt:lpwstr>
  </property>
  <property fmtid="{D5CDD505-2E9C-101B-9397-08002B2CF9AE}" pid="8" name="MSIP_Label_19540963-e559-4020-8a90-fe8a502c2801_ContentBits">
    <vt:lpwstr>0</vt:lpwstr>
  </property>
</Properties>
</file>