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0" r:id="rId15"/>
    <p:sldId id="271" r:id="rId16"/>
    <p:sldId id="274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3634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9820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1513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1718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2948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1797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615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7659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822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6218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1126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70673-A3CF-40B2-8BF7-7305161C5D49}" type="datetimeFigureOut">
              <a:rPr lang="ko-KR" altLang="en-US" smtClean="0"/>
              <a:t>2021-06-13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D490E-D3BE-4407-85CA-CE7AECB2054A}" type="slidenum">
              <a:rPr lang="ko-KR" altLang="en-US" smtClean="0"/>
              <a:t>‹N›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9624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293108"/>
              </p:ext>
            </p:extLst>
          </p:nvPr>
        </p:nvGraphicFramePr>
        <p:xfrm>
          <a:off x="660395" y="666912"/>
          <a:ext cx="10800000" cy="5874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2592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0.25cd → 2.5∙10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cd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(confirmed)</a:t>
                      </a:r>
                      <a:endParaRPr lang="en-US" altLang="ko-KR" sz="1400" kern="1200" baseline="3000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  <a:tr h="2016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Reference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 ask you if ‘0.25cd’ is needed to revised as ‘2.5∙10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cd’ in Paragraph 5.10.4.3. of GRE-84-05 too.</a:t>
                      </a:r>
                      <a:b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R48 is not yet transferred to scientific notation.- necessary? 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181570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807" y="1730141"/>
            <a:ext cx="8057016" cy="169398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1142" y="5221561"/>
            <a:ext cx="6208468" cy="11789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2D74C7C5-FFAC-4BDB-A0B2-4754C1E254E1}"/>
              </a:ext>
            </a:extLst>
          </p:cNvPr>
          <p:cNvSpPr txBox="1"/>
          <p:nvPr/>
        </p:nvSpPr>
        <p:spPr>
          <a:xfrm>
            <a:off x="9978887" y="238539"/>
            <a:ext cx="148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70C0"/>
                </a:solidFill>
              </a:rPr>
              <a:t>SLR-48-08</a:t>
            </a:r>
          </a:p>
        </p:txBody>
      </p:sp>
    </p:spTree>
    <p:extLst>
      <p:ext uri="{BB962C8B-B14F-4D97-AF65-F5344CB8AC3E}">
        <p14:creationId xmlns:p14="http://schemas.microsoft.com/office/powerpoint/2010/main" val="4021757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165548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0.5cd → 5∙10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cd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(confirmed)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645" y="2974351"/>
            <a:ext cx="847725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2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676640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2.0∙10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→ 2∙10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(has been 2 cd/m²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confirmed)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(I’m not sure if Luminance also needs to be written with the scientific notation.)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3569" y="2406161"/>
            <a:ext cx="84582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623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385725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700cd → 7.00∙10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cd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(confirmed)</a:t>
                      </a:r>
                      <a:endParaRPr lang="ko-KR" altLang="en-US" sz="1400" kern="1200" baseline="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8463" y="2671849"/>
            <a:ext cx="8139846" cy="142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180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470003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3.0 → ? 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It is not a measurement, but a calculation – no scientific notation necessary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(I’m not sure which is suitable between 3.0 or 3 too.)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713" y="1993406"/>
            <a:ext cx="7752617" cy="304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598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904855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SLR-47-13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0.25cd → 2.5∙10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cd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(confirmed)</a:t>
                      </a:r>
                      <a:endParaRPr lang="ko-KR" altLang="en-US" sz="1400" kern="1200" baseline="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415" y="2499567"/>
            <a:ext cx="785812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083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173271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SLR-47-13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9.0∙10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→ 9.00∙10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(confirmed)</a:t>
                      </a:r>
                      <a:endParaRPr lang="ko-KR" altLang="en-US" sz="1400" kern="1200" baseline="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841" y="1449629"/>
            <a:ext cx="6129059" cy="212970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2" y="3567347"/>
            <a:ext cx="6061494" cy="183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45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324984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SLR-47-13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71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wonder if a point of ‘125R’ has to be included in the figure.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(agree)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940103" y="-49178"/>
            <a:ext cx="3791030" cy="688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005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714491"/>
              </p:ext>
            </p:extLst>
          </p:nvPr>
        </p:nvGraphicFramePr>
        <p:xfrm>
          <a:off x="491062" y="666912"/>
          <a:ext cx="10800000" cy="59686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SLR-47-13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107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313005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2196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know the text is same with R149.00. However, I just ask you to check if it is correct notation.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Identical to original text from Reg. 112.and in line with the scientific notation procedure: 3 significant digits. The value may be today written as 1.74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∙10</a:t>
                      </a:r>
                      <a:r>
                        <a:rPr lang="en-US" sz="1400" kern="1200" baseline="3000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endParaRPr lang="en-US" altLang="ko-KR" sz="1400" kern="1200" baseline="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051" y="1705212"/>
            <a:ext cx="6637460" cy="20780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38951" y="4754179"/>
            <a:ext cx="1428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▶ </a:t>
            </a:r>
            <a:r>
              <a:rPr lang="en-US" altLang="ko-KR" sz="120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R149 Series 00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305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504604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SLR-47-13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113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think it is better to get rid of spaces.</a:t>
                      </a:r>
                      <a:b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Original data from ICNIRP – better readability - not </a:t>
                      </a:r>
                      <a:r>
                        <a:rPr lang="en-US" altLang="ko-KR" sz="1400" b="1" kern="1200" baseline="0" dirty="0" err="1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agrree</a:t>
                      </a:r>
                      <a:endParaRPr lang="ko-KR" altLang="en-US" sz="1400" b="1" kern="1200" dirty="0">
                        <a:solidFill>
                          <a:schemeClr val="tx1"/>
                        </a:solidFill>
                        <a:highlight>
                          <a:srgbClr val="FF00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8128" y="1494692"/>
            <a:ext cx="5752333" cy="385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673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494999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SLR-47-14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Actually, I’m not familiar with R150 regulation. I just ask you to check it is correct notation.</a:t>
                      </a:r>
                      <a:b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Text from Reg. 27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altLang="ko-KR" sz="1400" kern="1200" baseline="0" dirty="0" err="1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o.K.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258" y="2836238"/>
            <a:ext cx="8486775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19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991140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60cd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→ 6.0∙10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cd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606" y="2277940"/>
            <a:ext cx="847725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065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915858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60cd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→ 6.0∙10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cd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 confirmed)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128" y="2264996"/>
            <a:ext cx="8486775" cy="19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659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475407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cd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→ 1∙10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altLang="ko-KR" sz="1400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has been in the past 1.0 cd 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not confirmed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)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highlight>
                          <a:srgbClr val="FF00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239" y="1611621"/>
            <a:ext cx="7626961" cy="369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869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853760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0.3cd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→ 3∙10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(confirmed)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8929" y="1371600"/>
            <a:ext cx="6381710" cy="400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451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919186"/>
              </p:ext>
            </p:extLst>
          </p:nvPr>
        </p:nvGraphicFramePr>
        <p:xfrm>
          <a:off x="660395" y="666912"/>
          <a:ext cx="10800000" cy="61985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                      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①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6∙10</a:t>
                      </a:r>
                      <a:r>
                        <a:rPr lang="en-US" altLang="ko-KR" sz="1400" b="1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altLang="ko-KR" sz="14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cd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→ 6∙10</a:t>
                      </a:r>
                      <a:r>
                        <a:rPr lang="en-US" altLang="ko-KR" sz="1400" b="1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  </a:t>
                      </a:r>
                      <a:endParaRPr lang="en-US" altLang="ko-KR" sz="1400" b="1" kern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                      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②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Please check if there is requirement of the geometric visibility for Category 6</a:t>
                      </a:r>
                      <a:br>
                        <a:rPr lang="en-US" altLang="ko-KR" sz="14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0.6 cd are defined throughout the complete field of visibility for cat.5 and the grid covers the complete visibility for cat. 6. 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should be deleted in both cases</a:t>
                      </a:r>
                      <a:endParaRPr lang="ko-KR" altLang="en-US" sz="1400" b="1" kern="1200" dirty="0">
                        <a:solidFill>
                          <a:schemeClr val="tx1"/>
                        </a:solidFill>
                        <a:highlight>
                          <a:srgbClr val="FF00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1383" y="1308525"/>
            <a:ext cx="5746872" cy="413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74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942602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2.5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∙10-1 → </a:t>
                      </a: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2.5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(confirmed)</a:t>
                      </a:r>
                      <a:endParaRPr lang="ko-KR" altLang="en-US" sz="1400" kern="1200" baseline="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298" y="2333619"/>
            <a:ext cx="7555524" cy="178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609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394477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                                                           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①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1. 4.0∙10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→ 4∙10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 </a:t>
                      </a:r>
                      <a:r>
                        <a:rPr lang="en-US" altLang="ko-KR" sz="1400" kern="1200" baseline="-2500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has been 4.0 cd 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not confirmed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)</a:t>
                      </a:r>
                      <a:endParaRPr lang="en-US" altLang="ko-KR" sz="1400" kern="1200" baseline="30000" dirty="0">
                        <a:solidFill>
                          <a:schemeClr val="tx1"/>
                        </a:solidFill>
                        <a:highlight>
                          <a:srgbClr val="FF00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                                                           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+mn-ea"/>
                          <a:cs typeface="Arial" panose="020B0604020202020204" pitchFamily="34" charset="0"/>
                        </a:rPr>
                        <a:t>②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2.50∙10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→ 2.5∙10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ko-KR" sz="1400" kern="1200" baseline="-2500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has been 25.0 cd </a:t>
                      </a:r>
                      <a:r>
                        <a:rPr lang="en-US" altLang="ko-KR" sz="1400" b="1" kern="1200" baseline="0" dirty="0">
                          <a:solidFill>
                            <a:schemeClr val="tx1"/>
                          </a:solidFill>
                          <a:highlight>
                            <a:srgbClr val="FF00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not confirmed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567" y="1863969"/>
            <a:ext cx="8450803" cy="302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66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141931"/>
              </p:ext>
            </p:extLst>
          </p:nvPr>
        </p:nvGraphicFramePr>
        <p:xfrm>
          <a:off x="660395" y="666912"/>
          <a:ext cx="10800000" cy="5586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9524407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176444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9018732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81701581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886340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950350478"/>
                    </a:ext>
                  </a:extLst>
                </a:gridCol>
              </a:tblGrid>
              <a:tr h="546429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No.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Document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SLR-47-12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Page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4531385"/>
                  </a:ext>
                </a:extLst>
              </a:tr>
              <a:tr h="43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Editorial </a:t>
                      </a: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Error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endParaRPr lang="ko-KR" alt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68614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400" dirty="0"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Suggestion</a:t>
                      </a:r>
                      <a:endParaRPr lang="ko-KR" altLang="en-US" sz="1400" dirty="0"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50000"/>
                        </a:lnSpc>
                      </a:pP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25cd → 2.5∙10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cd</a:t>
                      </a:r>
                      <a:r>
                        <a:rPr lang="en-US" altLang="ko-KR" sz="1400" kern="1200" baseline="30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400" kern="1200" baseline="0" dirty="0">
                          <a:solidFill>
                            <a:schemeClr val="tx1"/>
                          </a:solidFill>
                          <a:highlight>
                            <a:srgbClr val="00FF00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(confirmed)</a:t>
                      </a:r>
                      <a:endParaRPr lang="ko-KR" altLang="en-US" sz="1400" kern="120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25590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799" y="2170579"/>
            <a:ext cx="8420100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005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638</Words>
  <Application>Microsoft Office PowerPoint</Application>
  <PresentationFormat>Widescreen</PresentationFormat>
  <Paragraphs>222</Paragraphs>
  <Slides>19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2" baseType="lpstr">
      <vt:lpstr>맑은 고딕</vt:lpstr>
      <vt:lpstr>Arial</vt:lpstr>
      <vt:lpstr>Office 테마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노우철(Woochul Noh)</dc:creator>
  <cp:lastModifiedBy>Davide Puglisi</cp:lastModifiedBy>
  <cp:revision>33</cp:revision>
  <dcterms:created xsi:type="dcterms:W3CDTF">2021-05-21T01:23:07Z</dcterms:created>
  <dcterms:modified xsi:type="dcterms:W3CDTF">2021-06-13T11:11:03Z</dcterms:modified>
</cp:coreProperties>
</file>