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399" r:id="rId2"/>
    <p:sldId id="6524" r:id="rId3"/>
    <p:sldId id="6538" r:id="rId4"/>
    <p:sldId id="346" r:id="rId5"/>
    <p:sldId id="6539" r:id="rId6"/>
    <p:sldId id="6550" r:id="rId7"/>
    <p:sldId id="6540" r:id="rId8"/>
    <p:sldId id="6536" r:id="rId9"/>
    <p:sldId id="6548" r:id="rId10"/>
    <p:sldId id="6544" r:id="rId11"/>
    <p:sldId id="6543" r:id="rId12"/>
    <p:sldId id="6549" r:id="rId13"/>
    <p:sldId id="6537" r:id="rId14"/>
    <p:sldId id="6546" r:id="rId15"/>
    <p:sldId id="30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98" autoAdjust="0"/>
    <p:restoredTop sz="93342" autoAdjust="0"/>
  </p:normalViewPr>
  <p:slideViewPr>
    <p:cSldViewPr snapToGrid="0">
      <p:cViewPr varScale="1">
        <p:scale>
          <a:sx n="68" d="100"/>
          <a:sy n="68" d="100"/>
        </p:scale>
        <p:origin x="1128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E2888A-63ED-4F4E-8D90-15E5AEDA4A4E}" type="doc">
      <dgm:prSet loTypeId="urn:microsoft.com/office/officeart/2005/8/layout/hList1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98D5A310-A2FA-7440-8DFA-44F9639E8697}">
      <dgm:prSet phldrT="[Text]" custT="1"/>
      <dgm:spPr/>
      <dgm:t>
        <a:bodyPr/>
        <a:lstStyle/>
        <a:p>
          <a:r>
            <a:rPr lang="en-GB" sz="2000" dirty="0"/>
            <a:t>Virtual testing</a:t>
          </a:r>
        </a:p>
      </dgm:t>
    </dgm:pt>
    <dgm:pt modelId="{04002694-6C35-2942-925B-15DF24FC6DCF}" type="parTrans" cxnId="{9188969C-314A-5542-9E2A-F7752838FA07}">
      <dgm:prSet/>
      <dgm:spPr/>
      <dgm:t>
        <a:bodyPr/>
        <a:lstStyle/>
        <a:p>
          <a:endParaRPr lang="en-GB" sz="1400"/>
        </a:p>
      </dgm:t>
    </dgm:pt>
    <dgm:pt modelId="{6ADF350C-2E7E-F047-880C-F04EC4363408}" type="sibTrans" cxnId="{9188969C-314A-5542-9E2A-F7752838FA07}">
      <dgm:prSet/>
      <dgm:spPr/>
      <dgm:t>
        <a:bodyPr/>
        <a:lstStyle/>
        <a:p>
          <a:endParaRPr lang="en-GB" sz="1400"/>
        </a:p>
      </dgm:t>
    </dgm:pt>
    <dgm:pt modelId="{0A34A417-32B3-6041-807D-0B7D92AA55A6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ViL</a:t>
          </a:r>
          <a:endParaRPr lang="en-GB" sz="2000" dirty="0"/>
        </a:p>
      </dgm:t>
    </dgm:pt>
    <dgm:pt modelId="{1D145840-68C5-E04A-8E29-99BC711A83BD}" type="parTrans" cxnId="{C6891F8D-EA1A-D244-B3FF-BC21CF7E8438}">
      <dgm:prSet/>
      <dgm:spPr/>
      <dgm:t>
        <a:bodyPr/>
        <a:lstStyle/>
        <a:p>
          <a:endParaRPr lang="en-GB" sz="1400"/>
        </a:p>
      </dgm:t>
    </dgm:pt>
    <dgm:pt modelId="{62C19494-E619-9D4E-A462-A9312787DDB6}" type="sibTrans" cxnId="{C6891F8D-EA1A-D244-B3FF-BC21CF7E8438}">
      <dgm:prSet/>
      <dgm:spPr/>
      <dgm:t>
        <a:bodyPr/>
        <a:lstStyle/>
        <a:p>
          <a:endParaRPr lang="en-GB" sz="1400"/>
        </a:p>
      </dgm:t>
    </dgm:pt>
    <dgm:pt modelId="{92159334-A52E-4947-BD91-73592DAC3575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HiL</a:t>
          </a:r>
          <a:endParaRPr lang="en-GB" sz="2000" dirty="0"/>
        </a:p>
      </dgm:t>
    </dgm:pt>
    <dgm:pt modelId="{7E6CF77E-FB01-9548-9237-96FAA7349E61}" type="parTrans" cxnId="{64251821-FCD8-D848-8499-D5E89EBC2CEB}">
      <dgm:prSet/>
      <dgm:spPr/>
      <dgm:t>
        <a:bodyPr/>
        <a:lstStyle/>
        <a:p>
          <a:endParaRPr lang="en-GB" sz="1400"/>
        </a:p>
      </dgm:t>
    </dgm:pt>
    <dgm:pt modelId="{6BC2FFD0-4107-5141-AE16-95716425EA09}" type="sibTrans" cxnId="{64251821-FCD8-D848-8499-D5E89EBC2CEB}">
      <dgm:prSet/>
      <dgm:spPr/>
      <dgm:t>
        <a:bodyPr/>
        <a:lstStyle/>
        <a:p>
          <a:endParaRPr lang="en-GB" sz="1400"/>
        </a:p>
      </dgm:t>
    </dgm:pt>
    <dgm:pt modelId="{4FE85825-7F52-454C-8E2C-1A5BE815578E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SiL</a:t>
          </a:r>
          <a:endParaRPr lang="en-GB" sz="2000" dirty="0"/>
        </a:p>
      </dgm:t>
    </dgm:pt>
    <dgm:pt modelId="{2C15CA8D-353F-B24B-A05C-BC59C74B1D29}" type="parTrans" cxnId="{D84B47F4-CF60-8343-8758-9545D217F2EF}">
      <dgm:prSet/>
      <dgm:spPr/>
      <dgm:t>
        <a:bodyPr/>
        <a:lstStyle/>
        <a:p>
          <a:endParaRPr lang="en-GB" sz="1400"/>
        </a:p>
      </dgm:t>
    </dgm:pt>
    <dgm:pt modelId="{B84CF217-ED7F-ED48-9C4E-AF5CC38B9EEF}" type="sibTrans" cxnId="{D84B47F4-CF60-8343-8758-9545D217F2EF}">
      <dgm:prSet/>
      <dgm:spPr/>
      <dgm:t>
        <a:bodyPr/>
        <a:lstStyle/>
        <a:p>
          <a:endParaRPr lang="en-GB" sz="1400"/>
        </a:p>
      </dgm:t>
    </dgm:pt>
    <dgm:pt modelId="{337CEA77-1E3B-8E4A-8801-9AE42535E855}" type="pres">
      <dgm:prSet presAssocID="{62E2888A-63ED-4F4E-8D90-15E5AEDA4A4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67FB17-3973-7B4E-A41C-777D8BCF3022}" type="pres">
      <dgm:prSet presAssocID="{98D5A310-A2FA-7440-8DFA-44F9639E8697}" presName="composite" presStyleCnt="0"/>
      <dgm:spPr/>
    </dgm:pt>
    <dgm:pt modelId="{421C4C2C-D34B-3043-8CB0-69B5A844ED95}" type="pres">
      <dgm:prSet presAssocID="{98D5A310-A2FA-7440-8DFA-44F9639E869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39218D-031F-E248-936C-8F919EB8CCB6}" type="pres">
      <dgm:prSet presAssocID="{98D5A310-A2FA-7440-8DFA-44F9639E8697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FA3BF75-FB11-1F41-88E7-D61DC83E02E1}" type="presOf" srcId="{4FE85825-7F52-454C-8E2C-1A5BE815578E}" destId="{0739218D-031F-E248-936C-8F919EB8CCB6}" srcOrd="0" destOrd="2" presId="urn:microsoft.com/office/officeart/2005/8/layout/hList1"/>
    <dgm:cxn modelId="{C6891F8D-EA1A-D244-B3FF-BC21CF7E8438}" srcId="{98D5A310-A2FA-7440-8DFA-44F9639E8697}" destId="{0A34A417-32B3-6041-807D-0B7D92AA55A6}" srcOrd="0" destOrd="0" parTransId="{1D145840-68C5-E04A-8E29-99BC711A83BD}" sibTransId="{62C19494-E619-9D4E-A462-A9312787DDB6}"/>
    <dgm:cxn modelId="{1504D9FC-9684-9040-ABEA-92785A7AB52A}" type="presOf" srcId="{0A34A417-32B3-6041-807D-0B7D92AA55A6}" destId="{0739218D-031F-E248-936C-8F919EB8CCB6}" srcOrd="0" destOrd="0" presId="urn:microsoft.com/office/officeart/2005/8/layout/hList1"/>
    <dgm:cxn modelId="{6E3B3895-475F-E646-AC31-5491C871C33D}" type="presOf" srcId="{98D5A310-A2FA-7440-8DFA-44F9639E8697}" destId="{421C4C2C-D34B-3043-8CB0-69B5A844ED95}" srcOrd="0" destOrd="0" presId="urn:microsoft.com/office/officeart/2005/8/layout/hList1"/>
    <dgm:cxn modelId="{B4D9D211-B7BC-C241-A6C3-3C559C87B45C}" type="presOf" srcId="{62E2888A-63ED-4F4E-8D90-15E5AEDA4A4E}" destId="{337CEA77-1E3B-8E4A-8801-9AE42535E855}" srcOrd="0" destOrd="0" presId="urn:microsoft.com/office/officeart/2005/8/layout/hList1"/>
    <dgm:cxn modelId="{9188969C-314A-5542-9E2A-F7752838FA07}" srcId="{62E2888A-63ED-4F4E-8D90-15E5AEDA4A4E}" destId="{98D5A310-A2FA-7440-8DFA-44F9639E8697}" srcOrd="0" destOrd="0" parTransId="{04002694-6C35-2942-925B-15DF24FC6DCF}" sibTransId="{6ADF350C-2E7E-F047-880C-F04EC4363408}"/>
    <dgm:cxn modelId="{D84B47F4-CF60-8343-8758-9545D217F2EF}" srcId="{98D5A310-A2FA-7440-8DFA-44F9639E8697}" destId="{4FE85825-7F52-454C-8E2C-1A5BE815578E}" srcOrd="2" destOrd="0" parTransId="{2C15CA8D-353F-B24B-A05C-BC59C74B1D29}" sibTransId="{B84CF217-ED7F-ED48-9C4E-AF5CC38B9EEF}"/>
    <dgm:cxn modelId="{64251821-FCD8-D848-8499-D5E89EBC2CEB}" srcId="{98D5A310-A2FA-7440-8DFA-44F9639E8697}" destId="{92159334-A52E-4947-BD91-73592DAC3575}" srcOrd="1" destOrd="0" parTransId="{7E6CF77E-FB01-9548-9237-96FAA7349E61}" sibTransId="{6BC2FFD0-4107-5141-AE16-95716425EA09}"/>
    <dgm:cxn modelId="{0E3D1EC8-D359-9245-8D5F-E4E781988D54}" type="presOf" srcId="{92159334-A52E-4947-BD91-73592DAC3575}" destId="{0739218D-031F-E248-936C-8F919EB8CCB6}" srcOrd="0" destOrd="1" presId="urn:microsoft.com/office/officeart/2005/8/layout/hList1"/>
    <dgm:cxn modelId="{FD731A83-54B7-714E-8E93-9822110CB8CE}" type="presParOf" srcId="{337CEA77-1E3B-8E4A-8801-9AE42535E855}" destId="{9C67FB17-3973-7B4E-A41C-777D8BCF3022}" srcOrd="0" destOrd="0" presId="urn:microsoft.com/office/officeart/2005/8/layout/hList1"/>
    <dgm:cxn modelId="{F20C684C-2776-C741-BD09-D7A6398B8876}" type="presParOf" srcId="{9C67FB17-3973-7B4E-A41C-777D8BCF3022}" destId="{421C4C2C-D34B-3043-8CB0-69B5A844ED95}" srcOrd="0" destOrd="0" presId="urn:microsoft.com/office/officeart/2005/8/layout/hList1"/>
    <dgm:cxn modelId="{C29CCD3A-C431-694A-B2D7-7673533C3DF7}" type="presParOf" srcId="{9C67FB17-3973-7B4E-A41C-777D8BCF3022}" destId="{0739218D-031F-E248-936C-8F919EB8CC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D6B9F0-81F3-904C-B45A-534B88611FF2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646E1D-E009-BB49-BA92-6166F156CD6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/>
            <a:t>ADS Validation</a:t>
          </a:r>
        </a:p>
      </dgm:t>
    </dgm:pt>
    <dgm:pt modelId="{1EDB3753-7763-5A4F-B564-1930E4FE4A61}" type="parTrans" cxnId="{8606982C-8D35-074B-91FF-1821D6BA5321}">
      <dgm:prSet/>
      <dgm:spPr/>
      <dgm:t>
        <a:bodyPr/>
        <a:lstStyle/>
        <a:p>
          <a:endParaRPr lang="en-GB" sz="1400"/>
        </a:p>
      </dgm:t>
    </dgm:pt>
    <dgm:pt modelId="{0807DD61-12F8-7F49-9FA2-AC1C7CD677ED}" type="sibTrans" cxnId="{8606982C-8D35-074B-91FF-1821D6BA5321}">
      <dgm:prSet/>
      <dgm:spPr/>
      <dgm:t>
        <a:bodyPr/>
        <a:lstStyle/>
        <a:p>
          <a:endParaRPr lang="en-GB" sz="1400"/>
        </a:p>
      </dgm:t>
    </dgm:pt>
    <dgm:pt modelId="{3B066F3D-0323-4B4C-A8BB-0A3DC970AE3B}">
      <dgm:prSet phldrT="[Text]" custT="1"/>
      <dgm:spPr/>
      <dgm:t>
        <a:bodyPr/>
        <a:lstStyle/>
        <a:p>
          <a:r>
            <a:rPr lang="en-GB" sz="1200" dirty="0"/>
            <a:t>ADS response to safety critical scenario (es. cut-in, deceleration, …)</a:t>
          </a:r>
        </a:p>
      </dgm:t>
    </dgm:pt>
    <dgm:pt modelId="{22A91E81-7537-6B4F-BDC9-BA87053D51A6}" type="parTrans" cxnId="{7F39EAA3-2865-5842-87CF-93683FB92836}">
      <dgm:prSet/>
      <dgm:spPr/>
      <dgm:t>
        <a:bodyPr/>
        <a:lstStyle/>
        <a:p>
          <a:endParaRPr lang="en-GB" sz="1400"/>
        </a:p>
      </dgm:t>
    </dgm:pt>
    <dgm:pt modelId="{DCAB9E27-9016-3C4F-B72C-252FBCC2BB1E}" type="sibTrans" cxnId="{7F39EAA3-2865-5842-87CF-93683FB92836}">
      <dgm:prSet/>
      <dgm:spPr/>
      <dgm:t>
        <a:bodyPr/>
        <a:lstStyle/>
        <a:p>
          <a:endParaRPr lang="en-GB" sz="1400"/>
        </a:p>
      </dgm:t>
    </dgm:pt>
    <dgm:pt modelId="{B90697F4-0C6F-9040-B320-FFD17DB75314}">
      <dgm:prSet phldrT="[Text]" custT="1"/>
      <dgm:spPr/>
      <dgm:t>
        <a:bodyPr/>
        <a:lstStyle/>
        <a:p>
          <a:r>
            <a:rPr lang="en-GB" sz="1200" dirty="0"/>
            <a:t>Detection capabilities (detection range, object recognition, classification, … )</a:t>
          </a:r>
        </a:p>
      </dgm:t>
    </dgm:pt>
    <dgm:pt modelId="{97FFF07D-A41B-6340-95FB-350B76E31611}" type="parTrans" cxnId="{AEEE1AED-D3E1-B44C-88C5-CBCE22469EEE}">
      <dgm:prSet/>
      <dgm:spPr/>
      <dgm:t>
        <a:bodyPr/>
        <a:lstStyle/>
        <a:p>
          <a:endParaRPr lang="en-GB" sz="1400"/>
        </a:p>
      </dgm:t>
    </dgm:pt>
    <dgm:pt modelId="{87B9DAFC-1D27-F54E-9976-F199CBC8DD87}" type="sibTrans" cxnId="{AEEE1AED-D3E1-B44C-88C5-CBCE22469EEE}">
      <dgm:prSet/>
      <dgm:spPr/>
      <dgm:t>
        <a:bodyPr/>
        <a:lstStyle/>
        <a:p>
          <a:endParaRPr lang="en-GB" sz="1400"/>
        </a:p>
      </dgm:t>
    </dgm:pt>
    <dgm:pt modelId="{02C00B52-92C0-914D-8AB1-AEF1653B95B8}">
      <dgm:prSet custT="1"/>
      <dgm:spPr/>
      <dgm:t>
        <a:bodyPr/>
        <a:lstStyle/>
        <a:p>
          <a:r>
            <a:rPr lang="en-GB" sz="1200" dirty="0"/>
            <a:t>…</a:t>
          </a:r>
        </a:p>
      </dgm:t>
    </dgm:pt>
    <dgm:pt modelId="{591C3FF7-0E50-5E45-AA3D-EAB9BE375551}" type="parTrans" cxnId="{A07A280A-50FC-7B4B-B7DD-CEFB35C775F0}">
      <dgm:prSet/>
      <dgm:spPr/>
      <dgm:t>
        <a:bodyPr/>
        <a:lstStyle/>
        <a:p>
          <a:endParaRPr lang="en-GB" sz="1400"/>
        </a:p>
      </dgm:t>
    </dgm:pt>
    <dgm:pt modelId="{DD4D49A6-9249-CE44-892A-C1BD553ED148}" type="sibTrans" cxnId="{A07A280A-50FC-7B4B-B7DD-CEFB35C775F0}">
      <dgm:prSet/>
      <dgm:spPr/>
      <dgm:t>
        <a:bodyPr/>
        <a:lstStyle/>
        <a:p>
          <a:endParaRPr lang="en-GB" sz="1400"/>
        </a:p>
      </dgm:t>
    </dgm:pt>
    <dgm:pt modelId="{3B5DE5EC-756C-5149-8B8A-20F5479E8CCA}">
      <dgm:prSet custT="1"/>
      <dgm:spPr/>
      <dgm:t>
        <a:bodyPr/>
        <a:lstStyle/>
        <a:p>
          <a:r>
            <a:rPr lang="en-GB" sz="1200" dirty="0"/>
            <a:t>ADS driving logic (safety distance, lane-change decisions, string stability, …)</a:t>
          </a:r>
        </a:p>
      </dgm:t>
    </dgm:pt>
    <dgm:pt modelId="{A11AAFD9-C12B-4F44-8DF7-612BA27D14C3}" type="parTrans" cxnId="{E6BB5DBC-331B-3243-BD90-0C47F4DAF920}">
      <dgm:prSet/>
      <dgm:spPr/>
      <dgm:t>
        <a:bodyPr/>
        <a:lstStyle/>
        <a:p>
          <a:endParaRPr lang="en-GB" sz="1400"/>
        </a:p>
      </dgm:t>
    </dgm:pt>
    <dgm:pt modelId="{E37DA697-2EAA-A149-85AC-C7884C64273D}" type="sibTrans" cxnId="{E6BB5DBC-331B-3243-BD90-0C47F4DAF920}">
      <dgm:prSet/>
      <dgm:spPr/>
      <dgm:t>
        <a:bodyPr/>
        <a:lstStyle/>
        <a:p>
          <a:endParaRPr lang="en-GB" sz="1400"/>
        </a:p>
      </dgm:t>
    </dgm:pt>
    <dgm:pt modelId="{BCE4D79D-0F2A-C545-8249-024B3BAB6B3A}" type="pres">
      <dgm:prSet presAssocID="{1CD6B9F0-81F3-904C-B45A-534B88611FF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F39F2BBD-1078-1847-AF74-8D80DF563ED1}" type="pres">
      <dgm:prSet presAssocID="{C3646E1D-E009-BB49-BA92-6166F156CD6A}" presName="root" presStyleCnt="0"/>
      <dgm:spPr/>
    </dgm:pt>
    <dgm:pt modelId="{9A4622F2-CC05-954D-B747-981ECA786077}" type="pres">
      <dgm:prSet presAssocID="{C3646E1D-E009-BB49-BA92-6166F156CD6A}" presName="rootComposite" presStyleCnt="0"/>
      <dgm:spPr/>
    </dgm:pt>
    <dgm:pt modelId="{0C759156-680C-4A44-824F-E06398FAB549}" type="pres">
      <dgm:prSet presAssocID="{C3646E1D-E009-BB49-BA92-6166F156CD6A}" presName="rootText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F559E77D-2FED-F548-9053-0EE798EC5ECB}" type="pres">
      <dgm:prSet presAssocID="{C3646E1D-E009-BB49-BA92-6166F156CD6A}" presName="rootConnector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0B27C092-7D20-8A4C-9B74-A11C8CC0B309}" type="pres">
      <dgm:prSet presAssocID="{C3646E1D-E009-BB49-BA92-6166F156CD6A}" presName="childShape" presStyleCnt="0"/>
      <dgm:spPr/>
    </dgm:pt>
    <dgm:pt modelId="{670D6079-C933-D543-B4BE-BC1D0153BA9B}" type="pres">
      <dgm:prSet presAssocID="{22A91E81-7537-6B4F-BDC9-BA87053D51A6}" presName="Name13" presStyleLbl="parChTrans1D2" presStyleIdx="0" presStyleCnt="4"/>
      <dgm:spPr/>
      <dgm:t>
        <a:bodyPr/>
        <a:lstStyle/>
        <a:p>
          <a:endParaRPr kumimoji="1" lang="ja-JP" altLang="en-US"/>
        </a:p>
      </dgm:t>
    </dgm:pt>
    <dgm:pt modelId="{705B6556-5655-CC46-9CF0-802BA0F9C21F}" type="pres">
      <dgm:prSet presAssocID="{3B066F3D-0323-4B4C-A8BB-0A3DC970AE3B}" presName="childText" presStyleLbl="bgAcc1" presStyleIdx="0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9997E5-CA18-CA44-8FC4-EB1206F87994}" type="pres">
      <dgm:prSet presAssocID="{A11AAFD9-C12B-4F44-8DF7-612BA27D14C3}" presName="Name13" presStyleLbl="parChTrans1D2" presStyleIdx="1" presStyleCnt="4"/>
      <dgm:spPr/>
      <dgm:t>
        <a:bodyPr/>
        <a:lstStyle/>
        <a:p>
          <a:endParaRPr kumimoji="1" lang="ja-JP" altLang="en-US"/>
        </a:p>
      </dgm:t>
    </dgm:pt>
    <dgm:pt modelId="{82CF64C9-7CDA-B84B-9F4A-0402B4A895D6}" type="pres">
      <dgm:prSet presAssocID="{3B5DE5EC-756C-5149-8B8A-20F5479E8CCA}" presName="childText" presStyleLbl="bgAcc1" presStyleIdx="1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72B921-F7A0-E940-97CB-7729179234C6}" type="pres">
      <dgm:prSet presAssocID="{97FFF07D-A41B-6340-95FB-350B76E31611}" presName="Name13" presStyleLbl="parChTrans1D2" presStyleIdx="2" presStyleCnt="4"/>
      <dgm:spPr/>
      <dgm:t>
        <a:bodyPr/>
        <a:lstStyle/>
        <a:p>
          <a:endParaRPr kumimoji="1" lang="ja-JP" altLang="en-US"/>
        </a:p>
      </dgm:t>
    </dgm:pt>
    <dgm:pt modelId="{42278B21-EEAA-6F47-827B-BFA713325DAA}" type="pres">
      <dgm:prSet presAssocID="{B90697F4-0C6F-9040-B320-FFD17DB75314}" presName="childText" presStyleLbl="bgAcc1" presStyleIdx="2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8A0FBC-45F8-0E4B-95F8-1F668D8F7666}" type="pres">
      <dgm:prSet presAssocID="{591C3FF7-0E50-5E45-AA3D-EAB9BE375551}" presName="Name13" presStyleLbl="parChTrans1D2" presStyleIdx="3" presStyleCnt="4"/>
      <dgm:spPr/>
      <dgm:t>
        <a:bodyPr/>
        <a:lstStyle/>
        <a:p>
          <a:endParaRPr kumimoji="1" lang="ja-JP" altLang="en-US"/>
        </a:p>
      </dgm:t>
    </dgm:pt>
    <dgm:pt modelId="{78710232-E9A3-8843-A1A4-F41D8F9175CE}" type="pres">
      <dgm:prSet presAssocID="{02C00B52-92C0-914D-8AB1-AEF1653B95B8}" presName="childText" presStyleLbl="bgAcc1" presStyleIdx="3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EE1AED-D3E1-B44C-88C5-CBCE22469EEE}" srcId="{C3646E1D-E009-BB49-BA92-6166F156CD6A}" destId="{B90697F4-0C6F-9040-B320-FFD17DB75314}" srcOrd="2" destOrd="0" parTransId="{97FFF07D-A41B-6340-95FB-350B76E31611}" sibTransId="{87B9DAFC-1D27-F54E-9976-F199CBC8DD87}"/>
    <dgm:cxn modelId="{A1E2C4B7-9764-CC44-8DCE-046F9FAB7C92}" type="presOf" srcId="{22A91E81-7537-6B4F-BDC9-BA87053D51A6}" destId="{670D6079-C933-D543-B4BE-BC1D0153BA9B}" srcOrd="0" destOrd="0" presId="urn:microsoft.com/office/officeart/2005/8/layout/hierarchy3"/>
    <dgm:cxn modelId="{ED07B0D2-DC7E-8643-8B72-3BBB5A559055}" type="presOf" srcId="{A11AAFD9-C12B-4F44-8DF7-612BA27D14C3}" destId="{B99997E5-CA18-CA44-8FC4-EB1206F87994}" srcOrd="0" destOrd="0" presId="urn:microsoft.com/office/officeart/2005/8/layout/hierarchy3"/>
    <dgm:cxn modelId="{B0375BDC-6ECA-524E-8BE1-14AAD16EE302}" type="presOf" srcId="{97FFF07D-A41B-6340-95FB-350B76E31611}" destId="{7F72B921-F7A0-E940-97CB-7729179234C6}" srcOrd="0" destOrd="0" presId="urn:microsoft.com/office/officeart/2005/8/layout/hierarchy3"/>
    <dgm:cxn modelId="{80F7E150-7A9A-4442-92F0-7D29E222B27A}" type="presOf" srcId="{C3646E1D-E009-BB49-BA92-6166F156CD6A}" destId="{F559E77D-2FED-F548-9053-0EE798EC5ECB}" srcOrd="1" destOrd="0" presId="urn:microsoft.com/office/officeart/2005/8/layout/hierarchy3"/>
    <dgm:cxn modelId="{7F39EAA3-2865-5842-87CF-93683FB92836}" srcId="{C3646E1D-E009-BB49-BA92-6166F156CD6A}" destId="{3B066F3D-0323-4B4C-A8BB-0A3DC970AE3B}" srcOrd="0" destOrd="0" parTransId="{22A91E81-7537-6B4F-BDC9-BA87053D51A6}" sibTransId="{DCAB9E27-9016-3C4F-B72C-252FBCC2BB1E}"/>
    <dgm:cxn modelId="{8606982C-8D35-074B-91FF-1821D6BA5321}" srcId="{1CD6B9F0-81F3-904C-B45A-534B88611FF2}" destId="{C3646E1D-E009-BB49-BA92-6166F156CD6A}" srcOrd="0" destOrd="0" parTransId="{1EDB3753-7763-5A4F-B564-1930E4FE4A61}" sibTransId="{0807DD61-12F8-7F49-9FA2-AC1C7CD677ED}"/>
    <dgm:cxn modelId="{0FA6EC52-13BF-034C-82AD-F74E4F32AD83}" type="presOf" srcId="{591C3FF7-0E50-5E45-AA3D-EAB9BE375551}" destId="{498A0FBC-45F8-0E4B-95F8-1F668D8F7666}" srcOrd="0" destOrd="0" presId="urn:microsoft.com/office/officeart/2005/8/layout/hierarchy3"/>
    <dgm:cxn modelId="{B0FE332E-D7A7-A440-96B9-5A9983A482F4}" type="presOf" srcId="{B90697F4-0C6F-9040-B320-FFD17DB75314}" destId="{42278B21-EEAA-6F47-827B-BFA713325DAA}" srcOrd="0" destOrd="0" presId="urn:microsoft.com/office/officeart/2005/8/layout/hierarchy3"/>
    <dgm:cxn modelId="{E6BB5DBC-331B-3243-BD90-0C47F4DAF920}" srcId="{C3646E1D-E009-BB49-BA92-6166F156CD6A}" destId="{3B5DE5EC-756C-5149-8B8A-20F5479E8CCA}" srcOrd="1" destOrd="0" parTransId="{A11AAFD9-C12B-4F44-8DF7-612BA27D14C3}" sibTransId="{E37DA697-2EAA-A149-85AC-C7884C64273D}"/>
    <dgm:cxn modelId="{7A754E5F-31E8-DB4A-BC15-FFBF6F12794B}" type="presOf" srcId="{02C00B52-92C0-914D-8AB1-AEF1653B95B8}" destId="{78710232-E9A3-8843-A1A4-F41D8F9175CE}" srcOrd="0" destOrd="0" presId="urn:microsoft.com/office/officeart/2005/8/layout/hierarchy3"/>
    <dgm:cxn modelId="{FD832FFD-B53B-F645-8149-27D59E2BBDEA}" type="presOf" srcId="{3B066F3D-0323-4B4C-A8BB-0A3DC970AE3B}" destId="{705B6556-5655-CC46-9CF0-802BA0F9C21F}" srcOrd="0" destOrd="0" presId="urn:microsoft.com/office/officeart/2005/8/layout/hierarchy3"/>
    <dgm:cxn modelId="{0C305BD1-8BE0-6242-A81D-14E2C3CB43CA}" type="presOf" srcId="{1CD6B9F0-81F3-904C-B45A-534B88611FF2}" destId="{BCE4D79D-0F2A-C545-8249-024B3BAB6B3A}" srcOrd="0" destOrd="0" presId="urn:microsoft.com/office/officeart/2005/8/layout/hierarchy3"/>
    <dgm:cxn modelId="{F55120E8-832A-9E4C-AE95-2102B3453815}" type="presOf" srcId="{C3646E1D-E009-BB49-BA92-6166F156CD6A}" destId="{0C759156-680C-4A44-824F-E06398FAB549}" srcOrd="0" destOrd="0" presId="urn:microsoft.com/office/officeart/2005/8/layout/hierarchy3"/>
    <dgm:cxn modelId="{A07A280A-50FC-7B4B-B7DD-CEFB35C775F0}" srcId="{C3646E1D-E009-BB49-BA92-6166F156CD6A}" destId="{02C00B52-92C0-914D-8AB1-AEF1653B95B8}" srcOrd="3" destOrd="0" parTransId="{591C3FF7-0E50-5E45-AA3D-EAB9BE375551}" sibTransId="{DD4D49A6-9249-CE44-892A-C1BD553ED148}"/>
    <dgm:cxn modelId="{78126869-E3A1-2B4A-AAFE-F93A3E95BEFC}" type="presOf" srcId="{3B5DE5EC-756C-5149-8B8A-20F5479E8CCA}" destId="{82CF64C9-7CDA-B84B-9F4A-0402B4A895D6}" srcOrd="0" destOrd="0" presId="urn:microsoft.com/office/officeart/2005/8/layout/hierarchy3"/>
    <dgm:cxn modelId="{FC3408B5-D99D-CC49-B81F-AAEC82308CB7}" type="presParOf" srcId="{BCE4D79D-0F2A-C545-8249-024B3BAB6B3A}" destId="{F39F2BBD-1078-1847-AF74-8D80DF563ED1}" srcOrd="0" destOrd="0" presId="urn:microsoft.com/office/officeart/2005/8/layout/hierarchy3"/>
    <dgm:cxn modelId="{3DCABFE0-5E23-CC45-9185-E36D604B8AD4}" type="presParOf" srcId="{F39F2BBD-1078-1847-AF74-8D80DF563ED1}" destId="{9A4622F2-CC05-954D-B747-981ECA786077}" srcOrd="0" destOrd="0" presId="urn:microsoft.com/office/officeart/2005/8/layout/hierarchy3"/>
    <dgm:cxn modelId="{373BE464-0E0B-F34C-848D-7302AE3A6C23}" type="presParOf" srcId="{9A4622F2-CC05-954D-B747-981ECA786077}" destId="{0C759156-680C-4A44-824F-E06398FAB549}" srcOrd="0" destOrd="0" presId="urn:microsoft.com/office/officeart/2005/8/layout/hierarchy3"/>
    <dgm:cxn modelId="{A377C17E-ADCD-224E-A0A9-696D05B6F1A5}" type="presParOf" srcId="{9A4622F2-CC05-954D-B747-981ECA786077}" destId="{F559E77D-2FED-F548-9053-0EE798EC5ECB}" srcOrd="1" destOrd="0" presId="urn:microsoft.com/office/officeart/2005/8/layout/hierarchy3"/>
    <dgm:cxn modelId="{DA59C7D4-C52D-7942-AF11-A7F697A1B688}" type="presParOf" srcId="{F39F2BBD-1078-1847-AF74-8D80DF563ED1}" destId="{0B27C092-7D20-8A4C-9B74-A11C8CC0B309}" srcOrd="1" destOrd="0" presId="urn:microsoft.com/office/officeart/2005/8/layout/hierarchy3"/>
    <dgm:cxn modelId="{7175B8A6-9607-F142-8744-C68EB13F60CF}" type="presParOf" srcId="{0B27C092-7D20-8A4C-9B74-A11C8CC0B309}" destId="{670D6079-C933-D543-B4BE-BC1D0153BA9B}" srcOrd="0" destOrd="0" presId="urn:microsoft.com/office/officeart/2005/8/layout/hierarchy3"/>
    <dgm:cxn modelId="{6A6CF393-2DB7-B040-941E-65D52FD7F179}" type="presParOf" srcId="{0B27C092-7D20-8A4C-9B74-A11C8CC0B309}" destId="{705B6556-5655-CC46-9CF0-802BA0F9C21F}" srcOrd="1" destOrd="0" presId="urn:microsoft.com/office/officeart/2005/8/layout/hierarchy3"/>
    <dgm:cxn modelId="{5D7ED742-3679-7F44-AF03-6A778EADED31}" type="presParOf" srcId="{0B27C092-7D20-8A4C-9B74-A11C8CC0B309}" destId="{B99997E5-CA18-CA44-8FC4-EB1206F87994}" srcOrd="2" destOrd="0" presId="urn:microsoft.com/office/officeart/2005/8/layout/hierarchy3"/>
    <dgm:cxn modelId="{787ECD20-067B-CA4D-BB2B-F4312F06FE2C}" type="presParOf" srcId="{0B27C092-7D20-8A4C-9B74-A11C8CC0B309}" destId="{82CF64C9-7CDA-B84B-9F4A-0402B4A895D6}" srcOrd="3" destOrd="0" presId="urn:microsoft.com/office/officeart/2005/8/layout/hierarchy3"/>
    <dgm:cxn modelId="{738F8D5C-1CE3-8747-B2F6-931429BF283A}" type="presParOf" srcId="{0B27C092-7D20-8A4C-9B74-A11C8CC0B309}" destId="{7F72B921-F7A0-E940-97CB-7729179234C6}" srcOrd="4" destOrd="0" presId="urn:microsoft.com/office/officeart/2005/8/layout/hierarchy3"/>
    <dgm:cxn modelId="{AE9D241D-583F-A740-988B-CE51986733E9}" type="presParOf" srcId="{0B27C092-7D20-8A4C-9B74-A11C8CC0B309}" destId="{42278B21-EEAA-6F47-827B-BFA713325DAA}" srcOrd="5" destOrd="0" presId="urn:microsoft.com/office/officeart/2005/8/layout/hierarchy3"/>
    <dgm:cxn modelId="{BE928358-6158-5344-ACD3-145F2DF9B99C}" type="presParOf" srcId="{0B27C092-7D20-8A4C-9B74-A11C8CC0B309}" destId="{498A0FBC-45F8-0E4B-95F8-1F668D8F7666}" srcOrd="6" destOrd="0" presId="urn:microsoft.com/office/officeart/2005/8/layout/hierarchy3"/>
    <dgm:cxn modelId="{1C7A26FE-93C7-0847-941B-0A9AF45CA053}" type="presParOf" srcId="{0B27C092-7D20-8A4C-9B74-A11C8CC0B309}" destId="{78710232-E9A3-8843-A1A4-F41D8F9175C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2E2888A-63ED-4F4E-8D90-15E5AEDA4A4E}" type="doc">
      <dgm:prSet loTypeId="urn:microsoft.com/office/officeart/2005/8/layout/hList1" loCatId="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GB"/>
        </a:p>
      </dgm:t>
    </dgm:pt>
    <dgm:pt modelId="{98D5A310-A2FA-7440-8DFA-44F9639E8697}">
      <dgm:prSet phldrT="[Text]" custT="1"/>
      <dgm:spPr/>
      <dgm:t>
        <a:bodyPr/>
        <a:lstStyle/>
        <a:p>
          <a:r>
            <a:rPr lang="en-GB" sz="2000" dirty="0"/>
            <a:t>Virtual testing</a:t>
          </a:r>
        </a:p>
      </dgm:t>
    </dgm:pt>
    <dgm:pt modelId="{04002694-6C35-2942-925B-15DF24FC6DCF}" type="parTrans" cxnId="{9188969C-314A-5542-9E2A-F7752838FA07}">
      <dgm:prSet/>
      <dgm:spPr/>
      <dgm:t>
        <a:bodyPr/>
        <a:lstStyle/>
        <a:p>
          <a:endParaRPr lang="en-GB" sz="1400"/>
        </a:p>
      </dgm:t>
    </dgm:pt>
    <dgm:pt modelId="{6ADF350C-2E7E-F047-880C-F04EC4363408}" type="sibTrans" cxnId="{9188969C-314A-5542-9E2A-F7752838FA07}">
      <dgm:prSet/>
      <dgm:spPr/>
      <dgm:t>
        <a:bodyPr/>
        <a:lstStyle/>
        <a:p>
          <a:endParaRPr lang="en-GB" sz="1400"/>
        </a:p>
      </dgm:t>
    </dgm:pt>
    <dgm:pt modelId="{0A34A417-32B3-6041-807D-0B7D92AA55A6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ViL</a:t>
          </a:r>
          <a:endParaRPr lang="en-GB" sz="2000" dirty="0"/>
        </a:p>
      </dgm:t>
    </dgm:pt>
    <dgm:pt modelId="{1D145840-68C5-E04A-8E29-99BC711A83BD}" type="parTrans" cxnId="{C6891F8D-EA1A-D244-B3FF-BC21CF7E8438}">
      <dgm:prSet/>
      <dgm:spPr/>
      <dgm:t>
        <a:bodyPr/>
        <a:lstStyle/>
        <a:p>
          <a:endParaRPr lang="en-GB" sz="1400"/>
        </a:p>
      </dgm:t>
    </dgm:pt>
    <dgm:pt modelId="{62C19494-E619-9D4E-A462-A9312787DDB6}" type="sibTrans" cxnId="{C6891F8D-EA1A-D244-B3FF-BC21CF7E8438}">
      <dgm:prSet/>
      <dgm:spPr/>
      <dgm:t>
        <a:bodyPr/>
        <a:lstStyle/>
        <a:p>
          <a:endParaRPr lang="en-GB" sz="1400"/>
        </a:p>
      </dgm:t>
    </dgm:pt>
    <dgm:pt modelId="{92159334-A52E-4947-BD91-73592DAC3575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HiL</a:t>
          </a:r>
          <a:endParaRPr lang="en-GB" sz="2000" dirty="0"/>
        </a:p>
      </dgm:t>
    </dgm:pt>
    <dgm:pt modelId="{7E6CF77E-FB01-9548-9237-96FAA7349E61}" type="parTrans" cxnId="{64251821-FCD8-D848-8499-D5E89EBC2CEB}">
      <dgm:prSet/>
      <dgm:spPr/>
      <dgm:t>
        <a:bodyPr/>
        <a:lstStyle/>
        <a:p>
          <a:endParaRPr lang="en-GB" sz="1400"/>
        </a:p>
      </dgm:t>
    </dgm:pt>
    <dgm:pt modelId="{6BC2FFD0-4107-5141-AE16-95716425EA09}" type="sibTrans" cxnId="{64251821-FCD8-D848-8499-D5E89EBC2CEB}">
      <dgm:prSet/>
      <dgm:spPr/>
      <dgm:t>
        <a:bodyPr/>
        <a:lstStyle/>
        <a:p>
          <a:endParaRPr lang="en-GB" sz="1400"/>
        </a:p>
      </dgm:t>
    </dgm:pt>
    <dgm:pt modelId="{4FE85825-7F52-454C-8E2C-1A5BE815578E}">
      <dgm:prSet phldrT="[Text]" custT="1"/>
      <dgm:spPr/>
      <dgm:t>
        <a:bodyPr/>
        <a:lstStyle/>
        <a:p>
          <a:pPr marL="9525" indent="0" algn="ctr">
            <a:tabLst/>
          </a:pPr>
          <a:r>
            <a:rPr lang="en-GB" sz="2000" dirty="0" err="1"/>
            <a:t>SiL</a:t>
          </a:r>
          <a:endParaRPr lang="en-GB" sz="2000" dirty="0"/>
        </a:p>
      </dgm:t>
    </dgm:pt>
    <dgm:pt modelId="{2C15CA8D-353F-B24B-A05C-BC59C74B1D29}" type="parTrans" cxnId="{D84B47F4-CF60-8343-8758-9545D217F2EF}">
      <dgm:prSet/>
      <dgm:spPr/>
      <dgm:t>
        <a:bodyPr/>
        <a:lstStyle/>
        <a:p>
          <a:endParaRPr lang="en-GB" sz="1400"/>
        </a:p>
      </dgm:t>
    </dgm:pt>
    <dgm:pt modelId="{B84CF217-ED7F-ED48-9C4E-AF5CC38B9EEF}" type="sibTrans" cxnId="{D84B47F4-CF60-8343-8758-9545D217F2EF}">
      <dgm:prSet/>
      <dgm:spPr/>
      <dgm:t>
        <a:bodyPr/>
        <a:lstStyle/>
        <a:p>
          <a:endParaRPr lang="en-GB" sz="1400"/>
        </a:p>
      </dgm:t>
    </dgm:pt>
    <dgm:pt modelId="{337CEA77-1E3B-8E4A-8801-9AE42535E855}" type="pres">
      <dgm:prSet presAssocID="{62E2888A-63ED-4F4E-8D90-15E5AEDA4A4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9C67FB17-3973-7B4E-A41C-777D8BCF3022}" type="pres">
      <dgm:prSet presAssocID="{98D5A310-A2FA-7440-8DFA-44F9639E8697}" presName="composite" presStyleCnt="0"/>
      <dgm:spPr/>
    </dgm:pt>
    <dgm:pt modelId="{421C4C2C-D34B-3043-8CB0-69B5A844ED95}" type="pres">
      <dgm:prSet presAssocID="{98D5A310-A2FA-7440-8DFA-44F9639E8697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39218D-031F-E248-936C-8F919EB8CCB6}" type="pres">
      <dgm:prSet presAssocID="{98D5A310-A2FA-7440-8DFA-44F9639E8697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FA3BF75-FB11-1F41-88E7-D61DC83E02E1}" type="presOf" srcId="{4FE85825-7F52-454C-8E2C-1A5BE815578E}" destId="{0739218D-031F-E248-936C-8F919EB8CCB6}" srcOrd="0" destOrd="2" presId="urn:microsoft.com/office/officeart/2005/8/layout/hList1"/>
    <dgm:cxn modelId="{C6891F8D-EA1A-D244-B3FF-BC21CF7E8438}" srcId="{98D5A310-A2FA-7440-8DFA-44F9639E8697}" destId="{0A34A417-32B3-6041-807D-0B7D92AA55A6}" srcOrd="0" destOrd="0" parTransId="{1D145840-68C5-E04A-8E29-99BC711A83BD}" sibTransId="{62C19494-E619-9D4E-A462-A9312787DDB6}"/>
    <dgm:cxn modelId="{1504D9FC-9684-9040-ABEA-92785A7AB52A}" type="presOf" srcId="{0A34A417-32B3-6041-807D-0B7D92AA55A6}" destId="{0739218D-031F-E248-936C-8F919EB8CCB6}" srcOrd="0" destOrd="0" presId="urn:microsoft.com/office/officeart/2005/8/layout/hList1"/>
    <dgm:cxn modelId="{6E3B3895-475F-E646-AC31-5491C871C33D}" type="presOf" srcId="{98D5A310-A2FA-7440-8DFA-44F9639E8697}" destId="{421C4C2C-D34B-3043-8CB0-69B5A844ED95}" srcOrd="0" destOrd="0" presId="urn:microsoft.com/office/officeart/2005/8/layout/hList1"/>
    <dgm:cxn modelId="{B4D9D211-B7BC-C241-A6C3-3C559C87B45C}" type="presOf" srcId="{62E2888A-63ED-4F4E-8D90-15E5AEDA4A4E}" destId="{337CEA77-1E3B-8E4A-8801-9AE42535E855}" srcOrd="0" destOrd="0" presId="urn:microsoft.com/office/officeart/2005/8/layout/hList1"/>
    <dgm:cxn modelId="{9188969C-314A-5542-9E2A-F7752838FA07}" srcId="{62E2888A-63ED-4F4E-8D90-15E5AEDA4A4E}" destId="{98D5A310-A2FA-7440-8DFA-44F9639E8697}" srcOrd="0" destOrd="0" parTransId="{04002694-6C35-2942-925B-15DF24FC6DCF}" sibTransId="{6ADF350C-2E7E-F047-880C-F04EC4363408}"/>
    <dgm:cxn modelId="{D84B47F4-CF60-8343-8758-9545D217F2EF}" srcId="{98D5A310-A2FA-7440-8DFA-44F9639E8697}" destId="{4FE85825-7F52-454C-8E2C-1A5BE815578E}" srcOrd="2" destOrd="0" parTransId="{2C15CA8D-353F-B24B-A05C-BC59C74B1D29}" sibTransId="{B84CF217-ED7F-ED48-9C4E-AF5CC38B9EEF}"/>
    <dgm:cxn modelId="{64251821-FCD8-D848-8499-D5E89EBC2CEB}" srcId="{98D5A310-A2FA-7440-8DFA-44F9639E8697}" destId="{92159334-A52E-4947-BD91-73592DAC3575}" srcOrd="1" destOrd="0" parTransId="{7E6CF77E-FB01-9548-9237-96FAA7349E61}" sibTransId="{6BC2FFD0-4107-5141-AE16-95716425EA09}"/>
    <dgm:cxn modelId="{0E3D1EC8-D359-9245-8D5F-E4E781988D54}" type="presOf" srcId="{92159334-A52E-4947-BD91-73592DAC3575}" destId="{0739218D-031F-E248-936C-8F919EB8CCB6}" srcOrd="0" destOrd="1" presId="urn:microsoft.com/office/officeart/2005/8/layout/hList1"/>
    <dgm:cxn modelId="{FD731A83-54B7-714E-8E93-9822110CB8CE}" type="presParOf" srcId="{337CEA77-1E3B-8E4A-8801-9AE42535E855}" destId="{9C67FB17-3973-7B4E-A41C-777D8BCF3022}" srcOrd="0" destOrd="0" presId="urn:microsoft.com/office/officeart/2005/8/layout/hList1"/>
    <dgm:cxn modelId="{F20C684C-2776-C741-BD09-D7A6398B8876}" type="presParOf" srcId="{9C67FB17-3973-7B4E-A41C-777D8BCF3022}" destId="{421C4C2C-D34B-3043-8CB0-69B5A844ED95}" srcOrd="0" destOrd="0" presId="urn:microsoft.com/office/officeart/2005/8/layout/hList1"/>
    <dgm:cxn modelId="{C29CCD3A-C431-694A-B2D7-7673533C3DF7}" type="presParOf" srcId="{9C67FB17-3973-7B4E-A41C-777D8BCF3022}" destId="{0739218D-031F-E248-936C-8F919EB8CCB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CD6B9F0-81F3-904C-B45A-534B88611FF2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3646E1D-E009-BB49-BA92-6166F156CD6A}">
      <dgm:prSet phldrT="[Text]"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/>
            <a:t>ADS Validation</a:t>
          </a:r>
        </a:p>
      </dgm:t>
    </dgm:pt>
    <dgm:pt modelId="{1EDB3753-7763-5A4F-B564-1930E4FE4A61}" type="parTrans" cxnId="{8606982C-8D35-074B-91FF-1821D6BA5321}">
      <dgm:prSet/>
      <dgm:spPr/>
      <dgm:t>
        <a:bodyPr/>
        <a:lstStyle/>
        <a:p>
          <a:endParaRPr lang="en-GB" sz="1400"/>
        </a:p>
      </dgm:t>
    </dgm:pt>
    <dgm:pt modelId="{0807DD61-12F8-7F49-9FA2-AC1C7CD677ED}" type="sibTrans" cxnId="{8606982C-8D35-074B-91FF-1821D6BA5321}">
      <dgm:prSet/>
      <dgm:spPr/>
      <dgm:t>
        <a:bodyPr/>
        <a:lstStyle/>
        <a:p>
          <a:endParaRPr lang="en-GB" sz="1400"/>
        </a:p>
      </dgm:t>
    </dgm:pt>
    <dgm:pt modelId="{3B066F3D-0323-4B4C-A8BB-0A3DC970AE3B}">
      <dgm:prSet phldrT="[Text]" custT="1"/>
      <dgm:spPr/>
      <dgm:t>
        <a:bodyPr/>
        <a:lstStyle/>
        <a:p>
          <a:r>
            <a:rPr lang="en-GB" sz="1200" dirty="0"/>
            <a:t>ADS response to safety critical scenario (es. cut-in, deceleration, …)</a:t>
          </a:r>
        </a:p>
      </dgm:t>
    </dgm:pt>
    <dgm:pt modelId="{22A91E81-7537-6B4F-BDC9-BA87053D51A6}" type="parTrans" cxnId="{7F39EAA3-2865-5842-87CF-93683FB92836}">
      <dgm:prSet/>
      <dgm:spPr/>
      <dgm:t>
        <a:bodyPr/>
        <a:lstStyle/>
        <a:p>
          <a:endParaRPr lang="en-GB" sz="1400"/>
        </a:p>
      </dgm:t>
    </dgm:pt>
    <dgm:pt modelId="{DCAB9E27-9016-3C4F-B72C-252FBCC2BB1E}" type="sibTrans" cxnId="{7F39EAA3-2865-5842-87CF-93683FB92836}">
      <dgm:prSet/>
      <dgm:spPr/>
      <dgm:t>
        <a:bodyPr/>
        <a:lstStyle/>
        <a:p>
          <a:endParaRPr lang="en-GB" sz="1400"/>
        </a:p>
      </dgm:t>
    </dgm:pt>
    <dgm:pt modelId="{B90697F4-0C6F-9040-B320-FFD17DB75314}">
      <dgm:prSet phldrT="[Text]" custT="1"/>
      <dgm:spPr/>
      <dgm:t>
        <a:bodyPr/>
        <a:lstStyle/>
        <a:p>
          <a:r>
            <a:rPr lang="en-GB" sz="1200" dirty="0"/>
            <a:t>Detection capabilities (detection range, object recognition, classification, … )</a:t>
          </a:r>
        </a:p>
      </dgm:t>
    </dgm:pt>
    <dgm:pt modelId="{97FFF07D-A41B-6340-95FB-350B76E31611}" type="parTrans" cxnId="{AEEE1AED-D3E1-B44C-88C5-CBCE22469EEE}">
      <dgm:prSet/>
      <dgm:spPr/>
      <dgm:t>
        <a:bodyPr/>
        <a:lstStyle/>
        <a:p>
          <a:endParaRPr lang="en-GB" sz="1400"/>
        </a:p>
      </dgm:t>
    </dgm:pt>
    <dgm:pt modelId="{87B9DAFC-1D27-F54E-9976-F199CBC8DD87}" type="sibTrans" cxnId="{AEEE1AED-D3E1-B44C-88C5-CBCE22469EEE}">
      <dgm:prSet/>
      <dgm:spPr/>
      <dgm:t>
        <a:bodyPr/>
        <a:lstStyle/>
        <a:p>
          <a:endParaRPr lang="en-GB" sz="1400"/>
        </a:p>
      </dgm:t>
    </dgm:pt>
    <dgm:pt modelId="{02C00B52-92C0-914D-8AB1-AEF1653B95B8}">
      <dgm:prSet custT="1"/>
      <dgm:spPr/>
      <dgm:t>
        <a:bodyPr/>
        <a:lstStyle/>
        <a:p>
          <a:r>
            <a:rPr lang="en-GB" sz="1200" dirty="0"/>
            <a:t>…</a:t>
          </a:r>
        </a:p>
      </dgm:t>
    </dgm:pt>
    <dgm:pt modelId="{591C3FF7-0E50-5E45-AA3D-EAB9BE375551}" type="parTrans" cxnId="{A07A280A-50FC-7B4B-B7DD-CEFB35C775F0}">
      <dgm:prSet/>
      <dgm:spPr/>
      <dgm:t>
        <a:bodyPr/>
        <a:lstStyle/>
        <a:p>
          <a:endParaRPr lang="en-GB" sz="1400"/>
        </a:p>
      </dgm:t>
    </dgm:pt>
    <dgm:pt modelId="{DD4D49A6-9249-CE44-892A-C1BD553ED148}" type="sibTrans" cxnId="{A07A280A-50FC-7B4B-B7DD-CEFB35C775F0}">
      <dgm:prSet/>
      <dgm:spPr/>
      <dgm:t>
        <a:bodyPr/>
        <a:lstStyle/>
        <a:p>
          <a:endParaRPr lang="en-GB" sz="1400"/>
        </a:p>
      </dgm:t>
    </dgm:pt>
    <dgm:pt modelId="{3B5DE5EC-756C-5149-8B8A-20F5479E8CCA}">
      <dgm:prSet custT="1"/>
      <dgm:spPr/>
      <dgm:t>
        <a:bodyPr/>
        <a:lstStyle/>
        <a:p>
          <a:r>
            <a:rPr lang="en-GB" sz="1200" dirty="0"/>
            <a:t>ADS driving logic (safety distance, lane-change decisions, string stability, …)</a:t>
          </a:r>
        </a:p>
      </dgm:t>
    </dgm:pt>
    <dgm:pt modelId="{A11AAFD9-C12B-4F44-8DF7-612BA27D14C3}" type="parTrans" cxnId="{E6BB5DBC-331B-3243-BD90-0C47F4DAF920}">
      <dgm:prSet/>
      <dgm:spPr/>
      <dgm:t>
        <a:bodyPr/>
        <a:lstStyle/>
        <a:p>
          <a:endParaRPr lang="en-GB" sz="1400"/>
        </a:p>
      </dgm:t>
    </dgm:pt>
    <dgm:pt modelId="{E37DA697-2EAA-A149-85AC-C7884C64273D}" type="sibTrans" cxnId="{E6BB5DBC-331B-3243-BD90-0C47F4DAF920}">
      <dgm:prSet/>
      <dgm:spPr/>
      <dgm:t>
        <a:bodyPr/>
        <a:lstStyle/>
        <a:p>
          <a:endParaRPr lang="en-GB" sz="1400"/>
        </a:p>
      </dgm:t>
    </dgm:pt>
    <dgm:pt modelId="{BCE4D79D-0F2A-C545-8249-024B3BAB6B3A}" type="pres">
      <dgm:prSet presAssocID="{1CD6B9F0-81F3-904C-B45A-534B88611FF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F39F2BBD-1078-1847-AF74-8D80DF563ED1}" type="pres">
      <dgm:prSet presAssocID="{C3646E1D-E009-BB49-BA92-6166F156CD6A}" presName="root" presStyleCnt="0"/>
      <dgm:spPr/>
    </dgm:pt>
    <dgm:pt modelId="{9A4622F2-CC05-954D-B747-981ECA786077}" type="pres">
      <dgm:prSet presAssocID="{C3646E1D-E009-BB49-BA92-6166F156CD6A}" presName="rootComposite" presStyleCnt="0"/>
      <dgm:spPr/>
    </dgm:pt>
    <dgm:pt modelId="{0C759156-680C-4A44-824F-E06398FAB549}" type="pres">
      <dgm:prSet presAssocID="{C3646E1D-E009-BB49-BA92-6166F156CD6A}" presName="rootText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F559E77D-2FED-F548-9053-0EE798EC5ECB}" type="pres">
      <dgm:prSet presAssocID="{C3646E1D-E009-BB49-BA92-6166F156CD6A}" presName="rootConnector" presStyleLbl="node1" presStyleIdx="0" presStyleCnt="1"/>
      <dgm:spPr/>
      <dgm:t>
        <a:bodyPr/>
        <a:lstStyle/>
        <a:p>
          <a:endParaRPr kumimoji="1" lang="ja-JP" altLang="en-US"/>
        </a:p>
      </dgm:t>
    </dgm:pt>
    <dgm:pt modelId="{0B27C092-7D20-8A4C-9B74-A11C8CC0B309}" type="pres">
      <dgm:prSet presAssocID="{C3646E1D-E009-BB49-BA92-6166F156CD6A}" presName="childShape" presStyleCnt="0"/>
      <dgm:spPr/>
    </dgm:pt>
    <dgm:pt modelId="{670D6079-C933-D543-B4BE-BC1D0153BA9B}" type="pres">
      <dgm:prSet presAssocID="{22A91E81-7537-6B4F-BDC9-BA87053D51A6}" presName="Name13" presStyleLbl="parChTrans1D2" presStyleIdx="0" presStyleCnt="4"/>
      <dgm:spPr/>
      <dgm:t>
        <a:bodyPr/>
        <a:lstStyle/>
        <a:p>
          <a:endParaRPr kumimoji="1" lang="ja-JP" altLang="en-US"/>
        </a:p>
      </dgm:t>
    </dgm:pt>
    <dgm:pt modelId="{705B6556-5655-CC46-9CF0-802BA0F9C21F}" type="pres">
      <dgm:prSet presAssocID="{3B066F3D-0323-4B4C-A8BB-0A3DC970AE3B}" presName="childText" presStyleLbl="bgAcc1" presStyleIdx="0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99997E5-CA18-CA44-8FC4-EB1206F87994}" type="pres">
      <dgm:prSet presAssocID="{A11AAFD9-C12B-4F44-8DF7-612BA27D14C3}" presName="Name13" presStyleLbl="parChTrans1D2" presStyleIdx="1" presStyleCnt="4"/>
      <dgm:spPr/>
      <dgm:t>
        <a:bodyPr/>
        <a:lstStyle/>
        <a:p>
          <a:endParaRPr kumimoji="1" lang="ja-JP" altLang="en-US"/>
        </a:p>
      </dgm:t>
    </dgm:pt>
    <dgm:pt modelId="{82CF64C9-7CDA-B84B-9F4A-0402B4A895D6}" type="pres">
      <dgm:prSet presAssocID="{3B5DE5EC-756C-5149-8B8A-20F5479E8CCA}" presName="childText" presStyleLbl="bgAcc1" presStyleIdx="1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72B921-F7A0-E940-97CB-7729179234C6}" type="pres">
      <dgm:prSet presAssocID="{97FFF07D-A41B-6340-95FB-350B76E31611}" presName="Name13" presStyleLbl="parChTrans1D2" presStyleIdx="2" presStyleCnt="4"/>
      <dgm:spPr/>
      <dgm:t>
        <a:bodyPr/>
        <a:lstStyle/>
        <a:p>
          <a:endParaRPr kumimoji="1" lang="ja-JP" altLang="en-US"/>
        </a:p>
      </dgm:t>
    </dgm:pt>
    <dgm:pt modelId="{42278B21-EEAA-6F47-827B-BFA713325DAA}" type="pres">
      <dgm:prSet presAssocID="{B90697F4-0C6F-9040-B320-FFD17DB75314}" presName="childText" presStyleLbl="bgAcc1" presStyleIdx="2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98A0FBC-45F8-0E4B-95F8-1F668D8F7666}" type="pres">
      <dgm:prSet presAssocID="{591C3FF7-0E50-5E45-AA3D-EAB9BE375551}" presName="Name13" presStyleLbl="parChTrans1D2" presStyleIdx="3" presStyleCnt="4"/>
      <dgm:spPr/>
      <dgm:t>
        <a:bodyPr/>
        <a:lstStyle/>
        <a:p>
          <a:endParaRPr kumimoji="1" lang="ja-JP" altLang="en-US"/>
        </a:p>
      </dgm:t>
    </dgm:pt>
    <dgm:pt modelId="{78710232-E9A3-8843-A1A4-F41D8F9175CE}" type="pres">
      <dgm:prSet presAssocID="{02C00B52-92C0-914D-8AB1-AEF1653B95B8}" presName="childText" presStyleLbl="bgAcc1" presStyleIdx="3" presStyleCnt="4" custScaleX="14952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EEE1AED-D3E1-B44C-88C5-CBCE22469EEE}" srcId="{C3646E1D-E009-BB49-BA92-6166F156CD6A}" destId="{B90697F4-0C6F-9040-B320-FFD17DB75314}" srcOrd="2" destOrd="0" parTransId="{97FFF07D-A41B-6340-95FB-350B76E31611}" sibTransId="{87B9DAFC-1D27-F54E-9976-F199CBC8DD87}"/>
    <dgm:cxn modelId="{A1E2C4B7-9764-CC44-8DCE-046F9FAB7C92}" type="presOf" srcId="{22A91E81-7537-6B4F-BDC9-BA87053D51A6}" destId="{670D6079-C933-D543-B4BE-BC1D0153BA9B}" srcOrd="0" destOrd="0" presId="urn:microsoft.com/office/officeart/2005/8/layout/hierarchy3"/>
    <dgm:cxn modelId="{ED07B0D2-DC7E-8643-8B72-3BBB5A559055}" type="presOf" srcId="{A11AAFD9-C12B-4F44-8DF7-612BA27D14C3}" destId="{B99997E5-CA18-CA44-8FC4-EB1206F87994}" srcOrd="0" destOrd="0" presId="urn:microsoft.com/office/officeart/2005/8/layout/hierarchy3"/>
    <dgm:cxn modelId="{B0375BDC-6ECA-524E-8BE1-14AAD16EE302}" type="presOf" srcId="{97FFF07D-A41B-6340-95FB-350B76E31611}" destId="{7F72B921-F7A0-E940-97CB-7729179234C6}" srcOrd="0" destOrd="0" presId="urn:microsoft.com/office/officeart/2005/8/layout/hierarchy3"/>
    <dgm:cxn modelId="{80F7E150-7A9A-4442-92F0-7D29E222B27A}" type="presOf" srcId="{C3646E1D-E009-BB49-BA92-6166F156CD6A}" destId="{F559E77D-2FED-F548-9053-0EE798EC5ECB}" srcOrd="1" destOrd="0" presId="urn:microsoft.com/office/officeart/2005/8/layout/hierarchy3"/>
    <dgm:cxn modelId="{7F39EAA3-2865-5842-87CF-93683FB92836}" srcId="{C3646E1D-E009-BB49-BA92-6166F156CD6A}" destId="{3B066F3D-0323-4B4C-A8BB-0A3DC970AE3B}" srcOrd="0" destOrd="0" parTransId="{22A91E81-7537-6B4F-BDC9-BA87053D51A6}" sibTransId="{DCAB9E27-9016-3C4F-B72C-252FBCC2BB1E}"/>
    <dgm:cxn modelId="{8606982C-8D35-074B-91FF-1821D6BA5321}" srcId="{1CD6B9F0-81F3-904C-B45A-534B88611FF2}" destId="{C3646E1D-E009-BB49-BA92-6166F156CD6A}" srcOrd="0" destOrd="0" parTransId="{1EDB3753-7763-5A4F-B564-1930E4FE4A61}" sibTransId="{0807DD61-12F8-7F49-9FA2-AC1C7CD677ED}"/>
    <dgm:cxn modelId="{0FA6EC52-13BF-034C-82AD-F74E4F32AD83}" type="presOf" srcId="{591C3FF7-0E50-5E45-AA3D-EAB9BE375551}" destId="{498A0FBC-45F8-0E4B-95F8-1F668D8F7666}" srcOrd="0" destOrd="0" presId="urn:microsoft.com/office/officeart/2005/8/layout/hierarchy3"/>
    <dgm:cxn modelId="{B0FE332E-D7A7-A440-96B9-5A9983A482F4}" type="presOf" srcId="{B90697F4-0C6F-9040-B320-FFD17DB75314}" destId="{42278B21-EEAA-6F47-827B-BFA713325DAA}" srcOrd="0" destOrd="0" presId="urn:microsoft.com/office/officeart/2005/8/layout/hierarchy3"/>
    <dgm:cxn modelId="{E6BB5DBC-331B-3243-BD90-0C47F4DAF920}" srcId="{C3646E1D-E009-BB49-BA92-6166F156CD6A}" destId="{3B5DE5EC-756C-5149-8B8A-20F5479E8CCA}" srcOrd="1" destOrd="0" parTransId="{A11AAFD9-C12B-4F44-8DF7-612BA27D14C3}" sibTransId="{E37DA697-2EAA-A149-85AC-C7884C64273D}"/>
    <dgm:cxn modelId="{7A754E5F-31E8-DB4A-BC15-FFBF6F12794B}" type="presOf" srcId="{02C00B52-92C0-914D-8AB1-AEF1653B95B8}" destId="{78710232-E9A3-8843-A1A4-F41D8F9175CE}" srcOrd="0" destOrd="0" presId="urn:microsoft.com/office/officeart/2005/8/layout/hierarchy3"/>
    <dgm:cxn modelId="{FD832FFD-B53B-F645-8149-27D59E2BBDEA}" type="presOf" srcId="{3B066F3D-0323-4B4C-A8BB-0A3DC970AE3B}" destId="{705B6556-5655-CC46-9CF0-802BA0F9C21F}" srcOrd="0" destOrd="0" presId="urn:microsoft.com/office/officeart/2005/8/layout/hierarchy3"/>
    <dgm:cxn modelId="{0C305BD1-8BE0-6242-A81D-14E2C3CB43CA}" type="presOf" srcId="{1CD6B9F0-81F3-904C-B45A-534B88611FF2}" destId="{BCE4D79D-0F2A-C545-8249-024B3BAB6B3A}" srcOrd="0" destOrd="0" presId="urn:microsoft.com/office/officeart/2005/8/layout/hierarchy3"/>
    <dgm:cxn modelId="{F55120E8-832A-9E4C-AE95-2102B3453815}" type="presOf" srcId="{C3646E1D-E009-BB49-BA92-6166F156CD6A}" destId="{0C759156-680C-4A44-824F-E06398FAB549}" srcOrd="0" destOrd="0" presId="urn:microsoft.com/office/officeart/2005/8/layout/hierarchy3"/>
    <dgm:cxn modelId="{A07A280A-50FC-7B4B-B7DD-CEFB35C775F0}" srcId="{C3646E1D-E009-BB49-BA92-6166F156CD6A}" destId="{02C00B52-92C0-914D-8AB1-AEF1653B95B8}" srcOrd="3" destOrd="0" parTransId="{591C3FF7-0E50-5E45-AA3D-EAB9BE375551}" sibTransId="{DD4D49A6-9249-CE44-892A-C1BD553ED148}"/>
    <dgm:cxn modelId="{78126869-E3A1-2B4A-AAFE-F93A3E95BEFC}" type="presOf" srcId="{3B5DE5EC-756C-5149-8B8A-20F5479E8CCA}" destId="{82CF64C9-7CDA-B84B-9F4A-0402B4A895D6}" srcOrd="0" destOrd="0" presId="urn:microsoft.com/office/officeart/2005/8/layout/hierarchy3"/>
    <dgm:cxn modelId="{FC3408B5-D99D-CC49-B81F-AAEC82308CB7}" type="presParOf" srcId="{BCE4D79D-0F2A-C545-8249-024B3BAB6B3A}" destId="{F39F2BBD-1078-1847-AF74-8D80DF563ED1}" srcOrd="0" destOrd="0" presId="urn:microsoft.com/office/officeart/2005/8/layout/hierarchy3"/>
    <dgm:cxn modelId="{3DCABFE0-5E23-CC45-9185-E36D604B8AD4}" type="presParOf" srcId="{F39F2BBD-1078-1847-AF74-8D80DF563ED1}" destId="{9A4622F2-CC05-954D-B747-981ECA786077}" srcOrd="0" destOrd="0" presId="urn:microsoft.com/office/officeart/2005/8/layout/hierarchy3"/>
    <dgm:cxn modelId="{373BE464-0E0B-F34C-848D-7302AE3A6C23}" type="presParOf" srcId="{9A4622F2-CC05-954D-B747-981ECA786077}" destId="{0C759156-680C-4A44-824F-E06398FAB549}" srcOrd="0" destOrd="0" presId="urn:microsoft.com/office/officeart/2005/8/layout/hierarchy3"/>
    <dgm:cxn modelId="{A377C17E-ADCD-224E-A0A9-696D05B6F1A5}" type="presParOf" srcId="{9A4622F2-CC05-954D-B747-981ECA786077}" destId="{F559E77D-2FED-F548-9053-0EE798EC5ECB}" srcOrd="1" destOrd="0" presId="urn:microsoft.com/office/officeart/2005/8/layout/hierarchy3"/>
    <dgm:cxn modelId="{DA59C7D4-C52D-7942-AF11-A7F697A1B688}" type="presParOf" srcId="{F39F2BBD-1078-1847-AF74-8D80DF563ED1}" destId="{0B27C092-7D20-8A4C-9B74-A11C8CC0B309}" srcOrd="1" destOrd="0" presId="urn:microsoft.com/office/officeart/2005/8/layout/hierarchy3"/>
    <dgm:cxn modelId="{7175B8A6-9607-F142-8744-C68EB13F60CF}" type="presParOf" srcId="{0B27C092-7D20-8A4C-9B74-A11C8CC0B309}" destId="{670D6079-C933-D543-B4BE-BC1D0153BA9B}" srcOrd="0" destOrd="0" presId="urn:microsoft.com/office/officeart/2005/8/layout/hierarchy3"/>
    <dgm:cxn modelId="{6A6CF393-2DB7-B040-941E-65D52FD7F179}" type="presParOf" srcId="{0B27C092-7D20-8A4C-9B74-A11C8CC0B309}" destId="{705B6556-5655-CC46-9CF0-802BA0F9C21F}" srcOrd="1" destOrd="0" presId="urn:microsoft.com/office/officeart/2005/8/layout/hierarchy3"/>
    <dgm:cxn modelId="{5D7ED742-3679-7F44-AF03-6A778EADED31}" type="presParOf" srcId="{0B27C092-7D20-8A4C-9B74-A11C8CC0B309}" destId="{B99997E5-CA18-CA44-8FC4-EB1206F87994}" srcOrd="2" destOrd="0" presId="urn:microsoft.com/office/officeart/2005/8/layout/hierarchy3"/>
    <dgm:cxn modelId="{787ECD20-067B-CA4D-BB2B-F4312F06FE2C}" type="presParOf" srcId="{0B27C092-7D20-8A4C-9B74-A11C8CC0B309}" destId="{82CF64C9-7CDA-B84B-9F4A-0402B4A895D6}" srcOrd="3" destOrd="0" presId="urn:microsoft.com/office/officeart/2005/8/layout/hierarchy3"/>
    <dgm:cxn modelId="{738F8D5C-1CE3-8747-B2F6-931429BF283A}" type="presParOf" srcId="{0B27C092-7D20-8A4C-9B74-A11C8CC0B309}" destId="{7F72B921-F7A0-E940-97CB-7729179234C6}" srcOrd="4" destOrd="0" presId="urn:microsoft.com/office/officeart/2005/8/layout/hierarchy3"/>
    <dgm:cxn modelId="{AE9D241D-583F-A740-988B-CE51986733E9}" type="presParOf" srcId="{0B27C092-7D20-8A4C-9B74-A11C8CC0B309}" destId="{42278B21-EEAA-6F47-827B-BFA713325DAA}" srcOrd="5" destOrd="0" presId="urn:microsoft.com/office/officeart/2005/8/layout/hierarchy3"/>
    <dgm:cxn modelId="{BE928358-6158-5344-ACD3-145F2DF9B99C}" type="presParOf" srcId="{0B27C092-7D20-8A4C-9B74-A11C8CC0B309}" destId="{498A0FBC-45F8-0E4B-95F8-1F668D8F7666}" srcOrd="6" destOrd="0" presId="urn:microsoft.com/office/officeart/2005/8/layout/hierarchy3"/>
    <dgm:cxn modelId="{1C7A26FE-93C7-0847-941B-0A9AF45CA053}" type="presParOf" srcId="{0B27C092-7D20-8A4C-9B74-A11C8CC0B309}" destId="{78710232-E9A3-8843-A1A4-F41D8F9175C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C4C2C-D34B-3043-8CB0-69B5A844ED95}">
      <dsp:nvSpPr>
        <dsp:cNvPr id="0" name=""/>
        <dsp:cNvSpPr/>
      </dsp:nvSpPr>
      <dsp:spPr>
        <a:xfrm>
          <a:off x="0" y="4936"/>
          <a:ext cx="1746000" cy="6984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Virtual testing</a:t>
          </a:r>
        </a:p>
      </dsp:txBody>
      <dsp:txXfrm>
        <a:off x="0" y="4936"/>
        <a:ext cx="1746000" cy="698400"/>
      </dsp:txXfrm>
    </dsp:sp>
    <dsp:sp modelId="{0739218D-031F-E248-936C-8F919EB8CCB6}">
      <dsp:nvSpPr>
        <dsp:cNvPr id="0" name=""/>
        <dsp:cNvSpPr/>
      </dsp:nvSpPr>
      <dsp:spPr>
        <a:xfrm>
          <a:off x="0" y="703337"/>
          <a:ext cx="1746000" cy="118584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ViL</a:t>
          </a:r>
          <a:endParaRPr lang="en-GB" sz="2000" kern="1200" dirty="0"/>
        </a:p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HiL</a:t>
          </a:r>
          <a:endParaRPr lang="en-GB" sz="2000" kern="1200" dirty="0"/>
        </a:p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SiL</a:t>
          </a:r>
          <a:endParaRPr lang="en-GB" sz="2000" kern="1200" dirty="0"/>
        </a:p>
      </dsp:txBody>
      <dsp:txXfrm>
        <a:off x="0" y="703337"/>
        <a:ext cx="1746000" cy="1185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59156-680C-4A44-824F-E06398FAB549}">
      <dsp:nvSpPr>
        <dsp:cNvPr id="0" name=""/>
        <dsp:cNvSpPr/>
      </dsp:nvSpPr>
      <dsp:spPr>
        <a:xfrm>
          <a:off x="635475" y="756"/>
          <a:ext cx="1428749" cy="714374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ADS Validation</a:t>
          </a:r>
        </a:p>
      </dsp:txBody>
      <dsp:txXfrm>
        <a:off x="656398" y="21679"/>
        <a:ext cx="1386903" cy="672528"/>
      </dsp:txXfrm>
    </dsp:sp>
    <dsp:sp modelId="{670D6079-C933-D543-B4BE-BC1D0153BA9B}">
      <dsp:nvSpPr>
        <dsp:cNvPr id="0" name=""/>
        <dsp:cNvSpPr/>
      </dsp:nvSpPr>
      <dsp:spPr>
        <a:xfrm>
          <a:off x="778350" y="715131"/>
          <a:ext cx="142874" cy="53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5781"/>
              </a:lnTo>
              <a:lnTo>
                <a:pt x="142874" y="5357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B6556-5655-CC46-9CF0-802BA0F9C21F}">
      <dsp:nvSpPr>
        <dsp:cNvPr id="0" name=""/>
        <dsp:cNvSpPr/>
      </dsp:nvSpPr>
      <dsp:spPr>
        <a:xfrm>
          <a:off x="921225" y="893725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ADS response to safety critical scenario (es. cut-in, deceleration, …)</a:t>
          </a:r>
        </a:p>
      </dsp:txBody>
      <dsp:txXfrm>
        <a:off x="942148" y="914648"/>
        <a:ext cx="1667167" cy="672528"/>
      </dsp:txXfrm>
    </dsp:sp>
    <dsp:sp modelId="{B99997E5-CA18-CA44-8FC4-EB1206F87994}">
      <dsp:nvSpPr>
        <dsp:cNvPr id="0" name=""/>
        <dsp:cNvSpPr/>
      </dsp:nvSpPr>
      <dsp:spPr>
        <a:xfrm>
          <a:off x="778350" y="715131"/>
          <a:ext cx="142874" cy="1428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8749"/>
              </a:lnTo>
              <a:lnTo>
                <a:pt x="142874" y="14287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F64C9-7CDA-B84B-9F4A-0402B4A895D6}">
      <dsp:nvSpPr>
        <dsp:cNvPr id="0" name=""/>
        <dsp:cNvSpPr/>
      </dsp:nvSpPr>
      <dsp:spPr>
        <a:xfrm>
          <a:off x="921225" y="1786694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ADS driving logic (safety distance, lane-change decisions, string stability, …)</a:t>
          </a:r>
        </a:p>
      </dsp:txBody>
      <dsp:txXfrm>
        <a:off x="942148" y="1807617"/>
        <a:ext cx="1667167" cy="672528"/>
      </dsp:txXfrm>
    </dsp:sp>
    <dsp:sp modelId="{7F72B921-F7A0-E940-97CB-7729179234C6}">
      <dsp:nvSpPr>
        <dsp:cNvPr id="0" name=""/>
        <dsp:cNvSpPr/>
      </dsp:nvSpPr>
      <dsp:spPr>
        <a:xfrm>
          <a:off x="778350" y="715131"/>
          <a:ext cx="142874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142874" y="23217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78B21-EEAA-6F47-827B-BFA713325DAA}">
      <dsp:nvSpPr>
        <dsp:cNvPr id="0" name=""/>
        <dsp:cNvSpPr/>
      </dsp:nvSpPr>
      <dsp:spPr>
        <a:xfrm>
          <a:off x="921225" y="2679662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Detection capabilities (detection range, object recognition, classification, … )</a:t>
          </a:r>
        </a:p>
      </dsp:txBody>
      <dsp:txXfrm>
        <a:off x="942148" y="2700585"/>
        <a:ext cx="1667167" cy="672528"/>
      </dsp:txXfrm>
    </dsp:sp>
    <dsp:sp modelId="{498A0FBC-45F8-0E4B-95F8-1F668D8F7666}">
      <dsp:nvSpPr>
        <dsp:cNvPr id="0" name=""/>
        <dsp:cNvSpPr/>
      </dsp:nvSpPr>
      <dsp:spPr>
        <a:xfrm>
          <a:off x="778350" y="715131"/>
          <a:ext cx="142874" cy="321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4687"/>
              </a:lnTo>
              <a:lnTo>
                <a:pt x="142874" y="32146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10232-E9A3-8843-A1A4-F41D8F9175CE}">
      <dsp:nvSpPr>
        <dsp:cNvPr id="0" name=""/>
        <dsp:cNvSpPr/>
      </dsp:nvSpPr>
      <dsp:spPr>
        <a:xfrm>
          <a:off x="921225" y="3572631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…</a:t>
          </a:r>
        </a:p>
      </dsp:txBody>
      <dsp:txXfrm>
        <a:off x="942148" y="3593554"/>
        <a:ext cx="1667167" cy="6725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1C4C2C-D34B-3043-8CB0-69B5A844ED95}">
      <dsp:nvSpPr>
        <dsp:cNvPr id="0" name=""/>
        <dsp:cNvSpPr/>
      </dsp:nvSpPr>
      <dsp:spPr>
        <a:xfrm>
          <a:off x="0" y="4936"/>
          <a:ext cx="1746000" cy="69840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Virtual testing</a:t>
          </a:r>
        </a:p>
      </dsp:txBody>
      <dsp:txXfrm>
        <a:off x="0" y="4936"/>
        <a:ext cx="1746000" cy="698400"/>
      </dsp:txXfrm>
    </dsp:sp>
    <dsp:sp modelId="{0739218D-031F-E248-936C-8F919EB8CCB6}">
      <dsp:nvSpPr>
        <dsp:cNvPr id="0" name=""/>
        <dsp:cNvSpPr/>
      </dsp:nvSpPr>
      <dsp:spPr>
        <a:xfrm>
          <a:off x="0" y="703337"/>
          <a:ext cx="1746000" cy="1185840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ViL</a:t>
          </a:r>
          <a:endParaRPr lang="en-GB" sz="2000" kern="1200" dirty="0"/>
        </a:p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HiL</a:t>
          </a:r>
          <a:endParaRPr lang="en-GB" sz="2000" kern="1200" dirty="0"/>
        </a:p>
        <a:p>
          <a:pPr marL="9525" lvl="1" indent="0" algn="ctr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en-GB" sz="2000" kern="1200" dirty="0" err="1"/>
            <a:t>SiL</a:t>
          </a:r>
          <a:endParaRPr lang="en-GB" sz="2000" kern="1200" dirty="0"/>
        </a:p>
      </dsp:txBody>
      <dsp:txXfrm>
        <a:off x="0" y="703337"/>
        <a:ext cx="1746000" cy="11858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759156-680C-4A44-824F-E06398FAB549}">
      <dsp:nvSpPr>
        <dsp:cNvPr id="0" name=""/>
        <dsp:cNvSpPr/>
      </dsp:nvSpPr>
      <dsp:spPr>
        <a:xfrm>
          <a:off x="635475" y="756"/>
          <a:ext cx="1428749" cy="714374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accent2">
              <a:shade val="50000"/>
            </a:schemeClr>
          </a:solidFill>
          <a:prstDash val="solid"/>
          <a:miter lim="800000"/>
        </a:ln>
        <a:effectLst/>
      </dsp:spPr>
      <dsp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ADS Validation</a:t>
          </a:r>
        </a:p>
      </dsp:txBody>
      <dsp:txXfrm>
        <a:off x="656398" y="21679"/>
        <a:ext cx="1386903" cy="672528"/>
      </dsp:txXfrm>
    </dsp:sp>
    <dsp:sp modelId="{670D6079-C933-D543-B4BE-BC1D0153BA9B}">
      <dsp:nvSpPr>
        <dsp:cNvPr id="0" name=""/>
        <dsp:cNvSpPr/>
      </dsp:nvSpPr>
      <dsp:spPr>
        <a:xfrm>
          <a:off x="778350" y="715131"/>
          <a:ext cx="142874" cy="535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5781"/>
              </a:lnTo>
              <a:lnTo>
                <a:pt x="142874" y="53578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B6556-5655-CC46-9CF0-802BA0F9C21F}">
      <dsp:nvSpPr>
        <dsp:cNvPr id="0" name=""/>
        <dsp:cNvSpPr/>
      </dsp:nvSpPr>
      <dsp:spPr>
        <a:xfrm>
          <a:off x="921225" y="893725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ADS response to safety critical scenario (es. cut-in, deceleration, …)</a:t>
          </a:r>
        </a:p>
      </dsp:txBody>
      <dsp:txXfrm>
        <a:off x="942148" y="914648"/>
        <a:ext cx="1667167" cy="672528"/>
      </dsp:txXfrm>
    </dsp:sp>
    <dsp:sp modelId="{B99997E5-CA18-CA44-8FC4-EB1206F87994}">
      <dsp:nvSpPr>
        <dsp:cNvPr id="0" name=""/>
        <dsp:cNvSpPr/>
      </dsp:nvSpPr>
      <dsp:spPr>
        <a:xfrm>
          <a:off x="778350" y="715131"/>
          <a:ext cx="142874" cy="1428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8749"/>
              </a:lnTo>
              <a:lnTo>
                <a:pt x="142874" y="14287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F64C9-7CDA-B84B-9F4A-0402B4A895D6}">
      <dsp:nvSpPr>
        <dsp:cNvPr id="0" name=""/>
        <dsp:cNvSpPr/>
      </dsp:nvSpPr>
      <dsp:spPr>
        <a:xfrm>
          <a:off x="921225" y="1786694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ADS driving logic (safety distance, lane-change decisions, string stability, …)</a:t>
          </a:r>
        </a:p>
      </dsp:txBody>
      <dsp:txXfrm>
        <a:off x="942148" y="1807617"/>
        <a:ext cx="1667167" cy="672528"/>
      </dsp:txXfrm>
    </dsp:sp>
    <dsp:sp modelId="{7F72B921-F7A0-E940-97CB-7729179234C6}">
      <dsp:nvSpPr>
        <dsp:cNvPr id="0" name=""/>
        <dsp:cNvSpPr/>
      </dsp:nvSpPr>
      <dsp:spPr>
        <a:xfrm>
          <a:off x="778350" y="715131"/>
          <a:ext cx="142874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142874" y="23217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278B21-EEAA-6F47-827B-BFA713325DAA}">
      <dsp:nvSpPr>
        <dsp:cNvPr id="0" name=""/>
        <dsp:cNvSpPr/>
      </dsp:nvSpPr>
      <dsp:spPr>
        <a:xfrm>
          <a:off x="921225" y="2679662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Detection capabilities (detection range, object recognition, classification, … )</a:t>
          </a:r>
        </a:p>
      </dsp:txBody>
      <dsp:txXfrm>
        <a:off x="942148" y="2700585"/>
        <a:ext cx="1667167" cy="672528"/>
      </dsp:txXfrm>
    </dsp:sp>
    <dsp:sp modelId="{498A0FBC-45F8-0E4B-95F8-1F668D8F7666}">
      <dsp:nvSpPr>
        <dsp:cNvPr id="0" name=""/>
        <dsp:cNvSpPr/>
      </dsp:nvSpPr>
      <dsp:spPr>
        <a:xfrm>
          <a:off x="778350" y="715131"/>
          <a:ext cx="142874" cy="32146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14687"/>
              </a:lnTo>
              <a:lnTo>
                <a:pt x="142874" y="32146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10232-E9A3-8843-A1A4-F41D8F9175CE}">
      <dsp:nvSpPr>
        <dsp:cNvPr id="0" name=""/>
        <dsp:cNvSpPr/>
      </dsp:nvSpPr>
      <dsp:spPr>
        <a:xfrm>
          <a:off x="921225" y="3572631"/>
          <a:ext cx="1709013" cy="71437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/>
            <a:t>…</a:t>
          </a:r>
        </a:p>
      </dsp:txBody>
      <dsp:txXfrm>
        <a:off x="942148" y="3593554"/>
        <a:ext cx="1667167" cy="6725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12/07/2021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01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714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Update/add/delete parts of the</a:t>
            </a:r>
            <a:r>
              <a:rPr lang="en-IE" baseline="0" dirty="0"/>
              <a:t> copy right notice where appropriate.</a:t>
            </a:r>
          </a:p>
          <a:p>
            <a:r>
              <a:rPr lang="en-IE" baseline="0" dirty="0"/>
              <a:t>More information: </a:t>
            </a:r>
            <a:r>
              <a:rPr lang="en-GB" dirty="0">
                <a:hlinkClick r:id="rId3"/>
              </a:rPr>
              <a:t>https://myintracomm.ec.europa.eu/corp/intellectual-property/Documents/2019_Reuse-guidelines%28CC-BY%29.pdf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it-IT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41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798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801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92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177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601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it-IT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5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iagio.CIUFFO@ec.europa.e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4" Type="http://schemas.openxmlformats.org/officeDocument/2006/relationships/hyperlink" Target="mailto:bsimkin@nvidia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pages/viewpage.action?pageId=11750857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it-IT" sz="4800" dirty="0"/>
              <a:t>SG2 on </a:t>
            </a:r>
            <a:r>
              <a:rPr lang="it-IT" sz="4800" dirty="0" err="1"/>
              <a:t>Simulation</a:t>
            </a:r>
            <a:r>
              <a:rPr lang="it-IT" sz="4800" dirty="0"/>
              <a:t>/Virtual </a:t>
            </a:r>
            <a:r>
              <a:rPr lang="it-IT" sz="4800" dirty="0" err="1"/>
              <a:t>Testing</a:t>
            </a:r>
            <a:r>
              <a:rPr lang="it-IT" sz="4800" dirty="0"/>
              <a:t/>
            </a:r>
            <a:br>
              <a:rPr lang="it-IT" sz="4800" dirty="0"/>
            </a:br>
            <a:r>
              <a:rPr lang="it-IT" sz="4800" dirty="0"/>
              <a:t>Progress report</a:t>
            </a:r>
            <a:r>
              <a:rPr lang="nl-NL" sz="4000" dirty="0"/>
              <a:t/>
            </a:r>
            <a:br>
              <a:rPr lang="nl-NL" sz="4000" dirty="0"/>
            </a:b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12-13 </a:t>
            </a:r>
            <a:r>
              <a:rPr lang="nl-NL" dirty="0" err="1"/>
              <a:t>July</a:t>
            </a:r>
            <a:r>
              <a:rPr lang="nl-NL" dirty="0"/>
              <a:t> 2021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VMAD-19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355015" y="604911"/>
            <a:ext cx="2110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 smtClean="0"/>
              <a:t>VMAD-19-04</a:t>
            </a:r>
            <a:endParaRPr kumimoji="1" lang="ja-JP" altLang="en-US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15087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5BA9BA-6362-3849-9490-1C34E4B1B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Credibility assessment framework applied to ADS validation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01649D-751F-BE41-BC4C-0A41DD6B6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8029" y="1523368"/>
            <a:ext cx="7815942" cy="516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3394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C63443-D15A-DC41-A4CF-588B6C0F0E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IT" b="1" i="1" dirty="0"/>
              <a:t>Example of virtual tool-chain for ADS validation</a:t>
            </a:r>
          </a:p>
          <a:p>
            <a:pPr marL="457200" indent="-457200">
              <a:buFont typeface="+mj-lt"/>
              <a:buAutoNum type="arabicPeriod"/>
            </a:pPr>
            <a:r>
              <a:rPr lang="en-IT" b="1" i="1" dirty="0"/>
              <a:t>Introduction, motivation and scope 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IT" b="1" i="1" dirty="0"/>
              <a:t>Difference between ADS validation and virtual toolchain validation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IT" b="1" i="1" dirty="0"/>
              <a:t>Why is the credibility assessment needed to use virtual testing in ADS validation</a:t>
            </a:r>
          </a:p>
          <a:p>
            <a:pPr marL="457200" indent="-457200">
              <a:buFont typeface="+mj-lt"/>
              <a:buAutoNum type="arabicPeriod"/>
            </a:pPr>
            <a:r>
              <a:rPr lang="en-IT" b="1" i="1" dirty="0"/>
              <a:t>Components of the Credibility Assessment Frameworks</a:t>
            </a:r>
          </a:p>
          <a:p>
            <a:pPr marL="457200" indent="-457200">
              <a:buFont typeface="+mj-lt"/>
              <a:buAutoNum type="arabicPeriod"/>
            </a:pPr>
            <a:r>
              <a:rPr lang="en-IT" dirty="0"/>
              <a:t>Documentation structure</a:t>
            </a:r>
          </a:p>
          <a:p>
            <a:pPr marL="457200" indent="-457200">
              <a:buFont typeface="+mj-lt"/>
              <a:buAutoNum type="arabicPeriod"/>
            </a:pPr>
            <a:r>
              <a:rPr lang="en-IT" dirty="0"/>
              <a:t>Interdependices with SG1 and SG3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D71933-ACAC-A84F-83DB-9755AB818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Structure of the new NATM Chapter (VMAD-SG2-22-02_Credibility_Assessment.docx)</a:t>
            </a:r>
          </a:p>
        </p:txBody>
      </p:sp>
    </p:spTree>
    <p:extLst>
      <p:ext uri="{BB962C8B-B14F-4D97-AF65-F5344CB8AC3E}">
        <p14:creationId xmlns:p14="http://schemas.microsoft.com/office/powerpoint/2010/main" val="36628593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109A5E8-E7EF-3649-93C1-40C0C1B381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4257" y="1094243"/>
            <a:ext cx="7333012" cy="563312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01EC6E3-5A39-5448-980F-4C289C92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ISO/TR 21934-1:2021</a:t>
            </a:r>
            <a:br>
              <a:rPr lang="en-GB" dirty="0"/>
            </a:br>
            <a:endParaRPr lang="en-IT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C260AB-BEF0-D946-9590-3DDFF7BB2848}"/>
              </a:ext>
            </a:extLst>
          </p:cNvPr>
          <p:cNvSpPr/>
          <p:nvPr/>
        </p:nvSpPr>
        <p:spPr>
          <a:xfrm>
            <a:off x="4550229" y="5910943"/>
            <a:ext cx="1088571" cy="304800"/>
          </a:xfrm>
          <a:prstGeom prst="rect">
            <a:avLst/>
          </a:pr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xmlns=""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71776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68C5FD-BBF2-8848-A288-4E5D12439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First complete amendment of NATM Chapter 6 -&gt; </a:t>
            </a:r>
            <a:r>
              <a:rPr lang="en-GB" b="1" dirty="0"/>
              <a:t>09/2021</a:t>
            </a:r>
          </a:p>
          <a:p>
            <a:r>
              <a:rPr lang="en-GB" b="1" dirty="0"/>
              <a:t>Finalisation</a:t>
            </a:r>
            <a:r>
              <a:rPr lang="en-GB" dirty="0"/>
              <a:t> of the new version of NATM Chapter 6 following WP29 comments -&gt; </a:t>
            </a:r>
            <a:r>
              <a:rPr lang="en-GB" b="1" dirty="0"/>
              <a:t>12/2021</a:t>
            </a:r>
          </a:p>
          <a:p>
            <a:endParaRPr lang="en-GB" dirty="0"/>
          </a:p>
          <a:p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9707BF-E040-E64D-AD44-F1FEC174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SG2 High Level Work-Plan</a:t>
            </a:r>
          </a:p>
        </p:txBody>
      </p:sp>
    </p:spTree>
    <p:extLst>
      <p:ext uri="{BB962C8B-B14F-4D97-AF65-F5344CB8AC3E}">
        <p14:creationId xmlns:p14="http://schemas.microsoft.com/office/powerpoint/2010/main" val="201045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91580D-F262-2448-9F41-13B51878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575259"/>
            <a:ext cx="10571703" cy="41703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12-13/07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Presentation of on-going activities to VMAD and collection of feedback</a:t>
            </a:r>
          </a:p>
          <a:p>
            <a:pPr>
              <a:spcAft>
                <a:spcPts val="600"/>
              </a:spcAft>
            </a:pPr>
            <a:r>
              <a:rPr lang="en-GB" dirty="0"/>
              <a:t>14/07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SG2 not taking place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Presentation about ISO/TR 21934-1:2021 to be shared within SG2 https://</a:t>
            </a:r>
            <a:r>
              <a:rPr lang="en-GB" dirty="0" err="1"/>
              <a:t>www.iso.org</a:t>
            </a:r>
            <a:r>
              <a:rPr lang="en-GB" dirty="0"/>
              <a:t>/standard/76497.html</a:t>
            </a:r>
          </a:p>
          <a:p>
            <a:pPr>
              <a:spcAft>
                <a:spcPts val="600"/>
              </a:spcAft>
            </a:pPr>
            <a:r>
              <a:rPr lang="en-GB" dirty="0"/>
              <a:t>21-28/07 (invitation to be provided)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Discussing about validation chapter and remaining open issues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21 is National Holiday in Belgium. Anyone concerned?</a:t>
            </a:r>
          </a:p>
          <a:p>
            <a:pPr>
              <a:spcAft>
                <a:spcPts val="600"/>
              </a:spcAft>
            </a:pPr>
            <a:r>
              <a:rPr lang="en-GB" dirty="0"/>
              <a:t>01-08/09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Fine tuning of the document for submission to VMAD and GRVA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25969-BE1B-A043-8FB7-D6FD4D4B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6681685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099E0D-5950-9E47-9C41-0C0F9ED46B83}"/>
              </a:ext>
            </a:extLst>
          </p:cNvPr>
          <p:cNvSpPr txBox="1">
            <a:spLocks/>
          </p:cNvSpPr>
          <p:nvPr/>
        </p:nvSpPr>
        <p:spPr>
          <a:xfrm>
            <a:off x="1077013" y="3254942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Biagio.CIUFFO@ec.europa.eu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  <a:p>
            <a:pPr>
              <a:spcAft>
                <a:spcPts val="1200"/>
              </a:spcAft>
            </a:pPr>
            <a:r>
              <a:rPr lang="en-GB" sz="2400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bsimkin@nvidia.com</a:t>
            </a:r>
            <a:r>
              <a:rPr lang="en-GB" sz="2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9707BF-E040-E64D-AD44-F1FEC1740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List of </a:t>
            </a:r>
            <a:r>
              <a:rPr lang="it-IT" dirty="0" err="1"/>
              <a:t>outstanding</a:t>
            </a:r>
            <a:r>
              <a:rPr lang="it-IT" dirty="0"/>
              <a:t> </a:t>
            </a:r>
            <a:r>
              <a:rPr lang="it-IT" dirty="0" err="1"/>
              <a:t>issues</a:t>
            </a:r>
            <a:endParaRPr lang="it-IT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783EEA2-A517-8248-B194-918A816535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232610"/>
              </p:ext>
            </p:extLst>
          </p:nvPr>
        </p:nvGraphicFramePr>
        <p:xfrm>
          <a:off x="1397127" y="1709928"/>
          <a:ext cx="9411083" cy="465429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719824">
                  <a:extLst>
                    <a:ext uri="{9D8B030D-6E8A-4147-A177-3AD203B41FA5}">
                      <a16:colId xmlns:a16="http://schemas.microsoft.com/office/drawing/2014/main" val="3053700603"/>
                    </a:ext>
                  </a:extLst>
                </a:gridCol>
                <a:gridCol w="6283081">
                  <a:extLst>
                    <a:ext uri="{9D8B030D-6E8A-4147-A177-3AD203B41FA5}">
                      <a16:colId xmlns:a16="http://schemas.microsoft.com/office/drawing/2014/main" val="554046977"/>
                    </a:ext>
                  </a:extLst>
                </a:gridCol>
                <a:gridCol w="1408178">
                  <a:extLst>
                    <a:ext uri="{9D8B030D-6E8A-4147-A177-3AD203B41FA5}">
                      <a16:colId xmlns:a16="http://schemas.microsoft.com/office/drawing/2014/main" val="676811640"/>
                    </a:ext>
                  </a:extLst>
                </a:gridCol>
              </a:tblGrid>
              <a:tr h="8535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Subgroup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Outstanding questions/issues/activities to address/develop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Target Completion date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709048"/>
                  </a:ext>
                </a:extLst>
              </a:tr>
              <a:tr h="301057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Subgroup 2</a:t>
                      </a:r>
                      <a:endParaRPr lang="it-IT" sz="14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(Simulation and virtual testing)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en-CA" sz="1400" b="1" dirty="0">
                          <a:effectLst/>
                        </a:rPr>
                        <a:t>Provide an example of a simulation toolchain for virtual testing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CA" sz="1400">
                          <a:effectLst/>
                        </a:rPr>
                        <a:t>January 2021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9501322"/>
                  </a:ext>
                </a:extLst>
              </a:tr>
              <a:tr h="15993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 startAt="2"/>
                      </a:pPr>
                      <a:r>
                        <a:rPr lang="en-CA" sz="1400" b="1" dirty="0">
                          <a:effectLst/>
                        </a:rPr>
                        <a:t>Define requirements and methods for simulation tool-chain validation</a:t>
                      </a:r>
                      <a:r>
                        <a:rPr lang="en-CA" sz="1400" dirty="0">
                          <a:effectLst/>
                        </a:rPr>
                        <a:t>. This includes: </a:t>
                      </a:r>
                      <a:r>
                        <a:rPr lang="en-CA" sz="1400" dirty="0" err="1">
                          <a:effectLst/>
                        </a:rPr>
                        <a:t>i</a:t>
                      </a:r>
                      <a:r>
                        <a:rPr lang="en-CA" sz="1400" dirty="0">
                          <a:effectLst/>
                        </a:rPr>
                        <a:t>) defining different approaches for ADAS and ADS (in case SG2 will also need to deal with ADAS virtual testing); ii) defining appropriate metrics evaluating toolchain accuracy; and iii) defining the type of scenarios used for toolchain validation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CA" sz="1400">
                          <a:effectLst/>
                        </a:rPr>
                        <a:t>April 2021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7486425"/>
                  </a:ext>
                </a:extLst>
              </a:tr>
              <a:tr h="9501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 startAt="3"/>
                      </a:pPr>
                      <a:r>
                        <a:rPr lang="en-CA" sz="1400" b="1" dirty="0">
                          <a:effectLst/>
                        </a:rPr>
                        <a:t>Define documentation requirements for vehicle manufacturers and ADS developers </a:t>
                      </a:r>
                      <a:r>
                        <a:rPr lang="en-CA" sz="1400" dirty="0">
                          <a:effectLst/>
                        </a:rPr>
                        <a:t>(including the establishment of a clear link with the audit pillar)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CA" sz="1400">
                          <a:effectLst/>
                        </a:rPr>
                        <a:t>June 2021</a:t>
                      </a:r>
                      <a:endParaRPr lang="it-IT" sz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89992966"/>
                  </a:ext>
                </a:extLst>
              </a:tr>
              <a:tr h="95017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Font typeface="+mj-lt"/>
                        <a:buAutoNum type="arabicPeriod" startAt="4"/>
                      </a:pPr>
                      <a:r>
                        <a:rPr lang="en-CA" sz="1400" dirty="0">
                          <a:effectLst/>
                        </a:rPr>
                        <a:t>Define standardization requirements to allow authorities performing in-house virtual testing (following activities carried out by ASAM and other associations)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CA" sz="1400" dirty="0">
                          <a:effectLst/>
                        </a:rPr>
                        <a:t>December 2021+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39094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750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25D31C-7FA2-BD48-ADEA-57D68B03F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6 SG2 </a:t>
            </a:r>
            <a:r>
              <a:rPr lang="it-IT" dirty="0" err="1"/>
              <a:t>meetings</a:t>
            </a:r>
            <a:r>
              <a:rPr lang="it-IT" dirty="0"/>
              <a:t> from last VMAD (1 per week)</a:t>
            </a:r>
          </a:p>
          <a:p>
            <a:pPr lvl="1"/>
            <a:r>
              <a:rPr lang="it-IT" dirty="0"/>
              <a:t>SG2 </a:t>
            </a:r>
            <a:r>
              <a:rPr lang="it-IT" dirty="0" err="1"/>
              <a:t>reached</a:t>
            </a:r>
            <a:r>
              <a:rPr lang="it-IT" dirty="0"/>
              <a:t> the 24° meeting last week</a:t>
            </a:r>
          </a:p>
          <a:p>
            <a:r>
              <a:rPr lang="it-IT" dirty="0" err="1"/>
              <a:t>Collected</a:t>
            </a:r>
            <a:r>
              <a:rPr lang="it-IT" dirty="0"/>
              <a:t> </a:t>
            </a:r>
            <a:r>
              <a:rPr lang="it-IT" dirty="0" err="1"/>
              <a:t>all</a:t>
            </a:r>
            <a:r>
              <a:rPr lang="it-IT" dirty="0"/>
              <a:t> the </a:t>
            </a:r>
            <a:r>
              <a:rPr lang="it-IT" dirty="0" err="1"/>
              <a:t>inputs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, SG2 </a:t>
            </a:r>
            <a:r>
              <a:rPr lang="it-IT" dirty="0" err="1"/>
              <a:t>focused</a:t>
            </a:r>
            <a:r>
              <a:rPr lang="it-IT" dirty="0"/>
              <a:t> on </a:t>
            </a:r>
            <a:r>
              <a:rPr lang="it-IT" dirty="0" err="1"/>
              <a:t>better</a:t>
            </a:r>
            <a:r>
              <a:rPr lang="it-IT" dirty="0"/>
              <a:t> </a:t>
            </a:r>
            <a:r>
              <a:rPr lang="it-IT" dirty="0" err="1"/>
              <a:t>defining</a:t>
            </a:r>
            <a:r>
              <a:rPr lang="it-IT" dirty="0"/>
              <a:t> the </a:t>
            </a:r>
            <a:r>
              <a:rPr lang="it-IT" dirty="0" err="1"/>
              <a:t>credibility</a:t>
            </a:r>
            <a:r>
              <a:rPr lang="it-IT" dirty="0"/>
              <a:t> </a:t>
            </a:r>
            <a:r>
              <a:rPr lang="it-IT" dirty="0" err="1"/>
              <a:t>assessment</a:t>
            </a:r>
            <a:r>
              <a:rPr lang="it-IT" dirty="0"/>
              <a:t> </a:t>
            </a:r>
            <a:r>
              <a:rPr lang="it-IT" dirty="0" err="1"/>
              <a:t>framework</a:t>
            </a:r>
            <a:r>
              <a:rPr lang="it-IT" dirty="0"/>
              <a:t> and </a:t>
            </a:r>
            <a:r>
              <a:rPr lang="it-IT" dirty="0" err="1"/>
              <a:t>discussing</a:t>
            </a:r>
            <a:r>
              <a:rPr lang="it-IT" dirty="0"/>
              <a:t> </a:t>
            </a:r>
            <a:r>
              <a:rPr lang="it-IT" dirty="0" err="1"/>
              <a:t>its</a:t>
            </a:r>
            <a:r>
              <a:rPr lang="it-IT" dirty="0"/>
              <a:t> </a:t>
            </a:r>
            <a:r>
              <a:rPr lang="it-IT" dirty="0" err="1"/>
              <a:t>content</a:t>
            </a:r>
            <a:endParaRPr lang="it-IT" dirty="0"/>
          </a:p>
          <a:p>
            <a:r>
              <a:rPr lang="it-IT" dirty="0" err="1"/>
              <a:t>All</a:t>
            </a:r>
            <a:r>
              <a:rPr lang="it-IT" dirty="0"/>
              <a:t> </a:t>
            </a:r>
            <a:r>
              <a:rPr lang="it-IT" dirty="0" err="1"/>
              <a:t>presentations</a:t>
            </a:r>
            <a:r>
              <a:rPr lang="it-IT" dirty="0"/>
              <a:t> on UNECE-VMAD </a:t>
            </a:r>
            <a:r>
              <a:rPr lang="it-IT" dirty="0" err="1"/>
              <a:t>wiki</a:t>
            </a:r>
            <a:r>
              <a:rPr lang="it-IT" dirty="0"/>
              <a:t> page: </a:t>
            </a:r>
            <a:r>
              <a:rPr lang="it-IT" dirty="0">
                <a:hlinkClick r:id="rId3"/>
              </a:rPr>
              <a:t>https://wiki.unece.org/pages/viewpage.action?pageId=117508578</a:t>
            </a:r>
            <a:r>
              <a:rPr lang="it-IT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95CF1-E4A9-3D46-9B6D-B24F724F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SG2 </a:t>
            </a:r>
            <a:r>
              <a:rPr lang="it-IT" dirty="0" err="1"/>
              <a:t>meetings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52523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99C493F-DC12-E143-A88D-6EEF672BC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Assessment of ADS safety in GRVA/VMAD</a:t>
            </a:r>
            <a:r>
              <a:rPr lang="en-GB" baseline="30000" dirty="0"/>
              <a:t>*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E2E5B8-D1AB-534F-B7F3-EB8696137F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25"/>
          <a:stretch/>
        </p:blipFill>
        <p:spPr>
          <a:xfrm>
            <a:off x="2112595" y="1675633"/>
            <a:ext cx="7980146" cy="439717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242BA03-B417-FA40-B67C-CF44FCEF608A}"/>
              </a:ext>
            </a:extLst>
          </p:cNvPr>
          <p:cNvSpPr/>
          <p:nvPr/>
        </p:nvSpPr>
        <p:spPr>
          <a:xfrm>
            <a:off x="119741" y="6413018"/>
            <a:ext cx="9960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baseline="30000" dirty="0"/>
              <a:t>*</a:t>
            </a:r>
            <a:r>
              <a:rPr lang="en-GB" i="1" dirty="0"/>
              <a:t> VMAD-13-03 NATM MASTER DOCUMENT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0069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11BD3B-1A45-DE49-BBCD-ACA68E2C4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Focus on Virtual Testing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8AF740A-5F2A-FF47-8798-48204AF33C4E}"/>
              </a:ext>
            </a:extLst>
          </p:cNvPr>
          <p:cNvSpPr/>
          <p:nvPr/>
        </p:nvSpPr>
        <p:spPr>
          <a:xfrm>
            <a:off x="524406" y="3167743"/>
            <a:ext cx="1746000" cy="8055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ODD Analysis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F4CD9D2-9035-4C40-8E0B-877BB7B00CC3}"/>
              </a:ext>
            </a:extLst>
          </p:cNvPr>
          <p:cNvSpPr/>
          <p:nvPr/>
        </p:nvSpPr>
        <p:spPr>
          <a:xfrm>
            <a:off x="3243946" y="2231571"/>
            <a:ext cx="1741716" cy="80554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Requirements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DC8F1BF-7FEA-084F-B053-C679E90A861E}"/>
              </a:ext>
            </a:extLst>
          </p:cNvPr>
          <p:cNvSpPr/>
          <p:nvPr/>
        </p:nvSpPr>
        <p:spPr>
          <a:xfrm>
            <a:off x="3239662" y="4093028"/>
            <a:ext cx="1746000" cy="80554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Scenarios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0F55BB4-1CF2-4449-AB09-049AC5E758D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2270406" y="2634343"/>
            <a:ext cx="973540" cy="936172"/>
          </a:xfrm>
          <a:prstGeom prst="bentConnector3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591779E1-68B0-B540-8A1C-D81894D71C5D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2270406" y="3570515"/>
            <a:ext cx="969256" cy="925285"/>
          </a:xfrm>
          <a:prstGeom prst="bentConnector3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9D7F8874-FF4B-0D49-B858-8FDA02DB5A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6571962"/>
              </p:ext>
            </p:extLst>
          </p:nvPr>
        </p:nvGraphicFramePr>
        <p:xfrm>
          <a:off x="6244772" y="2732316"/>
          <a:ext cx="1746000" cy="1894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81146155-B785-5B42-8AAA-C2B40CDF342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4985662" y="3679373"/>
            <a:ext cx="1259110" cy="81642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4F976E3E-ED93-5844-B451-699182F496B8}"/>
              </a:ext>
            </a:extLst>
          </p:cNvPr>
          <p:cNvCxnSpPr>
            <a:cxnSpLocks/>
            <a:stCxn id="5" idx="3"/>
            <a:endCxn id="14" idx="1"/>
          </p:cNvCxnSpPr>
          <p:nvPr/>
        </p:nvCxnSpPr>
        <p:spPr>
          <a:xfrm>
            <a:off x="4985662" y="2634343"/>
            <a:ext cx="1259110" cy="1045030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182B192C-3F65-AC47-A3D1-E7247232F974}"/>
              </a:ext>
            </a:extLst>
          </p:cNvPr>
          <p:cNvCxnSpPr>
            <a:cxnSpLocks/>
            <a:stCxn id="5" idx="0"/>
            <a:endCxn id="2" idx="0"/>
          </p:cNvCxnSpPr>
          <p:nvPr/>
        </p:nvCxnSpPr>
        <p:spPr>
          <a:xfrm rot="16200000" flipH="1">
            <a:off x="7151615" y="-805240"/>
            <a:ext cx="120346" cy="6193968"/>
          </a:xfrm>
          <a:prstGeom prst="bentConnector3">
            <a:avLst>
              <a:gd name="adj1" fmla="val -189952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5AC8EE8-EB8E-F643-8EEA-5ADF8BDA88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686450"/>
              </p:ext>
            </p:extLst>
          </p:nvPr>
        </p:nvGraphicFramePr>
        <p:xfrm>
          <a:off x="8675915" y="2351917"/>
          <a:ext cx="3265714" cy="42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2671B05B-4A35-A84E-9A44-AB8F4CF5E7C5}"/>
              </a:ext>
            </a:extLst>
          </p:cNvPr>
          <p:cNvCxnSpPr>
            <a:cxnSpLocks/>
          </p:cNvCxnSpPr>
          <p:nvPr/>
        </p:nvCxnSpPr>
        <p:spPr>
          <a:xfrm flipV="1">
            <a:off x="7990772" y="2732316"/>
            <a:ext cx="1349169" cy="94705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42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11BD3B-1A45-DE49-BBCD-ACA68E2C4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Focus on Virtual Testing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8AF740A-5F2A-FF47-8798-48204AF33C4E}"/>
              </a:ext>
            </a:extLst>
          </p:cNvPr>
          <p:cNvSpPr/>
          <p:nvPr/>
        </p:nvSpPr>
        <p:spPr>
          <a:xfrm>
            <a:off x="524406" y="3167743"/>
            <a:ext cx="1746000" cy="8055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ODD Analysis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F4CD9D2-9035-4C40-8E0B-877BB7B00CC3}"/>
              </a:ext>
            </a:extLst>
          </p:cNvPr>
          <p:cNvSpPr/>
          <p:nvPr/>
        </p:nvSpPr>
        <p:spPr>
          <a:xfrm>
            <a:off x="3243946" y="2231571"/>
            <a:ext cx="1741716" cy="80554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Requirements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DC8F1BF-7FEA-084F-B053-C679E90A861E}"/>
              </a:ext>
            </a:extLst>
          </p:cNvPr>
          <p:cNvSpPr/>
          <p:nvPr/>
        </p:nvSpPr>
        <p:spPr>
          <a:xfrm>
            <a:off x="3239662" y="4093028"/>
            <a:ext cx="1746000" cy="80554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dirty="0"/>
              <a:t>Scenarios</a:t>
            </a:r>
          </a:p>
        </p:txBody>
      </p:sp>
      <p:cxnSp>
        <p:nvCxnSpPr>
          <p:cNvPr id="8" name="Elbow Connector 7">
            <a:extLst>
              <a:ext uri="{FF2B5EF4-FFF2-40B4-BE49-F238E27FC236}">
                <a16:creationId xmlns:a16="http://schemas.microsoft.com/office/drawing/2014/main" id="{E0F55BB4-1CF2-4449-AB09-049AC5E758D7}"/>
              </a:ext>
            </a:extLst>
          </p:cNvPr>
          <p:cNvCxnSpPr>
            <a:stCxn id="4" idx="3"/>
            <a:endCxn id="5" idx="1"/>
          </p:cNvCxnSpPr>
          <p:nvPr/>
        </p:nvCxnSpPr>
        <p:spPr>
          <a:xfrm flipV="1">
            <a:off x="2270406" y="2634343"/>
            <a:ext cx="973540" cy="936172"/>
          </a:xfrm>
          <a:prstGeom prst="bentConnector3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591779E1-68B0-B540-8A1C-D81894D71C5D}"/>
              </a:ext>
            </a:extLst>
          </p:cNvPr>
          <p:cNvCxnSpPr>
            <a:cxnSpLocks/>
            <a:stCxn id="4" idx="3"/>
            <a:endCxn id="6" idx="1"/>
          </p:cNvCxnSpPr>
          <p:nvPr/>
        </p:nvCxnSpPr>
        <p:spPr>
          <a:xfrm>
            <a:off x="2270406" y="3570515"/>
            <a:ext cx="969256" cy="925285"/>
          </a:xfrm>
          <a:prstGeom prst="bentConnector3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9D7F8874-FF4B-0D49-B858-8FDA02DB5ABB}"/>
              </a:ext>
            </a:extLst>
          </p:cNvPr>
          <p:cNvGraphicFramePr/>
          <p:nvPr/>
        </p:nvGraphicFramePr>
        <p:xfrm>
          <a:off x="6244772" y="2732316"/>
          <a:ext cx="1746000" cy="1894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Elbow Connector 14">
            <a:extLst>
              <a:ext uri="{FF2B5EF4-FFF2-40B4-BE49-F238E27FC236}">
                <a16:creationId xmlns:a16="http://schemas.microsoft.com/office/drawing/2014/main" id="{81146155-B785-5B42-8AAA-C2B40CDF342B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 flipV="1">
            <a:off x="4985662" y="3679373"/>
            <a:ext cx="1259110" cy="81642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Elbow Connector 18">
            <a:extLst>
              <a:ext uri="{FF2B5EF4-FFF2-40B4-BE49-F238E27FC236}">
                <a16:creationId xmlns:a16="http://schemas.microsoft.com/office/drawing/2014/main" id="{4F976E3E-ED93-5844-B451-699182F496B8}"/>
              </a:ext>
            </a:extLst>
          </p:cNvPr>
          <p:cNvCxnSpPr>
            <a:cxnSpLocks/>
            <a:stCxn id="5" idx="3"/>
            <a:endCxn id="14" idx="1"/>
          </p:cNvCxnSpPr>
          <p:nvPr/>
        </p:nvCxnSpPr>
        <p:spPr>
          <a:xfrm>
            <a:off x="4985662" y="2634343"/>
            <a:ext cx="1259110" cy="1045030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Elbow Connector 27">
            <a:extLst>
              <a:ext uri="{FF2B5EF4-FFF2-40B4-BE49-F238E27FC236}">
                <a16:creationId xmlns:a16="http://schemas.microsoft.com/office/drawing/2014/main" id="{182B192C-3F65-AC47-A3D1-E7247232F974}"/>
              </a:ext>
            </a:extLst>
          </p:cNvPr>
          <p:cNvCxnSpPr>
            <a:cxnSpLocks/>
            <a:stCxn id="5" idx="0"/>
            <a:endCxn id="2" idx="0"/>
          </p:cNvCxnSpPr>
          <p:nvPr/>
        </p:nvCxnSpPr>
        <p:spPr>
          <a:xfrm rot="16200000" flipH="1">
            <a:off x="7151615" y="-805240"/>
            <a:ext cx="120346" cy="6193968"/>
          </a:xfrm>
          <a:prstGeom prst="bentConnector3">
            <a:avLst>
              <a:gd name="adj1" fmla="val -189952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85AC8EE8-EB8E-F643-8EEA-5ADF8BDA881B}"/>
              </a:ext>
            </a:extLst>
          </p:cNvPr>
          <p:cNvGraphicFramePr/>
          <p:nvPr/>
        </p:nvGraphicFramePr>
        <p:xfrm>
          <a:off x="8675915" y="2351917"/>
          <a:ext cx="3265714" cy="4287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2671B05B-4A35-A84E-9A44-AB8F4CF5E7C5}"/>
              </a:ext>
            </a:extLst>
          </p:cNvPr>
          <p:cNvCxnSpPr>
            <a:cxnSpLocks/>
          </p:cNvCxnSpPr>
          <p:nvPr/>
        </p:nvCxnSpPr>
        <p:spPr>
          <a:xfrm flipV="1">
            <a:off x="7990772" y="2732316"/>
            <a:ext cx="1349169" cy="947057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237B93D-55CC-DF42-BA77-0F28D5021E7C}"/>
              </a:ext>
            </a:extLst>
          </p:cNvPr>
          <p:cNvGrpSpPr/>
          <p:nvPr/>
        </p:nvGrpSpPr>
        <p:grpSpPr>
          <a:xfrm>
            <a:off x="6407057" y="3260678"/>
            <a:ext cx="2160000" cy="2160000"/>
            <a:chOff x="5899604" y="3410544"/>
            <a:chExt cx="2160000" cy="2160000"/>
          </a:xfrm>
        </p:grpSpPr>
        <p:pic>
          <p:nvPicPr>
            <p:cNvPr id="18" name="Graphic 17" descr="Stamp">
              <a:extLst>
                <a:ext uri="{FF2B5EF4-FFF2-40B4-BE49-F238E27FC236}">
                  <a16:creationId xmlns:a16="http://schemas.microsoft.com/office/drawing/2014/main" id="{AF5D7BBC-499C-C44A-8350-84855F4FD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14"/>
                </a:ext>
              </a:extLst>
            </a:blip>
            <a:stretch>
              <a:fillRect/>
            </a:stretch>
          </p:blipFill>
          <p:spPr>
            <a:xfrm rot="19624375">
              <a:off x="5899604" y="3410544"/>
              <a:ext cx="2160000" cy="21600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5B1DBE5-FA19-0047-8461-702B6D46B516}"/>
                </a:ext>
              </a:extLst>
            </p:cNvPr>
            <p:cNvSpPr txBox="1"/>
            <p:nvPr/>
          </p:nvSpPr>
          <p:spPr>
            <a:xfrm rot="626330">
              <a:off x="5919769" y="4275783"/>
              <a:ext cx="20861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Clr>
                  <a:schemeClr val="accent5"/>
                </a:buClr>
              </a:pPr>
              <a:r>
                <a:rPr lang="en-IT" sz="2400" noProof="0" dirty="0">
                  <a:solidFill>
                    <a:schemeClr val="bg1"/>
                  </a:solidFill>
                </a:rPr>
                <a:t>Valid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64DA0B5B-A1EB-4140-A4B4-FB5D1EF65AD4}"/>
              </a:ext>
            </a:extLst>
          </p:cNvPr>
          <p:cNvSpPr txBox="1"/>
          <p:nvPr/>
        </p:nvSpPr>
        <p:spPr>
          <a:xfrm>
            <a:off x="347412" y="5186410"/>
            <a:ext cx="64997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5"/>
              </a:buClr>
              <a:buFont typeface="Arial"/>
              <a:buChar char="•"/>
            </a:pPr>
            <a:r>
              <a:rPr lang="en-IT" sz="2400" i="1" u="sng" noProof="0" dirty="0"/>
              <a:t>Are there established and general practices to validate virtual testing toolchains for ADSs? </a:t>
            </a:r>
          </a:p>
          <a:p>
            <a:pPr marL="742950" lvl="1" indent="-285750">
              <a:buClr>
                <a:schemeClr val="accent5"/>
              </a:buClr>
              <a:buFont typeface="Arial"/>
              <a:buChar char="•"/>
            </a:pPr>
            <a:r>
              <a:rPr lang="en-IT" sz="2400" b="1" noProof="0" dirty="0">
                <a:solidFill>
                  <a:srgbClr val="FF0000"/>
                </a:solidFill>
              </a:rPr>
              <a:t>NO!</a:t>
            </a:r>
          </a:p>
        </p:txBody>
      </p:sp>
      <p:sp>
        <p:nvSpPr>
          <p:cNvPr id="7" name="Bent Arrow 6">
            <a:extLst>
              <a:ext uri="{FF2B5EF4-FFF2-40B4-BE49-F238E27FC236}">
                <a16:creationId xmlns:a16="http://schemas.microsoft.com/office/drawing/2014/main" id="{79F8CA17-971A-F842-82BA-2873D77FC34E}"/>
              </a:ext>
            </a:extLst>
          </p:cNvPr>
          <p:cNvSpPr/>
          <p:nvPr/>
        </p:nvSpPr>
        <p:spPr>
          <a:xfrm rot="10800000">
            <a:off x="6700200" y="5306235"/>
            <a:ext cx="653143" cy="620486"/>
          </a:xfrm>
          <a:prstGeom prst="bentArrow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23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C857FB-399A-1649-8AAE-03015FB6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Credibility rather than validation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C586A4-BA33-EC46-9CA6-82B191BEF6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80" y="1839684"/>
            <a:ext cx="5222618" cy="391030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0E5B20-B9C1-5444-B33C-FCCA3A5B9B46}"/>
              </a:ext>
            </a:extLst>
          </p:cNvPr>
          <p:cNvSpPr txBox="1"/>
          <p:nvPr/>
        </p:nvSpPr>
        <p:spPr>
          <a:xfrm>
            <a:off x="866046" y="5749986"/>
            <a:ext cx="3820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IT" sz="2000" noProof="0" dirty="0"/>
              <a:t>US Naval Air System Command, 2014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85B4B9-8E61-A546-A647-22CA8AAABF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310" y="2734508"/>
            <a:ext cx="2723910" cy="28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C291266-06A9-2F44-99A2-F84E9C6CCFB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841" y="1839684"/>
            <a:ext cx="2541955" cy="28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ED478AE-5B2E-7C4B-8F4E-672C1055CE1F}"/>
              </a:ext>
            </a:extLst>
          </p:cNvPr>
          <p:cNvSpPr txBox="1"/>
          <p:nvPr/>
        </p:nvSpPr>
        <p:spPr>
          <a:xfrm>
            <a:off x="7240067" y="5614508"/>
            <a:ext cx="3820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5"/>
              </a:buClr>
            </a:pPr>
            <a:r>
              <a:rPr lang="en-IT" sz="2000" noProof="0" dirty="0"/>
              <a:t>NASA Standard and Hanbook on Simulation</a:t>
            </a:r>
          </a:p>
        </p:txBody>
      </p:sp>
    </p:spTree>
    <p:extLst>
      <p:ext uri="{BB962C8B-B14F-4D97-AF65-F5344CB8AC3E}">
        <p14:creationId xmlns:p14="http://schemas.microsoft.com/office/powerpoint/2010/main" val="1023184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DB49D5-DAD8-0B40-B076-8C128854B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4" y="1509937"/>
            <a:ext cx="10267462" cy="41703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IT" dirty="0"/>
              <a:t>The framework identified goes beyond the toolchain validation and is based on the concept of “Models and Simulations Credibility”</a:t>
            </a:r>
          </a:p>
          <a:p>
            <a:pPr lvl="1"/>
            <a:r>
              <a:rPr lang="en-GB" b="1" i="1" dirty="0"/>
              <a:t>“Credibility. The quality to elicit belief or trust in Models and Simulations results.” (NASA-STD-7009A.) </a:t>
            </a:r>
          </a:p>
          <a:p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E276DF-20E0-A444-B544-233A19BF1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Credibility assessment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BBA471-E6A8-A341-962D-E5AA56236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681" y="3341914"/>
            <a:ext cx="6030638" cy="330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180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ED1A0F-47E1-FF49-B3EB-CB501DA91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1)	Capability – what the M&amp;S can do, and what are the risks associated;</a:t>
            </a:r>
          </a:p>
          <a:p>
            <a:r>
              <a:rPr lang="en-GB" dirty="0"/>
              <a:t>2)	Accuracy – how well M&amp;S does reproduce the target data;</a:t>
            </a:r>
          </a:p>
          <a:p>
            <a:r>
              <a:rPr lang="en-GB" dirty="0"/>
              <a:t>3)	Correctness –  how sound &amp; robust are M&amp;S data and algorithms;</a:t>
            </a:r>
          </a:p>
          <a:p>
            <a:r>
              <a:rPr lang="en-GB" dirty="0"/>
              <a:t>4)	Usability – what training and experience is needed and what quality of the process applied to it.</a:t>
            </a:r>
          </a:p>
          <a:p>
            <a:r>
              <a:rPr lang="en-GB" dirty="0"/>
              <a:t>5)	Fit for Purpose – how suitable the M&amp;S is for the ODD and ADS assessment. </a:t>
            </a:r>
          </a:p>
          <a:p>
            <a:endParaRPr lang="en-GB" dirty="0"/>
          </a:p>
          <a:p>
            <a:endParaRPr lang="en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DEB42E-D707-1342-A755-3B8112F5F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Model and simulation (M&amp;S) properties</a:t>
            </a:r>
          </a:p>
        </p:txBody>
      </p:sp>
    </p:spTree>
    <p:extLst>
      <p:ext uri="{BB962C8B-B14F-4D97-AF65-F5344CB8AC3E}">
        <p14:creationId xmlns:p14="http://schemas.microsoft.com/office/powerpoint/2010/main" val="9541221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13162</TotalTime>
  <Words>590</Words>
  <Application>Microsoft Office PowerPoint</Application>
  <PresentationFormat>ワイド画面</PresentationFormat>
  <Paragraphs>109</Paragraphs>
  <Slides>15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ＭＳ Ｐゴシック</vt:lpstr>
      <vt:lpstr>游ゴシック</vt:lpstr>
      <vt:lpstr>Arial</vt:lpstr>
      <vt:lpstr>Bauhaus 93</vt:lpstr>
      <vt:lpstr>Calibri</vt:lpstr>
      <vt:lpstr>Times New Roman</vt:lpstr>
      <vt:lpstr>Office Theme</vt:lpstr>
      <vt:lpstr>SG2 on Simulation/Virtual Testing Progress report </vt:lpstr>
      <vt:lpstr>List of outstanding issues</vt:lpstr>
      <vt:lpstr>SG2 meetings</vt:lpstr>
      <vt:lpstr>Assessment of ADS safety in GRVA/VMAD*</vt:lpstr>
      <vt:lpstr>Focus on Virtual Testing</vt:lpstr>
      <vt:lpstr>Focus on Virtual Testing</vt:lpstr>
      <vt:lpstr>Credibility rather than validation</vt:lpstr>
      <vt:lpstr>Credibility assessment</vt:lpstr>
      <vt:lpstr>Model and simulation (M&amp;S) properties</vt:lpstr>
      <vt:lpstr>Credibility assessment framework applied to ADS validation</vt:lpstr>
      <vt:lpstr>Structure of the new NATM Chapter (VMAD-SG2-22-02_Credibility_Assessment.docx)</vt:lpstr>
      <vt:lpstr>ISO/TR 21934-1:2021 </vt:lpstr>
      <vt:lpstr>SG2 High Level Work-Plan</vt:lpstr>
      <vt:lpstr>Next steps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446</cp:revision>
  <dcterms:created xsi:type="dcterms:W3CDTF">2019-08-09T12:06:42Z</dcterms:created>
  <dcterms:modified xsi:type="dcterms:W3CDTF">2021-07-12T08:52:36Z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