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9" r:id="rId2"/>
    <p:sldId id="307" r:id="rId3"/>
    <p:sldId id="314" r:id="rId4"/>
    <p:sldId id="312" r:id="rId5"/>
    <p:sldId id="315" r:id="rId6"/>
    <p:sldId id="310" r:id="rId7"/>
    <p:sldId id="279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5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86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72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6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7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7/12/2021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7/12/2021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7/12/2021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7/12/2021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7/12/2021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7/12/2021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7/12/2021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7/12/2021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7/12/2021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7/12/2021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7/12/2021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7/12/2021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SG4 Activities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VMAD Meeting 12 &amp; 13 July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072846" y="352697"/>
            <a:ext cx="2259874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dirty="0" smtClean="0"/>
              <a:t>VMAD-19-05</a:t>
            </a:r>
            <a:endParaRPr kumimoji="1" lang="ja-JP" altLang="en-US" sz="2400" dirty="0" err="1" smtClean="0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Overview Available Methods, Practices and Tools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54B3473-F57D-42C5-8389-A0EE4389683B}"/>
              </a:ext>
            </a:extLst>
          </p:cNvPr>
          <p:cNvSpPr/>
          <p:nvPr/>
        </p:nvSpPr>
        <p:spPr>
          <a:xfrm>
            <a:off x="457200" y="1644538"/>
            <a:ext cx="10896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Inventory document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Comments received: China, Japan, AVL (inserted)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Flexible document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Still open for methods, practices and tools “discovered”.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As concept available for NATM.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methodology: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C2FB5F8-8DF9-405A-9722-0BA0723E2759}"/>
              </a:ext>
            </a:extLst>
          </p:cNvPr>
          <p:cNvSpPr/>
          <p:nvPr/>
        </p:nvSpPr>
        <p:spPr>
          <a:xfrm>
            <a:off x="457200" y="1644538"/>
            <a:ext cx="10896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Presented earlier…..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Suitable tool for testing?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As a start for development of methodology; a possible approach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Input asked from members how to elaborate and develop</a:t>
            </a:r>
          </a:p>
          <a:p>
            <a:pPr marL="84582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Or alternatives?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Still ongoing 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0384" y="217194"/>
            <a:ext cx="9450388" cy="52322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approach for a test matrix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4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B3B1097-B78D-4E41-B3CC-FFC1ABFC5E3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79412" y="1078992"/>
            <a:ext cx="11561561" cy="57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3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 fontScale="90000"/>
          </a:bodyPr>
          <a:lstStyle/>
          <a:p>
            <a:r>
              <a:rPr lang="sv-SE" sz="44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”Content” of the test methodology: FRAV list of ADS safety topics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5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457200" y="1470364"/>
            <a:ext cx="10896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FRAV’s Topics for (functioning of) ADS (functional requirements)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Commented in general by SG4 (previous to last VMAD meeting)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“Content” for Track- and Real world testing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Things to be done:</a:t>
            </a:r>
          </a:p>
          <a:p>
            <a:pPr marL="50292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Discussion of the (40) topics: what could be assessed using TT and RWT? 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“Criteria” to be used for testing on TT and RWT…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Specifications: what is exactly meant by each safety topic (description to be developed by FRAV). Result: specified test protocols for TT and RWT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Is this list complete?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17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Autofit/>
          </a:bodyPr>
          <a:lstStyle/>
          <a:p>
            <a:r>
              <a:rPr lang="sv-SE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6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C57131D-E8E2-4A99-98F7-208C22671121}"/>
              </a:ext>
            </a:extLst>
          </p:cNvPr>
          <p:cNvSpPr/>
          <p:nvPr/>
        </p:nvSpPr>
        <p:spPr>
          <a:xfrm>
            <a:off x="457200" y="1644538"/>
            <a:ext cx="10896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Meeting (in short term) with FRAV: get an understanding of what to expect when and schedule SG4’s work around it.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Development of test methodology (method and tools to be used) and test protocols with pass / fail criteria for TT and RWT based on FRAV input also using “best practices”?</a:t>
            </a:r>
          </a:p>
          <a:p>
            <a:pPr marL="845820" lvl="1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Next SG4 Meeting: 28 July 2021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 September: General description of test approach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Medium term: Also try-outs and validation…</a:t>
            </a: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8620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8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6812" y="4648200"/>
            <a:ext cx="3657917" cy="1274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904" y="46482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5904" y="44958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1631" y="59162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990600" y="1600200"/>
            <a:ext cx="10439400" cy="1905000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303</Words>
  <Application>Microsoft Office PowerPoint</Application>
  <PresentationFormat>ワイド画面</PresentationFormat>
  <Paragraphs>54</Paragraphs>
  <Slides>7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ゴシック</vt:lpstr>
      <vt:lpstr>游ゴシック</vt:lpstr>
      <vt:lpstr>Arial</vt:lpstr>
      <vt:lpstr>Century Gothic</vt:lpstr>
      <vt:lpstr>Helvetica</vt:lpstr>
      <vt:lpstr>World country report presentation</vt:lpstr>
      <vt:lpstr>Report SG4 Activities </vt:lpstr>
      <vt:lpstr>Report on Overview Available Methods, Practices and Tools</vt:lpstr>
      <vt:lpstr>Test methodology: Test Matrix</vt:lpstr>
      <vt:lpstr>Possible approach for a test matrix</vt:lpstr>
      <vt:lpstr>”Content” of the test methodology: FRAV list of ADS safety topics</vt:lpstr>
      <vt:lpstr>Next steps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Oshita, Ryuzo/大下 隆三</cp:lastModifiedBy>
  <cp:revision>47</cp:revision>
  <dcterms:created xsi:type="dcterms:W3CDTF">2021-01-05T09:13:16Z</dcterms:created>
  <dcterms:modified xsi:type="dcterms:W3CDTF">2021-07-12T08:54:29Z</dcterms:modified>
</cp:coreProperties>
</file>