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95" r:id="rId2"/>
    <p:sldId id="609" r:id="rId3"/>
    <p:sldId id="611" r:id="rId4"/>
    <p:sldId id="607" r:id="rId5"/>
    <p:sldId id="608" r:id="rId6"/>
    <p:sldId id="590" r:id="rId7"/>
    <p:sldId id="614" r:id="rId8"/>
    <p:sldId id="616" r:id="rId9"/>
    <p:sldId id="659" r:id="rId10"/>
    <p:sldId id="617" r:id="rId11"/>
    <p:sldId id="657" r:id="rId12"/>
    <p:sldId id="618" r:id="rId13"/>
    <p:sldId id="619" r:id="rId14"/>
    <p:sldId id="655" r:id="rId15"/>
    <p:sldId id="620" r:id="rId16"/>
    <p:sldId id="654" r:id="rId17"/>
    <p:sldId id="653" r:id="rId18"/>
    <p:sldId id="496" r:id="rId19"/>
  </p:sldIdLst>
  <p:sldSz cx="9144000" cy="5143500" type="screen16x9"/>
  <p:notesSz cx="6797675" cy="9928225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B631"/>
    <a:srgbClr val="FF0000"/>
    <a:srgbClr val="FF7C80"/>
    <a:srgbClr val="FFFFFF"/>
    <a:srgbClr val="667AB3"/>
    <a:srgbClr val="EE251D"/>
    <a:srgbClr val="0066FF"/>
    <a:srgbClr val="E77917"/>
    <a:srgbClr val="CC8648"/>
    <a:srgbClr val="FFF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31" autoAdjust="0"/>
    <p:restoredTop sz="88342" autoAdjust="0"/>
  </p:normalViewPr>
  <p:slideViewPr>
    <p:cSldViewPr>
      <p:cViewPr varScale="1">
        <p:scale>
          <a:sx n="79" d="100"/>
          <a:sy n="79" d="100"/>
        </p:scale>
        <p:origin x="888" y="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0C0C5B-E45A-40D7-947C-76D6A1FF4B5C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0CA1741-4C40-4224-AE28-8DCD5CBEF149}">
      <dgm:prSet phldrT="[Text]"/>
      <dgm:spPr/>
      <dgm:t>
        <a:bodyPr/>
        <a:lstStyle/>
        <a:p>
          <a:r>
            <a:rPr lang="de-DE" dirty="0" err="1"/>
            <a:t>Detection</a:t>
          </a:r>
          <a:endParaRPr lang="de-DE" dirty="0"/>
        </a:p>
      </dgm:t>
    </dgm:pt>
    <dgm:pt modelId="{FA1619E9-5059-44E0-9070-30DE43166BF8}" type="parTrans" cxnId="{33D21729-B8D6-4A8E-AB21-FA6928CF102F}">
      <dgm:prSet/>
      <dgm:spPr/>
      <dgm:t>
        <a:bodyPr/>
        <a:lstStyle/>
        <a:p>
          <a:endParaRPr lang="de-DE"/>
        </a:p>
      </dgm:t>
    </dgm:pt>
    <dgm:pt modelId="{A5889E2B-E28F-496C-B71F-7906BDB5D624}" type="sibTrans" cxnId="{33D21729-B8D6-4A8E-AB21-FA6928CF102F}">
      <dgm:prSet/>
      <dgm:spPr/>
      <dgm:t>
        <a:bodyPr/>
        <a:lstStyle/>
        <a:p>
          <a:endParaRPr lang="de-DE"/>
        </a:p>
      </dgm:t>
    </dgm:pt>
    <dgm:pt modelId="{8315B97C-0998-475B-BC9D-EDA7DF66F8C6}">
      <dgm:prSet phldrT="[Text]"/>
      <dgm:spPr/>
      <dgm:t>
        <a:bodyPr/>
        <a:lstStyle/>
        <a:p>
          <a:r>
            <a:rPr lang="de-DE" dirty="0"/>
            <a:t>Recognition</a:t>
          </a:r>
        </a:p>
      </dgm:t>
    </dgm:pt>
    <dgm:pt modelId="{89886847-E7E7-4B1F-93DB-AD7BACC6D2EE}" type="parTrans" cxnId="{C5F29A77-F746-4E12-AD9D-374DB0A55348}">
      <dgm:prSet/>
      <dgm:spPr/>
      <dgm:t>
        <a:bodyPr/>
        <a:lstStyle/>
        <a:p>
          <a:endParaRPr lang="de-DE"/>
        </a:p>
      </dgm:t>
    </dgm:pt>
    <dgm:pt modelId="{5DB6700E-9749-47D2-8633-168AC4839883}" type="sibTrans" cxnId="{C5F29A77-F746-4E12-AD9D-374DB0A55348}">
      <dgm:prSet/>
      <dgm:spPr/>
      <dgm:t>
        <a:bodyPr/>
        <a:lstStyle/>
        <a:p>
          <a:endParaRPr lang="de-DE"/>
        </a:p>
      </dgm:t>
    </dgm:pt>
    <dgm:pt modelId="{A178EAFC-4DA1-4526-908F-1D552EEFEB78}">
      <dgm:prSet phldrT="[Text]"/>
      <dgm:spPr/>
      <dgm:t>
        <a:bodyPr/>
        <a:lstStyle/>
        <a:p>
          <a:r>
            <a:rPr lang="de-DE" dirty="0" err="1"/>
            <a:t>Classification</a:t>
          </a:r>
          <a:endParaRPr lang="de-DE" dirty="0"/>
        </a:p>
      </dgm:t>
    </dgm:pt>
    <dgm:pt modelId="{7D6BEC31-0B0E-421A-A77C-D3507FF89E24}" type="parTrans" cxnId="{3CDA1388-673C-419E-9D68-55177E1C38F8}">
      <dgm:prSet/>
      <dgm:spPr/>
      <dgm:t>
        <a:bodyPr/>
        <a:lstStyle/>
        <a:p>
          <a:endParaRPr lang="de-DE"/>
        </a:p>
      </dgm:t>
    </dgm:pt>
    <dgm:pt modelId="{0D96ABAB-2F37-40EC-BD36-B6FEE9381226}" type="sibTrans" cxnId="{3CDA1388-673C-419E-9D68-55177E1C38F8}">
      <dgm:prSet/>
      <dgm:spPr/>
      <dgm:t>
        <a:bodyPr/>
        <a:lstStyle/>
        <a:p>
          <a:endParaRPr lang="de-DE"/>
        </a:p>
      </dgm:t>
    </dgm:pt>
    <dgm:pt modelId="{E2AFDDD5-1E27-448A-823E-54EF4315AB1F}">
      <dgm:prSet phldrT="[Text]"/>
      <dgm:spPr/>
      <dgm:t>
        <a:bodyPr/>
        <a:lstStyle/>
        <a:p>
          <a:r>
            <a:rPr lang="de-DE" dirty="0"/>
            <a:t>Response </a:t>
          </a:r>
        </a:p>
        <a:p>
          <a:r>
            <a:rPr lang="de-DE" dirty="0" err="1"/>
            <a:t>Preparation</a:t>
          </a:r>
          <a:endParaRPr lang="de-DE" dirty="0"/>
        </a:p>
      </dgm:t>
    </dgm:pt>
    <dgm:pt modelId="{21050295-3C70-40F6-BC1F-64CFA74690D9}" type="parTrans" cxnId="{FE5DB7A2-6258-4B48-8745-72FC514AD0B6}">
      <dgm:prSet/>
      <dgm:spPr/>
      <dgm:t>
        <a:bodyPr/>
        <a:lstStyle/>
        <a:p>
          <a:endParaRPr lang="de-DE"/>
        </a:p>
      </dgm:t>
    </dgm:pt>
    <dgm:pt modelId="{75A6BF9F-D94A-4C89-94F2-E2B289FDB426}" type="sibTrans" cxnId="{FE5DB7A2-6258-4B48-8745-72FC514AD0B6}">
      <dgm:prSet/>
      <dgm:spPr/>
      <dgm:t>
        <a:bodyPr/>
        <a:lstStyle/>
        <a:p>
          <a:endParaRPr lang="de-DE"/>
        </a:p>
      </dgm:t>
    </dgm:pt>
    <dgm:pt modelId="{F7F6943D-F4DE-4B5C-ACA8-EDE8D4E8183D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/>
            <a:t>Response</a:t>
          </a:r>
        </a:p>
        <a:p>
          <a:r>
            <a:rPr lang="de-DE" dirty="0" err="1"/>
            <a:t>Execution</a:t>
          </a:r>
          <a:endParaRPr lang="de-DE" dirty="0"/>
        </a:p>
      </dgm:t>
    </dgm:pt>
    <dgm:pt modelId="{5B7F5477-7295-4C43-B349-1B8C77E4DBB7}" type="parTrans" cxnId="{553C4710-24C4-4095-A7A4-173D629C5B44}">
      <dgm:prSet/>
      <dgm:spPr/>
      <dgm:t>
        <a:bodyPr/>
        <a:lstStyle/>
        <a:p>
          <a:endParaRPr lang="de-DE"/>
        </a:p>
      </dgm:t>
    </dgm:pt>
    <dgm:pt modelId="{5C28F58C-045D-488C-8A31-008D0A850802}" type="sibTrans" cxnId="{553C4710-24C4-4095-A7A4-173D629C5B44}">
      <dgm:prSet/>
      <dgm:spPr/>
      <dgm:t>
        <a:bodyPr/>
        <a:lstStyle/>
        <a:p>
          <a:endParaRPr lang="de-DE"/>
        </a:p>
      </dgm:t>
    </dgm:pt>
    <dgm:pt modelId="{1DF7D51A-1D79-4A28-A7E5-55FC3EE9AF95}" type="pres">
      <dgm:prSet presAssocID="{0B0C0C5B-E45A-40D7-947C-76D6A1FF4B5C}" presName="compositeShape" presStyleCnt="0">
        <dgm:presLayoutVars>
          <dgm:chMax val="7"/>
          <dgm:dir/>
          <dgm:resizeHandles val="exact"/>
        </dgm:presLayoutVars>
      </dgm:prSet>
      <dgm:spPr/>
    </dgm:pt>
    <dgm:pt modelId="{4DA09706-2729-4188-A2B3-82FBC49B0000}" type="pres">
      <dgm:prSet presAssocID="{0B0C0C5B-E45A-40D7-947C-76D6A1FF4B5C}" presName="wedge1" presStyleLbl="node1" presStyleIdx="0" presStyleCnt="5"/>
      <dgm:spPr/>
    </dgm:pt>
    <dgm:pt modelId="{8CC385E6-5E3C-482B-B130-70BEBA9CCC21}" type="pres">
      <dgm:prSet presAssocID="{0B0C0C5B-E45A-40D7-947C-76D6A1FF4B5C}" presName="dummy1a" presStyleCnt="0"/>
      <dgm:spPr/>
    </dgm:pt>
    <dgm:pt modelId="{844CA819-4CB4-43CF-BCF1-7573488C699A}" type="pres">
      <dgm:prSet presAssocID="{0B0C0C5B-E45A-40D7-947C-76D6A1FF4B5C}" presName="dummy1b" presStyleCnt="0"/>
      <dgm:spPr/>
    </dgm:pt>
    <dgm:pt modelId="{4B6B82FA-5D72-400C-9B64-590024EF41E4}" type="pres">
      <dgm:prSet presAssocID="{0B0C0C5B-E45A-40D7-947C-76D6A1FF4B5C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D0679B44-3936-47D8-B444-20482117606F}" type="pres">
      <dgm:prSet presAssocID="{0B0C0C5B-E45A-40D7-947C-76D6A1FF4B5C}" presName="wedge2" presStyleLbl="node1" presStyleIdx="1" presStyleCnt="5"/>
      <dgm:spPr/>
    </dgm:pt>
    <dgm:pt modelId="{A60A97D6-4A45-40BD-9EC4-9C0FFDB21418}" type="pres">
      <dgm:prSet presAssocID="{0B0C0C5B-E45A-40D7-947C-76D6A1FF4B5C}" presName="dummy2a" presStyleCnt="0"/>
      <dgm:spPr/>
    </dgm:pt>
    <dgm:pt modelId="{B8F52461-235F-4182-A0E2-C1AD53AB7A3C}" type="pres">
      <dgm:prSet presAssocID="{0B0C0C5B-E45A-40D7-947C-76D6A1FF4B5C}" presName="dummy2b" presStyleCnt="0"/>
      <dgm:spPr/>
    </dgm:pt>
    <dgm:pt modelId="{A4037B59-CF3F-46A7-B995-E38115D12F5B}" type="pres">
      <dgm:prSet presAssocID="{0B0C0C5B-E45A-40D7-947C-76D6A1FF4B5C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673C1584-79E8-405B-BD65-38B8C5DBA22A}" type="pres">
      <dgm:prSet presAssocID="{0B0C0C5B-E45A-40D7-947C-76D6A1FF4B5C}" presName="wedge3" presStyleLbl="node1" presStyleIdx="2" presStyleCnt="5"/>
      <dgm:spPr/>
    </dgm:pt>
    <dgm:pt modelId="{54E285C1-A7EE-4265-8072-D1E1C991AB65}" type="pres">
      <dgm:prSet presAssocID="{0B0C0C5B-E45A-40D7-947C-76D6A1FF4B5C}" presName="dummy3a" presStyleCnt="0"/>
      <dgm:spPr/>
    </dgm:pt>
    <dgm:pt modelId="{CE351354-2BBA-4056-AC3B-2086859DFC12}" type="pres">
      <dgm:prSet presAssocID="{0B0C0C5B-E45A-40D7-947C-76D6A1FF4B5C}" presName="dummy3b" presStyleCnt="0"/>
      <dgm:spPr/>
    </dgm:pt>
    <dgm:pt modelId="{4F6E0137-8130-42BC-94EE-A1B9C25C6D2D}" type="pres">
      <dgm:prSet presAssocID="{0B0C0C5B-E45A-40D7-947C-76D6A1FF4B5C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C3A4DC5E-C915-49D3-9E61-854CBB55A9D9}" type="pres">
      <dgm:prSet presAssocID="{0B0C0C5B-E45A-40D7-947C-76D6A1FF4B5C}" presName="wedge4" presStyleLbl="node1" presStyleIdx="3" presStyleCnt="5"/>
      <dgm:spPr/>
    </dgm:pt>
    <dgm:pt modelId="{DC54BEA7-6788-45DB-8204-E4D0F7475A1A}" type="pres">
      <dgm:prSet presAssocID="{0B0C0C5B-E45A-40D7-947C-76D6A1FF4B5C}" presName="dummy4a" presStyleCnt="0"/>
      <dgm:spPr/>
    </dgm:pt>
    <dgm:pt modelId="{E03FB74E-DB82-4100-B2F1-C22BE38319D1}" type="pres">
      <dgm:prSet presAssocID="{0B0C0C5B-E45A-40D7-947C-76D6A1FF4B5C}" presName="dummy4b" presStyleCnt="0"/>
      <dgm:spPr/>
    </dgm:pt>
    <dgm:pt modelId="{9EA3DD3D-9E6C-4FAD-A167-483421F84BCA}" type="pres">
      <dgm:prSet presAssocID="{0B0C0C5B-E45A-40D7-947C-76D6A1FF4B5C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073C9026-2F92-46D4-B6D9-F996F4DE4BEF}" type="pres">
      <dgm:prSet presAssocID="{0B0C0C5B-E45A-40D7-947C-76D6A1FF4B5C}" presName="wedge5" presStyleLbl="node1" presStyleIdx="4" presStyleCnt="5"/>
      <dgm:spPr/>
    </dgm:pt>
    <dgm:pt modelId="{FD97EC7F-2493-4076-9A61-86B0E518EEDA}" type="pres">
      <dgm:prSet presAssocID="{0B0C0C5B-E45A-40D7-947C-76D6A1FF4B5C}" presName="dummy5a" presStyleCnt="0"/>
      <dgm:spPr/>
    </dgm:pt>
    <dgm:pt modelId="{7C0F593E-135E-4312-BFDC-03622BDA7642}" type="pres">
      <dgm:prSet presAssocID="{0B0C0C5B-E45A-40D7-947C-76D6A1FF4B5C}" presName="dummy5b" presStyleCnt="0"/>
      <dgm:spPr/>
    </dgm:pt>
    <dgm:pt modelId="{0909086F-A20B-4B67-9726-6BDB0DA4BA44}" type="pres">
      <dgm:prSet presAssocID="{0B0C0C5B-E45A-40D7-947C-76D6A1FF4B5C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90B611BD-7C2C-436D-BA68-23DA32C23C92}" type="pres">
      <dgm:prSet presAssocID="{A5889E2B-E28F-496C-B71F-7906BDB5D624}" presName="arrowWedge1" presStyleLbl="fgSibTrans2D1" presStyleIdx="0" presStyleCnt="5"/>
      <dgm:spPr/>
    </dgm:pt>
    <dgm:pt modelId="{7532FEAF-C431-4EBF-A6D3-0F1A11A369D0}" type="pres">
      <dgm:prSet presAssocID="{5DB6700E-9749-47D2-8633-168AC4839883}" presName="arrowWedge2" presStyleLbl="fgSibTrans2D1" presStyleIdx="1" presStyleCnt="5"/>
      <dgm:spPr/>
    </dgm:pt>
    <dgm:pt modelId="{B0BBBB93-652E-4217-B01F-6DE6BE10C195}" type="pres">
      <dgm:prSet presAssocID="{0D96ABAB-2F37-40EC-BD36-B6FEE9381226}" presName="arrowWedge3" presStyleLbl="fgSibTrans2D1" presStyleIdx="2" presStyleCnt="5"/>
      <dgm:spPr/>
    </dgm:pt>
    <dgm:pt modelId="{BA349BBE-1A33-4537-82A7-01CAEA988E11}" type="pres">
      <dgm:prSet presAssocID="{75A6BF9F-D94A-4C89-94F2-E2B289FDB426}" presName="arrowWedge4" presStyleLbl="fgSibTrans2D1" presStyleIdx="3" presStyleCnt="5"/>
      <dgm:spPr/>
    </dgm:pt>
    <dgm:pt modelId="{9F063308-558F-4763-BA72-18F87A8418AA}" type="pres">
      <dgm:prSet presAssocID="{5C28F58C-045D-488C-8A31-008D0A850802}" presName="arrowWedge5" presStyleLbl="fgSibTrans2D1" presStyleIdx="4" presStyleCnt="5"/>
      <dgm:spPr>
        <a:solidFill>
          <a:srgbClr val="FF7C80"/>
        </a:solidFill>
      </dgm:spPr>
    </dgm:pt>
  </dgm:ptLst>
  <dgm:cxnLst>
    <dgm:cxn modelId="{AEB5DE03-A165-4CDA-B185-158898AF0096}" type="presOf" srcId="{F7F6943D-F4DE-4B5C-ACA8-EDE8D4E8183D}" destId="{073C9026-2F92-46D4-B6D9-F996F4DE4BEF}" srcOrd="0" destOrd="0" presId="urn:microsoft.com/office/officeart/2005/8/layout/cycle8"/>
    <dgm:cxn modelId="{61A94E06-9AB9-491A-8B84-EC0381202818}" type="presOf" srcId="{8315B97C-0998-475B-BC9D-EDA7DF66F8C6}" destId="{A4037B59-CF3F-46A7-B995-E38115D12F5B}" srcOrd="1" destOrd="0" presId="urn:microsoft.com/office/officeart/2005/8/layout/cycle8"/>
    <dgm:cxn modelId="{B755C30F-C95A-47AF-8EF2-6A095086B965}" type="presOf" srcId="{90CA1741-4C40-4224-AE28-8DCD5CBEF149}" destId="{4B6B82FA-5D72-400C-9B64-590024EF41E4}" srcOrd="1" destOrd="0" presId="urn:microsoft.com/office/officeart/2005/8/layout/cycle8"/>
    <dgm:cxn modelId="{553C4710-24C4-4095-A7A4-173D629C5B44}" srcId="{0B0C0C5B-E45A-40D7-947C-76D6A1FF4B5C}" destId="{F7F6943D-F4DE-4B5C-ACA8-EDE8D4E8183D}" srcOrd="4" destOrd="0" parTransId="{5B7F5477-7295-4C43-B349-1B8C77E4DBB7}" sibTransId="{5C28F58C-045D-488C-8A31-008D0A850802}"/>
    <dgm:cxn modelId="{4BC3AC20-8F86-499E-81D1-0DDEC4345781}" type="presOf" srcId="{E2AFDDD5-1E27-448A-823E-54EF4315AB1F}" destId="{C3A4DC5E-C915-49D3-9E61-854CBB55A9D9}" srcOrd="0" destOrd="0" presId="urn:microsoft.com/office/officeart/2005/8/layout/cycle8"/>
    <dgm:cxn modelId="{8E790324-3982-4085-912D-B9D4A5461D7C}" type="presOf" srcId="{A178EAFC-4DA1-4526-908F-1D552EEFEB78}" destId="{673C1584-79E8-405B-BD65-38B8C5DBA22A}" srcOrd="0" destOrd="0" presId="urn:microsoft.com/office/officeart/2005/8/layout/cycle8"/>
    <dgm:cxn modelId="{33D21729-B8D6-4A8E-AB21-FA6928CF102F}" srcId="{0B0C0C5B-E45A-40D7-947C-76D6A1FF4B5C}" destId="{90CA1741-4C40-4224-AE28-8DCD5CBEF149}" srcOrd="0" destOrd="0" parTransId="{FA1619E9-5059-44E0-9070-30DE43166BF8}" sibTransId="{A5889E2B-E28F-496C-B71F-7906BDB5D624}"/>
    <dgm:cxn modelId="{1095A339-7A1F-4893-9F2F-4D2F1E7329D4}" type="presOf" srcId="{0B0C0C5B-E45A-40D7-947C-76D6A1FF4B5C}" destId="{1DF7D51A-1D79-4A28-A7E5-55FC3EE9AF95}" srcOrd="0" destOrd="0" presId="urn:microsoft.com/office/officeart/2005/8/layout/cycle8"/>
    <dgm:cxn modelId="{5EAF1065-C307-4A04-8F6D-3B853C8DACC4}" type="presOf" srcId="{F7F6943D-F4DE-4B5C-ACA8-EDE8D4E8183D}" destId="{0909086F-A20B-4B67-9726-6BDB0DA4BA44}" srcOrd="1" destOrd="0" presId="urn:microsoft.com/office/officeart/2005/8/layout/cycle8"/>
    <dgm:cxn modelId="{020F4B65-FD47-46B7-9E71-B1AA09941906}" type="presOf" srcId="{A178EAFC-4DA1-4526-908F-1D552EEFEB78}" destId="{4F6E0137-8130-42BC-94EE-A1B9C25C6D2D}" srcOrd="1" destOrd="0" presId="urn:microsoft.com/office/officeart/2005/8/layout/cycle8"/>
    <dgm:cxn modelId="{D2C83C54-0BC5-4990-BAEA-DFDDB7F718B8}" type="presOf" srcId="{E2AFDDD5-1E27-448A-823E-54EF4315AB1F}" destId="{9EA3DD3D-9E6C-4FAD-A167-483421F84BCA}" srcOrd="1" destOrd="0" presId="urn:microsoft.com/office/officeart/2005/8/layout/cycle8"/>
    <dgm:cxn modelId="{C5F29A77-F746-4E12-AD9D-374DB0A55348}" srcId="{0B0C0C5B-E45A-40D7-947C-76D6A1FF4B5C}" destId="{8315B97C-0998-475B-BC9D-EDA7DF66F8C6}" srcOrd="1" destOrd="0" parTransId="{89886847-E7E7-4B1F-93DB-AD7BACC6D2EE}" sibTransId="{5DB6700E-9749-47D2-8633-168AC4839883}"/>
    <dgm:cxn modelId="{4C634F82-7849-4993-8C7A-4E9E167DABAF}" type="presOf" srcId="{90CA1741-4C40-4224-AE28-8DCD5CBEF149}" destId="{4DA09706-2729-4188-A2B3-82FBC49B0000}" srcOrd="0" destOrd="0" presId="urn:microsoft.com/office/officeart/2005/8/layout/cycle8"/>
    <dgm:cxn modelId="{3CDA1388-673C-419E-9D68-55177E1C38F8}" srcId="{0B0C0C5B-E45A-40D7-947C-76D6A1FF4B5C}" destId="{A178EAFC-4DA1-4526-908F-1D552EEFEB78}" srcOrd="2" destOrd="0" parTransId="{7D6BEC31-0B0E-421A-A77C-D3507FF89E24}" sibTransId="{0D96ABAB-2F37-40EC-BD36-B6FEE9381226}"/>
    <dgm:cxn modelId="{FE5DB7A2-6258-4B48-8745-72FC514AD0B6}" srcId="{0B0C0C5B-E45A-40D7-947C-76D6A1FF4B5C}" destId="{E2AFDDD5-1E27-448A-823E-54EF4315AB1F}" srcOrd="3" destOrd="0" parTransId="{21050295-3C70-40F6-BC1F-64CFA74690D9}" sibTransId="{75A6BF9F-D94A-4C89-94F2-E2B289FDB426}"/>
    <dgm:cxn modelId="{350145A7-D8B9-44C1-85B4-4761F1DC92C2}" type="presOf" srcId="{8315B97C-0998-475B-BC9D-EDA7DF66F8C6}" destId="{D0679B44-3936-47D8-B444-20482117606F}" srcOrd="0" destOrd="0" presId="urn:microsoft.com/office/officeart/2005/8/layout/cycle8"/>
    <dgm:cxn modelId="{F3C00371-4C38-4364-AE42-54963F88B43A}" type="presParOf" srcId="{1DF7D51A-1D79-4A28-A7E5-55FC3EE9AF95}" destId="{4DA09706-2729-4188-A2B3-82FBC49B0000}" srcOrd="0" destOrd="0" presId="urn:microsoft.com/office/officeart/2005/8/layout/cycle8"/>
    <dgm:cxn modelId="{8B1A44A8-C181-4B45-989F-EDF26B227AD2}" type="presParOf" srcId="{1DF7D51A-1D79-4A28-A7E5-55FC3EE9AF95}" destId="{8CC385E6-5E3C-482B-B130-70BEBA9CCC21}" srcOrd="1" destOrd="0" presId="urn:microsoft.com/office/officeart/2005/8/layout/cycle8"/>
    <dgm:cxn modelId="{D8E63E81-9AF2-4D05-B0CB-E6EBBD1BEB3C}" type="presParOf" srcId="{1DF7D51A-1D79-4A28-A7E5-55FC3EE9AF95}" destId="{844CA819-4CB4-43CF-BCF1-7573488C699A}" srcOrd="2" destOrd="0" presId="urn:microsoft.com/office/officeart/2005/8/layout/cycle8"/>
    <dgm:cxn modelId="{6577680E-2064-4926-B298-AF43366377DB}" type="presParOf" srcId="{1DF7D51A-1D79-4A28-A7E5-55FC3EE9AF95}" destId="{4B6B82FA-5D72-400C-9B64-590024EF41E4}" srcOrd="3" destOrd="0" presId="urn:microsoft.com/office/officeart/2005/8/layout/cycle8"/>
    <dgm:cxn modelId="{1CCEDE1D-B573-4CB3-BE34-39B17851902E}" type="presParOf" srcId="{1DF7D51A-1D79-4A28-A7E5-55FC3EE9AF95}" destId="{D0679B44-3936-47D8-B444-20482117606F}" srcOrd="4" destOrd="0" presId="urn:microsoft.com/office/officeart/2005/8/layout/cycle8"/>
    <dgm:cxn modelId="{BBF30A00-2929-4CCE-9D8B-1CEBED0A3B66}" type="presParOf" srcId="{1DF7D51A-1D79-4A28-A7E5-55FC3EE9AF95}" destId="{A60A97D6-4A45-40BD-9EC4-9C0FFDB21418}" srcOrd="5" destOrd="0" presId="urn:microsoft.com/office/officeart/2005/8/layout/cycle8"/>
    <dgm:cxn modelId="{B0BB6BF4-84B8-4D1E-9969-C647F9DB1B26}" type="presParOf" srcId="{1DF7D51A-1D79-4A28-A7E5-55FC3EE9AF95}" destId="{B8F52461-235F-4182-A0E2-C1AD53AB7A3C}" srcOrd="6" destOrd="0" presId="urn:microsoft.com/office/officeart/2005/8/layout/cycle8"/>
    <dgm:cxn modelId="{EBEBCCF1-C03F-43FA-8E74-9026F55FE2D8}" type="presParOf" srcId="{1DF7D51A-1D79-4A28-A7E5-55FC3EE9AF95}" destId="{A4037B59-CF3F-46A7-B995-E38115D12F5B}" srcOrd="7" destOrd="0" presId="urn:microsoft.com/office/officeart/2005/8/layout/cycle8"/>
    <dgm:cxn modelId="{9D6915A3-60C5-4C01-8B76-E870D6AF657F}" type="presParOf" srcId="{1DF7D51A-1D79-4A28-A7E5-55FC3EE9AF95}" destId="{673C1584-79E8-405B-BD65-38B8C5DBA22A}" srcOrd="8" destOrd="0" presId="urn:microsoft.com/office/officeart/2005/8/layout/cycle8"/>
    <dgm:cxn modelId="{DD889CB5-F281-46A6-8502-682FB412F706}" type="presParOf" srcId="{1DF7D51A-1D79-4A28-A7E5-55FC3EE9AF95}" destId="{54E285C1-A7EE-4265-8072-D1E1C991AB65}" srcOrd="9" destOrd="0" presId="urn:microsoft.com/office/officeart/2005/8/layout/cycle8"/>
    <dgm:cxn modelId="{56DD24A8-14FD-447C-BBA3-199C5B4A0BC6}" type="presParOf" srcId="{1DF7D51A-1D79-4A28-A7E5-55FC3EE9AF95}" destId="{CE351354-2BBA-4056-AC3B-2086859DFC12}" srcOrd="10" destOrd="0" presId="urn:microsoft.com/office/officeart/2005/8/layout/cycle8"/>
    <dgm:cxn modelId="{7D54C141-EFD8-4F7D-9A9D-EBCC22B73CEF}" type="presParOf" srcId="{1DF7D51A-1D79-4A28-A7E5-55FC3EE9AF95}" destId="{4F6E0137-8130-42BC-94EE-A1B9C25C6D2D}" srcOrd="11" destOrd="0" presId="urn:microsoft.com/office/officeart/2005/8/layout/cycle8"/>
    <dgm:cxn modelId="{ABC60E55-3E62-40D6-B248-CF577954D824}" type="presParOf" srcId="{1DF7D51A-1D79-4A28-A7E5-55FC3EE9AF95}" destId="{C3A4DC5E-C915-49D3-9E61-854CBB55A9D9}" srcOrd="12" destOrd="0" presId="urn:microsoft.com/office/officeart/2005/8/layout/cycle8"/>
    <dgm:cxn modelId="{FC8B3057-D248-4F8C-B2B9-769CF51095B3}" type="presParOf" srcId="{1DF7D51A-1D79-4A28-A7E5-55FC3EE9AF95}" destId="{DC54BEA7-6788-45DB-8204-E4D0F7475A1A}" srcOrd="13" destOrd="0" presId="urn:microsoft.com/office/officeart/2005/8/layout/cycle8"/>
    <dgm:cxn modelId="{86053F5A-D8F2-4B32-AF6F-55F0FBC89480}" type="presParOf" srcId="{1DF7D51A-1D79-4A28-A7E5-55FC3EE9AF95}" destId="{E03FB74E-DB82-4100-B2F1-C22BE38319D1}" srcOrd="14" destOrd="0" presId="urn:microsoft.com/office/officeart/2005/8/layout/cycle8"/>
    <dgm:cxn modelId="{9AFB2F17-2855-423E-9F8E-A299AE217E99}" type="presParOf" srcId="{1DF7D51A-1D79-4A28-A7E5-55FC3EE9AF95}" destId="{9EA3DD3D-9E6C-4FAD-A167-483421F84BCA}" srcOrd="15" destOrd="0" presId="urn:microsoft.com/office/officeart/2005/8/layout/cycle8"/>
    <dgm:cxn modelId="{B4042247-5A01-42F1-8582-08FB0BA632E6}" type="presParOf" srcId="{1DF7D51A-1D79-4A28-A7E5-55FC3EE9AF95}" destId="{073C9026-2F92-46D4-B6D9-F996F4DE4BEF}" srcOrd="16" destOrd="0" presId="urn:microsoft.com/office/officeart/2005/8/layout/cycle8"/>
    <dgm:cxn modelId="{FFF29121-2F99-422F-B4E8-F6A2202FEA27}" type="presParOf" srcId="{1DF7D51A-1D79-4A28-A7E5-55FC3EE9AF95}" destId="{FD97EC7F-2493-4076-9A61-86B0E518EEDA}" srcOrd="17" destOrd="0" presId="urn:microsoft.com/office/officeart/2005/8/layout/cycle8"/>
    <dgm:cxn modelId="{94E31D87-5BB2-4CCF-86B9-51F4FEF886B2}" type="presParOf" srcId="{1DF7D51A-1D79-4A28-A7E5-55FC3EE9AF95}" destId="{7C0F593E-135E-4312-BFDC-03622BDA7642}" srcOrd="18" destOrd="0" presId="urn:microsoft.com/office/officeart/2005/8/layout/cycle8"/>
    <dgm:cxn modelId="{C01B0F62-9FE6-41B7-89AF-7ACA6F47AEB5}" type="presParOf" srcId="{1DF7D51A-1D79-4A28-A7E5-55FC3EE9AF95}" destId="{0909086F-A20B-4B67-9726-6BDB0DA4BA44}" srcOrd="19" destOrd="0" presId="urn:microsoft.com/office/officeart/2005/8/layout/cycle8"/>
    <dgm:cxn modelId="{F05A6033-B96C-494C-9876-F93D580E19ED}" type="presParOf" srcId="{1DF7D51A-1D79-4A28-A7E5-55FC3EE9AF95}" destId="{90B611BD-7C2C-436D-BA68-23DA32C23C92}" srcOrd="20" destOrd="0" presId="urn:microsoft.com/office/officeart/2005/8/layout/cycle8"/>
    <dgm:cxn modelId="{7505B75A-1F60-4AE4-AD27-0D1F83B1651B}" type="presParOf" srcId="{1DF7D51A-1D79-4A28-A7E5-55FC3EE9AF95}" destId="{7532FEAF-C431-4EBF-A6D3-0F1A11A369D0}" srcOrd="21" destOrd="0" presId="urn:microsoft.com/office/officeart/2005/8/layout/cycle8"/>
    <dgm:cxn modelId="{291F2ABD-4A23-47CF-BCFB-E8507D426D89}" type="presParOf" srcId="{1DF7D51A-1D79-4A28-A7E5-55FC3EE9AF95}" destId="{B0BBBB93-652E-4217-B01F-6DE6BE10C195}" srcOrd="22" destOrd="0" presId="urn:microsoft.com/office/officeart/2005/8/layout/cycle8"/>
    <dgm:cxn modelId="{30ABD9D5-E192-4936-B9B2-9431595ABFB7}" type="presParOf" srcId="{1DF7D51A-1D79-4A28-A7E5-55FC3EE9AF95}" destId="{BA349BBE-1A33-4537-82A7-01CAEA988E11}" srcOrd="23" destOrd="0" presId="urn:microsoft.com/office/officeart/2005/8/layout/cycle8"/>
    <dgm:cxn modelId="{A5CDFE46-61F1-4665-BEA1-7FCE3D616210}" type="presParOf" srcId="{1DF7D51A-1D79-4A28-A7E5-55FC3EE9AF95}" destId="{9F063308-558F-4763-BA72-18F87A8418AA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0C0C5B-E45A-40D7-947C-76D6A1FF4B5C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0CA1741-4C40-4224-AE28-8DCD5CBEF149}">
      <dgm:prSet phldrT="[Text]"/>
      <dgm:spPr/>
      <dgm:t>
        <a:bodyPr/>
        <a:lstStyle/>
        <a:p>
          <a:r>
            <a:rPr lang="de-DE" dirty="0" err="1"/>
            <a:t>Detection</a:t>
          </a:r>
          <a:endParaRPr lang="de-DE" dirty="0"/>
        </a:p>
      </dgm:t>
    </dgm:pt>
    <dgm:pt modelId="{FA1619E9-5059-44E0-9070-30DE43166BF8}" type="parTrans" cxnId="{33D21729-B8D6-4A8E-AB21-FA6928CF102F}">
      <dgm:prSet/>
      <dgm:spPr/>
      <dgm:t>
        <a:bodyPr/>
        <a:lstStyle/>
        <a:p>
          <a:endParaRPr lang="de-DE"/>
        </a:p>
      </dgm:t>
    </dgm:pt>
    <dgm:pt modelId="{A5889E2B-E28F-496C-B71F-7906BDB5D624}" type="sibTrans" cxnId="{33D21729-B8D6-4A8E-AB21-FA6928CF102F}">
      <dgm:prSet/>
      <dgm:spPr/>
      <dgm:t>
        <a:bodyPr/>
        <a:lstStyle/>
        <a:p>
          <a:endParaRPr lang="de-DE"/>
        </a:p>
      </dgm:t>
    </dgm:pt>
    <dgm:pt modelId="{8315B97C-0998-475B-BC9D-EDA7DF66F8C6}">
      <dgm:prSet phldrT="[Text]"/>
      <dgm:spPr/>
      <dgm:t>
        <a:bodyPr/>
        <a:lstStyle/>
        <a:p>
          <a:r>
            <a:rPr lang="de-DE" dirty="0"/>
            <a:t>Recognition</a:t>
          </a:r>
        </a:p>
      </dgm:t>
    </dgm:pt>
    <dgm:pt modelId="{89886847-E7E7-4B1F-93DB-AD7BACC6D2EE}" type="parTrans" cxnId="{C5F29A77-F746-4E12-AD9D-374DB0A55348}">
      <dgm:prSet/>
      <dgm:spPr/>
      <dgm:t>
        <a:bodyPr/>
        <a:lstStyle/>
        <a:p>
          <a:endParaRPr lang="de-DE"/>
        </a:p>
      </dgm:t>
    </dgm:pt>
    <dgm:pt modelId="{5DB6700E-9749-47D2-8633-168AC4839883}" type="sibTrans" cxnId="{C5F29A77-F746-4E12-AD9D-374DB0A55348}">
      <dgm:prSet/>
      <dgm:spPr/>
      <dgm:t>
        <a:bodyPr/>
        <a:lstStyle/>
        <a:p>
          <a:endParaRPr lang="de-DE"/>
        </a:p>
      </dgm:t>
    </dgm:pt>
    <dgm:pt modelId="{A178EAFC-4DA1-4526-908F-1D552EEFEB78}">
      <dgm:prSet phldrT="[Text]"/>
      <dgm:spPr/>
      <dgm:t>
        <a:bodyPr/>
        <a:lstStyle/>
        <a:p>
          <a:r>
            <a:rPr lang="de-DE" dirty="0" err="1"/>
            <a:t>Classification</a:t>
          </a:r>
          <a:endParaRPr lang="de-DE" dirty="0"/>
        </a:p>
      </dgm:t>
    </dgm:pt>
    <dgm:pt modelId="{7D6BEC31-0B0E-421A-A77C-D3507FF89E24}" type="parTrans" cxnId="{3CDA1388-673C-419E-9D68-55177E1C38F8}">
      <dgm:prSet/>
      <dgm:spPr/>
      <dgm:t>
        <a:bodyPr/>
        <a:lstStyle/>
        <a:p>
          <a:endParaRPr lang="de-DE"/>
        </a:p>
      </dgm:t>
    </dgm:pt>
    <dgm:pt modelId="{0D96ABAB-2F37-40EC-BD36-B6FEE9381226}" type="sibTrans" cxnId="{3CDA1388-673C-419E-9D68-55177E1C38F8}">
      <dgm:prSet/>
      <dgm:spPr/>
      <dgm:t>
        <a:bodyPr/>
        <a:lstStyle/>
        <a:p>
          <a:endParaRPr lang="de-DE"/>
        </a:p>
      </dgm:t>
    </dgm:pt>
    <dgm:pt modelId="{E2AFDDD5-1E27-448A-823E-54EF4315AB1F}">
      <dgm:prSet phldrT="[Text]"/>
      <dgm:spPr/>
      <dgm:t>
        <a:bodyPr/>
        <a:lstStyle/>
        <a:p>
          <a:r>
            <a:rPr lang="de-DE" dirty="0"/>
            <a:t>Response </a:t>
          </a:r>
        </a:p>
        <a:p>
          <a:r>
            <a:rPr lang="de-DE" dirty="0" err="1"/>
            <a:t>Preparation</a:t>
          </a:r>
          <a:endParaRPr lang="de-DE" dirty="0"/>
        </a:p>
      </dgm:t>
    </dgm:pt>
    <dgm:pt modelId="{21050295-3C70-40F6-BC1F-64CFA74690D9}" type="parTrans" cxnId="{FE5DB7A2-6258-4B48-8745-72FC514AD0B6}">
      <dgm:prSet/>
      <dgm:spPr/>
      <dgm:t>
        <a:bodyPr/>
        <a:lstStyle/>
        <a:p>
          <a:endParaRPr lang="de-DE"/>
        </a:p>
      </dgm:t>
    </dgm:pt>
    <dgm:pt modelId="{75A6BF9F-D94A-4C89-94F2-E2B289FDB426}" type="sibTrans" cxnId="{FE5DB7A2-6258-4B48-8745-72FC514AD0B6}">
      <dgm:prSet/>
      <dgm:spPr/>
      <dgm:t>
        <a:bodyPr/>
        <a:lstStyle/>
        <a:p>
          <a:endParaRPr lang="de-DE"/>
        </a:p>
      </dgm:t>
    </dgm:pt>
    <dgm:pt modelId="{F7F6943D-F4DE-4B5C-ACA8-EDE8D4E8183D}">
      <dgm:prSet phldrT="[Text]"/>
      <dgm:spPr/>
      <dgm:t>
        <a:bodyPr/>
        <a:lstStyle/>
        <a:p>
          <a:r>
            <a:rPr lang="de-DE" dirty="0"/>
            <a:t>Response</a:t>
          </a:r>
        </a:p>
        <a:p>
          <a:r>
            <a:rPr lang="de-DE" dirty="0" err="1"/>
            <a:t>Execution</a:t>
          </a:r>
          <a:endParaRPr lang="de-DE" dirty="0"/>
        </a:p>
      </dgm:t>
    </dgm:pt>
    <dgm:pt modelId="{5B7F5477-7295-4C43-B349-1B8C77E4DBB7}" type="parTrans" cxnId="{553C4710-24C4-4095-A7A4-173D629C5B44}">
      <dgm:prSet/>
      <dgm:spPr/>
      <dgm:t>
        <a:bodyPr/>
        <a:lstStyle/>
        <a:p>
          <a:endParaRPr lang="de-DE"/>
        </a:p>
      </dgm:t>
    </dgm:pt>
    <dgm:pt modelId="{5C28F58C-045D-488C-8A31-008D0A850802}" type="sibTrans" cxnId="{553C4710-24C4-4095-A7A4-173D629C5B44}">
      <dgm:prSet/>
      <dgm:spPr/>
      <dgm:t>
        <a:bodyPr/>
        <a:lstStyle/>
        <a:p>
          <a:endParaRPr lang="de-DE"/>
        </a:p>
      </dgm:t>
    </dgm:pt>
    <dgm:pt modelId="{1DF7D51A-1D79-4A28-A7E5-55FC3EE9AF95}" type="pres">
      <dgm:prSet presAssocID="{0B0C0C5B-E45A-40D7-947C-76D6A1FF4B5C}" presName="compositeShape" presStyleCnt="0">
        <dgm:presLayoutVars>
          <dgm:chMax val="7"/>
          <dgm:dir/>
          <dgm:resizeHandles val="exact"/>
        </dgm:presLayoutVars>
      </dgm:prSet>
      <dgm:spPr/>
    </dgm:pt>
    <dgm:pt modelId="{4DA09706-2729-4188-A2B3-82FBC49B0000}" type="pres">
      <dgm:prSet presAssocID="{0B0C0C5B-E45A-40D7-947C-76D6A1FF4B5C}" presName="wedge1" presStyleLbl="node1" presStyleIdx="0" presStyleCnt="5"/>
      <dgm:spPr/>
    </dgm:pt>
    <dgm:pt modelId="{8CC385E6-5E3C-482B-B130-70BEBA9CCC21}" type="pres">
      <dgm:prSet presAssocID="{0B0C0C5B-E45A-40D7-947C-76D6A1FF4B5C}" presName="dummy1a" presStyleCnt="0"/>
      <dgm:spPr/>
    </dgm:pt>
    <dgm:pt modelId="{844CA819-4CB4-43CF-BCF1-7573488C699A}" type="pres">
      <dgm:prSet presAssocID="{0B0C0C5B-E45A-40D7-947C-76D6A1FF4B5C}" presName="dummy1b" presStyleCnt="0"/>
      <dgm:spPr/>
    </dgm:pt>
    <dgm:pt modelId="{4B6B82FA-5D72-400C-9B64-590024EF41E4}" type="pres">
      <dgm:prSet presAssocID="{0B0C0C5B-E45A-40D7-947C-76D6A1FF4B5C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D0679B44-3936-47D8-B444-20482117606F}" type="pres">
      <dgm:prSet presAssocID="{0B0C0C5B-E45A-40D7-947C-76D6A1FF4B5C}" presName="wedge2" presStyleLbl="node1" presStyleIdx="1" presStyleCnt="5"/>
      <dgm:spPr/>
    </dgm:pt>
    <dgm:pt modelId="{A60A97D6-4A45-40BD-9EC4-9C0FFDB21418}" type="pres">
      <dgm:prSet presAssocID="{0B0C0C5B-E45A-40D7-947C-76D6A1FF4B5C}" presName="dummy2a" presStyleCnt="0"/>
      <dgm:spPr/>
    </dgm:pt>
    <dgm:pt modelId="{B8F52461-235F-4182-A0E2-C1AD53AB7A3C}" type="pres">
      <dgm:prSet presAssocID="{0B0C0C5B-E45A-40D7-947C-76D6A1FF4B5C}" presName="dummy2b" presStyleCnt="0"/>
      <dgm:spPr/>
    </dgm:pt>
    <dgm:pt modelId="{A4037B59-CF3F-46A7-B995-E38115D12F5B}" type="pres">
      <dgm:prSet presAssocID="{0B0C0C5B-E45A-40D7-947C-76D6A1FF4B5C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673C1584-79E8-405B-BD65-38B8C5DBA22A}" type="pres">
      <dgm:prSet presAssocID="{0B0C0C5B-E45A-40D7-947C-76D6A1FF4B5C}" presName="wedge3" presStyleLbl="node1" presStyleIdx="2" presStyleCnt="5"/>
      <dgm:spPr/>
    </dgm:pt>
    <dgm:pt modelId="{54E285C1-A7EE-4265-8072-D1E1C991AB65}" type="pres">
      <dgm:prSet presAssocID="{0B0C0C5B-E45A-40D7-947C-76D6A1FF4B5C}" presName="dummy3a" presStyleCnt="0"/>
      <dgm:spPr/>
    </dgm:pt>
    <dgm:pt modelId="{CE351354-2BBA-4056-AC3B-2086859DFC12}" type="pres">
      <dgm:prSet presAssocID="{0B0C0C5B-E45A-40D7-947C-76D6A1FF4B5C}" presName="dummy3b" presStyleCnt="0"/>
      <dgm:spPr/>
    </dgm:pt>
    <dgm:pt modelId="{4F6E0137-8130-42BC-94EE-A1B9C25C6D2D}" type="pres">
      <dgm:prSet presAssocID="{0B0C0C5B-E45A-40D7-947C-76D6A1FF4B5C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C3A4DC5E-C915-49D3-9E61-854CBB55A9D9}" type="pres">
      <dgm:prSet presAssocID="{0B0C0C5B-E45A-40D7-947C-76D6A1FF4B5C}" presName="wedge4" presStyleLbl="node1" presStyleIdx="3" presStyleCnt="5"/>
      <dgm:spPr/>
    </dgm:pt>
    <dgm:pt modelId="{DC54BEA7-6788-45DB-8204-E4D0F7475A1A}" type="pres">
      <dgm:prSet presAssocID="{0B0C0C5B-E45A-40D7-947C-76D6A1FF4B5C}" presName="dummy4a" presStyleCnt="0"/>
      <dgm:spPr/>
    </dgm:pt>
    <dgm:pt modelId="{E03FB74E-DB82-4100-B2F1-C22BE38319D1}" type="pres">
      <dgm:prSet presAssocID="{0B0C0C5B-E45A-40D7-947C-76D6A1FF4B5C}" presName="dummy4b" presStyleCnt="0"/>
      <dgm:spPr/>
    </dgm:pt>
    <dgm:pt modelId="{9EA3DD3D-9E6C-4FAD-A167-483421F84BCA}" type="pres">
      <dgm:prSet presAssocID="{0B0C0C5B-E45A-40D7-947C-76D6A1FF4B5C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073C9026-2F92-46D4-B6D9-F996F4DE4BEF}" type="pres">
      <dgm:prSet presAssocID="{0B0C0C5B-E45A-40D7-947C-76D6A1FF4B5C}" presName="wedge5" presStyleLbl="node1" presStyleIdx="4" presStyleCnt="5"/>
      <dgm:spPr/>
    </dgm:pt>
    <dgm:pt modelId="{FD97EC7F-2493-4076-9A61-86B0E518EEDA}" type="pres">
      <dgm:prSet presAssocID="{0B0C0C5B-E45A-40D7-947C-76D6A1FF4B5C}" presName="dummy5a" presStyleCnt="0"/>
      <dgm:spPr/>
    </dgm:pt>
    <dgm:pt modelId="{7C0F593E-135E-4312-BFDC-03622BDA7642}" type="pres">
      <dgm:prSet presAssocID="{0B0C0C5B-E45A-40D7-947C-76D6A1FF4B5C}" presName="dummy5b" presStyleCnt="0"/>
      <dgm:spPr/>
    </dgm:pt>
    <dgm:pt modelId="{0909086F-A20B-4B67-9726-6BDB0DA4BA44}" type="pres">
      <dgm:prSet presAssocID="{0B0C0C5B-E45A-40D7-947C-76D6A1FF4B5C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90B611BD-7C2C-436D-BA68-23DA32C23C92}" type="pres">
      <dgm:prSet presAssocID="{A5889E2B-E28F-496C-B71F-7906BDB5D624}" presName="arrowWedge1" presStyleLbl="fgSibTrans2D1" presStyleIdx="0" presStyleCnt="5"/>
      <dgm:spPr/>
    </dgm:pt>
    <dgm:pt modelId="{7532FEAF-C431-4EBF-A6D3-0F1A11A369D0}" type="pres">
      <dgm:prSet presAssocID="{5DB6700E-9749-47D2-8633-168AC4839883}" presName="arrowWedge2" presStyleLbl="fgSibTrans2D1" presStyleIdx="1" presStyleCnt="5"/>
      <dgm:spPr/>
    </dgm:pt>
    <dgm:pt modelId="{B0BBBB93-652E-4217-B01F-6DE6BE10C195}" type="pres">
      <dgm:prSet presAssocID="{0D96ABAB-2F37-40EC-BD36-B6FEE9381226}" presName="arrowWedge3" presStyleLbl="fgSibTrans2D1" presStyleIdx="2" presStyleCnt="5"/>
      <dgm:spPr/>
    </dgm:pt>
    <dgm:pt modelId="{BA349BBE-1A33-4537-82A7-01CAEA988E11}" type="pres">
      <dgm:prSet presAssocID="{75A6BF9F-D94A-4C89-94F2-E2B289FDB426}" presName="arrowWedge4" presStyleLbl="fgSibTrans2D1" presStyleIdx="3" presStyleCnt="5"/>
      <dgm:spPr/>
    </dgm:pt>
    <dgm:pt modelId="{9F063308-558F-4763-BA72-18F87A8418AA}" type="pres">
      <dgm:prSet presAssocID="{5C28F58C-045D-488C-8A31-008D0A850802}" presName="arrowWedge5" presStyleLbl="fgSibTrans2D1" presStyleIdx="4" presStyleCnt="5"/>
      <dgm:spPr/>
    </dgm:pt>
  </dgm:ptLst>
  <dgm:cxnLst>
    <dgm:cxn modelId="{553C4710-24C4-4095-A7A4-173D629C5B44}" srcId="{0B0C0C5B-E45A-40D7-947C-76D6A1FF4B5C}" destId="{F7F6943D-F4DE-4B5C-ACA8-EDE8D4E8183D}" srcOrd="4" destOrd="0" parTransId="{5B7F5477-7295-4C43-B349-1B8C77E4DBB7}" sibTransId="{5C28F58C-045D-488C-8A31-008D0A850802}"/>
    <dgm:cxn modelId="{33D21729-B8D6-4A8E-AB21-FA6928CF102F}" srcId="{0B0C0C5B-E45A-40D7-947C-76D6A1FF4B5C}" destId="{90CA1741-4C40-4224-AE28-8DCD5CBEF149}" srcOrd="0" destOrd="0" parTransId="{FA1619E9-5059-44E0-9070-30DE43166BF8}" sibTransId="{A5889E2B-E28F-496C-B71F-7906BDB5D624}"/>
    <dgm:cxn modelId="{1CFD8729-59D2-431D-BF91-E5618EB484C1}" type="presOf" srcId="{0B0C0C5B-E45A-40D7-947C-76D6A1FF4B5C}" destId="{1DF7D51A-1D79-4A28-A7E5-55FC3EE9AF95}" srcOrd="0" destOrd="0" presId="urn:microsoft.com/office/officeart/2005/8/layout/cycle8"/>
    <dgm:cxn modelId="{51A60F31-27B5-4D87-A97C-F064CAE926F9}" type="presOf" srcId="{E2AFDDD5-1E27-448A-823E-54EF4315AB1F}" destId="{9EA3DD3D-9E6C-4FAD-A167-483421F84BCA}" srcOrd="1" destOrd="0" presId="urn:microsoft.com/office/officeart/2005/8/layout/cycle8"/>
    <dgm:cxn modelId="{2FD42841-8F0D-4112-809F-1042A039DC3E}" type="presOf" srcId="{A178EAFC-4DA1-4526-908F-1D552EEFEB78}" destId="{673C1584-79E8-405B-BD65-38B8C5DBA22A}" srcOrd="0" destOrd="0" presId="urn:microsoft.com/office/officeart/2005/8/layout/cycle8"/>
    <dgm:cxn modelId="{41D70D70-3388-4715-BD91-D8B2B5671AAF}" type="presOf" srcId="{E2AFDDD5-1E27-448A-823E-54EF4315AB1F}" destId="{C3A4DC5E-C915-49D3-9E61-854CBB55A9D9}" srcOrd="0" destOrd="0" presId="urn:microsoft.com/office/officeart/2005/8/layout/cycle8"/>
    <dgm:cxn modelId="{1FF96952-F6B9-48DB-89A8-DA6CA268C3BA}" type="presOf" srcId="{F7F6943D-F4DE-4B5C-ACA8-EDE8D4E8183D}" destId="{073C9026-2F92-46D4-B6D9-F996F4DE4BEF}" srcOrd="0" destOrd="0" presId="urn:microsoft.com/office/officeart/2005/8/layout/cycle8"/>
    <dgm:cxn modelId="{F94EC252-037C-42A9-8F29-7E601D46E44C}" type="presOf" srcId="{8315B97C-0998-475B-BC9D-EDA7DF66F8C6}" destId="{A4037B59-CF3F-46A7-B995-E38115D12F5B}" srcOrd="1" destOrd="0" presId="urn:microsoft.com/office/officeart/2005/8/layout/cycle8"/>
    <dgm:cxn modelId="{C5F29A77-F746-4E12-AD9D-374DB0A55348}" srcId="{0B0C0C5B-E45A-40D7-947C-76D6A1FF4B5C}" destId="{8315B97C-0998-475B-BC9D-EDA7DF66F8C6}" srcOrd="1" destOrd="0" parTransId="{89886847-E7E7-4B1F-93DB-AD7BACC6D2EE}" sibTransId="{5DB6700E-9749-47D2-8633-168AC4839883}"/>
    <dgm:cxn modelId="{3CDA1388-673C-419E-9D68-55177E1C38F8}" srcId="{0B0C0C5B-E45A-40D7-947C-76D6A1FF4B5C}" destId="{A178EAFC-4DA1-4526-908F-1D552EEFEB78}" srcOrd="2" destOrd="0" parTransId="{7D6BEC31-0B0E-421A-A77C-D3507FF89E24}" sibTransId="{0D96ABAB-2F37-40EC-BD36-B6FEE9381226}"/>
    <dgm:cxn modelId="{456D198A-A507-41ED-9874-50D3341E0569}" type="presOf" srcId="{F7F6943D-F4DE-4B5C-ACA8-EDE8D4E8183D}" destId="{0909086F-A20B-4B67-9726-6BDB0DA4BA44}" srcOrd="1" destOrd="0" presId="urn:microsoft.com/office/officeart/2005/8/layout/cycle8"/>
    <dgm:cxn modelId="{953321A0-9863-4922-B3D0-9D3E49181096}" type="presOf" srcId="{90CA1741-4C40-4224-AE28-8DCD5CBEF149}" destId="{4DA09706-2729-4188-A2B3-82FBC49B0000}" srcOrd="0" destOrd="0" presId="urn:microsoft.com/office/officeart/2005/8/layout/cycle8"/>
    <dgm:cxn modelId="{FE5DB7A2-6258-4B48-8745-72FC514AD0B6}" srcId="{0B0C0C5B-E45A-40D7-947C-76D6A1FF4B5C}" destId="{E2AFDDD5-1E27-448A-823E-54EF4315AB1F}" srcOrd="3" destOrd="0" parTransId="{21050295-3C70-40F6-BC1F-64CFA74690D9}" sibTransId="{75A6BF9F-D94A-4C89-94F2-E2B289FDB426}"/>
    <dgm:cxn modelId="{0663A5AA-6AE3-42A3-A742-45D560183565}" type="presOf" srcId="{A178EAFC-4DA1-4526-908F-1D552EEFEB78}" destId="{4F6E0137-8130-42BC-94EE-A1B9C25C6D2D}" srcOrd="1" destOrd="0" presId="urn:microsoft.com/office/officeart/2005/8/layout/cycle8"/>
    <dgm:cxn modelId="{C9AB63B5-5799-403D-B510-002262B28F36}" type="presOf" srcId="{8315B97C-0998-475B-BC9D-EDA7DF66F8C6}" destId="{D0679B44-3936-47D8-B444-20482117606F}" srcOrd="0" destOrd="0" presId="urn:microsoft.com/office/officeart/2005/8/layout/cycle8"/>
    <dgm:cxn modelId="{AB599DD1-CA7A-426B-BFF9-05DEF92ED3ED}" type="presOf" srcId="{90CA1741-4C40-4224-AE28-8DCD5CBEF149}" destId="{4B6B82FA-5D72-400C-9B64-590024EF41E4}" srcOrd="1" destOrd="0" presId="urn:microsoft.com/office/officeart/2005/8/layout/cycle8"/>
    <dgm:cxn modelId="{A44BE661-D617-4965-B026-7A67A45ADF34}" type="presParOf" srcId="{1DF7D51A-1D79-4A28-A7E5-55FC3EE9AF95}" destId="{4DA09706-2729-4188-A2B3-82FBC49B0000}" srcOrd="0" destOrd="0" presId="urn:microsoft.com/office/officeart/2005/8/layout/cycle8"/>
    <dgm:cxn modelId="{A71D8E08-7812-4B6E-BDE1-2FB728BE6A86}" type="presParOf" srcId="{1DF7D51A-1D79-4A28-A7E5-55FC3EE9AF95}" destId="{8CC385E6-5E3C-482B-B130-70BEBA9CCC21}" srcOrd="1" destOrd="0" presId="urn:microsoft.com/office/officeart/2005/8/layout/cycle8"/>
    <dgm:cxn modelId="{6507CA5A-190C-47DA-9703-72DE092271C1}" type="presParOf" srcId="{1DF7D51A-1D79-4A28-A7E5-55FC3EE9AF95}" destId="{844CA819-4CB4-43CF-BCF1-7573488C699A}" srcOrd="2" destOrd="0" presId="urn:microsoft.com/office/officeart/2005/8/layout/cycle8"/>
    <dgm:cxn modelId="{7546E12E-2306-4531-872A-3686448AD34F}" type="presParOf" srcId="{1DF7D51A-1D79-4A28-A7E5-55FC3EE9AF95}" destId="{4B6B82FA-5D72-400C-9B64-590024EF41E4}" srcOrd="3" destOrd="0" presId="urn:microsoft.com/office/officeart/2005/8/layout/cycle8"/>
    <dgm:cxn modelId="{B2CBE64D-FEB7-41A1-AB3C-859B132C5005}" type="presParOf" srcId="{1DF7D51A-1D79-4A28-A7E5-55FC3EE9AF95}" destId="{D0679B44-3936-47D8-B444-20482117606F}" srcOrd="4" destOrd="0" presId="urn:microsoft.com/office/officeart/2005/8/layout/cycle8"/>
    <dgm:cxn modelId="{133DFA25-66DC-4A26-B1D0-17B55C8AEC33}" type="presParOf" srcId="{1DF7D51A-1D79-4A28-A7E5-55FC3EE9AF95}" destId="{A60A97D6-4A45-40BD-9EC4-9C0FFDB21418}" srcOrd="5" destOrd="0" presId="urn:microsoft.com/office/officeart/2005/8/layout/cycle8"/>
    <dgm:cxn modelId="{EC3357C2-66CA-4294-8354-C9B2627A0E9D}" type="presParOf" srcId="{1DF7D51A-1D79-4A28-A7E5-55FC3EE9AF95}" destId="{B8F52461-235F-4182-A0E2-C1AD53AB7A3C}" srcOrd="6" destOrd="0" presId="urn:microsoft.com/office/officeart/2005/8/layout/cycle8"/>
    <dgm:cxn modelId="{AAE08B95-8D5F-4415-B381-C309EC467B6F}" type="presParOf" srcId="{1DF7D51A-1D79-4A28-A7E5-55FC3EE9AF95}" destId="{A4037B59-CF3F-46A7-B995-E38115D12F5B}" srcOrd="7" destOrd="0" presId="urn:microsoft.com/office/officeart/2005/8/layout/cycle8"/>
    <dgm:cxn modelId="{AEBE29E3-EBAC-45E8-8EB4-7A3D32EAEA4B}" type="presParOf" srcId="{1DF7D51A-1D79-4A28-A7E5-55FC3EE9AF95}" destId="{673C1584-79E8-405B-BD65-38B8C5DBA22A}" srcOrd="8" destOrd="0" presId="urn:microsoft.com/office/officeart/2005/8/layout/cycle8"/>
    <dgm:cxn modelId="{9CAADB0F-50E2-4C05-9BA4-47424A35DF1B}" type="presParOf" srcId="{1DF7D51A-1D79-4A28-A7E5-55FC3EE9AF95}" destId="{54E285C1-A7EE-4265-8072-D1E1C991AB65}" srcOrd="9" destOrd="0" presId="urn:microsoft.com/office/officeart/2005/8/layout/cycle8"/>
    <dgm:cxn modelId="{35393938-35F8-4F5C-9FE2-119126F6FA1D}" type="presParOf" srcId="{1DF7D51A-1D79-4A28-A7E5-55FC3EE9AF95}" destId="{CE351354-2BBA-4056-AC3B-2086859DFC12}" srcOrd="10" destOrd="0" presId="urn:microsoft.com/office/officeart/2005/8/layout/cycle8"/>
    <dgm:cxn modelId="{B2FC7D18-D3AF-4B96-BFBC-C7C9E863C5FA}" type="presParOf" srcId="{1DF7D51A-1D79-4A28-A7E5-55FC3EE9AF95}" destId="{4F6E0137-8130-42BC-94EE-A1B9C25C6D2D}" srcOrd="11" destOrd="0" presId="urn:microsoft.com/office/officeart/2005/8/layout/cycle8"/>
    <dgm:cxn modelId="{BAC522D4-16A8-40D1-B37D-D0C52A98C96D}" type="presParOf" srcId="{1DF7D51A-1D79-4A28-A7E5-55FC3EE9AF95}" destId="{C3A4DC5E-C915-49D3-9E61-854CBB55A9D9}" srcOrd="12" destOrd="0" presId="urn:microsoft.com/office/officeart/2005/8/layout/cycle8"/>
    <dgm:cxn modelId="{938B0722-F37F-4A96-ADB2-F954A851D4BE}" type="presParOf" srcId="{1DF7D51A-1D79-4A28-A7E5-55FC3EE9AF95}" destId="{DC54BEA7-6788-45DB-8204-E4D0F7475A1A}" srcOrd="13" destOrd="0" presId="urn:microsoft.com/office/officeart/2005/8/layout/cycle8"/>
    <dgm:cxn modelId="{90F8458A-12C8-401F-A775-0A22836649C8}" type="presParOf" srcId="{1DF7D51A-1D79-4A28-A7E5-55FC3EE9AF95}" destId="{E03FB74E-DB82-4100-B2F1-C22BE38319D1}" srcOrd="14" destOrd="0" presId="urn:microsoft.com/office/officeart/2005/8/layout/cycle8"/>
    <dgm:cxn modelId="{3B4D80FC-E3A1-44A8-BAD0-49251CFABA12}" type="presParOf" srcId="{1DF7D51A-1D79-4A28-A7E5-55FC3EE9AF95}" destId="{9EA3DD3D-9E6C-4FAD-A167-483421F84BCA}" srcOrd="15" destOrd="0" presId="urn:microsoft.com/office/officeart/2005/8/layout/cycle8"/>
    <dgm:cxn modelId="{9D5F1FA7-3536-4EA4-865A-7C9B76A4C0E6}" type="presParOf" srcId="{1DF7D51A-1D79-4A28-A7E5-55FC3EE9AF95}" destId="{073C9026-2F92-46D4-B6D9-F996F4DE4BEF}" srcOrd="16" destOrd="0" presId="urn:microsoft.com/office/officeart/2005/8/layout/cycle8"/>
    <dgm:cxn modelId="{360DB46A-85D7-475E-8226-5AD6E6AC916F}" type="presParOf" srcId="{1DF7D51A-1D79-4A28-A7E5-55FC3EE9AF95}" destId="{FD97EC7F-2493-4076-9A61-86B0E518EEDA}" srcOrd="17" destOrd="0" presId="urn:microsoft.com/office/officeart/2005/8/layout/cycle8"/>
    <dgm:cxn modelId="{8EFBDFB1-017A-4620-AEB5-0620329B5472}" type="presParOf" srcId="{1DF7D51A-1D79-4A28-A7E5-55FC3EE9AF95}" destId="{7C0F593E-135E-4312-BFDC-03622BDA7642}" srcOrd="18" destOrd="0" presId="urn:microsoft.com/office/officeart/2005/8/layout/cycle8"/>
    <dgm:cxn modelId="{90F7E778-E2C7-40CA-9B4D-8631044CB171}" type="presParOf" srcId="{1DF7D51A-1D79-4A28-A7E5-55FC3EE9AF95}" destId="{0909086F-A20B-4B67-9726-6BDB0DA4BA44}" srcOrd="19" destOrd="0" presId="urn:microsoft.com/office/officeart/2005/8/layout/cycle8"/>
    <dgm:cxn modelId="{F2FF17AF-4427-47ED-A446-8047A6FD77C2}" type="presParOf" srcId="{1DF7D51A-1D79-4A28-A7E5-55FC3EE9AF95}" destId="{90B611BD-7C2C-436D-BA68-23DA32C23C92}" srcOrd="20" destOrd="0" presId="urn:microsoft.com/office/officeart/2005/8/layout/cycle8"/>
    <dgm:cxn modelId="{B1B6B5CB-A893-4BC8-9689-1CEABB259E96}" type="presParOf" srcId="{1DF7D51A-1D79-4A28-A7E5-55FC3EE9AF95}" destId="{7532FEAF-C431-4EBF-A6D3-0F1A11A369D0}" srcOrd="21" destOrd="0" presId="urn:microsoft.com/office/officeart/2005/8/layout/cycle8"/>
    <dgm:cxn modelId="{9D26FEF0-842F-444F-A608-0D5DDABEA2A9}" type="presParOf" srcId="{1DF7D51A-1D79-4A28-A7E5-55FC3EE9AF95}" destId="{B0BBBB93-652E-4217-B01F-6DE6BE10C195}" srcOrd="22" destOrd="0" presId="urn:microsoft.com/office/officeart/2005/8/layout/cycle8"/>
    <dgm:cxn modelId="{96A0141A-BED6-494F-B660-0E0288C1E490}" type="presParOf" srcId="{1DF7D51A-1D79-4A28-A7E5-55FC3EE9AF95}" destId="{BA349BBE-1A33-4537-82A7-01CAEA988E11}" srcOrd="23" destOrd="0" presId="urn:microsoft.com/office/officeart/2005/8/layout/cycle8"/>
    <dgm:cxn modelId="{AC9F6403-7875-46A1-A778-6A0CCD967575}" type="presParOf" srcId="{1DF7D51A-1D79-4A28-A7E5-55FC3EE9AF95}" destId="{9F063308-558F-4763-BA72-18F87A8418AA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0C0C5B-E45A-40D7-947C-76D6A1FF4B5C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0CA1741-4C40-4224-AE28-8DCD5CBEF149}">
      <dgm:prSet phldrT="[Text]"/>
      <dgm:spPr/>
      <dgm:t>
        <a:bodyPr/>
        <a:lstStyle/>
        <a:p>
          <a:r>
            <a:rPr lang="de-DE" dirty="0" err="1"/>
            <a:t>Detection</a:t>
          </a:r>
          <a:endParaRPr lang="de-DE" dirty="0"/>
        </a:p>
      </dgm:t>
    </dgm:pt>
    <dgm:pt modelId="{FA1619E9-5059-44E0-9070-30DE43166BF8}" type="parTrans" cxnId="{33D21729-B8D6-4A8E-AB21-FA6928CF102F}">
      <dgm:prSet/>
      <dgm:spPr/>
      <dgm:t>
        <a:bodyPr/>
        <a:lstStyle/>
        <a:p>
          <a:endParaRPr lang="de-DE"/>
        </a:p>
      </dgm:t>
    </dgm:pt>
    <dgm:pt modelId="{A5889E2B-E28F-496C-B71F-7906BDB5D624}" type="sibTrans" cxnId="{33D21729-B8D6-4A8E-AB21-FA6928CF102F}">
      <dgm:prSet/>
      <dgm:spPr/>
      <dgm:t>
        <a:bodyPr/>
        <a:lstStyle/>
        <a:p>
          <a:endParaRPr lang="de-DE"/>
        </a:p>
      </dgm:t>
    </dgm:pt>
    <dgm:pt modelId="{8315B97C-0998-475B-BC9D-EDA7DF66F8C6}">
      <dgm:prSet phldrT="[Text]"/>
      <dgm:spPr/>
      <dgm:t>
        <a:bodyPr/>
        <a:lstStyle/>
        <a:p>
          <a:r>
            <a:rPr lang="de-DE" dirty="0"/>
            <a:t>Recognition</a:t>
          </a:r>
        </a:p>
      </dgm:t>
    </dgm:pt>
    <dgm:pt modelId="{89886847-E7E7-4B1F-93DB-AD7BACC6D2EE}" type="parTrans" cxnId="{C5F29A77-F746-4E12-AD9D-374DB0A55348}">
      <dgm:prSet/>
      <dgm:spPr/>
      <dgm:t>
        <a:bodyPr/>
        <a:lstStyle/>
        <a:p>
          <a:endParaRPr lang="de-DE"/>
        </a:p>
      </dgm:t>
    </dgm:pt>
    <dgm:pt modelId="{5DB6700E-9749-47D2-8633-168AC4839883}" type="sibTrans" cxnId="{C5F29A77-F746-4E12-AD9D-374DB0A55348}">
      <dgm:prSet/>
      <dgm:spPr/>
      <dgm:t>
        <a:bodyPr/>
        <a:lstStyle/>
        <a:p>
          <a:endParaRPr lang="de-DE"/>
        </a:p>
      </dgm:t>
    </dgm:pt>
    <dgm:pt modelId="{A178EAFC-4DA1-4526-908F-1D552EEFEB78}">
      <dgm:prSet phldrT="[Text]"/>
      <dgm:spPr/>
      <dgm:t>
        <a:bodyPr/>
        <a:lstStyle/>
        <a:p>
          <a:r>
            <a:rPr lang="de-DE" dirty="0" err="1"/>
            <a:t>Classification</a:t>
          </a:r>
          <a:endParaRPr lang="de-DE" dirty="0"/>
        </a:p>
      </dgm:t>
    </dgm:pt>
    <dgm:pt modelId="{7D6BEC31-0B0E-421A-A77C-D3507FF89E24}" type="parTrans" cxnId="{3CDA1388-673C-419E-9D68-55177E1C38F8}">
      <dgm:prSet/>
      <dgm:spPr/>
      <dgm:t>
        <a:bodyPr/>
        <a:lstStyle/>
        <a:p>
          <a:endParaRPr lang="de-DE"/>
        </a:p>
      </dgm:t>
    </dgm:pt>
    <dgm:pt modelId="{0D96ABAB-2F37-40EC-BD36-B6FEE9381226}" type="sibTrans" cxnId="{3CDA1388-673C-419E-9D68-55177E1C38F8}">
      <dgm:prSet/>
      <dgm:spPr/>
      <dgm:t>
        <a:bodyPr/>
        <a:lstStyle/>
        <a:p>
          <a:endParaRPr lang="de-DE"/>
        </a:p>
      </dgm:t>
    </dgm:pt>
    <dgm:pt modelId="{E2AFDDD5-1E27-448A-823E-54EF4315AB1F}">
      <dgm:prSet phldrT="[Text]"/>
      <dgm:spPr/>
      <dgm:t>
        <a:bodyPr/>
        <a:lstStyle/>
        <a:p>
          <a:r>
            <a:rPr lang="de-DE" dirty="0"/>
            <a:t>Response </a:t>
          </a:r>
        </a:p>
        <a:p>
          <a:r>
            <a:rPr lang="de-DE" dirty="0" err="1"/>
            <a:t>Preparation</a:t>
          </a:r>
          <a:endParaRPr lang="de-DE" dirty="0"/>
        </a:p>
      </dgm:t>
    </dgm:pt>
    <dgm:pt modelId="{21050295-3C70-40F6-BC1F-64CFA74690D9}" type="parTrans" cxnId="{FE5DB7A2-6258-4B48-8745-72FC514AD0B6}">
      <dgm:prSet/>
      <dgm:spPr/>
      <dgm:t>
        <a:bodyPr/>
        <a:lstStyle/>
        <a:p>
          <a:endParaRPr lang="de-DE"/>
        </a:p>
      </dgm:t>
    </dgm:pt>
    <dgm:pt modelId="{75A6BF9F-D94A-4C89-94F2-E2B289FDB426}" type="sibTrans" cxnId="{FE5DB7A2-6258-4B48-8745-72FC514AD0B6}">
      <dgm:prSet/>
      <dgm:spPr/>
      <dgm:t>
        <a:bodyPr/>
        <a:lstStyle/>
        <a:p>
          <a:endParaRPr lang="de-DE"/>
        </a:p>
      </dgm:t>
    </dgm:pt>
    <dgm:pt modelId="{F7F6943D-F4DE-4B5C-ACA8-EDE8D4E8183D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/>
            <a:t>Response</a:t>
          </a:r>
        </a:p>
        <a:p>
          <a:r>
            <a:rPr lang="de-DE" dirty="0" err="1"/>
            <a:t>Execution</a:t>
          </a:r>
          <a:endParaRPr lang="de-DE" dirty="0"/>
        </a:p>
      </dgm:t>
    </dgm:pt>
    <dgm:pt modelId="{5B7F5477-7295-4C43-B349-1B8C77E4DBB7}" type="parTrans" cxnId="{553C4710-24C4-4095-A7A4-173D629C5B44}">
      <dgm:prSet/>
      <dgm:spPr/>
      <dgm:t>
        <a:bodyPr/>
        <a:lstStyle/>
        <a:p>
          <a:endParaRPr lang="de-DE"/>
        </a:p>
      </dgm:t>
    </dgm:pt>
    <dgm:pt modelId="{5C28F58C-045D-488C-8A31-008D0A850802}" type="sibTrans" cxnId="{553C4710-24C4-4095-A7A4-173D629C5B44}">
      <dgm:prSet/>
      <dgm:spPr/>
      <dgm:t>
        <a:bodyPr/>
        <a:lstStyle/>
        <a:p>
          <a:endParaRPr lang="de-DE"/>
        </a:p>
      </dgm:t>
    </dgm:pt>
    <dgm:pt modelId="{1DF7D51A-1D79-4A28-A7E5-55FC3EE9AF95}" type="pres">
      <dgm:prSet presAssocID="{0B0C0C5B-E45A-40D7-947C-76D6A1FF4B5C}" presName="compositeShape" presStyleCnt="0">
        <dgm:presLayoutVars>
          <dgm:chMax val="7"/>
          <dgm:dir/>
          <dgm:resizeHandles val="exact"/>
        </dgm:presLayoutVars>
      </dgm:prSet>
      <dgm:spPr/>
    </dgm:pt>
    <dgm:pt modelId="{4DA09706-2729-4188-A2B3-82FBC49B0000}" type="pres">
      <dgm:prSet presAssocID="{0B0C0C5B-E45A-40D7-947C-76D6A1FF4B5C}" presName="wedge1" presStyleLbl="node1" presStyleIdx="0" presStyleCnt="5"/>
      <dgm:spPr/>
    </dgm:pt>
    <dgm:pt modelId="{8CC385E6-5E3C-482B-B130-70BEBA9CCC21}" type="pres">
      <dgm:prSet presAssocID="{0B0C0C5B-E45A-40D7-947C-76D6A1FF4B5C}" presName="dummy1a" presStyleCnt="0"/>
      <dgm:spPr/>
    </dgm:pt>
    <dgm:pt modelId="{844CA819-4CB4-43CF-BCF1-7573488C699A}" type="pres">
      <dgm:prSet presAssocID="{0B0C0C5B-E45A-40D7-947C-76D6A1FF4B5C}" presName="dummy1b" presStyleCnt="0"/>
      <dgm:spPr/>
    </dgm:pt>
    <dgm:pt modelId="{4B6B82FA-5D72-400C-9B64-590024EF41E4}" type="pres">
      <dgm:prSet presAssocID="{0B0C0C5B-E45A-40D7-947C-76D6A1FF4B5C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D0679B44-3936-47D8-B444-20482117606F}" type="pres">
      <dgm:prSet presAssocID="{0B0C0C5B-E45A-40D7-947C-76D6A1FF4B5C}" presName="wedge2" presStyleLbl="node1" presStyleIdx="1" presStyleCnt="5"/>
      <dgm:spPr/>
    </dgm:pt>
    <dgm:pt modelId="{A60A97D6-4A45-40BD-9EC4-9C0FFDB21418}" type="pres">
      <dgm:prSet presAssocID="{0B0C0C5B-E45A-40D7-947C-76D6A1FF4B5C}" presName="dummy2a" presStyleCnt="0"/>
      <dgm:spPr/>
    </dgm:pt>
    <dgm:pt modelId="{B8F52461-235F-4182-A0E2-C1AD53AB7A3C}" type="pres">
      <dgm:prSet presAssocID="{0B0C0C5B-E45A-40D7-947C-76D6A1FF4B5C}" presName="dummy2b" presStyleCnt="0"/>
      <dgm:spPr/>
    </dgm:pt>
    <dgm:pt modelId="{A4037B59-CF3F-46A7-B995-E38115D12F5B}" type="pres">
      <dgm:prSet presAssocID="{0B0C0C5B-E45A-40D7-947C-76D6A1FF4B5C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673C1584-79E8-405B-BD65-38B8C5DBA22A}" type="pres">
      <dgm:prSet presAssocID="{0B0C0C5B-E45A-40D7-947C-76D6A1FF4B5C}" presName="wedge3" presStyleLbl="node1" presStyleIdx="2" presStyleCnt="5"/>
      <dgm:spPr/>
    </dgm:pt>
    <dgm:pt modelId="{54E285C1-A7EE-4265-8072-D1E1C991AB65}" type="pres">
      <dgm:prSet presAssocID="{0B0C0C5B-E45A-40D7-947C-76D6A1FF4B5C}" presName="dummy3a" presStyleCnt="0"/>
      <dgm:spPr/>
    </dgm:pt>
    <dgm:pt modelId="{CE351354-2BBA-4056-AC3B-2086859DFC12}" type="pres">
      <dgm:prSet presAssocID="{0B0C0C5B-E45A-40D7-947C-76D6A1FF4B5C}" presName="dummy3b" presStyleCnt="0"/>
      <dgm:spPr/>
    </dgm:pt>
    <dgm:pt modelId="{4F6E0137-8130-42BC-94EE-A1B9C25C6D2D}" type="pres">
      <dgm:prSet presAssocID="{0B0C0C5B-E45A-40D7-947C-76D6A1FF4B5C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C3A4DC5E-C915-49D3-9E61-854CBB55A9D9}" type="pres">
      <dgm:prSet presAssocID="{0B0C0C5B-E45A-40D7-947C-76D6A1FF4B5C}" presName="wedge4" presStyleLbl="node1" presStyleIdx="3" presStyleCnt="5"/>
      <dgm:spPr/>
    </dgm:pt>
    <dgm:pt modelId="{DC54BEA7-6788-45DB-8204-E4D0F7475A1A}" type="pres">
      <dgm:prSet presAssocID="{0B0C0C5B-E45A-40D7-947C-76D6A1FF4B5C}" presName="dummy4a" presStyleCnt="0"/>
      <dgm:spPr/>
    </dgm:pt>
    <dgm:pt modelId="{E03FB74E-DB82-4100-B2F1-C22BE38319D1}" type="pres">
      <dgm:prSet presAssocID="{0B0C0C5B-E45A-40D7-947C-76D6A1FF4B5C}" presName="dummy4b" presStyleCnt="0"/>
      <dgm:spPr/>
    </dgm:pt>
    <dgm:pt modelId="{9EA3DD3D-9E6C-4FAD-A167-483421F84BCA}" type="pres">
      <dgm:prSet presAssocID="{0B0C0C5B-E45A-40D7-947C-76D6A1FF4B5C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073C9026-2F92-46D4-B6D9-F996F4DE4BEF}" type="pres">
      <dgm:prSet presAssocID="{0B0C0C5B-E45A-40D7-947C-76D6A1FF4B5C}" presName="wedge5" presStyleLbl="node1" presStyleIdx="4" presStyleCnt="5"/>
      <dgm:spPr/>
    </dgm:pt>
    <dgm:pt modelId="{FD97EC7F-2493-4076-9A61-86B0E518EEDA}" type="pres">
      <dgm:prSet presAssocID="{0B0C0C5B-E45A-40D7-947C-76D6A1FF4B5C}" presName="dummy5a" presStyleCnt="0"/>
      <dgm:spPr/>
    </dgm:pt>
    <dgm:pt modelId="{7C0F593E-135E-4312-BFDC-03622BDA7642}" type="pres">
      <dgm:prSet presAssocID="{0B0C0C5B-E45A-40D7-947C-76D6A1FF4B5C}" presName="dummy5b" presStyleCnt="0"/>
      <dgm:spPr/>
    </dgm:pt>
    <dgm:pt modelId="{0909086F-A20B-4B67-9726-6BDB0DA4BA44}" type="pres">
      <dgm:prSet presAssocID="{0B0C0C5B-E45A-40D7-947C-76D6A1FF4B5C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90B611BD-7C2C-436D-BA68-23DA32C23C92}" type="pres">
      <dgm:prSet presAssocID="{A5889E2B-E28F-496C-B71F-7906BDB5D624}" presName="arrowWedge1" presStyleLbl="fgSibTrans2D1" presStyleIdx="0" presStyleCnt="5"/>
      <dgm:spPr/>
    </dgm:pt>
    <dgm:pt modelId="{7532FEAF-C431-4EBF-A6D3-0F1A11A369D0}" type="pres">
      <dgm:prSet presAssocID="{5DB6700E-9749-47D2-8633-168AC4839883}" presName="arrowWedge2" presStyleLbl="fgSibTrans2D1" presStyleIdx="1" presStyleCnt="5"/>
      <dgm:spPr/>
    </dgm:pt>
    <dgm:pt modelId="{B0BBBB93-652E-4217-B01F-6DE6BE10C195}" type="pres">
      <dgm:prSet presAssocID="{0D96ABAB-2F37-40EC-BD36-B6FEE9381226}" presName="arrowWedge3" presStyleLbl="fgSibTrans2D1" presStyleIdx="2" presStyleCnt="5"/>
      <dgm:spPr/>
    </dgm:pt>
    <dgm:pt modelId="{BA349BBE-1A33-4537-82A7-01CAEA988E11}" type="pres">
      <dgm:prSet presAssocID="{75A6BF9F-D94A-4C89-94F2-E2B289FDB426}" presName="arrowWedge4" presStyleLbl="fgSibTrans2D1" presStyleIdx="3" presStyleCnt="5"/>
      <dgm:spPr/>
    </dgm:pt>
    <dgm:pt modelId="{9F063308-558F-4763-BA72-18F87A8418AA}" type="pres">
      <dgm:prSet presAssocID="{5C28F58C-045D-488C-8A31-008D0A850802}" presName="arrowWedge5" presStyleLbl="fgSibTrans2D1" presStyleIdx="4" presStyleCnt="5"/>
      <dgm:spPr>
        <a:solidFill>
          <a:srgbClr val="FF7C80"/>
        </a:solidFill>
      </dgm:spPr>
    </dgm:pt>
  </dgm:ptLst>
  <dgm:cxnLst>
    <dgm:cxn modelId="{3409E706-A26C-422A-81D1-43741EC12FAF}" type="presOf" srcId="{A178EAFC-4DA1-4526-908F-1D552EEFEB78}" destId="{673C1584-79E8-405B-BD65-38B8C5DBA22A}" srcOrd="0" destOrd="0" presId="urn:microsoft.com/office/officeart/2005/8/layout/cycle8"/>
    <dgm:cxn modelId="{553C4710-24C4-4095-A7A4-173D629C5B44}" srcId="{0B0C0C5B-E45A-40D7-947C-76D6A1FF4B5C}" destId="{F7F6943D-F4DE-4B5C-ACA8-EDE8D4E8183D}" srcOrd="4" destOrd="0" parTransId="{5B7F5477-7295-4C43-B349-1B8C77E4DBB7}" sibTransId="{5C28F58C-045D-488C-8A31-008D0A850802}"/>
    <dgm:cxn modelId="{2BFFE315-B389-454E-9C28-5754419AC5BC}" type="presOf" srcId="{90CA1741-4C40-4224-AE28-8DCD5CBEF149}" destId="{4DA09706-2729-4188-A2B3-82FBC49B0000}" srcOrd="0" destOrd="0" presId="urn:microsoft.com/office/officeart/2005/8/layout/cycle8"/>
    <dgm:cxn modelId="{33D21729-B8D6-4A8E-AB21-FA6928CF102F}" srcId="{0B0C0C5B-E45A-40D7-947C-76D6A1FF4B5C}" destId="{90CA1741-4C40-4224-AE28-8DCD5CBEF149}" srcOrd="0" destOrd="0" parTransId="{FA1619E9-5059-44E0-9070-30DE43166BF8}" sibTransId="{A5889E2B-E28F-496C-B71F-7906BDB5D624}"/>
    <dgm:cxn modelId="{9D8E6A49-E773-45E1-AB10-2F906AE36FC4}" type="presOf" srcId="{90CA1741-4C40-4224-AE28-8DCD5CBEF149}" destId="{4B6B82FA-5D72-400C-9B64-590024EF41E4}" srcOrd="1" destOrd="0" presId="urn:microsoft.com/office/officeart/2005/8/layout/cycle8"/>
    <dgm:cxn modelId="{35FEA76E-A4C5-4E1A-A116-545CBED4D1B4}" type="presOf" srcId="{8315B97C-0998-475B-BC9D-EDA7DF66F8C6}" destId="{D0679B44-3936-47D8-B444-20482117606F}" srcOrd="0" destOrd="0" presId="urn:microsoft.com/office/officeart/2005/8/layout/cycle8"/>
    <dgm:cxn modelId="{FBD5B373-DBA1-4A31-B173-E9907EE84D17}" type="presOf" srcId="{F7F6943D-F4DE-4B5C-ACA8-EDE8D4E8183D}" destId="{073C9026-2F92-46D4-B6D9-F996F4DE4BEF}" srcOrd="0" destOrd="0" presId="urn:microsoft.com/office/officeart/2005/8/layout/cycle8"/>
    <dgm:cxn modelId="{F28C4774-45D0-4F00-9B77-72F8770C8FCD}" type="presOf" srcId="{8315B97C-0998-475B-BC9D-EDA7DF66F8C6}" destId="{A4037B59-CF3F-46A7-B995-E38115D12F5B}" srcOrd="1" destOrd="0" presId="urn:microsoft.com/office/officeart/2005/8/layout/cycle8"/>
    <dgm:cxn modelId="{C5F29A77-F746-4E12-AD9D-374DB0A55348}" srcId="{0B0C0C5B-E45A-40D7-947C-76D6A1FF4B5C}" destId="{8315B97C-0998-475B-BC9D-EDA7DF66F8C6}" srcOrd="1" destOrd="0" parTransId="{89886847-E7E7-4B1F-93DB-AD7BACC6D2EE}" sibTransId="{5DB6700E-9749-47D2-8633-168AC4839883}"/>
    <dgm:cxn modelId="{3CDA1388-673C-419E-9D68-55177E1C38F8}" srcId="{0B0C0C5B-E45A-40D7-947C-76D6A1FF4B5C}" destId="{A178EAFC-4DA1-4526-908F-1D552EEFEB78}" srcOrd="2" destOrd="0" parTransId="{7D6BEC31-0B0E-421A-A77C-D3507FF89E24}" sibTransId="{0D96ABAB-2F37-40EC-BD36-B6FEE9381226}"/>
    <dgm:cxn modelId="{A604C4A1-8BFF-4EF4-9692-A26658E234F4}" type="presOf" srcId="{E2AFDDD5-1E27-448A-823E-54EF4315AB1F}" destId="{9EA3DD3D-9E6C-4FAD-A167-483421F84BCA}" srcOrd="1" destOrd="0" presId="urn:microsoft.com/office/officeart/2005/8/layout/cycle8"/>
    <dgm:cxn modelId="{FE5DB7A2-6258-4B48-8745-72FC514AD0B6}" srcId="{0B0C0C5B-E45A-40D7-947C-76D6A1FF4B5C}" destId="{E2AFDDD5-1E27-448A-823E-54EF4315AB1F}" srcOrd="3" destOrd="0" parTransId="{21050295-3C70-40F6-BC1F-64CFA74690D9}" sibTransId="{75A6BF9F-D94A-4C89-94F2-E2B289FDB426}"/>
    <dgm:cxn modelId="{0F9768A8-F580-43B2-97CB-A050F597EACD}" type="presOf" srcId="{A178EAFC-4DA1-4526-908F-1D552EEFEB78}" destId="{4F6E0137-8130-42BC-94EE-A1B9C25C6D2D}" srcOrd="1" destOrd="0" presId="urn:microsoft.com/office/officeart/2005/8/layout/cycle8"/>
    <dgm:cxn modelId="{3CF929D6-1FE3-4B05-9E95-B9579738E380}" type="presOf" srcId="{F7F6943D-F4DE-4B5C-ACA8-EDE8D4E8183D}" destId="{0909086F-A20B-4B67-9726-6BDB0DA4BA44}" srcOrd="1" destOrd="0" presId="urn:microsoft.com/office/officeart/2005/8/layout/cycle8"/>
    <dgm:cxn modelId="{BC847DE0-31B7-4EDB-A09A-EF8EA0E64C88}" type="presOf" srcId="{0B0C0C5B-E45A-40D7-947C-76D6A1FF4B5C}" destId="{1DF7D51A-1D79-4A28-A7E5-55FC3EE9AF95}" srcOrd="0" destOrd="0" presId="urn:microsoft.com/office/officeart/2005/8/layout/cycle8"/>
    <dgm:cxn modelId="{A4A50EE1-D804-499B-8C88-BF7DA717FF08}" type="presOf" srcId="{E2AFDDD5-1E27-448A-823E-54EF4315AB1F}" destId="{C3A4DC5E-C915-49D3-9E61-854CBB55A9D9}" srcOrd="0" destOrd="0" presId="urn:microsoft.com/office/officeart/2005/8/layout/cycle8"/>
    <dgm:cxn modelId="{81E35B31-36F5-4F32-9D1E-8B2E5DB72E7A}" type="presParOf" srcId="{1DF7D51A-1D79-4A28-A7E5-55FC3EE9AF95}" destId="{4DA09706-2729-4188-A2B3-82FBC49B0000}" srcOrd="0" destOrd="0" presId="urn:microsoft.com/office/officeart/2005/8/layout/cycle8"/>
    <dgm:cxn modelId="{6EC71BC0-3132-4FEF-8E21-CAC5C551F367}" type="presParOf" srcId="{1DF7D51A-1D79-4A28-A7E5-55FC3EE9AF95}" destId="{8CC385E6-5E3C-482B-B130-70BEBA9CCC21}" srcOrd="1" destOrd="0" presId="urn:microsoft.com/office/officeart/2005/8/layout/cycle8"/>
    <dgm:cxn modelId="{AC74F42F-1C25-44DF-8AC1-0060E514B80F}" type="presParOf" srcId="{1DF7D51A-1D79-4A28-A7E5-55FC3EE9AF95}" destId="{844CA819-4CB4-43CF-BCF1-7573488C699A}" srcOrd="2" destOrd="0" presId="urn:microsoft.com/office/officeart/2005/8/layout/cycle8"/>
    <dgm:cxn modelId="{70E9FA62-919C-456A-B3E4-18B79000077A}" type="presParOf" srcId="{1DF7D51A-1D79-4A28-A7E5-55FC3EE9AF95}" destId="{4B6B82FA-5D72-400C-9B64-590024EF41E4}" srcOrd="3" destOrd="0" presId="urn:microsoft.com/office/officeart/2005/8/layout/cycle8"/>
    <dgm:cxn modelId="{FDDCA1DA-FA39-4AC8-B908-2D74E4AA8A4A}" type="presParOf" srcId="{1DF7D51A-1D79-4A28-A7E5-55FC3EE9AF95}" destId="{D0679B44-3936-47D8-B444-20482117606F}" srcOrd="4" destOrd="0" presId="urn:microsoft.com/office/officeart/2005/8/layout/cycle8"/>
    <dgm:cxn modelId="{C2585A7E-01E4-49D1-BFEF-BB522537858C}" type="presParOf" srcId="{1DF7D51A-1D79-4A28-A7E5-55FC3EE9AF95}" destId="{A60A97D6-4A45-40BD-9EC4-9C0FFDB21418}" srcOrd="5" destOrd="0" presId="urn:microsoft.com/office/officeart/2005/8/layout/cycle8"/>
    <dgm:cxn modelId="{8120D327-E9A4-4175-9EC8-C2F8F752ED5A}" type="presParOf" srcId="{1DF7D51A-1D79-4A28-A7E5-55FC3EE9AF95}" destId="{B8F52461-235F-4182-A0E2-C1AD53AB7A3C}" srcOrd="6" destOrd="0" presId="urn:microsoft.com/office/officeart/2005/8/layout/cycle8"/>
    <dgm:cxn modelId="{F8E71DD0-DD78-4ECA-98B1-59527565A08C}" type="presParOf" srcId="{1DF7D51A-1D79-4A28-A7E5-55FC3EE9AF95}" destId="{A4037B59-CF3F-46A7-B995-E38115D12F5B}" srcOrd="7" destOrd="0" presId="urn:microsoft.com/office/officeart/2005/8/layout/cycle8"/>
    <dgm:cxn modelId="{8AD4BEF4-ECBA-4404-A809-6AA796274A67}" type="presParOf" srcId="{1DF7D51A-1D79-4A28-A7E5-55FC3EE9AF95}" destId="{673C1584-79E8-405B-BD65-38B8C5DBA22A}" srcOrd="8" destOrd="0" presId="urn:microsoft.com/office/officeart/2005/8/layout/cycle8"/>
    <dgm:cxn modelId="{E6407A17-2781-4137-BCAE-6717DF96EF9A}" type="presParOf" srcId="{1DF7D51A-1D79-4A28-A7E5-55FC3EE9AF95}" destId="{54E285C1-A7EE-4265-8072-D1E1C991AB65}" srcOrd="9" destOrd="0" presId="urn:microsoft.com/office/officeart/2005/8/layout/cycle8"/>
    <dgm:cxn modelId="{FC688789-F044-463F-AFC4-6D002987F10D}" type="presParOf" srcId="{1DF7D51A-1D79-4A28-A7E5-55FC3EE9AF95}" destId="{CE351354-2BBA-4056-AC3B-2086859DFC12}" srcOrd="10" destOrd="0" presId="urn:microsoft.com/office/officeart/2005/8/layout/cycle8"/>
    <dgm:cxn modelId="{C8C39C97-1232-4929-870E-7CDCE659072B}" type="presParOf" srcId="{1DF7D51A-1D79-4A28-A7E5-55FC3EE9AF95}" destId="{4F6E0137-8130-42BC-94EE-A1B9C25C6D2D}" srcOrd="11" destOrd="0" presId="urn:microsoft.com/office/officeart/2005/8/layout/cycle8"/>
    <dgm:cxn modelId="{2F6E3F6A-C2F4-4483-9237-BA3BE89B301E}" type="presParOf" srcId="{1DF7D51A-1D79-4A28-A7E5-55FC3EE9AF95}" destId="{C3A4DC5E-C915-49D3-9E61-854CBB55A9D9}" srcOrd="12" destOrd="0" presId="urn:microsoft.com/office/officeart/2005/8/layout/cycle8"/>
    <dgm:cxn modelId="{197EA4B3-D9FD-4C99-A3BB-6FBA1ECD53EA}" type="presParOf" srcId="{1DF7D51A-1D79-4A28-A7E5-55FC3EE9AF95}" destId="{DC54BEA7-6788-45DB-8204-E4D0F7475A1A}" srcOrd="13" destOrd="0" presId="urn:microsoft.com/office/officeart/2005/8/layout/cycle8"/>
    <dgm:cxn modelId="{99043989-EB1C-4992-9C6F-88C5B78A8BC2}" type="presParOf" srcId="{1DF7D51A-1D79-4A28-A7E5-55FC3EE9AF95}" destId="{E03FB74E-DB82-4100-B2F1-C22BE38319D1}" srcOrd="14" destOrd="0" presId="urn:microsoft.com/office/officeart/2005/8/layout/cycle8"/>
    <dgm:cxn modelId="{ADF18E92-FDD2-4E6C-B552-E500650CFD5D}" type="presParOf" srcId="{1DF7D51A-1D79-4A28-A7E5-55FC3EE9AF95}" destId="{9EA3DD3D-9E6C-4FAD-A167-483421F84BCA}" srcOrd="15" destOrd="0" presId="urn:microsoft.com/office/officeart/2005/8/layout/cycle8"/>
    <dgm:cxn modelId="{F4C94D6B-E76F-4957-B8C8-4E9A6FE2DF39}" type="presParOf" srcId="{1DF7D51A-1D79-4A28-A7E5-55FC3EE9AF95}" destId="{073C9026-2F92-46D4-B6D9-F996F4DE4BEF}" srcOrd="16" destOrd="0" presId="urn:microsoft.com/office/officeart/2005/8/layout/cycle8"/>
    <dgm:cxn modelId="{A19B7244-2D56-452A-92C0-749454CB7BC8}" type="presParOf" srcId="{1DF7D51A-1D79-4A28-A7E5-55FC3EE9AF95}" destId="{FD97EC7F-2493-4076-9A61-86B0E518EEDA}" srcOrd="17" destOrd="0" presId="urn:microsoft.com/office/officeart/2005/8/layout/cycle8"/>
    <dgm:cxn modelId="{8FB3C09E-05AF-4BDA-86B0-27228BF18DC3}" type="presParOf" srcId="{1DF7D51A-1D79-4A28-A7E5-55FC3EE9AF95}" destId="{7C0F593E-135E-4312-BFDC-03622BDA7642}" srcOrd="18" destOrd="0" presId="urn:microsoft.com/office/officeart/2005/8/layout/cycle8"/>
    <dgm:cxn modelId="{F95FC561-DB37-45DA-9089-2D03CACA96F0}" type="presParOf" srcId="{1DF7D51A-1D79-4A28-A7E5-55FC3EE9AF95}" destId="{0909086F-A20B-4B67-9726-6BDB0DA4BA44}" srcOrd="19" destOrd="0" presId="urn:microsoft.com/office/officeart/2005/8/layout/cycle8"/>
    <dgm:cxn modelId="{D80DD68E-D8AF-47C8-9269-EC9D7D5FA7CE}" type="presParOf" srcId="{1DF7D51A-1D79-4A28-A7E5-55FC3EE9AF95}" destId="{90B611BD-7C2C-436D-BA68-23DA32C23C92}" srcOrd="20" destOrd="0" presId="urn:microsoft.com/office/officeart/2005/8/layout/cycle8"/>
    <dgm:cxn modelId="{274F4639-1415-4F8D-9738-46BA02F0182F}" type="presParOf" srcId="{1DF7D51A-1D79-4A28-A7E5-55FC3EE9AF95}" destId="{7532FEAF-C431-4EBF-A6D3-0F1A11A369D0}" srcOrd="21" destOrd="0" presId="urn:microsoft.com/office/officeart/2005/8/layout/cycle8"/>
    <dgm:cxn modelId="{E7ABE941-5037-4352-9AAB-27F7DEFB7CF0}" type="presParOf" srcId="{1DF7D51A-1D79-4A28-A7E5-55FC3EE9AF95}" destId="{B0BBBB93-652E-4217-B01F-6DE6BE10C195}" srcOrd="22" destOrd="0" presId="urn:microsoft.com/office/officeart/2005/8/layout/cycle8"/>
    <dgm:cxn modelId="{B0E08446-699D-40E3-970F-B0146AAC34F6}" type="presParOf" srcId="{1DF7D51A-1D79-4A28-A7E5-55FC3EE9AF95}" destId="{BA349BBE-1A33-4537-82A7-01CAEA988E11}" srcOrd="23" destOrd="0" presId="urn:microsoft.com/office/officeart/2005/8/layout/cycle8"/>
    <dgm:cxn modelId="{623B6A3A-E126-4EAD-87FB-40872C8DB4EF}" type="presParOf" srcId="{1DF7D51A-1D79-4A28-A7E5-55FC3EE9AF95}" destId="{9F063308-558F-4763-BA72-18F87A8418AA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09706-2729-4188-A2B3-82FBC49B0000}">
      <dsp:nvSpPr>
        <dsp:cNvPr id="0" name=""/>
        <dsp:cNvSpPr/>
      </dsp:nvSpPr>
      <dsp:spPr>
        <a:xfrm>
          <a:off x="838836" y="216758"/>
          <a:ext cx="2941471" cy="2941471"/>
        </a:xfrm>
        <a:prstGeom prst="pie">
          <a:avLst>
            <a:gd name="adj1" fmla="val 16200000"/>
            <a:gd name="adj2" fmla="val 205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 err="1"/>
            <a:t>Detection</a:t>
          </a:r>
          <a:endParaRPr lang="de-DE" sz="900" kern="1200" dirty="0"/>
        </a:p>
      </dsp:txBody>
      <dsp:txXfrm>
        <a:off x="2373304" y="711205"/>
        <a:ext cx="945473" cy="630315"/>
      </dsp:txXfrm>
    </dsp:sp>
    <dsp:sp modelId="{D0679B44-3936-47D8-B444-20482117606F}">
      <dsp:nvSpPr>
        <dsp:cNvPr id="0" name=""/>
        <dsp:cNvSpPr/>
      </dsp:nvSpPr>
      <dsp:spPr>
        <a:xfrm>
          <a:off x="864049" y="295197"/>
          <a:ext cx="2941471" cy="2941471"/>
        </a:xfrm>
        <a:prstGeom prst="pie">
          <a:avLst>
            <a:gd name="adj1" fmla="val 20520000"/>
            <a:gd name="adj2" fmla="val 32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Recognition</a:t>
          </a:r>
        </a:p>
      </dsp:txBody>
      <dsp:txXfrm>
        <a:off x="2758497" y="1639170"/>
        <a:ext cx="875438" cy="700350"/>
      </dsp:txXfrm>
    </dsp:sp>
    <dsp:sp modelId="{673C1584-79E8-405B-BD65-38B8C5DBA22A}">
      <dsp:nvSpPr>
        <dsp:cNvPr id="0" name=""/>
        <dsp:cNvSpPr/>
      </dsp:nvSpPr>
      <dsp:spPr>
        <a:xfrm>
          <a:off x="797516" y="343521"/>
          <a:ext cx="2941471" cy="2941471"/>
        </a:xfrm>
        <a:prstGeom prst="pie">
          <a:avLst>
            <a:gd name="adj1" fmla="val 3240000"/>
            <a:gd name="adj2" fmla="val 756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 err="1"/>
            <a:t>Classification</a:t>
          </a:r>
          <a:endParaRPr lang="de-DE" sz="900" kern="1200" dirty="0"/>
        </a:p>
      </dsp:txBody>
      <dsp:txXfrm>
        <a:off x="1848041" y="2409555"/>
        <a:ext cx="840420" cy="770385"/>
      </dsp:txXfrm>
    </dsp:sp>
    <dsp:sp modelId="{C3A4DC5E-C915-49D3-9E61-854CBB55A9D9}">
      <dsp:nvSpPr>
        <dsp:cNvPr id="0" name=""/>
        <dsp:cNvSpPr/>
      </dsp:nvSpPr>
      <dsp:spPr>
        <a:xfrm>
          <a:off x="730982" y="295197"/>
          <a:ext cx="2941471" cy="2941471"/>
        </a:xfrm>
        <a:prstGeom prst="pie">
          <a:avLst>
            <a:gd name="adj1" fmla="val 7560000"/>
            <a:gd name="adj2" fmla="val 1188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Response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 err="1"/>
            <a:t>Preparation</a:t>
          </a:r>
          <a:endParaRPr lang="de-DE" sz="900" kern="1200" dirty="0"/>
        </a:p>
      </dsp:txBody>
      <dsp:txXfrm>
        <a:off x="902568" y="1639170"/>
        <a:ext cx="875438" cy="700350"/>
      </dsp:txXfrm>
    </dsp:sp>
    <dsp:sp modelId="{073C9026-2F92-46D4-B6D9-F996F4DE4BEF}">
      <dsp:nvSpPr>
        <dsp:cNvPr id="0" name=""/>
        <dsp:cNvSpPr/>
      </dsp:nvSpPr>
      <dsp:spPr>
        <a:xfrm>
          <a:off x="756195" y="216758"/>
          <a:ext cx="2941471" cy="2941471"/>
        </a:xfrm>
        <a:prstGeom prst="pie">
          <a:avLst>
            <a:gd name="adj1" fmla="val 11880000"/>
            <a:gd name="adj2" fmla="val 162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Response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 err="1"/>
            <a:t>Execution</a:t>
          </a:r>
          <a:endParaRPr lang="de-DE" sz="900" kern="1200" dirty="0"/>
        </a:p>
      </dsp:txBody>
      <dsp:txXfrm>
        <a:off x="1217726" y="711205"/>
        <a:ext cx="945473" cy="630315"/>
      </dsp:txXfrm>
    </dsp:sp>
    <dsp:sp modelId="{90B611BD-7C2C-436D-BA68-23DA32C23C92}">
      <dsp:nvSpPr>
        <dsp:cNvPr id="0" name=""/>
        <dsp:cNvSpPr/>
      </dsp:nvSpPr>
      <dsp:spPr>
        <a:xfrm>
          <a:off x="656607" y="34667"/>
          <a:ext cx="3305653" cy="3305653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2FEAF-C431-4EBF-A6D3-0F1A11A369D0}">
      <dsp:nvSpPr>
        <dsp:cNvPr id="0" name=""/>
        <dsp:cNvSpPr/>
      </dsp:nvSpPr>
      <dsp:spPr>
        <a:xfrm>
          <a:off x="682161" y="113080"/>
          <a:ext cx="3305653" cy="3305653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BBBB93-652E-4217-B01F-6DE6BE10C195}">
      <dsp:nvSpPr>
        <dsp:cNvPr id="0" name=""/>
        <dsp:cNvSpPr/>
      </dsp:nvSpPr>
      <dsp:spPr>
        <a:xfrm>
          <a:off x="615425" y="161552"/>
          <a:ext cx="3305653" cy="3305653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49BBE-1A33-4537-82A7-01CAEA988E11}">
      <dsp:nvSpPr>
        <dsp:cNvPr id="0" name=""/>
        <dsp:cNvSpPr/>
      </dsp:nvSpPr>
      <dsp:spPr>
        <a:xfrm>
          <a:off x="548688" y="113080"/>
          <a:ext cx="3305653" cy="3305653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063308-558F-4763-BA72-18F87A8418AA}">
      <dsp:nvSpPr>
        <dsp:cNvPr id="0" name=""/>
        <dsp:cNvSpPr/>
      </dsp:nvSpPr>
      <dsp:spPr>
        <a:xfrm>
          <a:off x="574242" y="34667"/>
          <a:ext cx="3305653" cy="3305653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rgbClr val="FF7C8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09706-2729-4188-A2B3-82FBC49B0000}">
      <dsp:nvSpPr>
        <dsp:cNvPr id="0" name=""/>
        <dsp:cNvSpPr/>
      </dsp:nvSpPr>
      <dsp:spPr>
        <a:xfrm>
          <a:off x="394503" y="120346"/>
          <a:ext cx="1633141" cy="1633141"/>
        </a:xfrm>
        <a:prstGeom prst="pie">
          <a:avLst>
            <a:gd name="adj1" fmla="val 16200000"/>
            <a:gd name="adj2" fmla="val 205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 err="1"/>
            <a:t>Detection</a:t>
          </a:r>
          <a:endParaRPr lang="de-DE" sz="500" kern="1200" dirty="0"/>
        </a:p>
      </dsp:txBody>
      <dsp:txXfrm>
        <a:off x="1246458" y="394870"/>
        <a:ext cx="524938" cy="349958"/>
      </dsp:txXfrm>
    </dsp:sp>
    <dsp:sp modelId="{D0679B44-3936-47D8-B444-20482117606F}">
      <dsp:nvSpPr>
        <dsp:cNvPr id="0" name=""/>
        <dsp:cNvSpPr/>
      </dsp:nvSpPr>
      <dsp:spPr>
        <a:xfrm>
          <a:off x="408501" y="163897"/>
          <a:ext cx="1633141" cy="1633141"/>
        </a:xfrm>
        <a:prstGeom prst="pie">
          <a:avLst>
            <a:gd name="adj1" fmla="val 20520000"/>
            <a:gd name="adj2" fmla="val 32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Recognition</a:t>
          </a:r>
        </a:p>
      </dsp:txBody>
      <dsp:txXfrm>
        <a:off x="1460322" y="910087"/>
        <a:ext cx="486054" cy="388843"/>
      </dsp:txXfrm>
    </dsp:sp>
    <dsp:sp modelId="{673C1584-79E8-405B-BD65-38B8C5DBA22A}">
      <dsp:nvSpPr>
        <dsp:cNvPr id="0" name=""/>
        <dsp:cNvSpPr/>
      </dsp:nvSpPr>
      <dsp:spPr>
        <a:xfrm>
          <a:off x="371561" y="190727"/>
          <a:ext cx="1633141" cy="1633141"/>
        </a:xfrm>
        <a:prstGeom prst="pie">
          <a:avLst>
            <a:gd name="adj1" fmla="val 3240000"/>
            <a:gd name="adj2" fmla="val 756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 err="1"/>
            <a:t>Classification</a:t>
          </a:r>
          <a:endParaRPr lang="de-DE" sz="500" kern="1200" dirty="0"/>
        </a:p>
      </dsp:txBody>
      <dsp:txXfrm>
        <a:off x="954826" y="1337815"/>
        <a:ext cx="466611" cy="427727"/>
      </dsp:txXfrm>
    </dsp:sp>
    <dsp:sp modelId="{C3A4DC5E-C915-49D3-9E61-854CBB55A9D9}">
      <dsp:nvSpPr>
        <dsp:cNvPr id="0" name=""/>
        <dsp:cNvSpPr/>
      </dsp:nvSpPr>
      <dsp:spPr>
        <a:xfrm>
          <a:off x="334621" y="163897"/>
          <a:ext cx="1633141" cy="1633141"/>
        </a:xfrm>
        <a:prstGeom prst="pie">
          <a:avLst>
            <a:gd name="adj1" fmla="val 7560000"/>
            <a:gd name="adj2" fmla="val 1188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Response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 err="1"/>
            <a:t>Preparation</a:t>
          </a:r>
          <a:endParaRPr lang="de-DE" sz="500" kern="1200" dirty="0"/>
        </a:p>
      </dsp:txBody>
      <dsp:txXfrm>
        <a:off x="429887" y="910087"/>
        <a:ext cx="486054" cy="388843"/>
      </dsp:txXfrm>
    </dsp:sp>
    <dsp:sp modelId="{073C9026-2F92-46D4-B6D9-F996F4DE4BEF}">
      <dsp:nvSpPr>
        <dsp:cNvPr id="0" name=""/>
        <dsp:cNvSpPr/>
      </dsp:nvSpPr>
      <dsp:spPr>
        <a:xfrm>
          <a:off x="348619" y="120346"/>
          <a:ext cx="1633141" cy="1633141"/>
        </a:xfrm>
        <a:prstGeom prst="pie">
          <a:avLst>
            <a:gd name="adj1" fmla="val 1188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Response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 err="1"/>
            <a:t>Execution</a:t>
          </a:r>
          <a:endParaRPr lang="de-DE" sz="500" kern="1200" dirty="0"/>
        </a:p>
      </dsp:txBody>
      <dsp:txXfrm>
        <a:off x="604867" y="394870"/>
        <a:ext cx="524938" cy="349958"/>
      </dsp:txXfrm>
    </dsp:sp>
    <dsp:sp modelId="{90B611BD-7C2C-436D-BA68-23DA32C23C92}">
      <dsp:nvSpPr>
        <dsp:cNvPr id="0" name=""/>
        <dsp:cNvSpPr/>
      </dsp:nvSpPr>
      <dsp:spPr>
        <a:xfrm>
          <a:off x="293326" y="19247"/>
          <a:ext cx="1835339" cy="1835339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2FEAF-C431-4EBF-A6D3-0F1A11A369D0}">
      <dsp:nvSpPr>
        <dsp:cNvPr id="0" name=""/>
        <dsp:cNvSpPr/>
      </dsp:nvSpPr>
      <dsp:spPr>
        <a:xfrm>
          <a:off x="307515" y="62783"/>
          <a:ext cx="1835339" cy="1835339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BBBB93-652E-4217-B01F-6DE6BE10C195}">
      <dsp:nvSpPr>
        <dsp:cNvPr id="0" name=""/>
        <dsp:cNvSpPr/>
      </dsp:nvSpPr>
      <dsp:spPr>
        <a:xfrm>
          <a:off x="270462" y="89696"/>
          <a:ext cx="1835339" cy="1835339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49BBE-1A33-4537-82A7-01CAEA988E11}">
      <dsp:nvSpPr>
        <dsp:cNvPr id="0" name=""/>
        <dsp:cNvSpPr/>
      </dsp:nvSpPr>
      <dsp:spPr>
        <a:xfrm>
          <a:off x="233409" y="62783"/>
          <a:ext cx="1835339" cy="1835339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063308-558F-4763-BA72-18F87A8418AA}">
      <dsp:nvSpPr>
        <dsp:cNvPr id="0" name=""/>
        <dsp:cNvSpPr/>
      </dsp:nvSpPr>
      <dsp:spPr>
        <a:xfrm>
          <a:off x="247597" y="19247"/>
          <a:ext cx="1835339" cy="1835339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09706-2729-4188-A2B3-82FBC49B0000}">
      <dsp:nvSpPr>
        <dsp:cNvPr id="0" name=""/>
        <dsp:cNvSpPr/>
      </dsp:nvSpPr>
      <dsp:spPr>
        <a:xfrm>
          <a:off x="394503" y="120346"/>
          <a:ext cx="1633141" cy="1633141"/>
        </a:xfrm>
        <a:prstGeom prst="pie">
          <a:avLst>
            <a:gd name="adj1" fmla="val 16200000"/>
            <a:gd name="adj2" fmla="val 205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 err="1"/>
            <a:t>Detection</a:t>
          </a:r>
          <a:endParaRPr lang="de-DE" sz="500" kern="1200" dirty="0"/>
        </a:p>
      </dsp:txBody>
      <dsp:txXfrm>
        <a:off x="1246458" y="394870"/>
        <a:ext cx="524938" cy="349958"/>
      </dsp:txXfrm>
    </dsp:sp>
    <dsp:sp modelId="{D0679B44-3936-47D8-B444-20482117606F}">
      <dsp:nvSpPr>
        <dsp:cNvPr id="0" name=""/>
        <dsp:cNvSpPr/>
      </dsp:nvSpPr>
      <dsp:spPr>
        <a:xfrm>
          <a:off x="408501" y="163897"/>
          <a:ext cx="1633141" cy="1633141"/>
        </a:xfrm>
        <a:prstGeom prst="pie">
          <a:avLst>
            <a:gd name="adj1" fmla="val 20520000"/>
            <a:gd name="adj2" fmla="val 32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Recognition</a:t>
          </a:r>
        </a:p>
      </dsp:txBody>
      <dsp:txXfrm>
        <a:off x="1460322" y="910087"/>
        <a:ext cx="486054" cy="388843"/>
      </dsp:txXfrm>
    </dsp:sp>
    <dsp:sp modelId="{673C1584-79E8-405B-BD65-38B8C5DBA22A}">
      <dsp:nvSpPr>
        <dsp:cNvPr id="0" name=""/>
        <dsp:cNvSpPr/>
      </dsp:nvSpPr>
      <dsp:spPr>
        <a:xfrm>
          <a:off x="371561" y="190727"/>
          <a:ext cx="1633141" cy="1633141"/>
        </a:xfrm>
        <a:prstGeom prst="pie">
          <a:avLst>
            <a:gd name="adj1" fmla="val 3240000"/>
            <a:gd name="adj2" fmla="val 756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 err="1"/>
            <a:t>Classification</a:t>
          </a:r>
          <a:endParaRPr lang="de-DE" sz="500" kern="1200" dirty="0"/>
        </a:p>
      </dsp:txBody>
      <dsp:txXfrm>
        <a:off x="954826" y="1337815"/>
        <a:ext cx="466611" cy="427727"/>
      </dsp:txXfrm>
    </dsp:sp>
    <dsp:sp modelId="{C3A4DC5E-C915-49D3-9E61-854CBB55A9D9}">
      <dsp:nvSpPr>
        <dsp:cNvPr id="0" name=""/>
        <dsp:cNvSpPr/>
      </dsp:nvSpPr>
      <dsp:spPr>
        <a:xfrm>
          <a:off x="334621" y="163897"/>
          <a:ext cx="1633141" cy="1633141"/>
        </a:xfrm>
        <a:prstGeom prst="pie">
          <a:avLst>
            <a:gd name="adj1" fmla="val 7560000"/>
            <a:gd name="adj2" fmla="val 1188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Response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 err="1"/>
            <a:t>Preparation</a:t>
          </a:r>
          <a:endParaRPr lang="de-DE" sz="500" kern="1200" dirty="0"/>
        </a:p>
      </dsp:txBody>
      <dsp:txXfrm>
        <a:off x="429887" y="910087"/>
        <a:ext cx="486054" cy="388843"/>
      </dsp:txXfrm>
    </dsp:sp>
    <dsp:sp modelId="{073C9026-2F92-46D4-B6D9-F996F4DE4BEF}">
      <dsp:nvSpPr>
        <dsp:cNvPr id="0" name=""/>
        <dsp:cNvSpPr/>
      </dsp:nvSpPr>
      <dsp:spPr>
        <a:xfrm>
          <a:off x="348619" y="120346"/>
          <a:ext cx="1633141" cy="1633141"/>
        </a:xfrm>
        <a:prstGeom prst="pie">
          <a:avLst>
            <a:gd name="adj1" fmla="val 11880000"/>
            <a:gd name="adj2" fmla="val 162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Response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 err="1"/>
            <a:t>Execution</a:t>
          </a:r>
          <a:endParaRPr lang="de-DE" sz="500" kern="1200" dirty="0"/>
        </a:p>
      </dsp:txBody>
      <dsp:txXfrm>
        <a:off x="604867" y="394870"/>
        <a:ext cx="524938" cy="349958"/>
      </dsp:txXfrm>
    </dsp:sp>
    <dsp:sp modelId="{90B611BD-7C2C-436D-BA68-23DA32C23C92}">
      <dsp:nvSpPr>
        <dsp:cNvPr id="0" name=""/>
        <dsp:cNvSpPr/>
      </dsp:nvSpPr>
      <dsp:spPr>
        <a:xfrm>
          <a:off x="293326" y="19247"/>
          <a:ext cx="1835339" cy="1835339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2FEAF-C431-4EBF-A6D3-0F1A11A369D0}">
      <dsp:nvSpPr>
        <dsp:cNvPr id="0" name=""/>
        <dsp:cNvSpPr/>
      </dsp:nvSpPr>
      <dsp:spPr>
        <a:xfrm>
          <a:off x="307515" y="62783"/>
          <a:ext cx="1835339" cy="1835339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BBBB93-652E-4217-B01F-6DE6BE10C195}">
      <dsp:nvSpPr>
        <dsp:cNvPr id="0" name=""/>
        <dsp:cNvSpPr/>
      </dsp:nvSpPr>
      <dsp:spPr>
        <a:xfrm>
          <a:off x="270462" y="89696"/>
          <a:ext cx="1835339" cy="1835339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49BBE-1A33-4537-82A7-01CAEA988E11}">
      <dsp:nvSpPr>
        <dsp:cNvPr id="0" name=""/>
        <dsp:cNvSpPr/>
      </dsp:nvSpPr>
      <dsp:spPr>
        <a:xfrm>
          <a:off x="233409" y="62783"/>
          <a:ext cx="1835339" cy="1835339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063308-558F-4763-BA72-18F87A8418AA}">
      <dsp:nvSpPr>
        <dsp:cNvPr id="0" name=""/>
        <dsp:cNvSpPr/>
      </dsp:nvSpPr>
      <dsp:spPr>
        <a:xfrm>
          <a:off x="247597" y="19247"/>
          <a:ext cx="1835339" cy="1835339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rgbClr val="FF7C8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r>
              <a:rPr lang="de-DE"/>
              <a:t>Bundesanstalt für Straßenwesen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r>
              <a:rPr lang="de-DE"/>
              <a:t>Datum/Jahr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r>
              <a:rPr lang="de-DE"/>
              <a:t>Max Mustermann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80EC12C-43B5-4C2A-9B12-6011D025CBD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r>
              <a:rPr lang="de-DE"/>
              <a:t>Bundesanstalt für Straßenwesen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r>
              <a:rPr lang="de-DE"/>
              <a:t>Datum/Jahr</a:t>
            </a:r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r>
              <a:rPr lang="de-DE"/>
              <a:t>Max Mustermann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24873335-9DB0-4947-93BA-E7152FCDC7FE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de-DE" dirty="0"/>
              <a:t>Bundesanstalt für Straßenwesen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de-DE" dirty="0"/>
              <a:t>Datum/Jahr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DE" dirty="0"/>
              <a:t>Max Mustermann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023A98-6E0D-45D5-AED4-07BADE577092}" type="slidenum">
              <a:rPr lang="de-DE"/>
              <a:pPr/>
              <a:t>1</a:t>
            </a:fld>
            <a:endParaRPr lang="de-DE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119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5626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148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1453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006083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408488" y="4420791"/>
            <a:ext cx="453231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r>
              <a:rPr lang="de-DE"/>
              <a:t>Bundesanstalt für Straßenwesen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247900"/>
            <a:ext cx="6400800" cy="131445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0" y="226221"/>
            <a:ext cx="9144000" cy="4577953"/>
            <a:chOff x="0" y="190"/>
            <a:chExt cx="5760" cy="3845"/>
          </a:xfrm>
        </p:grpSpPr>
        <p:sp>
          <p:nvSpPr>
            <p:cNvPr id="4104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05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4131" name="Group 35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4118" name="AutoShape 2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19" name="Rectangle 23"/>
              <p:cNvSpPr>
                <a:spLocks noChangeArrowheads="1"/>
              </p:cNvSpPr>
              <p:nvPr userDrawn="1"/>
            </p:nvSpPr>
            <p:spPr bwMode="auto">
              <a:xfrm>
                <a:off x="3919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0" name="Freeform 24"/>
              <p:cNvSpPr>
                <a:spLocks noEditPoints="1"/>
              </p:cNvSpPr>
              <p:nvPr userDrawn="1"/>
            </p:nvSpPr>
            <p:spPr bwMode="auto">
              <a:xfrm>
                <a:off x="391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 userDrawn="1"/>
            </p:nvSpPr>
            <p:spPr bwMode="auto">
              <a:xfrm>
                <a:off x="4078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2" name="Freeform 26"/>
              <p:cNvSpPr>
                <a:spLocks noEditPoints="1"/>
              </p:cNvSpPr>
              <p:nvPr userDrawn="1"/>
            </p:nvSpPr>
            <p:spPr bwMode="auto">
              <a:xfrm>
                <a:off x="407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 userDrawn="1"/>
            </p:nvSpPr>
            <p:spPr bwMode="auto">
              <a:xfrm>
                <a:off x="4237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4" name="Freeform 28"/>
              <p:cNvSpPr>
                <a:spLocks noEditPoints="1"/>
              </p:cNvSpPr>
              <p:nvPr userDrawn="1"/>
            </p:nvSpPr>
            <p:spPr bwMode="auto">
              <a:xfrm>
                <a:off x="4235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5" name="Rectangle 29"/>
              <p:cNvSpPr>
                <a:spLocks noChangeArrowheads="1"/>
              </p:cNvSpPr>
              <p:nvPr userDrawn="1"/>
            </p:nvSpPr>
            <p:spPr bwMode="auto">
              <a:xfrm>
                <a:off x="4397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6" name="Freeform 30"/>
              <p:cNvSpPr>
                <a:spLocks noEditPoints="1"/>
              </p:cNvSpPr>
              <p:nvPr userDrawn="1"/>
            </p:nvSpPr>
            <p:spPr bwMode="auto">
              <a:xfrm>
                <a:off x="4394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 userDrawn="1"/>
            </p:nvSpPr>
            <p:spPr bwMode="auto">
              <a:xfrm>
                <a:off x="4555" y="198"/>
                <a:ext cx="147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8" name="Freeform 32"/>
              <p:cNvSpPr>
                <a:spLocks noEditPoints="1"/>
              </p:cNvSpPr>
              <p:nvPr userDrawn="1"/>
            </p:nvSpPr>
            <p:spPr bwMode="auto">
              <a:xfrm>
                <a:off x="4553" y="195"/>
                <a:ext cx="151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9" name="Rectangle 3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30" name="Freeform 3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pic>
        <p:nvPicPr>
          <p:cNvPr id="23" name="Picture 1" descr="S:\Medien\Grafiken\Logos\BASt\bast_transparent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409" y="51470"/>
            <a:ext cx="648071" cy="29146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27ABE1-ED52-4888-8780-5D67B657C9BF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D61CACD2-7003-4651-B4EA-A5BBA10D51E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4975" y="472678"/>
            <a:ext cx="2108200" cy="423267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2" y="472678"/>
            <a:ext cx="6175375" cy="4232672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7481A-7D53-4360-A1B9-C22E2636530A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2773FC2C-AC73-402A-87EB-BDD112C676D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51BB7F0D-506C-4BD9-B9D3-C05B69C61F73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E65F7B-BB80-4AB4-9D18-487A9BC46E90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EA8A4E1E-351B-427C-A129-FB90BE93A1F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90650"/>
            <a:ext cx="4141788" cy="3314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1395" y="1390650"/>
            <a:ext cx="4141787" cy="3314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C5C228-9F29-4AA3-85AF-0BF989291B6A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BE0E84B6-0DA8-4B23-91C5-21D245A05C2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0557F1-43A7-4805-A35C-4AB93DAC3B00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DBCA5700-BD09-411E-90D1-0FCD6E74A45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FB3DA3-3BB5-446D-BB8C-3CA1171F9005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8FF16C5F-3BD7-4841-8878-F720F9614F2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D595E7-DD74-45F1-B6E9-2171CF55ACB4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47AE1419-08F8-406A-B316-E62261AC481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3D797B-46BC-4F30-B7D2-EFC4458EDA17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A4751D0C-1744-4F6E-9C61-E3D18FDF071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AA5FF-BF18-4C26-9A53-17CB7E3C2344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A64C350F-0558-4CEE-8C6F-AD9280084A6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72679"/>
            <a:ext cx="8435975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0650"/>
            <a:ext cx="843597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35378" y="4806553"/>
            <a:ext cx="18462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EC4F8D7-D829-49C3-9753-DD4761C2F918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4806553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1013" y="4806553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r>
              <a:rPr lang="de-DE"/>
              <a:t>Folie Nr. </a:t>
            </a:r>
            <a:fld id="{A711C4FE-D5FC-446C-BDCF-C946AFE5B5FB}" type="slidenum">
              <a:rPr lang="de-DE"/>
              <a:pPr/>
              <a:t>‹Nr.›</a:t>
            </a:fld>
            <a:endParaRPr lang="de-DE"/>
          </a:p>
        </p:txBody>
      </p:sp>
      <p:grpSp>
        <p:nvGrpSpPr>
          <p:cNvPr id="1079" name="Group 55"/>
          <p:cNvGrpSpPr>
            <a:grpSpLocks/>
          </p:cNvGrpSpPr>
          <p:nvPr/>
        </p:nvGrpSpPr>
        <p:grpSpPr bwMode="auto">
          <a:xfrm>
            <a:off x="0" y="226221"/>
            <a:ext cx="9144000" cy="4577953"/>
            <a:chOff x="0" y="190"/>
            <a:chExt cx="5760" cy="3845"/>
          </a:xfrm>
        </p:grpSpPr>
        <p:sp>
          <p:nvSpPr>
            <p:cNvPr id="1032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33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065" name="Group 41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1066" name="AutoShape 4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 userDrawn="1"/>
            </p:nvSpPr>
            <p:spPr bwMode="auto">
              <a:xfrm>
                <a:off x="3919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68" name="Freeform 44"/>
              <p:cNvSpPr>
                <a:spLocks noEditPoints="1"/>
              </p:cNvSpPr>
              <p:nvPr userDrawn="1"/>
            </p:nvSpPr>
            <p:spPr bwMode="auto">
              <a:xfrm>
                <a:off x="391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 userDrawn="1"/>
            </p:nvSpPr>
            <p:spPr bwMode="auto">
              <a:xfrm>
                <a:off x="4078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0" name="Freeform 46"/>
              <p:cNvSpPr>
                <a:spLocks noEditPoints="1"/>
              </p:cNvSpPr>
              <p:nvPr userDrawn="1"/>
            </p:nvSpPr>
            <p:spPr bwMode="auto">
              <a:xfrm>
                <a:off x="407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 userDrawn="1"/>
            </p:nvSpPr>
            <p:spPr bwMode="auto">
              <a:xfrm>
                <a:off x="4237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2" name="Freeform 48"/>
              <p:cNvSpPr>
                <a:spLocks noEditPoints="1"/>
              </p:cNvSpPr>
              <p:nvPr userDrawn="1"/>
            </p:nvSpPr>
            <p:spPr bwMode="auto">
              <a:xfrm>
                <a:off x="4235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 userDrawn="1"/>
            </p:nvSpPr>
            <p:spPr bwMode="auto">
              <a:xfrm>
                <a:off x="4397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4" name="Freeform 50"/>
              <p:cNvSpPr>
                <a:spLocks noEditPoints="1"/>
              </p:cNvSpPr>
              <p:nvPr userDrawn="1"/>
            </p:nvSpPr>
            <p:spPr bwMode="auto">
              <a:xfrm>
                <a:off x="4394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 userDrawn="1"/>
            </p:nvSpPr>
            <p:spPr bwMode="auto">
              <a:xfrm>
                <a:off x="4555" y="198"/>
                <a:ext cx="147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6" name="Freeform 52"/>
              <p:cNvSpPr>
                <a:spLocks noEditPoints="1"/>
              </p:cNvSpPr>
              <p:nvPr userDrawn="1"/>
            </p:nvSpPr>
            <p:spPr bwMode="auto">
              <a:xfrm>
                <a:off x="4553" y="195"/>
                <a:ext cx="151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8" name="Freeform 5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pic>
        <p:nvPicPr>
          <p:cNvPr id="29697" name="Picture 1" descr="S:\Medien\Grafiken\Logos\BASt\bast_transparent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409" y="51470"/>
            <a:ext cx="648071" cy="2914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61950" indent="-3619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95350" indent="-354013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435100" indent="-36036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974850" indent="-36036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1600">
          <a:solidFill>
            <a:schemeClr val="tx1"/>
          </a:solidFill>
          <a:latin typeface="+mn-lt"/>
        </a:defRPr>
      </a:lvl4pPr>
      <a:lvl5pPr marL="25146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5pPr>
      <a:lvl6pPr marL="29718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6pPr>
      <a:lvl7pPr marL="34290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7pPr>
      <a:lvl8pPr marL="38862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8pPr>
      <a:lvl9pPr marL="43434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2.png"/><Relationship Id="rId4" Type="http://schemas.openxmlformats.org/officeDocument/2006/relationships/image" Target="../media/image8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2.png"/><Relationship Id="rId4" Type="http://schemas.openxmlformats.org/officeDocument/2006/relationships/image" Target="../media/image8.png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2" y="1006083"/>
            <a:ext cx="8280152" cy="1102519"/>
          </a:xfrm>
        </p:spPr>
        <p:txBody>
          <a:bodyPr/>
          <a:lstStyle/>
          <a:p>
            <a:r>
              <a:rPr lang="en-US" dirty="0"/>
              <a:t>A modular tool for safety assessments of human-machine-interaction for assisted driving functions (SAE Level 2)</a:t>
            </a:r>
            <a:endParaRPr lang="de-DE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2" y="2481436"/>
            <a:ext cx="6984008" cy="1314450"/>
          </a:xfrm>
        </p:spPr>
        <p:txBody>
          <a:bodyPr/>
          <a:lstStyle/>
          <a:p>
            <a:r>
              <a:rPr lang="en-GB" sz="1800" dirty="0"/>
              <a:t>André Wiggerich</a:t>
            </a:r>
          </a:p>
          <a:p>
            <a:endParaRPr lang="en-GB" sz="1800" b="0" dirty="0"/>
          </a:p>
          <a:p>
            <a:endParaRPr lang="en-US" sz="1800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7F0B8595-64B3-43A6-A58D-307217A5D5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059" b="22994"/>
          <a:stretch/>
        </p:blipFill>
        <p:spPr>
          <a:xfrm>
            <a:off x="6688716" y="984694"/>
            <a:ext cx="2203763" cy="3675288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07386" y="4806553"/>
            <a:ext cx="1846263" cy="357188"/>
          </a:xfrm>
        </p:spPr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36" name="Rectangle 4"/>
          <p:cNvSpPr txBox="1">
            <a:spLocks noChangeArrowheads="1"/>
          </p:cNvSpPr>
          <p:nvPr/>
        </p:nvSpPr>
        <p:spPr bwMode="auto">
          <a:xfrm>
            <a:off x="35496" y="-128550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2" name="Picture 2" descr="https://mycardoeswhat.org/wp-content/uploads/2016/10/Obstacle-How-4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BF2328"/>
              </a:clrFrom>
              <a:clrTo>
                <a:srgbClr val="BF2328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60479" t="22680" r="6041" b="20621"/>
          <a:stretch>
            <a:fillRect/>
          </a:stretch>
        </p:blipFill>
        <p:spPr bwMode="auto">
          <a:xfrm rot="660933">
            <a:off x="7497041" y="1226738"/>
            <a:ext cx="166205" cy="112847"/>
          </a:xfrm>
          <a:prstGeom prst="roundRect">
            <a:avLst/>
          </a:prstGeom>
          <a:noFill/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C5969E02-8554-4ACD-A029-F1779C0CF9FC}"/>
              </a:ext>
            </a:extLst>
          </p:cNvPr>
          <p:cNvSpPr txBox="1"/>
          <p:nvPr/>
        </p:nvSpPr>
        <p:spPr>
          <a:xfrm>
            <a:off x="179512" y="1019512"/>
            <a:ext cx="1584176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System A</a:t>
            </a:r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C770F1AB-3EBF-4120-B2E5-82B54A3B3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EB4F1DA-F514-45D3-94E2-5D2DF1F0FA93}"/>
              </a:ext>
            </a:extLst>
          </p:cNvPr>
          <p:cNvSpPr/>
          <p:nvPr/>
        </p:nvSpPr>
        <p:spPr>
          <a:xfrm>
            <a:off x="8051435" y="4490888"/>
            <a:ext cx="88998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600" dirty="0"/>
              <a:t>© OpenStreetMap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2216954-48C7-4431-A74A-DFE9C390AD17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113" y="1167909"/>
            <a:ext cx="4700270" cy="3413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71605E-6 C 0.00799 0.0034 0.01615 0.0071 0.02431 0.01358 C 0.03247 0.02006 0.04202 0.02994 0.04931 0.03827 C 0.0566 0.04661 0.06198 0.05432 0.06806 0.0642 C 0.07414 0.07408 0.08039 0.08488 0.08542 0.09753 C 0.09045 0.11019 0.09497 0.12531 0.09861 0.13951 C 0.10226 0.15371 0.10539 0.16914 0.10764 0.18272 C 0.1099 0.1963 0.11164 0.20864 0.1125 0.22099 C 0.11337 0.23334 0.11337 0.24599 0.1132 0.25679 C 0.11302 0.2676 0.1125 0.27685 0.11181 0.28642 C 0.11111 0.29599 0.11007 0.30587 0.10903 0.31482 C 0.10799 0.32377 0.10712 0.33118 0.10556 0.34074 C 0.104 0.35031 0.10278 0.35895 0.09931 0.37161 C 0.09584 0.38426 0.08907 0.40556 0.08473 0.41729 C 0.08039 0.42902 0.07726 0.43457 0.07361 0.44198 C 0.06997 0.44939 0.06789 0.45402 0.0632 0.46173 C 0.05851 0.46945 0.05122 0.48056 0.04584 0.48766 C 0.04045 0.49476 0.03698 0.49784 0.03125 0.50371 C 0.02552 0.50957 0.01962 0.51667 0.01181 0.52222 C 0.004 0.52778 -0.00816 0.53426 -0.01597 0.53704 C -0.02378 0.53982 -0.02343 0.54043 -0.03541 0.53951 C -0.04739 0.53858 -0.06788 0.53519 -0.08819 0.5321 " pathEditMode="relative" rAng="0" ptsTypes="AAAAAAAAAAAAAAAAAAAAAA">
                                      <p:cBhvr>
                                        <p:cTn id="6" dur="26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2697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380000">
                                      <p:cBhvr>
                                        <p:cTn id="8" dur="2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F673D507-07A6-425A-B657-3D82CE8D4A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059" b="22994"/>
          <a:stretch/>
        </p:blipFill>
        <p:spPr>
          <a:xfrm>
            <a:off x="6688716" y="984694"/>
            <a:ext cx="2203763" cy="3675288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07386" y="4806553"/>
            <a:ext cx="1846263" cy="357188"/>
          </a:xfrm>
        </p:spPr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36" name="Rectangle 4"/>
          <p:cNvSpPr txBox="1">
            <a:spLocks noChangeArrowheads="1"/>
          </p:cNvSpPr>
          <p:nvPr/>
        </p:nvSpPr>
        <p:spPr bwMode="auto">
          <a:xfrm>
            <a:off x="35496" y="-128550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2" name="Picture 2" descr="https://mycardoeswhat.org/wp-content/uploads/2016/10/Obstacle-How-4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BF2328"/>
              </a:clrFrom>
              <a:clrTo>
                <a:srgbClr val="BF2328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60479" t="22680" r="6041" b="20621"/>
          <a:stretch>
            <a:fillRect/>
          </a:stretch>
        </p:blipFill>
        <p:spPr bwMode="auto">
          <a:xfrm rot="660933">
            <a:off x="7497041" y="1226738"/>
            <a:ext cx="166205" cy="112847"/>
          </a:xfrm>
          <a:prstGeom prst="roundRect">
            <a:avLst/>
          </a:prstGeom>
          <a:noFill/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350ECE3-79A3-46EB-9AF9-1E717CB1F04F}"/>
              </a:ext>
            </a:extLst>
          </p:cNvPr>
          <p:cNvSpPr txBox="1"/>
          <p:nvPr/>
        </p:nvSpPr>
        <p:spPr>
          <a:xfrm>
            <a:off x="179512" y="1019512"/>
            <a:ext cx="1584176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System B</a:t>
            </a: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4F984E9B-CC0D-46D9-88AF-A6AD7B0C7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520286A-8D63-4A1D-B617-64DAF6AB0FE8}"/>
              </a:ext>
            </a:extLst>
          </p:cNvPr>
          <p:cNvSpPr/>
          <p:nvPr/>
        </p:nvSpPr>
        <p:spPr>
          <a:xfrm>
            <a:off x="8051435" y="4490888"/>
            <a:ext cx="88998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600" dirty="0"/>
              <a:t>© OpenStreetMap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0D485E7-D1B1-4A1B-BBC2-B75D31BC3E4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282" y="1167909"/>
            <a:ext cx="4590415" cy="3413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893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71605E-6 C 0.00799 0.0034 0.01615 0.0071 0.02431 0.01358 C 0.03247 0.02006 0.04202 0.02994 0.04931 0.03827 C 0.0566 0.04661 0.06198 0.05432 0.06806 0.0642 C 0.07414 0.07408 0.08039 0.08488 0.08542 0.09753 C 0.09045 0.11019 0.09497 0.12531 0.09861 0.13951 C 0.10226 0.15371 0.10539 0.16914 0.10764 0.18272 C 0.1099 0.1963 0.11164 0.20864 0.1125 0.22099 C 0.11337 0.23334 0.11337 0.24599 0.1132 0.25679 C 0.11302 0.2676 0.1125 0.27685 0.11181 0.28642 C 0.11111 0.29599 0.11007 0.30587 0.10903 0.31482 C 0.10799 0.32377 0.10712 0.33118 0.10556 0.34074 C 0.104 0.35031 0.10278 0.35895 0.09931 0.37161 C 0.09584 0.38426 0.08907 0.40556 0.08473 0.41729 C 0.08039 0.42902 0.07726 0.43457 0.07361 0.44198 C 0.06997 0.44939 0.06789 0.45402 0.0632 0.46173 C 0.05851 0.46945 0.05122 0.48056 0.04584 0.48766 C 0.04045 0.49476 0.03698 0.49784 0.03125 0.50371 C 0.02552 0.50957 0.01962 0.51667 0.01181 0.52222 C 0.004 0.52778 -0.00816 0.53426 -0.01597 0.53704 C -0.02378 0.53982 -0.02343 0.54043 -0.03541 0.53951 C -0.04739 0.53858 -0.06788 0.53519 -0.08819 0.5321 " pathEditMode="relative" rAng="0" ptsTypes="AAAAAAAAAAAAAAAAAAAAAA">
                                      <p:cBhvr>
                                        <p:cTn id="6" dur="26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2697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380000">
                                      <p:cBhvr>
                                        <p:cTn id="8" dur="2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Folie Nr. </a:t>
            </a:r>
            <a:fld id="{51BB7F0D-506C-4BD9-B9D3-C05B69C61F73}" type="slidenum">
              <a:rPr lang="de-DE" smtClean="0"/>
              <a:pPr/>
              <a:t>12</a:t>
            </a:fld>
            <a:endParaRPr lang="de-DE" dirty="0"/>
          </a:p>
        </p:txBody>
      </p:sp>
      <p:grpSp>
        <p:nvGrpSpPr>
          <p:cNvPr id="2" name="Gruppieren 22"/>
          <p:cNvGrpSpPr/>
          <p:nvPr/>
        </p:nvGrpSpPr>
        <p:grpSpPr>
          <a:xfrm>
            <a:off x="683568" y="985652"/>
            <a:ext cx="1224136" cy="1656184"/>
            <a:chOff x="1564155" y="483518"/>
            <a:chExt cx="693705" cy="1224136"/>
          </a:xfrm>
        </p:grpSpPr>
        <p:grpSp>
          <p:nvGrpSpPr>
            <p:cNvPr id="3" name="Gruppieren 80"/>
            <p:cNvGrpSpPr/>
            <p:nvPr/>
          </p:nvGrpSpPr>
          <p:grpSpPr>
            <a:xfrm>
              <a:off x="1564155" y="483518"/>
              <a:ext cx="673274" cy="1224136"/>
              <a:chOff x="395536" y="915566"/>
              <a:chExt cx="1800200" cy="2664296"/>
            </a:xfrm>
          </p:grpSpPr>
          <p:sp>
            <p:nvSpPr>
              <p:cNvPr id="82" name="Rechteck 81"/>
              <p:cNvSpPr/>
              <p:nvPr/>
            </p:nvSpPr>
            <p:spPr bwMode="auto">
              <a:xfrm>
                <a:off x="395536" y="915566"/>
                <a:ext cx="1800200" cy="2664296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cxnSp>
            <p:nvCxnSpPr>
              <p:cNvPr id="83" name="Gerade Verbindung 82"/>
              <p:cNvCxnSpPr>
                <a:stCxn id="82" idx="2"/>
                <a:endCxn id="82" idx="0"/>
              </p:cNvCxnSpPr>
              <p:nvPr/>
            </p:nvCxnSpPr>
            <p:spPr bwMode="auto">
              <a:xfrm flipV="1">
                <a:off x="1295636" y="915566"/>
                <a:ext cx="0" cy="2664296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Gerade Verbindung 83"/>
              <p:cNvCxnSpPr/>
              <p:nvPr/>
            </p:nvCxnSpPr>
            <p:spPr bwMode="auto">
              <a:xfrm flipV="1">
                <a:off x="2123728" y="915566"/>
                <a:ext cx="0" cy="2664296"/>
              </a:xfrm>
              <a:prstGeom prst="line">
                <a:avLst/>
              </a:prstGeom>
              <a:noFill/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5" name="Gerade Verbindung 84"/>
              <p:cNvCxnSpPr/>
              <p:nvPr/>
            </p:nvCxnSpPr>
            <p:spPr bwMode="auto">
              <a:xfrm flipV="1">
                <a:off x="467544" y="915566"/>
                <a:ext cx="0" cy="2664296"/>
              </a:xfrm>
              <a:prstGeom prst="line">
                <a:avLst/>
              </a:prstGeom>
              <a:noFill/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6" name="Abgerundetes Rechteck 85"/>
              <p:cNvSpPr/>
              <p:nvPr/>
            </p:nvSpPr>
            <p:spPr bwMode="auto">
              <a:xfrm>
                <a:off x="1547663" y="2980447"/>
                <a:ext cx="432048" cy="466200"/>
              </a:xfrm>
              <a:prstGeom prst="round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sp>
          <p:nvSpPr>
            <p:cNvPr id="87" name="Abgerundetes Rechteck 86"/>
            <p:cNvSpPr/>
            <p:nvPr/>
          </p:nvSpPr>
          <p:spPr bwMode="auto">
            <a:xfrm>
              <a:off x="1979709" y="667138"/>
              <a:ext cx="161585" cy="2142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8" name="Gewitterblitz 97"/>
            <p:cNvSpPr/>
            <p:nvPr/>
          </p:nvSpPr>
          <p:spPr bwMode="auto">
            <a:xfrm rot="688455">
              <a:off x="2074240" y="787367"/>
              <a:ext cx="183620" cy="244827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6" name="Abgerundetes Rechteck 25"/>
            <p:cNvSpPr/>
            <p:nvPr/>
          </p:nvSpPr>
          <p:spPr bwMode="auto">
            <a:xfrm>
              <a:off x="1746118" y="771550"/>
              <a:ext cx="161586" cy="21420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28" name="Gekrümmte Verbindung 27"/>
            <p:cNvCxnSpPr>
              <a:stCxn id="86" idx="0"/>
              <a:endCxn id="26" idx="2"/>
            </p:cNvCxnSpPr>
            <p:nvPr/>
          </p:nvCxnSpPr>
          <p:spPr bwMode="auto">
            <a:xfrm rot="16200000" flipV="1">
              <a:off x="1728133" y="1084529"/>
              <a:ext cx="446497" cy="248939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Gerade Verbindung mit Pfeil 29"/>
            <p:cNvCxnSpPr/>
            <p:nvPr/>
          </p:nvCxnSpPr>
          <p:spPr bwMode="auto">
            <a:xfrm flipH="1" flipV="1">
              <a:off x="2069976" y="1059582"/>
              <a:ext cx="0" cy="372665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1489" y="968625"/>
            <a:ext cx="1872208" cy="167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C:\Users\Wiggerich\Downloads\cut-out-scenario.201810120741014793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715766"/>
            <a:ext cx="4713937" cy="202699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705" y="959438"/>
            <a:ext cx="4410711" cy="168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8116" y="2715766"/>
            <a:ext cx="26883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2412" y="915566"/>
            <a:ext cx="5090995" cy="381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082" y="983196"/>
            <a:ext cx="1711558" cy="228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803"/>
          <a:stretch/>
        </p:blipFill>
        <p:spPr bwMode="auto">
          <a:xfrm>
            <a:off x="6588225" y="1562735"/>
            <a:ext cx="2385694" cy="2317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Pfeil nach unten 17"/>
          <p:cNvSpPr/>
          <p:nvPr/>
        </p:nvSpPr>
        <p:spPr bwMode="auto">
          <a:xfrm rot="18762814">
            <a:off x="1993733" y="1637577"/>
            <a:ext cx="648072" cy="100811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31590"/>
            <a:ext cx="4121721" cy="309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0152" y="1122797"/>
            <a:ext cx="4121721" cy="309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765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Folie Nr. </a:t>
            </a:r>
            <a:fld id="{51BB7F0D-506C-4BD9-B9D3-C05B69C61F7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8F6A8A5-3469-4866-A7AA-3F535A433F42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019" r="-21090"/>
          <a:stretch/>
        </p:blipFill>
        <p:spPr bwMode="auto">
          <a:xfrm>
            <a:off x="1259632" y="987574"/>
            <a:ext cx="6696744" cy="3578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6BAC25-D4FD-4122-BD5D-5289A7C4C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1266"/>
            <a:ext cx="8435975" cy="3314700"/>
          </a:xfrm>
        </p:spPr>
        <p:txBody>
          <a:bodyPr/>
          <a:lstStyle/>
          <a:p>
            <a:r>
              <a:rPr lang="en-US" dirty="0"/>
              <a:t>Test scenario is failed as soon as at least one out of three criteria is </a:t>
            </a:r>
            <a:r>
              <a:rPr lang="en-US" u="sng" dirty="0"/>
              <a:t>not</a:t>
            </a:r>
            <a:r>
              <a:rPr lang="en-US" dirty="0"/>
              <a:t> met:</a:t>
            </a:r>
          </a:p>
          <a:p>
            <a:pPr lvl="1"/>
            <a:r>
              <a:rPr lang="en-US" dirty="0"/>
              <a:t>All (100%) of 20 participants avoid a collision with the stationary target in the cut-out situation.</a:t>
            </a:r>
            <a:endParaRPr lang="de-DE" sz="3200" dirty="0"/>
          </a:p>
          <a:p>
            <a:pPr lvl="1"/>
            <a:r>
              <a:rPr lang="en-US" dirty="0"/>
              <a:t>The mean </a:t>
            </a:r>
            <a:r>
              <a:rPr lang="en-US" dirty="0" err="1"/>
              <a:t>TTC_min</a:t>
            </a:r>
            <a:r>
              <a:rPr lang="en-US" dirty="0"/>
              <a:t> value to the stationary target is &gt;1.0s. </a:t>
            </a:r>
            <a:endParaRPr lang="de-DE" sz="3200" dirty="0"/>
          </a:p>
          <a:p>
            <a:pPr lvl="1"/>
            <a:r>
              <a:rPr lang="en-US" dirty="0"/>
              <a:t>Participant´s reaction in the cut-out situation is assessed at least ‘acceptable’ (&lt;7) on the standardized scale by the trained </a:t>
            </a:r>
            <a:r>
              <a:rPr lang="de-DE" dirty="0" err="1"/>
              <a:t>rater</a:t>
            </a:r>
            <a:r>
              <a:rPr lang="de-DE" dirty="0"/>
              <a:t>.</a:t>
            </a:r>
            <a:endParaRPr lang="de-DE" sz="3200" dirty="0"/>
          </a:p>
          <a:p>
            <a:pPr lvl="1"/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1376C1-411E-4C36-8361-63FEB1BF5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77011B-2F1F-42C8-831D-62D1F0FDD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4E43B8-388C-4AA6-8D6A-1AC194DC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B3B5A8F-16AA-4DB8-B38C-A427A32B5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7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>
            <a:extLst>
              <a:ext uri="{FF2B5EF4-FFF2-40B4-BE49-F238E27FC236}">
                <a16:creationId xmlns:a16="http://schemas.microsoft.com/office/drawing/2014/main" id="{F701931D-1642-44E7-88EF-8D2BA28251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" r="13663"/>
          <a:stretch/>
        </p:blipFill>
        <p:spPr bwMode="auto">
          <a:xfrm>
            <a:off x="3059832" y="1563638"/>
            <a:ext cx="2823952" cy="2910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0F01533C-FB97-4722-94ED-7C0AC15B1276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" b="6332"/>
          <a:stretch/>
        </p:blipFill>
        <p:spPr bwMode="auto">
          <a:xfrm>
            <a:off x="5920296" y="1533278"/>
            <a:ext cx="3187848" cy="29106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Folie Nr. </a:t>
            </a:r>
            <a:fld id="{51BB7F0D-506C-4BD9-B9D3-C05B69C61F7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107028" y="4362658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>
                <a:sym typeface="Wingdings" pitchFamily="2" charset="2"/>
              </a:rPr>
              <a:t> 10% of System B drivers collide with target vehicle, 0% of System A drivers</a:t>
            </a:r>
            <a:endParaRPr lang="en-US" sz="900" dirty="0"/>
          </a:p>
        </p:txBody>
      </p:sp>
      <p:sp>
        <p:nvSpPr>
          <p:cNvPr id="29" name="Textfeld 28"/>
          <p:cNvSpPr txBox="1"/>
          <p:nvPr/>
        </p:nvSpPr>
        <p:spPr>
          <a:xfrm>
            <a:off x="6228184" y="436265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>
                <a:sym typeface="Wingdings" pitchFamily="2" charset="2"/>
              </a:rPr>
              <a:t> System B drivers have significantly lower TTC minimum (on average &lt;1s)</a:t>
            </a:r>
            <a:endParaRPr lang="en-US" sz="900" dirty="0"/>
          </a:p>
        </p:txBody>
      </p:sp>
      <p:grpSp>
        <p:nvGrpSpPr>
          <p:cNvPr id="3" name="Gruppieren 47"/>
          <p:cNvGrpSpPr/>
          <p:nvPr/>
        </p:nvGrpSpPr>
        <p:grpSpPr>
          <a:xfrm>
            <a:off x="8388425" y="555526"/>
            <a:ext cx="576063" cy="864096"/>
            <a:chOff x="1564155" y="483518"/>
            <a:chExt cx="693705" cy="1224136"/>
          </a:xfrm>
        </p:grpSpPr>
        <p:grpSp>
          <p:nvGrpSpPr>
            <p:cNvPr id="7" name="Gruppieren 69"/>
            <p:cNvGrpSpPr>
              <a:grpSpLocks noChangeAspect="1"/>
            </p:cNvGrpSpPr>
            <p:nvPr/>
          </p:nvGrpSpPr>
          <p:grpSpPr>
            <a:xfrm>
              <a:off x="1564155" y="483518"/>
              <a:ext cx="693705" cy="1224136"/>
              <a:chOff x="8136744" y="2571750"/>
              <a:chExt cx="816125" cy="1440160"/>
            </a:xfrm>
          </p:grpSpPr>
          <p:grpSp>
            <p:nvGrpSpPr>
              <p:cNvPr id="8" name="Gruppieren 80"/>
              <p:cNvGrpSpPr/>
              <p:nvPr/>
            </p:nvGrpSpPr>
            <p:grpSpPr>
              <a:xfrm>
                <a:off x="8136744" y="2571750"/>
                <a:ext cx="792088" cy="1440160"/>
                <a:chOff x="395536" y="915566"/>
                <a:chExt cx="1800200" cy="2664296"/>
              </a:xfrm>
            </p:grpSpPr>
            <p:sp>
              <p:nvSpPr>
                <p:cNvPr id="37" name="Rechteck 36"/>
                <p:cNvSpPr/>
                <p:nvPr/>
              </p:nvSpPr>
              <p:spPr bwMode="auto">
                <a:xfrm>
                  <a:off x="395536" y="915566"/>
                  <a:ext cx="1800200" cy="2664296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</a:endParaRPr>
                </a:p>
              </p:txBody>
            </p:sp>
            <p:cxnSp>
              <p:nvCxnSpPr>
                <p:cNvPr id="38" name="Gerade Verbindung 37"/>
                <p:cNvCxnSpPr>
                  <a:stCxn id="37" idx="2"/>
                  <a:endCxn id="37" idx="0"/>
                </p:cNvCxnSpPr>
                <p:nvPr/>
              </p:nvCxnSpPr>
              <p:spPr bwMode="auto">
                <a:xfrm flipV="1">
                  <a:off x="1295636" y="915566"/>
                  <a:ext cx="0" cy="2664296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Gerade Verbindung 38"/>
                <p:cNvCxnSpPr/>
                <p:nvPr/>
              </p:nvCxnSpPr>
              <p:spPr bwMode="auto">
                <a:xfrm flipV="1">
                  <a:off x="2123728" y="915566"/>
                  <a:ext cx="0" cy="2664296"/>
                </a:xfrm>
                <a:prstGeom prst="line">
                  <a:avLst/>
                </a:prstGeom>
                <a:noFill/>
                <a:ln w="571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Gerade Verbindung 39"/>
                <p:cNvCxnSpPr/>
                <p:nvPr/>
              </p:nvCxnSpPr>
              <p:spPr bwMode="auto">
                <a:xfrm flipV="1">
                  <a:off x="467544" y="915566"/>
                  <a:ext cx="0" cy="2664296"/>
                </a:xfrm>
                <a:prstGeom prst="line">
                  <a:avLst/>
                </a:prstGeom>
                <a:noFill/>
                <a:ln w="571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41" name="Abgerundetes Rechteck 40"/>
                <p:cNvSpPr/>
                <p:nvPr/>
              </p:nvSpPr>
              <p:spPr bwMode="auto">
                <a:xfrm>
                  <a:off x="1547663" y="2980447"/>
                  <a:ext cx="432048" cy="466200"/>
                </a:xfrm>
                <a:prstGeom prst="roundRect">
                  <a:avLst/>
                </a:prstGeom>
                <a:solidFill>
                  <a:srgbClr val="00B0F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</a:endParaRPr>
                </a:p>
              </p:txBody>
            </p:sp>
          </p:grpSp>
          <p:sp>
            <p:nvSpPr>
              <p:cNvPr id="35" name="Abgerundetes Rechteck 34"/>
              <p:cNvSpPr/>
              <p:nvPr/>
            </p:nvSpPr>
            <p:spPr bwMode="auto">
              <a:xfrm>
                <a:off x="8625632" y="2787774"/>
                <a:ext cx="190100" cy="2520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6" name="Gewitterblitz 35"/>
              <p:cNvSpPr/>
              <p:nvPr/>
            </p:nvSpPr>
            <p:spPr bwMode="auto">
              <a:xfrm rot="688455">
                <a:off x="8736845" y="2929219"/>
                <a:ext cx="216024" cy="288032"/>
              </a:xfrm>
              <a:prstGeom prst="lightningBol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sp>
          <p:nvSpPr>
            <p:cNvPr id="43" name="Abgerundetes Rechteck 42"/>
            <p:cNvSpPr/>
            <p:nvPr/>
          </p:nvSpPr>
          <p:spPr bwMode="auto">
            <a:xfrm>
              <a:off x="1746118" y="771550"/>
              <a:ext cx="161586" cy="21420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44" name="Gekrümmte Verbindung 43"/>
            <p:cNvCxnSpPr>
              <a:stCxn id="41" idx="0"/>
              <a:endCxn id="43" idx="2"/>
            </p:cNvCxnSpPr>
            <p:nvPr/>
          </p:nvCxnSpPr>
          <p:spPr bwMode="auto">
            <a:xfrm rot="16200000" flipV="1">
              <a:off x="1728133" y="1084529"/>
              <a:ext cx="446497" cy="248939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Gerade Verbindung mit Pfeil 44"/>
            <p:cNvCxnSpPr/>
            <p:nvPr/>
          </p:nvCxnSpPr>
          <p:spPr bwMode="auto">
            <a:xfrm flipH="1" flipV="1">
              <a:off x="2069976" y="1059582"/>
              <a:ext cx="0" cy="372665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5" y="555526"/>
            <a:ext cx="974128" cy="8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feld 25"/>
          <p:cNvSpPr txBox="1"/>
          <p:nvPr/>
        </p:nvSpPr>
        <p:spPr>
          <a:xfrm>
            <a:off x="3096344" y="4362658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900" dirty="0">
                <a:sym typeface="Wingdings" pitchFamily="2" charset="2"/>
              </a:rPr>
              <a:t> </a:t>
            </a:r>
            <a:r>
              <a:rPr lang="en-US" sz="900" dirty="0">
                <a:sym typeface="Wingdings" pitchFamily="2" charset="2"/>
              </a:rPr>
              <a:t>Significant more System B drivers react in dangerous ways</a:t>
            </a:r>
            <a:endParaRPr lang="de-DE" sz="900" dirty="0"/>
          </a:p>
        </p:txBody>
      </p:sp>
      <p:sp>
        <p:nvSpPr>
          <p:cNvPr id="49" name="Rectangle 4"/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  <p:cxnSp>
        <p:nvCxnSpPr>
          <p:cNvPr id="27" name="Gewinkelte Verbindung 26"/>
          <p:cNvCxnSpPr/>
          <p:nvPr/>
        </p:nvCxnSpPr>
        <p:spPr bwMode="auto">
          <a:xfrm rot="5400000" flipH="1" flipV="1">
            <a:off x="6139890" y="139764"/>
            <a:ext cx="12700" cy="2991765"/>
          </a:xfrm>
          <a:prstGeom prst="bentConnector3">
            <a:avLst>
              <a:gd name="adj1" fmla="val 327273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8" name="Textfeld 27"/>
          <p:cNvSpPr txBox="1"/>
          <p:nvPr/>
        </p:nvSpPr>
        <p:spPr>
          <a:xfrm>
            <a:off x="5724128" y="915566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r</a:t>
            </a:r>
            <a:r>
              <a:rPr lang="de-DE" sz="1400" dirty="0"/>
              <a:t>=-.58</a:t>
            </a:r>
            <a:r>
              <a:rPr lang="de-DE" sz="1400" baseline="30000" dirty="0"/>
              <a:t>**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49F0A67B-FC14-44B0-AC1F-4843B298B4A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 r="12458" b="2604"/>
          <a:stretch/>
        </p:blipFill>
        <p:spPr bwMode="auto">
          <a:xfrm>
            <a:off x="107504" y="1707654"/>
            <a:ext cx="2952328" cy="2692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752" y="1006083"/>
            <a:ext cx="8353425" cy="1102519"/>
          </a:xfrm>
        </p:spPr>
        <p:txBody>
          <a:bodyPr/>
          <a:lstStyle/>
          <a:p>
            <a:pPr algn="ctr"/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kind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2339752" y="597520"/>
            <a:ext cx="43924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>
              <a:defRPr/>
            </a:pPr>
            <a:r>
              <a:rPr lang="en-GB" sz="1800" b="1" kern="0" dirty="0">
                <a:solidFill>
                  <a:schemeClr val="tx2"/>
                </a:solidFill>
              </a:rPr>
              <a:t>SAE J3016 – Level 2</a:t>
            </a:r>
          </a:p>
          <a:p>
            <a:pPr lvl="0" algn="l">
              <a:defRPr/>
            </a:pPr>
            <a:r>
              <a:rPr lang="en-GB" sz="1800" b="1" kern="0" dirty="0">
                <a:solidFill>
                  <a:schemeClr val="tx2"/>
                </a:solidFill>
              </a:rPr>
              <a:t>Object and Event Detection and Response (OEDR)</a:t>
            </a:r>
          </a:p>
        </p:txBody>
      </p:sp>
      <p:grpSp>
        <p:nvGrpSpPr>
          <p:cNvPr id="2" name="Gruppieren 59"/>
          <p:cNvGrpSpPr>
            <a:grpSpLocks noChangeAspect="1"/>
          </p:cNvGrpSpPr>
          <p:nvPr/>
        </p:nvGrpSpPr>
        <p:grpSpPr>
          <a:xfrm>
            <a:off x="153076" y="1419622"/>
            <a:ext cx="2618724" cy="2546204"/>
            <a:chOff x="179512" y="987574"/>
            <a:chExt cx="3755417" cy="3651418"/>
          </a:xfrm>
        </p:grpSpPr>
        <p:sp>
          <p:nvSpPr>
            <p:cNvPr id="14" name="Freihandform 13"/>
            <p:cNvSpPr/>
            <p:nvPr/>
          </p:nvSpPr>
          <p:spPr bwMode="auto">
            <a:xfrm>
              <a:off x="179512" y="987574"/>
              <a:ext cx="2323042" cy="3536950"/>
            </a:xfrm>
            <a:custGeom>
              <a:avLst/>
              <a:gdLst>
                <a:gd name="connsiteX0" fmla="*/ 348192 w 2323042"/>
                <a:gd name="connsiteY0" fmla="*/ 3536950 h 3536950"/>
                <a:gd name="connsiteX1" fmla="*/ 329142 w 2323042"/>
                <a:gd name="connsiteY1" fmla="*/ 1593850 h 3536950"/>
                <a:gd name="connsiteX2" fmla="*/ 2323042 w 2323042"/>
                <a:gd name="connsiteY2" fmla="*/ 0 h 353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3042" h="3536950">
                  <a:moveTo>
                    <a:pt x="348192" y="3536950"/>
                  </a:moveTo>
                  <a:cubicBezTo>
                    <a:pt x="174096" y="2860146"/>
                    <a:pt x="0" y="2183342"/>
                    <a:pt x="329142" y="1593850"/>
                  </a:cubicBezTo>
                  <a:cubicBezTo>
                    <a:pt x="658284" y="1004358"/>
                    <a:pt x="1490663" y="502179"/>
                    <a:pt x="2323042" y="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5" name="Freihandform 14"/>
            <p:cNvSpPr/>
            <p:nvPr/>
          </p:nvSpPr>
          <p:spPr bwMode="auto">
            <a:xfrm rot="275181">
              <a:off x="1611887" y="1218992"/>
              <a:ext cx="2323042" cy="3420000"/>
            </a:xfrm>
            <a:custGeom>
              <a:avLst/>
              <a:gdLst>
                <a:gd name="connsiteX0" fmla="*/ 348192 w 2323042"/>
                <a:gd name="connsiteY0" fmla="*/ 3536950 h 3536950"/>
                <a:gd name="connsiteX1" fmla="*/ 329142 w 2323042"/>
                <a:gd name="connsiteY1" fmla="*/ 1593850 h 3536950"/>
                <a:gd name="connsiteX2" fmla="*/ 2323042 w 2323042"/>
                <a:gd name="connsiteY2" fmla="*/ 0 h 353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3042" h="3536950">
                  <a:moveTo>
                    <a:pt x="348192" y="3536950"/>
                  </a:moveTo>
                  <a:cubicBezTo>
                    <a:pt x="174096" y="2860146"/>
                    <a:pt x="0" y="2183342"/>
                    <a:pt x="329142" y="1593850"/>
                  </a:cubicBezTo>
                  <a:cubicBezTo>
                    <a:pt x="658284" y="1004358"/>
                    <a:pt x="1490663" y="502179"/>
                    <a:pt x="2323042" y="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6" name="Freihandform 15"/>
            <p:cNvSpPr/>
            <p:nvPr/>
          </p:nvSpPr>
          <p:spPr bwMode="auto">
            <a:xfrm rot="171273">
              <a:off x="869096" y="1115305"/>
              <a:ext cx="2323042" cy="3420000"/>
            </a:xfrm>
            <a:custGeom>
              <a:avLst/>
              <a:gdLst>
                <a:gd name="connsiteX0" fmla="*/ 348192 w 2323042"/>
                <a:gd name="connsiteY0" fmla="*/ 3536950 h 3536950"/>
                <a:gd name="connsiteX1" fmla="*/ 329142 w 2323042"/>
                <a:gd name="connsiteY1" fmla="*/ 1593850 h 3536950"/>
                <a:gd name="connsiteX2" fmla="*/ 2323042 w 2323042"/>
                <a:gd name="connsiteY2" fmla="*/ 0 h 353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3042" h="3536950">
                  <a:moveTo>
                    <a:pt x="348192" y="3536950"/>
                  </a:moveTo>
                  <a:cubicBezTo>
                    <a:pt x="174096" y="2860146"/>
                    <a:pt x="0" y="2183342"/>
                    <a:pt x="329142" y="1593850"/>
                  </a:cubicBezTo>
                  <a:cubicBezTo>
                    <a:pt x="658284" y="1004358"/>
                    <a:pt x="1490663" y="502179"/>
                    <a:pt x="2323042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7" name="Rechteck 16"/>
            <p:cNvSpPr/>
            <p:nvPr/>
          </p:nvSpPr>
          <p:spPr bwMode="auto">
            <a:xfrm rot="485613">
              <a:off x="863804" y="3314485"/>
              <a:ext cx="360040" cy="540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 rot="485613">
              <a:off x="1151835" y="2162358"/>
              <a:ext cx="360040" cy="540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 rot="3462503">
              <a:off x="2124104" y="1429266"/>
              <a:ext cx="360040" cy="540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grpSp>
          <p:nvGrpSpPr>
            <p:cNvPr id="3" name="Gruppieren 17"/>
            <p:cNvGrpSpPr/>
            <p:nvPr/>
          </p:nvGrpSpPr>
          <p:grpSpPr>
            <a:xfrm rot="20951305">
              <a:off x="1350301" y="4140984"/>
              <a:ext cx="180000" cy="216000"/>
              <a:chOff x="7524328" y="3651870"/>
              <a:chExt cx="180000" cy="216000"/>
            </a:xfrm>
          </p:grpSpPr>
          <p:sp>
            <p:nvSpPr>
              <p:cNvPr id="31" name="Abgerundetes Rechteck 30"/>
              <p:cNvSpPr/>
              <p:nvPr/>
            </p:nvSpPr>
            <p:spPr bwMode="auto">
              <a:xfrm>
                <a:off x="7524328" y="3651870"/>
                <a:ext cx="180000" cy="216000"/>
              </a:xfrm>
              <a:prstGeom prst="round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2" name="Abgerundetes Rechteck 31"/>
              <p:cNvSpPr/>
              <p:nvPr/>
            </p:nvSpPr>
            <p:spPr bwMode="auto">
              <a:xfrm>
                <a:off x="7524328" y="3651870"/>
                <a:ext cx="180000" cy="72008"/>
              </a:xfrm>
              <a:prstGeom prst="round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grpSp>
          <p:nvGrpSpPr>
            <p:cNvPr id="7" name="Gruppieren 20"/>
            <p:cNvGrpSpPr/>
            <p:nvPr/>
          </p:nvGrpSpPr>
          <p:grpSpPr>
            <a:xfrm rot="14099159">
              <a:off x="2059304" y="1359943"/>
              <a:ext cx="180000" cy="288032"/>
              <a:chOff x="7200312" y="2255718"/>
              <a:chExt cx="180000" cy="288032"/>
            </a:xfrm>
            <a:solidFill>
              <a:srgbClr val="7030A0"/>
            </a:solidFill>
          </p:grpSpPr>
          <p:sp>
            <p:nvSpPr>
              <p:cNvPr id="29" name="Abgerundetes Rechteck 28"/>
              <p:cNvSpPr/>
              <p:nvPr/>
            </p:nvSpPr>
            <p:spPr bwMode="auto">
              <a:xfrm>
                <a:off x="7200312" y="2255718"/>
                <a:ext cx="180000" cy="288032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0" name="Abgerundetes Rechteck 29"/>
              <p:cNvSpPr/>
              <p:nvPr/>
            </p:nvSpPr>
            <p:spPr bwMode="auto">
              <a:xfrm>
                <a:off x="7200312" y="2255718"/>
                <a:ext cx="180000" cy="72008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grpSp>
          <p:nvGrpSpPr>
            <p:cNvPr id="9" name="Gruppieren 23"/>
            <p:cNvGrpSpPr/>
            <p:nvPr/>
          </p:nvGrpSpPr>
          <p:grpSpPr>
            <a:xfrm rot="11162954">
              <a:off x="645785" y="2950184"/>
              <a:ext cx="180000" cy="288032"/>
              <a:chOff x="7200312" y="2255718"/>
              <a:chExt cx="180000" cy="288032"/>
            </a:xfrm>
          </p:grpSpPr>
          <p:sp>
            <p:nvSpPr>
              <p:cNvPr id="27" name="Abgerundetes Rechteck 26"/>
              <p:cNvSpPr/>
              <p:nvPr/>
            </p:nvSpPr>
            <p:spPr bwMode="auto">
              <a:xfrm>
                <a:off x="7200312" y="2255718"/>
                <a:ext cx="180000" cy="288032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8" name="Abgerundetes Rechteck 27"/>
              <p:cNvSpPr/>
              <p:nvPr/>
            </p:nvSpPr>
            <p:spPr bwMode="auto">
              <a:xfrm>
                <a:off x="7200312" y="2255718"/>
                <a:ext cx="180000" cy="72008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grpSp>
          <p:nvGrpSpPr>
            <p:cNvPr id="10" name="Gruppieren 26"/>
            <p:cNvGrpSpPr/>
            <p:nvPr/>
          </p:nvGrpSpPr>
          <p:grpSpPr>
            <a:xfrm rot="1585348">
              <a:off x="1242308" y="2884786"/>
              <a:ext cx="180000" cy="288032"/>
              <a:chOff x="8208424" y="1679654"/>
              <a:chExt cx="180000" cy="288032"/>
            </a:xfrm>
          </p:grpSpPr>
          <p:sp>
            <p:nvSpPr>
              <p:cNvPr id="25" name="Abgerundetes Rechteck 24"/>
              <p:cNvSpPr/>
              <p:nvPr/>
            </p:nvSpPr>
            <p:spPr bwMode="auto">
              <a:xfrm>
                <a:off x="8208424" y="1679654"/>
                <a:ext cx="180000" cy="288032"/>
              </a:xfrm>
              <a:prstGeom prst="round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6" name="Abgerundetes Rechteck 25"/>
              <p:cNvSpPr/>
              <p:nvPr/>
            </p:nvSpPr>
            <p:spPr bwMode="auto">
              <a:xfrm>
                <a:off x="8208424" y="1679654"/>
                <a:ext cx="180000" cy="72008"/>
              </a:xfrm>
              <a:prstGeom prst="round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cxnSp>
          <p:nvCxnSpPr>
            <p:cNvPr id="24" name="Gerade Verbindung mit Pfeil 23"/>
            <p:cNvCxnSpPr>
              <a:endCxn id="25" idx="2"/>
            </p:cNvCxnSpPr>
            <p:nvPr/>
          </p:nvCxnSpPr>
          <p:spPr bwMode="auto">
            <a:xfrm flipH="1" flipV="1">
              <a:off x="1268223" y="3157774"/>
              <a:ext cx="135424" cy="932633"/>
            </a:xfrm>
            <a:prstGeom prst="straightConnector1">
              <a:avLst/>
            </a:prstGeom>
            <a:noFill/>
            <a:ln w="9525" cap="flat" cmpd="sng" algn="ctr">
              <a:solidFill>
                <a:srgbClr val="00B0F0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" name="Gruppieren 60"/>
          <p:cNvGrpSpPr>
            <a:grpSpLocks noChangeAspect="1"/>
          </p:cNvGrpSpPr>
          <p:nvPr/>
        </p:nvGrpSpPr>
        <p:grpSpPr>
          <a:xfrm>
            <a:off x="2123729" y="1591339"/>
            <a:ext cx="2664295" cy="2590511"/>
            <a:chOff x="4139952" y="1059582"/>
            <a:chExt cx="3755417" cy="3651418"/>
          </a:xfrm>
        </p:grpSpPr>
        <p:sp>
          <p:nvSpPr>
            <p:cNvPr id="34" name="Freihandform 33"/>
            <p:cNvSpPr/>
            <p:nvPr/>
          </p:nvSpPr>
          <p:spPr bwMode="auto">
            <a:xfrm>
              <a:off x="4139952" y="1059582"/>
              <a:ext cx="2323042" cy="3536950"/>
            </a:xfrm>
            <a:custGeom>
              <a:avLst/>
              <a:gdLst>
                <a:gd name="connsiteX0" fmla="*/ 348192 w 2323042"/>
                <a:gd name="connsiteY0" fmla="*/ 3536950 h 3536950"/>
                <a:gd name="connsiteX1" fmla="*/ 329142 w 2323042"/>
                <a:gd name="connsiteY1" fmla="*/ 1593850 h 3536950"/>
                <a:gd name="connsiteX2" fmla="*/ 2323042 w 2323042"/>
                <a:gd name="connsiteY2" fmla="*/ 0 h 353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3042" h="3536950">
                  <a:moveTo>
                    <a:pt x="348192" y="3536950"/>
                  </a:moveTo>
                  <a:cubicBezTo>
                    <a:pt x="174096" y="2860146"/>
                    <a:pt x="0" y="2183342"/>
                    <a:pt x="329142" y="1593850"/>
                  </a:cubicBezTo>
                  <a:cubicBezTo>
                    <a:pt x="658284" y="1004358"/>
                    <a:pt x="1490663" y="502179"/>
                    <a:pt x="2323042" y="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5" name="Freihandform 34"/>
            <p:cNvSpPr/>
            <p:nvPr/>
          </p:nvSpPr>
          <p:spPr bwMode="auto">
            <a:xfrm rot="275181">
              <a:off x="5572327" y="1291000"/>
              <a:ext cx="2323042" cy="3420000"/>
            </a:xfrm>
            <a:custGeom>
              <a:avLst/>
              <a:gdLst>
                <a:gd name="connsiteX0" fmla="*/ 348192 w 2323042"/>
                <a:gd name="connsiteY0" fmla="*/ 3536950 h 3536950"/>
                <a:gd name="connsiteX1" fmla="*/ 329142 w 2323042"/>
                <a:gd name="connsiteY1" fmla="*/ 1593850 h 3536950"/>
                <a:gd name="connsiteX2" fmla="*/ 2323042 w 2323042"/>
                <a:gd name="connsiteY2" fmla="*/ 0 h 353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3042" h="3536950">
                  <a:moveTo>
                    <a:pt x="348192" y="3536950"/>
                  </a:moveTo>
                  <a:cubicBezTo>
                    <a:pt x="174096" y="2860146"/>
                    <a:pt x="0" y="2183342"/>
                    <a:pt x="329142" y="1593850"/>
                  </a:cubicBezTo>
                  <a:cubicBezTo>
                    <a:pt x="658284" y="1004358"/>
                    <a:pt x="1490663" y="502179"/>
                    <a:pt x="2323042" y="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6" name="Freihandform 35"/>
            <p:cNvSpPr/>
            <p:nvPr/>
          </p:nvSpPr>
          <p:spPr bwMode="auto">
            <a:xfrm rot="171273">
              <a:off x="4829536" y="1187313"/>
              <a:ext cx="2323042" cy="3420000"/>
            </a:xfrm>
            <a:custGeom>
              <a:avLst/>
              <a:gdLst>
                <a:gd name="connsiteX0" fmla="*/ 348192 w 2323042"/>
                <a:gd name="connsiteY0" fmla="*/ 3536950 h 3536950"/>
                <a:gd name="connsiteX1" fmla="*/ 329142 w 2323042"/>
                <a:gd name="connsiteY1" fmla="*/ 1593850 h 3536950"/>
                <a:gd name="connsiteX2" fmla="*/ 2323042 w 2323042"/>
                <a:gd name="connsiteY2" fmla="*/ 0 h 353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3042" h="3536950">
                  <a:moveTo>
                    <a:pt x="348192" y="3536950"/>
                  </a:moveTo>
                  <a:cubicBezTo>
                    <a:pt x="174096" y="2860146"/>
                    <a:pt x="0" y="2183342"/>
                    <a:pt x="329142" y="1593850"/>
                  </a:cubicBezTo>
                  <a:cubicBezTo>
                    <a:pt x="658284" y="1004358"/>
                    <a:pt x="1490663" y="502179"/>
                    <a:pt x="2323042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7" name="Rechteck 36"/>
            <p:cNvSpPr/>
            <p:nvPr/>
          </p:nvSpPr>
          <p:spPr bwMode="auto">
            <a:xfrm rot="485613">
              <a:off x="4797155" y="3212339"/>
              <a:ext cx="360040" cy="81189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8" name="Rechteck 37"/>
            <p:cNvSpPr/>
            <p:nvPr/>
          </p:nvSpPr>
          <p:spPr bwMode="auto">
            <a:xfrm rot="485613">
              <a:off x="5112275" y="2234366"/>
              <a:ext cx="360040" cy="540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9" name="Rechteck 38"/>
            <p:cNvSpPr/>
            <p:nvPr/>
          </p:nvSpPr>
          <p:spPr bwMode="auto">
            <a:xfrm rot="3462503">
              <a:off x="6084544" y="1501274"/>
              <a:ext cx="360040" cy="540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grpSp>
          <p:nvGrpSpPr>
            <p:cNvPr id="13" name="Gruppieren 40"/>
            <p:cNvGrpSpPr/>
            <p:nvPr/>
          </p:nvGrpSpPr>
          <p:grpSpPr>
            <a:xfrm rot="628008">
              <a:off x="5310203" y="2629229"/>
              <a:ext cx="180000" cy="216000"/>
              <a:chOff x="7524328" y="3651870"/>
              <a:chExt cx="180000" cy="216000"/>
            </a:xfrm>
          </p:grpSpPr>
          <p:sp>
            <p:nvSpPr>
              <p:cNvPr id="52" name="Abgerundetes Rechteck 51"/>
              <p:cNvSpPr/>
              <p:nvPr/>
            </p:nvSpPr>
            <p:spPr bwMode="auto">
              <a:xfrm>
                <a:off x="7524328" y="3651870"/>
                <a:ext cx="180000" cy="216000"/>
              </a:xfrm>
              <a:prstGeom prst="round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53" name="Abgerundetes Rechteck 52"/>
              <p:cNvSpPr/>
              <p:nvPr/>
            </p:nvSpPr>
            <p:spPr bwMode="auto">
              <a:xfrm>
                <a:off x="7524328" y="3651870"/>
                <a:ext cx="180000" cy="72008"/>
              </a:xfrm>
              <a:prstGeom prst="round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grpSp>
          <p:nvGrpSpPr>
            <p:cNvPr id="20" name="Gruppieren 43"/>
            <p:cNvGrpSpPr/>
            <p:nvPr/>
          </p:nvGrpSpPr>
          <p:grpSpPr>
            <a:xfrm rot="14099159">
              <a:off x="5443679" y="1863998"/>
              <a:ext cx="180000" cy="288032"/>
              <a:chOff x="7200312" y="2255718"/>
              <a:chExt cx="180000" cy="288032"/>
            </a:xfrm>
            <a:solidFill>
              <a:srgbClr val="7030A0"/>
            </a:solidFill>
          </p:grpSpPr>
          <p:sp>
            <p:nvSpPr>
              <p:cNvPr id="50" name="Abgerundetes Rechteck 49"/>
              <p:cNvSpPr/>
              <p:nvPr/>
            </p:nvSpPr>
            <p:spPr bwMode="auto">
              <a:xfrm>
                <a:off x="7200312" y="2255718"/>
                <a:ext cx="180000" cy="288032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51" name="Abgerundetes Rechteck 50"/>
              <p:cNvSpPr/>
              <p:nvPr/>
            </p:nvSpPr>
            <p:spPr bwMode="auto">
              <a:xfrm>
                <a:off x="7200312" y="2255718"/>
                <a:ext cx="180000" cy="72008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grpSp>
          <p:nvGrpSpPr>
            <p:cNvPr id="21" name="Gruppieren 46"/>
            <p:cNvGrpSpPr/>
            <p:nvPr/>
          </p:nvGrpSpPr>
          <p:grpSpPr>
            <a:xfrm rot="10219376">
              <a:off x="4666935" y="4169005"/>
              <a:ext cx="180000" cy="288032"/>
              <a:chOff x="7200312" y="2255718"/>
              <a:chExt cx="180000" cy="288032"/>
            </a:xfrm>
          </p:grpSpPr>
          <p:sp>
            <p:nvSpPr>
              <p:cNvPr id="48" name="Abgerundetes Rechteck 47"/>
              <p:cNvSpPr/>
              <p:nvPr/>
            </p:nvSpPr>
            <p:spPr bwMode="auto">
              <a:xfrm>
                <a:off x="7200312" y="2255718"/>
                <a:ext cx="180000" cy="288032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49" name="Abgerundetes Rechteck 48"/>
              <p:cNvSpPr/>
              <p:nvPr/>
            </p:nvSpPr>
            <p:spPr bwMode="auto">
              <a:xfrm>
                <a:off x="7200312" y="2255718"/>
                <a:ext cx="180000" cy="72008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grpSp>
          <p:nvGrpSpPr>
            <p:cNvPr id="22" name="Gruppieren 49"/>
            <p:cNvGrpSpPr/>
            <p:nvPr/>
          </p:nvGrpSpPr>
          <p:grpSpPr>
            <a:xfrm rot="3666188">
              <a:off x="6523784" y="1712025"/>
              <a:ext cx="180000" cy="288032"/>
              <a:chOff x="8208424" y="1679654"/>
              <a:chExt cx="180000" cy="288032"/>
            </a:xfrm>
          </p:grpSpPr>
          <p:sp>
            <p:nvSpPr>
              <p:cNvPr id="46" name="Abgerundetes Rechteck 45"/>
              <p:cNvSpPr/>
              <p:nvPr/>
            </p:nvSpPr>
            <p:spPr bwMode="auto">
              <a:xfrm>
                <a:off x="8208424" y="1679654"/>
                <a:ext cx="180000" cy="288032"/>
              </a:xfrm>
              <a:prstGeom prst="round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47" name="Abgerundetes Rechteck 46"/>
              <p:cNvSpPr/>
              <p:nvPr/>
            </p:nvSpPr>
            <p:spPr bwMode="auto">
              <a:xfrm>
                <a:off x="8208424" y="1679654"/>
                <a:ext cx="180000" cy="72008"/>
              </a:xfrm>
              <a:prstGeom prst="round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cxnSp>
          <p:nvCxnSpPr>
            <p:cNvPr id="44" name="Gerade Verbindung mit Pfeil 43"/>
            <p:cNvCxnSpPr/>
            <p:nvPr/>
          </p:nvCxnSpPr>
          <p:spPr bwMode="auto">
            <a:xfrm flipV="1">
              <a:off x="5427504" y="2211710"/>
              <a:ext cx="80600" cy="399497"/>
            </a:xfrm>
            <a:prstGeom prst="straightConnector1">
              <a:avLst/>
            </a:prstGeom>
            <a:noFill/>
            <a:ln w="9525" cap="flat" cmpd="sng" algn="ctr">
              <a:solidFill>
                <a:srgbClr val="00B0F0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5" name="Gewitterblitz 44"/>
            <p:cNvSpPr/>
            <p:nvPr/>
          </p:nvSpPr>
          <p:spPr bwMode="auto">
            <a:xfrm rot="855302">
              <a:off x="5245390" y="2255371"/>
              <a:ext cx="170201" cy="226909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graphicFrame>
        <p:nvGraphicFramePr>
          <p:cNvPr id="54" name="Inhaltsplatzhalter 6"/>
          <p:cNvGraphicFramePr>
            <a:graphicFrameLocks noGrp="1"/>
          </p:cNvGraphicFramePr>
          <p:nvPr>
            <p:ph idx="1"/>
          </p:nvPr>
        </p:nvGraphicFramePr>
        <p:xfrm>
          <a:off x="4572000" y="1158230"/>
          <a:ext cx="4536504" cy="3501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5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5626" y="2530018"/>
            <a:ext cx="790670" cy="78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Rectangle 4"/>
          <p:cNvSpPr txBox="1">
            <a:spLocks noChangeArrowheads="1"/>
          </p:cNvSpPr>
          <p:nvPr/>
        </p:nvSpPr>
        <p:spPr bwMode="auto">
          <a:xfrm>
            <a:off x="35496" y="-128550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>
              <a:defRPr/>
            </a:pPr>
            <a:r>
              <a:rPr lang="en-GB" b="1" kern="0" dirty="0"/>
              <a:t>Why do we need safety assessments of L2?</a:t>
            </a:r>
            <a:endParaRPr lang="en-GB" b="1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83518"/>
            <a:ext cx="475252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179512" y="321982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Tesla </a:t>
            </a:r>
            <a:r>
              <a:rPr lang="de-DE" sz="1400" dirty="0" err="1">
                <a:solidFill>
                  <a:schemeClr val="bg1"/>
                </a:solidFill>
              </a:rPr>
              <a:t>driver´s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view</a:t>
            </a:r>
            <a:endParaRPr lang="de-DE" sz="1400" dirty="0">
              <a:solidFill>
                <a:schemeClr val="bg1"/>
              </a:solidFill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21246"/>
            <a:ext cx="3566187" cy="267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5482" y="3219822"/>
            <a:ext cx="237495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3219822"/>
            <a:ext cx="2373990" cy="15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hteck 17"/>
          <p:cNvSpPr/>
          <p:nvPr/>
        </p:nvSpPr>
        <p:spPr>
          <a:xfrm>
            <a:off x="107504" y="3603669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200" dirty="0"/>
          </a:p>
          <a:p>
            <a:r>
              <a:rPr lang="en-US" sz="1200" dirty="0"/>
              <a:t> “Collision Between a Car Operating With </a:t>
            </a:r>
          </a:p>
          <a:p>
            <a:r>
              <a:rPr lang="de-DE" sz="1200" dirty="0" err="1"/>
              <a:t>Automated</a:t>
            </a:r>
            <a:r>
              <a:rPr lang="de-DE" sz="1200" dirty="0"/>
              <a:t> </a:t>
            </a:r>
            <a:r>
              <a:rPr lang="de-DE" sz="1200" dirty="0" err="1"/>
              <a:t>Vehicle</a:t>
            </a:r>
            <a:r>
              <a:rPr lang="de-DE" sz="1200" dirty="0"/>
              <a:t> </a:t>
            </a:r>
            <a:r>
              <a:rPr lang="de-DE" sz="1200" dirty="0" err="1"/>
              <a:t>Control</a:t>
            </a:r>
            <a:r>
              <a:rPr lang="de-DE" sz="1200" dirty="0"/>
              <a:t> Systems </a:t>
            </a:r>
          </a:p>
          <a:p>
            <a:r>
              <a:rPr lang="de-DE" sz="1200" dirty="0" err="1"/>
              <a:t>and</a:t>
            </a:r>
            <a:r>
              <a:rPr lang="de-DE" sz="1200" dirty="0"/>
              <a:t> a </a:t>
            </a:r>
            <a:r>
              <a:rPr lang="de-DE" sz="1200" dirty="0" err="1"/>
              <a:t>Tractor</a:t>
            </a:r>
            <a:r>
              <a:rPr lang="de-DE" sz="1200" dirty="0"/>
              <a:t>-Semitrailer Truck </a:t>
            </a:r>
          </a:p>
          <a:p>
            <a:r>
              <a:rPr lang="de-DE" sz="1200" dirty="0" err="1"/>
              <a:t>Near</a:t>
            </a:r>
            <a:r>
              <a:rPr lang="de-DE" sz="1200" dirty="0"/>
              <a:t> </a:t>
            </a:r>
            <a:r>
              <a:rPr lang="de-DE" sz="1200" dirty="0" err="1"/>
              <a:t>Williston</a:t>
            </a:r>
            <a:r>
              <a:rPr lang="de-DE" sz="1200" dirty="0"/>
              <a:t>, Florida </a:t>
            </a:r>
          </a:p>
          <a:p>
            <a:r>
              <a:rPr lang="de-DE" sz="1200" dirty="0"/>
              <a:t>May 7, 2016“ 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35496" y="-128550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do we need safety assessments of</a:t>
            </a:r>
            <a:r>
              <a:rPr kumimoji="0" lang="en-GB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L2?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Datumsplatzhalter 3"/>
          <p:cNvSpPr>
            <a:spLocks noGrp="1"/>
          </p:cNvSpPr>
          <p:nvPr>
            <p:ph type="dt" sz="half" idx="10"/>
          </p:nvPr>
        </p:nvSpPr>
        <p:spPr>
          <a:xfrm>
            <a:off x="3635378" y="4806553"/>
            <a:ext cx="1846263" cy="357188"/>
          </a:xfrm>
        </p:spPr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5670376" y="485259"/>
            <a:ext cx="1997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/>
              <a:t>NTSB/HAR-17/02 </a:t>
            </a:r>
          </a:p>
          <a:p>
            <a:r>
              <a:rPr lang="de-DE" sz="900" dirty="0"/>
              <a:t>PB2017-102600 </a:t>
            </a:r>
          </a:p>
          <a:p>
            <a:r>
              <a:rPr lang="de-DE" sz="900" dirty="0"/>
              <a:t>Notation 56955 </a:t>
            </a:r>
          </a:p>
          <a:p>
            <a:r>
              <a:rPr lang="de-DE" sz="900" dirty="0" err="1"/>
              <a:t>Adopted</a:t>
            </a:r>
            <a:r>
              <a:rPr lang="de-DE" sz="900" dirty="0"/>
              <a:t> September 12, 2017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46" name="Freihandform 45"/>
          <p:cNvSpPr/>
          <p:nvPr/>
        </p:nvSpPr>
        <p:spPr bwMode="auto">
          <a:xfrm>
            <a:off x="611560" y="915566"/>
            <a:ext cx="8064896" cy="1975396"/>
          </a:xfrm>
          <a:custGeom>
            <a:avLst/>
            <a:gdLst>
              <a:gd name="connsiteX0" fmla="*/ 0 w 7791450"/>
              <a:gd name="connsiteY0" fmla="*/ 1809750 h 1809750"/>
              <a:gd name="connsiteX1" fmla="*/ 1885950 w 7791450"/>
              <a:gd name="connsiteY1" fmla="*/ 0 h 1809750"/>
              <a:gd name="connsiteX2" fmla="*/ 4044950 w 7791450"/>
              <a:gd name="connsiteY2" fmla="*/ 1809750 h 1809750"/>
              <a:gd name="connsiteX3" fmla="*/ 6426200 w 7791450"/>
              <a:gd name="connsiteY3" fmla="*/ 0 h 1809750"/>
              <a:gd name="connsiteX4" fmla="*/ 7791450 w 7791450"/>
              <a:gd name="connsiteY4" fmla="*/ 1809750 h 1809750"/>
              <a:gd name="connsiteX0" fmla="*/ 0 w 7920806"/>
              <a:gd name="connsiteY0" fmla="*/ 1891386 h 1891386"/>
              <a:gd name="connsiteX1" fmla="*/ 2015306 w 7920806"/>
              <a:gd name="connsiteY1" fmla="*/ 11662 h 1891386"/>
              <a:gd name="connsiteX2" fmla="*/ 4174306 w 7920806"/>
              <a:gd name="connsiteY2" fmla="*/ 1821412 h 1891386"/>
              <a:gd name="connsiteX3" fmla="*/ 6555556 w 7920806"/>
              <a:gd name="connsiteY3" fmla="*/ 11662 h 1891386"/>
              <a:gd name="connsiteX4" fmla="*/ 7920806 w 7920806"/>
              <a:gd name="connsiteY4" fmla="*/ 1821412 h 189138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8064896"/>
              <a:gd name="connsiteY0" fmla="*/ 1903388 h 1975396"/>
              <a:gd name="connsiteX1" fmla="*/ 2015306 w 8064896"/>
              <a:gd name="connsiteY1" fmla="*/ 23664 h 1975396"/>
              <a:gd name="connsiteX2" fmla="*/ 4174306 w 8064896"/>
              <a:gd name="connsiteY2" fmla="*/ 1833414 h 1975396"/>
              <a:gd name="connsiteX3" fmla="*/ 6555556 w 8064896"/>
              <a:gd name="connsiteY3" fmla="*/ 23664 h 1975396"/>
              <a:gd name="connsiteX4" fmla="*/ 8064896 w 8064896"/>
              <a:gd name="connsiteY4" fmla="*/ 1975396 h 197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1975396">
                <a:moveTo>
                  <a:pt x="0" y="1903388"/>
                </a:moveTo>
                <a:cubicBezTo>
                  <a:pt x="605896" y="998513"/>
                  <a:pt x="1319588" y="35326"/>
                  <a:pt x="2015306" y="23664"/>
                </a:cubicBezTo>
                <a:cubicBezTo>
                  <a:pt x="2711024" y="12002"/>
                  <a:pt x="3417598" y="1833414"/>
                  <a:pt x="4174306" y="1833414"/>
                </a:cubicBezTo>
                <a:cubicBezTo>
                  <a:pt x="4860668" y="1632248"/>
                  <a:pt x="5907124" y="0"/>
                  <a:pt x="6555556" y="23664"/>
                </a:cubicBezTo>
                <a:cubicBezTo>
                  <a:pt x="7203988" y="47328"/>
                  <a:pt x="7772887" y="1077243"/>
                  <a:pt x="8064896" y="1975396"/>
                </a:cubicBezTo>
              </a:path>
            </a:pathLst>
          </a:custGeom>
          <a:noFill/>
          <a:ln w="698500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2050" name="Picture 2" descr="https://mycardoeswhat.org/wp-content/uploads/2016/10/Obstacle-How-4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F2328"/>
              </a:clrFrom>
              <a:clrTo>
                <a:srgbClr val="BF2328">
                  <a:alpha val="0"/>
                </a:srgbClr>
              </a:clrTo>
            </a:clrChange>
            <a:duotone>
              <a:prstClr val="black"/>
              <a:srgbClr val="0070C0">
                <a:tint val="45000"/>
                <a:satMod val="400000"/>
              </a:srgbClr>
            </a:duotone>
          </a:blip>
          <a:srcRect l="60479" t="22680" r="6041" b="20621"/>
          <a:stretch>
            <a:fillRect/>
          </a:stretch>
        </p:blipFill>
        <p:spPr bwMode="auto">
          <a:xfrm rot="18161247">
            <a:off x="628152" y="2866955"/>
            <a:ext cx="297634" cy="202083"/>
          </a:xfrm>
          <a:prstGeom prst="roundRect">
            <a:avLst/>
          </a:prstGeom>
          <a:noFill/>
        </p:spPr>
      </p:pic>
      <p:grpSp>
        <p:nvGrpSpPr>
          <p:cNvPr id="2" name="Gruppieren 10"/>
          <p:cNvGrpSpPr>
            <a:grpSpLocks noChangeAspect="1"/>
          </p:cNvGrpSpPr>
          <p:nvPr/>
        </p:nvGrpSpPr>
        <p:grpSpPr>
          <a:xfrm>
            <a:off x="1835696" y="2139702"/>
            <a:ext cx="1324800" cy="828000"/>
            <a:chOff x="1318709" y="3075806"/>
            <a:chExt cx="1885139" cy="1296144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681" r="45280"/>
            <a:stretch>
              <a:fillRect/>
            </a:stretch>
          </p:blipFill>
          <p:spPr bwMode="auto">
            <a:xfrm>
              <a:off x="1318709" y="3075806"/>
              <a:ext cx="1885139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Auf der gleichen Seite des Rechtecks liegende Ecken abrunden 9"/>
            <p:cNvSpPr/>
            <p:nvPr/>
          </p:nvSpPr>
          <p:spPr bwMode="auto">
            <a:xfrm>
              <a:off x="2041248" y="3564000"/>
              <a:ext cx="504056" cy="144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3" name="Gruppieren 11"/>
          <p:cNvGrpSpPr>
            <a:grpSpLocks noChangeAspect="1"/>
          </p:cNvGrpSpPr>
          <p:nvPr/>
        </p:nvGrpSpPr>
        <p:grpSpPr>
          <a:xfrm>
            <a:off x="1835696" y="2139702"/>
            <a:ext cx="1324800" cy="828000"/>
            <a:chOff x="1318709" y="3075806"/>
            <a:chExt cx="1885139" cy="1296144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rcRect l="31681" r="45280"/>
            <a:stretch>
              <a:fillRect/>
            </a:stretch>
          </p:blipFill>
          <p:spPr bwMode="auto">
            <a:xfrm>
              <a:off x="1318709" y="3075806"/>
              <a:ext cx="1885139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Auf der gleichen Seite des Rechtecks liegende Ecken abrunden 13"/>
            <p:cNvSpPr/>
            <p:nvPr/>
          </p:nvSpPr>
          <p:spPr bwMode="auto">
            <a:xfrm>
              <a:off x="2041248" y="3564000"/>
              <a:ext cx="504056" cy="144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cxnSp>
        <p:nvCxnSpPr>
          <p:cNvPr id="15" name="Gerade Verbindung 14"/>
          <p:cNvCxnSpPr/>
          <p:nvPr/>
        </p:nvCxnSpPr>
        <p:spPr bwMode="auto">
          <a:xfrm>
            <a:off x="467544" y="3507854"/>
            <a:ext cx="0" cy="108012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6" name="Gerade Verbindung 15"/>
          <p:cNvCxnSpPr/>
          <p:nvPr/>
        </p:nvCxnSpPr>
        <p:spPr bwMode="auto">
          <a:xfrm>
            <a:off x="467544" y="4587974"/>
            <a:ext cx="8208912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107504" y="3579862"/>
            <a:ext cx="430887" cy="10081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Driver-</a:t>
            </a:r>
            <a:r>
              <a:rPr lang="de-DE" sz="800" dirty="0" err="1"/>
              <a:t>Vehicle</a:t>
            </a:r>
            <a:r>
              <a:rPr lang="de-DE" sz="800" dirty="0"/>
              <a:t>-Interaction</a:t>
            </a:r>
          </a:p>
        </p:txBody>
      </p:sp>
      <p:sp>
        <p:nvSpPr>
          <p:cNvPr id="20" name="Textfeld 19"/>
          <p:cNvSpPr txBox="1"/>
          <p:nvPr/>
        </p:nvSpPr>
        <p:spPr>
          <a:xfrm rot="5400000">
            <a:off x="4202088" y="4165799"/>
            <a:ext cx="307777" cy="10081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Time</a:t>
            </a:r>
          </a:p>
        </p:txBody>
      </p:sp>
      <p:cxnSp>
        <p:nvCxnSpPr>
          <p:cNvPr id="27" name="Gerade Verbindung 26"/>
          <p:cNvCxnSpPr/>
          <p:nvPr/>
        </p:nvCxnSpPr>
        <p:spPr bwMode="auto">
          <a:xfrm>
            <a:off x="611560" y="3651870"/>
            <a:ext cx="1872208" cy="2160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Gerade Verbindung 27"/>
          <p:cNvCxnSpPr/>
          <p:nvPr/>
        </p:nvCxnSpPr>
        <p:spPr bwMode="auto">
          <a:xfrm>
            <a:off x="3491880" y="3651870"/>
            <a:ext cx="1152128" cy="2160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Gerade Verbindung 28"/>
          <p:cNvCxnSpPr/>
          <p:nvPr/>
        </p:nvCxnSpPr>
        <p:spPr bwMode="auto">
          <a:xfrm>
            <a:off x="5364264" y="3651870"/>
            <a:ext cx="1511992" cy="36004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Gerade Verbindung 29"/>
          <p:cNvCxnSpPr/>
          <p:nvPr/>
        </p:nvCxnSpPr>
        <p:spPr bwMode="auto">
          <a:xfrm>
            <a:off x="7524328" y="3651870"/>
            <a:ext cx="936104" cy="2160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Gerade Verbindung 34"/>
          <p:cNvCxnSpPr/>
          <p:nvPr/>
        </p:nvCxnSpPr>
        <p:spPr bwMode="auto">
          <a:xfrm flipV="1">
            <a:off x="2483768" y="3651870"/>
            <a:ext cx="1008112" cy="2160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Gerade Verbindung 36"/>
          <p:cNvCxnSpPr/>
          <p:nvPr/>
        </p:nvCxnSpPr>
        <p:spPr bwMode="auto">
          <a:xfrm flipV="1">
            <a:off x="4644008" y="3651870"/>
            <a:ext cx="720080" cy="2160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Gerade Verbindung 38"/>
          <p:cNvCxnSpPr/>
          <p:nvPr/>
        </p:nvCxnSpPr>
        <p:spPr bwMode="auto">
          <a:xfrm flipV="1">
            <a:off x="6876256" y="3651870"/>
            <a:ext cx="648072" cy="36004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hteck 18"/>
          <p:cNvSpPr/>
          <p:nvPr/>
        </p:nvSpPr>
        <p:spPr bwMode="auto">
          <a:xfrm>
            <a:off x="539552" y="3579862"/>
            <a:ext cx="7992888" cy="95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33" name="Picture 2" descr="https://mycardoeswhat.org/wp-content/uploads/2016/10/Obstacle-How-4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F2328"/>
              </a:clrFrom>
              <a:clrTo>
                <a:srgbClr val="BF2328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</a:blip>
          <a:srcRect l="60479" t="22680" r="6041" b="20621"/>
          <a:stretch>
            <a:fillRect/>
          </a:stretch>
        </p:blipFill>
        <p:spPr bwMode="auto">
          <a:xfrm rot="18161247">
            <a:off x="628152" y="2866550"/>
            <a:ext cx="297634" cy="202083"/>
          </a:xfrm>
          <a:prstGeom prst="roundRect">
            <a:avLst/>
          </a:prstGeom>
          <a:noFill/>
        </p:spPr>
      </p:pic>
      <p:pic>
        <p:nvPicPr>
          <p:cNvPr id="34" name="Picture 2" descr="https://mycardoeswhat.org/wp-content/uploads/2016/10/Obstacle-How-4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F2328"/>
              </a:clrFrom>
              <a:clrTo>
                <a:srgbClr val="BF2328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60479" t="22680" r="6041" b="20621"/>
          <a:stretch>
            <a:fillRect/>
          </a:stretch>
        </p:blipFill>
        <p:spPr bwMode="auto">
          <a:xfrm rot="18161247">
            <a:off x="628152" y="2866548"/>
            <a:ext cx="297634" cy="202083"/>
          </a:xfrm>
          <a:prstGeom prst="roundRect">
            <a:avLst/>
          </a:prstGeom>
          <a:noFill/>
        </p:spPr>
      </p:pic>
      <p:sp>
        <p:nvSpPr>
          <p:cNvPr id="40" name="Freihandform 39"/>
          <p:cNvSpPr/>
          <p:nvPr/>
        </p:nvSpPr>
        <p:spPr bwMode="auto">
          <a:xfrm>
            <a:off x="611560" y="915566"/>
            <a:ext cx="8064896" cy="1975396"/>
          </a:xfrm>
          <a:custGeom>
            <a:avLst/>
            <a:gdLst>
              <a:gd name="connsiteX0" fmla="*/ 0 w 7791450"/>
              <a:gd name="connsiteY0" fmla="*/ 1809750 h 1809750"/>
              <a:gd name="connsiteX1" fmla="*/ 1885950 w 7791450"/>
              <a:gd name="connsiteY1" fmla="*/ 0 h 1809750"/>
              <a:gd name="connsiteX2" fmla="*/ 4044950 w 7791450"/>
              <a:gd name="connsiteY2" fmla="*/ 1809750 h 1809750"/>
              <a:gd name="connsiteX3" fmla="*/ 6426200 w 7791450"/>
              <a:gd name="connsiteY3" fmla="*/ 0 h 1809750"/>
              <a:gd name="connsiteX4" fmla="*/ 7791450 w 7791450"/>
              <a:gd name="connsiteY4" fmla="*/ 1809750 h 1809750"/>
              <a:gd name="connsiteX0" fmla="*/ 0 w 7920806"/>
              <a:gd name="connsiteY0" fmla="*/ 1891386 h 1891386"/>
              <a:gd name="connsiteX1" fmla="*/ 2015306 w 7920806"/>
              <a:gd name="connsiteY1" fmla="*/ 11662 h 1891386"/>
              <a:gd name="connsiteX2" fmla="*/ 4174306 w 7920806"/>
              <a:gd name="connsiteY2" fmla="*/ 1821412 h 1891386"/>
              <a:gd name="connsiteX3" fmla="*/ 6555556 w 7920806"/>
              <a:gd name="connsiteY3" fmla="*/ 11662 h 1891386"/>
              <a:gd name="connsiteX4" fmla="*/ 7920806 w 7920806"/>
              <a:gd name="connsiteY4" fmla="*/ 1821412 h 189138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8064896"/>
              <a:gd name="connsiteY0" fmla="*/ 1903388 h 1975396"/>
              <a:gd name="connsiteX1" fmla="*/ 2015306 w 8064896"/>
              <a:gd name="connsiteY1" fmla="*/ 23664 h 1975396"/>
              <a:gd name="connsiteX2" fmla="*/ 4174306 w 8064896"/>
              <a:gd name="connsiteY2" fmla="*/ 1833414 h 1975396"/>
              <a:gd name="connsiteX3" fmla="*/ 6555556 w 8064896"/>
              <a:gd name="connsiteY3" fmla="*/ 23664 h 1975396"/>
              <a:gd name="connsiteX4" fmla="*/ 8064896 w 8064896"/>
              <a:gd name="connsiteY4" fmla="*/ 1975396 h 197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1975396">
                <a:moveTo>
                  <a:pt x="0" y="1903388"/>
                </a:moveTo>
                <a:cubicBezTo>
                  <a:pt x="605896" y="998513"/>
                  <a:pt x="1319588" y="35326"/>
                  <a:pt x="2015306" y="23664"/>
                </a:cubicBezTo>
                <a:cubicBezTo>
                  <a:pt x="2711024" y="12002"/>
                  <a:pt x="3417598" y="1833414"/>
                  <a:pt x="4174306" y="1833414"/>
                </a:cubicBezTo>
                <a:cubicBezTo>
                  <a:pt x="4860668" y="1632248"/>
                  <a:pt x="5907124" y="0"/>
                  <a:pt x="6555556" y="23664"/>
                </a:cubicBezTo>
                <a:cubicBezTo>
                  <a:pt x="7203988" y="47328"/>
                  <a:pt x="7772887" y="1077243"/>
                  <a:pt x="8064896" y="1975396"/>
                </a:cubicBezTo>
              </a:path>
            </a:pathLst>
          </a:custGeom>
          <a:noFill/>
          <a:ln w="9525" cap="flat" cmpd="sng" algn="ctr">
            <a:solidFill>
              <a:schemeClr val="bg1"/>
            </a:solidFill>
            <a:prstDash val="lgDash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1" name="Rechteck 40"/>
          <p:cNvSpPr/>
          <p:nvPr/>
        </p:nvSpPr>
        <p:spPr bwMode="auto">
          <a:xfrm rot="1843448">
            <a:off x="158351" y="2680670"/>
            <a:ext cx="936104" cy="40011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2" name="Rechteck 41"/>
          <p:cNvSpPr/>
          <p:nvPr/>
        </p:nvSpPr>
        <p:spPr bwMode="auto">
          <a:xfrm rot="20370695">
            <a:off x="8171383" y="2650914"/>
            <a:ext cx="936104" cy="40011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36" name="Inhaltsplatzhalter 6"/>
          <p:cNvGraphicFramePr>
            <a:graphicFrameLocks noGrp="1"/>
          </p:cNvGraphicFramePr>
          <p:nvPr>
            <p:ph idx="1"/>
          </p:nvPr>
        </p:nvGraphicFramePr>
        <p:xfrm>
          <a:off x="5940152" y="1707654"/>
          <a:ext cx="2376264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12000" y="2500954"/>
            <a:ext cx="432048" cy="43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feld 42"/>
          <p:cNvSpPr txBox="1"/>
          <p:nvPr/>
        </p:nvSpPr>
        <p:spPr>
          <a:xfrm>
            <a:off x="3851920" y="77155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ym typeface="Wingdings" pitchFamily="2" charset="2"/>
              </a:rPr>
              <a:t>Low Reliability System Design</a:t>
            </a:r>
            <a:endParaRPr lang="en-US" sz="1400" dirty="0"/>
          </a:p>
        </p:txBody>
      </p:sp>
      <p:sp>
        <p:nvSpPr>
          <p:cNvPr id="44" name="Rectangle 4"/>
          <p:cNvSpPr txBox="1">
            <a:spLocks noChangeArrowheads="1"/>
          </p:cNvSpPr>
          <p:nvPr/>
        </p:nvSpPr>
        <p:spPr bwMode="auto">
          <a:xfrm>
            <a:off x="35496" y="-128550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>
              <a:defRPr/>
            </a:pPr>
            <a:r>
              <a:rPr lang="en-GB" b="1" kern="0" dirty="0"/>
              <a:t>Why do we need safety assessments of L2?</a:t>
            </a:r>
            <a:endParaRPr lang="en-GB" b="1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2223 C 0.06406 -0.18735 0.1283 -0.35278 0.20191 -0.35217 C 0.27552 -0.35155 0.35886 -0.01791 0.44202 -0.01852 C 0.525 -0.01883 0.63247 -0.35247 0.7 -0.3534 C 0.76736 -0.35371 0.80695 -0.18858 0.8467 -0.02315 " pathEditMode="relative" rAng="0" ptsTypes="aaaaA">
                                      <p:cBhvr>
                                        <p:cTn id="6" dur="1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" y="-16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Rot by="6300000">
                                      <p:cBhvr>
                                        <p:cTn id="8" dur="27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animRot by="-5700000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10700"/>
                                  </p:stCondLst>
                                  <p:childTnLst>
                                    <p:animRot by="6720000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2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14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382 -2.96296E-6 L 0.93316 -2.96296E-6 " pathEditMode="relative" rAng="0" ptsTypes="AA">
                                      <p:cBhvr>
                                        <p:cTn id="26" dur="15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0.02223 C 0.06406 -0.18735 0.1283 -0.35278 0.20191 -0.35217 C 0.27552 -0.35155 0.35886 -0.01791 0.44202 -0.01852 C 0.525 -0.01883 0.63247 -0.35247 0.7 -0.3534 C 0.76736 -0.35371 0.80695 -0.18858 0.8467 -0.02315 " pathEditMode="relative" rAng="0" ptsTypes="aaaaA">
                                      <p:cBhvr>
                                        <p:cTn id="28" dur="1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" y="-16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Rot by="6300000">
                                      <p:cBhvr>
                                        <p:cTn id="30" dur="2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Rot by="-5700000">
                                      <p:cBhvr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11700"/>
                                  </p:stCondLst>
                                  <p:childTnLst>
                                    <p:animRot by="6720000">
                                      <p:cBhvr>
                                        <p:cTn id="3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0.02223 C 0.06406 -0.18735 0.1283 -0.35278 0.20191 -0.35217 C 0.27552 -0.35155 0.35886 -0.01791 0.44202 -0.01852 C 0.525 -0.01883 0.63247 -0.35247 0.7 -0.3534 C 0.76736 -0.35371 0.80695 -0.18858 0.8467 -0.02315 " pathEditMode="relative" rAng="0" ptsTypes="aaaaA">
                                      <p:cBhvr>
                                        <p:cTn id="38" dur="1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" y="-16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Rot by="6300000">
                                      <p:cBhvr>
                                        <p:cTn id="40" dur="2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Rot by="-5700000">
                                      <p:cBhvr>
                                        <p:cTn id="4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11700"/>
                                  </p:stCondLst>
                                  <p:childTnLst>
                                    <p:animRot by="6720000">
                                      <p:cBhvr>
                                        <p:cTn id="4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9" presetClass="emph" presetSubtype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 rctx="PPT">
                                        <p:cTn id="46" dur="23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7" dur="2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mph" presetSubtype="0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 rctx="PPT">
                                        <p:cTn id="49" dur="19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0" dur="19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mph" presetSubtype="0" nodeType="withEffect">
                                  <p:stCondLst>
                                    <p:cond delay="12300"/>
                                  </p:stCondLst>
                                  <p:childTnLst>
                                    <p:set>
                                      <p:cBhvr rctx="PPT">
                                        <p:cTn id="52" dur="18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3" dur="18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6" name="Freihandform 45"/>
          <p:cNvSpPr/>
          <p:nvPr/>
        </p:nvSpPr>
        <p:spPr bwMode="auto">
          <a:xfrm>
            <a:off x="611560" y="915566"/>
            <a:ext cx="8064896" cy="1975396"/>
          </a:xfrm>
          <a:custGeom>
            <a:avLst/>
            <a:gdLst>
              <a:gd name="connsiteX0" fmla="*/ 0 w 7791450"/>
              <a:gd name="connsiteY0" fmla="*/ 1809750 h 1809750"/>
              <a:gd name="connsiteX1" fmla="*/ 1885950 w 7791450"/>
              <a:gd name="connsiteY1" fmla="*/ 0 h 1809750"/>
              <a:gd name="connsiteX2" fmla="*/ 4044950 w 7791450"/>
              <a:gd name="connsiteY2" fmla="*/ 1809750 h 1809750"/>
              <a:gd name="connsiteX3" fmla="*/ 6426200 w 7791450"/>
              <a:gd name="connsiteY3" fmla="*/ 0 h 1809750"/>
              <a:gd name="connsiteX4" fmla="*/ 7791450 w 7791450"/>
              <a:gd name="connsiteY4" fmla="*/ 1809750 h 1809750"/>
              <a:gd name="connsiteX0" fmla="*/ 0 w 7920806"/>
              <a:gd name="connsiteY0" fmla="*/ 1891386 h 1891386"/>
              <a:gd name="connsiteX1" fmla="*/ 2015306 w 7920806"/>
              <a:gd name="connsiteY1" fmla="*/ 11662 h 1891386"/>
              <a:gd name="connsiteX2" fmla="*/ 4174306 w 7920806"/>
              <a:gd name="connsiteY2" fmla="*/ 1821412 h 1891386"/>
              <a:gd name="connsiteX3" fmla="*/ 6555556 w 7920806"/>
              <a:gd name="connsiteY3" fmla="*/ 11662 h 1891386"/>
              <a:gd name="connsiteX4" fmla="*/ 7920806 w 7920806"/>
              <a:gd name="connsiteY4" fmla="*/ 1821412 h 189138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8064896"/>
              <a:gd name="connsiteY0" fmla="*/ 1903388 h 1975396"/>
              <a:gd name="connsiteX1" fmla="*/ 2015306 w 8064896"/>
              <a:gd name="connsiteY1" fmla="*/ 23664 h 1975396"/>
              <a:gd name="connsiteX2" fmla="*/ 4174306 w 8064896"/>
              <a:gd name="connsiteY2" fmla="*/ 1833414 h 1975396"/>
              <a:gd name="connsiteX3" fmla="*/ 6555556 w 8064896"/>
              <a:gd name="connsiteY3" fmla="*/ 23664 h 1975396"/>
              <a:gd name="connsiteX4" fmla="*/ 8064896 w 8064896"/>
              <a:gd name="connsiteY4" fmla="*/ 1975396 h 197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1975396">
                <a:moveTo>
                  <a:pt x="0" y="1903388"/>
                </a:moveTo>
                <a:cubicBezTo>
                  <a:pt x="605896" y="998513"/>
                  <a:pt x="1319588" y="35326"/>
                  <a:pt x="2015306" y="23664"/>
                </a:cubicBezTo>
                <a:cubicBezTo>
                  <a:pt x="2711024" y="12002"/>
                  <a:pt x="3417598" y="1833414"/>
                  <a:pt x="4174306" y="1833414"/>
                </a:cubicBezTo>
                <a:cubicBezTo>
                  <a:pt x="4860668" y="1632248"/>
                  <a:pt x="5907124" y="0"/>
                  <a:pt x="6555556" y="23664"/>
                </a:cubicBezTo>
                <a:cubicBezTo>
                  <a:pt x="7203988" y="47328"/>
                  <a:pt x="7772887" y="1077243"/>
                  <a:pt x="8064896" y="1975396"/>
                </a:cubicBezTo>
              </a:path>
            </a:pathLst>
          </a:custGeom>
          <a:noFill/>
          <a:ln w="698500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2050" name="Picture 2" descr="https://mycardoeswhat.org/wp-content/uploads/2016/10/Obstacle-How-4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F2328"/>
              </a:clrFrom>
              <a:clrTo>
                <a:srgbClr val="BF2328">
                  <a:alpha val="0"/>
                </a:srgbClr>
              </a:clrTo>
            </a:clrChange>
            <a:duotone>
              <a:prstClr val="black"/>
              <a:srgbClr val="0070C0">
                <a:tint val="45000"/>
                <a:satMod val="400000"/>
              </a:srgbClr>
            </a:duotone>
          </a:blip>
          <a:srcRect l="60479" t="22680" r="6041" b="20621"/>
          <a:stretch>
            <a:fillRect/>
          </a:stretch>
        </p:blipFill>
        <p:spPr bwMode="auto">
          <a:xfrm rot="18161247">
            <a:off x="628152" y="2866955"/>
            <a:ext cx="297634" cy="202083"/>
          </a:xfrm>
          <a:prstGeom prst="roundRect">
            <a:avLst/>
          </a:prstGeom>
          <a:noFill/>
        </p:spPr>
      </p:pic>
      <p:grpSp>
        <p:nvGrpSpPr>
          <p:cNvPr id="2" name="Gruppieren 10"/>
          <p:cNvGrpSpPr>
            <a:grpSpLocks noChangeAspect="1"/>
          </p:cNvGrpSpPr>
          <p:nvPr/>
        </p:nvGrpSpPr>
        <p:grpSpPr>
          <a:xfrm>
            <a:off x="1835696" y="2139702"/>
            <a:ext cx="1324800" cy="828000"/>
            <a:chOff x="1318709" y="3075806"/>
            <a:chExt cx="1885139" cy="1296144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681" r="45280"/>
            <a:stretch>
              <a:fillRect/>
            </a:stretch>
          </p:blipFill>
          <p:spPr bwMode="auto">
            <a:xfrm>
              <a:off x="1318709" y="3075806"/>
              <a:ext cx="1885139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Auf der gleichen Seite des Rechtecks liegende Ecken abrunden 9"/>
            <p:cNvSpPr/>
            <p:nvPr/>
          </p:nvSpPr>
          <p:spPr bwMode="auto">
            <a:xfrm>
              <a:off x="2041248" y="3564000"/>
              <a:ext cx="504056" cy="144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pic>
        <p:nvPicPr>
          <p:cNvPr id="34" name="Picture 2" descr="https://mycardoeswhat.org/wp-content/uploads/2016/10/Obstacle-How-4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F2328"/>
              </a:clrFrom>
              <a:clrTo>
                <a:srgbClr val="BF2328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60479" t="22680" r="6041" b="20621"/>
          <a:stretch>
            <a:fillRect/>
          </a:stretch>
        </p:blipFill>
        <p:spPr bwMode="auto">
          <a:xfrm rot="18161247">
            <a:off x="628152" y="2866548"/>
            <a:ext cx="297634" cy="202083"/>
          </a:xfrm>
          <a:prstGeom prst="roundRect">
            <a:avLst/>
          </a:prstGeom>
          <a:noFill/>
        </p:spPr>
      </p:pic>
      <p:sp>
        <p:nvSpPr>
          <p:cNvPr id="40" name="Freihandform 39"/>
          <p:cNvSpPr/>
          <p:nvPr/>
        </p:nvSpPr>
        <p:spPr bwMode="auto">
          <a:xfrm>
            <a:off x="611560" y="915566"/>
            <a:ext cx="8064896" cy="1975396"/>
          </a:xfrm>
          <a:custGeom>
            <a:avLst/>
            <a:gdLst>
              <a:gd name="connsiteX0" fmla="*/ 0 w 7791450"/>
              <a:gd name="connsiteY0" fmla="*/ 1809750 h 1809750"/>
              <a:gd name="connsiteX1" fmla="*/ 1885950 w 7791450"/>
              <a:gd name="connsiteY1" fmla="*/ 0 h 1809750"/>
              <a:gd name="connsiteX2" fmla="*/ 4044950 w 7791450"/>
              <a:gd name="connsiteY2" fmla="*/ 1809750 h 1809750"/>
              <a:gd name="connsiteX3" fmla="*/ 6426200 w 7791450"/>
              <a:gd name="connsiteY3" fmla="*/ 0 h 1809750"/>
              <a:gd name="connsiteX4" fmla="*/ 7791450 w 7791450"/>
              <a:gd name="connsiteY4" fmla="*/ 1809750 h 1809750"/>
              <a:gd name="connsiteX0" fmla="*/ 0 w 7920806"/>
              <a:gd name="connsiteY0" fmla="*/ 1891386 h 1891386"/>
              <a:gd name="connsiteX1" fmla="*/ 2015306 w 7920806"/>
              <a:gd name="connsiteY1" fmla="*/ 11662 h 1891386"/>
              <a:gd name="connsiteX2" fmla="*/ 4174306 w 7920806"/>
              <a:gd name="connsiteY2" fmla="*/ 1821412 h 1891386"/>
              <a:gd name="connsiteX3" fmla="*/ 6555556 w 7920806"/>
              <a:gd name="connsiteY3" fmla="*/ 11662 h 1891386"/>
              <a:gd name="connsiteX4" fmla="*/ 7920806 w 7920806"/>
              <a:gd name="connsiteY4" fmla="*/ 1821412 h 189138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7992888"/>
              <a:gd name="connsiteY0" fmla="*/ 1903388 h 1975396"/>
              <a:gd name="connsiteX1" fmla="*/ 2015306 w 7992888"/>
              <a:gd name="connsiteY1" fmla="*/ 23664 h 1975396"/>
              <a:gd name="connsiteX2" fmla="*/ 4174306 w 7992888"/>
              <a:gd name="connsiteY2" fmla="*/ 1833414 h 1975396"/>
              <a:gd name="connsiteX3" fmla="*/ 6555556 w 7992888"/>
              <a:gd name="connsiteY3" fmla="*/ 23664 h 1975396"/>
              <a:gd name="connsiteX4" fmla="*/ 7992888 w 7992888"/>
              <a:gd name="connsiteY4" fmla="*/ 1975396 h 1975396"/>
              <a:gd name="connsiteX0" fmla="*/ 0 w 8064896"/>
              <a:gd name="connsiteY0" fmla="*/ 1903388 h 1975396"/>
              <a:gd name="connsiteX1" fmla="*/ 2015306 w 8064896"/>
              <a:gd name="connsiteY1" fmla="*/ 23664 h 1975396"/>
              <a:gd name="connsiteX2" fmla="*/ 4174306 w 8064896"/>
              <a:gd name="connsiteY2" fmla="*/ 1833414 h 1975396"/>
              <a:gd name="connsiteX3" fmla="*/ 6555556 w 8064896"/>
              <a:gd name="connsiteY3" fmla="*/ 23664 h 1975396"/>
              <a:gd name="connsiteX4" fmla="*/ 8064896 w 8064896"/>
              <a:gd name="connsiteY4" fmla="*/ 1975396 h 197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896" h="1975396">
                <a:moveTo>
                  <a:pt x="0" y="1903388"/>
                </a:moveTo>
                <a:cubicBezTo>
                  <a:pt x="605896" y="998513"/>
                  <a:pt x="1319588" y="35326"/>
                  <a:pt x="2015306" y="23664"/>
                </a:cubicBezTo>
                <a:cubicBezTo>
                  <a:pt x="2711024" y="12002"/>
                  <a:pt x="3417598" y="1833414"/>
                  <a:pt x="4174306" y="1833414"/>
                </a:cubicBezTo>
                <a:cubicBezTo>
                  <a:pt x="4860668" y="1632248"/>
                  <a:pt x="5907124" y="0"/>
                  <a:pt x="6555556" y="23664"/>
                </a:cubicBezTo>
                <a:cubicBezTo>
                  <a:pt x="7203988" y="47328"/>
                  <a:pt x="7772887" y="1077243"/>
                  <a:pt x="8064896" y="1975396"/>
                </a:cubicBezTo>
              </a:path>
            </a:pathLst>
          </a:custGeom>
          <a:noFill/>
          <a:ln w="9525" cap="flat" cmpd="sng" algn="ctr">
            <a:solidFill>
              <a:schemeClr val="bg1"/>
            </a:solidFill>
            <a:prstDash val="lgDash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1" name="Rechteck 40"/>
          <p:cNvSpPr/>
          <p:nvPr/>
        </p:nvSpPr>
        <p:spPr bwMode="auto">
          <a:xfrm rot="1843448">
            <a:off x="143000" y="2680670"/>
            <a:ext cx="936104" cy="40011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2" name="Rechteck 41"/>
          <p:cNvSpPr/>
          <p:nvPr/>
        </p:nvSpPr>
        <p:spPr bwMode="auto">
          <a:xfrm rot="20370695">
            <a:off x="8171383" y="2650914"/>
            <a:ext cx="936104" cy="40011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36" name="Inhaltsplatzhalter 6"/>
          <p:cNvGraphicFramePr>
            <a:graphicFrameLocks noGrp="1"/>
          </p:cNvGraphicFramePr>
          <p:nvPr>
            <p:ph idx="1"/>
          </p:nvPr>
        </p:nvGraphicFramePr>
        <p:xfrm>
          <a:off x="5940152" y="1707654"/>
          <a:ext cx="2376264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12000" y="2500954"/>
            <a:ext cx="432048" cy="43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" name="Gerade Verbindung 42"/>
          <p:cNvCxnSpPr/>
          <p:nvPr/>
        </p:nvCxnSpPr>
        <p:spPr bwMode="auto">
          <a:xfrm>
            <a:off x="467544" y="3507854"/>
            <a:ext cx="0" cy="108012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44" name="Gerade Verbindung 43"/>
          <p:cNvCxnSpPr/>
          <p:nvPr/>
        </p:nvCxnSpPr>
        <p:spPr bwMode="auto">
          <a:xfrm>
            <a:off x="467544" y="4587974"/>
            <a:ext cx="8208912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5" name="Gerade Verbindung 44"/>
          <p:cNvCxnSpPr/>
          <p:nvPr/>
        </p:nvCxnSpPr>
        <p:spPr bwMode="auto">
          <a:xfrm>
            <a:off x="611560" y="3651870"/>
            <a:ext cx="7776864" cy="86409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hteck 46"/>
          <p:cNvSpPr/>
          <p:nvPr/>
        </p:nvSpPr>
        <p:spPr bwMode="auto">
          <a:xfrm>
            <a:off x="539552" y="3579862"/>
            <a:ext cx="7992888" cy="95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 rot="5400000">
            <a:off x="4202088" y="4165799"/>
            <a:ext cx="307777" cy="10081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Time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107504" y="3579862"/>
            <a:ext cx="430887" cy="10081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Driver-</a:t>
            </a:r>
            <a:r>
              <a:rPr lang="de-DE" sz="800" dirty="0" err="1"/>
              <a:t>Vehicle</a:t>
            </a:r>
            <a:r>
              <a:rPr lang="de-DE" sz="800" dirty="0"/>
              <a:t>-Interaction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3851920" y="77155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ym typeface="Wingdings" pitchFamily="2" charset="2"/>
              </a:rPr>
              <a:t>High Reliability System Design</a:t>
            </a:r>
            <a:endParaRPr lang="en-US" sz="1400" dirty="0"/>
          </a:p>
        </p:txBody>
      </p:sp>
      <p:sp>
        <p:nvSpPr>
          <p:cNvPr id="53" name="Rectangle 4"/>
          <p:cNvSpPr txBox="1">
            <a:spLocks noChangeArrowheads="1"/>
          </p:cNvSpPr>
          <p:nvPr/>
        </p:nvSpPr>
        <p:spPr bwMode="auto">
          <a:xfrm>
            <a:off x="35496" y="-128550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>
              <a:defRPr/>
            </a:pPr>
            <a:r>
              <a:rPr lang="en-GB" b="1" kern="0" dirty="0"/>
              <a:t>Why do we need safety assessments of L2?</a:t>
            </a:r>
            <a:endParaRPr lang="en-GB" b="1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2223 C 0.06406 -0.18735 0.1283 -0.35278 0.20191 -0.35217 C 0.27552 -0.35155 0.35886 -0.01791 0.44202 -0.01852 C 0.525 -0.01883 0.63247 -0.35247 0.7 -0.3534 C 0.76736 -0.35371 0.80695 -0.18858 0.8467 -0.02315 " pathEditMode="relative" rAng="0" ptsTypes="aaaaA">
                                      <p:cBhvr>
                                        <p:cTn id="6" dur="1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" y="-16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Rot by="6300000">
                                      <p:cBhvr>
                                        <p:cTn id="8" dur="27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animRot by="-5700000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10700"/>
                                  </p:stCondLst>
                                  <p:childTnLst>
                                    <p:animRot by="6720000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0.02223 C 0.06406 -0.18735 0.1283 -0.35278 0.20191 -0.35217 C 0.27552 -0.35155 0.35886 -0.01791 0.44202 -0.01852 C 0.525 -0.01883 0.63247 -0.35247 0.7 -0.3534 C 0.76736 -0.35371 0.80695 -0.18858 0.8467 -0.02315 " pathEditMode="relative" rAng="0" ptsTypes="aaaaA">
                                      <p:cBhvr>
                                        <p:cTn id="16" dur="1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" y="-16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Rot by="6300000">
                                      <p:cBhvr>
                                        <p:cTn id="18" dur="2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Rot by="-5700000">
                                      <p:cBhvr>
                                        <p:cTn id="2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11700"/>
                                  </p:stCondLst>
                                  <p:childTnLst>
                                    <p:animRot by="6720000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2.96296E-6 L 0.93316 -2.96296E-6 " pathEditMode="relative" rAng="0" ptsTypes="AA">
                                      <p:cBhvr>
                                        <p:cTn id="24" dur="15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843558"/>
            <a:ext cx="6264696" cy="3607053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0" y="127560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System </a:t>
            </a:r>
            <a:r>
              <a:rPr lang="de-DE" sz="1200" dirty="0" err="1"/>
              <a:t>Control</a:t>
            </a:r>
            <a:r>
              <a:rPr lang="de-DE" sz="1200" dirty="0"/>
              <a:t> </a:t>
            </a:r>
            <a:r>
              <a:rPr lang="de-DE" sz="1200" dirty="0" err="1"/>
              <a:t>Related</a:t>
            </a:r>
            <a:r>
              <a:rPr lang="de-DE" sz="1200" dirty="0"/>
              <a:t> Problems</a:t>
            </a:r>
          </a:p>
        </p:txBody>
      </p:sp>
      <p:sp>
        <p:nvSpPr>
          <p:cNvPr id="12" name="Rechteck 11"/>
          <p:cNvSpPr/>
          <p:nvPr/>
        </p:nvSpPr>
        <p:spPr bwMode="auto">
          <a:xfrm>
            <a:off x="1979712" y="1131590"/>
            <a:ext cx="3672000" cy="1116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0" y="597917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Assessment</a:t>
            </a:r>
            <a:r>
              <a:rPr lang="de-DE" sz="1200" b="1" dirty="0"/>
              <a:t> </a:t>
            </a:r>
            <a:r>
              <a:rPr lang="de-DE" sz="1200" b="1" dirty="0" err="1"/>
              <a:t>Categories</a:t>
            </a:r>
            <a:endParaRPr lang="de-DE" sz="12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0" y="228371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General </a:t>
            </a:r>
            <a:r>
              <a:rPr lang="de-DE" sz="1200" dirty="0" err="1"/>
              <a:t>Vehicle</a:t>
            </a:r>
            <a:r>
              <a:rPr lang="de-DE" sz="1200" dirty="0"/>
              <a:t> </a:t>
            </a:r>
            <a:r>
              <a:rPr lang="de-DE" sz="1200" dirty="0" err="1"/>
              <a:t>Guidance</a:t>
            </a:r>
            <a:r>
              <a:rPr lang="de-DE" sz="1200" dirty="0"/>
              <a:t> </a:t>
            </a:r>
            <a:r>
              <a:rPr lang="de-DE" sz="1200" dirty="0" err="1"/>
              <a:t>Related</a:t>
            </a:r>
            <a:r>
              <a:rPr lang="de-DE" sz="1200" dirty="0"/>
              <a:t> Problems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0" y="314781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Monitoring</a:t>
            </a:r>
            <a:r>
              <a:rPr lang="de-DE" sz="1200" dirty="0"/>
              <a:t> </a:t>
            </a:r>
            <a:r>
              <a:rPr lang="de-DE" sz="1200" dirty="0" err="1"/>
              <a:t>Behaviour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Misuse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35496" y="386789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General </a:t>
            </a:r>
            <a:r>
              <a:rPr lang="de-DE" sz="1200" dirty="0" err="1"/>
              <a:t>Safety</a:t>
            </a:r>
            <a:r>
              <a:rPr lang="de-DE" sz="1200" dirty="0"/>
              <a:t> Rating </a:t>
            </a:r>
            <a:r>
              <a:rPr lang="de-DE" sz="1200" dirty="0" err="1"/>
              <a:t>of</a:t>
            </a:r>
            <a:r>
              <a:rPr lang="de-DE" sz="1200" dirty="0"/>
              <a:t> Human-</a:t>
            </a:r>
            <a:r>
              <a:rPr lang="de-DE" sz="1200" dirty="0" err="1"/>
              <a:t>Machine</a:t>
            </a:r>
            <a:r>
              <a:rPr lang="de-DE" sz="1200" dirty="0"/>
              <a:t>-Interaction</a:t>
            </a:r>
          </a:p>
        </p:txBody>
      </p:sp>
      <p:sp>
        <p:nvSpPr>
          <p:cNvPr id="16" name="Rechteck 15"/>
          <p:cNvSpPr/>
          <p:nvPr/>
        </p:nvSpPr>
        <p:spPr bwMode="auto">
          <a:xfrm>
            <a:off x="1979712" y="2283718"/>
            <a:ext cx="3672000" cy="108012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1979712" y="3363838"/>
            <a:ext cx="3672000" cy="540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1979712" y="3903958"/>
            <a:ext cx="3672000" cy="540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35496" y="-128550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User Based Assessment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2" grpId="1" animBg="1"/>
      <p:bldP spid="13" grpId="0"/>
      <p:bldP spid="14" grpId="0"/>
      <p:bldP spid="15" grpId="0"/>
      <p:bldP spid="16" grpId="0" animBg="1"/>
      <p:bldP spid="16" grpId="1" animBg="1"/>
      <p:bldP spid="17" grpId="0" animBg="1"/>
      <p:bldP spid="17" grpId="1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5690649" y="1851670"/>
            <a:ext cx="38428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de-DE" dirty="0"/>
              <a:t> 2 </a:t>
            </a:r>
            <a:r>
              <a:rPr lang="de-DE" dirty="0" err="1"/>
              <a:t>Testvehicles</a:t>
            </a:r>
            <a:r>
              <a:rPr lang="de-DE" dirty="0"/>
              <a:t>/-systems </a:t>
            </a:r>
          </a:p>
          <a:p>
            <a:pPr algn="l">
              <a:buFont typeface="Arial" pitchFamily="34" charset="0"/>
              <a:buChar char="•"/>
            </a:pPr>
            <a:r>
              <a:rPr lang="de-DE" dirty="0"/>
              <a:t> 40 </a:t>
            </a:r>
            <a:r>
              <a:rPr lang="de-DE" dirty="0" err="1"/>
              <a:t>Participants</a:t>
            </a:r>
            <a:r>
              <a:rPr lang="de-DE" dirty="0"/>
              <a:t> in total</a:t>
            </a:r>
          </a:p>
          <a:p>
            <a:pPr algn="l">
              <a:buFont typeface="Arial" pitchFamily="34" charset="0"/>
              <a:buChar char="•"/>
            </a:pPr>
            <a:r>
              <a:rPr lang="de-DE" dirty="0"/>
              <a:t> 14 </a:t>
            </a:r>
            <a:r>
              <a:rPr lang="de-DE" dirty="0" err="1"/>
              <a:t>Laps</a:t>
            </a:r>
            <a:r>
              <a:rPr lang="de-DE" dirty="0"/>
              <a:t> á 1.6km </a:t>
            </a:r>
          </a:p>
          <a:p>
            <a:pPr algn="l">
              <a:buFont typeface="Arial" pitchFamily="34" charset="0"/>
              <a:buChar char="•"/>
            </a:pPr>
            <a:r>
              <a:rPr lang="de-DE" dirty="0"/>
              <a:t> 50 </a:t>
            </a:r>
            <a:r>
              <a:rPr lang="de-DE" dirty="0" err="1"/>
              <a:t>kph</a:t>
            </a:r>
            <a:endParaRPr lang="de-DE" dirty="0"/>
          </a:p>
          <a:p>
            <a:pPr algn="l">
              <a:buFont typeface="Arial" pitchFamily="34" charset="0"/>
              <a:buChar char="•"/>
            </a:pPr>
            <a:r>
              <a:rPr lang="de-DE" dirty="0"/>
              <a:t> 1 Test Scenario</a:t>
            </a:r>
          </a:p>
          <a:p>
            <a:pPr algn="l"/>
            <a:endParaRPr lang="de-DE" dirty="0"/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64F6086-7F2A-4505-9F3B-2B1E1896E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8" y="1347614"/>
            <a:ext cx="5696280" cy="2615561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69A1CAA2-9CC2-4A4F-BDDA-0E0AA60CD864}"/>
              </a:ext>
            </a:extLst>
          </p:cNvPr>
          <p:cNvSpPr/>
          <p:nvPr/>
        </p:nvSpPr>
        <p:spPr>
          <a:xfrm>
            <a:off x="4836311" y="3784586"/>
            <a:ext cx="88998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600" dirty="0"/>
              <a:t>© OpenStreetMap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3CE38FA-CFFF-4251-9E20-8C1DDAF14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932768"/>
            <a:ext cx="7959924" cy="3439182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28" name="Freihandform 27"/>
          <p:cNvSpPr/>
          <p:nvPr/>
        </p:nvSpPr>
        <p:spPr bwMode="auto">
          <a:xfrm>
            <a:off x="1187624" y="2609850"/>
            <a:ext cx="574501" cy="930647"/>
          </a:xfrm>
          <a:custGeom>
            <a:avLst/>
            <a:gdLst>
              <a:gd name="connsiteX0" fmla="*/ 0 w 528637"/>
              <a:gd name="connsiteY0" fmla="*/ 947738 h 947738"/>
              <a:gd name="connsiteX1" fmla="*/ 90487 w 528637"/>
              <a:gd name="connsiteY1" fmla="*/ 781050 h 947738"/>
              <a:gd name="connsiteX2" fmla="*/ 195262 w 528637"/>
              <a:gd name="connsiteY2" fmla="*/ 590550 h 947738"/>
              <a:gd name="connsiteX3" fmla="*/ 323850 w 528637"/>
              <a:gd name="connsiteY3" fmla="*/ 357188 h 947738"/>
              <a:gd name="connsiteX4" fmla="*/ 409575 w 528637"/>
              <a:gd name="connsiteY4" fmla="*/ 200025 h 947738"/>
              <a:gd name="connsiteX5" fmla="*/ 485775 w 528637"/>
              <a:gd name="connsiteY5" fmla="*/ 57150 h 947738"/>
              <a:gd name="connsiteX6" fmla="*/ 528637 w 528637"/>
              <a:gd name="connsiteY6" fmla="*/ 0 h 94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8637" h="947738">
                <a:moveTo>
                  <a:pt x="0" y="947738"/>
                </a:moveTo>
                <a:lnTo>
                  <a:pt x="90487" y="781050"/>
                </a:lnTo>
                <a:cubicBezTo>
                  <a:pt x="123031" y="721519"/>
                  <a:pt x="195262" y="590550"/>
                  <a:pt x="195262" y="590550"/>
                </a:cubicBezTo>
                <a:lnTo>
                  <a:pt x="323850" y="357188"/>
                </a:lnTo>
                <a:cubicBezTo>
                  <a:pt x="359569" y="292101"/>
                  <a:pt x="382587" y="250031"/>
                  <a:pt x="409575" y="200025"/>
                </a:cubicBezTo>
                <a:cubicBezTo>
                  <a:pt x="436563" y="150019"/>
                  <a:pt x="465931" y="90487"/>
                  <a:pt x="485775" y="57150"/>
                </a:cubicBezTo>
                <a:cubicBezTo>
                  <a:pt x="505619" y="23813"/>
                  <a:pt x="517128" y="11906"/>
                  <a:pt x="528637" y="0"/>
                </a:cubicBezTo>
              </a:path>
            </a:pathLst>
          </a:cu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1" name="Freihandform 30"/>
          <p:cNvSpPr/>
          <p:nvPr/>
        </p:nvSpPr>
        <p:spPr bwMode="auto">
          <a:xfrm>
            <a:off x="1762125" y="2282825"/>
            <a:ext cx="885825" cy="327025"/>
          </a:xfrm>
          <a:custGeom>
            <a:avLst/>
            <a:gdLst>
              <a:gd name="connsiteX0" fmla="*/ 0 w 885825"/>
              <a:gd name="connsiteY0" fmla="*/ 327025 h 327025"/>
              <a:gd name="connsiteX1" fmla="*/ 95250 w 885825"/>
              <a:gd name="connsiteY1" fmla="*/ 228600 h 327025"/>
              <a:gd name="connsiteX2" fmla="*/ 190500 w 885825"/>
              <a:gd name="connsiteY2" fmla="*/ 152400 h 327025"/>
              <a:gd name="connsiteX3" fmla="*/ 279400 w 885825"/>
              <a:gd name="connsiteY3" fmla="*/ 92075 h 327025"/>
              <a:gd name="connsiteX4" fmla="*/ 387350 w 885825"/>
              <a:gd name="connsiteY4" fmla="*/ 47625 h 327025"/>
              <a:gd name="connsiteX5" fmla="*/ 517525 w 885825"/>
              <a:gd name="connsiteY5" fmla="*/ 25400 h 327025"/>
              <a:gd name="connsiteX6" fmla="*/ 650875 w 885825"/>
              <a:gd name="connsiteY6" fmla="*/ 12700 h 327025"/>
              <a:gd name="connsiteX7" fmla="*/ 885825 w 885825"/>
              <a:gd name="connsiteY7" fmla="*/ 0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5825" h="327025">
                <a:moveTo>
                  <a:pt x="0" y="327025"/>
                </a:moveTo>
                <a:cubicBezTo>
                  <a:pt x="31750" y="292364"/>
                  <a:pt x="63500" y="257704"/>
                  <a:pt x="95250" y="228600"/>
                </a:cubicBezTo>
                <a:cubicBezTo>
                  <a:pt x="127000" y="199496"/>
                  <a:pt x="159808" y="175154"/>
                  <a:pt x="190500" y="152400"/>
                </a:cubicBezTo>
                <a:cubicBezTo>
                  <a:pt x="221192" y="129646"/>
                  <a:pt x="246592" y="109537"/>
                  <a:pt x="279400" y="92075"/>
                </a:cubicBezTo>
                <a:cubicBezTo>
                  <a:pt x="312208" y="74613"/>
                  <a:pt x="347663" y="58738"/>
                  <a:pt x="387350" y="47625"/>
                </a:cubicBezTo>
                <a:cubicBezTo>
                  <a:pt x="427038" y="36513"/>
                  <a:pt x="473604" y="31221"/>
                  <a:pt x="517525" y="25400"/>
                </a:cubicBezTo>
                <a:cubicBezTo>
                  <a:pt x="561446" y="19579"/>
                  <a:pt x="589492" y="16933"/>
                  <a:pt x="650875" y="12700"/>
                </a:cubicBezTo>
                <a:cubicBezTo>
                  <a:pt x="712258" y="8467"/>
                  <a:pt x="799041" y="4233"/>
                  <a:pt x="885825" y="0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3" name="Freihandform 32"/>
          <p:cNvSpPr/>
          <p:nvPr/>
        </p:nvSpPr>
        <p:spPr bwMode="auto">
          <a:xfrm>
            <a:off x="6638925" y="1059582"/>
            <a:ext cx="1925108" cy="2160000"/>
          </a:xfrm>
          <a:custGeom>
            <a:avLst/>
            <a:gdLst>
              <a:gd name="connsiteX0" fmla="*/ 0 w 1925108"/>
              <a:gd name="connsiteY0" fmla="*/ 271462 h 2239433"/>
              <a:gd name="connsiteX1" fmla="*/ 53975 w 1925108"/>
              <a:gd name="connsiteY1" fmla="*/ 230187 h 2239433"/>
              <a:gd name="connsiteX2" fmla="*/ 146050 w 1925108"/>
              <a:gd name="connsiteY2" fmla="*/ 153987 h 2239433"/>
              <a:gd name="connsiteX3" fmla="*/ 241300 w 1925108"/>
              <a:gd name="connsiteY3" fmla="*/ 100012 h 2239433"/>
              <a:gd name="connsiteX4" fmla="*/ 371475 w 1925108"/>
              <a:gd name="connsiteY4" fmla="*/ 52387 h 2239433"/>
              <a:gd name="connsiteX5" fmla="*/ 546100 w 1925108"/>
              <a:gd name="connsiteY5" fmla="*/ 20637 h 2239433"/>
              <a:gd name="connsiteX6" fmla="*/ 762000 w 1925108"/>
              <a:gd name="connsiteY6" fmla="*/ 1587 h 2239433"/>
              <a:gd name="connsiteX7" fmla="*/ 1060450 w 1925108"/>
              <a:gd name="connsiteY7" fmla="*/ 30162 h 2239433"/>
              <a:gd name="connsiteX8" fmla="*/ 1323975 w 1925108"/>
              <a:gd name="connsiteY8" fmla="*/ 119062 h 2239433"/>
              <a:gd name="connsiteX9" fmla="*/ 1587500 w 1925108"/>
              <a:gd name="connsiteY9" fmla="*/ 290512 h 2239433"/>
              <a:gd name="connsiteX10" fmla="*/ 1749425 w 1925108"/>
              <a:gd name="connsiteY10" fmla="*/ 490537 h 2239433"/>
              <a:gd name="connsiteX11" fmla="*/ 1844675 w 1925108"/>
              <a:gd name="connsiteY11" fmla="*/ 681037 h 2239433"/>
              <a:gd name="connsiteX12" fmla="*/ 1911350 w 1925108"/>
              <a:gd name="connsiteY12" fmla="*/ 935037 h 2239433"/>
              <a:gd name="connsiteX13" fmla="*/ 1917700 w 1925108"/>
              <a:gd name="connsiteY13" fmla="*/ 1217612 h 2239433"/>
              <a:gd name="connsiteX14" fmla="*/ 1866900 w 1925108"/>
              <a:gd name="connsiteY14" fmla="*/ 1427162 h 2239433"/>
              <a:gd name="connsiteX15" fmla="*/ 1803400 w 1925108"/>
              <a:gd name="connsiteY15" fmla="*/ 1585912 h 2239433"/>
              <a:gd name="connsiteX16" fmla="*/ 1647825 w 1925108"/>
              <a:gd name="connsiteY16" fmla="*/ 1824037 h 2239433"/>
              <a:gd name="connsiteX17" fmla="*/ 1403350 w 1925108"/>
              <a:gd name="connsiteY17" fmla="*/ 2036762 h 2239433"/>
              <a:gd name="connsiteX18" fmla="*/ 1177925 w 1925108"/>
              <a:gd name="connsiteY18" fmla="*/ 2173287 h 2239433"/>
              <a:gd name="connsiteX19" fmla="*/ 952500 w 1925108"/>
              <a:gd name="connsiteY19" fmla="*/ 2230437 h 2239433"/>
              <a:gd name="connsiteX20" fmla="*/ 765175 w 1925108"/>
              <a:gd name="connsiteY20" fmla="*/ 2227262 h 223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5108" h="2239433">
                <a:moveTo>
                  <a:pt x="0" y="271462"/>
                </a:moveTo>
                <a:cubicBezTo>
                  <a:pt x="14816" y="260614"/>
                  <a:pt x="29633" y="249766"/>
                  <a:pt x="53975" y="230187"/>
                </a:cubicBezTo>
                <a:cubicBezTo>
                  <a:pt x="78317" y="210608"/>
                  <a:pt x="114829" y="175683"/>
                  <a:pt x="146050" y="153987"/>
                </a:cubicBezTo>
                <a:cubicBezTo>
                  <a:pt x="177271" y="132291"/>
                  <a:pt x="203729" y="116945"/>
                  <a:pt x="241300" y="100012"/>
                </a:cubicBezTo>
                <a:cubicBezTo>
                  <a:pt x="278871" y="83079"/>
                  <a:pt x="320675" y="65616"/>
                  <a:pt x="371475" y="52387"/>
                </a:cubicBezTo>
                <a:cubicBezTo>
                  <a:pt x="422275" y="39158"/>
                  <a:pt x="481012" y="29104"/>
                  <a:pt x="546100" y="20637"/>
                </a:cubicBezTo>
                <a:cubicBezTo>
                  <a:pt x="611188" y="12170"/>
                  <a:pt x="676275" y="0"/>
                  <a:pt x="762000" y="1587"/>
                </a:cubicBezTo>
                <a:cubicBezTo>
                  <a:pt x="847725" y="3175"/>
                  <a:pt x="966788" y="10583"/>
                  <a:pt x="1060450" y="30162"/>
                </a:cubicBezTo>
                <a:cubicBezTo>
                  <a:pt x="1154113" y="49741"/>
                  <a:pt x="1236133" y="75670"/>
                  <a:pt x="1323975" y="119062"/>
                </a:cubicBezTo>
                <a:cubicBezTo>
                  <a:pt x="1411817" y="162454"/>
                  <a:pt x="1516592" y="228600"/>
                  <a:pt x="1587500" y="290512"/>
                </a:cubicBezTo>
                <a:cubicBezTo>
                  <a:pt x="1658408" y="352424"/>
                  <a:pt x="1706563" y="425450"/>
                  <a:pt x="1749425" y="490537"/>
                </a:cubicBezTo>
                <a:cubicBezTo>
                  <a:pt x="1792287" y="555624"/>
                  <a:pt x="1817688" y="606954"/>
                  <a:pt x="1844675" y="681037"/>
                </a:cubicBezTo>
                <a:cubicBezTo>
                  <a:pt x="1871663" y="755120"/>
                  <a:pt x="1899179" y="845608"/>
                  <a:pt x="1911350" y="935037"/>
                </a:cubicBezTo>
                <a:cubicBezTo>
                  <a:pt x="1923521" y="1024466"/>
                  <a:pt x="1925108" y="1135591"/>
                  <a:pt x="1917700" y="1217612"/>
                </a:cubicBezTo>
                <a:cubicBezTo>
                  <a:pt x="1910292" y="1299633"/>
                  <a:pt x="1885950" y="1365779"/>
                  <a:pt x="1866900" y="1427162"/>
                </a:cubicBezTo>
                <a:cubicBezTo>
                  <a:pt x="1847850" y="1488545"/>
                  <a:pt x="1839913" y="1519766"/>
                  <a:pt x="1803400" y="1585912"/>
                </a:cubicBezTo>
                <a:cubicBezTo>
                  <a:pt x="1766887" y="1652058"/>
                  <a:pt x="1714500" y="1748895"/>
                  <a:pt x="1647825" y="1824037"/>
                </a:cubicBezTo>
                <a:cubicBezTo>
                  <a:pt x="1581150" y="1899179"/>
                  <a:pt x="1481667" y="1978554"/>
                  <a:pt x="1403350" y="2036762"/>
                </a:cubicBezTo>
                <a:cubicBezTo>
                  <a:pt x="1325033" y="2094970"/>
                  <a:pt x="1253067" y="2141008"/>
                  <a:pt x="1177925" y="2173287"/>
                </a:cubicBezTo>
                <a:cubicBezTo>
                  <a:pt x="1102783" y="2205566"/>
                  <a:pt x="1021292" y="2221441"/>
                  <a:pt x="952500" y="2230437"/>
                </a:cubicBezTo>
                <a:cubicBezTo>
                  <a:pt x="883708" y="2239433"/>
                  <a:pt x="824441" y="2233347"/>
                  <a:pt x="765175" y="2227262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4" name="Freihandform 33"/>
          <p:cNvSpPr/>
          <p:nvPr/>
        </p:nvSpPr>
        <p:spPr bwMode="auto">
          <a:xfrm>
            <a:off x="4895850" y="3105150"/>
            <a:ext cx="2628478" cy="113713"/>
          </a:xfrm>
          <a:custGeom>
            <a:avLst/>
            <a:gdLst>
              <a:gd name="connsiteX0" fmla="*/ 2508250 w 2508250"/>
              <a:gd name="connsiteY0" fmla="*/ 180975 h 180975"/>
              <a:gd name="connsiteX1" fmla="*/ 1511300 w 2508250"/>
              <a:gd name="connsiteY1" fmla="*/ 98425 h 180975"/>
              <a:gd name="connsiteX2" fmla="*/ 476250 w 2508250"/>
              <a:gd name="connsiteY2" fmla="*/ 28575 h 180975"/>
              <a:gd name="connsiteX3" fmla="*/ 0 w 2508250"/>
              <a:gd name="connsiteY3" fmla="*/ 0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8250" h="180975">
                <a:moveTo>
                  <a:pt x="2508250" y="180975"/>
                </a:moveTo>
                <a:lnTo>
                  <a:pt x="1511300" y="98425"/>
                </a:lnTo>
                <a:lnTo>
                  <a:pt x="476250" y="28575"/>
                </a:lnTo>
                <a:lnTo>
                  <a:pt x="0" y="0"/>
                </a:lnTo>
              </a:path>
            </a:pathLst>
          </a:cu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1" name="Freihandform 40"/>
          <p:cNvSpPr/>
          <p:nvPr/>
        </p:nvSpPr>
        <p:spPr bwMode="auto">
          <a:xfrm>
            <a:off x="1505343" y="4007038"/>
            <a:ext cx="2314639" cy="148888"/>
          </a:xfrm>
          <a:custGeom>
            <a:avLst/>
            <a:gdLst>
              <a:gd name="connsiteX0" fmla="*/ 2298700 w 2298700"/>
              <a:gd name="connsiteY0" fmla="*/ 0 h 133350"/>
              <a:gd name="connsiteX1" fmla="*/ 1612900 w 2298700"/>
              <a:gd name="connsiteY1" fmla="*/ 41275 h 133350"/>
              <a:gd name="connsiteX2" fmla="*/ 1123950 w 2298700"/>
              <a:gd name="connsiteY2" fmla="*/ 69850 h 133350"/>
              <a:gd name="connsiteX3" fmla="*/ 854075 w 2298700"/>
              <a:gd name="connsiteY3" fmla="*/ 82550 h 133350"/>
              <a:gd name="connsiteX4" fmla="*/ 444500 w 2298700"/>
              <a:gd name="connsiteY4" fmla="*/ 111125 h 133350"/>
              <a:gd name="connsiteX5" fmla="*/ 228600 w 2298700"/>
              <a:gd name="connsiteY5" fmla="*/ 123825 h 133350"/>
              <a:gd name="connsiteX6" fmla="*/ 0 w 2298700"/>
              <a:gd name="connsiteY6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98700" h="133350">
                <a:moveTo>
                  <a:pt x="2298700" y="0"/>
                </a:moveTo>
                <a:lnTo>
                  <a:pt x="1612900" y="41275"/>
                </a:lnTo>
                <a:lnTo>
                  <a:pt x="1123950" y="69850"/>
                </a:lnTo>
                <a:lnTo>
                  <a:pt x="854075" y="82550"/>
                </a:lnTo>
                <a:lnTo>
                  <a:pt x="444500" y="111125"/>
                </a:lnTo>
                <a:lnTo>
                  <a:pt x="228600" y="123825"/>
                </a:lnTo>
                <a:lnTo>
                  <a:pt x="0" y="133350"/>
                </a:lnTo>
              </a:path>
            </a:pathLst>
          </a:cu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F82D44D-7A14-4869-B4C8-7D6E49A15981}"/>
              </a:ext>
            </a:extLst>
          </p:cNvPr>
          <p:cNvSpPr txBox="1"/>
          <p:nvPr/>
        </p:nvSpPr>
        <p:spPr>
          <a:xfrm>
            <a:off x="179512" y="1019512"/>
            <a:ext cx="1584176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System A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AD74A827-99A8-40BB-BE31-999E7BCA0652}"/>
              </a:ext>
            </a:extLst>
          </p:cNvPr>
          <p:cNvSpPr/>
          <p:nvPr/>
        </p:nvSpPr>
        <p:spPr>
          <a:xfrm>
            <a:off x="7834314" y="4157978"/>
            <a:ext cx="88998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600" dirty="0"/>
              <a:t>© OpenStreetMap</a:t>
            </a:r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EF6CAFCF-3237-4212-80F3-91A9B1CFBC67}"/>
              </a:ext>
            </a:extLst>
          </p:cNvPr>
          <p:cNvSpPr/>
          <p:nvPr/>
        </p:nvSpPr>
        <p:spPr bwMode="auto">
          <a:xfrm>
            <a:off x="4184650" y="3104212"/>
            <a:ext cx="730250" cy="489888"/>
          </a:xfrm>
          <a:custGeom>
            <a:avLst/>
            <a:gdLst>
              <a:gd name="connsiteX0" fmla="*/ 730250 w 730250"/>
              <a:gd name="connsiteY0" fmla="*/ 938 h 489888"/>
              <a:gd name="connsiteX1" fmla="*/ 234950 w 730250"/>
              <a:gd name="connsiteY1" fmla="*/ 77138 h 489888"/>
              <a:gd name="connsiteX2" fmla="*/ 0 w 730250"/>
              <a:gd name="connsiteY2" fmla="*/ 489888 h 48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250" h="489888">
                <a:moveTo>
                  <a:pt x="730250" y="938"/>
                </a:moveTo>
                <a:cubicBezTo>
                  <a:pt x="543454" y="-1708"/>
                  <a:pt x="356658" y="-4354"/>
                  <a:pt x="234950" y="77138"/>
                </a:cubicBezTo>
                <a:cubicBezTo>
                  <a:pt x="113242" y="158630"/>
                  <a:pt x="56621" y="324259"/>
                  <a:pt x="0" y="489888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2201F528-2829-4D4A-A24E-469DA9F5693A}"/>
              </a:ext>
            </a:extLst>
          </p:cNvPr>
          <p:cNvSpPr/>
          <p:nvPr/>
        </p:nvSpPr>
        <p:spPr bwMode="auto">
          <a:xfrm>
            <a:off x="3816350" y="3587750"/>
            <a:ext cx="371281" cy="425450"/>
          </a:xfrm>
          <a:custGeom>
            <a:avLst/>
            <a:gdLst>
              <a:gd name="connsiteX0" fmla="*/ 0 w 371281"/>
              <a:gd name="connsiteY0" fmla="*/ 425450 h 425450"/>
              <a:gd name="connsiteX1" fmla="*/ 317500 w 371281"/>
              <a:gd name="connsiteY1" fmla="*/ 342900 h 425450"/>
              <a:gd name="connsiteX2" fmla="*/ 368300 w 371281"/>
              <a:gd name="connsiteY2" fmla="*/ 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281" h="425450">
                <a:moveTo>
                  <a:pt x="0" y="425450"/>
                </a:moveTo>
                <a:cubicBezTo>
                  <a:pt x="128058" y="419629"/>
                  <a:pt x="256117" y="413808"/>
                  <a:pt x="317500" y="342900"/>
                </a:cubicBezTo>
                <a:cubicBezTo>
                  <a:pt x="378883" y="271992"/>
                  <a:pt x="373591" y="135996"/>
                  <a:pt x="368300" y="0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3743D2A-AD3E-4C1B-A1FE-DC9965DC786C}"/>
              </a:ext>
            </a:extLst>
          </p:cNvPr>
          <p:cNvSpPr/>
          <p:nvPr/>
        </p:nvSpPr>
        <p:spPr bwMode="auto">
          <a:xfrm>
            <a:off x="1053838" y="3530600"/>
            <a:ext cx="463812" cy="641350"/>
          </a:xfrm>
          <a:custGeom>
            <a:avLst/>
            <a:gdLst>
              <a:gd name="connsiteX0" fmla="*/ 463812 w 463812"/>
              <a:gd name="connsiteY0" fmla="*/ 641350 h 641350"/>
              <a:gd name="connsiteX1" fmla="*/ 178062 w 463812"/>
              <a:gd name="connsiteY1" fmla="*/ 584200 h 641350"/>
              <a:gd name="connsiteX2" fmla="*/ 262 w 463812"/>
              <a:gd name="connsiteY2" fmla="*/ 342900 h 641350"/>
              <a:gd name="connsiteX3" fmla="*/ 146312 w 463812"/>
              <a:gd name="connsiteY3" fmla="*/ 0 h 64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812" h="641350">
                <a:moveTo>
                  <a:pt x="463812" y="641350"/>
                </a:moveTo>
                <a:cubicBezTo>
                  <a:pt x="359566" y="637646"/>
                  <a:pt x="255320" y="633942"/>
                  <a:pt x="178062" y="584200"/>
                </a:cubicBezTo>
                <a:cubicBezTo>
                  <a:pt x="100804" y="534458"/>
                  <a:pt x="5554" y="440267"/>
                  <a:pt x="262" y="342900"/>
                </a:cubicBezTo>
                <a:cubicBezTo>
                  <a:pt x="-5030" y="245533"/>
                  <a:pt x="70641" y="122766"/>
                  <a:pt x="146312" y="0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D977CB9C-BAFF-4165-A4FA-98E9D829E3F9}"/>
              </a:ext>
            </a:extLst>
          </p:cNvPr>
          <p:cNvSpPr/>
          <p:nvPr/>
        </p:nvSpPr>
        <p:spPr bwMode="auto">
          <a:xfrm>
            <a:off x="2641600" y="1308100"/>
            <a:ext cx="4006850" cy="977900"/>
          </a:xfrm>
          <a:custGeom>
            <a:avLst/>
            <a:gdLst>
              <a:gd name="connsiteX0" fmla="*/ 0 w 4006850"/>
              <a:gd name="connsiteY0" fmla="*/ 977900 h 977900"/>
              <a:gd name="connsiteX1" fmla="*/ 2317750 w 4006850"/>
              <a:gd name="connsiteY1" fmla="*/ 857250 h 977900"/>
              <a:gd name="connsiteX2" fmla="*/ 3054350 w 4006850"/>
              <a:gd name="connsiteY2" fmla="*/ 793750 h 977900"/>
              <a:gd name="connsiteX3" fmla="*/ 3460750 w 4006850"/>
              <a:gd name="connsiteY3" fmla="*/ 463550 h 977900"/>
              <a:gd name="connsiteX4" fmla="*/ 4006850 w 4006850"/>
              <a:gd name="connsiteY4" fmla="*/ 0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6850" h="977900">
                <a:moveTo>
                  <a:pt x="0" y="977900"/>
                </a:moveTo>
                <a:lnTo>
                  <a:pt x="2317750" y="857250"/>
                </a:lnTo>
                <a:cubicBezTo>
                  <a:pt x="2826808" y="826558"/>
                  <a:pt x="2863850" y="859367"/>
                  <a:pt x="3054350" y="793750"/>
                </a:cubicBezTo>
                <a:cubicBezTo>
                  <a:pt x="3244850" y="728133"/>
                  <a:pt x="3302000" y="595842"/>
                  <a:pt x="3460750" y="463550"/>
                </a:cubicBezTo>
                <a:cubicBezTo>
                  <a:pt x="3619500" y="331258"/>
                  <a:pt x="3813175" y="165629"/>
                  <a:pt x="4006850" y="0"/>
                </a:cubicBezTo>
              </a:path>
            </a:pathLst>
          </a:custGeom>
          <a:noFill/>
          <a:ln w="76200" cap="flat" cmpd="sng" algn="ctr">
            <a:solidFill>
              <a:srgbClr val="54B63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3CE38FA-CFFF-4251-9E20-8C1DDAF14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932768"/>
            <a:ext cx="7959924" cy="3439182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10.06.2021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28" name="Freihandform 27"/>
          <p:cNvSpPr/>
          <p:nvPr/>
        </p:nvSpPr>
        <p:spPr bwMode="auto">
          <a:xfrm>
            <a:off x="1187624" y="2609850"/>
            <a:ext cx="574501" cy="930647"/>
          </a:xfrm>
          <a:custGeom>
            <a:avLst/>
            <a:gdLst>
              <a:gd name="connsiteX0" fmla="*/ 0 w 528637"/>
              <a:gd name="connsiteY0" fmla="*/ 947738 h 947738"/>
              <a:gd name="connsiteX1" fmla="*/ 90487 w 528637"/>
              <a:gd name="connsiteY1" fmla="*/ 781050 h 947738"/>
              <a:gd name="connsiteX2" fmla="*/ 195262 w 528637"/>
              <a:gd name="connsiteY2" fmla="*/ 590550 h 947738"/>
              <a:gd name="connsiteX3" fmla="*/ 323850 w 528637"/>
              <a:gd name="connsiteY3" fmla="*/ 357188 h 947738"/>
              <a:gd name="connsiteX4" fmla="*/ 409575 w 528637"/>
              <a:gd name="connsiteY4" fmla="*/ 200025 h 947738"/>
              <a:gd name="connsiteX5" fmla="*/ 485775 w 528637"/>
              <a:gd name="connsiteY5" fmla="*/ 57150 h 947738"/>
              <a:gd name="connsiteX6" fmla="*/ 528637 w 528637"/>
              <a:gd name="connsiteY6" fmla="*/ 0 h 94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8637" h="947738">
                <a:moveTo>
                  <a:pt x="0" y="947738"/>
                </a:moveTo>
                <a:lnTo>
                  <a:pt x="90487" y="781050"/>
                </a:lnTo>
                <a:cubicBezTo>
                  <a:pt x="123031" y="721519"/>
                  <a:pt x="195262" y="590550"/>
                  <a:pt x="195262" y="590550"/>
                </a:cubicBezTo>
                <a:lnTo>
                  <a:pt x="323850" y="357188"/>
                </a:lnTo>
                <a:cubicBezTo>
                  <a:pt x="359569" y="292101"/>
                  <a:pt x="382587" y="250031"/>
                  <a:pt x="409575" y="200025"/>
                </a:cubicBezTo>
                <a:cubicBezTo>
                  <a:pt x="436563" y="150019"/>
                  <a:pt x="465931" y="90487"/>
                  <a:pt x="485775" y="57150"/>
                </a:cubicBezTo>
                <a:cubicBezTo>
                  <a:pt x="505619" y="23813"/>
                  <a:pt x="517128" y="11906"/>
                  <a:pt x="528637" y="0"/>
                </a:cubicBezTo>
              </a:path>
            </a:pathLst>
          </a:cu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1" name="Freihandform 30"/>
          <p:cNvSpPr/>
          <p:nvPr/>
        </p:nvSpPr>
        <p:spPr bwMode="auto">
          <a:xfrm>
            <a:off x="1762125" y="2282825"/>
            <a:ext cx="885825" cy="327025"/>
          </a:xfrm>
          <a:custGeom>
            <a:avLst/>
            <a:gdLst>
              <a:gd name="connsiteX0" fmla="*/ 0 w 885825"/>
              <a:gd name="connsiteY0" fmla="*/ 327025 h 327025"/>
              <a:gd name="connsiteX1" fmla="*/ 95250 w 885825"/>
              <a:gd name="connsiteY1" fmla="*/ 228600 h 327025"/>
              <a:gd name="connsiteX2" fmla="*/ 190500 w 885825"/>
              <a:gd name="connsiteY2" fmla="*/ 152400 h 327025"/>
              <a:gd name="connsiteX3" fmla="*/ 279400 w 885825"/>
              <a:gd name="connsiteY3" fmla="*/ 92075 h 327025"/>
              <a:gd name="connsiteX4" fmla="*/ 387350 w 885825"/>
              <a:gd name="connsiteY4" fmla="*/ 47625 h 327025"/>
              <a:gd name="connsiteX5" fmla="*/ 517525 w 885825"/>
              <a:gd name="connsiteY5" fmla="*/ 25400 h 327025"/>
              <a:gd name="connsiteX6" fmla="*/ 650875 w 885825"/>
              <a:gd name="connsiteY6" fmla="*/ 12700 h 327025"/>
              <a:gd name="connsiteX7" fmla="*/ 885825 w 885825"/>
              <a:gd name="connsiteY7" fmla="*/ 0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5825" h="327025">
                <a:moveTo>
                  <a:pt x="0" y="327025"/>
                </a:moveTo>
                <a:cubicBezTo>
                  <a:pt x="31750" y="292364"/>
                  <a:pt x="63500" y="257704"/>
                  <a:pt x="95250" y="228600"/>
                </a:cubicBezTo>
                <a:cubicBezTo>
                  <a:pt x="127000" y="199496"/>
                  <a:pt x="159808" y="175154"/>
                  <a:pt x="190500" y="152400"/>
                </a:cubicBezTo>
                <a:cubicBezTo>
                  <a:pt x="221192" y="129646"/>
                  <a:pt x="246592" y="109537"/>
                  <a:pt x="279400" y="92075"/>
                </a:cubicBezTo>
                <a:cubicBezTo>
                  <a:pt x="312208" y="74613"/>
                  <a:pt x="347663" y="58738"/>
                  <a:pt x="387350" y="47625"/>
                </a:cubicBezTo>
                <a:cubicBezTo>
                  <a:pt x="427038" y="36513"/>
                  <a:pt x="473604" y="31221"/>
                  <a:pt x="517525" y="25400"/>
                </a:cubicBezTo>
                <a:cubicBezTo>
                  <a:pt x="561446" y="19579"/>
                  <a:pt x="589492" y="16933"/>
                  <a:pt x="650875" y="12700"/>
                </a:cubicBezTo>
                <a:cubicBezTo>
                  <a:pt x="712258" y="8467"/>
                  <a:pt x="799041" y="4233"/>
                  <a:pt x="885825" y="0"/>
                </a:cubicBezTo>
              </a:path>
            </a:pathLst>
          </a:custGeom>
          <a:noFill/>
          <a:ln w="76200" cap="flat" cmpd="sng" algn="ctr">
            <a:solidFill>
              <a:srgbClr val="54B63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3" name="Freihandform 32"/>
          <p:cNvSpPr/>
          <p:nvPr/>
        </p:nvSpPr>
        <p:spPr bwMode="auto">
          <a:xfrm>
            <a:off x="6638925" y="1059582"/>
            <a:ext cx="1925108" cy="2160000"/>
          </a:xfrm>
          <a:custGeom>
            <a:avLst/>
            <a:gdLst>
              <a:gd name="connsiteX0" fmla="*/ 0 w 1925108"/>
              <a:gd name="connsiteY0" fmla="*/ 271462 h 2239433"/>
              <a:gd name="connsiteX1" fmla="*/ 53975 w 1925108"/>
              <a:gd name="connsiteY1" fmla="*/ 230187 h 2239433"/>
              <a:gd name="connsiteX2" fmla="*/ 146050 w 1925108"/>
              <a:gd name="connsiteY2" fmla="*/ 153987 h 2239433"/>
              <a:gd name="connsiteX3" fmla="*/ 241300 w 1925108"/>
              <a:gd name="connsiteY3" fmla="*/ 100012 h 2239433"/>
              <a:gd name="connsiteX4" fmla="*/ 371475 w 1925108"/>
              <a:gd name="connsiteY4" fmla="*/ 52387 h 2239433"/>
              <a:gd name="connsiteX5" fmla="*/ 546100 w 1925108"/>
              <a:gd name="connsiteY5" fmla="*/ 20637 h 2239433"/>
              <a:gd name="connsiteX6" fmla="*/ 762000 w 1925108"/>
              <a:gd name="connsiteY6" fmla="*/ 1587 h 2239433"/>
              <a:gd name="connsiteX7" fmla="*/ 1060450 w 1925108"/>
              <a:gd name="connsiteY7" fmla="*/ 30162 h 2239433"/>
              <a:gd name="connsiteX8" fmla="*/ 1323975 w 1925108"/>
              <a:gd name="connsiteY8" fmla="*/ 119062 h 2239433"/>
              <a:gd name="connsiteX9" fmla="*/ 1587500 w 1925108"/>
              <a:gd name="connsiteY9" fmla="*/ 290512 h 2239433"/>
              <a:gd name="connsiteX10" fmla="*/ 1749425 w 1925108"/>
              <a:gd name="connsiteY10" fmla="*/ 490537 h 2239433"/>
              <a:gd name="connsiteX11" fmla="*/ 1844675 w 1925108"/>
              <a:gd name="connsiteY11" fmla="*/ 681037 h 2239433"/>
              <a:gd name="connsiteX12" fmla="*/ 1911350 w 1925108"/>
              <a:gd name="connsiteY12" fmla="*/ 935037 h 2239433"/>
              <a:gd name="connsiteX13" fmla="*/ 1917700 w 1925108"/>
              <a:gd name="connsiteY13" fmla="*/ 1217612 h 2239433"/>
              <a:gd name="connsiteX14" fmla="*/ 1866900 w 1925108"/>
              <a:gd name="connsiteY14" fmla="*/ 1427162 h 2239433"/>
              <a:gd name="connsiteX15" fmla="*/ 1803400 w 1925108"/>
              <a:gd name="connsiteY15" fmla="*/ 1585912 h 2239433"/>
              <a:gd name="connsiteX16" fmla="*/ 1647825 w 1925108"/>
              <a:gd name="connsiteY16" fmla="*/ 1824037 h 2239433"/>
              <a:gd name="connsiteX17" fmla="*/ 1403350 w 1925108"/>
              <a:gd name="connsiteY17" fmla="*/ 2036762 h 2239433"/>
              <a:gd name="connsiteX18" fmla="*/ 1177925 w 1925108"/>
              <a:gd name="connsiteY18" fmla="*/ 2173287 h 2239433"/>
              <a:gd name="connsiteX19" fmla="*/ 952500 w 1925108"/>
              <a:gd name="connsiteY19" fmla="*/ 2230437 h 2239433"/>
              <a:gd name="connsiteX20" fmla="*/ 765175 w 1925108"/>
              <a:gd name="connsiteY20" fmla="*/ 2227262 h 223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25108" h="2239433">
                <a:moveTo>
                  <a:pt x="0" y="271462"/>
                </a:moveTo>
                <a:cubicBezTo>
                  <a:pt x="14816" y="260614"/>
                  <a:pt x="29633" y="249766"/>
                  <a:pt x="53975" y="230187"/>
                </a:cubicBezTo>
                <a:cubicBezTo>
                  <a:pt x="78317" y="210608"/>
                  <a:pt x="114829" y="175683"/>
                  <a:pt x="146050" y="153987"/>
                </a:cubicBezTo>
                <a:cubicBezTo>
                  <a:pt x="177271" y="132291"/>
                  <a:pt x="203729" y="116945"/>
                  <a:pt x="241300" y="100012"/>
                </a:cubicBezTo>
                <a:cubicBezTo>
                  <a:pt x="278871" y="83079"/>
                  <a:pt x="320675" y="65616"/>
                  <a:pt x="371475" y="52387"/>
                </a:cubicBezTo>
                <a:cubicBezTo>
                  <a:pt x="422275" y="39158"/>
                  <a:pt x="481012" y="29104"/>
                  <a:pt x="546100" y="20637"/>
                </a:cubicBezTo>
                <a:cubicBezTo>
                  <a:pt x="611188" y="12170"/>
                  <a:pt x="676275" y="0"/>
                  <a:pt x="762000" y="1587"/>
                </a:cubicBezTo>
                <a:cubicBezTo>
                  <a:pt x="847725" y="3175"/>
                  <a:pt x="966788" y="10583"/>
                  <a:pt x="1060450" y="30162"/>
                </a:cubicBezTo>
                <a:cubicBezTo>
                  <a:pt x="1154113" y="49741"/>
                  <a:pt x="1236133" y="75670"/>
                  <a:pt x="1323975" y="119062"/>
                </a:cubicBezTo>
                <a:cubicBezTo>
                  <a:pt x="1411817" y="162454"/>
                  <a:pt x="1516592" y="228600"/>
                  <a:pt x="1587500" y="290512"/>
                </a:cubicBezTo>
                <a:cubicBezTo>
                  <a:pt x="1658408" y="352424"/>
                  <a:pt x="1706563" y="425450"/>
                  <a:pt x="1749425" y="490537"/>
                </a:cubicBezTo>
                <a:cubicBezTo>
                  <a:pt x="1792287" y="555624"/>
                  <a:pt x="1817688" y="606954"/>
                  <a:pt x="1844675" y="681037"/>
                </a:cubicBezTo>
                <a:cubicBezTo>
                  <a:pt x="1871663" y="755120"/>
                  <a:pt x="1899179" y="845608"/>
                  <a:pt x="1911350" y="935037"/>
                </a:cubicBezTo>
                <a:cubicBezTo>
                  <a:pt x="1923521" y="1024466"/>
                  <a:pt x="1925108" y="1135591"/>
                  <a:pt x="1917700" y="1217612"/>
                </a:cubicBezTo>
                <a:cubicBezTo>
                  <a:pt x="1910292" y="1299633"/>
                  <a:pt x="1885950" y="1365779"/>
                  <a:pt x="1866900" y="1427162"/>
                </a:cubicBezTo>
                <a:cubicBezTo>
                  <a:pt x="1847850" y="1488545"/>
                  <a:pt x="1839913" y="1519766"/>
                  <a:pt x="1803400" y="1585912"/>
                </a:cubicBezTo>
                <a:cubicBezTo>
                  <a:pt x="1766887" y="1652058"/>
                  <a:pt x="1714500" y="1748895"/>
                  <a:pt x="1647825" y="1824037"/>
                </a:cubicBezTo>
                <a:cubicBezTo>
                  <a:pt x="1581150" y="1899179"/>
                  <a:pt x="1481667" y="1978554"/>
                  <a:pt x="1403350" y="2036762"/>
                </a:cubicBezTo>
                <a:cubicBezTo>
                  <a:pt x="1325033" y="2094970"/>
                  <a:pt x="1253067" y="2141008"/>
                  <a:pt x="1177925" y="2173287"/>
                </a:cubicBezTo>
                <a:cubicBezTo>
                  <a:pt x="1102783" y="2205566"/>
                  <a:pt x="1021292" y="2221441"/>
                  <a:pt x="952500" y="2230437"/>
                </a:cubicBezTo>
                <a:cubicBezTo>
                  <a:pt x="883708" y="2239433"/>
                  <a:pt x="824441" y="2233347"/>
                  <a:pt x="765175" y="2227262"/>
                </a:cubicBezTo>
              </a:path>
            </a:pathLst>
          </a:custGeom>
          <a:noFill/>
          <a:ln w="76200" cap="flat" cmpd="sng" algn="ctr">
            <a:solidFill>
              <a:srgbClr val="54B63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4" name="Freihandform 33"/>
          <p:cNvSpPr/>
          <p:nvPr/>
        </p:nvSpPr>
        <p:spPr bwMode="auto">
          <a:xfrm>
            <a:off x="4895850" y="3105150"/>
            <a:ext cx="2628478" cy="113713"/>
          </a:xfrm>
          <a:custGeom>
            <a:avLst/>
            <a:gdLst>
              <a:gd name="connsiteX0" fmla="*/ 2508250 w 2508250"/>
              <a:gd name="connsiteY0" fmla="*/ 180975 h 180975"/>
              <a:gd name="connsiteX1" fmla="*/ 1511300 w 2508250"/>
              <a:gd name="connsiteY1" fmla="*/ 98425 h 180975"/>
              <a:gd name="connsiteX2" fmla="*/ 476250 w 2508250"/>
              <a:gd name="connsiteY2" fmla="*/ 28575 h 180975"/>
              <a:gd name="connsiteX3" fmla="*/ 0 w 2508250"/>
              <a:gd name="connsiteY3" fmla="*/ 0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8250" h="180975">
                <a:moveTo>
                  <a:pt x="2508250" y="180975"/>
                </a:moveTo>
                <a:lnTo>
                  <a:pt x="1511300" y="98425"/>
                </a:lnTo>
                <a:lnTo>
                  <a:pt x="476250" y="28575"/>
                </a:lnTo>
                <a:lnTo>
                  <a:pt x="0" y="0"/>
                </a:lnTo>
              </a:path>
            </a:pathLst>
          </a:cu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1" name="Freihandform 40"/>
          <p:cNvSpPr/>
          <p:nvPr/>
        </p:nvSpPr>
        <p:spPr bwMode="auto">
          <a:xfrm>
            <a:off x="1505343" y="4007038"/>
            <a:ext cx="2314639" cy="148888"/>
          </a:xfrm>
          <a:custGeom>
            <a:avLst/>
            <a:gdLst>
              <a:gd name="connsiteX0" fmla="*/ 2298700 w 2298700"/>
              <a:gd name="connsiteY0" fmla="*/ 0 h 133350"/>
              <a:gd name="connsiteX1" fmla="*/ 1612900 w 2298700"/>
              <a:gd name="connsiteY1" fmla="*/ 41275 h 133350"/>
              <a:gd name="connsiteX2" fmla="*/ 1123950 w 2298700"/>
              <a:gd name="connsiteY2" fmla="*/ 69850 h 133350"/>
              <a:gd name="connsiteX3" fmla="*/ 854075 w 2298700"/>
              <a:gd name="connsiteY3" fmla="*/ 82550 h 133350"/>
              <a:gd name="connsiteX4" fmla="*/ 444500 w 2298700"/>
              <a:gd name="connsiteY4" fmla="*/ 111125 h 133350"/>
              <a:gd name="connsiteX5" fmla="*/ 228600 w 2298700"/>
              <a:gd name="connsiteY5" fmla="*/ 123825 h 133350"/>
              <a:gd name="connsiteX6" fmla="*/ 0 w 2298700"/>
              <a:gd name="connsiteY6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98700" h="133350">
                <a:moveTo>
                  <a:pt x="2298700" y="0"/>
                </a:moveTo>
                <a:lnTo>
                  <a:pt x="1612900" y="41275"/>
                </a:lnTo>
                <a:lnTo>
                  <a:pt x="1123950" y="69850"/>
                </a:lnTo>
                <a:lnTo>
                  <a:pt x="854075" y="82550"/>
                </a:lnTo>
                <a:lnTo>
                  <a:pt x="444500" y="111125"/>
                </a:lnTo>
                <a:lnTo>
                  <a:pt x="228600" y="123825"/>
                </a:lnTo>
                <a:lnTo>
                  <a:pt x="0" y="133350"/>
                </a:lnTo>
              </a:path>
            </a:pathLst>
          </a:cu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0" y="339502"/>
            <a:ext cx="853598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b="1" kern="0" dirty="0"/>
              <a:t>Test Track Validation Study</a:t>
            </a:r>
            <a:endParaRPr lang="en-GB" b="1" kern="0" dirty="0">
              <a:solidFill>
                <a:schemeClr val="tx2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F82D44D-7A14-4869-B4C8-7D6E49A15981}"/>
              </a:ext>
            </a:extLst>
          </p:cNvPr>
          <p:cNvSpPr txBox="1"/>
          <p:nvPr/>
        </p:nvSpPr>
        <p:spPr>
          <a:xfrm>
            <a:off x="179512" y="1019512"/>
            <a:ext cx="1584176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System B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AD74A827-99A8-40BB-BE31-999E7BCA0652}"/>
              </a:ext>
            </a:extLst>
          </p:cNvPr>
          <p:cNvSpPr/>
          <p:nvPr/>
        </p:nvSpPr>
        <p:spPr>
          <a:xfrm>
            <a:off x="7834314" y="4157978"/>
            <a:ext cx="88998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600" dirty="0"/>
              <a:t>© OpenStreetMap</a:t>
            </a:r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EF6CAFCF-3237-4212-80F3-91A9B1CFBC67}"/>
              </a:ext>
            </a:extLst>
          </p:cNvPr>
          <p:cNvSpPr/>
          <p:nvPr/>
        </p:nvSpPr>
        <p:spPr bwMode="auto">
          <a:xfrm>
            <a:off x="4184650" y="3104212"/>
            <a:ext cx="730250" cy="489888"/>
          </a:xfrm>
          <a:custGeom>
            <a:avLst/>
            <a:gdLst>
              <a:gd name="connsiteX0" fmla="*/ 730250 w 730250"/>
              <a:gd name="connsiteY0" fmla="*/ 938 h 489888"/>
              <a:gd name="connsiteX1" fmla="*/ 234950 w 730250"/>
              <a:gd name="connsiteY1" fmla="*/ 77138 h 489888"/>
              <a:gd name="connsiteX2" fmla="*/ 0 w 730250"/>
              <a:gd name="connsiteY2" fmla="*/ 489888 h 48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250" h="489888">
                <a:moveTo>
                  <a:pt x="730250" y="938"/>
                </a:moveTo>
                <a:cubicBezTo>
                  <a:pt x="543454" y="-1708"/>
                  <a:pt x="356658" y="-4354"/>
                  <a:pt x="234950" y="77138"/>
                </a:cubicBezTo>
                <a:cubicBezTo>
                  <a:pt x="113242" y="158630"/>
                  <a:pt x="56621" y="324259"/>
                  <a:pt x="0" y="489888"/>
                </a:cubicBezTo>
              </a:path>
            </a:pathLst>
          </a:custGeom>
          <a:noFill/>
          <a:ln w="76200" cap="flat" cmpd="sng" algn="ctr">
            <a:solidFill>
              <a:srgbClr val="54B63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2201F528-2829-4D4A-A24E-469DA9F5693A}"/>
              </a:ext>
            </a:extLst>
          </p:cNvPr>
          <p:cNvSpPr/>
          <p:nvPr/>
        </p:nvSpPr>
        <p:spPr bwMode="auto">
          <a:xfrm>
            <a:off x="3816350" y="3587750"/>
            <a:ext cx="371281" cy="425450"/>
          </a:xfrm>
          <a:custGeom>
            <a:avLst/>
            <a:gdLst>
              <a:gd name="connsiteX0" fmla="*/ 0 w 371281"/>
              <a:gd name="connsiteY0" fmla="*/ 425450 h 425450"/>
              <a:gd name="connsiteX1" fmla="*/ 317500 w 371281"/>
              <a:gd name="connsiteY1" fmla="*/ 342900 h 425450"/>
              <a:gd name="connsiteX2" fmla="*/ 368300 w 371281"/>
              <a:gd name="connsiteY2" fmla="*/ 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281" h="425450">
                <a:moveTo>
                  <a:pt x="0" y="425450"/>
                </a:moveTo>
                <a:cubicBezTo>
                  <a:pt x="128058" y="419629"/>
                  <a:pt x="256117" y="413808"/>
                  <a:pt x="317500" y="342900"/>
                </a:cubicBezTo>
                <a:cubicBezTo>
                  <a:pt x="378883" y="271992"/>
                  <a:pt x="373591" y="135996"/>
                  <a:pt x="368300" y="0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3743D2A-AD3E-4C1B-A1FE-DC9965DC786C}"/>
              </a:ext>
            </a:extLst>
          </p:cNvPr>
          <p:cNvSpPr/>
          <p:nvPr/>
        </p:nvSpPr>
        <p:spPr bwMode="auto">
          <a:xfrm>
            <a:off x="1053838" y="3530600"/>
            <a:ext cx="463812" cy="641350"/>
          </a:xfrm>
          <a:custGeom>
            <a:avLst/>
            <a:gdLst>
              <a:gd name="connsiteX0" fmla="*/ 463812 w 463812"/>
              <a:gd name="connsiteY0" fmla="*/ 641350 h 641350"/>
              <a:gd name="connsiteX1" fmla="*/ 178062 w 463812"/>
              <a:gd name="connsiteY1" fmla="*/ 584200 h 641350"/>
              <a:gd name="connsiteX2" fmla="*/ 262 w 463812"/>
              <a:gd name="connsiteY2" fmla="*/ 342900 h 641350"/>
              <a:gd name="connsiteX3" fmla="*/ 146312 w 463812"/>
              <a:gd name="connsiteY3" fmla="*/ 0 h 64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812" h="641350">
                <a:moveTo>
                  <a:pt x="463812" y="641350"/>
                </a:moveTo>
                <a:cubicBezTo>
                  <a:pt x="359566" y="637646"/>
                  <a:pt x="255320" y="633942"/>
                  <a:pt x="178062" y="584200"/>
                </a:cubicBezTo>
                <a:cubicBezTo>
                  <a:pt x="100804" y="534458"/>
                  <a:pt x="5554" y="440267"/>
                  <a:pt x="262" y="342900"/>
                </a:cubicBezTo>
                <a:cubicBezTo>
                  <a:pt x="-5030" y="245533"/>
                  <a:pt x="70641" y="122766"/>
                  <a:pt x="146312" y="0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D977CB9C-BAFF-4165-A4FA-98E9D829E3F9}"/>
              </a:ext>
            </a:extLst>
          </p:cNvPr>
          <p:cNvSpPr/>
          <p:nvPr/>
        </p:nvSpPr>
        <p:spPr bwMode="auto">
          <a:xfrm>
            <a:off x="2641600" y="1308100"/>
            <a:ext cx="4006850" cy="977900"/>
          </a:xfrm>
          <a:custGeom>
            <a:avLst/>
            <a:gdLst>
              <a:gd name="connsiteX0" fmla="*/ 0 w 4006850"/>
              <a:gd name="connsiteY0" fmla="*/ 977900 h 977900"/>
              <a:gd name="connsiteX1" fmla="*/ 2317750 w 4006850"/>
              <a:gd name="connsiteY1" fmla="*/ 857250 h 977900"/>
              <a:gd name="connsiteX2" fmla="*/ 3054350 w 4006850"/>
              <a:gd name="connsiteY2" fmla="*/ 793750 h 977900"/>
              <a:gd name="connsiteX3" fmla="*/ 3460750 w 4006850"/>
              <a:gd name="connsiteY3" fmla="*/ 463550 h 977900"/>
              <a:gd name="connsiteX4" fmla="*/ 4006850 w 4006850"/>
              <a:gd name="connsiteY4" fmla="*/ 0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6850" h="977900">
                <a:moveTo>
                  <a:pt x="0" y="977900"/>
                </a:moveTo>
                <a:lnTo>
                  <a:pt x="2317750" y="857250"/>
                </a:lnTo>
                <a:cubicBezTo>
                  <a:pt x="2826808" y="826558"/>
                  <a:pt x="2863850" y="859367"/>
                  <a:pt x="3054350" y="793750"/>
                </a:cubicBezTo>
                <a:cubicBezTo>
                  <a:pt x="3244850" y="728133"/>
                  <a:pt x="3302000" y="595842"/>
                  <a:pt x="3460750" y="463550"/>
                </a:cubicBezTo>
                <a:cubicBezTo>
                  <a:pt x="3619500" y="331258"/>
                  <a:pt x="3813175" y="165629"/>
                  <a:pt x="4006850" y="0"/>
                </a:cubicBezTo>
              </a:path>
            </a:pathLst>
          </a:custGeom>
          <a:noFill/>
          <a:ln w="76200" cap="flat" cmpd="sng" algn="ctr">
            <a:solidFill>
              <a:srgbClr val="54B63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653982"/>
      </p:ext>
    </p:extLst>
  </p:cSld>
  <p:clrMapOvr>
    <a:masterClrMapping/>
  </p:clrMapOvr>
</p:sld>
</file>

<file path=ppt/theme/theme1.xml><?xml version="1.0" encoding="utf-8"?>
<a:theme xmlns:a="http://schemas.openxmlformats.org/drawingml/2006/main" name="Euro NCAP HMI Planung">
  <a:themeElements>
    <a:clrScheme name="Larissa-Design 1">
      <a:dk1>
        <a:srgbClr val="000000"/>
      </a:dk1>
      <a:lt1>
        <a:srgbClr val="F4FAF4"/>
      </a:lt1>
      <a:dk2>
        <a:srgbClr val="000000"/>
      </a:dk2>
      <a:lt2>
        <a:srgbClr val="808080"/>
      </a:lt2>
      <a:accent1>
        <a:srgbClr val="54B631"/>
      </a:accent1>
      <a:accent2>
        <a:srgbClr val="CC8648"/>
      </a:accent2>
      <a:accent3>
        <a:srgbClr val="F8FCF8"/>
      </a:accent3>
      <a:accent4>
        <a:srgbClr val="000000"/>
      </a:accent4>
      <a:accent5>
        <a:srgbClr val="B3D7AD"/>
      </a:accent5>
      <a:accent6>
        <a:srgbClr val="B97940"/>
      </a:accent6>
      <a:hlink>
        <a:srgbClr val="667AB3"/>
      </a:hlink>
      <a:folHlink>
        <a:srgbClr val="FFF500"/>
      </a:folHlink>
    </a:clrScheme>
    <a:fontScheme name="Larissa-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8FCF8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FFFFF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4FAF4"/>
        </a:lt1>
        <a:dk2>
          <a:srgbClr val="6E6E6E"/>
        </a:dk2>
        <a:lt2>
          <a:srgbClr val="AAAAAA"/>
        </a:lt2>
        <a:accent1>
          <a:srgbClr val="8CD26E"/>
        </a:accent1>
        <a:accent2>
          <a:srgbClr val="DCB48C"/>
        </a:accent2>
        <a:accent3>
          <a:srgbClr val="F8FCF8"/>
        </a:accent3>
        <a:accent4>
          <a:srgbClr val="000000"/>
        </a:accent4>
        <a:accent5>
          <a:srgbClr val="C5E5BA"/>
        </a:accent5>
        <a:accent6>
          <a:srgbClr val="C7A37E"/>
        </a:accent6>
        <a:hlink>
          <a:srgbClr val="A0AAC8"/>
        </a:hlink>
        <a:folHlink>
          <a:srgbClr val="FAF0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F8FCF8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96C896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C9E0C9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3399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DCA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Euro NCAP HMI Planung</Template>
  <TotalTime>0</TotalTime>
  <Words>629</Words>
  <Application>Microsoft Office PowerPoint</Application>
  <PresentationFormat>Bildschirmpräsentation (16:9)</PresentationFormat>
  <Paragraphs>194</Paragraphs>
  <Slides>18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2" baseType="lpstr">
      <vt:lpstr>Arial</vt:lpstr>
      <vt:lpstr>Verdana</vt:lpstr>
      <vt:lpstr>Wingdings</vt:lpstr>
      <vt:lpstr>Euro NCAP HMI Planung</vt:lpstr>
      <vt:lpstr>A modular tool for safety assessments of human-machine-interaction for assisted driving functions (SAE Level 2)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Thank you for your kind attention!</vt:lpstr>
    </vt:vector>
  </TitlesOfParts>
  <Company>BASt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Veranstaltungsname</dc:title>
  <dc:subject>BASt MusterFolie</dc:subject>
  <dc:creator>André Wiggerich</dc:creator>
  <cp:keywords>BASt MusterFolie</cp:keywords>
  <dc:description>BASt MusterFolie_x000d_
20061221</dc:description>
  <cp:lastModifiedBy>Wiggerich, Andre</cp:lastModifiedBy>
  <cp:revision>2358</cp:revision>
  <dcterms:created xsi:type="dcterms:W3CDTF">2017-08-25T06:51:11Z</dcterms:created>
  <dcterms:modified xsi:type="dcterms:W3CDTF">2021-06-10T14:45:15Z</dcterms:modified>
  <cp:category>BASt MusterFolie</cp:category>
</cp:coreProperties>
</file>