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9.xml" ContentType="application/vnd.openxmlformats-officedocument.presentationml.tags+xml"/>
  <Override PartName="/ppt/notesSlides/notesSlide1.xml" ContentType="application/vnd.openxmlformats-officedocument.presentationml.notesSlide+xml"/>
  <Override PartName="/ppt/tags/tag10.xml" ContentType="application/vnd.openxmlformats-officedocument.presentationml.tags+xml"/>
  <Override PartName="/ppt/notesSlides/notesSlide2.xml" ContentType="application/vnd.openxmlformats-officedocument.presentationml.notesSlide+xml"/>
  <Override PartName="/ppt/tags/tag11.xml" ContentType="application/vnd.openxmlformats-officedocument.presentationml.tags+xml"/>
  <Override PartName="/ppt/notesSlides/notesSlide3.xml" ContentType="application/vnd.openxmlformats-officedocument.presentationml.notesSlide+xml"/>
  <Override PartName="/ppt/tags/tag12.xml" ContentType="application/vnd.openxmlformats-officedocument.presentationml.tags+xml"/>
  <Override PartName="/ppt/notesSlides/notesSlide4.xml" ContentType="application/vnd.openxmlformats-officedocument.presentationml.notesSlide+xml"/>
  <Override PartName="/ppt/tags/tag13.xml" ContentType="application/vnd.openxmlformats-officedocument.presentationml.tags+xml"/>
  <Override PartName="/ppt/notesSlides/notesSlide5.xml" ContentType="application/vnd.openxmlformats-officedocument.presentationml.notesSlide+xml"/>
  <Override PartName="/ppt/tags/tag14.xml" ContentType="application/vnd.openxmlformats-officedocument.presentationml.tags+xml"/>
  <Override PartName="/ppt/notesSlides/notesSlide6.xml" ContentType="application/vnd.openxmlformats-officedocument.presentationml.notesSlide+xml"/>
  <Override PartName="/ppt/tags/tag15.xml" ContentType="application/vnd.openxmlformats-officedocument.presentationml.tags+xml"/>
  <Override PartName="/ppt/notesSlides/notesSlide7.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notesSlides/notesSlide8.xml" ContentType="application/vnd.openxmlformats-officedocument.presentationml.notesSlide+xml"/>
  <Override PartName="/ppt/tags/tag18.xml" ContentType="application/vnd.openxmlformats-officedocument.presentationml.tags+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Lst>
  <p:notesMasterIdLst>
    <p:notesMasterId r:id="rId12"/>
  </p:notesMasterIdLst>
  <p:handoutMasterIdLst>
    <p:handoutMasterId r:id="rId13"/>
  </p:handoutMasterIdLst>
  <p:sldIdLst>
    <p:sldId id="289" r:id="rId2"/>
    <p:sldId id="296" r:id="rId3"/>
    <p:sldId id="291" r:id="rId4"/>
    <p:sldId id="300" r:id="rId5"/>
    <p:sldId id="290" r:id="rId6"/>
    <p:sldId id="298" r:id="rId7"/>
    <p:sldId id="293" r:id="rId8"/>
    <p:sldId id="301" r:id="rId9"/>
    <p:sldId id="295" r:id="rId10"/>
    <p:sldId id="297" r:id="rId11"/>
  </p:sldIdLst>
  <p:sldSz cx="9144000" cy="6858000" type="screen4x3"/>
  <p:notesSz cx="6811963" cy="9942513"/>
  <p:custDataLst>
    <p:tags r:id="rId14"/>
  </p:custDataLst>
  <p:defaultTextStyle>
    <a:lvl1pPr defTabSz="457200">
      <a:defRPr>
        <a:latin typeface="Calibri"/>
        <a:ea typeface="Calibri"/>
        <a:cs typeface="Calibri"/>
        <a:sym typeface="Calibri"/>
      </a:defRPr>
    </a:lvl1pPr>
    <a:lvl2pPr indent="457200" defTabSz="457200">
      <a:defRPr>
        <a:latin typeface="Calibri"/>
        <a:ea typeface="Calibri"/>
        <a:cs typeface="Calibri"/>
        <a:sym typeface="Calibri"/>
      </a:defRPr>
    </a:lvl2pPr>
    <a:lvl3pPr indent="914400" defTabSz="457200">
      <a:defRPr>
        <a:latin typeface="Calibri"/>
        <a:ea typeface="Calibri"/>
        <a:cs typeface="Calibri"/>
        <a:sym typeface="Calibri"/>
      </a:defRPr>
    </a:lvl3pPr>
    <a:lvl4pPr indent="1371600" defTabSz="457200">
      <a:defRPr>
        <a:latin typeface="Calibri"/>
        <a:ea typeface="Calibri"/>
        <a:cs typeface="Calibri"/>
        <a:sym typeface="Calibri"/>
      </a:defRPr>
    </a:lvl4pPr>
    <a:lvl5pPr indent="1828800" defTabSz="457200">
      <a:defRPr>
        <a:latin typeface="Calibri"/>
        <a:ea typeface="Calibri"/>
        <a:cs typeface="Calibri"/>
        <a:sym typeface="Calibri"/>
      </a:defRPr>
    </a:lvl5pPr>
    <a:lvl6pPr indent="2286000" defTabSz="457200">
      <a:defRPr>
        <a:latin typeface="Calibri"/>
        <a:ea typeface="Calibri"/>
        <a:cs typeface="Calibri"/>
        <a:sym typeface="Calibri"/>
      </a:defRPr>
    </a:lvl6pPr>
    <a:lvl7pPr indent="2743200" defTabSz="457200">
      <a:defRPr>
        <a:latin typeface="Calibri"/>
        <a:ea typeface="Calibri"/>
        <a:cs typeface="Calibri"/>
        <a:sym typeface="Calibri"/>
      </a:defRPr>
    </a:lvl7pPr>
    <a:lvl8pPr indent="3200400" defTabSz="457200">
      <a:defRPr>
        <a:latin typeface="Calibri"/>
        <a:ea typeface="Calibri"/>
        <a:cs typeface="Calibri"/>
        <a:sym typeface="Calibri"/>
      </a:defRPr>
    </a:lvl8pPr>
    <a:lvl9pPr indent="3657600" defTabSz="457200">
      <a:defRPr>
        <a:latin typeface="Calibri"/>
        <a:ea typeface="Calibri"/>
        <a:cs typeface="Calibri"/>
        <a:sym typeface="Calibri"/>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one Otto" initials="LO" lastIdx="1" clrIdx="0">
    <p:extLst>
      <p:ext uri="{19B8F6BF-5375-455C-9EA6-DF929625EA0E}">
        <p15:presenceInfo xmlns:p15="http://schemas.microsoft.com/office/powerpoint/2012/main" userId="S::lot@fdm.dk::dcfa8b56-0f7d-465a-acfb-af1a82f1e00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FD7E7"/>
          </a:solidFill>
        </a:fill>
      </a:tcStyle>
    </a:wholeTbl>
    <a:band2H>
      <a:tcTxStyle/>
      <a:tcStyle>
        <a:tcBdr/>
        <a:fill>
          <a:solidFill>
            <a:srgbClr val="E8ECF4"/>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firstRow>
  </a:tblStyle>
  <a:tblStyle styleId="{C7B018BB-80A7-4F77-B60F-C8B233D01FF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EE7D0"/>
          </a:solidFill>
        </a:fill>
      </a:tcStyle>
    </a:wholeTbl>
    <a:band2H>
      <a:tcTxStyle/>
      <a:tcStyle>
        <a:tcBdr/>
        <a:fill>
          <a:solidFill>
            <a:srgbClr val="EFF3E9"/>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firstRow>
  </a:tblStyle>
  <a:tblStyle styleId="{EEE7283C-3CF3-47DC-8721-378D4A62B22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CDCCE"/>
          </a:solidFill>
        </a:fill>
      </a:tcStyle>
    </a:wholeTbl>
    <a:band2H>
      <a:tcTxStyle/>
      <a:tcStyle>
        <a:tcBdr/>
        <a:fill>
          <a:solidFill>
            <a:srgbClr val="FDEEE8"/>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firstRow>
  </a:tblStyle>
  <a:tblStyle styleId="{CF821DB8-F4EB-4A41-A1BA-3FCAFE7338EE}" styleName="">
    <a:tblBg/>
    <a:wholeTbl>
      <a:tcTxStyle b="on" i="on">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n">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4F81BD"/>
          </a:solidFill>
        </a:fill>
      </a:tcStyle>
    </a:firstCol>
    <a:lastRow>
      <a:tcTxStyle b="on" i="on">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4F81BD"/>
          </a:solidFill>
        </a:fill>
      </a:tcStyle>
    </a:firstRow>
  </a:tblStyle>
  <a:tblStyle styleId="{33BA23B1-9221-436E-865A-0063620EA4FD}"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a:tcStyle>
        <a:tcBdr/>
        <a:fill>
          <a:solidFill>
            <a:srgbClr val="E6E6E6"/>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a:tcStyle>
        <a:tcBdr/>
        <a:fill>
          <a:solidFill>
            <a:srgbClr val="FFFFFF"/>
          </a:solidFill>
        </a:fill>
      </a:tcStyle>
    </a:band2H>
    <a:firstCo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14" autoAdjust="0"/>
    <p:restoredTop sz="83145" autoAdjust="0"/>
  </p:normalViewPr>
  <p:slideViewPr>
    <p:cSldViewPr>
      <p:cViewPr varScale="1">
        <p:scale>
          <a:sx n="67" d="100"/>
          <a:sy n="67" d="100"/>
        </p:scale>
        <p:origin x="1244" y="44"/>
      </p:cViewPr>
      <p:guideLst>
        <p:guide orient="horz" pos="216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gs" Target="tags/tag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1851" cy="49712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8536" y="0"/>
            <a:ext cx="2951851" cy="497126"/>
          </a:xfrm>
          <a:prstGeom prst="rect">
            <a:avLst/>
          </a:prstGeom>
        </p:spPr>
        <p:txBody>
          <a:bodyPr vert="horz" lIns="91440" tIns="45720" rIns="91440" bIns="45720" rtlCol="0"/>
          <a:lstStyle>
            <a:lvl1pPr algn="r">
              <a:defRPr sz="1200"/>
            </a:lvl1pPr>
          </a:lstStyle>
          <a:p>
            <a:fld id="{8860999C-C32B-4469-B9CC-8A0AD7FAEE1C}" type="datetimeFigureOut">
              <a:rPr lang="en-GB" smtClean="0"/>
              <a:t>15/06/2021</a:t>
            </a:fld>
            <a:endParaRPr lang="en-GB"/>
          </a:p>
        </p:txBody>
      </p:sp>
      <p:sp>
        <p:nvSpPr>
          <p:cNvPr id="4" name="Footer Placeholder 3"/>
          <p:cNvSpPr>
            <a:spLocks noGrp="1"/>
          </p:cNvSpPr>
          <p:nvPr>
            <p:ph type="ftr" sz="quarter" idx="2"/>
          </p:nvPr>
        </p:nvSpPr>
        <p:spPr>
          <a:xfrm>
            <a:off x="0" y="9443662"/>
            <a:ext cx="2951851" cy="497126"/>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8536" y="9443662"/>
            <a:ext cx="2951851" cy="497126"/>
          </a:xfrm>
          <a:prstGeom prst="rect">
            <a:avLst/>
          </a:prstGeom>
        </p:spPr>
        <p:txBody>
          <a:bodyPr vert="horz" lIns="91440" tIns="45720" rIns="91440" bIns="45720" rtlCol="0" anchor="b"/>
          <a:lstStyle>
            <a:lvl1pPr algn="r">
              <a:defRPr sz="1200"/>
            </a:lvl1pPr>
          </a:lstStyle>
          <a:p>
            <a:fld id="{A960B0DC-5C83-4098-8F72-2265AA5A5D32}" type="slidenum">
              <a:rPr lang="en-GB" smtClean="0"/>
              <a:t>‹nr.›</a:t>
            </a:fld>
            <a:endParaRPr lang="en-GB"/>
          </a:p>
        </p:txBody>
      </p:sp>
    </p:spTree>
    <p:extLst>
      <p:ext uri="{BB962C8B-B14F-4D97-AF65-F5344CB8AC3E}">
        <p14:creationId xmlns:p14="http://schemas.microsoft.com/office/powerpoint/2010/main" val="28925118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6" name="Shape 46"/>
          <p:cNvSpPr>
            <a:spLocks noGrp="1" noRot="1" noChangeAspect="1"/>
          </p:cNvSpPr>
          <p:nvPr>
            <p:ph type="sldImg"/>
          </p:nvPr>
        </p:nvSpPr>
        <p:spPr>
          <a:xfrm>
            <a:off x="922338" y="746125"/>
            <a:ext cx="4967287" cy="3727450"/>
          </a:xfrm>
          <a:prstGeom prst="rect">
            <a:avLst/>
          </a:prstGeom>
        </p:spPr>
        <p:txBody>
          <a:bodyPr/>
          <a:lstStyle/>
          <a:p>
            <a:pPr lvl="0"/>
            <a:endParaRPr/>
          </a:p>
        </p:txBody>
      </p:sp>
      <p:sp>
        <p:nvSpPr>
          <p:cNvPr id="47" name="Shape 47"/>
          <p:cNvSpPr>
            <a:spLocks noGrp="1"/>
          </p:cNvSpPr>
          <p:nvPr>
            <p:ph type="body" sz="quarter" idx="1"/>
          </p:nvPr>
        </p:nvSpPr>
        <p:spPr>
          <a:xfrm>
            <a:off x="908262" y="4722694"/>
            <a:ext cx="4995440" cy="4474131"/>
          </a:xfrm>
          <a:prstGeom prst="rect">
            <a:avLst/>
          </a:prstGeom>
        </p:spPr>
        <p:txBody>
          <a:bodyPr/>
          <a:lstStyle/>
          <a:p>
            <a:pPr lvl="0"/>
            <a:endParaRPr lang="en-US" dirty="0"/>
          </a:p>
        </p:txBody>
      </p:sp>
    </p:spTree>
    <p:extLst>
      <p:ext uri="{BB962C8B-B14F-4D97-AF65-F5344CB8AC3E}">
        <p14:creationId xmlns:p14="http://schemas.microsoft.com/office/powerpoint/2010/main" val="1017932119"/>
      </p:ext>
    </p:extLst>
  </p:cSld>
  <p:clrMap bg1="lt1" tx1="dk1" bg2="lt2" tx2="dk2" accent1="accent1" accent2="accent2" accent3="accent3" accent4="accent4" accent5="accent5" accent6="accent6" hlink="hlink" folHlink="folHlink"/>
  <p:notesStyle>
    <a:lvl1pPr defTabSz="457200" rtl="0">
      <a:lnSpc>
        <a:spcPct val="125000"/>
      </a:lnSpc>
      <a:defRPr sz="2400">
        <a:latin typeface="+mj-lt"/>
        <a:ea typeface="+mj-ea"/>
        <a:cs typeface="+mj-cs"/>
        <a:sym typeface="Avenir Book"/>
      </a:defRPr>
    </a:lvl1pPr>
    <a:lvl2pPr indent="228600" defTabSz="457200">
      <a:lnSpc>
        <a:spcPct val="125000"/>
      </a:lnSpc>
      <a:defRPr sz="2400">
        <a:latin typeface="+mj-lt"/>
        <a:ea typeface="+mj-ea"/>
        <a:cs typeface="+mj-cs"/>
        <a:sym typeface="Avenir Book"/>
      </a:defRPr>
    </a:lvl2pPr>
    <a:lvl3pPr indent="457200" defTabSz="457200">
      <a:lnSpc>
        <a:spcPct val="125000"/>
      </a:lnSpc>
      <a:defRPr sz="2400">
        <a:latin typeface="+mj-lt"/>
        <a:ea typeface="+mj-ea"/>
        <a:cs typeface="+mj-cs"/>
        <a:sym typeface="Avenir Book"/>
      </a:defRPr>
    </a:lvl3pPr>
    <a:lvl4pPr indent="685800" defTabSz="457200">
      <a:lnSpc>
        <a:spcPct val="125000"/>
      </a:lnSpc>
      <a:defRPr sz="2400">
        <a:latin typeface="+mj-lt"/>
        <a:ea typeface="+mj-ea"/>
        <a:cs typeface="+mj-cs"/>
        <a:sym typeface="Avenir Book"/>
      </a:defRPr>
    </a:lvl4pPr>
    <a:lvl5pPr indent="914400" defTabSz="457200">
      <a:lnSpc>
        <a:spcPct val="125000"/>
      </a:lnSpc>
      <a:defRPr sz="2400">
        <a:latin typeface="+mj-lt"/>
        <a:ea typeface="+mj-ea"/>
        <a:cs typeface="+mj-cs"/>
        <a:sym typeface="Avenir Book"/>
      </a:defRPr>
    </a:lvl5pPr>
    <a:lvl6pPr indent="1143000" defTabSz="457200">
      <a:lnSpc>
        <a:spcPct val="125000"/>
      </a:lnSpc>
      <a:defRPr sz="2400">
        <a:latin typeface="+mj-lt"/>
        <a:ea typeface="+mj-ea"/>
        <a:cs typeface="+mj-cs"/>
        <a:sym typeface="Avenir Book"/>
      </a:defRPr>
    </a:lvl6pPr>
    <a:lvl7pPr indent="1371600" defTabSz="457200">
      <a:lnSpc>
        <a:spcPct val="125000"/>
      </a:lnSpc>
      <a:defRPr sz="2400">
        <a:latin typeface="+mj-lt"/>
        <a:ea typeface="+mj-ea"/>
        <a:cs typeface="+mj-cs"/>
        <a:sym typeface="Avenir Book"/>
      </a:defRPr>
    </a:lvl7pPr>
    <a:lvl8pPr indent="1600200" defTabSz="457200">
      <a:lnSpc>
        <a:spcPct val="125000"/>
      </a:lnSpc>
      <a:defRPr sz="2400">
        <a:latin typeface="+mj-lt"/>
        <a:ea typeface="+mj-ea"/>
        <a:cs typeface="+mj-cs"/>
        <a:sym typeface="Avenir Book"/>
      </a:defRPr>
    </a:lvl8pPr>
    <a:lvl9pPr indent="1828800" defTabSz="457200">
      <a:lnSpc>
        <a:spcPct val="125000"/>
      </a:lnSpc>
      <a:defRPr sz="2400">
        <a:latin typeface="+mj-lt"/>
        <a:ea typeface="+mj-ea"/>
        <a:cs typeface="+mj-cs"/>
        <a:sym typeface="Avenir Book"/>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2619931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7343602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7736656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5070539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2427744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35109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7907109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784245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430307638"/>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slideMaster" Target="../slideMasters/slideMaster1.xml"/><Relationship Id="rId7" Type="http://schemas.openxmlformats.org/officeDocument/2006/relationships/image" Target="../media/image7.png"/><Relationship Id="rId2" Type="http://schemas.openxmlformats.org/officeDocument/2006/relationships/tags" Target="../tags/tag3.xml"/><Relationship Id="rId1" Type="http://schemas.openxmlformats.org/officeDocument/2006/relationships/vmlDrawing" Target="../drawings/vmlDrawing2.vml"/><Relationship Id="rId6" Type="http://schemas.openxmlformats.org/officeDocument/2006/relationships/image" Target="../media/image6.jpeg"/><Relationship Id="rId5" Type="http://schemas.openxmlformats.org/officeDocument/2006/relationships/image" Target="../media/image5.emf"/><Relationship Id="rId10" Type="http://schemas.openxmlformats.org/officeDocument/2006/relationships/image" Target="../media/image9.png"/><Relationship Id="rId4" Type="http://schemas.openxmlformats.org/officeDocument/2006/relationships/oleObject" Target="../embeddings/oleObject2.bin"/><Relationship Id="rId9"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4.png"/><Relationship Id="rId2" Type="http://schemas.openxmlformats.org/officeDocument/2006/relationships/tags" Target="../tags/tag4.xml"/><Relationship Id="rId1" Type="http://schemas.openxmlformats.org/officeDocument/2006/relationships/vmlDrawing" Target="../drawings/vmlDrawing3.vml"/><Relationship Id="rId6" Type="http://schemas.openxmlformats.org/officeDocument/2006/relationships/image" Target="../media/image7.png"/><Relationship Id="rId5" Type="http://schemas.openxmlformats.org/officeDocument/2006/relationships/image" Target="../media/image5.emf"/><Relationship Id="rId4" Type="http://schemas.openxmlformats.org/officeDocument/2006/relationships/oleObject" Target="../embeddings/oleObject3.bin"/></Relationships>
</file>

<file path=ppt/slideLayouts/_rels/slideLayout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5.xml"/><Relationship Id="rId1" Type="http://schemas.openxmlformats.org/officeDocument/2006/relationships/vmlDrawing" Target="../drawings/vmlDrawing4.vml"/><Relationship Id="rId5" Type="http://schemas.openxmlformats.org/officeDocument/2006/relationships/image" Target="../media/image5.emf"/><Relationship Id="rId4" Type="http://schemas.openxmlformats.org/officeDocument/2006/relationships/oleObject" Target="../embeddings/oleObject4.bin"/></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6.xml"/><Relationship Id="rId1" Type="http://schemas.openxmlformats.org/officeDocument/2006/relationships/vmlDrawing" Target="../drawings/vmlDrawing5.vml"/><Relationship Id="rId5" Type="http://schemas.openxmlformats.org/officeDocument/2006/relationships/image" Target="../media/image5.emf"/><Relationship Id="rId4" Type="http://schemas.openxmlformats.org/officeDocument/2006/relationships/oleObject" Target="../embeddings/oleObject5.bin"/></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7.xml"/><Relationship Id="rId1" Type="http://schemas.openxmlformats.org/officeDocument/2006/relationships/vmlDrawing" Target="../drawings/vmlDrawing6.vml"/><Relationship Id="rId5" Type="http://schemas.openxmlformats.org/officeDocument/2006/relationships/image" Target="../media/image5.emf"/><Relationship Id="rId4" Type="http://schemas.openxmlformats.org/officeDocument/2006/relationships/oleObject" Target="../embeddings/oleObject6.bin"/></Relationships>
</file>

<file path=ppt/slideLayouts/_rels/slideLayout6.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8.xml"/><Relationship Id="rId1" Type="http://schemas.openxmlformats.org/officeDocument/2006/relationships/vmlDrawing" Target="../drawings/vmlDrawing7.vml"/><Relationship Id="rId5" Type="http://schemas.openxmlformats.org/officeDocument/2006/relationships/image" Target="../media/image5.emf"/><Relationship Id="rId4" Type="http://schemas.openxmlformats.org/officeDocument/2006/relationships/oleObject" Target="../embeddings/oleObject7.bin"/></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re de section">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9206D760-1BB7-4D1C-8512-F4FE69478D00}"/>
              </a:ext>
            </a:extLst>
          </p:cNvPr>
          <p:cNvGraphicFramePr>
            <a:graphicFrameLocks noChangeAspect="1"/>
          </p:cNvGraphicFramePr>
          <p:nvPr userDrawn="1">
            <p:custDataLst>
              <p:tags r:id="rId2"/>
            </p:custDataLst>
            <p:extLst>
              <p:ext uri="{D42A27DB-BD31-4B8C-83A1-F6EECF244321}">
                <p14:modId xmlns:p14="http://schemas.microsoft.com/office/powerpoint/2010/main" val="18717319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8198" name="think-cell Slide" r:id="rId4" imgW="395" imgH="396" progId="TCLayout.ActiveDocument.1">
                  <p:embed/>
                </p:oleObj>
              </mc:Choice>
              <mc:Fallback>
                <p:oleObj name="think-cell Slide" r:id="rId4" imgW="395" imgH="396"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9" name="image1.jpg"/>
          <p:cNvPicPr/>
          <p:nvPr/>
        </p:nvPicPr>
        <p:blipFill>
          <a:blip r:embed="rId6"/>
          <a:stretch>
            <a:fillRect/>
          </a:stretch>
        </p:blipFill>
        <p:spPr>
          <a:xfrm>
            <a:off x="4900148" y="-482"/>
            <a:ext cx="4319366" cy="6858001"/>
          </a:xfrm>
          <a:prstGeom prst="rect">
            <a:avLst/>
          </a:prstGeom>
          <a:ln w="12700">
            <a:miter lim="400000"/>
          </a:ln>
        </p:spPr>
      </p:pic>
      <p:pic>
        <p:nvPicPr>
          <p:cNvPr id="10" name="image2.png"/>
          <p:cNvPicPr/>
          <p:nvPr/>
        </p:nvPicPr>
        <p:blipFill>
          <a:blip r:embed="rId7" cstate="screen">
            <a:extLst>
              <a:ext uri="{28A0092B-C50C-407E-A947-70E740481C1C}">
                <a14:useLocalDpi xmlns:a14="http://schemas.microsoft.com/office/drawing/2010/main"/>
              </a:ext>
            </a:extLst>
          </a:blip>
          <a:srcRect/>
          <a:stretch>
            <a:fillRect/>
          </a:stretch>
        </p:blipFill>
        <p:spPr>
          <a:xfrm>
            <a:off x="-1" y="-481"/>
            <a:ext cx="6775383" cy="6858482"/>
          </a:xfrm>
          <a:prstGeom prst="rect">
            <a:avLst/>
          </a:prstGeom>
          <a:ln w="12700">
            <a:miter lim="400000"/>
          </a:ln>
        </p:spPr>
      </p:pic>
      <p:pic>
        <p:nvPicPr>
          <p:cNvPr id="11" name="image3.png"/>
          <p:cNvPicPr/>
          <p:nvPr/>
        </p:nvPicPr>
        <p:blipFill>
          <a:blip r:embed="rId8"/>
          <a:stretch>
            <a:fillRect/>
          </a:stretch>
        </p:blipFill>
        <p:spPr>
          <a:xfrm>
            <a:off x="465182" y="5744979"/>
            <a:ext cx="1028701" cy="685801"/>
          </a:xfrm>
          <a:prstGeom prst="rect">
            <a:avLst/>
          </a:prstGeom>
          <a:ln w="12700">
            <a:miter lim="400000"/>
          </a:ln>
        </p:spPr>
      </p:pic>
      <p:pic>
        <p:nvPicPr>
          <p:cNvPr id="12" name="image4.png"/>
          <p:cNvPicPr/>
          <p:nvPr/>
        </p:nvPicPr>
        <p:blipFill>
          <a:blip r:embed="rId9" cstate="screen">
            <a:extLst>
              <a:ext uri="{28A0092B-C50C-407E-A947-70E740481C1C}">
                <a14:useLocalDpi xmlns:a14="http://schemas.microsoft.com/office/drawing/2010/main"/>
              </a:ext>
            </a:extLst>
          </a:blip>
          <a:stretch>
            <a:fillRect/>
          </a:stretch>
        </p:blipFill>
        <p:spPr>
          <a:xfrm>
            <a:off x="465057" y="402347"/>
            <a:ext cx="757379" cy="514406"/>
          </a:xfrm>
          <a:prstGeom prst="rect">
            <a:avLst/>
          </a:prstGeom>
          <a:ln w="12700">
            <a:miter lim="400000"/>
          </a:ln>
        </p:spPr>
      </p:pic>
      <p:pic>
        <p:nvPicPr>
          <p:cNvPr id="13" name="image5.png"/>
          <p:cNvPicPr/>
          <p:nvPr/>
        </p:nvPicPr>
        <p:blipFill>
          <a:blip r:embed="rId10" cstate="screen">
            <a:extLst>
              <a:ext uri="{28A0092B-C50C-407E-A947-70E740481C1C}">
                <a14:useLocalDpi xmlns:a14="http://schemas.microsoft.com/office/drawing/2010/main"/>
              </a:ext>
            </a:extLst>
          </a:blip>
          <a:stretch>
            <a:fillRect/>
          </a:stretch>
        </p:blipFill>
        <p:spPr>
          <a:xfrm>
            <a:off x="3439159" y="-482"/>
            <a:ext cx="4105028" cy="6858001"/>
          </a:xfrm>
          <a:prstGeom prst="rect">
            <a:avLst/>
          </a:prstGeom>
          <a:ln w="12700">
            <a:miter lim="400000"/>
          </a:ln>
        </p:spPr>
      </p:pic>
      <p:sp>
        <p:nvSpPr>
          <p:cNvPr id="14" name="Shape 14"/>
          <p:cNvSpPr>
            <a:spLocks noGrp="1"/>
          </p:cNvSpPr>
          <p:nvPr>
            <p:ph type="title" hasCustomPrompt="1"/>
          </p:nvPr>
        </p:nvSpPr>
        <p:spPr>
          <a:xfrm>
            <a:off x="375350" y="1109887"/>
            <a:ext cx="3271442" cy="978730"/>
          </a:xfrm>
          <a:prstGeom prst="rect">
            <a:avLst/>
          </a:prstGeom>
        </p:spPr>
        <p:txBody>
          <a:bodyPr vert="horz"/>
          <a:lstStyle>
            <a:lvl1pPr algn="l" defTabSz="914400" rtl="0">
              <a:defRPr/>
            </a:lvl1pPr>
          </a:lstStyle>
          <a:p>
            <a:pPr lvl="0">
              <a:defRPr sz="1800" spc="0">
                <a:solidFill>
                  <a:srgbClr val="000000"/>
                </a:solidFill>
              </a:defRPr>
            </a:pPr>
            <a:r>
              <a:rPr lang="en-US" sz="1600" spc="130">
                <a:solidFill>
                  <a:srgbClr val="FFFFFF"/>
                </a:solidFill>
              </a:rPr>
              <a:t>Title Text</a:t>
            </a:r>
            <a:endParaRPr lang="en-US" sz="1600" spc="130" dirty="0">
              <a:solidFill>
                <a:srgbClr val="FFFFFF"/>
              </a:solidFill>
            </a:endParaRPr>
          </a:p>
        </p:txBody>
      </p:sp>
      <p:sp>
        <p:nvSpPr>
          <p:cNvPr id="2" name="Espace réservé du numéro de diapositive 1"/>
          <p:cNvSpPr>
            <a:spLocks noGrp="1"/>
          </p:cNvSpPr>
          <p:nvPr>
            <p:ph type="sldNum" sz="quarter" idx="10"/>
          </p:nvPr>
        </p:nvSpPr>
        <p:spPr/>
        <p:txBody>
          <a:bodyPr/>
          <a:lstStyle>
            <a:lvl1pPr rtl="0">
              <a:defRPr/>
            </a:lvl1pPr>
          </a:lstStyle>
          <a:p>
            <a:fld id="{86CB4B4D-7CA3-9044-876B-883B54F8677D}" type="slidenum">
              <a:rPr lang="en-US" smtClean="0"/>
              <a:pPr/>
              <a:t>‹nr.›</a:t>
            </a:fld>
            <a:endParaRPr lang="en-US"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Diapositive de titre">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C7495851-EC99-4D94-9058-D503FA1D2130}"/>
              </a:ext>
            </a:extLst>
          </p:cNvPr>
          <p:cNvGraphicFramePr>
            <a:graphicFrameLocks noChangeAspect="1"/>
          </p:cNvGraphicFramePr>
          <p:nvPr userDrawn="1">
            <p:custDataLst>
              <p:tags r:id="rId2"/>
            </p:custDataLst>
            <p:extLst>
              <p:ext uri="{D42A27DB-BD31-4B8C-83A1-F6EECF244321}">
                <p14:modId xmlns:p14="http://schemas.microsoft.com/office/powerpoint/2010/main" val="37655944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9222" name="think-cell Slide" r:id="rId4" imgW="395" imgH="396" progId="TCLayout.ActiveDocument.1">
                  <p:embed/>
                </p:oleObj>
              </mc:Choice>
              <mc:Fallback>
                <p:oleObj name="think-cell Slide" r:id="rId4" imgW="395" imgH="396"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6" name="Shape 16"/>
          <p:cNvSpPr>
            <a:spLocks noGrp="1"/>
          </p:cNvSpPr>
          <p:nvPr>
            <p:ph type="sldNum" sz="quarter" idx="2"/>
          </p:nvPr>
        </p:nvSpPr>
        <p:spPr>
          <a:xfrm>
            <a:off x="8271164" y="6356350"/>
            <a:ext cx="798021" cy="370840"/>
          </a:xfrm>
          <a:prstGeom prst="rect">
            <a:avLst/>
          </a:prstGeom>
        </p:spPr>
        <p:txBody>
          <a:bodyPr anchor="t"/>
          <a:lstStyle>
            <a:lvl1pPr algn="l" rtl="0">
              <a:defRPr sz="1800">
                <a:solidFill>
                  <a:srgbClr val="000000"/>
                </a:solidFill>
              </a:defRPr>
            </a:lvl1pPr>
          </a:lstStyle>
          <a:p>
            <a:fld id="{86CB4B4D-7CA3-9044-876B-883B54F8677D}" type="slidenum">
              <a:rPr lang="en-US" smtClean="0"/>
              <a:pPr/>
              <a:t>‹nr.›</a:t>
            </a:fld>
            <a:endParaRPr lang="en-US" dirty="0"/>
          </a:p>
        </p:txBody>
      </p:sp>
      <p:pic>
        <p:nvPicPr>
          <p:cNvPr id="17" name="image2.png"/>
          <p:cNvPicPr/>
          <p:nvPr/>
        </p:nvPicPr>
        <p:blipFill>
          <a:blip r:embed="rId6" cstate="screen">
            <a:extLst>
              <a:ext uri="{28A0092B-C50C-407E-A947-70E740481C1C}">
                <a14:useLocalDpi xmlns:a14="http://schemas.microsoft.com/office/drawing/2010/main"/>
              </a:ext>
            </a:extLst>
          </a:blip>
          <a:srcRect/>
          <a:stretch>
            <a:fillRect/>
          </a:stretch>
        </p:blipFill>
        <p:spPr>
          <a:xfrm>
            <a:off x="-1" y="0"/>
            <a:ext cx="6775383" cy="6858482"/>
          </a:xfrm>
          <a:prstGeom prst="rect">
            <a:avLst/>
          </a:prstGeom>
          <a:ln w="12700">
            <a:miter lim="400000"/>
          </a:ln>
        </p:spPr>
      </p:pic>
      <p:pic>
        <p:nvPicPr>
          <p:cNvPr id="18" name="image4.png"/>
          <p:cNvPicPr/>
          <p:nvPr/>
        </p:nvPicPr>
        <p:blipFill>
          <a:blip r:embed="rId7" cstate="screen">
            <a:extLst>
              <a:ext uri="{28A0092B-C50C-407E-A947-70E740481C1C}">
                <a14:useLocalDpi xmlns:a14="http://schemas.microsoft.com/office/drawing/2010/main"/>
              </a:ext>
            </a:extLst>
          </a:blip>
          <a:stretch>
            <a:fillRect/>
          </a:stretch>
        </p:blipFill>
        <p:spPr>
          <a:xfrm>
            <a:off x="465057" y="402828"/>
            <a:ext cx="757379" cy="514406"/>
          </a:xfrm>
          <a:prstGeom prst="rect">
            <a:avLst/>
          </a:prstGeom>
          <a:ln w="12700">
            <a:miter lim="400000"/>
          </a:ln>
        </p:spPr>
      </p:pic>
      <p:sp>
        <p:nvSpPr>
          <p:cNvPr id="19" name="Shape 19"/>
          <p:cNvSpPr>
            <a:spLocks noGrp="1"/>
          </p:cNvSpPr>
          <p:nvPr>
            <p:ph type="title" hasCustomPrompt="1"/>
          </p:nvPr>
        </p:nvSpPr>
        <p:spPr>
          <a:xfrm>
            <a:off x="457200" y="1094439"/>
            <a:ext cx="4979324" cy="1134473"/>
          </a:xfrm>
          <a:prstGeom prst="rect">
            <a:avLst/>
          </a:prstGeom>
        </p:spPr>
        <p:txBody>
          <a:bodyPr vert="horz"/>
          <a:lstStyle>
            <a:lvl1pPr algn="l" defTabSz="914400" rtl="0">
              <a:spcBef>
                <a:spcPts val="300"/>
              </a:spcBef>
              <a:defRPr spc="140"/>
            </a:lvl1pPr>
          </a:lstStyle>
          <a:p>
            <a:pPr lvl="0">
              <a:defRPr sz="1800" spc="0">
                <a:solidFill>
                  <a:srgbClr val="000000"/>
                </a:solidFill>
              </a:defRPr>
            </a:pPr>
            <a:r>
              <a:rPr lang="en-US" sz="1600" spc="140">
                <a:solidFill>
                  <a:srgbClr val="FFFFFF"/>
                </a:solidFill>
              </a:rPr>
              <a:t>Title Text</a:t>
            </a:r>
            <a:endParaRPr lang="en-US" sz="1600" spc="140" dirty="0">
              <a:solidFill>
                <a:srgbClr val="FFFFFF"/>
              </a:solidFill>
            </a:endParaRPr>
          </a:p>
        </p:txBody>
      </p:sp>
      <p:sp>
        <p:nvSpPr>
          <p:cNvPr id="20" name="Shape 20"/>
          <p:cNvSpPr>
            <a:spLocks noGrp="1"/>
          </p:cNvSpPr>
          <p:nvPr>
            <p:ph type="body" idx="1" hasCustomPrompt="1"/>
          </p:nvPr>
        </p:nvSpPr>
        <p:spPr>
          <a:xfrm>
            <a:off x="465057" y="2228911"/>
            <a:ext cx="4231635" cy="3468827"/>
          </a:xfrm>
          <a:prstGeom prst="rect">
            <a:avLst/>
          </a:prstGeom>
        </p:spPr>
        <p:txBody>
          <a:bodyPr>
            <a:noAutofit/>
          </a:bodyPr>
          <a:lstStyle>
            <a:lvl1pPr marL="0" indent="0" defTabSz="914400" rtl="0">
              <a:spcBef>
                <a:spcPts val="800"/>
              </a:spcBef>
              <a:buSzTx/>
              <a:buFontTx/>
              <a:buNone/>
              <a:defRPr sz="3600" spc="139">
                <a:solidFill>
                  <a:srgbClr val="FFFFFF"/>
                </a:solidFill>
                <a:latin typeface="Futura Std Light"/>
                <a:ea typeface="Futura Std Light"/>
                <a:cs typeface="Futura Std Light"/>
                <a:sym typeface="Futura Std Light"/>
              </a:defRPr>
            </a:lvl1pPr>
            <a:lvl2pPr marL="824592" indent="-367392" defTabSz="914400" rtl="0">
              <a:spcBef>
                <a:spcPts val="800"/>
              </a:spcBef>
              <a:buFontTx/>
              <a:defRPr sz="3600" spc="139">
                <a:solidFill>
                  <a:srgbClr val="FFFFFF"/>
                </a:solidFill>
                <a:latin typeface="Futura Std Light"/>
                <a:ea typeface="Futura Std Light"/>
                <a:cs typeface="Futura Std Light"/>
                <a:sym typeface="Futura Std Light"/>
              </a:defRPr>
            </a:lvl2pPr>
            <a:lvl3pPr marL="1257300" indent="-342900" defTabSz="914400" rtl="0">
              <a:spcBef>
                <a:spcPts val="800"/>
              </a:spcBef>
              <a:buFontTx/>
              <a:defRPr sz="3600" spc="139">
                <a:solidFill>
                  <a:srgbClr val="FFFFFF"/>
                </a:solidFill>
                <a:latin typeface="Futura Std Light"/>
                <a:ea typeface="Futura Std Light"/>
                <a:cs typeface="Futura Std Light"/>
                <a:sym typeface="Futura Std Light"/>
              </a:defRPr>
            </a:lvl3pPr>
            <a:lvl4pPr marL="1783079" indent="-411479" defTabSz="914400" rtl="0">
              <a:spcBef>
                <a:spcPts val="800"/>
              </a:spcBef>
              <a:buFontTx/>
              <a:defRPr sz="3600" spc="139">
                <a:solidFill>
                  <a:srgbClr val="FFFFFF"/>
                </a:solidFill>
                <a:latin typeface="Futura Std Light"/>
                <a:ea typeface="Futura Std Light"/>
                <a:cs typeface="Futura Std Light"/>
                <a:sym typeface="Futura Std Light"/>
              </a:defRPr>
            </a:lvl4pPr>
            <a:lvl5pPr marL="2240279" indent="-411479" defTabSz="914400" rtl="0">
              <a:spcBef>
                <a:spcPts val="800"/>
              </a:spcBef>
              <a:buFontTx/>
              <a:defRPr sz="3600" spc="139">
                <a:solidFill>
                  <a:srgbClr val="FFFFFF"/>
                </a:solidFill>
                <a:latin typeface="Futura Std Light"/>
                <a:ea typeface="Futura Std Light"/>
                <a:cs typeface="Futura Std Light"/>
                <a:sym typeface="Futura Std Light"/>
              </a:defRPr>
            </a:lvl5pPr>
          </a:lstStyle>
          <a:p>
            <a:pPr lvl="0">
              <a:defRPr sz="1800" spc="0">
                <a:solidFill>
                  <a:srgbClr val="000000"/>
                </a:solidFill>
              </a:defRPr>
            </a:pPr>
            <a:r>
              <a:rPr lang="en-US" sz="3600" spc="139">
                <a:solidFill>
                  <a:srgbClr val="FFFFFF"/>
                </a:solidFill>
              </a:rPr>
              <a:t>Body Level One</a:t>
            </a:r>
          </a:p>
          <a:p>
            <a:pPr lvl="1">
              <a:defRPr sz="1800" spc="0">
                <a:solidFill>
                  <a:srgbClr val="000000"/>
                </a:solidFill>
              </a:defRPr>
            </a:pPr>
            <a:r>
              <a:rPr lang="en-US" sz="3600" spc="139">
                <a:solidFill>
                  <a:srgbClr val="FFFFFF"/>
                </a:solidFill>
              </a:rPr>
              <a:t>Body Level Two</a:t>
            </a:r>
          </a:p>
          <a:p>
            <a:pPr lvl="2">
              <a:defRPr sz="1800" spc="0">
                <a:solidFill>
                  <a:srgbClr val="000000"/>
                </a:solidFill>
              </a:defRPr>
            </a:pPr>
            <a:r>
              <a:rPr lang="en-US" sz="3600" spc="139">
                <a:solidFill>
                  <a:srgbClr val="FFFFFF"/>
                </a:solidFill>
              </a:rPr>
              <a:t>Body Level Three</a:t>
            </a:r>
          </a:p>
          <a:p>
            <a:pPr lvl="3">
              <a:defRPr sz="1800" spc="0">
                <a:solidFill>
                  <a:srgbClr val="000000"/>
                </a:solidFill>
              </a:defRPr>
            </a:pPr>
            <a:r>
              <a:rPr lang="en-US" sz="3600" spc="139">
                <a:solidFill>
                  <a:srgbClr val="FFFFFF"/>
                </a:solidFill>
              </a:rPr>
              <a:t>Body Level Four</a:t>
            </a:r>
          </a:p>
          <a:p>
            <a:pPr lvl="4">
              <a:defRPr sz="1800" spc="0">
                <a:solidFill>
                  <a:srgbClr val="000000"/>
                </a:solidFill>
              </a:defRPr>
            </a:pPr>
            <a:r>
              <a:rPr lang="en-US" sz="3600" spc="139">
                <a:solidFill>
                  <a:srgbClr val="FFFFFF"/>
                </a:solidFill>
              </a:rPr>
              <a:t>Body Level Five</a:t>
            </a:r>
            <a:endParaRPr lang="en-US" sz="3600" spc="139" dirty="0">
              <a:solidFill>
                <a:srgbClr val="FFFFFF"/>
              </a:solidFill>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3FF8DF6E-B14B-40AE-A8E2-C01378C2B9E7}"/>
              </a:ext>
            </a:extLst>
          </p:cNvPr>
          <p:cNvGraphicFramePr>
            <a:graphicFrameLocks noChangeAspect="1"/>
          </p:cNvGraphicFramePr>
          <p:nvPr userDrawn="1">
            <p:custDataLst>
              <p:tags r:id="rId2"/>
            </p:custDataLst>
            <p:extLst>
              <p:ext uri="{D42A27DB-BD31-4B8C-83A1-F6EECF244321}">
                <p14:modId xmlns:p14="http://schemas.microsoft.com/office/powerpoint/2010/main" val="36424442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246" name="think-cell Slide" r:id="rId4" imgW="395" imgH="396" progId="TCLayout.ActiveDocument.1">
                  <p:embed/>
                </p:oleObj>
              </mc:Choice>
              <mc:Fallback>
                <p:oleObj name="think-cell Slide" r:id="rId4" imgW="395" imgH="396"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0" name="Shape 30"/>
          <p:cNvSpPr>
            <a:spLocks noGrp="1"/>
          </p:cNvSpPr>
          <p:nvPr>
            <p:ph type="title" hasCustomPrompt="1"/>
          </p:nvPr>
        </p:nvSpPr>
        <p:spPr>
          <a:xfrm>
            <a:off x="5544587" y="122685"/>
            <a:ext cx="3183776" cy="2299275"/>
          </a:xfrm>
          <a:prstGeom prst="rect">
            <a:avLst/>
          </a:prstGeom>
        </p:spPr>
        <p:txBody>
          <a:bodyPr vert="horz"/>
          <a:lstStyle>
            <a:lvl1pPr rtl="0">
              <a:defRPr/>
            </a:lvl1pPr>
          </a:lstStyle>
          <a:p>
            <a:pPr lvl="0">
              <a:defRPr sz="1800" spc="0">
                <a:solidFill>
                  <a:srgbClr val="000000"/>
                </a:solidFill>
              </a:defRPr>
            </a:pPr>
            <a:r>
              <a:rPr lang="en-US" sz="1600" spc="130">
                <a:solidFill>
                  <a:srgbClr val="FFFFFF"/>
                </a:solidFill>
              </a:rPr>
              <a:t>Title Text</a:t>
            </a:r>
            <a:endParaRPr lang="en-US" sz="1600" spc="130" dirty="0">
              <a:solidFill>
                <a:srgbClr val="FFFFFF"/>
              </a:solidFill>
            </a:endParaRPr>
          </a:p>
        </p:txBody>
      </p:sp>
      <p:sp>
        <p:nvSpPr>
          <p:cNvPr id="31" name="Shape 31"/>
          <p:cNvSpPr>
            <a:spLocks noGrp="1"/>
          </p:cNvSpPr>
          <p:nvPr>
            <p:ph type="body" idx="1" hasCustomPrompt="1"/>
          </p:nvPr>
        </p:nvSpPr>
        <p:spPr>
          <a:xfrm>
            <a:off x="457200" y="0"/>
            <a:ext cx="4040188" cy="2174875"/>
          </a:xfrm>
          <a:prstGeom prst="rect">
            <a:avLst/>
          </a:prstGeom>
        </p:spPr>
        <p:txBody>
          <a:bodyPr anchor="b"/>
          <a:lstStyle>
            <a:lvl1pPr marL="0" indent="0" rtl="0">
              <a:spcBef>
                <a:spcPts val="500"/>
              </a:spcBef>
              <a:buSzTx/>
              <a:buFontTx/>
              <a:buNone/>
              <a:defRPr sz="2400"/>
            </a:lvl1pPr>
            <a:lvl2pPr marL="0" indent="457200" rtl="0">
              <a:spcBef>
                <a:spcPts val="500"/>
              </a:spcBef>
              <a:buSzTx/>
              <a:buFontTx/>
              <a:buNone/>
              <a:defRPr sz="2400"/>
            </a:lvl2pPr>
            <a:lvl3pPr marL="0" indent="914400" rtl="0">
              <a:spcBef>
                <a:spcPts val="500"/>
              </a:spcBef>
              <a:buSzTx/>
              <a:buFontTx/>
              <a:buNone/>
              <a:defRPr sz="2400"/>
            </a:lvl3pPr>
            <a:lvl4pPr marL="0" indent="1371600" rtl="0">
              <a:spcBef>
                <a:spcPts val="500"/>
              </a:spcBef>
              <a:buSzTx/>
              <a:buFontTx/>
              <a:buNone/>
              <a:defRPr sz="2400"/>
            </a:lvl4pPr>
            <a:lvl5pPr marL="0" indent="1828800" rtl="0">
              <a:spcBef>
                <a:spcPts val="500"/>
              </a:spcBef>
              <a:buSzTx/>
              <a:buFontTx/>
              <a:buNone/>
              <a:defRPr sz="2400"/>
            </a:lvl5pPr>
          </a:lstStyle>
          <a:p>
            <a:pPr lvl="0">
              <a:defRPr sz="1800"/>
            </a:pPr>
            <a:r>
              <a:rPr lang="en-US" sz="2400"/>
              <a:t>Body Level One</a:t>
            </a:r>
          </a:p>
          <a:p>
            <a:pPr lvl="1">
              <a:defRPr sz="1800"/>
            </a:pPr>
            <a:r>
              <a:rPr lang="en-US" sz="2400"/>
              <a:t>Body Level Two</a:t>
            </a:r>
          </a:p>
          <a:p>
            <a:pPr lvl="2">
              <a:defRPr sz="1800"/>
            </a:pPr>
            <a:r>
              <a:rPr lang="en-US" sz="2400"/>
              <a:t>Body Level Three</a:t>
            </a:r>
          </a:p>
          <a:p>
            <a:pPr lvl="3">
              <a:defRPr sz="1800"/>
            </a:pPr>
            <a:r>
              <a:rPr lang="en-US" sz="2400"/>
              <a:t>Body Level Four</a:t>
            </a:r>
          </a:p>
          <a:p>
            <a:pPr lvl="4">
              <a:defRPr sz="1800"/>
            </a:pPr>
            <a:r>
              <a:rPr lang="en-US" sz="2400"/>
              <a:t>Body Level Five</a:t>
            </a:r>
            <a:endParaRPr lang="en-US" sz="2400" dirty="0"/>
          </a:p>
        </p:txBody>
      </p:sp>
      <p:sp>
        <p:nvSpPr>
          <p:cNvPr id="32" name="Shape 32"/>
          <p:cNvSpPr>
            <a:spLocks noGrp="1"/>
          </p:cNvSpPr>
          <p:nvPr>
            <p:ph type="sldNum" sz="quarter" idx="2"/>
          </p:nvPr>
        </p:nvSpPr>
        <p:spPr>
          <a:prstGeom prst="rect">
            <a:avLst/>
          </a:prstGeom>
        </p:spPr>
        <p:txBody>
          <a:bodyPr/>
          <a:lstStyle>
            <a:lvl1pPr rtl="0">
              <a:defRPr/>
            </a:lvl1pPr>
          </a:lstStyle>
          <a:p>
            <a:fld id="{86CB4B4D-7CA3-9044-876B-883B54F8677D}" type="slidenum">
              <a:rPr lang="en-US" smtClean="0"/>
              <a:pPr/>
              <a:t>‹nr.›</a:t>
            </a:fld>
            <a:endParaRPr lang="en-US"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D649FF81-7F40-47E6-AFB3-131431193F3B}"/>
              </a:ext>
            </a:extLst>
          </p:cNvPr>
          <p:cNvGraphicFramePr>
            <a:graphicFrameLocks noChangeAspect="1"/>
          </p:cNvGraphicFramePr>
          <p:nvPr userDrawn="1">
            <p:custDataLst>
              <p:tags r:id="rId2"/>
            </p:custDataLst>
            <p:extLst>
              <p:ext uri="{D42A27DB-BD31-4B8C-83A1-F6EECF244321}">
                <p14:modId xmlns:p14="http://schemas.microsoft.com/office/powerpoint/2010/main" val="382799808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1270" name="think-cell Slide" r:id="rId4" imgW="395" imgH="396" progId="TCLayout.ActiveDocument.1">
                  <p:embed/>
                </p:oleObj>
              </mc:Choice>
              <mc:Fallback>
                <p:oleObj name="think-cell Slide" r:id="rId4" imgW="395" imgH="396"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7" name="Shape 37"/>
          <p:cNvSpPr>
            <a:spLocks noGrp="1"/>
          </p:cNvSpPr>
          <p:nvPr>
            <p:ph type="sldNum" sz="quarter" idx="2"/>
          </p:nvPr>
        </p:nvSpPr>
        <p:spPr>
          <a:prstGeom prst="rect">
            <a:avLst/>
          </a:prstGeom>
        </p:spPr>
        <p:txBody>
          <a:bodyPr/>
          <a:lstStyle>
            <a:lvl1pPr rtl="0">
              <a:defRPr/>
            </a:lvl1pPr>
          </a:lstStyle>
          <a:p>
            <a:fld id="{86CB4B4D-7CA3-9044-876B-883B54F8677D}" type="slidenum">
              <a:rPr lang="en-US" smtClean="0"/>
              <a:pPr/>
              <a:t>‹nr.›</a:t>
            </a:fld>
            <a:endParaRPr lang="en-US"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26BDA7D9-277F-4E9C-B6C9-46ED3B1D668E}"/>
              </a:ext>
            </a:extLst>
          </p:cNvPr>
          <p:cNvGraphicFramePr>
            <a:graphicFrameLocks noChangeAspect="1"/>
          </p:cNvGraphicFramePr>
          <p:nvPr userDrawn="1">
            <p:custDataLst>
              <p:tags r:id="rId2"/>
            </p:custDataLst>
            <p:extLst>
              <p:ext uri="{D42A27DB-BD31-4B8C-83A1-F6EECF244321}">
                <p14:modId xmlns:p14="http://schemas.microsoft.com/office/powerpoint/2010/main" val="294773743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2294" name="think-cell Slide" r:id="rId4" imgW="395" imgH="396" progId="TCLayout.ActiveDocument.1">
                  <p:embed/>
                </p:oleObj>
              </mc:Choice>
              <mc:Fallback>
                <p:oleObj name="think-cell Slide" r:id="rId4" imgW="395" imgH="396"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9" name="Shape 39"/>
          <p:cNvSpPr>
            <a:spLocks noGrp="1"/>
          </p:cNvSpPr>
          <p:nvPr>
            <p:ph type="title" hasCustomPrompt="1"/>
          </p:nvPr>
        </p:nvSpPr>
        <p:spPr>
          <a:xfrm>
            <a:off x="457200" y="0"/>
            <a:ext cx="3008314" cy="2091807"/>
          </a:xfrm>
          <a:prstGeom prst="rect">
            <a:avLst/>
          </a:prstGeom>
        </p:spPr>
        <p:txBody>
          <a:bodyPr vert="horz" anchor="b"/>
          <a:lstStyle>
            <a:lvl1pPr algn="l" rtl="0">
              <a:defRPr sz="2000" b="1"/>
            </a:lvl1pPr>
          </a:lstStyle>
          <a:p>
            <a:pPr lvl="0">
              <a:defRPr sz="1800" b="0" spc="0">
                <a:solidFill>
                  <a:srgbClr val="000000"/>
                </a:solidFill>
              </a:defRPr>
            </a:pPr>
            <a:r>
              <a:rPr lang="en-US" sz="2000" b="1" spc="130">
                <a:solidFill>
                  <a:srgbClr val="FFFFFF"/>
                </a:solidFill>
              </a:rPr>
              <a:t>Title Text</a:t>
            </a:r>
            <a:endParaRPr lang="en-US" sz="2000" b="1" spc="130" dirty="0">
              <a:solidFill>
                <a:srgbClr val="FFFFFF"/>
              </a:solidFill>
            </a:endParaRPr>
          </a:p>
        </p:txBody>
      </p:sp>
      <p:sp>
        <p:nvSpPr>
          <p:cNvPr id="40" name="Shape 40"/>
          <p:cNvSpPr>
            <a:spLocks noGrp="1"/>
          </p:cNvSpPr>
          <p:nvPr>
            <p:ph type="body" idx="1" hasCustomPrompt="1"/>
          </p:nvPr>
        </p:nvSpPr>
        <p:spPr>
          <a:xfrm>
            <a:off x="3575050" y="929756"/>
            <a:ext cx="5111750" cy="5928244"/>
          </a:xfrm>
          <a:prstGeom prst="rect">
            <a:avLst/>
          </a:prstGeom>
        </p:spPr>
        <p:txBody>
          <a:bodyPr/>
          <a:lstStyle>
            <a:lvl1pPr rtl="0">
              <a:defRPr/>
            </a:lvl1pPr>
            <a:lvl2pPr rtl="0">
              <a:defRPr/>
            </a:lvl2pPr>
            <a:lvl3pPr rtl="0">
              <a:defRPr/>
            </a:lvl3pPr>
            <a:lvl4pPr rtl="0">
              <a:defRPr/>
            </a:lvl4pPr>
            <a:lvl5pPr rtl="0">
              <a:defRPr/>
            </a:lvl5pPr>
          </a:lstStyle>
          <a:p>
            <a:pPr lvl="0">
              <a:defRPr sz="1800"/>
            </a:pPr>
            <a:r>
              <a:rPr lang="en-US" sz="3200"/>
              <a:t>Body Level One</a:t>
            </a:r>
          </a:p>
          <a:p>
            <a:pPr lvl="1">
              <a:defRPr sz="1800"/>
            </a:pPr>
            <a:r>
              <a:rPr lang="en-US" sz="3200"/>
              <a:t>Body Level Two</a:t>
            </a:r>
          </a:p>
          <a:p>
            <a:pPr lvl="2">
              <a:defRPr sz="1800"/>
            </a:pPr>
            <a:r>
              <a:rPr lang="en-US" sz="3200"/>
              <a:t>Body Level Three</a:t>
            </a:r>
          </a:p>
          <a:p>
            <a:pPr lvl="3">
              <a:defRPr sz="1800"/>
            </a:pPr>
            <a:r>
              <a:rPr lang="en-US" sz="3200"/>
              <a:t>Body Level Four</a:t>
            </a:r>
          </a:p>
          <a:p>
            <a:pPr lvl="4">
              <a:defRPr sz="1800"/>
            </a:pPr>
            <a:r>
              <a:rPr lang="en-US" sz="3200"/>
              <a:t>Body Level Five</a:t>
            </a:r>
            <a:endParaRPr lang="en-US" sz="3200" dirty="0"/>
          </a:p>
        </p:txBody>
      </p:sp>
      <p:sp>
        <p:nvSpPr>
          <p:cNvPr id="41" name="Shape 41"/>
          <p:cNvSpPr>
            <a:spLocks noGrp="1"/>
          </p:cNvSpPr>
          <p:nvPr>
            <p:ph type="sldNum" sz="quarter" idx="2"/>
          </p:nvPr>
        </p:nvSpPr>
        <p:spPr>
          <a:prstGeom prst="rect">
            <a:avLst/>
          </a:prstGeom>
        </p:spPr>
        <p:txBody>
          <a:bodyPr/>
          <a:lstStyle>
            <a:lvl1pPr rtl="0">
              <a:defRPr/>
            </a:lvl1pPr>
          </a:lstStyle>
          <a:p>
            <a:fld id="{86CB4B4D-7CA3-9044-876B-883B54F8677D}" type="slidenum">
              <a:rPr lang="en-US" smtClean="0"/>
              <a:pPr/>
              <a:t>‹nr.›</a:t>
            </a:fld>
            <a:endParaRPr lang="en-US"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62F9A2AD-3996-46A7-A91A-D8A94E414B71}"/>
              </a:ext>
            </a:extLst>
          </p:cNvPr>
          <p:cNvGraphicFramePr>
            <a:graphicFrameLocks noChangeAspect="1"/>
          </p:cNvGraphicFramePr>
          <p:nvPr userDrawn="1">
            <p:custDataLst>
              <p:tags r:id="rId2"/>
            </p:custDataLst>
            <p:extLst>
              <p:ext uri="{D42A27DB-BD31-4B8C-83A1-F6EECF244321}">
                <p14:modId xmlns:p14="http://schemas.microsoft.com/office/powerpoint/2010/main" val="30305178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3318" name="think-cell Slide" r:id="rId4" imgW="395" imgH="396" progId="TCLayout.ActiveDocument.1">
                  <p:embed/>
                </p:oleObj>
              </mc:Choice>
              <mc:Fallback>
                <p:oleObj name="think-cell Slide" r:id="rId4" imgW="395" imgH="396"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3" name="Shape 43"/>
          <p:cNvSpPr>
            <a:spLocks noGrp="1"/>
          </p:cNvSpPr>
          <p:nvPr>
            <p:ph type="title" hasCustomPrompt="1"/>
          </p:nvPr>
        </p:nvSpPr>
        <p:spPr>
          <a:xfrm>
            <a:off x="1792288" y="4800600"/>
            <a:ext cx="5486401" cy="566738"/>
          </a:xfrm>
          <a:prstGeom prst="rect">
            <a:avLst/>
          </a:prstGeom>
        </p:spPr>
        <p:txBody>
          <a:bodyPr vert="horz" anchor="b"/>
          <a:lstStyle>
            <a:lvl1pPr algn="l" rtl="0">
              <a:defRPr sz="2000" b="1"/>
            </a:lvl1pPr>
          </a:lstStyle>
          <a:p>
            <a:pPr lvl="0">
              <a:defRPr sz="1800" b="0" spc="0">
                <a:solidFill>
                  <a:srgbClr val="000000"/>
                </a:solidFill>
              </a:defRPr>
            </a:pPr>
            <a:r>
              <a:rPr lang="en-US" sz="2000" b="1" spc="130">
                <a:solidFill>
                  <a:srgbClr val="FFFFFF"/>
                </a:solidFill>
              </a:rPr>
              <a:t>Title Text</a:t>
            </a:r>
            <a:endParaRPr lang="en-US" sz="2000" b="1" spc="130" dirty="0">
              <a:solidFill>
                <a:srgbClr val="FFFFFF"/>
              </a:solidFill>
            </a:endParaRPr>
          </a:p>
        </p:txBody>
      </p:sp>
      <p:sp>
        <p:nvSpPr>
          <p:cNvPr id="44" name="Shape 44"/>
          <p:cNvSpPr>
            <a:spLocks noGrp="1"/>
          </p:cNvSpPr>
          <p:nvPr>
            <p:ph type="body" idx="1" hasCustomPrompt="1"/>
          </p:nvPr>
        </p:nvSpPr>
        <p:spPr>
          <a:xfrm>
            <a:off x="1792288" y="5367337"/>
            <a:ext cx="5486401" cy="804863"/>
          </a:xfrm>
          <a:prstGeom prst="rect">
            <a:avLst/>
          </a:prstGeom>
        </p:spPr>
        <p:txBody>
          <a:bodyPr/>
          <a:lstStyle>
            <a:lvl1pPr marL="0" indent="0" rtl="0">
              <a:spcBef>
                <a:spcPts val="300"/>
              </a:spcBef>
              <a:buSzTx/>
              <a:buFontTx/>
              <a:buNone/>
              <a:defRPr sz="1400"/>
            </a:lvl1pPr>
            <a:lvl2pPr marL="0" indent="457200" rtl="0">
              <a:spcBef>
                <a:spcPts val="300"/>
              </a:spcBef>
              <a:buSzTx/>
              <a:buFontTx/>
              <a:buNone/>
              <a:defRPr sz="1400"/>
            </a:lvl2pPr>
            <a:lvl3pPr marL="0" indent="914400" rtl="0">
              <a:spcBef>
                <a:spcPts val="300"/>
              </a:spcBef>
              <a:buSzTx/>
              <a:buFontTx/>
              <a:buNone/>
              <a:defRPr sz="1400"/>
            </a:lvl3pPr>
            <a:lvl4pPr marL="0" indent="1371600" rtl="0">
              <a:spcBef>
                <a:spcPts val="300"/>
              </a:spcBef>
              <a:buSzTx/>
              <a:buFontTx/>
              <a:buNone/>
              <a:defRPr sz="1400"/>
            </a:lvl4pPr>
            <a:lvl5pPr marL="0" indent="1828800" rtl="0">
              <a:spcBef>
                <a:spcPts val="300"/>
              </a:spcBef>
              <a:buSzTx/>
              <a:buFontTx/>
              <a:buNone/>
              <a:defRPr sz="1400"/>
            </a:lvl5pPr>
          </a:lstStyle>
          <a:p>
            <a:pPr lvl="0">
              <a:defRPr sz="1800"/>
            </a:pPr>
            <a:r>
              <a:rPr lang="en-US" sz="1400"/>
              <a:t>Body Level One</a:t>
            </a:r>
          </a:p>
          <a:p>
            <a:pPr lvl="1">
              <a:defRPr sz="1800"/>
            </a:pPr>
            <a:r>
              <a:rPr lang="en-US" sz="1400"/>
              <a:t>Body Level Two</a:t>
            </a:r>
          </a:p>
          <a:p>
            <a:pPr lvl="2">
              <a:defRPr sz="1800"/>
            </a:pPr>
            <a:r>
              <a:rPr lang="en-US" sz="1400"/>
              <a:t>Body Level Three</a:t>
            </a:r>
          </a:p>
          <a:p>
            <a:pPr lvl="3">
              <a:defRPr sz="1800"/>
            </a:pPr>
            <a:r>
              <a:rPr lang="en-US" sz="1400"/>
              <a:t>Body Level Four</a:t>
            </a:r>
          </a:p>
          <a:p>
            <a:pPr lvl="4">
              <a:defRPr sz="1800"/>
            </a:pPr>
            <a:r>
              <a:rPr lang="en-US" sz="1400"/>
              <a:t>Body Level Five</a:t>
            </a:r>
            <a:endParaRPr lang="en-US" sz="1400" dirty="0"/>
          </a:p>
        </p:txBody>
      </p:sp>
      <p:sp>
        <p:nvSpPr>
          <p:cNvPr id="45" name="Shape 45"/>
          <p:cNvSpPr>
            <a:spLocks noGrp="1"/>
          </p:cNvSpPr>
          <p:nvPr>
            <p:ph type="sldNum" sz="quarter" idx="2"/>
          </p:nvPr>
        </p:nvSpPr>
        <p:spPr>
          <a:prstGeom prst="rect">
            <a:avLst/>
          </a:prstGeom>
        </p:spPr>
        <p:txBody>
          <a:bodyPr/>
          <a:lstStyle>
            <a:lvl1pPr rtl="0">
              <a:defRPr/>
            </a:lvl1pPr>
          </a:lstStyle>
          <a:p>
            <a:fld id="{86CB4B4D-7CA3-9044-876B-883B54F8677D}" type="slidenum">
              <a:rPr lang="en-US" smtClean="0"/>
              <a:pPr/>
              <a:t>‹nr.›</a:t>
            </a:fld>
            <a:endParaRPr lang="en-US"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vmlDrawing" Target="../drawings/vmlDrawing1.v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theme" Target="../theme/theme1.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oleObject" Target="../embeddings/oleObject1.bin"/><Relationship Id="rId4" Type="http://schemas.openxmlformats.org/officeDocument/2006/relationships/slideLayout" Target="../slideLayouts/slideLayout4.xml"/><Relationship Id="rId9" Type="http://schemas.openxmlformats.org/officeDocument/2006/relationships/tags" Target="../tags/tag2.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21D9A3EE-7BD6-4EDC-8BF4-5E1FE07A10A0}"/>
              </a:ext>
            </a:extLst>
          </p:cNvPr>
          <p:cNvGraphicFramePr>
            <a:graphicFrameLocks noChangeAspect="1"/>
          </p:cNvGraphicFramePr>
          <p:nvPr userDrawn="1">
            <p:custDataLst>
              <p:tags r:id="rId9"/>
            </p:custDataLst>
            <p:extLst>
              <p:ext uri="{D42A27DB-BD31-4B8C-83A1-F6EECF244321}">
                <p14:modId xmlns:p14="http://schemas.microsoft.com/office/powerpoint/2010/main" val="319091688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37" name="think-cell Slide" r:id="rId10" imgW="320" imgH="314" progId="TCLayout.ActiveDocument.1">
                  <p:embed/>
                </p:oleObj>
              </mc:Choice>
              <mc:Fallback>
                <p:oleObj name="think-cell Slide" r:id="rId10" imgW="320" imgH="314" progId="TCLayout.ActiveDocument.1">
                  <p:embed/>
                  <p:pic>
                    <p:nvPicPr>
                      <p:cNvPr id="0" name=""/>
                      <p:cNvPicPr/>
                      <p:nvPr/>
                    </p:nvPicPr>
                    <p:blipFill>
                      <a:blip r:embed="rId11"/>
                      <a:stretch>
                        <a:fillRect/>
                      </a:stretch>
                    </p:blipFill>
                    <p:spPr>
                      <a:xfrm>
                        <a:off x="1588" y="1588"/>
                        <a:ext cx="1588" cy="1588"/>
                      </a:xfrm>
                      <a:prstGeom prst="rect">
                        <a:avLst/>
                      </a:prstGeom>
                    </p:spPr>
                  </p:pic>
                </p:oleObj>
              </mc:Fallback>
            </mc:AlternateContent>
          </a:graphicData>
        </a:graphic>
      </p:graphicFrame>
      <p:pic>
        <p:nvPicPr>
          <p:cNvPr id="2" name="image6.png"/>
          <p:cNvPicPr/>
          <p:nvPr/>
        </p:nvPicPr>
        <p:blipFill>
          <a:blip r:embed="rId12" cstate="screen">
            <a:extLst>
              <a:ext uri="{28A0092B-C50C-407E-A947-70E740481C1C}">
                <a14:useLocalDpi xmlns:a14="http://schemas.microsoft.com/office/drawing/2010/main"/>
              </a:ext>
            </a:extLst>
          </a:blip>
          <a:srcRect/>
          <a:stretch>
            <a:fillRect/>
          </a:stretch>
        </p:blipFill>
        <p:spPr>
          <a:xfrm>
            <a:off x="7071249" y="840201"/>
            <a:ext cx="2466329" cy="6017799"/>
          </a:xfrm>
          <a:prstGeom prst="rect">
            <a:avLst/>
          </a:prstGeom>
          <a:ln w="12700">
            <a:miter lim="400000"/>
          </a:ln>
        </p:spPr>
      </p:pic>
      <p:pic>
        <p:nvPicPr>
          <p:cNvPr id="3" name="image7.png"/>
          <p:cNvPicPr/>
          <p:nvPr/>
        </p:nvPicPr>
        <p:blipFill>
          <a:blip r:embed="rId13"/>
          <a:stretch>
            <a:fillRect/>
          </a:stretch>
        </p:blipFill>
        <p:spPr>
          <a:xfrm>
            <a:off x="0" y="446"/>
            <a:ext cx="9144000" cy="839756"/>
          </a:xfrm>
          <a:prstGeom prst="rect">
            <a:avLst/>
          </a:prstGeom>
          <a:ln w="12700">
            <a:miter lim="400000"/>
          </a:ln>
        </p:spPr>
      </p:pic>
      <p:pic>
        <p:nvPicPr>
          <p:cNvPr id="4" name="image4.png"/>
          <p:cNvPicPr/>
          <p:nvPr/>
        </p:nvPicPr>
        <p:blipFill>
          <a:blip r:embed="rId14" cstate="screen">
            <a:extLst>
              <a:ext uri="{28A0092B-C50C-407E-A947-70E740481C1C}">
                <a14:useLocalDpi xmlns:a14="http://schemas.microsoft.com/office/drawing/2010/main"/>
              </a:ext>
            </a:extLst>
          </a:blip>
          <a:stretch>
            <a:fillRect/>
          </a:stretch>
        </p:blipFill>
        <p:spPr>
          <a:xfrm>
            <a:off x="465057" y="173844"/>
            <a:ext cx="757379" cy="514405"/>
          </a:xfrm>
          <a:prstGeom prst="rect">
            <a:avLst/>
          </a:prstGeom>
          <a:ln w="12700">
            <a:miter lim="400000"/>
          </a:ln>
        </p:spPr>
      </p:pic>
      <p:sp>
        <p:nvSpPr>
          <p:cNvPr id="5" name="Shape 5"/>
          <p:cNvSpPr>
            <a:spLocks noGrp="1"/>
          </p:cNvSpPr>
          <p:nvPr>
            <p:ph type="title"/>
          </p:nvPr>
        </p:nvSpPr>
        <p:spPr>
          <a:xfrm>
            <a:off x="5544587" y="122685"/>
            <a:ext cx="3183776" cy="1477516"/>
          </a:xfrm>
          <a:prstGeom prst="rect">
            <a:avLst/>
          </a:prstGeom>
          <a:ln w="12700">
            <a:miter lim="400000"/>
          </a:ln>
          <a:extLst>
            <a:ext uri="{C572A759-6A51-4108-AA02-DFA0A04FC94B}">
              <ma14:wrappingTextBoxFlag xmlns:ma14="http://schemas.microsoft.com/office/mac/drawingml/2011/main" xmlns="" val="1"/>
            </a:ext>
          </a:extLst>
        </p:spPr>
        <p:txBody>
          <a:bodyPr vert="horz" lIns="45719" rIns="45719"/>
          <a:lstStyle/>
          <a:p>
            <a:pPr lvl="0">
              <a:defRPr sz="1800" spc="0">
                <a:solidFill>
                  <a:srgbClr val="000000"/>
                </a:solidFill>
              </a:defRPr>
            </a:pPr>
            <a:r>
              <a:rPr lang="en-US" sz="1600" spc="130">
                <a:solidFill>
                  <a:srgbClr val="FFFFFF"/>
                </a:solidFill>
              </a:rPr>
              <a:t>Title Text</a:t>
            </a:r>
            <a:endParaRPr lang="en-US" sz="1600" spc="130" dirty="0">
              <a:solidFill>
                <a:srgbClr val="FFFFFF"/>
              </a:solidFill>
            </a:endParaRPr>
          </a:p>
        </p:txBody>
      </p:sp>
      <p:sp>
        <p:nvSpPr>
          <p:cNvPr id="6" name="Shape 6"/>
          <p:cNvSpPr>
            <a:spLocks noGrp="1"/>
          </p:cNvSpPr>
          <p:nvPr>
            <p:ph type="body" idx="1"/>
          </p:nvPr>
        </p:nvSpPr>
        <p:spPr>
          <a:xfrm>
            <a:off x="457200" y="1600200"/>
            <a:ext cx="8229600" cy="4804093"/>
          </a:xfrm>
          <a:prstGeom prst="rect">
            <a:avLst/>
          </a:prstGeom>
          <a:ln w="12700">
            <a:miter lim="400000"/>
          </a:ln>
          <a:extLst>
            <a:ext uri="{C572A759-6A51-4108-AA02-DFA0A04FC94B}">
              <ma14:wrappingTextBoxFlag xmlns:ma14="http://schemas.microsoft.com/office/mac/drawingml/2011/main" xmlns="" val="1"/>
            </a:ext>
          </a:extLst>
        </p:spPr>
        <p:txBody>
          <a:bodyPr lIns="45719" rIns="45719">
            <a:normAutofit/>
          </a:bodyPr>
          <a:lstStyle/>
          <a:p>
            <a:pPr lvl="0">
              <a:defRPr sz="1800"/>
            </a:pPr>
            <a:r>
              <a:rPr lang="en-US" sz="3200"/>
              <a:t>Body Level One</a:t>
            </a:r>
          </a:p>
          <a:p>
            <a:pPr lvl="1">
              <a:defRPr sz="1800"/>
            </a:pPr>
            <a:r>
              <a:rPr lang="en-US" sz="3200"/>
              <a:t>Body Level Two</a:t>
            </a:r>
          </a:p>
          <a:p>
            <a:pPr lvl="2">
              <a:defRPr sz="1800"/>
            </a:pPr>
            <a:r>
              <a:rPr lang="en-US" sz="3200"/>
              <a:t>Body Level Three</a:t>
            </a:r>
          </a:p>
          <a:p>
            <a:pPr lvl="3">
              <a:defRPr sz="1800"/>
            </a:pPr>
            <a:r>
              <a:rPr lang="en-US" sz="3200"/>
              <a:t>Body Level Four</a:t>
            </a:r>
          </a:p>
          <a:p>
            <a:pPr lvl="4">
              <a:defRPr sz="1800"/>
            </a:pPr>
            <a:r>
              <a:rPr lang="en-US" sz="3200"/>
              <a:t>Body Level Five</a:t>
            </a:r>
            <a:endParaRPr lang="en-US" sz="3200" dirty="0"/>
          </a:p>
        </p:txBody>
      </p:sp>
      <p:sp>
        <p:nvSpPr>
          <p:cNvPr id="7" name="Shape 7"/>
          <p:cNvSpPr>
            <a:spLocks noGrp="1"/>
          </p:cNvSpPr>
          <p:nvPr>
            <p:ph type="sldNum" sz="quarter" idx="2"/>
          </p:nvPr>
        </p:nvSpPr>
        <p:spPr>
          <a:xfrm>
            <a:off x="8304414" y="6400413"/>
            <a:ext cx="382386" cy="276999"/>
          </a:xfrm>
          <a:prstGeom prst="rect">
            <a:avLst/>
          </a:prstGeom>
          <a:ln w="12700">
            <a:miter lim="400000"/>
          </a:ln>
        </p:spPr>
        <p:txBody>
          <a:bodyPr lIns="45719" rIns="45719" anchor="ctr">
            <a:spAutoFit/>
          </a:bodyPr>
          <a:lstStyle>
            <a:lvl1pPr algn="r" rtl="0">
              <a:defRPr sz="1200">
                <a:solidFill>
                  <a:srgbClr val="888888"/>
                </a:solidFill>
              </a:defRPr>
            </a:lvl1pPr>
          </a:lstStyle>
          <a:p>
            <a:fld id="{86CB4B4D-7CA3-9044-876B-883B54F8677D}" type="slidenum">
              <a:rPr lang="en-US" smtClean="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5" r:id="rId4"/>
    <p:sldLayoutId id="2147483656" r:id="rId5"/>
    <p:sldLayoutId id="2147483657" r:id="rId6"/>
  </p:sldLayoutIdLst>
  <p:transition spd="med"/>
  <p:hf hdr="0" ftr="0" dt="0"/>
  <p:txStyles>
    <p:titleStyle>
      <a:lvl1pPr algn="r" defTabSz="457200" rtl="0">
        <a:defRPr sz="1600" spc="130">
          <a:solidFill>
            <a:srgbClr val="FFFFFF"/>
          </a:solidFill>
          <a:latin typeface="Futura Std Light"/>
          <a:ea typeface="Futura Std Light"/>
          <a:cs typeface="Futura Std Light"/>
          <a:sym typeface="Futura Std Light"/>
        </a:defRPr>
      </a:lvl1pPr>
      <a:lvl2pPr algn="r" defTabSz="457200">
        <a:defRPr sz="1600" spc="130">
          <a:solidFill>
            <a:srgbClr val="FFFFFF"/>
          </a:solidFill>
          <a:latin typeface="Futura Std Light"/>
          <a:ea typeface="Futura Std Light"/>
          <a:cs typeface="Futura Std Light"/>
          <a:sym typeface="Futura Std Light"/>
        </a:defRPr>
      </a:lvl2pPr>
      <a:lvl3pPr algn="r" defTabSz="457200">
        <a:defRPr sz="1600" spc="130">
          <a:solidFill>
            <a:srgbClr val="FFFFFF"/>
          </a:solidFill>
          <a:latin typeface="Futura Std Light"/>
          <a:ea typeface="Futura Std Light"/>
          <a:cs typeface="Futura Std Light"/>
          <a:sym typeface="Futura Std Light"/>
        </a:defRPr>
      </a:lvl3pPr>
      <a:lvl4pPr algn="r" defTabSz="457200">
        <a:defRPr sz="1600" spc="130">
          <a:solidFill>
            <a:srgbClr val="FFFFFF"/>
          </a:solidFill>
          <a:latin typeface="Futura Std Light"/>
          <a:ea typeface="Futura Std Light"/>
          <a:cs typeface="Futura Std Light"/>
          <a:sym typeface="Futura Std Light"/>
        </a:defRPr>
      </a:lvl4pPr>
      <a:lvl5pPr algn="r" defTabSz="457200">
        <a:defRPr sz="1600" spc="130">
          <a:solidFill>
            <a:srgbClr val="FFFFFF"/>
          </a:solidFill>
          <a:latin typeface="Futura Std Light"/>
          <a:ea typeface="Futura Std Light"/>
          <a:cs typeface="Futura Std Light"/>
          <a:sym typeface="Futura Std Light"/>
        </a:defRPr>
      </a:lvl5pPr>
      <a:lvl6pPr algn="r" defTabSz="457200">
        <a:defRPr sz="1600" spc="130">
          <a:solidFill>
            <a:srgbClr val="FFFFFF"/>
          </a:solidFill>
          <a:latin typeface="Futura Std Light"/>
          <a:ea typeface="Futura Std Light"/>
          <a:cs typeface="Futura Std Light"/>
          <a:sym typeface="Futura Std Light"/>
        </a:defRPr>
      </a:lvl6pPr>
      <a:lvl7pPr algn="r" defTabSz="457200">
        <a:defRPr sz="1600" spc="130">
          <a:solidFill>
            <a:srgbClr val="FFFFFF"/>
          </a:solidFill>
          <a:latin typeface="Futura Std Light"/>
          <a:ea typeface="Futura Std Light"/>
          <a:cs typeface="Futura Std Light"/>
          <a:sym typeface="Futura Std Light"/>
        </a:defRPr>
      </a:lvl7pPr>
      <a:lvl8pPr algn="r" defTabSz="457200">
        <a:defRPr sz="1600" spc="130">
          <a:solidFill>
            <a:srgbClr val="FFFFFF"/>
          </a:solidFill>
          <a:latin typeface="Futura Std Light"/>
          <a:ea typeface="Futura Std Light"/>
          <a:cs typeface="Futura Std Light"/>
          <a:sym typeface="Futura Std Light"/>
        </a:defRPr>
      </a:lvl8pPr>
      <a:lvl9pPr algn="r" defTabSz="457200">
        <a:defRPr sz="1600" spc="130">
          <a:solidFill>
            <a:srgbClr val="FFFFFF"/>
          </a:solidFill>
          <a:latin typeface="Futura Std Light"/>
          <a:ea typeface="Futura Std Light"/>
          <a:cs typeface="Futura Std Light"/>
          <a:sym typeface="Futura Std Light"/>
        </a:defRPr>
      </a:lvl9pPr>
    </p:titleStyle>
    <p:bodyStyle>
      <a:lvl1pPr marL="342900" indent="-342900" defTabSz="457200" rtl="0">
        <a:spcBef>
          <a:spcPts val="700"/>
        </a:spcBef>
        <a:buSzPct val="100000"/>
        <a:buFont typeface="Arial"/>
        <a:buChar char="•"/>
        <a:defRPr sz="3200">
          <a:latin typeface="Calibri"/>
          <a:ea typeface="Calibri"/>
          <a:cs typeface="Calibri"/>
          <a:sym typeface="Calibri"/>
        </a:defRPr>
      </a:lvl1pPr>
      <a:lvl2pPr marL="783771" indent="-326571" defTabSz="457200" rtl="0">
        <a:spcBef>
          <a:spcPts val="700"/>
        </a:spcBef>
        <a:buSzPct val="100000"/>
        <a:buFont typeface="Arial"/>
        <a:buChar char="–"/>
        <a:defRPr sz="3200">
          <a:latin typeface="Calibri"/>
          <a:ea typeface="Calibri"/>
          <a:cs typeface="Calibri"/>
          <a:sym typeface="Calibri"/>
        </a:defRPr>
      </a:lvl2pPr>
      <a:lvl3pPr marL="1219200" indent="-304800" defTabSz="457200" rtl="0">
        <a:spcBef>
          <a:spcPts val="700"/>
        </a:spcBef>
        <a:buSzPct val="100000"/>
        <a:buFont typeface="Arial"/>
        <a:buChar char="•"/>
        <a:defRPr sz="3200">
          <a:latin typeface="Calibri"/>
          <a:ea typeface="Calibri"/>
          <a:cs typeface="Calibri"/>
          <a:sym typeface="Calibri"/>
        </a:defRPr>
      </a:lvl3pPr>
      <a:lvl4pPr marL="1737360" indent="-365760" defTabSz="457200" rtl="0">
        <a:spcBef>
          <a:spcPts val="700"/>
        </a:spcBef>
        <a:buSzPct val="100000"/>
        <a:buFont typeface="Arial"/>
        <a:buChar char="–"/>
        <a:defRPr sz="3200">
          <a:latin typeface="Calibri"/>
          <a:ea typeface="Calibri"/>
          <a:cs typeface="Calibri"/>
          <a:sym typeface="Calibri"/>
        </a:defRPr>
      </a:lvl4pPr>
      <a:lvl5pPr marL="2194560" indent="-365760" defTabSz="457200" rtl="0">
        <a:spcBef>
          <a:spcPts val="700"/>
        </a:spcBef>
        <a:buSzPct val="100000"/>
        <a:buFont typeface="Arial"/>
        <a:buChar char="»"/>
        <a:defRPr sz="3200">
          <a:latin typeface="Calibri"/>
          <a:ea typeface="Calibri"/>
          <a:cs typeface="Calibri"/>
          <a:sym typeface="Calibri"/>
        </a:defRPr>
      </a:lvl5pPr>
      <a:lvl6pPr marL="2651760" indent="-365760" defTabSz="457200">
        <a:spcBef>
          <a:spcPts val="700"/>
        </a:spcBef>
        <a:buSzPct val="100000"/>
        <a:buFont typeface="Arial"/>
        <a:buChar char="•"/>
        <a:defRPr sz="3200">
          <a:latin typeface="Calibri"/>
          <a:ea typeface="Calibri"/>
          <a:cs typeface="Calibri"/>
          <a:sym typeface="Calibri"/>
        </a:defRPr>
      </a:lvl6pPr>
      <a:lvl7pPr marL="3108960" indent="-365760" defTabSz="457200">
        <a:spcBef>
          <a:spcPts val="700"/>
        </a:spcBef>
        <a:buSzPct val="100000"/>
        <a:buFont typeface="Arial"/>
        <a:buChar char="•"/>
        <a:defRPr sz="3200">
          <a:latin typeface="Calibri"/>
          <a:ea typeface="Calibri"/>
          <a:cs typeface="Calibri"/>
          <a:sym typeface="Calibri"/>
        </a:defRPr>
      </a:lvl7pPr>
      <a:lvl8pPr marL="3566159" indent="-365759" defTabSz="457200">
        <a:spcBef>
          <a:spcPts val="700"/>
        </a:spcBef>
        <a:buSzPct val="100000"/>
        <a:buFont typeface="Arial"/>
        <a:buChar char="•"/>
        <a:defRPr sz="3200">
          <a:latin typeface="Calibri"/>
          <a:ea typeface="Calibri"/>
          <a:cs typeface="Calibri"/>
          <a:sym typeface="Calibri"/>
        </a:defRPr>
      </a:lvl8pPr>
      <a:lvl9pPr marL="4023359" indent="-365759" defTabSz="457200">
        <a:spcBef>
          <a:spcPts val="700"/>
        </a:spcBef>
        <a:buSzPct val="100000"/>
        <a:buFont typeface="Arial"/>
        <a:buChar char="•"/>
        <a:defRPr sz="3200">
          <a:latin typeface="Calibri"/>
          <a:ea typeface="Calibri"/>
          <a:cs typeface="Calibri"/>
          <a:sym typeface="Calibri"/>
        </a:defRPr>
      </a:lvl9pPr>
    </p:bodyStyle>
    <p:otherStyle>
      <a:lvl1pPr algn="r" defTabSz="457200">
        <a:defRPr sz="1200">
          <a:solidFill>
            <a:schemeClr val="tx1"/>
          </a:solidFill>
          <a:latin typeface="+mn-lt"/>
          <a:ea typeface="+mn-ea"/>
          <a:cs typeface="+mn-cs"/>
          <a:sym typeface="Calibri"/>
        </a:defRPr>
      </a:lvl1pPr>
      <a:lvl2pPr indent="457200" algn="r" defTabSz="457200">
        <a:defRPr sz="1200">
          <a:solidFill>
            <a:schemeClr val="tx1"/>
          </a:solidFill>
          <a:latin typeface="+mn-lt"/>
          <a:ea typeface="+mn-ea"/>
          <a:cs typeface="+mn-cs"/>
          <a:sym typeface="Calibri"/>
        </a:defRPr>
      </a:lvl2pPr>
      <a:lvl3pPr indent="914400" algn="r" defTabSz="457200">
        <a:defRPr sz="1200">
          <a:solidFill>
            <a:schemeClr val="tx1"/>
          </a:solidFill>
          <a:latin typeface="+mn-lt"/>
          <a:ea typeface="+mn-ea"/>
          <a:cs typeface="+mn-cs"/>
          <a:sym typeface="Calibri"/>
        </a:defRPr>
      </a:lvl3pPr>
      <a:lvl4pPr indent="1371600" algn="r" defTabSz="457200">
        <a:defRPr sz="1200">
          <a:solidFill>
            <a:schemeClr val="tx1"/>
          </a:solidFill>
          <a:latin typeface="+mn-lt"/>
          <a:ea typeface="+mn-ea"/>
          <a:cs typeface="+mn-cs"/>
          <a:sym typeface="Calibri"/>
        </a:defRPr>
      </a:lvl4pPr>
      <a:lvl5pPr indent="1828800" algn="r" defTabSz="457200">
        <a:defRPr sz="1200">
          <a:solidFill>
            <a:schemeClr val="tx1"/>
          </a:solidFill>
          <a:latin typeface="+mn-lt"/>
          <a:ea typeface="+mn-ea"/>
          <a:cs typeface="+mn-cs"/>
          <a:sym typeface="Calibri"/>
        </a:defRPr>
      </a:lvl5pPr>
      <a:lvl6pPr indent="2286000" algn="r" defTabSz="457200">
        <a:defRPr sz="1200">
          <a:solidFill>
            <a:schemeClr val="tx1"/>
          </a:solidFill>
          <a:latin typeface="+mn-lt"/>
          <a:ea typeface="+mn-ea"/>
          <a:cs typeface="+mn-cs"/>
          <a:sym typeface="Calibri"/>
        </a:defRPr>
      </a:lvl6pPr>
      <a:lvl7pPr indent="2743200" algn="r" defTabSz="457200">
        <a:defRPr sz="1200">
          <a:solidFill>
            <a:schemeClr val="tx1"/>
          </a:solidFill>
          <a:latin typeface="+mn-lt"/>
          <a:ea typeface="+mn-ea"/>
          <a:cs typeface="+mn-cs"/>
          <a:sym typeface="Calibri"/>
        </a:defRPr>
      </a:lvl7pPr>
      <a:lvl8pPr indent="3200400" algn="r" defTabSz="457200">
        <a:defRPr sz="1200">
          <a:solidFill>
            <a:schemeClr val="tx1"/>
          </a:solidFill>
          <a:latin typeface="+mn-lt"/>
          <a:ea typeface="+mn-ea"/>
          <a:cs typeface="+mn-cs"/>
          <a:sym typeface="Calibri"/>
        </a:defRPr>
      </a:lvl8pPr>
      <a:lvl9pPr indent="3657600" algn="r" defTabSz="457200">
        <a:defRPr sz="1200">
          <a:solidFill>
            <a:schemeClr val="tx1"/>
          </a:solidFill>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9.xml"/><Relationship Id="rId1" Type="http://schemas.openxmlformats.org/officeDocument/2006/relationships/vmlDrawing" Target="../drawings/vmlDrawing8.vml"/><Relationship Id="rId6" Type="http://schemas.openxmlformats.org/officeDocument/2006/relationships/image" Target="../media/image1.emf"/><Relationship Id="rId5" Type="http://schemas.openxmlformats.org/officeDocument/2006/relationships/oleObject" Target="../embeddings/oleObject8.bin"/><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14.PNG"/><Relationship Id="rId2" Type="http://schemas.openxmlformats.org/officeDocument/2006/relationships/tags" Target="../tags/tag18.xml"/><Relationship Id="rId1" Type="http://schemas.openxmlformats.org/officeDocument/2006/relationships/vmlDrawing" Target="../drawings/vmlDrawing17.vml"/><Relationship Id="rId6" Type="http://schemas.openxmlformats.org/officeDocument/2006/relationships/image" Target="../media/image5.emf"/><Relationship Id="rId5" Type="http://schemas.openxmlformats.org/officeDocument/2006/relationships/oleObject" Target="../embeddings/oleObject17.bin"/><Relationship Id="rId4" Type="http://schemas.openxmlformats.org/officeDocument/2006/relationships/notesSlide" Target="../notesSlides/notesSlide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10.PNG"/><Relationship Id="rId2" Type="http://schemas.openxmlformats.org/officeDocument/2006/relationships/tags" Target="../tags/tag10.xml"/><Relationship Id="rId1" Type="http://schemas.openxmlformats.org/officeDocument/2006/relationships/vmlDrawing" Target="../drawings/vmlDrawing9.vml"/><Relationship Id="rId6" Type="http://schemas.openxmlformats.org/officeDocument/2006/relationships/image" Target="../media/image5.emf"/><Relationship Id="rId5" Type="http://schemas.openxmlformats.org/officeDocument/2006/relationships/oleObject" Target="../embeddings/oleObject9.bin"/><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1.xml"/><Relationship Id="rId1" Type="http://schemas.openxmlformats.org/officeDocument/2006/relationships/vmlDrawing" Target="../drawings/vmlDrawing10.vml"/><Relationship Id="rId6" Type="http://schemas.openxmlformats.org/officeDocument/2006/relationships/image" Target="../media/image1.emf"/><Relationship Id="rId5" Type="http://schemas.openxmlformats.org/officeDocument/2006/relationships/oleObject" Target="../embeddings/oleObject10.bin"/><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5.xml"/><Relationship Id="rId7" Type="http://schemas.openxmlformats.org/officeDocument/2006/relationships/image" Target="../media/image11.PNG"/><Relationship Id="rId2" Type="http://schemas.openxmlformats.org/officeDocument/2006/relationships/tags" Target="../tags/tag12.xml"/><Relationship Id="rId1" Type="http://schemas.openxmlformats.org/officeDocument/2006/relationships/vmlDrawing" Target="../drawings/vmlDrawing11.vml"/><Relationship Id="rId6" Type="http://schemas.openxmlformats.org/officeDocument/2006/relationships/image" Target="../media/image1.emf"/><Relationship Id="rId5" Type="http://schemas.openxmlformats.org/officeDocument/2006/relationships/oleObject" Target="../embeddings/oleObject11.bin"/><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13.xml"/><Relationship Id="rId1" Type="http://schemas.openxmlformats.org/officeDocument/2006/relationships/vmlDrawing" Target="../drawings/vmlDrawing12.vml"/><Relationship Id="rId6" Type="http://schemas.openxmlformats.org/officeDocument/2006/relationships/image" Target="../media/image5.emf"/><Relationship Id="rId5" Type="http://schemas.openxmlformats.org/officeDocument/2006/relationships/oleObject" Target="../embeddings/oleObject12.bin"/><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14.xml"/><Relationship Id="rId1" Type="http://schemas.openxmlformats.org/officeDocument/2006/relationships/vmlDrawing" Target="../drawings/vmlDrawing13.vml"/><Relationship Id="rId6" Type="http://schemas.openxmlformats.org/officeDocument/2006/relationships/image" Target="../media/image5.emf"/><Relationship Id="rId5" Type="http://schemas.openxmlformats.org/officeDocument/2006/relationships/oleObject" Target="../embeddings/oleObject13.bin"/><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15.xml"/><Relationship Id="rId1" Type="http://schemas.openxmlformats.org/officeDocument/2006/relationships/vmlDrawing" Target="../drawings/vmlDrawing14.vml"/><Relationship Id="rId6" Type="http://schemas.openxmlformats.org/officeDocument/2006/relationships/image" Target="../media/image1.emf"/><Relationship Id="rId5" Type="http://schemas.openxmlformats.org/officeDocument/2006/relationships/oleObject" Target="../embeddings/oleObject14.bin"/><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16.xml"/><Relationship Id="rId1" Type="http://schemas.openxmlformats.org/officeDocument/2006/relationships/vmlDrawing" Target="../drawings/vmlDrawing15.vml"/><Relationship Id="rId6" Type="http://schemas.openxmlformats.org/officeDocument/2006/relationships/image" Target="../media/image12.png"/><Relationship Id="rId5" Type="http://schemas.openxmlformats.org/officeDocument/2006/relationships/image" Target="../media/image5.emf"/><Relationship Id="rId4" Type="http://schemas.openxmlformats.org/officeDocument/2006/relationships/oleObject" Target="../embeddings/oleObject15.bin"/></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13.png"/><Relationship Id="rId2" Type="http://schemas.openxmlformats.org/officeDocument/2006/relationships/tags" Target="../tags/tag17.xml"/><Relationship Id="rId1" Type="http://schemas.openxmlformats.org/officeDocument/2006/relationships/vmlDrawing" Target="../drawings/vmlDrawing16.vml"/><Relationship Id="rId6" Type="http://schemas.openxmlformats.org/officeDocument/2006/relationships/image" Target="../media/image5.emf"/><Relationship Id="rId5" Type="http://schemas.openxmlformats.org/officeDocument/2006/relationships/oleObject" Target="../embeddings/oleObject16.bin"/><Relationship Id="rId4"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3D7DC0BB-BA03-487A-B21E-29A4F075D0DB}"/>
              </a:ext>
            </a:extLst>
          </p:cNvPr>
          <p:cNvGraphicFramePr>
            <a:graphicFrameLocks noChangeAspect="1"/>
          </p:cNvGraphicFramePr>
          <p:nvPr>
            <p:custDataLst>
              <p:tags r:id="rId2"/>
            </p:custDataLst>
            <p:extLst>
              <p:ext uri="{D42A27DB-BD31-4B8C-83A1-F6EECF244321}">
                <p14:modId xmlns:p14="http://schemas.microsoft.com/office/powerpoint/2010/main" val="359410884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65" name="think-cell Slide" r:id="rId5" imgW="320" imgH="314" progId="TCLayout.ActiveDocument.1">
                  <p:embed/>
                </p:oleObj>
              </mc:Choice>
              <mc:Fallback>
                <p:oleObj name="think-cell Slide" r:id="rId5" imgW="320" imgH="314"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E91A635B-1CB2-4633-962A-834062114862}"/>
              </a:ext>
            </a:extLst>
          </p:cNvPr>
          <p:cNvSpPr>
            <a:spLocks noGrp="1"/>
          </p:cNvSpPr>
          <p:nvPr>
            <p:ph type="title"/>
          </p:nvPr>
        </p:nvSpPr>
        <p:spPr>
          <a:xfrm>
            <a:off x="375350" y="1109886"/>
            <a:ext cx="5276770" cy="1383009"/>
          </a:xfrm>
        </p:spPr>
        <p:txBody>
          <a:bodyPr vert="horz"/>
          <a:lstStyle/>
          <a:p>
            <a:pPr rtl="0"/>
            <a:r>
              <a:rPr lang="en-US" sz="2400" b="1"/>
              <a:t>Position Paper </a:t>
            </a:r>
            <a:br>
              <a:rPr lang="en-US" sz="2400" b="1"/>
            </a:br>
            <a:r>
              <a:rPr lang="en-US" sz="2400" b="1"/>
              <a:t>ADVANCED DRIVER ASSIST SYSTEM</a:t>
            </a:r>
            <a:endParaRPr lang="en-US" sz="2400" b="1" dirty="0"/>
          </a:p>
        </p:txBody>
      </p:sp>
      <p:sp>
        <p:nvSpPr>
          <p:cNvPr id="25" name="Rektangel 24">
            <a:extLst>
              <a:ext uri="{FF2B5EF4-FFF2-40B4-BE49-F238E27FC236}">
                <a16:creationId xmlns:a16="http://schemas.microsoft.com/office/drawing/2014/main" id="{8700798F-388A-4B4D-8CB9-3C5B2304E19C}"/>
              </a:ext>
            </a:extLst>
          </p:cNvPr>
          <p:cNvSpPr/>
          <p:nvPr/>
        </p:nvSpPr>
        <p:spPr>
          <a:xfrm>
            <a:off x="375350" y="4365104"/>
            <a:ext cx="4572000" cy="923330"/>
          </a:xfrm>
          <a:prstGeom prst="rect">
            <a:avLst/>
          </a:prstGeom>
        </p:spPr>
        <p:txBody>
          <a:bodyPr>
            <a:spAutoFit/>
          </a:bodyPr>
          <a:lstStyle/>
          <a:p>
            <a:pPr rtl="0"/>
            <a:r>
              <a:rPr lang="en-US" baseline="30000" dirty="0">
                <a:solidFill>
                  <a:schemeClr val="bg1"/>
                </a:solidFill>
                <a:latin typeface="Calibri" panose="020F0502020204030204" pitchFamily="34" charset="0"/>
              </a:rPr>
              <a:t>5th</a:t>
            </a:r>
            <a:r>
              <a:rPr lang="en-US" dirty="0">
                <a:solidFill>
                  <a:schemeClr val="bg1"/>
                </a:solidFill>
                <a:latin typeface="Calibri" panose="020F0502020204030204" pitchFamily="34" charset="0"/>
              </a:rPr>
              <a:t> ADAS TF on ADAS </a:t>
            </a:r>
            <a:br>
              <a:rPr lang="en-US" dirty="0">
                <a:solidFill>
                  <a:schemeClr val="bg1"/>
                </a:solidFill>
                <a:latin typeface="Calibri" panose="020F0502020204030204" pitchFamily="34" charset="0"/>
              </a:rPr>
            </a:br>
            <a:r>
              <a:rPr lang="en-US" dirty="0">
                <a:solidFill>
                  <a:schemeClr val="bg1"/>
                </a:solidFill>
                <a:latin typeface="Calibri" panose="020F0502020204030204" pitchFamily="34" charset="0"/>
              </a:rPr>
              <a:t>14-15 JUNE 2021</a:t>
            </a:r>
          </a:p>
          <a:p>
            <a:pPr rtl="0"/>
            <a:endParaRPr lang="en-US" dirty="0"/>
          </a:p>
        </p:txBody>
      </p:sp>
      <p:sp>
        <p:nvSpPr>
          <p:cNvPr id="28" name="Rektangel 27">
            <a:extLst>
              <a:ext uri="{FF2B5EF4-FFF2-40B4-BE49-F238E27FC236}">
                <a16:creationId xmlns:a16="http://schemas.microsoft.com/office/drawing/2014/main" id="{6C543926-130F-4446-AABB-B31432D51DC8}"/>
              </a:ext>
            </a:extLst>
          </p:cNvPr>
          <p:cNvSpPr/>
          <p:nvPr/>
        </p:nvSpPr>
        <p:spPr>
          <a:xfrm>
            <a:off x="375350" y="2508521"/>
            <a:ext cx="4572000" cy="646331"/>
          </a:xfrm>
          <a:prstGeom prst="rect">
            <a:avLst/>
          </a:prstGeom>
        </p:spPr>
        <p:txBody>
          <a:bodyPr>
            <a:spAutoFit/>
          </a:bodyPr>
          <a:lstStyle/>
          <a:p>
            <a:pPr rtl="0"/>
            <a:r>
              <a:rPr lang="en-US" spc="130">
                <a:solidFill>
                  <a:srgbClr val="FFFFFF"/>
                </a:solidFill>
                <a:latin typeface="Calibri" panose="020F0502020204030204" pitchFamily="34" charset="0"/>
              </a:rPr>
              <a:t>Lone Otto,</a:t>
            </a:r>
            <a:br>
              <a:rPr lang="en-US" spc="130">
                <a:solidFill>
                  <a:srgbClr val="FFFFFF"/>
                </a:solidFill>
                <a:latin typeface="Calibri" panose="020F0502020204030204" pitchFamily="34" charset="0"/>
              </a:rPr>
            </a:br>
            <a:r>
              <a:rPr lang="en-US">
                <a:solidFill>
                  <a:schemeClr val="bg1"/>
                </a:solidFill>
                <a:latin typeface="Calibri" panose="020F0502020204030204" pitchFamily="34" charset="0"/>
              </a:rPr>
              <a:t>FIA Representative UNECE</a:t>
            </a:r>
            <a:endParaRPr lang="en-US" dirty="0"/>
          </a:p>
        </p:txBody>
      </p:sp>
    </p:spTree>
    <p:extLst>
      <p:ext uri="{BB962C8B-B14F-4D97-AF65-F5344CB8AC3E}">
        <p14:creationId xmlns:p14="http://schemas.microsoft.com/office/powerpoint/2010/main" val="3227934556"/>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BBEC0D1E-B28A-40EE-B257-4A907571761F}"/>
              </a:ext>
            </a:extLst>
          </p:cNvPr>
          <p:cNvGraphicFramePr>
            <a:graphicFrameLocks noChangeAspect="1"/>
          </p:cNvGraphicFramePr>
          <p:nvPr>
            <p:custDataLst>
              <p:tags r:id="rId2"/>
            </p:custDataLst>
            <p:extLst>
              <p:ext uri="{D42A27DB-BD31-4B8C-83A1-F6EECF244321}">
                <p14:modId xmlns:p14="http://schemas.microsoft.com/office/powerpoint/2010/main" val="47962766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7179" name="think-cell Slide" r:id="rId5" imgW="360" imgH="360" progId="TCLayout.ActiveDocument.1">
                  <p:embed/>
                </p:oleObj>
              </mc:Choice>
              <mc:Fallback>
                <p:oleObj name="think-cell Slide" r:id="rId5" imgW="360" imgH="360"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pic>
        <p:nvPicPr>
          <p:cNvPr id="4" name="Billede 3" descr="Et billede, der indeholder græs, udendørs, himmel, bil&#10;&#10;Automatisk genereret beskrivelse">
            <a:extLst>
              <a:ext uri="{FF2B5EF4-FFF2-40B4-BE49-F238E27FC236}">
                <a16:creationId xmlns:a16="http://schemas.microsoft.com/office/drawing/2014/main" id="{5F2544B1-2901-4684-BC64-58080BE29EE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836712"/>
            <a:ext cx="9144000" cy="5184576"/>
          </a:xfrm>
          <a:prstGeom prst="rect">
            <a:avLst/>
          </a:prstGeom>
        </p:spPr>
      </p:pic>
      <p:sp>
        <p:nvSpPr>
          <p:cNvPr id="2" name="Pladsholder til slidenummer 1">
            <a:extLst>
              <a:ext uri="{FF2B5EF4-FFF2-40B4-BE49-F238E27FC236}">
                <a16:creationId xmlns:a16="http://schemas.microsoft.com/office/drawing/2014/main" id="{A8B129A2-C847-4CB6-9954-64368851C0DD}"/>
              </a:ext>
            </a:extLst>
          </p:cNvPr>
          <p:cNvSpPr>
            <a:spLocks noGrp="1"/>
          </p:cNvSpPr>
          <p:nvPr>
            <p:ph type="sldNum" sz="quarter" idx="2"/>
          </p:nvPr>
        </p:nvSpPr>
        <p:spPr>
          <a:xfrm>
            <a:off x="8304414" y="6400413"/>
            <a:ext cx="382386" cy="276999"/>
          </a:xfrm>
        </p:spPr>
        <p:txBody>
          <a:bodyPr/>
          <a:lstStyle/>
          <a:p>
            <a:pPr lvl="0" rtl="0"/>
            <a:fld id="{86CB4B4D-7CA3-9044-876B-883B54F8677D}" type="slidenum">
              <a:rPr lang="en-US" smtClean="0"/>
              <a:pPr lvl="0" rtl="0"/>
              <a:t>10</a:t>
            </a:fld>
            <a:endParaRPr lang="en-US" dirty="0"/>
          </a:p>
        </p:txBody>
      </p:sp>
      <p:sp>
        <p:nvSpPr>
          <p:cNvPr id="6" name="Tekstfelt 5">
            <a:extLst>
              <a:ext uri="{FF2B5EF4-FFF2-40B4-BE49-F238E27FC236}">
                <a16:creationId xmlns:a16="http://schemas.microsoft.com/office/drawing/2014/main" id="{6C1B33A5-2B5F-4B70-BB0C-1BFA1E06CBEE}"/>
              </a:ext>
            </a:extLst>
          </p:cNvPr>
          <p:cNvSpPr txBox="1"/>
          <p:nvPr/>
        </p:nvSpPr>
        <p:spPr>
          <a:xfrm>
            <a:off x="1691680" y="6165304"/>
            <a:ext cx="5112568" cy="58477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1" hangingPunct="0">
              <a:lnSpc>
                <a:spcPct val="100000"/>
              </a:lnSpc>
              <a:spcBef>
                <a:spcPts val="0"/>
              </a:spcBef>
              <a:spcAft>
                <a:spcPts val="0"/>
              </a:spcAft>
              <a:buClrTx/>
              <a:buSzTx/>
              <a:buFontTx/>
              <a:buNone/>
              <a:tabLst/>
            </a:pPr>
            <a:r>
              <a:rPr kumimoji="0" lang="en-US" sz="3200" b="0" i="0" u="none" strike="noStrike" cap="none" spc="0" normalizeH="0" baseline="0">
                <a:ln>
                  <a:noFill/>
                </a:ln>
                <a:solidFill>
                  <a:srgbClr val="002060"/>
                </a:solidFill>
                <a:effectLst/>
                <a:uFillTx/>
                <a:latin typeface="Calibri"/>
                <a:ea typeface="Calibri"/>
                <a:cs typeface="Calibri"/>
                <a:sym typeface="Calibri"/>
              </a:rPr>
              <a:t>Thank you for your attention</a:t>
            </a:r>
            <a:endParaRPr kumimoji="0" lang="en-US" sz="3200" b="0" i="0" u="none" strike="noStrike" cap="none" spc="0" normalizeH="0" baseline="0" dirty="0">
              <a:ln>
                <a:noFill/>
              </a:ln>
              <a:solidFill>
                <a:srgbClr val="002060"/>
              </a:solidFill>
              <a:effectLst/>
              <a:uFillTx/>
              <a:latin typeface="Calibri"/>
              <a:ea typeface="Calibri"/>
              <a:cs typeface="Calibri"/>
              <a:sym typeface="Calibri"/>
            </a:endParaRPr>
          </a:p>
        </p:txBody>
      </p:sp>
    </p:spTree>
    <p:extLst>
      <p:ext uri="{BB962C8B-B14F-4D97-AF65-F5344CB8AC3E}">
        <p14:creationId xmlns:p14="http://schemas.microsoft.com/office/powerpoint/2010/main" val="3857792867"/>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F5A82E8C-D72E-495D-B10D-7205A883331C}"/>
              </a:ext>
            </a:extLst>
          </p:cNvPr>
          <p:cNvGraphicFramePr>
            <a:graphicFrameLocks noChangeAspect="1"/>
          </p:cNvGraphicFramePr>
          <p:nvPr>
            <p:custDataLst>
              <p:tags r:id="rId2"/>
            </p:custDataLst>
            <p:extLst>
              <p:ext uri="{D42A27DB-BD31-4B8C-83A1-F6EECF244321}">
                <p14:modId xmlns:p14="http://schemas.microsoft.com/office/powerpoint/2010/main" val="259120268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155" name="think-cell Slide" r:id="rId5" imgW="360" imgH="360" progId="TCLayout.ActiveDocument.1">
                  <p:embed/>
                </p:oleObj>
              </mc:Choice>
              <mc:Fallback>
                <p:oleObj name="think-cell Slide" r:id="rId5" imgW="360" imgH="360"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pic>
        <p:nvPicPr>
          <p:cNvPr id="3" name="Pladsholder til billede 2">
            <a:extLst>
              <a:ext uri="{FF2B5EF4-FFF2-40B4-BE49-F238E27FC236}">
                <a16:creationId xmlns:a16="http://schemas.microsoft.com/office/drawing/2014/main" id="{C06544BF-2B56-4A4D-A105-E916DBF634C2}"/>
              </a:ext>
            </a:extLst>
          </p:cNvPr>
          <p:cNvPicPr>
            <a:picLocks noChangeAspect="1"/>
          </p:cNvPicPr>
          <p:nvPr/>
        </p:nvPicPr>
        <p:blipFill>
          <a:blip r:embed="rId7"/>
          <a:srcRect/>
          <a:stretch/>
        </p:blipFill>
        <p:spPr>
          <a:xfrm>
            <a:off x="0" y="980728"/>
            <a:ext cx="9144000" cy="5877272"/>
          </a:xfrm>
          <a:prstGeom prst="rect">
            <a:avLst/>
          </a:prstGeom>
        </p:spPr>
      </p:pic>
      <p:sp>
        <p:nvSpPr>
          <p:cNvPr id="2" name="Pladsholder til slidenummer 1">
            <a:extLst>
              <a:ext uri="{FF2B5EF4-FFF2-40B4-BE49-F238E27FC236}">
                <a16:creationId xmlns:a16="http://schemas.microsoft.com/office/drawing/2014/main" id="{73E6814A-D465-44FA-B566-1D85322DB606}"/>
              </a:ext>
            </a:extLst>
          </p:cNvPr>
          <p:cNvSpPr>
            <a:spLocks noGrp="1"/>
          </p:cNvSpPr>
          <p:nvPr>
            <p:ph type="sldNum" sz="quarter" idx="2"/>
          </p:nvPr>
        </p:nvSpPr>
        <p:spPr>
          <a:xfrm>
            <a:off x="8304414" y="6400413"/>
            <a:ext cx="382386" cy="276999"/>
          </a:xfrm>
        </p:spPr>
        <p:txBody>
          <a:bodyPr/>
          <a:lstStyle/>
          <a:p>
            <a:pPr lvl="0" rtl="0"/>
            <a:fld id="{86CB4B4D-7CA3-9044-876B-883B54F8677D}" type="slidenum">
              <a:rPr lang="en-US" smtClean="0"/>
              <a:pPr lvl="0" rtl="0"/>
              <a:t>2</a:t>
            </a:fld>
            <a:endParaRPr lang="en-US" dirty="0"/>
          </a:p>
        </p:txBody>
      </p:sp>
    </p:spTree>
    <p:extLst>
      <p:ext uri="{BB962C8B-B14F-4D97-AF65-F5344CB8AC3E}">
        <p14:creationId xmlns:p14="http://schemas.microsoft.com/office/powerpoint/2010/main" val="844634627"/>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F6429BA4-BB1C-4CE4-8CC2-A8C746E3F190}"/>
              </a:ext>
            </a:extLst>
          </p:cNvPr>
          <p:cNvGraphicFramePr>
            <a:graphicFrameLocks noChangeAspect="1"/>
          </p:cNvGraphicFramePr>
          <p:nvPr>
            <p:custDataLst>
              <p:tags r:id="rId2"/>
            </p:custDataLst>
            <p:extLst>
              <p:ext uri="{D42A27DB-BD31-4B8C-83A1-F6EECF244321}">
                <p14:modId xmlns:p14="http://schemas.microsoft.com/office/powerpoint/2010/main" val="284888377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114" name="think-cell Slide" r:id="rId5" imgW="320" imgH="314" progId="TCLayout.ActiveDocument.1">
                  <p:embed/>
                </p:oleObj>
              </mc:Choice>
              <mc:Fallback>
                <p:oleObj name="think-cell Slide" r:id="rId5" imgW="320" imgH="314"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45E6C53F-EDD6-4B73-AACF-979C3FDCE916}"/>
              </a:ext>
            </a:extLst>
          </p:cNvPr>
          <p:cNvSpPr>
            <a:spLocks noGrp="1"/>
          </p:cNvSpPr>
          <p:nvPr>
            <p:ph type="title"/>
          </p:nvPr>
        </p:nvSpPr>
        <p:spPr/>
        <p:txBody>
          <a:bodyPr vert="horz"/>
          <a:lstStyle/>
          <a:p>
            <a:pPr rtl="0"/>
            <a:br>
              <a:rPr lang="en-US"/>
            </a:br>
            <a:endParaRPr lang="en-US" dirty="0"/>
          </a:p>
        </p:txBody>
      </p:sp>
      <p:sp>
        <p:nvSpPr>
          <p:cNvPr id="3" name="Pladsholder til tekst 2">
            <a:extLst>
              <a:ext uri="{FF2B5EF4-FFF2-40B4-BE49-F238E27FC236}">
                <a16:creationId xmlns:a16="http://schemas.microsoft.com/office/drawing/2014/main" id="{D8B298A6-E02F-437A-AAED-DBDAAA99C73A}"/>
              </a:ext>
            </a:extLst>
          </p:cNvPr>
          <p:cNvSpPr>
            <a:spLocks noGrp="1"/>
          </p:cNvSpPr>
          <p:nvPr>
            <p:ph type="body" idx="1"/>
          </p:nvPr>
        </p:nvSpPr>
        <p:spPr>
          <a:xfrm>
            <a:off x="323528" y="1340768"/>
            <a:ext cx="8363272" cy="4824536"/>
          </a:xfrm>
        </p:spPr>
        <p:txBody>
          <a:bodyPr>
            <a:normAutofit lnSpcReduction="10000"/>
          </a:bodyPr>
          <a:lstStyle/>
          <a:p>
            <a:pPr marL="0" indent="0" rtl="0">
              <a:buNone/>
            </a:pPr>
            <a:r>
              <a:rPr lang="en-US" sz="2800" dirty="0">
                <a:solidFill>
                  <a:srgbClr val="002060"/>
                </a:solidFill>
              </a:rPr>
              <a:t>Advanced Driver Assistance Systems (ADAS) promise to deliver a substantial contribution to road safety. </a:t>
            </a:r>
          </a:p>
          <a:p>
            <a:pPr marL="0" indent="0" rtl="0">
              <a:buNone/>
            </a:pPr>
            <a:endParaRPr lang="en-US" sz="2800" dirty="0">
              <a:solidFill>
                <a:srgbClr val="002060"/>
              </a:solidFill>
            </a:endParaRPr>
          </a:p>
          <a:p>
            <a:pPr marL="0" indent="0" rtl="0">
              <a:buNone/>
            </a:pPr>
            <a:r>
              <a:rPr lang="en-US" sz="2800" dirty="0">
                <a:solidFill>
                  <a:srgbClr val="002060"/>
                </a:solidFill>
              </a:rPr>
              <a:t>In May 2019, the European Parliament agreed that several safety systems like driver drowsiness and intelligent speed assistance must be present on new car models from July 2022 and on all existing models from 2024. </a:t>
            </a:r>
          </a:p>
          <a:p>
            <a:pPr marL="0" indent="0" rtl="0">
              <a:buNone/>
            </a:pPr>
            <a:endParaRPr lang="en-US" sz="2800" dirty="0">
              <a:solidFill>
                <a:srgbClr val="002060"/>
              </a:solidFill>
            </a:endParaRPr>
          </a:p>
          <a:p>
            <a:pPr marL="0" indent="0" rtl="0">
              <a:buNone/>
            </a:pPr>
            <a:r>
              <a:rPr lang="en-US" sz="2800" dirty="0">
                <a:solidFill>
                  <a:srgbClr val="002060"/>
                </a:solidFill>
              </a:rPr>
              <a:t>To reap the potential safety benefits of ADAS, a variety of conditions should be met. </a:t>
            </a:r>
          </a:p>
        </p:txBody>
      </p:sp>
      <p:sp>
        <p:nvSpPr>
          <p:cNvPr id="4" name="Pladsholder til slidenummer 3">
            <a:extLst>
              <a:ext uri="{FF2B5EF4-FFF2-40B4-BE49-F238E27FC236}">
                <a16:creationId xmlns:a16="http://schemas.microsoft.com/office/drawing/2014/main" id="{4BA49651-2162-49D7-B60D-017CCFD63D9A}"/>
              </a:ext>
            </a:extLst>
          </p:cNvPr>
          <p:cNvSpPr>
            <a:spLocks noGrp="1"/>
          </p:cNvSpPr>
          <p:nvPr>
            <p:ph type="sldNum" sz="quarter" idx="2"/>
          </p:nvPr>
        </p:nvSpPr>
        <p:spPr>
          <a:xfrm>
            <a:off x="8304414" y="6400413"/>
            <a:ext cx="382386" cy="276999"/>
          </a:xfrm>
        </p:spPr>
        <p:txBody>
          <a:bodyPr/>
          <a:lstStyle/>
          <a:p>
            <a:pPr lvl="0" rtl="0"/>
            <a:fld id="{86CB4B4D-7CA3-9044-876B-883B54F8677D}" type="slidenum">
              <a:rPr lang="en-US" smtClean="0"/>
              <a:pPr lvl="0" rtl="0"/>
              <a:t>3</a:t>
            </a:fld>
            <a:endParaRPr lang="en-US" dirty="0"/>
          </a:p>
        </p:txBody>
      </p:sp>
    </p:spTree>
    <p:extLst>
      <p:ext uri="{BB962C8B-B14F-4D97-AF65-F5344CB8AC3E}">
        <p14:creationId xmlns:p14="http://schemas.microsoft.com/office/powerpoint/2010/main" val="2984865567"/>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F6429BA4-BB1C-4CE4-8CC2-A8C746E3F190}"/>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8437" name="think-cell Slide" r:id="rId5" imgW="320" imgH="314" progId="TCLayout.ActiveDocument.1">
                  <p:embed/>
                </p:oleObj>
              </mc:Choice>
              <mc:Fallback>
                <p:oleObj name="think-cell Slide" r:id="rId5" imgW="320" imgH="314" progId="TCLayout.ActiveDocument.1">
                  <p:embed/>
                  <p:pic>
                    <p:nvPicPr>
                      <p:cNvPr id="5" name="Objekt 4" hidden="1">
                        <a:extLst>
                          <a:ext uri="{FF2B5EF4-FFF2-40B4-BE49-F238E27FC236}">
                            <a16:creationId xmlns:a16="http://schemas.microsoft.com/office/drawing/2014/main" id="{F6429BA4-BB1C-4CE4-8CC2-A8C746E3F19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45E6C53F-EDD6-4B73-AACF-979C3FDCE916}"/>
              </a:ext>
            </a:extLst>
          </p:cNvPr>
          <p:cNvSpPr>
            <a:spLocks noGrp="1"/>
          </p:cNvSpPr>
          <p:nvPr>
            <p:ph type="title"/>
          </p:nvPr>
        </p:nvSpPr>
        <p:spPr/>
        <p:txBody>
          <a:bodyPr vert="horz"/>
          <a:lstStyle/>
          <a:p>
            <a:pPr rtl="0"/>
            <a:br>
              <a:rPr lang="en-US"/>
            </a:br>
            <a:endParaRPr lang="en-US" dirty="0"/>
          </a:p>
        </p:txBody>
      </p:sp>
      <p:sp>
        <p:nvSpPr>
          <p:cNvPr id="3" name="Pladsholder til tekst 2">
            <a:extLst>
              <a:ext uri="{FF2B5EF4-FFF2-40B4-BE49-F238E27FC236}">
                <a16:creationId xmlns:a16="http://schemas.microsoft.com/office/drawing/2014/main" id="{D8B298A6-E02F-437A-AAED-DBDAAA99C73A}"/>
              </a:ext>
            </a:extLst>
          </p:cNvPr>
          <p:cNvSpPr>
            <a:spLocks noGrp="1"/>
          </p:cNvSpPr>
          <p:nvPr>
            <p:ph type="body" idx="1"/>
          </p:nvPr>
        </p:nvSpPr>
        <p:spPr>
          <a:xfrm>
            <a:off x="648392" y="4265144"/>
            <a:ext cx="7847214" cy="4824536"/>
          </a:xfrm>
        </p:spPr>
        <p:txBody>
          <a:bodyPr>
            <a:normAutofit/>
          </a:bodyPr>
          <a:lstStyle/>
          <a:p>
            <a:pPr marL="0" indent="0" rtl="0">
              <a:buNone/>
            </a:pPr>
            <a:r>
              <a:rPr lang="en-US" sz="2800" dirty="0">
                <a:solidFill>
                  <a:srgbClr val="002060"/>
                </a:solidFill>
              </a:rPr>
              <a:t>The technical optimization of ADAS is crucial, both in terms of system limitations and Human Machine Interface (HMI). </a:t>
            </a:r>
          </a:p>
          <a:p>
            <a:pPr marL="0" indent="0" rtl="0">
              <a:buNone/>
            </a:pPr>
            <a:r>
              <a:rPr lang="en-US" sz="2800" dirty="0">
                <a:solidFill>
                  <a:srgbClr val="002060"/>
                </a:solidFill>
              </a:rPr>
              <a:t>At the same time, measures should be taken to increase drivers’ awareness of ADAS.</a:t>
            </a:r>
          </a:p>
        </p:txBody>
      </p:sp>
      <p:sp>
        <p:nvSpPr>
          <p:cNvPr id="4" name="Pladsholder til slidenummer 3">
            <a:extLst>
              <a:ext uri="{FF2B5EF4-FFF2-40B4-BE49-F238E27FC236}">
                <a16:creationId xmlns:a16="http://schemas.microsoft.com/office/drawing/2014/main" id="{4BA49651-2162-49D7-B60D-017CCFD63D9A}"/>
              </a:ext>
            </a:extLst>
          </p:cNvPr>
          <p:cNvSpPr>
            <a:spLocks noGrp="1"/>
          </p:cNvSpPr>
          <p:nvPr>
            <p:ph type="sldNum" sz="quarter" idx="2"/>
          </p:nvPr>
        </p:nvSpPr>
        <p:spPr>
          <a:xfrm>
            <a:off x="8304414" y="6400413"/>
            <a:ext cx="382386" cy="276999"/>
          </a:xfrm>
        </p:spPr>
        <p:txBody>
          <a:bodyPr/>
          <a:lstStyle/>
          <a:p>
            <a:pPr lvl="0" rtl="0"/>
            <a:fld id="{86CB4B4D-7CA3-9044-876B-883B54F8677D}" type="slidenum">
              <a:rPr lang="en-US" smtClean="0"/>
              <a:pPr lvl="0" rtl="0"/>
              <a:t>4</a:t>
            </a:fld>
            <a:endParaRPr lang="en-US" dirty="0"/>
          </a:p>
        </p:txBody>
      </p:sp>
      <p:pic>
        <p:nvPicPr>
          <p:cNvPr id="7" name="Billede 6" descr="Et billede, der indeholder bil, udendørs, hjul, lastvogn&#10;&#10;Automatisk genereret beskrivelse">
            <a:extLst>
              <a:ext uri="{FF2B5EF4-FFF2-40B4-BE49-F238E27FC236}">
                <a16:creationId xmlns:a16="http://schemas.microsoft.com/office/drawing/2014/main" id="{AE3F8E90-91AC-42CC-86FD-7B6B4A20E80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993767" y="954472"/>
            <a:ext cx="5156465" cy="3276768"/>
          </a:xfrm>
          <a:prstGeom prst="rect">
            <a:avLst/>
          </a:prstGeom>
        </p:spPr>
      </p:pic>
    </p:spTree>
    <p:extLst>
      <p:ext uri="{BB962C8B-B14F-4D97-AF65-F5344CB8AC3E}">
        <p14:creationId xmlns:p14="http://schemas.microsoft.com/office/powerpoint/2010/main" val="1312369816"/>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659010E8-94AF-41AA-A22D-6F80C1671B15}"/>
              </a:ext>
            </a:extLst>
          </p:cNvPr>
          <p:cNvGraphicFramePr>
            <a:graphicFrameLocks noChangeAspect="1"/>
          </p:cNvGraphicFramePr>
          <p:nvPr>
            <p:custDataLst>
              <p:tags r:id="rId2"/>
            </p:custDataLst>
            <p:extLst>
              <p:ext uri="{D42A27DB-BD31-4B8C-83A1-F6EECF244321}">
                <p14:modId xmlns:p14="http://schemas.microsoft.com/office/powerpoint/2010/main" val="239534866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4345" name="think-cell Slide" r:id="rId5" imgW="395" imgH="396" progId="TCLayout.ActiveDocument.1">
                  <p:embed/>
                </p:oleObj>
              </mc:Choice>
              <mc:Fallback>
                <p:oleObj name="think-cell Slide" r:id="rId5" imgW="395" imgH="396"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Pladsholder til slidenummer 1">
            <a:extLst>
              <a:ext uri="{FF2B5EF4-FFF2-40B4-BE49-F238E27FC236}">
                <a16:creationId xmlns:a16="http://schemas.microsoft.com/office/drawing/2014/main" id="{50F1D10F-9909-4630-A726-71E46A6881EA}"/>
              </a:ext>
            </a:extLst>
          </p:cNvPr>
          <p:cNvSpPr>
            <a:spLocks noGrp="1"/>
          </p:cNvSpPr>
          <p:nvPr>
            <p:ph type="sldNum" sz="quarter" idx="2"/>
          </p:nvPr>
        </p:nvSpPr>
        <p:spPr>
          <a:xfrm>
            <a:off x="8304414" y="6400413"/>
            <a:ext cx="382386" cy="276999"/>
          </a:xfrm>
        </p:spPr>
        <p:txBody>
          <a:bodyPr/>
          <a:lstStyle/>
          <a:p>
            <a:pPr lvl="0" rtl="0"/>
            <a:fld id="{86CB4B4D-7CA3-9044-876B-883B54F8677D}" type="slidenum">
              <a:rPr lang="en-US" smtClean="0"/>
              <a:pPr lvl="0" rtl="0"/>
              <a:t>5</a:t>
            </a:fld>
            <a:endParaRPr lang="en-US" dirty="0"/>
          </a:p>
        </p:txBody>
      </p:sp>
      <p:sp>
        <p:nvSpPr>
          <p:cNvPr id="3" name="Rektangel 2">
            <a:extLst>
              <a:ext uri="{FF2B5EF4-FFF2-40B4-BE49-F238E27FC236}">
                <a16:creationId xmlns:a16="http://schemas.microsoft.com/office/drawing/2014/main" id="{242F3720-F368-4889-9E42-21DD2FD32AB6}"/>
              </a:ext>
            </a:extLst>
          </p:cNvPr>
          <p:cNvSpPr/>
          <p:nvPr/>
        </p:nvSpPr>
        <p:spPr>
          <a:xfrm>
            <a:off x="323528" y="1220767"/>
            <a:ext cx="7980886" cy="4955203"/>
          </a:xfrm>
          <a:prstGeom prst="rect">
            <a:avLst/>
          </a:prstGeom>
        </p:spPr>
        <p:txBody>
          <a:bodyPr wrap="square">
            <a:spAutoFit/>
          </a:bodyPr>
          <a:lstStyle/>
          <a:p>
            <a:pPr rtl="0">
              <a:lnSpc>
                <a:spcPct val="100000"/>
              </a:lnSpc>
              <a:spcBef>
                <a:spcPts val="0"/>
              </a:spcBef>
              <a:spcAft>
                <a:spcPts val="600"/>
              </a:spcAft>
            </a:pPr>
            <a:r>
              <a:rPr lang="en-US" sz="2400" b="1" dirty="0">
                <a:solidFill>
                  <a:srgbClr val="002060"/>
                </a:solidFill>
              </a:rPr>
              <a:t>All existing ADAS functions need a minimum set of requirement to support the next generation/ level of ADAS.</a:t>
            </a:r>
          </a:p>
          <a:p>
            <a:pPr rtl="0">
              <a:lnSpc>
                <a:spcPct val="100000"/>
              </a:lnSpc>
              <a:spcBef>
                <a:spcPts val="0"/>
              </a:spcBef>
              <a:spcAft>
                <a:spcPts val="600"/>
              </a:spcAft>
            </a:pPr>
            <a:endParaRPr lang="en-US" sz="2000" dirty="0">
              <a:solidFill>
                <a:srgbClr val="002060"/>
              </a:solidFill>
            </a:endParaRPr>
          </a:p>
          <a:p>
            <a:pPr marL="285750" indent="-285750" rtl="0">
              <a:buFont typeface="Arial" panose="020B0604020202020204" pitchFamily="34" charset="0"/>
              <a:buChar char="•"/>
            </a:pPr>
            <a:r>
              <a:rPr lang="en-US" sz="2000" dirty="0">
                <a:solidFill>
                  <a:srgbClr val="002060"/>
                </a:solidFill>
              </a:rPr>
              <a:t>We do recommend regulation for all ADAS, but even more than that, we would like to draw attention to the limitation of the current ADAS- from a consumer perspective.</a:t>
            </a:r>
          </a:p>
          <a:p>
            <a:pPr rtl="0"/>
            <a:endParaRPr lang="en-US" sz="2000" dirty="0">
              <a:solidFill>
                <a:srgbClr val="002060"/>
              </a:solidFill>
            </a:endParaRPr>
          </a:p>
          <a:p>
            <a:pPr marL="285750" indent="-285750" rtl="0">
              <a:buFont typeface="Arial" panose="020B0604020202020204" pitchFamily="34" charset="0"/>
              <a:buChar char="•"/>
            </a:pPr>
            <a:r>
              <a:rPr lang="en-US" sz="2000" dirty="0">
                <a:solidFill>
                  <a:srgbClr val="002060"/>
                </a:solidFill>
              </a:rPr>
              <a:t>All new technology in the margin of ADAS (and soon ADS) is dependent on the existing ADAS like AEB, LKA etc. and as long these systems are not approximately reliable in all conditions or similar the way it is designed and how to act and behave, no new technology will ever perform better that the poorest factor. This is also in relation to the categorization of the systems, whether it is to perceived as a comfort- or safety systems.</a:t>
            </a:r>
          </a:p>
          <a:p>
            <a:pPr marL="285750" indent="-285750" rtl="0">
              <a:buFont typeface="Arial" panose="020B0604020202020204" pitchFamily="34" charset="0"/>
              <a:buChar char="•"/>
            </a:pPr>
            <a:endParaRPr lang="en-US" dirty="0">
              <a:solidFill>
                <a:srgbClr val="002060"/>
              </a:solidFill>
            </a:endParaRPr>
          </a:p>
        </p:txBody>
      </p:sp>
    </p:spTree>
    <p:extLst>
      <p:ext uri="{BB962C8B-B14F-4D97-AF65-F5344CB8AC3E}">
        <p14:creationId xmlns:p14="http://schemas.microsoft.com/office/powerpoint/2010/main" val="580979079"/>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659010E8-94AF-41AA-A22D-6F80C1671B15}"/>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7414" name="think-cell Slide" r:id="rId5" imgW="395" imgH="396" progId="TCLayout.ActiveDocument.1">
                  <p:embed/>
                </p:oleObj>
              </mc:Choice>
              <mc:Fallback>
                <p:oleObj name="think-cell Slide" r:id="rId5" imgW="395" imgH="396" progId="TCLayout.ActiveDocument.1">
                  <p:embed/>
                  <p:pic>
                    <p:nvPicPr>
                      <p:cNvPr id="4" name="Objekt 3" hidden="1">
                        <a:extLst>
                          <a:ext uri="{FF2B5EF4-FFF2-40B4-BE49-F238E27FC236}">
                            <a16:creationId xmlns:a16="http://schemas.microsoft.com/office/drawing/2014/main" id="{659010E8-94AF-41AA-A22D-6F80C1671B15}"/>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Pladsholder til slidenummer 1">
            <a:extLst>
              <a:ext uri="{FF2B5EF4-FFF2-40B4-BE49-F238E27FC236}">
                <a16:creationId xmlns:a16="http://schemas.microsoft.com/office/drawing/2014/main" id="{50F1D10F-9909-4630-A726-71E46A6881EA}"/>
              </a:ext>
            </a:extLst>
          </p:cNvPr>
          <p:cNvSpPr>
            <a:spLocks noGrp="1"/>
          </p:cNvSpPr>
          <p:nvPr>
            <p:ph type="sldNum" sz="quarter" idx="2"/>
          </p:nvPr>
        </p:nvSpPr>
        <p:spPr>
          <a:xfrm>
            <a:off x="8304414" y="6400413"/>
            <a:ext cx="382386" cy="276999"/>
          </a:xfrm>
        </p:spPr>
        <p:txBody>
          <a:bodyPr/>
          <a:lstStyle/>
          <a:p>
            <a:pPr lvl="0" rtl="0"/>
            <a:fld id="{86CB4B4D-7CA3-9044-876B-883B54F8677D}" type="slidenum">
              <a:rPr lang="en-US" smtClean="0"/>
              <a:pPr lvl="0" rtl="0"/>
              <a:t>6</a:t>
            </a:fld>
            <a:endParaRPr lang="en-US" dirty="0"/>
          </a:p>
        </p:txBody>
      </p:sp>
      <p:sp>
        <p:nvSpPr>
          <p:cNvPr id="3" name="Rektangel 2">
            <a:extLst>
              <a:ext uri="{FF2B5EF4-FFF2-40B4-BE49-F238E27FC236}">
                <a16:creationId xmlns:a16="http://schemas.microsoft.com/office/drawing/2014/main" id="{242F3720-F368-4889-9E42-21DD2FD32AB6}"/>
              </a:ext>
            </a:extLst>
          </p:cNvPr>
          <p:cNvSpPr/>
          <p:nvPr/>
        </p:nvSpPr>
        <p:spPr>
          <a:xfrm>
            <a:off x="251520" y="1844824"/>
            <a:ext cx="8136904" cy="2831544"/>
          </a:xfrm>
          <a:prstGeom prst="rect">
            <a:avLst/>
          </a:prstGeom>
        </p:spPr>
        <p:txBody>
          <a:bodyPr wrap="square">
            <a:spAutoFit/>
          </a:bodyPr>
          <a:lstStyle/>
          <a:p>
            <a:pPr rtl="0"/>
            <a:endParaRPr lang="en-US" dirty="0">
              <a:solidFill>
                <a:srgbClr val="002060"/>
              </a:solidFill>
            </a:endParaRPr>
          </a:p>
          <a:p>
            <a:pPr marL="285750" indent="-285750" rtl="0">
              <a:buFont typeface="Arial" panose="020B0604020202020204" pitchFamily="34" charset="0"/>
              <a:buChar char="•"/>
            </a:pPr>
            <a:r>
              <a:rPr lang="en-US" sz="2000" dirty="0">
                <a:solidFill>
                  <a:srgbClr val="002060"/>
                </a:solidFill>
              </a:rPr>
              <a:t>We do believe that any ADAS must be more reliable and trustworthy, not to mention transparent, which will result in the system will be used more active in the future and the consumer will achieve the feeling that system is a help instead of a jungle of complexity, which demands deep insight in each car, each model when ever the driver must change cars.</a:t>
            </a:r>
          </a:p>
          <a:p>
            <a:pPr rtl="0"/>
            <a:endParaRPr lang="en-US" sz="2000" dirty="0">
              <a:solidFill>
                <a:srgbClr val="002060"/>
              </a:solidFill>
            </a:endParaRPr>
          </a:p>
          <a:p>
            <a:pPr marL="285750" indent="-285750" rtl="0">
              <a:buFont typeface="Arial" panose="020B0604020202020204" pitchFamily="34" charset="0"/>
              <a:buChar char="•"/>
            </a:pPr>
            <a:r>
              <a:rPr lang="en-US" sz="2000" dirty="0">
                <a:solidFill>
                  <a:srgbClr val="002060"/>
                </a:solidFill>
              </a:rPr>
              <a:t>In the FIA ADAS sub working group we support the transparency and therefore we recommend the names to be identical too.</a:t>
            </a:r>
          </a:p>
        </p:txBody>
      </p:sp>
    </p:spTree>
    <p:extLst>
      <p:ext uri="{BB962C8B-B14F-4D97-AF65-F5344CB8AC3E}">
        <p14:creationId xmlns:p14="http://schemas.microsoft.com/office/powerpoint/2010/main" val="2554778778"/>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0AEA709C-F763-4615-8A48-5FD36E1197E6}"/>
              </a:ext>
            </a:extLst>
          </p:cNvPr>
          <p:cNvGraphicFramePr>
            <a:graphicFrameLocks noChangeAspect="1"/>
          </p:cNvGraphicFramePr>
          <p:nvPr>
            <p:custDataLst>
              <p:tags r:id="rId2"/>
            </p:custDataLst>
            <p:extLst>
              <p:ext uri="{D42A27DB-BD31-4B8C-83A1-F6EECF244321}">
                <p14:modId xmlns:p14="http://schemas.microsoft.com/office/powerpoint/2010/main" val="212789411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092" name="think-cell Slide" r:id="rId5" imgW="320" imgH="314" progId="TCLayout.ActiveDocument.1">
                  <p:embed/>
                </p:oleObj>
              </mc:Choice>
              <mc:Fallback>
                <p:oleObj name="think-cell Slide" r:id="rId5" imgW="320" imgH="314"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FCEAF439-AAEF-4086-AB50-3E72FAD56FB8}"/>
              </a:ext>
            </a:extLst>
          </p:cNvPr>
          <p:cNvSpPr>
            <a:spLocks noGrp="1"/>
          </p:cNvSpPr>
          <p:nvPr>
            <p:ph type="title"/>
          </p:nvPr>
        </p:nvSpPr>
        <p:spPr/>
        <p:txBody>
          <a:bodyPr vert="horz"/>
          <a:lstStyle/>
          <a:p>
            <a:pPr rtl="0"/>
            <a:br>
              <a:rPr lang="en-US"/>
            </a:br>
            <a:endParaRPr lang="en-US" dirty="0"/>
          </a:p>
        </p:txBody>
      </p:sp>
      <p:sp>
        <p:nvSpPr>
          <p:cNvPr id="3" name="Pladsholder til tekst 2">
            <a:extLst>
              <a:ext uri="{FF2B5EF4-FFF2-40B4-BE49-F238E27FC236}">
                <a16:creationId xmlns:a16="http://schemas.microsoft.com/office/drawing/2014/main" id="{761D45B6-A1C8-4B62-8A10-DC562783402C}"/>
              </a:ext>
            </a:extLst>
          </p:cNvPr>
          <p:cNvSpPr>
            <a:spLocks noGrp="1"/>
          </p:cNvSpPr>
          <p:nvPr>
            <p:ph type="body" idx="1"/>
          </p:nvPr>
        </p:nvSpPr>
        <p:spPr>
          <a:xfrm>
            <a:off x="395536" y="2348880"/>
            <a:ext cx="8568952" cy="3312368"/>
          </a:xfrm>
        </p:spPr>
        <p:txBody>
          <a:bodyPr>
            <a:normAutofit/>
          </a:bodyPr>
          <a:lstStyle/>
          <a:p>
            <a:pPr rtl="0"/>
            <a:r>
              <a:rPr lang="en-US" sz="4300" b="1" dirty="0">
                <a:solidFill>
                  <a:srgbClr val="002060"/>
                </a:solidFill>
              </a:rPr>
              <a:t>“To meet the demands of the future” </a:t>
            </a:r>
          </a:p>
          <a:p>
            <a:pPr rtl="0"/>
            <a:r>
              <a:rPr lang="en-US" sz="4300" b="1" dirty="0">
                <a:solidFill>
                  <a:srgbClr val="002060"/>
                </a:solidFill>
              </a:rPr>
              <a:t>We should ensure the shortcomings and limitations of existing systems from a safety perspective…..</a:t>
            </a:r>
          </a:p>
          <a:p>
            <a:pPr rtl="0"/>
            <a:endParaRPr lang="en-US" dirty="0"/>
          </a:p>
        </p:txBody>
      </p:sp>
      <p:sp>
        <p:nvSpPr>
          <p:cNvPr id="4" name="Pladsholder til slidenummer 3">
            <a:extLst>
              <a:ext uri="{FF2B5EF4-FFF2-40B4-BE49-F238E27FC236}">
                <a16:creationId xmlns:a16="http://schemas.microsoft.com/office/drawing/2014/main" id="{A328C312-9498-40B9-AF70-92265F23E06D}"/>
              </a:ext>
            </a:extLst>
          </p:cNvPr>
          <p:cNvSpPr>
            <a:spLocks noGrp="1"/>
          </p:cNvSpPr>
          <p:nvPr>
            <p:ph type="sldNum" sz="quarter" idx="2"/>
          </p:nvPr>
        </p:nvSpPr>
        <p:spPr>
          <a:xfrm>
            <a:off x="8304414" y="6400413"/>
            <a:ext cx="382386" cy="276999"/>
          </a:xfrm>
        </p:spPr>
        <p:txBody>
          <a:bodyPr/>
          <a:lstStyle/>
          <a:p>
            <a:pPr lvl="0" rtl="0"/>
            <a:fld id="{86CB4B4D-7CA3-9044-876B-883B54F8677D}" type="slidenum">
              <a:rPr lang="en-US" smtClean="0"/>
              <a:pPr lvl="0" rtl="0"/>
              <a:t>7</a:t>
            </a:fld>
            <a:endParaRPr lang="en-US" dirty="0"/>
          </a:p>
        </p:txBody>
      </p:sp>
    </p:spTree>
    <p:extLst>
      <p:ext uri="{BB962C8B-B14F-4D97-AF65-F5344CB8AC3E}">
        <p14:creationId xmlns:p14="http://schemas.microsoft.com/office/powerpoint/2010/main" val="1922535173"/>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F154A4B1-473D-4319-AE85-06DC9AEFD9BB}"/>
              </a:ext>
            </a:extLst>
          </p:cNvPr>
          <p:cNvGraphicFramePr>
            <a:graphicFrameLocks noChangeAspect="1"/>
          </p:cNvGraphicFramePr>
          <p:nvPr>
            <p:custDataLst>
              <p:tags r:id="rId2"/>
            </p:custDataLst>
            <p:extLst>
              <p:ext uri="{D42A27DB-BD31-4B8C-83A1-F6EECF244321}">
                <p14:modId xmlns:p14="http://schemas.microsoft.com/office/powerpoint/2010/main" val="329080512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9460" name="think-cell Slide" r:id="rId4" imgW="395" imgH="396" progId="TCLayout.ActiveDocument.1">
                  <p:embed/>
                </p:oleObj>
              </mc:Choice>
              <mc:Fallback>
                <p:oleObj name="think-cell Slide" r:id="rId4" imgW="395" imgH="396"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3" name="Billede 2">
            <a:extLst>
              <a:ext uri="{FF2B5EF4-FFF2-40B4-BE49-F238E27FC236}">
                <a16:creationId xmlns:a16="http://schemas.microsoft.com/office/drawing/2014/main" id="{29264D63-1642-4A51-A78F-544B6696560C}"/>
              </a:ext>
            </a:extLst>
          </p:cNvPr>
          <p:cNvPicPr>
            <a:picLocks noChangeAspect="1"/>
          </p:cNvPicPr>
          <p:nvPr/>
        </p:nvPicPr>
        <p:blipFill>
          <a:blip r:embed="rId6"/>
          <a:stretch>
            <a:fillRect/>
          </a:stretch>
        </p:blipFill>
        <p:spPr>
          <a:xfrm>
            <a:off x="0" y="836712"/>
            <a:ext cx="9144000" cy="5379864"/>
          </a:xfrm>
          <a:prstGeom prst="rect">
            <a:avLst/>
          </a:prstGeom>
        </p:spPr>
      </p:pic>
      <p:sp>
        <p:nvSpPr>
          <p:cNvPr id="2" name="Pladsholder til slidenummer 1">
            <a:extLst>
              <a:ext uri="{FF2B5EF4-FFF2-40B4-BE49-F238E27FC236}">
                <a16:creationId xmlns:a16="http://schemas.microsoft.com/office/drawing/2014/main" id="{DE9D46FA-AF28-4E8B-9AB0-7D465AA8C61B}"/>
              </a:ext>
            </a:extLst>
          </p:cNvPr>
          <p:cNvSpPr>
            <a:spLocks noGrp="1"/>
          </p:cNvSpPr>
          <p:nvPr>
            <p:ph type="sldNum" sz="quarter" idx="2"/>
          </p:nvPr>
        </p:nvSpPr>
        <p:spPr/>
        <p:txBody>
          <a:bodyPr/>
          <a:lstStyle/>
          <a:p>
            <a:fld id="{86CB4B4D-7CA3-9044-876B-883B54F8677D}" type="slidenum">
              <a:rPr lang="en-US" smtClean="0"/>
              <a:pPr/>
              <a:t>8</a:t>
            </a:fld>
            <a:endParaRPr lang="en-US" dirty="0"/>
          </a:p>
        </p:txBody>
      </p:sp>
    </p:spTree>
    <p:extLst>
      <p:ext uri="{BB962C8B-B14F-4D97-AF65-F5344CB8AC3E}">
        <p14:creationId xmlns:p14="http://schemas.microsoft.com/office/powerpoint/2010/main" val="543806838"/>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10E894E1-D0C7-4FAE-B29F-FD7E6973FE34}"/>
              </a:ext>
            </a:extLst>
          </p:cNvPr>
          <p:cNvGraphicFramePr>
            <a:graphicFrameLocks noChangeAspect="1"/>
          </p:cNvGraphicFramePr>
          <p:nvPr>
            <p:custDataLst>
              <p:tags r:id="rId2"/>
            </p:custDataLst>
            <p:extLst>
              <p:ext uri="{D42A27DB-BD31-4B8C-83A1-F6EECF244321}">
                <p14:modId xmlns:p14="http://schemas.microsoft.com/office/powerpoint/2010/main" val="304564918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6393" name="think-cell Slide" r:id="rId5" imgW="395" imgH="396" progId="TCLayout.ActiveDocument.1">
                  <p:embed/>
                </p:oleObj>
              </mc:Choice>
              <mc:Fallback>
                <p:oleObj name="think-cell Slide" r:id="rId5" imgW="395" imgH="396"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Pladsholder til slidenummer 1">
            <a:extLst>
              <a:ext uri="{FF2B5EF4-FFF2-40B4-BE49-F238E27FC236}">
                <a16:creationId xmlns:a16="http://schemas.microsoft.com/office/drawing/2014/main" id="{A8780CB5-ACDB-446F-93EC-28C1E140AD50}"/>
              </a:ext>
            </a:extLst>
          </p:cNvPr>
          <p:cNvSpPr>
            <a:spLocks noGrp="1"/>
          </p:cNvSpPr>
          <p:nvPr>
            <p:ph type="sldNum" sz="quarter" idx="2"/>
          </p:nvPr>
        </p:nvSpPr>
        <p:spPr>
          <a:xfrm>
            <a:off x="8304414" y="6400413"/>
            <a:ext cx="382386" cy="276999"/>
          </a:xfrm>
        </p:spPr>
        <p:txBody>
          <a:bodyPr/>
          <a:lstStyle/>
          <a:p>
            <a:pPr lvl="0" rtl="0"/>
            <a:fld id="{86CB4B4D-7CA3-9044-876B-883B54F8677D}" type="slidenum">
              <a:rPr lang="en-US" smtClean="0"/>
              <a:pPr lvl="0" rtl="0"/>
              <a:t>9</a:t>
            </a:fld>
            <a:endParaRPr lang="en-US" dirty="0"/>
          </a:p>
        </p:txBody>
      </p:sp>
      <p:pic>
        <p:nvPicPr>
          <p:cNvPr id="3" name="Billede 2">
            <a:extLst>
              <a:ext uri="{FF2B5EF4-FFF2-40B4-BE49-F238E27FC236}">
                <a16:creationId xmlns:a16="http://schemas.microsoft.com/office/drawing/2014/main" id="{98FC6BD2-9BC8-4387-A01A-C8C63D140173}"/>
              </a:ext>
            </a:extLst>
          </p:cNvPr>
          <p:cNvPicPr>
            <a:picLocks noChangeAspect="1"/>
          </p:cNvPicPr>
          <p:nvPr/>
        </p:nvPicPr>
        <p:blipFill rotWithShape="1">
          <a:blip r:embed="rId7"/>
          <a:srcRect l="1176"/>
          <a:stretch/>
        </p:blipFill>
        <p:spPr>
          <a:xfrm>
            <a:off x="53752" y="1916832"/>
            <a:ext cx="9036496" cy="3374817"/>
          </a:xfrm>
          <a:prstGeom prst="rect">
            <a:avLst/>
          </a:prstGeom>
        </p:spPr>
      </p:pic>
      <p:sp>
        <p:nvSpPr>
          <p:cNvPr id="5" name="Pil: stribet til højre 4">
            <a:extLst>
              <a:ext uri="{FF2B5EF4-FFF2-40B4-BE49-F238E27FC236}">
                <a16:creationId xmlns:a16="http://schemas.microsoft.com/office/drawing/2014/main" id="{5EB79DBA-808B-46BB-AEDC-AE5F56F2D155}"/>
              </a:ext>
            </a:extLst>
          </p:cNvPr>
          <p:cNvSpPr/>
          <p:nvPr/>
        </p:nvSpPr>
        <p:spPr>
          <a:xfrm>
            <a:off x="2267744" y="3098175"/>
            <a:ext cx="5400600" cy="733659"/>
          </a:xfrm>
          <a:prstGeom prst="stripedRightArrow">
            <a:avLst/>
          </a:prstGeom>
          <a:noFill/>
          <a:ln w="25400" cap="flat">
            <a:solidFill>
              <a:srgbClr val="FF0000"/>
            </a:solidFill>
            <a:prstDash val="solid"/>
            <a:bevel/>
          </a:ln>
          <a:effectLst>
            <a:outerShdw blurRad="38100" dist="23000" dir="5400000" rotWithShape="0">
              <a:srgbClr val="000000">
                <a:alpha val="35000"/>
              </a:srgbClr>
            </a:outerShdw>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Calibri"/>
              <a:ea typeface="Calibri"/>
              <a:cs typeface="Calibri"/>
              <a:sym typeface="Calibri"/>
            </a:endParaRPr>
          </a:p>
        </p:txBody>
      </p:sp>
      <p:sp>
        <p:nvSpPr>
          <p:cNvPr id="6" name="Tekstfelt 5">
            <a:extLst>
              <a:ext uri="{FF2B5EF4-FFF2-40B4-BE49-F238E27FC236}">
                <a16:creationId xmlns:a16="http://schemas.microsoft.com/office/drawing/2014/main" id="{D3F50909-B3EF-43BC-B8B4-2273FA980926}"/>
              </a:ext>
            </a:extLst>
          </p:cNvPr>
          <p:cNvSpPr txBox="1"/>
          <p:nvPr/>
        </p:nvSpPr>
        <p:spPr>
          <a:xfrm>
            <a:off x="683568" y="1052736"/>
            <a:ext cx="8003232" cy="58477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1" hangingPunct="0">
              <a:lnSpc>
                <a:spcPct val="100000"/>
              </a:lnSpc>
              <a:spcBef>
                <a:spcPts val="0"/>
              </a:spcBef>
              <a:spcAft>
                <a:spcPts val="0"/>
              </a:spcAft>
              <a:buClrTx/>
              <a:buSzTx/>
              <a:buFontTx/>
              <a:buNone/>
              <a:tabLst/>
            </a:pPr>
            <a:r>
              <a:rPr kumimoji="0" lang="en-US" sz="3200" b="0" i="0" u="none" strike="noStrike" cap="none" spc="0" normalizeH="0" baseline="0">
                <a:ln>
                  <a:noFill/>
                </a:ln>
                <a:solidFill>
                  <a:srgbClr val="002060"/>
                </a:solidFill>
                <a:effectLst/>
                <a:uFillTx/>
                <a:latin typeface="Calibri"/>
                <a:ea typeface="Calibri"/>
                <a:cs typeface="Calibri"/>
                <a:sym typeface="Calibri"/>
              </a:rPr>
              <a:t>All Systems are dependent on each Other……….</a:t>
            </a:r>
            <a:endParaRPr kumimoji="0" lang="en-US" sz="3200" b="0" i="0" u="none" strike="noStrike" cap="none" spc="0" normalizeH="0" baseline="0" dirty="0">
              <a:ln>
                <a:noFill/>
              </a:ln>
              <a:solidFill>
                <a:srgbClr val="002060"/>
              </a:solidFill>
              <a:effectLst/>
              <a:uFillTx/>
              <a:latin typeface="Calibri"/>
              <a:ea typeface="Calibri"/>
              <a:cs typeface="Calibri"/>
              <a:sym typeface="Calibri"/>
            </a:endParaRPr>
          </a:p>
        </p:txBody>
      </p:sp>
      <p:sp>
        <p:nvSpPr>
          <p:cNvPr id="7" name="Tekstfelt 6">
            <a:extLst>
              <a:ext uri="{FF2B5EF4-FFF2-40B4-BE49-F238E27FC236}">
                <a16:creationId xmlns:a16="http://schemas.microsoft.com/office/drawing/2014/main" id="{DB1C538D-1FF9-4780-A511-D0A86F809982}"/>
              </a:ext>
            </a:extLst>
          </p:cNvPr>
          <p:cNvSpPr txBox="1"/>
          <p:nvPr/>
        </p:nvSpPr>
        <p:spPr>
          <a:xfrm>
            <a:off x="1475656" y="5661248"/>
            <a:ext cx="2664296" cy="52321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1" hangingPunct="0">
              <a:lnSpc>
                <a:spcPct val="100000"/>
              </a:lnSpc>
              <a:spcBef>
                <a:spcPts val="0"/>
              </a:spcBef>
              <a:spcAft>
                <a:spcPts val="0"/>
              </a:spcAft>
              <a:buClrTx/>
              <a:buSzTx/>
              <a:buFontTx/>
              <a:buNone/>
              <a:tabLst/>
            </a:pPr>
            <a:r>
              <a:rPr kumimoji="0" lang="en-US" sz="2800" b="0" i="0" u="none" strike="noStrike" cap="none" spc="0" normalizeH="0" baseline="0">
                <a:ln>
                  <a:noFill/>
                </a:ln>
                <a:solidFill>
                  <a:srgbClr val="002060"/>
                </a:solidFill>
                <a:effectLst/>
                <a:uFillTx/>
                <a:latin typeface="Calibri"/>
                <a:ea typeface="Calibri"/>
                <a:cs typeface="Calibri"/>
                <a:sym typeface="Calibri"/>
              </a:rPr>
              <a:t>ADAS….</a:t>
            </a:r>
            <a:endParaRPr kumimoji="0" lang="en-US" sz="2800" b="0" i="0" u="none" strike="noStrike" cap="none" spc="0" normalizeH="0" baseline="0" dirty="0">
              <a:ln>
                <a:noFill/>
              </a:ln>
              <a:solidFill>
                <a:srgbClr val="002060"/>
              </a:solidFill>
              <a:effectLst/>
              <a:uFillTx/>
              <a:latin typeface="Calibri"/>
              <a:ea typeface="Calibri"/>
              <a:cs typeface="Calibri"/>
              <a:sym typeface="Calibri"/>
            </a:endParaRPr>
          </a:p>
        </p:txBody>
      </p:sp>
      <p:sp>
        <p:nvSpPr>
          <p:cNvPr id="9" name="Tekstfelt 8">
            <a:extLst>
              <a:ext uri="{FF2B5EF4-FFF2-40B4-BE49-F238E27FC236}">
                <a16:creationId xmlns:a16="http://schemas.microsoft.com/office/drawing/2014/main" id="{FAD5618B-EB37-44EE-A664-43B6CA6C3DB2}"/>
              </a:ext>
            </a:extLst>
          </p:cNvPr>
          <p:cNvSpPr txBox="1"/>
          <p:nvPr/>
        </p:nvSpPr>
        <p:spPr>
          <a:xfrm>
            <a:off x="5436096" y="5661248"/>
            <a:ext cx="2160240" cy="52321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1" hangingPunct="0">
              <a:lnSpc>
                <a:spcPct val="100000"/>
              </a:lnSpc>
              <a:spcBef>
                <a:spcPts val="0"/>
              </a:spcBef>
              <a:spcAft>
                <a:spcPts val="0"/>
              </a:spcAft>
              <a:buClrTx/>
              <a:buSzTx/>
              <a:buFontTx/>
              <a:buNone/>
              <a:tabLst/>
            </a:pPr>
            <a:r>
              <a:rPr kumimoji="0" lang="en-US" sz="2800" b="0" i="0" u="none" strike="noStrike" cap="none" spc="0" normalizeH="0" baseline="0">
                <a:ln>
                  <a:noFill/>
                </a:ln>
                <a:solidFill>
                  <a:srgbClr val="002060"/>
                </a:solidFill>
                <a:effectLst/>
                <a:uFillTx/>
                <a:latin typeface="Calibri"/>
                <a:ea typeface="Calibri"/>
                <a:cs typeface="Calibri"/>
                <a:sym typeface="Calibri"/>
              </a:rPr>
              <a:t>ADS….</a:t>
            </a:r>
            <a:endParaRPr kumimoji="0" lang="en-US" sz="2800" b="0" i="0" u="none" strike="noStrike" cap="none" spc="0" normalizeH="0" baseline="0" dirty="0">
              <a:ln>
                <a:noFill/>
              </a:ln>
              <a:solidFill>
                <a:srgbClr val="002060"/>
              </a:solidFill>
              <a:effectLst/>
              <a:uFillTx/>
              <a:latin typeface="Calibri"/>
              <a:ea typeface="Calibri"/>
              <a:cs typeface="Calibri"/>
              <a:sym typeface="Calibri"/>
            </a:endParaRPr>
          </a:p>
        </p:txBody>
      </p:sp>
    </p:spTree>
    <p:extLst>
      <p:ext uri="{BB962C8B-B14F-4D97-AF65-F5344CB8AC3E}">
        <p14:creationId xmlns:p14="http://schemas.microsoft.com/office/powerpoint/2010/main" val="1964585693"/>
      </p:ext>
    </p:extLst>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Default">
  <a:themeElements>
    <a:clrScheme name="Default">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Default">
      <a:majorFont>
        <a:latin typeface="Avenir Book"/>
        <a:ea typeface="Avenir Book"/>
        <a:cs typeface="Avenir Book"/>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4F81BD"/>
          </a:solidFill>
          <a:prstDash val="solid"/>
          <a:bevel/>
        </a:ln>
        <a:effectLst>
          <a:outerShdw blurRad="38100" dist="23000" dir="5400000" rotWithShape="0">
            <a:srgbClr val="000000">
              <a:alpha val="35000"/>
            </a:srgbClr>
          </a:outerShdw>
        </a:effectLst>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4F81BD"/>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Default">
      <a:majorFont>
        <a:latin typeface="Avenir Book"/>
        <a:ea typeface="Avenir Book"/>
        <a:cs typeface="Avenir Book"/>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4F81BD"/>
          </a:solidFill>
          <a:prstDash val="solid"/>
          <a:bevel/>
        </a:ln>
        <a:effectLst>
          <a:outerShdw blurRad="38100" dist="23000" dir="5400000" rotWithShape="0">
            <a:srgbClr val="000000">
              <a:alpha val="35000"/>
            </a:srgbClr>
          </a:outerShdw>
        </a:effectLst>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4F81BD"/>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1350</TotalTime>
  <Words>415</Words>
  <Application>Microsoft Office PowerPoint</Application>
  <PresentationFormat>Skærmshow (4:3)</PresentationFormat>
  <Paragraphs>37</Paragraphs>
  <Slides>10</Slides>
  <Notes>9</Notes>
  <HiddenSlides>0</HiddenSlides>
  <MMClips>0</MMClips>
  <ScaleCrop>false</ScaleCrop>
  <HeadingPairs>
    <vt:vector size="8" baseType="variant">
      <vt:variant>
        <vt:lpstr>Benyttede skrifttyper</vt:lpstr>
      </vt:variant>
      <vt:variant>
        <vt:i4>4</vt:i4>
      </vt:variant>
      <vt:variant>
        <vt:lpstr>Tema</vt:lpstr>
      </vt:variant>
      <vt:variant>
        <vt:i4>1</vt:i4>
      </vt:variant>
      <vt:variant>
        <vt:lpstr>Integrerede OLE-servere</vt:lpstr>
      </vt:variant>
      <vt:variant>
        <vt:i4>1</vt:i4>
      </vt:variant>
      <vt:variant>
        <vt:lpstr>Slidetitler</vt:lpstr>
      </vt:variant>
      <vt:variant>
        <vt:i4>10</vt:i4>
      </vt:variant>
    </vt:vector>
  </HeadingPairs>
  <TitlesOfParts>
    <vt:vector size="16" baseType="lpstr">
      <vt:lpstr>Arial</vt:lpstr>
      <vt:lpstr>Avenir Book</vt:lpstr>
      <vt:lpstr>Calibri</vt:lpstr>
      <vt:lpstr>Futura Std Light</vt:lpstr>
      <vt:lpstr>Default</vt:lpstr>
      <vt:lpstr>think-cell Slide</vt:lpstr>
      <vt:lpstr>Position Paper  ADVANCED DRIVER ASSIST SYSTEM</vt:lpstr>
      <vt:lpstr>PowerPoint-præsentation</vt:lpstr>
      <vt:lpstr> </vt:lpstr>
      <vt:lpstr> </vt:lpstr>
      <vt:lpstr>PowerPoint-præsentation</vt:lpstr>
      <vt:lpstr>PowerPoint-præsentation</vt:lpstr>
      <vt:lpstr> </vt:lpstr>
      <vt:lpstr>PowerPoint-præsentation</vt:lpstr>
      <vt:lpstr>PowerPoint-præsentation</vt:lpstr>
      <vt:lpstr>PowerPoint-præsentation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FIA Consumer Views on Automated and Connected Vehicles  Gerd Preuss, FIA Representative UNECE       179th WP 29 session UNECE Geneva 12-14 November 2019</dc:title>
  <dc:creator>LUCA PASCOTTO</dc:creator>
  <cp:lastModifiedBy>Lone Otto</cp:lastModifiedBy>
  <cp:revision>224</cp:revision>
  <cp:lastPrinted>2015-07-03T15:28:40Z</cp:lastPrinted>
  <dcterms:modified xsi:type="dcterms:W3CDTF">2021-06-15T08:17:40Z</dcterms:modified>
</cp:coreProperties>
</file>