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7"/>
    <p:sldMasterId id="2147483664" r:id="rId28"/>
    <p:sldMasterId id="2147483676" r:id="rId29"/>
  </p:sldMasterIdLst>
  <p:notesMasterIdLst>
    <p:notesMasterId r:id="rId34"/>
  </p:notesMasterIdLst>
  <p:sldIdLst>
    <p:sldId id="275" r:id="rId30"/>
    <p:sldId id="308" r:id="rId31"/>
    <p:sldId id="258" r:id="rId32"/>
    <p:sldId id="309"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0A548E-C242-41C9-A099-BD79782BE713}" v="2" dt="2021-06-07T14:05:56.9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9" autoAdjust="0"/>
    <p:restoredTop sz="94660"/>
  </p:normalViewPr>
  <p:slideViewPr>
    <p:cSldViewPr snapToGrid="0">
      <p:cViewPr varScale="1">
        <p:scale>
          <a:sx n="87" d="100"/>
          <a:sy n="87" d="100"/>
        </p:scale>
        <p:origin x="619"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customXml" Target="../customXml/item21.xml"/><Relationship Id="rId34" Type="http://schemas.openxmlformats.org/officeDocument/2006/relationships/notesMaster" Target="notesMasters/notesMaster1.xml"/><Relationship Id="rId7" Type="http://schemas.openxmlformats.org/officeDocument/2006/relationships/customXml" Target="../customXml/item7.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slide" Target="slides/slide4.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customXml" Target="../customXml/item16.xml"/><Relationship Id="rId20" Type="http://schemas.openxmlformats.org/officeDocument/2006/relationships/customXml" Target="../customXml/item20.xml"/><Relationship Id="rId29" Type="http://schemas.openxmlformats.org/officeDocument/2006/relationships/slideMaster" Target="slideMasters/slideMaster3.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slide" Target="slides/slide3.xml"/><Relationship Id="rId37"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slideMaster" Target="slideMasters/slideMaster2.xml"/><Relationship Id="rId36" Type="http://schemas.openxmlformats.org/officeDocument/2006/relationships/viewProps" Target="viewProps.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slide" Target="slides/slide2.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slideMaster" Target="slideMasters/slideMaster1.xml"/><Relationship Id="rId30" Type="http://schemas.openxmlformats.org/officeDocument/2006/relationships/slide" Target="slides/slide1.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DB95D5-6FA3-493B-BE12-39D88029C43E}" type="datetimeFigureOut">
              <a:rPr lang="en-US" smtClean="0"/>
              <a:t>2021-10-08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1958AB-9E17-40D8-8913-0DF0949A766E}" type="slidenum">
              <a:rPr lang="en-US" smtClean="0"/>
              <a:t>‹#›</a:t>
            </a:fld>
            <a:endParaRPr lang="en-US"/>
          </a:p>
        </p:txBody>
      </p:sp>
    </p:spTree>
    <p:extLst>
      <p:ext uri="{BB962C8B-B14F-4D97-AF65-F5344CB8AC3E}">
        <p14:creationId xmlns:p14="http://schemas.microsoft.com/office/powerpoint/2010/main" val="3983205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efault Slide">
    <p:spTree>
      <p:nvGrpSpPr>
        <p:cNvPr id="1" name=""/>
        <p:cNvGrpSpPr/>
        <p:nvPr/>
      </p:nvGrpSpPr>
      <p:grpSpPr>
        <a:xfrm>
          <a:off x="0" y="0"/>
          <a:ext cx="0" cy="0"/>
          <a:chOff x="0" y="0"/>
          <a:chExt cx="0" cy="0"/>
        </a:xfrm>
      </p:grpSpPr>
      <p:sp>
        <p:nvSpPr>
          <p:cNvPr id="12" name="Content Placeholder 11"/>
          <p:cNvSpPr>
            <a:spLocks noGrp="1"/>
          </p:cNvSpPr>
          <p:nvPr>
            <p:ph sz="quarter" idx="10"/>
          </p:nvPr>
        </p:nvSpPr>
        <p:spPr>
          <a:xfrm>
            <a:off x="624418" y="1196976"/>
            <a:ext cx="11040533" cy="4824413"/>
          </a:xfrm>
          <a:prstGeom prst="rect">
            <a:avLst/>
          </a:prstGeom>
        </p:spPr>
        <p:txBody>
          <a:bodyPr/>
          <a:lstStyle>
            <a:lvl1pPr>
              <a:defRPr sz="2400">
                <a:latin typeface="+mn-lt"/>
              </a:defRPr>
            </a:lvl1pPr>
            <a:lvl2pPr>
              <a:defRPr sz="2000">
                <a:latin typeface="+mn-lt"/>
              </a:defRPr>
            </a:lvl2pPr>
            <a:lvl3pPr>
              <a:defRPr sz="1800">
                <a:latin typeface="+mn-lt"/>
              </a:defRPr>
            </a:lvl3pPr>
            <a:lvl4pPr>
              <a:defRPr sz="1600">
                <a:latin typeface="+mn-lt"/>
              </a:defRPr>
            </a:lvl4pPr>
            <a:lvl5pPr>
              <a:defRPr sz="16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3" name="Title 2"/>
          <p:cNvSpPr>
            <a:spLocks noGrp="1"/>
          </p:cNvSpPr>
          <p:nvPr>
            <p:ph type="title"/>
          </p:nvPr>
        </p:nvSpPr>
        <p:spPr/>
        <p:txBody>
          <a:bodyPr vert="horz" wrap="none" lIns="91440" tIns="45720" rIns="91440" bIns="45720" rtlCol="0" anchor="ctr">
            <a:noAutofit/>
          </a:bodyPr>
          <a:lstStyle>
            <a:lvl1pPr>
              <a:defRPr lang="en-GB" sz="3400" b="1" cap="all" baseline="0">
                <a:gradFill>
                  <a:gsLst>
                    <a:gs pos="0">
                      <a:srgbClr val="011744"/>
                    </a:gs>
                    <a:gs pos="100000">
                      <a:srgbClr val="276F9E"/>
                    </a:gs>
                  </a:gsLst>
                  <a:lin ang="0" scaled="0"/>
                </a:gradFill>
              </a:defRPr>
            </a:lvl1pPr>
          </a:lstStyle>
          <a:p>
            <a:pPr marL="0" marR="0" lvl="0" indent="0" fontAlgn="auto">
              <a:lnSpc>
                <a:spcPct val="100000"/>
              </a:lnSpc>
              <a:spcBef>
                <a:spcPts val="0"/>
              </a:spcBef>
              <a:spcAft>
                <a:spcPts val="0"/>
              </a:spcAft>
              <a:buClrTx/>
              <a:buSzTx/>
              <a:buFontTx/>
              <a:tabLst/>
            </a:pPr>
            <a:r>
              <a:rPr lang="en-US" dirty="0"/>
              <a:t>Click to edit Master title style</a:t>
            </a:r>
            <a:endParaRPr lang="en-GB" dirty="0"/>
          </a:p>
        </p:txBody>
      </p:sp>
      <p:sp>
        <p:nvSpPr>
          <p:cNvPr id="4" name="Espace réservé de la date 3"/>
          <p:cNvSpPr>
            <a:spLocks noGrp="1"/>
          </p:cNvSpPr>
          <p:nvPr>
            <p:ph type="dt" sz="half" idx="14"/>
          </p:nvPr>
        </p:nvSpPr>
        <p:spPr>
          <a:xfrm>
            <a:off x="9410700" y="6477000"/>
            <a:ext cx="1714501" cy="365125"/>
          </a:xfrm>
          <a:prstGeom prst="rect">
            <a:avLst/>
          </a:prstGeom>
        </p:spPr>
        <p:txBody>
          <a:bodyPr/>
          <a:lstStyle>
            <a:lvl1pPr>
              <a:defRPr sz="1100">
                <a:solidFill>
                  <a:schemeClr val="bg1">
                    <a:alpha val="55000"/>
                  </a:schemeClr>
                </a:solidFill>
              </a:defRPr>
            </a:lvl1pPr>
          </a:lstStyle>
          <a:p>
            <a:pPr>
              <a:defRPr/>
            </a:pPr>
            <a:fld id="{96572C32-D564-4742-8BDE-4374C00E82FC}" type="datetime1">
              <a:rPr lang="en-GB" smtClean="0"/>
              <a:pPr>
                <a:defRPr/>
              </a:pPr>
              <a:t>08/10/2021</a:t>
            </a:fld>
            <a:endParaRPr lang="en-GB"/>
          </a:p>
        </p:txBody>
      </p:sp>
      <p:sp>
        <p:nvSpPr>
          <p:cNvPr id="5" name="Espace réservé du pied de page 4"/>
          <p:cNvSpPr>
            <a:spLocks noGrp="1"/>
          </p:cNvSpPr>
          <p:nvPr>
            <p:ph type="ftr" sz="quarter" idx="15"/>
          </p:nvPr>
        </p:nvSpPr>
        <p:spPr>
          <a:xfrm>
            <a:off x="4876800" y="6478588"/>
            <a:ext cx="4332816" cy="365125"/>
          </a:xfrm>
          <a:prstGeom prst="rect">
            <a:avLst/>
          </a:prstGeom>
        </p:spPr>
        <p:txBody>
          <a:bodyPr/>
          <a:lstStyle>
            <a:lvl1pPr>
              <a:defRPr sz="1100">
                <a:solidFill>
                  <a:schemeClr val="bg1">
                    <a:alpha val="55000"/>
                  </a:schemeClr>
                </a:solidFill>
              </a:defRPr>
            </a:lvl1pPr>
          </a:lstStyle>
          <a:p>
            <a:pPr>
              <a:defRPr/>
            </a:pPr>
            <a:endParaRPr lang="en-GB" dirty="0"/>
          </a:p>
        </p:txBody>
      </p:sp>
      <p:sp>
        <p:nvSpPr>
          <p:cNvPr id="6" name="Espace réservé du numéro de diapositive 5"/>
          <p:cNvSpPr>
            <a:spLocks noGrp="1"/>
          </p:cNvSpPr>
          <p:nvPr>
            <p:ph type="sldNum" sz="quarter" idx="16"/>
          </p:nvPr>
        </p:nvSpPr>
        <p:spPr>
          <a:xfrm>
            <a:off x="11326285" y="6477001"/>
            <a:ext cx="662516" cy="365125"/>
          </a:xfrm>
          <a:prstGeom prst="rect">
            <a:avLst/>
          </a:prstGeom>
        </p:spPr>
        <p:txBody>
          <a:bodyPr/>
          <a:lstStyle>
            <a:lvl1pPr algn="r">
              <a:defRPr>
                <a:solidFill>
                  <a:schemeClr val="bg1"/>
                </a:solidFill>
              </a:defRPr>
            </a:lvl1pPr>
          </a:lstStyle>
          <a:p>
            <a:pPr>
              <a:defRPr/>
            </a:pPr>
            <a:fld id="{43D8B839-6290-49FC-AD74-F2CFABDC98A0}" type="slidenum">
              <a:rPr lang="en-GB" smtClean="0"/>
              <a:pPr>
                <a:defRPr/>
              </a:pPr>
              <a:t>‹#›</a:t>
            </a:fld>
            <a:endParaRPr lang="en-GB"/>
          </a:p>
        </p:txBody>
      </p:sp>
    </p:spTree>
    <p:extLst>
      <p:ext uri="{BB962C8B-B14F-4D97-AF65-F5344CB8AC3E}">
        <p14:creationId xmlns:p14="http://schemas.microsoft.com/office/powerpoint/2010/main" val="2734970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A9E03E9-9E10-4278-9DB5-B090EE75A95C}"/>
              </a:ext>
            </a:extLst>
          </p:cNvPr>
          <p:cNvSpPr>
            <a:spLocks noGrp="1"/>
          </p:cNvSpPr>
          <p:nvPr>
            <p:ph type="dt" sz="half" idx="10"/>
          </p:nvPr>
        </p:nvSpPr>
        <p:spPr/>
        <p:txBody>
          <a:bodyPr/>
          <a:lstStyle/>
          <a:p>
            <a:pPr>
              <a:defRPr/>
            </a:pPr>
            <a:fld id="{B6D15CE5-B2E2-487D-84F5-B3A21175D02E}" type="datetime1">
              <a:rPr lang="en-GB" smtClean="0"/>
              <a:pPr>
                <a:defRPr/>
              </a:pPr>
              <a:t>08/10/2021</a:t>
            </a:fld>
            <a:endParaRPr lang="en-GB" dirty="0"/>
          </a:p>
        </p:txBody>
      </p:sp>
      <p:sp>
        <p:nvSpPr>
          <p:cNvPr id="3" name="フッター プレースホルダー 2">
            <a:extLst>
              <a:ext uri="{FF2B5EF4-FFF2-40B4-BE49-F238E27FC236}">
                <a16:creationId xmlns:a16="http://schemas.microsoft.com/office/drawing/2014/main" id="{70215A8F-574B-4A18-A9EC-6CB7A5D191ED}"/>
              </a:ext>
            </a:extLst>
          </p:cNvPr>
          <p:cNvSpPr>
            <a:spLocks noGrp="1"/>
          </p:cNvSpPr>
          <p:nvPr>
            <p:ph type="ftr" sz="quarter" idx="11"/>
          </p:nvPr>
        </p:nvSpPr>
        <p:spPr/>
        <p:txBody>
          <a:bodyPr/>
          <a:lstStyle/>
          <a:p>
            <a:pPr>
              <a:defRPr/>
            </a:pPr>
            <a:endParaRPr lang="en-GB" dirty="0"/>
          </a:p>
        </p:txBody>
      </p:sp>
      <p:sp>
        <p:nvSpPr>
          <p:cNvPr id="4" name="スライド番号プレースホルダー 3">
            <a:extLst>
              <a:ext uri="{FF2B5EF4-FFF2-40B4-BE49-F238E27FC236}">
                <a16:creationId xmlns:a16="http://schemas.microsoft.com/office/drawing/2014/main" id="{198624CA-CF23-4E2D-9697-EAA0774D0764}"/>
              </a:ext>
            </a:extLst>
          </p:cNvPr>
          <p:cNvSpPr>
            <a:spLocks noGrp="1"/>
          </p:cNvSpPr>
          <p:nvPr>
            <p:ph type="sldNum" sz="quarter" idx="12"/>
          </p:nvPr>
        </p:nvSpPr>
        <p:spPr/>
        <p:txBody>
          <a:bodyPr/>
          <a:lstStyle/>
          <a:p>
            <a:pPr>
              <a:defRPr/>
            </a:pPr>
            <a:fld id="{43D8B839-6290-49FC-AD74-F2CFABDC98A0}" type="slidenum">
              <a:rPr lang="en-GB" smtClean="0"/>
              <a:pPr>
                <a:defRPr/>
              </a:pPr>
              <a:t>‹#›</a:t>
            </a:fld>
            <a:endParaRPr lang="en-GB" dirty="0"/>
          </a:p>
        </p:txBody>
      </p:sp>
    </p:spTree>
    <p:extLst>
      <p:ext uri="{BB962C8B-B14F-4D97-AF65-F5344CB8AC3E}">
        <p14:creationId xmlns:p14="http://schemas.microsoft.com/office/powerpoint/2010/main" val="4254704485"/>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37597C-1710-400A-959B-F55109DEFACF}"/>
              </a:ext>
            </a:extLst>
          </p:cNvPr>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977F56A1-61CC-4FBE-8185-69D2A0DE4C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テキスト プレースホルダー 3">
            <a:extLst>
              <a:ext uri="{FF2B5EF4-FFF2-40B4-BE49-F238E27FC236}">
                <a16:creationId xmlns:a16="http://schemas.microsoft.com/office/drawing/2014/main" id="{F7B367E0-BBD1-4A91-9A26-0FE1F8CD13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79EF5901-316D-4B6F-8B7E-6A57FD5FDCD0}"/>
              </a:ext>
            </a:extLst>
          </p:cNvPr>
          <p:cNvSpPr>
            <a:spLocks noGrp="1"/>
          </p:cNvSpPr>
          <p:nvPr>
            <p:ph type="dt" sz="half" idx="10"/>
          </p:nvPr>
        </p:nvSpPr>
        <p:spPr/>
        <p:txBody>
          <a:bodyPr/>
          <a:lstStyle/>
          <a:p>
            <a:pPr>
              <a:defRPr/>
            </a:pPr>
            <a:fld id="{B6D15CE5-B2E2-487D-84F5-B3A21175D02E}" type="datetime1">
              <a:rPr lang="en-GB" smtClean="0"/>
              <a:pPr>
                <a:defRPr/>
              </a:pPr>
              <a:t>08/10/2021</a:t>
            </a:fld>
            <a:endParaRPr lang="en-GB" dirty="0"/>
          </a:p>
        </p:txBody>
      </p:sp>
      <p:sp>
        <p:nvSpPr>
          <p:cNvPr id="6" name="フッター プレースホルダー 5">
            <a:extLst>
              <a:ext uri="{FF2B5EF4-FFF2-40B4-BE49-F238E27FC236}">
                <a16:creationId xmlns:a16="http://schemas.microsoft.com/office/drawing/2014/main" id="{4276496C-8EBE-45B0-96B6-10D0B93DFDC3}"/>
              </a:ext>
            </a:extLst>
          </p:cNvPr>
          <p:cNvSpPr>
            <a:spLocks noGrp="1"/>
          </p:cNvSpPr>
          <p:nvPr>
            <p:ph type="ftr" sz="quarter" idx="11"/>
          </p:nvPr>
        </p:nvSpPr>
        <p:spPr/>
        <p:txBody>
          <a:bodyPr/>
          <a:lstStyle/>
          <a:p>
            <a:pPr>
              <a:defRPr/>
            </a:pPr>
            <a:endParaRPr lang="en-GB" dirty="0"/>
          </a:p>
        </p:txBody>
      </p:sp>
      <p:sp>
        <p:nvSpPr>
          <p:cNvPr id="7" name="スライド番号プレースホルダー 6">
            <a:extLst>
              <a:ext uri="{FF2B5EF4-FFF2-40B4-BE49-F238E27FC236}">
                <a16:creationId xmlns:a16="http://schemas.microsoft.com/office/drawing/2014/main" id="{B4406671-F72A-4966-B22E-82FEF3956A75}"/>
              </a:ext>
            </a:extLst>
          </p:cNvPr>
          <p:cNvSpPr>
            <a:spLocks noGrp="1"/>
          </p:cNvSpPr>
          <p:nvPr>
            <p:ph type="sldNum" sz="quarter" idx="12"/>
          </p:nvPr>
        </p:nvSpPr>
        <p:spPr/>
        <p:txBody>
          <a:bodyPr/>
          <a:lstStyle/>
          <a:p>
            <a:pPr>
              <a:defRPr/>
            </a:pPr>
            <a:fld id="{43D8B839-6290-49FC-AD74-F2CFABDC98A0}" type="slidenum">
              <a:rPr lang="en-GB" smtClean="0"/>
              <a:pPr>
                <a:defRPr/>
              </a:pPr>
              <a:t>‹#›</a:t>
            </a:fld>
            <a:endParaRPr lang="en-GB" dirty="0"/>
          </a:p>
        </p:txBody>
      </p:sp>
    </p:spTree>
    <p:extLst>
      <p:ext uri="{BB962C8B-B14F-4D97-AF65-F5344CB8AC3E}">
        <p14:creationId xmlns:p14="http://schemas.microsoft.com/office/powerpoint/2010/main" val="3617381063"/>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B816AB-14D7-47D1-AA53-64D91490C22F}"/>
              </a:ext>
            </a:extLst>
          </p:cNvPr>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a:p>
        </p:txBody>
      </p:sp>
      <p:sp>
        <p:nvSpPr>
          <p:cNvPr id="3" name="図プレースホルダー 2">
            <a:extLst>
              <a:ext uri="{FF2B5EF4-FFF2-40B4-BE49-F238E27FC236}">
                <a16:creationId xmlns:a16="http://schemas.microsoft.com/office/drawing/2014/main" id="{EF2D2B97-3730-48D2-ABB7-35B31EDA82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テキスト プレースホルダー 3">
            <a:extLst>
              <a:ext uri="{FF2B5EF4-FFF2-40B4-BE49-F238E27FC236}">
                <a16:creationId xmlns:a16="http://schemas.microsoft.com/office/drawing/2014/main" id="{7D92856B-D48D-4F6A-8D46-F5FF96884E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F2F6667D-9E56-45D0-AA4A-F094E19AEA2D}"/>
              </a:ext>
            </a:extLst>
          </p:cNvPr>
          <p:cNvSpPr>
            <a:spLocks noGrp="1"/>
          </p:cNvSpPr>
          <p:nvPr>
            <p:ph type="dt" sz="half" idx="10"/>
          </p:nvPr>
        </p:nvSpPr>
        <p:spPr/>
        <p:txBody>
          <a:bodyPr/>
          <a:lstStyle/>
          <a:p>
            <a:pPr>
              <a:defRPr/>
            </a:pPr>
            <a:fld id="{B6D15CE5-B2E2-487D-84F5-B3A21175D02E}" type="datetime1">
              <a:rPr lang="en-GB" smtClean="0"/>
              <a:pPr>
                <a:defRPr/>
              </a:pPr>
              <a:t>08/10/2021</a:t>
            </a:fld>
            <a:endParaRPr lang="en-GB" dirty="0"/>
          </a:p>
        </p:txBody>
      </p:sp>
      <p:sp>
        <p:nvSpPr>
          <p:cNvPr id="6" name="フッター プレースホルダー 5">
            <a:extLst>
              <a:ext uri="{FF2B5EF4-FFF2-40B4-BE49-F238E27FC236}">
                <a16:creationId xmlns:a16="http://schemas.microsoft.com/office/drawing/2014/main" id="{F524D251-01AB-47D5-B5E1-DCB430E052C2}"/>
              </a:ext>
            </a:extLst>
          </p:cNvPr>
          <p:cNvSpPr>
            <a:spLocks noGrp="1"/>
          </p:cNvSpPr>
          <p:nvPr>
            <p:ph type="ftr" sz="quarter" idx="11"/>
          </p:nvPr>
        </p:nvSpPr>
        <p:spPr/>
        <p:txBody>
          <a:bodyPr/>
          <a:lstStyle/>
          <a:p>
            <a:pPr>
              <a:defRPr/>
            </a:pPr>
            <a:endParaRPr lang="en-GB" dirty="0"/>
          </a:p>
        </p:txBody>
      </p:sp>
      <p:sp>
        <p:nvSpPr>
          <p:cNvPr id="7" name="スライド番号プレースホルダー 6">
            <a:extLst>
              <a:ext uri="{FF2B5EF4-FFF2-40B4-BE49-F238E27FC236}">
                <a16:creationId xmlns:a16="http://schemas.microsoft.com/office/drawing/2014/main" id="{9CB213AA-FB16-48CD-B416-F0195F55659D}"/>
              </a:ext>
            </a:extLst>
          </p:cNvPr>
          <p:cNvSpPr>
            <a:spLocks noGrp="1"/>
          </p:cNvSpPr>
          <p:nvPr>
            <p:ph type="sldNum" sz="quarter" idx="12"/>
          </p:nvPr>
        </p:nvSpPr>
        <p:spPr/>
        <p:txBody>
          <a:bodyPr/>
          <a:lstStyle/>
          <a:p>
            <a:pPr>
              <a:defRPr/>
            </a:pPr>
            <a:fld id="{43D8B839-6290-49FC-AD74-F2CFABDC98A0}" type="slidenum">
              <a:rPr lang="en-GB" smtClean="0"/>
              <a:pPr>
                <a:defRPr/>
              </a:pPr>
              <a:t>‹#›</a:t>
            </a:fld>
            <a:endParaRPr lang="en-GB" dirty="0"/>
          </a:p>
        </p:txBody>
      </p:sp>
    </p:spTree>
    <p:extLst>
      <p:ext uri="{BB962C8B-B14F-4D97-AF65-F5344CB8AC3E}">
        <p14:creationId xmlns:p14="http://schemas.microsoft.com/office/powerpoint/2010/main" val="720203583"/>
      </p:ext>
    </p:extLst>
  </p:cSld>
  <p:clrMapOvr>
    <a:masterClrMapping/>
  </p:clrMapOvr>
  <p:hf hdr="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2BB002-5BDF-4D94-A142-9463E6E7DFEA}"/>
              </a:ext>
            </a:extLst>
          </p:cNvPr>
          <p:cNvSpPr>
            <a:spLocks noGrp="1"/>
          </p:cNvSpPr>
          <p:nvPr>
            <p:ph type="title"/>
          </p:nvPr>
        </p:nvSpPr>
        <p:spPr/>
        <p:txBody>
          <a:bodyPr/>
          <a:lstStyle/>
          <a:p>
            <a:r>
              <a:rPr lang="ja-JP" altLang="en-US"/>
              <a:t>マスター タイトルの書式設定</a:t>
            </a:r>
            <a:endParaRPr lang="en-US"/>
          </a:p>
        </p:txBody>
      </p:sp>
      <p:sp>
        <p:nvSpPr>
          <p:cNvPr id="3" name="縦書きテキスト プレースホルダー 2">
            <a:extLst>
              <a:ext uri="{FF2B5EF4-FFF2-40B4-BE49-F238E27FC236}">
                <a16:creationId xmlns:a16="http://schemas.microsoft.com/office/drawing/2014/main" id="{1DF83575-6E39-469B-9087-EB9FD128F9AF}"/>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10A7322F-1D72-4C20-A106-855A9280C31B}"/>
              </a:ext>
            </a:extLst>
          </p:cNvPr>
          <p:cNvSpPr>
            <a:spLocks noGrp="1"/>
          </p:cNvSpPr>
          <p:nvPr>
            <p:ph type="dt" sz="half" idx="10"/>
          </p:nvPr>
        </p:nvSpPr>
        <p:spPr/>
        <p:txBody>
          <a:bodyPr/>
          <a:lstStyle/>
          <a:p>
            <a:pPr>
              <a:defRPr/>
            </a:pPr>
            <a:fld id="{B6D15CE5-B2E2-487D-84F5-B3A21175D02E}" type="datetime1">
              <a:rPr lang="en-GB" smtClean="0"/>
              <a:pPr>
                <a:defRPr/>
              </a:pPr>
              <a:t>08/10/2021</a:t>
            </a:fld>
            <a:endParaRPr lang="en-GB" dirty="0"/>
          </a:p>
        </p:txBody>
      </p:sp>
      <p:sp>
        <p:nvSpPr>
          <p:cNvPr id="5" name="フッター プレースホルダー 4">
            <a:extLst>
              <a:ext uri="{FF2B5EF4-FFF2-40B4-BE49-F238E27FC236}">
                <a16:creationId xmlns:a16="http://schemas.microsoft.com/office/drawing/2014/main" id="{A2590BDE-781B-40D3-88D6-E44891D3D09F}"/>
              </a:ext>
            </a:extLst>
          </p:cNvPr>
          <p:cNvSpPr>
            <a:spLocks noGrp="1"/>
          </p:cNvSpPr>
          <p:nvPr>
            <p:ph type="ftr" sz="quarter" idx="11"/>
          </p:nvPr>
        </p:nvSpPr>
        <p:spPr/>
        <p:txBody>
          <a:bodyPr/>
          <a:lstStyle/>
          <a:p>
            <a:pPr>
              <a:defRPr/>
            </a:pPr>
            <a:endParaRPr lang="en-GB" dirty="0"/>
          </a:p>
        </p:txBody>
      </p:sp>
      <p:sp>
        <p:nvSpPr>
          <p:cNvPr id="6" name="スライド番号プレースホルダー 5">
            <a:extLst>
              <a:ext uri="{FF2B5EF4-FFF2-40B4-BE49-F238E27FC236}">
                <a16:creationId xmlns:a16="http://schemas.microsoft.com/office/drawing/2014/main" id="{F8328D85-F36A-476A-A865-BAF6B5D777F3}"/>
              </a:ext>
            </a:extLst>
          </p:cNvPr>
          <p:cNvSpPr>
            <a:spLocks noGrp="1"/>
          </p:cNvSpPr>
          <p:nvPr>
            <p:ph type="sldNum" sz="quarter" idx="12"/>
          </p:nvPr>
        </p:nvSpPr>
        <p:spPr/>
        <p:txBody>
          <a:bodyPr/>
          <a:lstStyle/>
          <a:p>
            <a:pPr>
              <a:defRPr/>
            </a:pPr>
            <a:fld id="{43D8B839-6290-49FC-AD74-F2CFABDC98A0}" type="slidenum">
              <a:rPr lang="en-GB" smtClean="0"/>
              <a:pPr>
                <a:defRPr/>
              </a:pPr>
              <a:t>‹#›</a:t>
            </a:fld>
            <a:endParaRPr lang="en-GB" dirty="0"/>
          </a:p>
        </p:txBody>
      </p:sp>
    </p:spTree>
    <p:extLst>
      <p:ext uri="{BB962C8B-B14F-4D97-AF65-F5344CB8AC3E}">
        <p14:creationId xmlns:p14="http://schemas.microsoft.com/office/powerpoint/2010/main" val="2873732210"/>
      </p:ext>
    </p:extLst>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83119158-4D1F-4C10-9A7D-37E20E10B4EF}"/>
              </a:ext>
            </a:extLst>
          </p:cNvPr>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a:p>
        </p:txBody>
      </p:sp>
      <p:sp>
        <p:nvSpPr>
          <p:cNvPr id="3" name="縦書きテキスト プレースホルダー 2">
            <a:extLst>
              <a:ext uri="{FF2B5EF4-FFF2-40B4-BE49-F238E27FC236}">
                <a16:creationId xmlns:a16="http://schemas.microsoft.com/office/drawing/2014/main" id="{AE7A150B-DA26-4ECB-B1D7-AD10451CA795}"/>
              </a:ext>
            </a:extLst>
          </p:cNvPr>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03F4331E-454D-4FC7-82B4-CFB6DBC90F81}"/>
              </a:ext>
            </a:extLst>
          </p:cNvPr>
          <p:cNvSpPr>
            <a:spLocks noGrp="1"/>
          </p:cNvSpPr>
          <p:nvPr>
            <p:ph type="dt" sz="half" idx="10"/>
          </p:nvPr>
        </p:nvSpPr>
        <p:spPr/>
        <p:txBody>
          <a:bodyPr/>
          <a:lstStyle/>
          <a:p>
            <a:pPr>
              <a:defRPr/>
            </a:pPr>
            <a:fld id="{B6D15CE5-B2E2-487D-84F5-B3A21175D02E}" type="datetime1">
              <a:rPr lang="en-GB" smtClean="0"/>
              <a:pPr>
                <a:defRPr/>
              </a:pPr>
              <a:t>08/10/2021</a:t>
            </a:fld>
            <a:endParaRPr lang="en-GB" dirty="0"/>
          </a:p>
        </p:txBody>
      </p:sp>
      <p:sp>
        <p:nvSpPr>
          <p:cNvPr id="5" name="フッター プレースホルダー 4">
            <a:extLst>
              <a:ext uri="{FF2B5EF4-FFF2-40B4-BE49-F238E27FC236}">
                <a16:creationId xmlns:a16="http://schemas.microsoft.com/office/drawing/2014/main" id="{036C5AB5-6E51-46EB-A82B-7ADC61D4A934}"/>
              </a:ext>
            </a:extLst>
          </p:cNvPr>
          <p:cNvSpPr>
            <a:spLocks noGrp="1"/>
          </p:cNvSpPr>
          <p:nvPr>
            <p:ph type="ftr" sz="quarter" idx="11"/>
          </p:nvPr>
        </p:nvSpPr>
        <p:spPr/>
        <p:txBody>
          <a:bodyPr/>
          <a:lstStyle/>
          <a:p>
            <a:pPr>
              <a:defRPr/>
            </a:pPr>
            <a:endParaRPr lang="en-GB" dirty="0"/>
          </a:p>
        </p:txBody>
      </p:sp>
      <p:sp>
        <p:nvSpPr>
          <p:cNvPr id="6" name="スライド番号プレースホルダー 5">
            <a:extLst>
              <a:ext uri="{FF2B5EF4-FFF2-40B4-BE49-F238E27FC236}">
                <a16:creationId xmlns:a16="http://schemas.microsoft.com/office/drawing/2014/main" id="{D4F2F5F8-3206-479D-BBA7-7DB6266EED09}"/>
              </a:ext>
            </a:extLst>
          </p:cNvPr>
          <p:cNvSpPr>
            <a:spLocks noGrp="1"/>
          </p:cNvSpPr>
          <p:nvPr>
            <p:ph type="sldNum" sz="quarter" idx="12"/>
          </p:nvPr>
        </p:nvSpPr>
        <p:spPr/>
        <p:txBody>
          <a:bodyPr/>
          <a:lstStyle/>
          <a:p>
            <a:pPr>
              <a:defRPr/>
            </a:pPr>
            <a:fld id="{43D8B839-6290-49FC-AD74-F2CFABDC98A0}" type="slidenum">
              <a:rPr lang="en-GB" smtClean="0"/>
              <a:pPr>
                <a:defRPr/>
              </a:pPr>
              <a:t>‹#›</a:t>
            </a:fld>
            <a:endParaRPr lang="en-GB" dirty="0"/>
          </a:p>
        </p:txBody>
      </p:sp>
    </p:spTree>
    <p:extLst>
      <p:ext uri="{BB962C8B-B14F-4D97-AF65-F5344CB8AC3E}">
        <p14:creationId xmlns:p14="http://schemas.microsoft.com/office/powerpoint/2010/main" val="2961503152"/>
      </p:ext>
    </p:extLst>
  </p:cSld>
  <p:clrMapOvr>
    <a:masterClrMapping/>
  </p:clrMapOvr>
  <p:hf hdr="0"/>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BCBB1-CDB5-40FF-A9DF-3BFD033E82ED}"/>
              </a:ext>
            </a:extLst>
          </p:cNvPr>
          <p:cNvSpPr>
            <a:spLocks noGrp="1"/>
          </p:cNvSpPr>
          <p:nvPr>
            <p:ph type="ctrTitle" hasCustomPrompt="1"/>
          </p:nvPr>
        </p:nvSpPr>
        <p:spPr>
          <a:xfrm>
            <a:off x="682168" y="3498744"/>
            <a:ext cx="10697031" cy="1417637"/>
          </a:xfrm>
          <a:prstGeom prst="rect">
            <a:avLst/>
          </a:prstGeom>
        </p:spPr>
        <p:txBody>
          <a:bodyPr anchor="ctr">
            <a:normAutofit/>
          </a:bodyPr>
          <a:lstStyle>
            <a:lvl1pPr algn="l">
              <a:lnSpc>
                <a:spcPts val="5200"/>
              </a:lnSpc>
              <a:defRPr sz="4800">
                <a:latin typeface="+mj-lt"/>
              </a:defRPr>
            </a:lvl1pPr>
          </a:lstStyle>
          <a:p>
            <a:r>
              <a:rPr lang="sl-SI"/>
              <a:t>Click to edit the title of the presentation</a:t>
            </a:r>
            <a:endParaRPr lang="LID4096"/>
          </a:p>
        </p:txBody>
      </p:sp>
      <p:sp>
        <p:nvSpPr>
          <p:cNvPr id="3" name="Subtitle 2">
            <a:extLst>
              <a:ext uri="{FF2B5EF4-FFF2-40B4-BE49-F238E27FC236}">
                <a16:creationId xmlns:a16="http://schemas.microsoft.com/office/drawing/2014/main" id="{84FED768-FECF-403D-A61E-596817A225C0}"/>
              </a:ext>
            </a:extLst>
          </p:cNvPr>
          <p:cNvSpPr>
            <a:spLocks noGrp="1"/>
          </p:cNvSpPr>
          <p:nvPr>
            <p:ph type="subTitle" idx="1" hasCustomPrompt="1"/>
          </p:nvPr>
        </p:nvSpPr>
        <p:spPr>
          <a:xfrm>
            <a:off x="682169" y="5011242"/>
            <a:ext cx="10697029" cy="1173163"/>
          </a:xfrm>
          <a:prstGeom prst="rect">
            <a:avLst/>
          </a:prstGeom>
        </p:spPr>
        <p:txBody>
          <a:bodyPr/>
          <a:lstStyle>
            <a:lvl1pPr marL="0" indent="0" algn="l">
              <a:spcBef>
                <a:spcPts val="0"/>
              </a:spcBef>
              <a:buNone/>
              <a:defRPr sz="2400" b="0" i="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l-SI"/>
              <a:t>Click to edit the subtitle of the presentation</a:t>
            </a:r>
          </a:p>
          <a:p>
            <a:r>
              <a:rPr lang="sl-SI"/>
              <a:t>Brussels, 10.10.2019 </a:t>
            </a:r>
            <a:endParaRPr lang="LID4096"/>
          </a:p>
        </p:txBody>
      </p:sp>
    </p:spTree>
    <p:extLst>
      <p:ext uri="{BB962C8B-B14F-4D97-AF65-F5344CB8AC3E}">
        <p14:creationId xmlns:p14="http://schemas.microsoft.com/office/powerpoint/2010/main" val="2625023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Layout: Subtitle">
    <p:spTree>
      <p:nvGrpSpPr>
        <p:cNvPr id="1" name=""/>
        <p:cNvGrpSpPr/>
        <p:nvPr/>
      </p:nvGrpSpPr>
      <p:grpSpPr>
        <a:xfrm>
          <a:off x="0" y="0"/>
          <a:ext cx="0" cy="0"/>
          <a:chOff x="0" y="0"/>
          <a:chExt cx="0" cy="0"/>
        </a:xfrm>
      </p:grpSpPr>
      <p:sp>
        <p:nvSpPr>
          <p:cNvPr id="12" name="Content Placeholder 11"/>
          <p:cNvSpPr>
            <a:spLocks noGrp="1"/>
          </p:cNvSpPr>
          <p:nvPr>
            <p:ph sz="quarter" idx="10"/>
          </p:nvPr>
        </p:nvSpPr>
        <p:spPr>
          <a:xfrm>
            <a:off x="609600" y="1423358"/>
            <a:ext cx="11040533" cy="4761782"/>
          </a:xfrm>
          <a:prstGeom prst="rect">
            <a:avLst/>
          </a:prstGeom>
        </p:spPr>
        <p:txBody>
          <a:bodyPr/>
          <a:lstStyle>
            <a:lvl1pPr>
              <a:defRPr sz="2400">
                <a:solidFill>
                  <a:schemeClr val="tx1">
                    <a:lumMod val="75000"/>
                  </a:schemeClr>
                </a:solidFill>
                <a:latin typeface="+mn-lt"/>
              </a:defRPr>
            </a:lvl1pPr>
            <a:lvl2pPr>
              <a:defRPr sz="2000">
                <a:solidFill>
                  <a:schemeClr val="tx1">
                    <a:lumMod val="75000"/>
                  </a:schemeClr>
                </a:solidFill>
                <a:latin typeface="+mn-lt"/>
              </a:defRPr>
            </a:lvl2pPr>
            <a:lvl3pPr>
              <a:defRPr sz="1800">
                <a:solidFill>
                  <a:schemeClr val="tx1">
                    <a:lumMod val="75000"/>
                  </a:schemeClr>
                </a:solidFill>
                <a:latin typeface="+mn-lt"/>
              </a:defRPr>
            </a:lvl3pPr>
            <a:lvl4pPr>
              <a:defRPr sz="1600">
                <a:solidFill>
                  <a:schemeClr val="tx1">
                    <a:lumMod val="75000"/>
                  </a:schemeClr>
                </a:solidFill>
                <a:latin typeface="+mn-lt"/>
              </a:defRPr>
            </a:lvl4pPr>
            <a:lvl5pPr>
              <a:defRPr sz="1600">
                <a:solidFill>
                  <a:schemeClr val="tx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p:txBody>
      </p:sp>
      <p:sp>
        <p:nvSpPr>
          <p:cNvPr id="8" name="Title Placeholder 2"/>
          <p:cNvSpPr>
            <a:spLocks noGrp="1"/>
          </p:cNvSpPr>
          <p:nvPr>
            <p:ph type="title" hasCustomPrompt="1"/>
          </p:nvPr>
        </p:nvSpPr>
        <p:spPr>
          <a:xfrm>
            <a:off x="609600" y="229461"/>
            <a:ext cx="9590856" cy="555541"/>
          </a:xfrm>
          <a:prstGeom prst="rect">
            <a:avLst/>
          </a:prstGeom>
        </p:spPr>
        <p:txBody>
          <a:bodyPr vert="horz" wrap="none" lIns="91440" tIns="45720" rIns="91440" bIns="45720" rtlCol="0" anchor="ctr">
            <a:noAutofit/>
          </a:bodyPr>
          <a:lstStyle>
            <a:lvl1pPr>
              <a:defRPr sz="3400" b="1" cap="all" baseline="0">
                <a:gradFill>
                  <a:gsLst>
                    <a:gs pos="0">
                      <a:srgbClr val="011744"/>
                    </a:gs>
                    <a:gs pos="100000">
                      <a:srgbClr val="276F9E"/>
                    </a:gs>
                  </a:gsLst>
                  <a:lin ang="0" scaled="0"/>
                </a:gradFill>
                <a:latin typeface="+mj-l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HERE TO EDIT TITLE</a:t>
            </a:r>
            <a:endParaRPr lang="en-GB" dirty="0"/>
          </a:p>
        </p:txBody>
      </p:sp>
      <p:sp>
        <p:nvSpPr>
          <p:cNvPr id="17" name="Content Placeholder 16"/>
          <p:cNvSpPr>
            <a:spLocks noGrp="1"/>
          </p:cNvSpPr>
          <p:nvPr>
            <p:ph sz="quarter" idx="12" hasCustomPrompt="1"/>
          </p:nvPr>
        </p:nvSpPr>
        <p:spPr>
          <a:xfrm>
            <a:off x="609600" y="753856"/>
            <a:ext cx="9590088" cy="416790"/>
          </a:xfrm>
          <a:prstGeom prst="rect">
            <a:avLst/>
          </a:prstGeom>
          <a:solidFill>
            <a:schemeClr val="bg1"/>
          </a:solidFill>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sz="2400" b="0">
                <a:solidFill>
                  <a:schemeClr val="accent4"/>
                </a:solidFill>
                <a:latin typeface="+mj-lt"/>
              </a:defRPr>
            </a:lvl1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Subtitle</a:t>
            </a:r>
            <a:endParaRPr lang="en-GB" dirty="0">
              <a:solidFill>
                <a:schemeClr val="accent3"/>
              </a:solidFill>
            </a:endParaRPr>
          </a:p>
        </p:txBody>
      </p:sp>
      <p:sp>
        <p:nvSpPr>
          <p:cNvPr id="7" name="Espace réservé du numéro de diapositive 5"/>
          <p:cNvSpPr>
            <a:spLocks noGrp="1"/>
          </p:cNvSpPr>
          <p:nvPr>
            <p:ph type="sldNum" sz="quarter" idx="16"/>
          </p:nvPr>
        </p:nvSpPr>
        <p:spPr>
          <a:xfrm>
            <a:off x="11326285" y="6477001"/>
            <a:ext cx="662516" cy="365125"/>
          </a:xfrm>
          <a:prstGeom prst="rect">
            <a:avLst/>
          </a:prstGeom>
        </p:spPr>
        <p:txBody>
          <a:bodyPr/>
          <a:lstStyle>
            <a:lvl1pPr algn="r">
              <a:defRPr>
                <a:solidFill>
                  <a:schemeClr val="bg1"/>
                </a:solidFill>
              </a:defRPr>
            </a:lvl1pPr>
          </a:lstStyle>
          <a:p>
            <a:pPr>
              <a:defRPr/>
            </a:pPr>
            <a:fld id="{43D8B839-6290-49FC-AD74-F2CFABDC98A0}" type="slidenum">
              <a:rPr lang="en-GB" smtClean="0"/>
              <a:pPr>
                <a:defRPr/>
              </a:pPr>
              <a:t>‹#›</a:t>
            </a:fld>
            <a:endParaRPr lang="en-GB"/>
          </a:p>
        </p:txBody>
      </p:sp>
    </p:spTree>
    <p:extLst>
      <p:ext uri="{BB962C8B-B14F-4D97-AF65-F5344CB8AC3E}">
        <p14:creationId xmlns:p14="http://schemas.microsoft.com/office/powerpoint/2010/main" val="3212366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table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439630"/>
            <a:ext cx="5159129" cy="4630808"/>
          </a:xfrm>
          <a:prstGeom prst="rect">
            <a:avLst/>
          </a:prstGeom>
        </p:spPr>
        <p:txBody>
          <a:bodyPr/>
          <a:lstStyle>
            <a:lvl1pPr>
              <a:defRPr sz="1799"/>
            </a:lvl1pPr>
            <a:lvl2pPr>
              <a:defRPr sz="1599"/>
            </a:lvl2pPr>
            <a:lvl3pPr>
              <a:defRPr sz="1399"/>
            </a:lvl3pPr>
            <a:lvl4pPr>
              <a:defRPr sz="1299"/>
            </a:lvl4pPr>
            <a:lvl5pPr>
              <a:defRPr sz="1299"/>
            </a:lvl5pPr>
            <a:lvl6pPr>
              <a:defRPr sz="1299"/>
            </a:lvl6pPr>
            <a:lvl7pPr>
              <a:defRPr sz="1299"/>
            </a:lvl7pPr>
            <a:lvl8pPr>
              <a:defRPr sz="1299" baseline="0"/>
            </a:lvl8pPr>
            <a:lvl9pPr>
              <a:defRPr sz="1299" baseline="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Content Placeholder 3"/>
          <p:cNvSpPr>
            <a:spLocks noGrp="1"/>
          </p:cNvSpPr>
          <p:nvPr>
            <p:ph sz="half" idx="2"/>
          </p:nvPr>
        </p:nvSpPr>
        <p:spPr>
          <a:xfrm>
            <a:off x="6388104" y="1439630"/>
            <a:ext cx="5384799" cy="4630808"/>
          </a:xfrm>
          <a:prstGeom prst="rect">
            <a:avLst/>
          </a:prstGeom>
        </p:spPr>
        <p:txBody>
          <a:bodyPr/>
          <a:lstStyle>
            <a:lvl1pPr>
              <a:defRPr sz="1799"/>
            </a:lvl1pPr>
            <a:lvl2pPr>
              <a:defRPr sz="1599"/>
            </a:lvl2pPr>
            <a:lvl3pPr>
              <a:defRPr sz="1399"/>
            </a:lvl3pPr>
            <a:lvl4pPr>
              <a:defRPr sz="1299"/>
            </a:lvl4pPr>
            <a:lvl5pPr>
              <a:defRPr sz="1299"/>
            </a:lvl5pPr>
            <a:lvl6pPr>
              <a:defRPr sz="1299" baseline="0"/>
            </a:lvl6pPr>
            <a:lvl7pPr>
              <a:defRPr sz="1299" baseline="0"/>
            </a:lvl7pPr>
            <a:lvl8pPr>
              <a:defRPr sz="1299" baseline="0"/>
            </a:lvl8pPr>
            <a:lvl9pPr>
              <a:defRPr sz="1299"/>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itle Placeholder 2"/>
          <p:cNvSpPr>
            <a:spLocks noGrp="1"/>
          </p:cNvSpPr>
          <p:nvPr>
            <p:ph type="title" hasCustomPrompt="1"/>
          </p:nvPr>
        </p:nvSpPr>
        <p:spPr>
          <a:xfrm>
            <a:off x="609600" y="194957"/>
            <a:ext cx="9590856" cy="679665"/>
          </a:xfrm>
          <a:prstGeom prst="rect">
            <a:avLst/>
          </a:prstGeom>
        </p:spPr>
        <p:txBody>
          <a:bodyPr vert="horz" wrap="none" lIns="91440" tIns="45720" rIns="91440" bIns="45720" rtlCol="0" anchor="ctr">
            <a:noAutofit/>
          </a:bodyPr>
          <a:lstStyle>
            <a:lvl1pPr>
              <a:defRPr lang="en-GB" sz="3400" b="1" cap="all" baseline="0">
                <a:gradFill>
                  <a:gsLst>
                    <a:gs pos="0">
                      <a:srgbClr val="011744"/>
                    </a:gs>
                    <a:gs pos="100000">
                      <a:srgbClr val="276F9E"/>
                    </a:gs>
                  </a:gsLst>
                  <a:lin ang="0" scaled="0"/>
                </a:gradFill>
              </a:defRPr>
            </a:lvl1pPr>
          </a:lstStyle>
          <a:p>
            <a:pPr marL="0" marR="0" lvl="0" indent="0" fontAlgn="auto">
              <a:lnSpc>
                <a:spcPct val="100000"/>
              </a:lnSpc>
              <a:spcBef>
                <a:spcPts val="0"/>
              </a:spcBef>
              <a:spcAft>
                <a:spcPts val="0"/>
              </a:spcAft>
              <a:buClrTx/>
              <a:buSzTx/>
              <a:buFontTx/>
              <a:tabLst/>
            </a:pPr>
            <a:r>
              <a:rPr lang="en-US" dirty="0"/>
              <a:t>Click to edit Title</a:t>
            </a:r>
            <a:endParaRPr lang="en-GB" dirty="0"/>
          </a:p>
        </p:txBody>
      </p:sp>
      <p:sp>
        <p:nvSpPr>
          <p:cNvPr id="6" name="Content Placeholder 16"/>
          <p:cNvSpPr>
            <a:spLocks noGrp="1"/>
          </p:cNvSpPr>
          <p:nvPr>
            <p:ph sz="quarter" idx="12" hasCustomPrompt="1"/>
          </p:nvPr>
        </p:nvSpPr>
        <p:spPr>
          <a:xfrm>
            <a:off x="634444" y="874622"/>
            <a:ext cx="9590088" cy="415712"/>
          </a:xfrm>
          <a:prstGeom prst="rect">
            <a:avLst/>
          </a:prstGeom>
          <a:solidFill>
            <a:schemeClr val="bg1"/>
          </a:solidFill>
        </p:spPr>
        <p:txBody>
          <a:bodyPr/>
          <a:lstStyle>
            <a:lvl1pPr>
              <a:defRPr lang="en-GB" sz="2400" b="0">
                <a:solidFill>
                  <a:schemeClr val="accent4"/>
                </a:solidFill>
                <a:latin typeface="+mj-lt"/>
              </a:defRPr>
            </a:lvl1pPr>
          </a:lstStyle>
          <a:p>
            <a:pPr marL="0" marR="0" lvl="0" indent="0" fontAlgn="auto">
              <a:lnSpc>
                <a:spcPct val="100000"/>
              </a:lnSpc>
              <a:spcAft>
                <a:spcPts val="0"/>
              </a:spcAft>
              <a:buClrTx/>
              <a:buSzTx/>
              <a:buNone/>
              <a:tabLst/>
            </a:pPr>
            <a:r>
              <a:rPr lang="en-GB" dirty="0">
                <a:solidFill>
                  <a:schemeClr val="accent3"/>
                </a:solidFill>
              </a:rPr>
              <a:t>Click to edit Subtitle</a:t>
            </a:r>
          </a:p>
        </p:txBody>
      </p:sp>
      <p:sp>
        <p:nvSpPr>
          <p:cNvPr id="7" name="Espace réservé de la date 3"/>
          <p:cNvSpPr>
            <a:spLocks noGrp="1"/>
          </p:cNvSpPr>
          <p:nvPr>
            <p:ph type="dt" sz="half" idx="14"/>
          </p:nvPr>
        </p:nvSpPr>
        <p:spPr>
          <a:xfrm>
            <a:off x="9410700" y="6477000"/>
            <a:ext cx="1714501" cy="365125"/>
          </a:xfrm>
          <a:prstGeom prst="rect">
            <a:avLst/>
          </a:prstGeom>
        </p:spPr>
        <p:txBody>
          <a:bodyPr/>
          <a:lstStyle>
            <a:lvl1pPr>
              <a:defRPr sz="1100">
                <a:solidFill>
                  <a:schemeClr val="bg1">
                    <a:alpha val="55000"/>
                  </a:schemeClr>
                </a:solidFill>
              </a:defRPr>
            </a:lvl1pPr>
          </a:lstStyle>
          <a:p>
            <a:pPr>
              <a:defRPr/>
            </a:pPr>
            <a:fld id="{184A3C1B-39CB-4A40-B13A-458C07FEE233}" type="datetime1">
              <a:rPr lang="en-GB" smtClean="0"/>
              <a:pPr>
                <a:defRPr/>
              </a:pPr>
              <a:t>08/10/2021</a:t>
            </a:fld>
            <a:endParaRPr lang="en-GB"/>
          </a:p>
        </p:txBody>
      </p:sp>
      <p:sp>
        <p:nvSpPr>
          <p:cNvPr id="8" name="Espace réservé du pied de page 4"/>
          <p:cNvSpPr>
            <a:spLocks noGrp="1"/>
          </p:cNvSpPr>
          <p:nvPr>
            <p:ph type="ftr" sz="quarter" idx="15"/>
          </p:nvPr>
        </p:nvSpPr>
        <p:spPr>
          <a:xfrm>
            <a:off x="4876800" y="6478588"/>
            <a:ext cx="4332816" cy="365125"/>
          </a:xfrm>
          <a:prstGeom prst="rect">
            <a:avLst/>
          </a:prstGeom>
        </p:spPr>
        <p:txBody>
          <a:bodyPr/>
          <a:lstStyle>
            <a:lvl1pPr>
              <a:defRPr sz="1100">
                <a:solidFill>
                  <a:schemeClr val="bg1">
                    <a:alpha val="55000"/>
                  </a:schemeClr>
                </a:solidFill>
              </a:defRPr>
            </a:lvl1pPr>
          </a:lstStyle>
          <a:p>
            <a:pPr>
              <a:defRPr/>
            </a:pPr>
            <a:endParaRPr lang="en-GB" dirty="0"/>
          </a:p>
        </p:txBody>
      </p:sp>
      <p:sp>
        <p:nvSpPr>
          <p:cNvPr id="9" name="Espace réservé du numéro de diapositive 5"/>
          <p:cNvSpPr>
            <a:spLocks noGrp="1"/>
          </p:cNvSpPr>
          <p:nvPr>
            <p:ph type="sldNum" sz="quarter" idx="16"/>
          </p:nvPr>
        </p:nvSpPr>
        <p:spPr>
          <a:xfrm>
            <a:off x="11326285" y="6477001"/>
            <a:ext cx="662516" cy="365125"/>
          </a:xfrm>
          <a:prstGeom prst="rect">
            <a:avLst/>
          </a:prstGeom>
        </p:spPr>
        <p:txBody>
          <a:bodyPr/>
          <a:lstStyle>
            <a:lvl1pPr algn="r">
              <a:defRPr>
                <a:solidFill>
                  <a:schemeClr val="bg1"/>
                </a:solidFill>
              </a:defRPr>
            </a:lvl1pPr>
          </a:lstStyle>
          <a:p>
            <a:pPr>
              <a:defRPr/>
            </a:pPr>
            <a:fld id="{43D8B839-6290-49FC-AD74-F2CFABDC98A0}" type="slidenum">
              <a:rPr lang="en-GB" smtClean="0"/>
              <a:pPr>
                <a:defRPr/>
              </a:pPr>
              <a:t>‹#›</a:t>
            </a:fld>
            <a:endParaRPr lang="en-GB"/>
          </a:p>
        </p:txBody>
      </p:sp>
    </p:spTree>
    <p:extLst>
      <p:ext uri="{BB962C8B-B14F-4D97-AF65-F5344CB8AC3E}">
        <p14:creationId xmlns:p14="http://schemas.microsoft.com/office/powerpoint/2010/main" val="3894865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96747A-A036-48E5-9839-8D5F17A75DB7}"/>
              </a:ext>
            </a:extLst>
          </p:cNvPr>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a:p>
        </p:txBody>
      </p:sp>
      <p:sp>
        <p:nvSpPr>
          <p:cNvPr id="3" name="字幕 2">
            <a:extLst>
              <a:ext uri="{FF2B5EF4-FFF2-40B4-BE49-F238E27FC236}">
                <a16:creationId xmlns:a16="http://schemas.microsoft.com/office/drawing/2014/main" id="{5F5570A4-46B4-43D8-BBCD-F9F2AC0E053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日付プレースホルダー 3">
            <a:extLst>
              <a:ext uri="{FF2B5EF4-FFF2-40B4-BE49-F238E27FC236}">
                <a16:creationId xmlns:a16="http://schemas.microsoft.com/office/drawing/2014/main" id="{CD6F0275-3C55-4227-A8FD-E8FC2089B8AB}"/>
              </a:ext>
            </a:extLst>
          </p:cNvPr>
          <p:cNvSpPr>
            <a:spLocks noGrp="1"/>
          </p:cNvSpPr>
          <p:nvPr>
            <p:ph type="dt" sz="half" idx="10"/>
          </p:nvPr>
        </p:nvSpPr>
        <p:spPr/>
        <p:txBody>
          <a:bodyPr/>
          <a:lstStyle/>
          <a:p>
            <a:pPr>
              <a:defRPr/>
            </a:pPr>
            <a:fld id="{B6D15CE5-B2E2-487D-84F5-B3A21175D02E}" type="datetime1">
              <a:rPr lang="en-GB" smtClean="0"/>
              <a:pPr>
                <a:defRPr/>
              </a:pPr>
              <a:t>08/10/2021</a:t>
            </a:fld>
            <a:endParaRPr lang="en-GB" dirty="0"/>
          </a:p>
        </p:txBody>
      </p:sp>
      <p:sp>
        <p:nvSpPr>
          <p:cNvPr id="5" name="フッター プレースホルダー 4">
            <a:extLst>
              <a:ext uri="{FF2B5EF4-FFF2-40B4-BE49-F238E27FC236}">
                <a16:creationId xmlns:a16="http://schemas.microsoft.com/office/drawing/2014/main" id="{8E9C14E9-5B78-4D75-A517-E4BCDB07F802}"/>
              </a:ext>
            </a:extLst>
          </p:cNvPr>
          <p:cNvSpPr>
            <a:spLocks noGrp="1"/>
          </p:cNvSpPr>
          <p:nvPr>
            <p:ph type="ftr" sz="quarter" idx="11"/>
          </p:nvPr>
        </p:nvSpPr>
        <p:spPr/>
        <p:txBody>
          <a:bodyPr/>
          <a:lstStyle/>
          <a:p>
            <a:pPr>
              <a:defRPr/>
            </a:pPr>
            <a:endParaRPr lang="en-GB" dirty="0"/>
          </a:p>
        </p:txBody>
      </p:sp>
      <p:sp>
        <p:nvSpPr>
          <p:cNvPr id="6" name="スライド番号プレースホルダー 5">
            <a:extLst>
              <a:ext uri="{FF2B5EF4-FFF2-40B4-BE49-F238E27FC236}">
                <a16:creationId xmlns:a16="http://schemas.microsoft.com/office/drawing/2014/main" id="{28BE18FE-13ED-4B6B-B333-6F7126D2C1D8}"/>
              </a:ext>
            </a:extLst>
          </p:cNvPr>
          <p:cNvSpPr>
            <a:spLocks noGrp="1"/>
          </p:cNvSpPr>
          <p:nvPr>
            <p:ph type="sldNum" sz="quarter" idx="12"/>
          </p:nvPr>
        </p:nvSpPr>
        <p:spPr/>
        <p:txBody>
          <a:bodyPr/>
          <a:lstStyle/>
          <a:p>
            <a:pPr>
              <a:defRPr/>
            </a:pPr>
            <a:fld id="{43D8B839-6290-49FC-AD74-F2CFABDC98A0}" type="slidenum">
              <a:rPr lang="en-GB" smtClean="0"/>
              <a:pPr>
                <a:defRPr/>
              </a:pPr>
              <a:t>‹#›</a:t>
            </a:fld>
            <a:endParaRPr lang="en-GB" dirty="0"/>
          </a:p>
        </p:txBody>
      </p:sp>
    </p:spTree>
    <p:extLst>
      <p:ext uri="{BB962C8B-B14F-4D97-AF65-F5344CB8AC3E}">
        <p14:creationId xmlns:p14="http://schemas.microsoft.com/office/powerpoint/2010/main" val="898572215"/>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3D989B-C253-4C00-97FC-FCD2BB7D7F00}"/>
              </a:ext>
            </a:extLst>
          </p:cNvPr>
          <p:cNvSpPr>
            <a:spLocks noGrp="1"/>
          </p:cNvSpPr>
          <p:nvPr>
            <p:ph type="title"/>
          </p:nvPr>
        </p:nvSpPr>
        <p:spPr/>
        <p:txBody>
          <a:body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0EE6CA35-8008-4D7F-8D3B-2D9CE92BD3EA}"/>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9DC51C0E-7DF7-453E-9D30-3120DC15C063}"/>
              </a:ext>
            </a:extLst>
          </p:cNvPr>
          <p:cNvSpPr>
            <a:spLocks noGrp="1"/>
          </p:cNvSpPr>
          <p:nvPr>
            <p:ph type="dt" sz="half" idx="10"/>
          </p:nvPr>
        </p:nvSpPr>
        <p:spPr/>
        <p:txBody>
          <a:bodyPr/>
          <a:lstStyle/>
          <a:p>
            <a:pPr>
              <a:defRPr/>
            </a:pPr>
            <a:fld id="{B6D15CE5-B2E2-487D-84F5-B3A21175D02E}" type="datetime1">
              <a:rPr lang="en-GB" smtClean="0"/>
              <a:pPr>
                <a:defRPr/>
              </a:pPr>
              <a:t>08/10/2021</a:t>
            </a:fld>
            <a:endParaRPr lang="en-GB" dirty="0"/>
          </a:p>
        </p:txBody>
      </p:sp>
      <p:sp>
        <p:nvSpPr>
          <p:cNvPr id="5" name="フッター プレースホルダー 4">
            <a:extLst>
              <a:ext uri="{FF2B5EF4-FFF2-40B4-BE49-F238E27FC236}">
                <a16:creationId xmlns:a16="http://schemas.microsoft.com/office/drawing/2014/main" id="{66CFB371-0915-4AD9-80B5-9796676AD056}"/>
              </a:ext>
            </a:extLst>
          </p:cNvPr>
          <p:cNvSpPr>
            <a:spLocks noGrp="1"/>
          </p:cNvSpPr>
          <p:nvPr>
            <p:ph type="ftr" sz="quarter" idx="11"/>
          </p:nvPr>
        </p:nvSpPr>
        <p:spPr/>
        <p:txBody>
          <a:bodyPr/>
          <a:lstStyle/>
          <a:p>
            <a:pPr>
              <a:defRPr/>
            </a:pPr>
            <a:endParaRPr lang="en-GB" dirty="0"/>
          </a:p>
        </p:txBody>
      </p:sp>
      <p:sp>
        <p:nvSpPr>
          <p:cNvPr id="6" name="スライド番号プレースホルダー 5">
            <a:extLst>
              <a:ext uri="{FF2B5EF4-FFF2-40B4-BE49-F238E27FC236}">
                <a16:creationId xmlns:a16="http://schemas.microsoft.com/office/drawing/2014/main" id="{7E2E3C62-786F-44CE-BB41-102CAEDBD183}"/>
              </a:ext>
            </a:extLst>
          </p:cNvPr>
          <p:cNvSpPr>
            <a:spLocks noGrp="1"/>
          </p:cNvSpPr>
          <p:nvPr>
            <p:ph type="sldNum" sz="quarter" idx="12"/>
          </p:nvPr>
        </p:nvSpPr>
        <p:spPr/>
        <p:txBody>
          <a:bodyPr/>
          <a:lstStyle/>
          <a:p>
            <a:pPr>
              <a:defRPr/>
            </a:pPr>
            <a:fld id="{43D8B839-6290-49FC-AD74-F2CFABDC98A0}" type="slidenum">
              <a:rPr lang="en-GB" smtClean="0"/>
              <a:pPr>
                <a:defRPr/>
              </a:pPr>
              <a:t>‹#›</a:t>
            </a:fld>
            <a:endParaRPr lang="en-GB" dirty="0"/>
          </a:p>
        </p:txBody>
      </p:sp>
    </p:spTree>
    <p:extLst>
      <p:ext uri="{BB962C8B-B14F-4D97-AF65-F5344CB8AC3E}">
        <p14:creationId xmlns:p14="http://schemas.microsoft.com/office/powerpoint/2010/main" val="841052053"/>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4B0313-9817-4A83-9CB7-922CA53703FC}"/>
              </a:ext>
            </a:extLst>
          </p:cNvPr>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673814D9-64C7-4BDD-B2F5-0E2AC1FE35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9B927488-ECB0-46A6-A22E-319401431CF8}"/>
              </a:ext>
            </a:extLst>
          </p:cNvPr>
          <p:cNvSpPr>
            <a:spLocks noGrp="1"/>
          </p:cNvSpPr>
          <p:nvPr>
            <p:ph type="dt" sz="half" idx="10"/>
          </p:nvPr>
        </p:nvSpPr>
        <p:spPr/>
        <p:txBody>
          <a:bodyPr/>
          <a:lstStyle/>
          <a:p>
            <a:pPr>
              <a:defRPr/>
            </a:pPr>
            <a:fld id="{B6D15CE5-B2E2-487D-84F5-B3A21175D02E}" type="datetime1">
              <a:rPr lang="en-GB" smtClean="0"/>
              <a:pPr>
                <a:defRPr/>
              </a:pPr>
              <a:t>08/10/2021</a:t>
            </a:fld>
            <a:endParaRPr lang="en-GB" dirty="0"/>
          </a:p>
        </p:txBody>
      </p:sp>
      <p:sp>
        <p:nvSpPr>
          <p:cNvPr id="5" name="フッター プレースホルダー 4">
            <a:extLst>
              <a:ext uri="{FF2B5EF4-FFF2-40B4-BE49-F238E27FC236}">
                <a16:creationId xmlns:a16="http://schemas.microsoft.com/office/drawing/2014/main" id="{88470F87-1B20-4CF8-92E8-AF52FA72EEF4}"/>
              </a:ext>
            </a:extLst>
          </p:cNvPr>
          <p:cNvSpPr>
            <a:spLocks noGrp="1"/>
          </p:cNvSpPr>
          <p:nvPr>
            <p:ph type="ftr" sz="quarter" idx="11"/>
          </p:nvPr>
        </p:nvSpPr>
        <p:spPr/>
        <p:txBody>
          <a:bodyPr/>
          <a:lstStyle/>
          <a:p>
            <a:pPr>
              <a:defRPr/>
            </a:pPr>
            <a:endParaRPr lang="en-GB" dirty="0"/>
          </a:p>
        </p:txBody>
      </p:sp>
      <p:sp>
        <p:nvSpPr>
          <p:cNvPr id="6" name="スライド番号プレースホルダー 5">
            <a:extLst>
              <a:ext uri="{FF2B5EF4-FFF2-40B4-BE49-F238E27FC236}">
                <a16:creationId xmlns:a16="http://schemas.microsoft.com/office/drawing/2014/main" id="{A7F6FA69-4283-49E8-B755-51D89BC7634E}"/>
              </a:ext>
            </a:extLst>
          </p:cNvPr>
          <p:cNvSpPr>
            <a:spLocks noGrp="1"/>
          </p:cNvSpPr>
          <p:nvPr>
            <p:ph type="sldNum" sz="quarter" idx="12"/>
          </p:nvPr>
        </p:nvSpPr>
        <p:spPr/>
        <p:txBody>
          <a:bodyPr/>
          <a:lstStyle/>
          <a:p>
            <a:pPr>
              <a:defRPr/>
            </a:pPr>
            <a:fld id="{43D8B839-6290-49FC-AD74-F2CFABDC98A0}" type="slidenum">
              <a:rPr lang="en-GB" smtClean="0"/>
              <a:pPr>
                <a:defRPr/>
              </a:pPr>
              <a:t>‹#›</a:t>
            </a:fld>
            <a:endParaRPr lang="en-GB" dirty="0"/>
          </a:p>
        </p:txBody>
      </p:sp>
    </p:spTree>
    <p:extLst>
      <p:ext uri="{BB962C8B-B14F-4D97-AF65-F5344CB8AC3E}">
        <p14:creationId xmlns:p14="http://schemas.microsoft.com/office/powerpoint/2010/main" val="2405013242"/>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6B9A0F-F9EE-4695-A75A-CE3A1C7EC873}"/>
              </a:ext>
            </a:extLst>
          </p:cNvPr>
          <p:cNvSpPr>
            <a:spLocks noGrp="1"/>
          </p:cNvSpPr>
          <p:nvPr>
            <p:ph type="title"/>
          </p:nvPr>
        </p:nvSpPr>
        <p:spPr/>
        <p:txBody>
          <a:body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91B5C037-ABA9-42FB-937B-137352B0E7EA}"/>
              </a:ext>
            </a:extLst>
          </p:cNvPr>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コンテンツ プレースホルダー 3">
            <a:extLst>
              <a:ext uri="{FF2B5EF4-FFF2-40B4-BE49-F238E27FC236}">
                <a16:creationId xmlns:a16="http://schemas.microsoft.com/office/drawing/2014/main" id="{C21D5774-1B87-4F03-BA2D-21E4BEB2933E}"/>
              </a:ext>
            </a:extLst>
          </p:cNvPr>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日付プレースホルダー 4">
            <a:extLst>
              <a:ext uri="{FF2B5EF4-FFF2-40B4-BE49-F238E27FC236}">
                <a16:creationId xmlns:a16="http://schemas.microsoft.com/office/drawing/2014/main" id="{BDBED26C-3B44-4011-B288-DE17347BF0C8}"/>
              </a:ext>
            </a:extLst>
          </p:cNvPr>
          <p:cNvSpPr>
            <a:spLocks noGrp="1"/>
          </p:cNvSpPr>
          <p:nvPr>
            <p:ph type="dt" sz="half" idx="10"/>
          </p:nvPr>
        </p:nvSpPr>
        <p:spPr/>
        <p:txBody>
          <a:bodyPr/>
          <a:lstStyle/>
          <a:p>
            <a:pPr>
              <a:defRPr/>
            </a:pPr>
            <a:fld id="{B6D15CE5-B2E2-487D-84F5-B3A21175D02E}" type="datetime1">
              <a:rPr lang="en-GB" smtClean="0"/>
              <a:pPr>
                <a:defRPr/>
              </a:pPr>
              <a:t>08/10/2021</a:t>
            </a:fld>
            <a:endParaRPr lang="en-GB" dirty="0"/>
          </a:p>
        </p:txBody>
      </p:sp>
      <p:sp>
        <p:nvSpPr>
          <p:cNvPr id="6" name="フッター プレースホルダー 5">
            <a:extLst>
              <a:ext uri="{FF2B5EF4-FFF2-40B4-BE49-F238E27FC236}">
                <a16:creationId xmlns:a16="http://schemas.microsoft.com/office/drawing/2014/main" id="{653CC2FB-B875-4ADC-99FB-0176B2DD421E}"/>
              </a:ext>
            </a:extLst>
          </p:cNvPr>
          <p:cNvSpPr>
            <a:spLocks noGrp="1"/>
          </p:cNvSpPr>
          <p:nvPr>
            <p:ph type="ftr" sz="quarter" idx="11"/>
          </p:nvPr>
        </p:nvSpPr>
        <p:spPr/>
        <p:txBody>
          <a:bodyPr/>
          <a:lstStyle/>
          <a:p>
            <a:pPr>
              <a:defRPr/>
            </a:pPr>
            <a:endParaRPr lang="en-GB" dirty="0"/>
          </a:p>
        </p:txBody>
      </p:sp>
      <p:sp>
        <p:nvSpPr>
          <p:cNvPr id="7" name="スライド番号プレースホルダー 6">
            <a:extLst>
              <a:ext uri="{FF2B5EF4-FFF2-40B4-BE49-F238E27FC236}">
                <a16:creationId xmlns:a16="http://schemas.microsoft.com/office/drawing/2014/main" id="{5D50C61A-72BB-4C86-BE98-C038C78A7560}"/>
              </a:ext>
            </a:extLst>
          </p:cNvPr>
          <p:cNvSpPr>
            <a:spLocks noGrp="1"/>
          </p:cNvSpPr>
          <p:nvPr>
            <p:ph type="sldNum" sz="quarter" idx="12"/>
          </p:nvPr>
        </p:nvSpPr>
        <p:spPr/>
        <p:txBody>
          <a:bodyPr/>
          <a:lstStyle/>
          <a:p>
            <a:pPr>
              <a:defRPr/>
            </a:pPr>
            <a:fld id="{43D8B839-6290-49FC-AD74-F2CFABDC98A0}" type="slidenum">
              <a:rPr lang="en-GB" smtClean="0"/>
              <a:pPr>
                <a:defRPr/>
              </a:pPr>
              <a:t>‹#›</a:t>
            </a:fld>
            <a:endParaRPr lang="en-GB" dirty="0"/>
          </a:p>
        </p:txBody>
      </p:sp>
    </p:spTree>
    <p:extLst>
      <p:ext uri="{BB962C8B-B14F-4D97-AF65-F5344CB8AC3E}">
        <p14:creationId xmlns:p14="http://schemas.microsoft.com/office/powerpoint/2010/main" val="3562037407"/>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4BB2207-753B-46B1-8E2C-6AA21AB6C3E4}"/>
              </a:ext>
            </a:extLst>
          </p:cNvPr>
          <p:cNvSpPr>
            <a:spLocks noGrp="1"/>
          </p:cNvSpPr>
          <p:nvPr>
            <p:ph type="title"/>
          </p:nvPr>
        </p:nvSpPr>
        <p:spPr>
          <a:xfrm>
            <a:off x="839788" y="365125"/>
            <a:ext cx="10515600" cy="1325563"/>
          </a:xfrm>
        </p:spPr>
        <p:txBody>
          <a:body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FFC9347C-C9CD-42C1-AEC4-93C69E70673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48182198-4A7F-4C89-9839-F3C2C06A1AEE}"/>
              </a:ext>
            </a:extLst>
          </p:cNvPr>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テキスト プレースホルダー 4">
            <a:extLst>
              <a:ext uri="{FF2B5EF4-FFF2-40B4-BE49-F238E27FC236}">
                <a16:creationId xmlns:a16="http://schemas.microsoft.com/office/drawing/2014/main" id="{9255FFE1-48CF-4898-86F4-6C71FB776E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683E8644-2E3D-4CA4-A99A-A2868DB3CF05}"/>
              </a:ext>
            </a:extLst>
          </p:cNvPr>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日付プレースホルダー 6">
            <a:extLst>
              <a:ext uri="{FF2B5EF4-FFF2-40B4-BE49-F238E27FC236}">
                <a16:creationId xmlns:a16="http://schemas.microsoft.com/office/drawing/2014/main" id="{B7D455E4-3B44-4294-AEA5-67C9363F93BD}"/>
              </a:ext>
            </a:extLst>
          </p:cNvPr>
          <p:cNvSpPr>
            <a:spLocks noGrp="1"/>
          </p:cNvSpPr>
          <p:nvPr>
            <p:ph type="dt" sz="half" idx="10"/>
          </p:nvPr>
        </p:nvSpPr>
        <p:spPr/>
        <p:txBody>
          <a:bodyPr/>
          <a:lstStyle/>
          <a:p>
            <a:pPr>
              <a:defRPr/>
            </a:pPr>
            <a:fld id="{B6D15CE5-B2E2-487D-84F5-B3A21175D02E}" type="datetime1">
              <a:rPr lang="en-GB" smtClean="0"/>
              <a:pPr>
                <a:defRPr/>
              </a:pPr>
              <a:t>08/10/2021</a:t>
            </a:fld>
            <a:endParaRPr lang="en-GB" dirty="0"/>
          </a:p>
        </p:txBody>
      </p:sp>
      <p:sp>
        <p:nvSpPr>
          <p:cNvPr id="8" name="フッター プレースホルダー 7">
            <a:extLst>
              <a:ext uri="{FF2B5EF4-FFF2-40B4-BE49-F238E27FC236}">
                <a16:creationId xmlns:a16="http://schemas.microsoft.com/office/drawing/2014/main" id="{313558C4-8735-4961-B4D9-73A853DE6F0C}"/>
              </a:ext>
            </a:extLst>
          </p:cNvPr>
          <p:cNvSpPr>
            <a:spLocks noGrp="1"/>
          </p:cNvSpPr>
          <p:nvPr>
            <p:ph type="ftr" sz="quarter" idx="11"/>
          </p:nvPr>
        </p:nvSpPr>
        <p:spPr/>
        <p:txBody>
          <a:bodyPr/>
          <a:lstStyle/>
          <a:p>
            <a:pPr>
              <a:defRPr/>
            </a:pPr>
            <a:endParaRPr lang="en-GB" dirty="0"/>
          </a:p>
        </p:txBody>
      </p:sp>
      <p:sp>
        <p:nvSpPr>
          <p:cNvPr id="9" name="スライド番号プレースホルダー 8">
            <a:extLst>
              <a:ext uri="{FF2B5EF4-FFF2-40B4-BE49-F238E27FC236}">
                <a16:creationId xmlns:a16="http://schemas.microsoft.com/office/drawing/2014/main" id="{D3F42B5D-010B-4254-A43C-77912838102E}"/>
              </a:ext>
            </a:extLst>
          </p:cNvPr>
          <p:cNvSpPr>
            <a:spLocks noGrp="1"/>
          </p:cNvSpPr>
          <p:nvPr>
            <p:ph type="sldNum" sz="quarter" idx="12"/>
          </p:nvPr>
        </p:nvSpPr>
        <p:spPr/>
        <p:txBody>
          <a:bodyPr/>
          <a:lstStyle/>
          <a:p>
            <a:pPr>
              <a:defRPr/>
            </a:pPr>
            <a:fld id="{43D8B839-6290-49FC-AD74-F2CFABDC98A0}" type="slidenum">
              <a:rPr lang="en-GB" smtClean="0"/>
              <a:pPr>
                <a:defRPr/>
              </a:pPr>
              <a:t>‹#›</a:t>
            </a:fld>
            <a:endParaRPr lang="en-GB" dirty="0"/>
          </a:p>
        </p:txBody>
      </p:sp>
    </p:spTree>
    <p:extLst>
      <p:ext uri="{BB962C8B-B14F-4D97-AF65-F5344CB8AC3E}">
        <p14:creationId xmlns:p14="http://schemas.microsoft.com/office/powerpoint/2010/main" val="3433070447"/>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CB32AF-8930-4C87-9C08-23647A0877F3}"/>
              </a:ext>
            </a:extLst>
          </p:cNvPr>
          <p:cNvSpPr>
            <a:spLocks noGrp="1"/>
          </p:cNvSpPr>
          <p:nvPr>
            <p:ph type="title"/>
          </p:nvPr>
        </p:nvSpPr>
        <p:spPr/>
        <p:txBody>
          <a:bodyPr/>
          <a:lstStyle/>
          <a:p>
            <a:r>
              <a:rPr lang="ja-JP" altLang="en-US"/>
              <a:t>マスター タイトルの書式設定</a:t>
            </a:r>
            <a:endParaRPr lang="en-US"/>
          </a:p>
        </p:txBody>
      </p:sp>
      <p:sp>
        <p:nvSpPr>
          <p:cNvPr id="3" name="日付プレースホルダー 2">
            <a:extLst>
              <a:ext uri="{FF2B5EF4-FFF2-40B4-BE49-F238E27FC236}">
                <a16:creationId xmlns:a16="http://schemas.microsoft.com/office/drawing/2014/main" id="{26C310D7-287D-4ECD-978A-019DB0EEC010}"/>
              </a:ext>
            </a:extLst>
          </p:cNvPr>
          <p:cNvSpPr>
            <a:spLocks noGrp="1"/>
          </p:cNvSpPr>
          <p:nvPr>
            <p:ph type="dt" sz="half" idx="10"/>
          </p:nvPr>
        </p:nvSpPr>
        <p:spPr/>
        <p:txBody>
          <a:bodyPr/>
          <a:lstStyle/>
          <a:p>
            <a:pPr>
              <a:defRPr/>
            </a:pPr>
            <a:fld id="{B6D15CE5-B2E2-487D-84F5-B3A21175D02E}" type="datetime1">
              <a:rPr lang="en-GB" smtClean="0"/>
              <a:pPr>
                <a:defRPr/>
              </a:pPr>
              <a:t>08/10/2021</a:t>
            </a:fld>
            <a:endParaRPr lang="en-GB" dirty="0"/>
          </a:p>
        </p:txBody>
      </p:sp>
      <p:sp>
        <p:nvSpPr>
          <p:cNvPr id="4" name="フッター プレースホルダー 3">
            <a:extLst>
              <a:ext uri="{FF2B5EF4-FFF2-40B4-BE49-F238E27FC236}">
                <a16:creationId xmlns:a16="http://schemas.microsoft.com/office/drawing/2014/main" id="{C39D3C9D-472D-460D-A8C2-9B7415083935}"/>
              </a:ext>
            </a:extLst>
          </p:cNvPr>
          <p:cNvSpPr>
            <a:spLocks noGrp="1"/>
          </p:cNvSpPr>
          <p:nvPr>
            <p:ph type="ftr" sz="quarter" idx="11"/>
          </p:nvPr>
        </p:nvSpPr>
        <p:spPr/>
        <p:txBody>
          <a:bodyPr/>
          <a:lstStyle/>
          <a:p>
            <a:pPr>
              <a:defRPr/>
            </a:pPr>
            <a:endParaRPr lang="en-GB" dirty="0"/>
          </a:p>
        </p:txBody>
      </p:sp>
      <p:sp>
        <p:nvSpPr>
          <p:cNvPr id="5" name="スライド番号プレースホルダー 4">
            <a:extLst>
              <a:ext uri="{FF2B5EF4-FFF2-40B4-BE49-F238E27FC236}">
                <a16:creationId xmlns:a16="http://schemas.microsoft.com/office/drawing/2014/main" id="{A880F6C9-4E76-410E-B082-38C26116E3D8}"/>
              </a:ext>
            </a:extLst>
          </p:cNvPr>
          <p:cNvSpPr>
            <a:spLocks noGrp="1"/>
          </p:cNvSpPr>
          <p:nvPr>
            <p:ph type="sldNum" sz="quarter" idx="12"/>
          </p:nvPr>
        </p:nvSpPr>
        <p:spPr/>
        <p:txBody>
          <a:bodyPr/>
          <a:lstStyle/>
          <a:p>
            <a:pPr>
              <a:defRPr/>
            </a:pPr>
            <a:fld id="{43D8B839-6290-49FC-AD74-F2CFABDC98A0}" type="slidenum">
              <a:rPr lang="en-GB" smtClean="0"/>
              <a:pPr>
                <a:defRPr/>
              </a:pPr>
              <a:t>‹#›</a:t>
            </a:fld>
            <a:endParaRPr lang="en-GB" dirty="0"/>
          </a:p>
        </p:txBody>
      </p:sp>
    </p:spTree>
    <p:extLst>
      <p:ext uri="{BB962C8B-B14F-4D97-AF65-F5344CB8AC3E}">
        <p14:creationId xmlns:p14="http://schemas.microsoft.com/office/powerpoint/2010/main" val="3253340848"/>
      </p:ext>
    </p:extLst>
  </p:cSld>
  <p:clrMapOvr>
    <a:masterClrMapping/>
  </p:clrMapOvr>
  <p:hf hdr="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3.xml"/><Relationship Id="rId1" Type="http://schemas.openxmlformats.org/officeDocument/2006/relationships/slideLayout" Target="../slideLayouts/slideLayout15.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a:xfrm>
            <a:off x="10511161" y="188136"/>
            <a:ext cx="1416513" cy="843374"/>
          </a:xfrm>
          <a:prstGeom prst="rect">
            <a:avLst/>
          </a:prstGeom>
        </p:spPr>
      </p:pic>
      <p:sp>
        <p:nvSpPr>
          <p:cNvPr id="8" name="Title Placeholder 7"/>
          <p:cNvSpPr>
            <a:spLocks noGrp="1"/>
          </p:cNvSpPr>
          <p:nvPr>
            <p:ph type="title"/>
          </p:nvPr>
        </p:nvSpPr>
        <p:spPr>
          <a:xfrm>
            <a:off x="609600" y="274639"/>
            <a:ext cx="9326827" cy="568771"/>
          </a:xfrm>
          <a:prstGeom prst="rect">
            <a:avLst/>
          </a:prstGeom>
        </p:spPr>
        <p:txBody>
          <a:bodyPr vert="horz" lIns="91440" tIns="45720" rIns="91440" bIns="45720" rtlCol="0" anchor="ctr">
            <a:normAutofit/>
          </a:bodyPr>
          <a:lstStyle/>
          <a:p>
            <a:r>
              <a:rPr lang="en-US" dirty="0"/>
              <a:t>Click to edit Master title style</a:t>
            </a:r>
            <a:endParaRPr lang="nl-BE" dirty="0"/>
          </a:p>
        </p:txBody>
      </p:sp>
      <p:sp>
        <p:nvSpPr>
          <p:cNvPr id="10" name="Rectangle 9"/>
          <p:cNvSpPr/>
          <p:nvPr/>
        </p:nvSpPr>
        <p:spPr>
          <a:xfrm>
            <a:off x="0" y="6480174"/>
            <a:ext cx="12192000" cy="377825"/>
          </a:xfrm>
          <a:prstGeom prst="rect">
            <a:avLst/>
          </a:prstGeom>
          <a:gradFill flip="none" rotWithShape="1">
            <a:gsLst>
              <a:gs pos="0">
                <a:schemeClr val="accent6">
                  <a:lumMod val="89000"/>
                </a:schemeClr>
              </a:gs>
              <a:gs pos="0">
                <a:srgbClr val="2871A0"/>
              </a:gs>
              <a:gs pos="100000">
                <a:schemeClr val="accent6">
                  <a:lumMod val="7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solidFill>
                <a:prstClr val="white"/>
              </a:solidFill>
            </a:endParaRPr>
          </a:p>
        </p:txBody>
      </p:sp>
      <p:sp>
        <p:nvSpPr>
          <p:cNvPr id="12" name="TextBox 11"/>
          <p:cNvSpPr txBox="1"/>
          <p:nvPr/>
        </p:nvSpPr>
        <p:spPr>
          <a:xfrm>
            <a:off x="623392" y="6526959"/>
            <a:ext cx="3829228" cy="261610"/>
          </a:xfrm>
          <a:prstGeom prst="rect">
            <a:avLst/>
          </a:prstGeom>
          <a:noFill/>
        </p:spPr>
        <p:txBody>
          <a:bodyPr wrap="square" rtlCol="0" anchor="ctr">
            <a:spAutoFit/>
          </a:bodyPr>
          <a:lstStyle/>
          <a:p>
            <a:pPr>
              <a:defRPr/>
            </a:pPr>
            <a:r>
              <a:rPr lang="nl-BE" sz="1100" dirty="0">
                <a:solidFill>
                  <a:prstClr val="white">
                    <a:alpha val="30000"/>
                  </a:prstClr>
                </a:solidFill>
                <a:latin typeface="+mn-lt"/>
                <a:cs typeface="Arial" panose="020B0604020202020204" pitchFamily="34" charset="0"/>
              </a:rPr>
              <a:t>Copyright © 2018 CLEPA. </a:t>
            </a:r>
            <a:r>
              <a:rPr lang="nl-BE" sz="1100" dirty="0" err="1">
                <a:solidFill>
                  <a:prstClr val="white">
                    <a:alpha val="30000"/>
                  </a:prstClr>
                </a:solidFill>
                <a:latin typeface="+mn-lt"/>
                <a:cs typeface="Arial" panose="020B0604020202020204" pitchFamily="34" charset="0"/>
              </a:rPr>
              <a:t>All</a:t>
            </a:r>
            <a:r>
              <a:rPr lang="nl-BE" sz="1100" dirty="0">
                <a:solidFill>
                  <a:prstClr val="white">
                    <a:alpha val="30000"/>
                  </a:prstClr>
                </a:solidFill>
                <a:latin typeface="+mn-lt"/>
                <a:cs typeface="Arial" panose="020B0604020202020204" pitchFamily="34" charset="0"/>
              </a:rPr>
              <a:t> </a:t>
            </a:r>
            <a:r>
              <a:rPr lang="nl-BE" sz="1100" dirty="0" err="1">
                <a:solidFill>
                  <a:prstClr val="white">
                    <a:alpha val="30000"/>
                  </a:prstClr>
                </a:solidFill>
                <a:latin typeface="+mn-lt"/>
                <a:cs typeface="Arial" panose="020B0604020202020204" pitchFamily="34" charset="0"/>
              </a:rPr>
              <a:t>rights</a:t>
            </a:r>
            <a:r>
              <a:rPr lang="nl-BE" sz="1100" dirty="0">
                <a:solidFill>
                  <a:prstClr val="white">
                    <a:alpha val="30000"/>
                  </a:prstClr>
                </a:solidFill>
                <a:latin typeface="+mn-lt"/>
                <a:cs typeface="Arial" panose="020B0604020202020204" pitchFamily="34" charset="0"/>
              </a:rPr>
              <a:t> </a:t>
            </a:r>
            <a:r>
              <a:rPr lang="nl-BE" sz="1100" dirty="0" err="1">
                <a:solidFill>
                  <a:prstClr val="white">
                    <a:alpha val="30000"/>
                  </a:prstClr>
                </a:solidFill>
                <a:latin typeface="+mn-lt"/>
                <a:cs typeface="Arial" panose="020B0604020202020204" pitchFamily="34" charset="0"/>
              </a:rPr>
              <a:t>reserved</a:t>
            </a:r>
            <a:r>
              <a:rPr lang="nl-BE" sz="1100" dirty="0">
                <a:solidFill>
                  <a:prstClr val="white">
                    <a:alpha val="30000"/>
                  </a:prstClr>
                </a:solidFill>
                <a:latin typeface="+mn-lt"/>
                <a:cs typeface="Arial" panose="020B0604020202020204" pitchFamily="34" charset="0"/>
              </a:rPr>
              <a:t>. </a:t>
            </a:r>
            <a:r>
              <a:rPr lang="nl-BE" sz="1100" b="1" dirty="0">
                <a:solidFill>
                  <a:prstClr val="white">
                    <a:alpha val="30000"/>
                  </a:prstClr>
                </a:solidFill>
                <a:latin typeface="+mn-lt"/>
                <a:cs typeface="Arial" panose="020B0604020202020204" pitchFamily="34" charset="0"/>
              </a:rPr>
              <a:t>www.clepa.eu</a:t>
            </a:r>
            <a:endParaRPr lang="nl-BE" sz="1100" dirty="0">
              <a:solidFill>
                <a:prstClr val="white">
                  <a:alpha val="30000"/>
                </a:prstClr>
              </a:solidFill>
              <a:latin typeface="+mn-lt"/>
              <a:cs typeface="Arial" panose="020B0604020202020204" pitchFamily="34" charset="0"/>
            </a:endParaRPr>
          </a:p>
        </p:txBody>
      </p:sp>
      <p:sp>
        <p:nvSpPr>
          <p:cNvPr id="6" name="Espace réservé de la date 3"/>
          <p:cNvSpPr>
            <a:spLocks noGrp="1"/>
          </p:cNvSpPr>
          <p:nvPr>
            <p:ph type="dt" sz="half" idx="2"/>
          </p:nvPr>
        </p:nvSpPr>
        <p:spPr>
          <a:xfrm>
            <a:off x="9410700" y="6480175"/>
            <a:ext cx="1714501" cy="365125"/>
          </a:xfrm>
          <a:prstGeom prst="rect">
            <a:avLst/>
          </a:prstGeom>
        </p:spPr>
        <p:txBody>
          <a:bodyPr anchor="ctr"/>
          <a:lstStyle>
            <a:lvl1pPr>
              <a:defRPr sz="1100">
                <a:solidFill>
                  <a:schemeClr val="bg1">
                    <a:alpha val="55000"/>
                  </a:schemeClr>
                </a:solidFill>
              </a:defRPr>
            </a:lvl1pPr>
          </a:lstStyle>
          <a:p>
            <a:pPr>
              <a:defRPr/>
            </a:pPr>
            <a:fld id="{B6D15CE5-B2E2-487D-84F5-B3A21175D02E}" type="datetime1">
              <a:rPr lang="en-GB" smtClean="0"/>
              <a:pPr>
                <a:defRPr/>
              </a:pPr>
              <a:t>08/10/2021</a:t>
            </a:fld>
            <a:endParaRPr lang="en-GB" dirty="0"/>
          </a:p>
        </p:txBody>
      </p:sp>
      <p:sp>
        <p:nvSpPr>
          <p:cNvPr id="9" name="Espace réservé du pied de page 4"/>
          <p:cNvSpPr>
            <a:spLocks noGrp="1"/>
          </p:cNvSpPr>
          <p:nvPr>
            <p:ph type="ftr" sz="quarter" idx="3"/>
          </p:nvPr>
        </p:nvSpPr>
        <p:spPr>
          <a:xfrm>
            <a:off x="4876800" y="6478588"/>
            <a:ext cx="4332816" cy="365125"/>
          </a:xfrm>
          <a:prstGeom prst="rect">
            <a:avLst/>
          </a:prstGeom>
        </p:spPr>
        <p:txBody>
          <a:bodyPr anchor="ctr"/>
          <a:lstStyle>
            <a:lvl1pPr>
              <a:defRPr sz="1100">
                <a:solidFill>
                  <a:schemeClr val="bg1">
                    <a:alpha val="55000"/>
                  </a:schemeClr>
                </a:solidFill>
              </a:defRPr>
            </a:lvl1pPr>
          </a:lstStyle>
          <a:p>
            <a:pPr>
              <a:defRPr/>
            </a:pPr>
            <a:endParaRPr lang="en-GB" dirty="0"/>
          </a:p>
        </p:txBody>
      </p:sp>
      <p:sp>
        <p:nvSpPr>
          <p:cNvPr id="11" name="Espace réservé du numéro de diapositive 5"/>
          <p:cNvSpPr>
            <a:spLocks noGrp="1"/>
          </p:cNvSpPr>
          <p:nvPr>
            <p:ph type="sldNum" sz="quarter" idx="4"/>
          </p:nvPr>
        </p:nvSpPr>
        <p:spPr>
          <a:xfrm>
            <a:off x="11326285" y="6477001"/>
            <a:ext cx="662516" cy="365125"/>
          </a:xfrm>
          <a:prstGeom prst="rect">
            <a:avLst/>
          </a:prstGeom>
        </p:spPr>
        <p:txBody>
          <a:bodyPr anchor="ctr"/>
          <a:lstStyle>
            <a:lvl1pPr algn="r">
              <a:defRPr sz="1600">
                <a:solidFill>
                  <a:schemeClr val="bg1"/>
                </a:solidFill>
              </a:defRPr>
            </a:lvl1pPr>
          </a:lstStyle>
          <a:p>
            <a:pPr>
              <a:defRPr/>
            </a:pPr>
            <a:fld id="{43D8B839-6290-49FC-AD74-F2CFABDC98A0}" type="slidenum">
              <a:rPr lang="en-GB" smtClean="0"/>
              <a:pPr>
                <a:defRPr/>
              </a:pPr>
              <a:t>‹#›</a:t>
            </a:fld>
            <a:endParaRPr lang="en-GB" dirty="0"/>
          </a:p>
        </p:txBody>
      </p:sp>
      <p:sp>
        <p:nvSpPr>
          <p:cNvPr id="2" name="Rectangle 1">
            <a:extLst>
              <a:ext uri="{FF2B5EF4-FFF2-40B4-BE49-F238E27FC236}">
                <a16:creationId xmlns:a16="http://schemas.microsoft.com/office/drawing/2014/main" id="{354F4221-3BAC-4B5C-A588-077F685BCB16}"/>
              </a:ext>
            </a:extLst>
          </p:cNvPr>
          <p:cNvSpPr/>
          <p:nvPr userDrawn="1"/>
        </p:nvSpPr>
        <p:spPr>
          <a:xfrm>
            <a:off x="10579100" y="0"/>
            <a:ext cx="1219200" cy="105587"/>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4" name="Rectangle 13">
            <a:extLst>
              <a:ext uri="{FF2B5EF4-FFF2-40B4-BE49-F238E27FC236}">
                <a16:creationId xmlns:a16="http://schemas.microsoft.com/office/drawing/2014/main" id="{63345F34-56E6-4052-871E-B4BAD36C9B97}"/>
              </a:ext>
            </a:extLst>
          </p:cNvPr>
          <p:cNvSpPr/>
          <p:nvPr userDrawn="1"/>
        </p:nvSpPr>
        <p:spPr>
          <a:xfrm>
            <a:off x="609600" y="-243"/>
            <a:ext cx="9969500"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5" name="Rectangle 14">
            <a:extLst>
              <a:ext uri="{FF2B5EF4-FFF2-40B4-BE49-F238E27FC236}">
                <a16:creationId xmlns:a16="http://schemas.microsoft.com/office/drawing/2014/main" id="{B5562F16-E5CC-4D13-ADE6-FDAE7D7BA9EA}"/>
              </a:ext>
            </a:extLst>
          </p:cNvPr>
          <p:cNvSpPr/>
          <p:nvPr userDrawn="1"/>
        </p:nvSpPr>
        <p:spPr>
          <a:xfrm>
            <a:off x="11798300" y="0"/>
            <a:ext cx="393700" cy="10558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6" name="Rectangle 15">
            <a:extLst>
              <a:ext uri="{FF2B5EF4-FFF2-40B4-BE49-F238E27FC236}">
                <a16:creationId xmlns:a16="http://schemas.microsoft.com/office/drawing/2014/main" id="{2C51324F-3438-45FF-BF8F-47BFCD31D366}"/>
              </a:ext>
            </a:extLst>
          </p:cNvPr>
          <p:cNvSpPr/>
          <p:nvPr userDrawn="1"/>
        </p:nvSpPr>
        <p:spPr>
          <a:xfrm>
            <a:off x="0" y="0"/>
            <a:ext cx="623392"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3" name="MSIPCMContentMarking" descr="{&quot;HashCode&quot;:415069746,&quot;Placement&quot;:&quot;Header&quot;,&quot;Top&quot;:0.0,&quot;Left&quot;:0.0,&quot;SlideWidth&quot;:960,&quot;SlideHeight&quot;:540}">
            <a:extLst>
              <a:ext uri="{FF2B5EF4-FFF2-40B4-BE49-F238E27FC236}">
                <a16:creationId xmlns:a16="http://schemas.microsoft.com/office/drawing/2014/main" id="{E97470E4-49E9-4F76-9758-34021D01518C}"/>
              </a:ext>
            </a:extLst>
          </p:cNvPr>
          <p:cNvSpPr txBox="1"/>
          <p:nvPr userDrawn="1"/>
        </p:nvSpPr>
        <p:spPr>
          <a:xfrm>
            <a:off x="0" y="0"/>
            <a:ext cx="678298"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Internal</a:t>
            </a:r>
          </a:p>
        </p:txBody>
      </p:sp>
    </p:spTree>
    <p:extLst>
      <p:ext uri="{BB962C8B-B14F-4D97-AF65-F5344CB8AC3E}">
        <p14:creationId xmlns:p14="http://schemas.microsoft.com/office/powerpoint/2010/main" val="28424756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p:txStyles>
    <p:titleStyle>
      <a:lvl1pPr algn="l" defTabSz="914400" rtl="0" eaLnBrk="1" latinLnBrk="0" hangingPunct="1">
        <a:spcBef>
          <a:spcPct val="0"/>
        </a:spcBef>
        <a:buNone/>
        <a:defRPr sz="2800" kern="1200" spc="0">
          <a:solidFill>
            <a:srgbClr val="006699"/>
          </a:solidFill>
          <a:latin typeface="+mj-lt"/>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67737A"/>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rgbClr val="67737A"/>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rgbClr val="67737A"/>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rgbClr val="67737A"/>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rgbClr val="67737A"/>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701FC5C-ECF1-40A8-86BE-FEE0312450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8B292DFF-FA7C-4618-B34E-F926207B897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0BAC199C-7213-4612-82B2-19C922F393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B6D15CE5-B2E2-487D-84F5-B3A21175D02E}" type="datetime1">
              <a:rPr lang="en-GB" smtClean="0"/>
              <a:pPr>
                <a:defRPr/>
              </a:pPr>
              <a:t>08/10/2021</a:t>
            </a:fld>
            <a:endParaRPr lang="en-GB" dirty="0"/>
          </a:p>
        </p:txBody>
      </p:sp>
      <p:sp>
        <p:nvSpPr>
          <p:cNvPr id="5" name="フッター プレースホルダー 4">
            <a:extLst>
              <a:ext uri="{FF2B5EF4-FFF2-40B4-BE49-F238E27FC236}">
                <a16:creationId xmlns:a16="http://schemas.microsoft.com/office/drawing/2014/main" id="{56F91BF7-C094-45CB-9523-B4D0895BA4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dirty="0"/>
          </a:p>
        </p:txBody>
      </p:sp>
      <p:sp>
        <p:nvSpPr>
          <p:cNvPr id="6" name="スライド番号プレースホルダー 5">
            <a:extLst>
              <a:ext uri="{FF2B5EF4-FFF2-40B4-BE49-F238E27FC236}">
                <a16:creationId xmlns:a16="http://schemas.microsoft.com/office/drawing/2014/main" id="{30B701A4-366E-48C2-94F0-0FC3DE4501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3D8B839-6290-49FC-AD74-F2CFABDC98A0}" type="slidenum">
              <a:rPr lang="en-GB" smtClean="0"/>
              <a:pPr>
                <a:defRPr/>
              </a:pPr>
              <a:t>‹#›</a:t>
            </a:fld>
            <a:endParaRPr lang="en-GB" dirty="0"/>
          </a:p>
        </p:txBody>
      </p:sp>
      <p:sp>
        <p:nvSpPr>
          <p:cNvPr id="7" name="Rectangle 1">
            <a:extLst>
              <a:ext uri="{FF2B5EF4-FFF2-40B4-BE49-F238E27FC236}">
                <a16:creationId xmlns:a16="http://schemas.microsoft.com/office/drawing/2014/main" id="{A365DD53-CE84-4D32-9999-AE8420B77832}"/>
              </a:ext>
            </a:extLst>
          </p:cNvPr>
          <p:cNvSpPr/>
          <p:nvPr userDrawn="1"/>
        </p:nvSpPr>
        <p:spPr>
          <a:xfrm>
            <a:off x="10579100" y="0"/>
            <a:ext cx="1219200" cy="105587"/>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8" name="Rectangle 13">
            <a:extLst>
              <a:ext uri="{FF2B5EF4-FFF2-40B4-BE49-F238E27FC236}">
                <a16:creationId xmlns:a16="http://schemas.microsoft.com/office/drawing/2014/main" id="{3AAF72B4-F8C4-4AEA-8CE3-317105F1FF48}"/>
              </a:ext>
            </a:extLst>
          </p:cNvPr>
          <p:cNvSpPr/>
          <p:nvPr userDrawn="1"/>
        </p:nvSpPr>
        <p:spPr>
          <a:xfrm>
            <a:off x="609600" y="-243"/>
            <a:ext cx="9969500"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9" name="Rectangle 14">
            <a:extLst>
              <a:ext uri="{FF2B5EF4-FFF2-40B4-BE49-F238E27FC236}">
                <a16:creationId xmlns:a16="http://schemas.microsoft.com/office/drawing/2014/main" id="{CBEC44D8-7DBF-4C6B-8AA2-8BD09FC2CA51}"/>
              </a:ext>
            </a:extLst>
          </p:cNvPr>
          <p:cNvSpPr/>
          <p:nvPr userDrawn="1"/>
        </p:nvSpPr>
        <p:spPr>
          <a:xfrm>
            <a:off x="11798300" y="0"/>
            <a:ext cx="393700" cy="10558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0" name="Rectangle 15">
            <a:extLst>
              <a:ext uri="{FF2B5EF4-FFF2-40B4-BE49-F238E27FC236}">
                <a16:creationId xmlns:a16="http://schemas.microsoft.com/office/drawing/2014/main" id="{B721046A-122E-4E19-82CF-B2EAFA1A915A}"/>
              </a:ext>
            </a:extLst>
          </p:cNvPr>
          <p:cNvSpPr/>
          <p:nvPr userDrawn="1"/>
        </p:nvSpPr>
        <p:spPr>
          <a:xfrm>
            <a:off x="0" y="0"/>
            <a:ext cx="623392"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2" name="novaPathPPTBox">
            <a:extLst>
              <a:ext uri="{FF2B5EF4-FFF2-40B4-BE49-F238E27FC236}">
                <a16:creationId xmlns:a16="http://schemas.microsoft.com/office/drawing/2014/main" id="{4DD6CDF0-B568-4EFC-8818-B53DD593C7CB}"/>
              </a:ext>
            </a:extLst>
          </p:cNvPr>
          <p:cNvSpPr/>
          <p:nvPr userDrawn="1"/>
        </p:nvSpPr>
        <p:spPr>
          <a:xfrm>
            <a:off x="6438900" y="4965700"/>
            <a:ext cx="393700" cy="1016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l" fontAlgn="t"/>
            <a:r>
              <a:rPr lang="en-US" sz="600">
                <a:solidFill>
                  <a:srgbClr val="000000"/>
                </a:solidFill>
                <a:latin typeface="Tahoma" panose="020B0604030504040204" pitchFamily="34" charset="0"/>
              </a:rPr>
              <a:t>Internal</a:t>
            </a:r>
          </a:p>
        </p:txBody>
      </p:sp>
      <p:sp>
        <p:nvSpPr>
          <p:cNvPr id="11" name="MSIPCMContentMarking" descr="{&quot;HashCode&quot;:415069746,&quot;Placement&quot;:&quot;Header&quot;,&quot;Top&quot;:0.0,&quot;Left&quot;:0.0,&quot;SlideWidth&quot;:960,&quot;SlideHeight&quot;:540}">
            <a:extLst>
              <a:ext uri="{FF2B5EF4-FFF2-40B4-BE49-F238E27FC236}">
                <a16:creationId xmlns:a16="http://schemas.microsoft.com/office/drawing/2014/main" id="{8D5F6B81-26C1-42E1-82E3-5DA74191C300}"/>
              </a:ext>
            </a:extLst>
          </p:cNvPr>
          <p:cNvSpPr txBox="1"/>
          <p:nvPr userDrawn="1"/>
        </p:nvSpPr>
        <p:spPr>
          <a:xfrm>
            <a:off x="0" y="0"/>
            <a:ext cx="678298"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Internal</a:t>
            </a:r>
          </a:p>
        </p:txBody>
      </p:sp>
    </p:spTree>
    <p:extLst>
      <p:ext uri="{BB962C8B-B14F-4D97-AF65-F5344CB8AC3E}">
        <p14:creationId xmlns:p14="http://schemas.microsoft.com/office/powerpoint/2010/main" val="2617519566"/>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a:gsLst>
            <a:gs pos="70000">
              <a:srgbClr val="006699">
                <a:lumMod val="70000"/>
              </a:srgbClr>
            </a:gs>
            <a:gs pos="10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0" name="Content Placeholder 5"/>
          <p:cNvPicPr>
            <a:picLocks noChangeAspect="1"/>
          </p:cNvPicPr>
          <p:nvPr userDrawn="1"/>
        </p:nvPicPr>
        <p:blipFill rotWithShape="1">
          <a:blip r:embed="rId3">
            <a:extLst>
              <a:ext uri="{28A0092B-C50C-407E-A947-70E740481C1C}">
                <a14:useLocalDpi xmlns:a14="http://schemas.microsoft.com/office/drawing/2010/main" val="0"/>
              </a:ext>
            </a:extLst>
          </a:blip>
          <a:srcRect l="-108" t="8328" b="12673"/>
          <a:stretch/>
        </p:blipFill>
        <p:spPr bwMode="auto">
          <a:xfrm>
            <a:off x="-19597" y="0"/>
            <a:ext cx="1223119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CB37FAB4-8DE8-4C3F-BDD7-493684EC8023}"/>
              </a:ext>
            </a:extLst>
          </p:cNvPr>
          <p:cNvSpPr/>
          <p:nvPr userDrawn="1"/>
        </p:nvSpPr>
        <p:spPr>
          <a:xfrm rot="10800000">
            <a:off x="-19598" y="-1"/>
            <a:ext cx="12198531" cy="1538511"/>
          </a:xfrm>
          <a:prstGeom prst="rect">
            <a:avLst/>
          </a:prstGeom>
          <a:gradFill flip="none" rotWithShape="1">
            <a:gsLst>
              <a:gs pos="0">
                <a:schemeClr val="tx1">
                  <a:alpha val="23000"/>
                </a:schemeClr>
              </a:gs>
              <a:gs pos="100000">
                <a:schemeClr val="tx1">
                  <a:alpha val="0"/>
                </a:schemeClr>
              </a:gs>
            </a:gsLst>
            <a:lin ang="16200000" scaled="1"/>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ID4096"/>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594" y="-1157515"/>
            <a:ext cx="5602035" cy="3958771"/>
          </a:xfrm>
          <a:prstGeom prst="rect">
            <a:avLst/>
          </a:prstGeom>
        </p:spPr>
      </p:pic>
      <p:sp>
        <p:nvSpPr>
          <p:cNvPr id="3" name="Rectangle 2">
            <a:extLst>
              <a:ext uri="{FF2B5EF4-FFF2-40B4-BE49-F238E27FC236}">
                <a16:creationId xmlns:a16="http://schemas.microsoft.com/office/drawing/2014/main" id="{B095E8CC-579D-498E-9B71-A9C441EC9E15}"/>
              </a:ext>
            </a:extLst>
          </p:cNvPr>
          <p:cNvSpPr/>
          <p:nvPr userDrawn="1"/>
        </p:nvSpPr>
        <p:spPr>
          <a:xfrm rot="10800000">
            <a:off x="-23229" y="3429004"/>
            <a:ext cx="12231193" cy="3846945"/>
          </a:xfrm>
          <a:prstGeom prst="rect">
            <a:avLst/>
          </a:prstGeom>
          <a:gradFill flip="none" rotWithShape="1">
            <a:gsLst>
              <a:gs pos="0">
                <a:schemeClr val="tx1">
                  <a:alpha val="53000"/>
                </a:schemeClr>
              </a:gs>
              <a:gs pos="100000">
                <a:schemeClr val="tx1">
                  <a:alpha val="0"/>
                </a:schemeClr>
              </a:gs>
            </a:gsLst>
            <a:lin ang="16200000" scaled="1"/>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ID4096"/>
          </a:p>
        </p:txBody>
      </p:sp>
      <p:sp>
        <p:nvSpPr>
          <p:cNvPr id="5" name="novaPathPPTBox">
            <a:extLst>
              <a:ext uri="{FF2B5EF4-FFF2-40B4-BE49-F238E27FC236}">
                <a16:creationId xmlns:a16="http://schemas.microsoft.com/office/drawing/2014/main" id="{5E6F58F2-7A43-4507-ABB8-D748F65B1891}"/>
              </a:ext>
            </a:extLst>
          </p:cNvPr>
          <p:cNvSpPr/>
          <p:nvPr userDrawn="1"/>
        </p:nvSpPr>
        <p:spPr>
          <a:xfrm>
            <a:off x="6438900" y="4965700"/>
            <a:ext cx="393700" cy="1016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l" fontAlgn="t"/>
            <a:r>
              <a:rPr lang="en-US" sz="600">
                <a:solidFill>
                  <a:srgbClr val="000000"/>
                </a:solidFill>
                <a:latin typeface="Tahoma" panose="020B0604030504040204" pitchFamily="34" charset="0"/>
              </a:rPr>
              <a:t>Internal</a:t>
            </a:r>
          </a:p>
        </p:txBody>
      </p:sp>
      <p:sp>
        <p:nvSpPr>
          <p:cNvPr id="4" name="MSIPCMContentMarking" descr="{&quot;HashCode&quot;:415069746,&quot;Placement&quot;:&quot;Header&quot;,&quot;Top&quot;:0.0,&quot;Left&quot;:0.0,&quot;SlideWidth&quot;:960,&quot;SlideHeight&quot;:540}">
            <a:extLst>
              <a:ext uri="{FF2B5EF4-FFF2-40B4-BE49-F238E27FC236}">
                <a16:creationId xmlns:a16="http://schemas.microsoft.com/office/drawing/2014/main" id="{7D59F6E3-05B6-4CCC-B313-8BED0C59D112}"/>
              </a:ext>
            </a:extLst>
          </p:cNvPr>
          <p:cNvSpPr txBox="1"/>
          <p:nvPr userDrawn="1"/>
        </p:nvSpPr>
        <p:spPr>
          <a:xfrm>
            <a:off x="0" y="0"/>
            <a:ext cx="678298"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Internal</a:t>
            </a:r>
          </a:p>
        </p:txBody>
      </p:sp>
    </p:spTree>
    <p:extLst>
      <p:ext uri="{BB962C8B-B14F-4D97-AF65-F5344CB8AC3E}">
        <p14:creationId xmlns:p14="http://schemas.microsoft.com/office/powerpoint/2010/main" val="3946708980"/>
      </p:ext>
    </p:extLst>
  </p:cSld>
  <p:clrMap bg1="lt1" tx1="dk1" bg2="lt2" tx2="dk2" accent1="accent1" accent2="accent2" accent3="accent3" accent4="accent4" accent5="accent5" accent6="accent6" hlink="hlink" folHlink="folHlink"/>
  <p:sldLayoutIdLst>
    <p:sldLayoutId id="2147483677" r:id="rId1"/>
  </p:sldLayoutIdLst>
  <p:hf hdr="0" ftr="0" dt="0"/>
  <p:txStyles>
    <p:titleStyle>
      <a:lvl1pPr algn="l" defTabSz="914400" rtl="0" eaLnBrk="1" latinLnBrk="0" hangingPunct="1">
        <a:spcBef>
          <a:spcPct val="0"/>
        </a:spcBef>
        <a:buNone/>
        <a:defRPr sz="2800" b="1" kern="1200" spc="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F3A62-74DF-46E1-BF1B-BD7C319F65C5}"/>
              </a:ext>
            </a:extLst>
          </p:cNvPr>
          <p:cNvSpPr>
            <a:spLocks noGrp="1"/>
          </p:cNvSpPr>
          <p:nvPr>
            <p:ph type="ctrTitle"/>
          </p:nvPr>
        </p:nvSpPr>
        <p:spPr/>
        <p:txBody>
          <a:bodyPr>
            <a:normAutofit fontScale="90000"/>
          </a:bodyPr>
          <a:lstStyle/>
          <a:p>
            <a:r>
              <a:rPr lang="en-GB" dirty="0"/>
              <a:t>BSIS</a:t>
            </a:r>
            <a:br>
              <a:rPr lang="en-GB" dirty="0"/>
            </a:br>
            <a:r>
              <a:rPr lang="en-GB" sz="3100" dirty="0"/>
              <a:t>Clarification on long TTCs, temporary sensor blockage and calibration</a:t>
            </a:r>
            <a:endParaRPr lang="en-GB" dirty="0"/>
          </a:p>
        </p:txBody>
      </p:sp>
      <p:sp>
        <p:nvSpPr>
          <p:cNvPr id="3" name="Tekstvak 2">
            <a:extLst>
              <a:ext uri="{FF2B5EF4-FFF2-40B4-BE49-F238E27FC236}">
                <a16:creationId xmlns:a16="http://schemas.microsoft.com/office/drawing/2014/main" id="{D2BE1550-EEEE-4536-B4ED-18C1C298BF44}"/>
              </a:ext>
            </a:extLst>
          </p:cNvPr>
          <p:cNvSpPr txBox="1"/>
          <p:nvPr/>
        </p:nvSpPr>
        <p:spPr>
          <a:xfrm>
            <a:off x="10345783" y="6383383"/>
            <a:ext cx="1732975" cy="369332"/>
          </a:xfrm>
          <a:prstGeom prst="rect">
            <a:avLst/>
          </a:prstGeom>
          <a:noFill/>
        </p:spPr>
        <p:txBody>
          <a:bodyPr wrap="none" rtlCol="0">
            <a:spAutoFit/>
          </a:bodyPr>
          <a:lstStyle/>
          <a:p>
            <a:r>
              <a:rPr lang="nl-NL" dirty="0">
                <a:solidFill>
                  <a:schemeClr val="bg1"/>
                </a:solidFill>
              </a:rPr>
              <a:t>VRU-Proxi-19-04</a:t>
            </a:r>
          </a:p>
        </p:txBody>
      </p:sp>
    </p:spTree>
    <p:extLst>
      <p:ext uri="{BB962C8B-B14F-4D97-AF65-F5344CB8AC3E}">
        <p14:creationId xmlns:p14="http://schemas.microsoft.com/office/powerpoint/2010/main" val="4160990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DC303-D0A8-4288-9A9B-54491D2EC159}"/>
              </a:ext>
            </a:extLst>
          </p:cNvPr>
          <p:cNvSpPr>
            <a:spLocks noGrp="1"/>
          </p:cNvSpPr>
          <p:nvPr>
            <p:ph type="title"/>
          </p:nvPr>
        </p:nvSpPr>
        <p:spPr>
          <a:xfrm>
            <a:off x="628394" y="365125"/>
            <a:ext cx="10725406" cy="1325563"/>
          </a:xfrm>
        </p:spPr>
        <p:txBody>
          <a:bodyPr/>
          <a:lstStyle/>
          <a:p>
            <a:r>
              <a:rPr lang="de-DE" sz="3400" b="1" cap="all" dirty="0">
                <a:gradFill>
                  <a:gsLst>
                    <a:gs pos="0">
                      <a:srgbClr val="011744"/>
                    </a:gs>
                    <a:gs pos="100000">
                      <a:srgbClr val="276F9E"/>
                    </a:gs>
                  </a:gsLst>
                  <a:lin ang="0" scaled="0"/>
                </a:gradFill>
              </a:rPr>
              <a:t>Long TTC</a:t>
            </a:r>
            <a:endParaRPr lang="en-US" sz="2000" b="1" cap="all" dirty="0">
              <a:gradFill>
                <a:gsLst>
                  <a:gs pos="0">
                    <a:srgbClr val="011744"/>
                  </a:gs>
                  <a:gs pos="100000">
                    <a:srgbClr val="276F9E"/>
                  </a:gs>
                </a:gsLst>
                <a:lin ang="0" scaled="0"/>
              </a:gradFill>
            </a:endParaRPr>
          </a:p>
        </p:txBody>
      </p:sp>
      <p:sp>
        <p:nvSpPr>
          <p:cNvPr id="4" name="Footer Placeholder 3">
            <a:extLst>
              <a:ext uri="{FF2B5EF4-FFF2-40B4-BE49-F238E27FC236}">
                <a16:creationId xmlns:a16="http://schemas.microsoft.com/office/drawing/2014/main" id="{7E556FCC-42EA-4D97-9474-C0954D4D9002}"/>
              </a:ext>
            </a:extLst>
          </p:cNvPr>
          <p:cNvSpPr>
            <a:spLocks noGrp="1"/>
          </p:cNvSpPr>
          <p:nvPr>
            <p:ph type="ftr" sz="quarter" idx="11"/>
          </p:nvPr>
        </p:nvSpPr>
        <p:spPr/>
        <p:txBody>
          <a:bodyPr/>
          <a:lstStyle/>
          <a:p>
            <a:r>
              <a:rPr lang="en-US" dirty="0"/>
              <a:t>Clarification on long TTCs and temporary sensor blockage</a:t>
            </a:r>
            <a:endParaRPr lang="de-DE" dirty="0"/>
          </a:p>
        </p:txBody>
      </p:sp>
      <p:sp>
        <p:nvSpPr>
          <p:cNvPr id="5" name="Slide Number Placeholder 4">
            <a:extLst>
              <a:ext uri="{FF2B5EF4-FFF2-40B4-BE49-F238E27FC236}">
                <a16:creationId xmlns:a16="http://schemas.microsoft.com/office/drawing/2014/main" id="{A556320E-81BA-43C1-986E-87F0DC03F7DC}"/>
              </a:ext>
            </a:extLst>
          </p:cNvPr>
          <p:cNvSpPr>
            <a:spLocks noGrp="1"/>
          </p:cNvSpPr>
          <p:nvPr>
            <p:ph type="sldNum" sz="quarter" idx="12"/>
          </p:nvPr>
        </p:nvSpPr>
        <p:spPr/>
        <p:txBody>
          <a:bodyPr/>
          <a:lstStyle/>
          <a:p>
            <a:fld id="{AE839375-43AA-4A5D-B991-4343C4570BCB}" type="slidenum">
              <a:rPr lang="de-DE" smtClean="0"/>
              <a:t>2</a:t>
            </a:fld>
            <a:endParaRPr lang="de-DE"/>
          </a:p>
        </p:txBody>
      </p:sp>
      <p:pic>
        <p:nvPicPr>
          <p:cNvPr id="8" name="Picture 7">
            <a:extLst>
              <a:ext uri="{FF2B5EF4-FFF2-40B4-BE49-F238E27FC236}">
                <a16:creationId xmlns:a16="http://schemas.microsoft.com/office/drawing/2014/main" id="{B0BB7741-96F5-4E5F-AE04-9313418FD1BF}"/>
              </a:ext>
            </a:extLst>
          </p:cNvPr>
          <p:cNvPicPr>
            <a:picLocks noChangeAspect="1"/>
          </p:cNvPicPr>
          <p:nvPr/>
        </p:nvPicPr>
        <p:blipFill>
          <a:blip r:embed="rId2"/>
          <a:stretch>
            <a:fillRect/>
          </a:stretch>
        </p:blipFill>
        <p:spPr>
          <a:xfrm>
            <a:off x="9006213" y="215298"/>
            <a:ext cx="3048264" cy="800169"/>
          </a:xfrm>
          <a:prstGeom prst="rect">
            <a:avLst/>
          </a:prstGeom>
        </p:spPr>
      </p:pic>
      <p:sp>
        <p:nvSpPr>
          <p:cNvPr id="11" name="Content Placeholder 1">
            <a:extLst>
              <a:ext uri="{FF2B5EF4-FFF2-40B4-BE49-F238E27FC236}">
                <a16:creationId xmlns:a16="http://schemas.microsoft.com/office/drawing/2014/main" id="{EE456B62-3C3E-48B8-BCC7-D0F5FE5B7A3F}"/>
              </a:ext>
            </a:extLst>
          </p:cNvPr>
          <p:cNvSpPr txBox="1">
            <a:spLocks/>
          </p:cNvSpPr>
          <p:nvPr/>
        </p:nvSpPr>
        <p:spPr>
          <a:xfrm>
            <a:off x="439667" y="1251988"/>
            <a:ext cx="11549134" cy="4990344"/>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b="1">
              <a:solidFill>
                <a:srgbClr val="333333"/>
              </a:solidFill>
            </a:endParaRPr>
          </a:p>
          <a:p>
            <a:endParaRPr lang="en-US" sz="1600">
              <a:solidFill>
                <a:srgbClr val="333333"/>
              </a:solidFill>
            </a:endParaRPr>
          </a:p>
          <a:p>
            <a:endParaRPr lang="en-US" sz="1600">
              <a:solidFill>
                <a:srgbClr val="333333"/>
              </a:solidFill>
            </a:endParaRPr>
          </a:p>
          <a:p>
            <a:endParaRPr lang="en-US" sz="1600">
              <a:solidFill>
                <a:srgbClr val="333333"/>
              </a:solidFill>
            </a:endParaRPr>
          </a:p>
          <a:p>
            <a:endParaRPr lang="en-US" sz="2800" dirty="0"/>
          </a:p>
        </p:txBody>
      </p:sp>
      <p:sp>
        <p:nvSpPr>
          <p:cNvPr id="22" name="Rectangle 21">
            <a:extLst>
              <a:ext uri="{FF2B5EF4-FFF2-40B4-BE49-F238E27FC236}">
                <a16:creationId xmlns:a16="http://schemas.microsoft.com/office/drawing/2014/main" id="{D3CBE871-3802-4DBF-83A6-60645E6F743B}"/>
              </a:ext>
            </a:extLst>
          </p:cNvPr>
          <p:cNvSpPr/>
          <p:nvPr/>
        </p:nvSpPr>
        <p:spPr>
          <a:xfrm>
            <a:off x="6202545" y="4705255"/>
            <a:ext cx="557961" cy="4846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6AF6AC7-F366-47D2-BF0F-D2632551C0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3322" y="1479994"/>
            <a:ext cx="9098445" cy="4126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Content Placeholder 10">
            <a:extLst>
              <a:ext uri="{FF2B5EF4-FFF2-40B4-BE49-F238E27FC236}">
                <a16:creationId xmlns:a16="http://schemas.microsoft.com/office/drawing/2014/main" id="{8DEC4F66-9CDC-492F-B0AD-7C27ADF9C4CC}"/>
              </a:ext>
            </a:extLst>
          </p:cNvPr>
          <p:cNvSpPr>
            <a:spLocks noGrp="1"/>
          </p:cNvSpPr>
          <p:nvPr>
            <p:ph idx="1"/>
          </p:nvPr>
        </p:nvSpPr>
        <p:spPr>
          <a:xfrm>
            <a:off x="838200" y="4904412"/>
            <a:ext cx="10515600" cy="987075"/>
          </a:xfrm>
        </p:spPr>
        <p:txBody>
          <a:bodyPr>
            <a:noAutofit/>
          </a:bodyPr>
          <a:lstStyle/>
          <a:p>
            <a:pPr marL="0" indent="0">
              <a:buNone/>
            </a:pPr>
            <a:r>
              <a:rPr lang="de-DE" sz="2200" u="sng" dirty="0" err="1"/>
              <a:t>Proposal</a:t>
            </a:r>
            <a:endParaRPr lang="de-DE" sz="2200" dirty="0"/>
          </a:p>
          <a:p>
            <a:pPr marL="0" indent="0">
              <a:buNone/>
            </a:pPr>
            <a:r>
              <a:rPr lang="en-US" sz="2200" dirty="0"/>
              <a:t>Similar to limitation of the </a:t>
            </a:r>
            <a:r>
              <a:rPr lang="en-US" sz="2200" dirty="0" err="1"/>
              <a:t>FoV</a:t>
            </a:r>
            <a:r>
              <a:rPr lang="en-US" sz="2200" dirty="0"/>
              <a:t> (30m to the rear and 7m to the front) we propose to limit the TTC. The value must be decided within the VRU Proxy group. Example: “Information signal shall be provided, at least, when a potential collision with cyclist is less than [X] TTC”</a:t>
            </a:r>
          </a:p>
        </p:txBody>
      </p:sp>
    </p:spTree>
    <p:extLst>
      <p:ext uri="{BB962C8B-B14F-4D97-AF65-F5344CB8AC3E}">
        <p14:creationId xmlns:p14="http://schemas.microsoft.com/office/powerpoint/2010/main" val="29125984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DC303-D0A8-4288-9A9B-54491D2EC159}"/>
              </a:ext>
            </a:extLst>
          </p:cNvPr>
          <p:cNvSpPr>
            <a:spLocks noGrp="1"/>
          </p:cNvSpPr>
          <p:nvPr>
            <p:ph type="title"/>
          </p:nvPr>
        </p:nvSpPr>
        <p:spPr>
          <a:xfrm>
            <a:off x="662708" y="365125"/>
            <a:ext cx="10691092" cy="1325563"/>
          </a:xfrm>
        </p:spPr>
        <p:txBody>
          <a:bodyPr/>
          <a:lstStyle/>
          <a:p>
            <a:r>
              <a:rPr lang="en-US" sz="3400" b="1" cap="all" dirty="0">
                <a:gradFill>
                  <a:gsLst>
                    <a:gs pos="0">
                      <a:srgbClr val="011744"/>
                    </a:gs>
                    <a:gs pos="100000">
                      <a:srgbClr val="276F9E"/>
                    </a:gs>
                  </a:gsLst>
                  <a:lin ang="0" scaled="0"/>
                </a:gradFill>
              </a:rPr>
              <a:t>Temporary</a:t>
            </a:r>
            <a:r>
              <a:rPr lang="de-DE" sz="3400" b="1" cap="all" dirty="0">
                <a:gradFill>
                  <a:gsLst>
                    <a:gs pos="0">
                      <a:srgbClr val="011744"/>
                    </a:gs>
                    <a:gs pos="100000">
                      <a:srgbClr val="276F9E"/>
                    </a:gs>
                  </a:gsLst>
                  <a:lin ang="0" scaled="0"/>
                </a:gradFill>
              </a:rPr>
              <a:t> Sensor </a:t>
            </a:r>
            <a:r>
              <a:rPr lang="de-DE" sz="3400" b="1" cap="all" dirty="0" err="1">
                <a:gradFill>
                  <a:gsLst>
                    <a:gs pos="0">
                      <a:srgbClr val="011744"/>
                    </a:gs>
                    <a:gs pos="100000">
                      <a:srgbClr val="276F9E"/>
                    </a:gs>
                  </a:gsLst>
                  <a:lin ang="0" scaled="0"/>
                </a:gradFill>
              </a:rPr>
              <a:t>blockage</a:t>
            </a:r>
            <a:endParaRPr lang="en-US" sz="2000" b="1" cap="all" dirty="0">
              <a:gradFill>
                <a:gsLst>
                  <a:gs pos="0">
                    <a:srgbClr val="011744"/>
                  </a:gs>
                  <a:gs pos="100000">
                    <a:srgbClr val="276F9E"/>
                  </a:gs>
                </a:gsLst>
                <a:lin ang="0" scaled="0"/>
              </a:gradFill>
            </a:endParaRPr>
          </a:p>
        </p:txBody>
      </p:sp>
      <p:sp>
        <p:nvSpPr>
          <p:cNvPr id="4" name="Footer Placeholder 3">
            <a:extLst>
              <a:ext uri="{FF2B5EF4-FFF2-40B4-BE49-F238E27FC236}">
                <a16:creationId xmlns:a16="http://schemas.microsoft.com/office/drawing/2014/main" id="{7E556FCC-42EA-4D97-9474-C0954D4D9002}"/>
              </a:ext>
            </a:extLst>
          </p:cNvPr>
          <p:cNvSpPr>
            <a:spLocks noGrp="1"/>
          </p:cNvSpPr>
          <p:nvPr>
            <p:ph type="ftr" sz="quarter" idx="11"/>
          </p:nvPr>
        </p:nvSpPr>
        <p:spPr/>
        <p:txBody>
          <a:bodyPr/>
          <a:lstStyle/>
          <a:p>
            <a:r>
              <a:rPr lang="en-US" dirty="0"/>
              <a:t>Clarification on long TTCs and temporary sensor blockage</a:t>
            </a:r>
            <a:endParaRPr lang="de-DE" dirty="0"/>
          </a:p>
        </p:txBody>
      </p:sp>
      <p:sp>
        <p:nvSpPr>
          <p:cNvPr id="5" name="Slide Number Placeholder 4">
            <a:extLst>
              <a:ext uri="{FF2B5EF4-FFF2-40B4-BE49-F238E27FC236}">
                <a16:creationId xmlns:a16="http://schemas.microsoft.com/office/drawing/2014/main" id="{A556320E-81BA-43C1-986E-87F0DC03F7DC}"/>
              </a:ext>
            </a:extLst>
          </p:cNvPr>
          <p:cNvSpPr>
            <a:spLocks noGrp="1"/>
          </p:cNvSpPr>
          <p:nvPr>
            <p:ph type="sldNum" sz="quarter" idx="12"/>
          </p:nvPr>
        </p:nvSpPr>
        <p:spPr/>
        <p:txBody>
          <a:bodyPr/>
          <a:lstStyle/>
          <a:p>
            <a:fld id="{AE839375-43AA-4A5D-B991-4343C4570BCB}" type="slidenum">
              <a:rPr lang="de-DE" smtClean="0"/>
              <a:t>3</a:t>
            </a:fld>
            <a:endParaRPr lang="de-DE" dirty="0"/>
          </a:p>
        </p:txBody>
      </p:sp>
      <p:pic>
        <p:nvPicPr>
          <p:cNvPr id="8" name="Picture 7">
            <a:extLst>
              <a:ext uri="{FF2B5EF4-FFF2-40B4-BE49-F238E27FC236}">
                <a16:creationId xmlns:a16="http://schemas.microsoft.com/office/drawing/2014/main" id="{B0BB7741-96F5-4E5F-AE04-9313418FD1BF}"/>
              </a:ext>
            </a:extLst>
          </p:cNvPr>
          <p:cNvPicPr>
            <a:picLocks noChangeAspect="1"/>
          </p:cNvPicPr>
          <p:nvPr/>
        </p:nvPicPr>
        <p:blipFill>
          <a:blip r:embed="rId2"/>
          <a:stretch>
            <a:fillRect/>
          </a:stretch>
        </p:blipFill>
        <p:spPr>
          <a:xfrm>
            <a:off x="9006213" y="215298"/>
            <a:ext cx="3048264" cy="800169"/>
          </a:xfrm>
          <a:prstGeom prst="rect">
            <a:avLst/>
          </a:prstGeom>
        </p:spPr>
      </p:pic>
      <p:sp>
        <p:nvSpPr>
          <p:cNvPr id="9" name="Rectangle 8">
            <a:extLst>
              <a:ext uri="{FF2B5EF4-FFF2-40B4-BE49-F238E27FC236}">
                <a16:creationId xmlns:a16="http://schemas.microsoft.com/office/drawing/2014/main" id="{5DE6AC28-9A92-488D-ADA7-7AA1DF793608}"/>
              </a:ext>
            </a:extLst>
          </p:cNvPr>
          <p:cNvSpPr/>
          <p:nvPr/>
        </p:nvSpPr>
        <p:spPr>
          <a:xfrm>
            <a:off x="6202545" y="4705255"/>
            <a:ext cx="557961" cy="4846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12">
            <a:extLst>
              <a:ext uri="{FF2B5EF4-FFF2-40B4-BE49-F238E27FC236}">
                <a16:creationId xmlns:a16="http://schemas.microsoft.com/office/drawing/2014/main" id="{0C9E8974-6A4E-4A96-9A81-D63045BE7845}"/>
              </a:ext>
            </a:extLst>
          </p:cNvPr>
          <p:cNvSpPr>
            <a:spLocks noGrp="1"/>
          </p:cNvSpPr>
          <p:nvPr>
            <p:ph idx="1"/>
          </p:nvPr>
        </p:nvSpPr>
        <p:spPr>
          <a:xfrm>
            <a:off x="838200" y="1956655"/>
            <a:ext cx="6731977" cy="4220308"/>
          </a:xfrm>
        </p:spPr>
        <p:txBody>
          <a:bodyPr>
            <a:normAutofit fontScale="77500" lnSpcReduction="20000"/>
          </a:bodyPr>
          <a:lstStyle/>
          <a:p>
            <a:pPr marL="0" indent="0">
              <a:buNone/>
            </a:pPr>
            <a:r>
              <a:rPr lang="en-US" dirty="0"/>
              <a:t>Doors from buses or other auxiliary equipment might temporary block the </a:t>
            </a:r>
            <a:r>
              <a:rPr lang="en-US" dirty="0" err="1"/>
              <a:t>FoV</a:t>
            </a:r>
            <a:r>
              <a:rPr lang="en-US" dirty="0"/>
              <a:t> and prevent the system from fulfilling the requirements.</a:t>
            </a:r>
          </a:p>
          <a:p>
            <a:pPr marL="0" indent="0">
              <a:buNone/>
            </a:pPr>
            <a:endParaRPr lang="en-US" dirty="0"/>
          </a:p>
          <a:p>
            <a:pPr marL="0" indent="0">
              <a:buNone/>
            </a:pPr>
            <a:r>
              <a:rPr lang="en-US" u="sng" dirty="0"/>
              <a:t>Proposal for a new requirement</a:t>
            </a:r>
          </a:p>
          <a:p>
            <a:pPr marL="0" indent="0">
              <a:buNone/>
            </a:pPr>
            <a:r>
              <a:rPr lang="en-US" dirty="0"/>
              <a:t>System must only be active in case the vehicle is ready to take off.</a:t>
            </a:r>
          </a:p>
          <a:p>
            <a:pPr marL="0" indent="0">
              <a:buNone/>
            </a:pPr>
            <a:endParaRPr lang="en-US" dirty="0"/>
          </a:p>
          <a:p>
            <a:pPr marL="0" indent="0">
              <a:buNone/>
            </a:pPr>
            <a:r>
              <a:rPr lang="en-US" u="sng" dirty="0"/>
              <a:t>Justification</a:t>
            </a:r>
          </a:p>
          <a:p>
            <a:pPr marL="0" indent="0">
              <a:buNone/>
            </a:pPr>
            <a:r>
              <a:rPr lang="en-US" dirty="0"/>
              <a:t>As long as the doors of a bus are open, it could be treated as “not ready to take off”. Same applies for garbage collection vehicles and other “special purpose” vehicles that are performing actions not related to driving.</a:t>
            </a:r>
          </a:p>
        </p:txBody>
      </p:sp>
    </p:spTree>
    <p:extLst>
      <p:ext uri="{BB962C8B-B14F-4D97-AF65-F5344CB8AC3E}">
        <p14:creationId xmlns:p14="http://schemas.microsoft.com/office/powerpoint/2010/main" val="4292162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64">
            <a:extLst>
              <a:ext uri="{FF2B5EF4-FFF2-40B4-BE49-F238E27FC236}">
                <a16:creationId xmlns:a16="http://schemas.microsoft.com/office/drawing/2014/main" id="{A4798599-C52B-4463-A380-F60DD73BAAE8}"/>
              </a:ext>
            </a:extLst>
          </p:cNvPr>
          <p:cNvSpPr/>
          <p:nvPr/>
        </p:nvSpPr>
        <p:spPr>
          <a:xfrm>
            <a:off x="6202545" y="4705255"/>
            <a:ext cx="557961" cy="4846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85DC303-D0A8-4288-9A9B-54491D2EC159}"/>
              </a:ext>
            </a:extLst>
          </p:cNvPr>
          <p:cNvSpPr>
            <a:spLocks noGrp="1"/>
          </p:cNvSpPr>
          <p:nvPr>
            <p:ph type="title"/>
          </p:nvPr>
        </p:nvSpPr>
        <p:spPr>
          <a:xfrm>
            <a:off x="752475" y="365125"/>
            <a:ext cx="10601325" cy="1325563"/>
          </a:xfrm>
        </p:spPr>
        <p:txBody>
          <a:bodyPr/>
          <a:lstStyle/>
          <a:p>
            <a:r>
              <a:rPr lang="de-DE" sz="3400" b="1" cap="all" dirty="0" err="1">
                <a:gradFill>
                  <a:gsLst>
                    <a:gs pos="0">
                      <a:srgbClr val="011744"/>
                    </a:gs>
                    <a:gs pos="100000">
                      <a:srgbClr val="276F9E"/>
                    </a:gs>
                  </a:gsLst>
                  <a:lin ang="0" scaled="0"/>
                </a:gradFill>
              </a:rPr>
              <a:t>Pre</a:t>
            </a:r>
            <a:r>
              <a:rPr lang="de-DE" sz="3400" b="1" cap="all" dirty="0">
                <a:gradFill>
                  <a:gsLst>
                    <a:gs pos="0">
                      <a:srgbClr val="011744"/>
                    </a:gs>
                    <a:gs pos="100000">
                      <a:srgbClr val="276F9E"/>
                    </a:gs>
                  </a:gsLst>
                  <a:lin ang="0" scaled="0"/>
                </a:gradFill>
              </a:rPr>
              <a:t>-Test </a:t>
            </a:r>
            <a:r>
              <a:rPr lang="de-DE" sz="3400" b="1" cap="all" dirty="0" err="1">
                <a:gradFill>
                  <a:gsLst>
                    <a:gs pos="0">
                      <a:srgbClr val="011744"/>
                    </a:gs>
                    <a:gs pos="100000">
                      <a:srgbClr val="276F9E"/>
                    </a:gs>
                  </a:gsLst>
                  <a:lin ang="0" scaled="0"/>
                </a:gradFill>
              </a:rPr>
              <a:t>Conditioning</a:t>
            </a:r>
            <a:endParaRPr lang="en-US" sz="2000" b="1" cap="all" dirty="0">
              <a:gradFill>
                <a:gsLst>
                  <a:gs pos="0">
                    <a:srgbClr val="011744"/>
                  </a:gs>
                  <a:gs pos="100000">
                    <a:srgbClr val="276F9E"/>
                  </a:gs>
                </a:gsLst>
                <a:lin ang="0" scaled="0"/>
              </a:gradFill>
            </a:endParaRPr>
          </a:p>
        </p:txBody>
      </p:sp>
      <p:sp>
        <p:nvSpPr>
          <p:cNvPr id="4" name="Footer Placeholder 3">
            <a:extLst>
              <a:ext uri="{FF2B5EF4-FFF2-40B4-BE49-F238E27FC236}">
                <a16:creationId xmlns:a16="http://schemas.microsoft.com/office/drawing/2014/main" id="{7E556FCC-42EA-4D97-9474-C0954D4D9002}"/>
              </a:ext>
            </a:extLst>
          </p:cNvPr>
          <p:cNvSpPr>
            <a:spLocks noGrp="1"/>
          </p:cNvSpPr>
          <p:nvPr>
            <p:ph type="ftr" sz="quarter" idx="11"/>
          </p:nvPr>
        </p:nvSpPr>
        <p:spPr/>
        <p:txBody>
          <a:bodyPr/>
          <a:lstStyle/>
          <a:p>
            <a:r>
              <a:rPr lang="de-DE" dirty="0" err="1"/>
              <a:t>Clarification</a:t>
            </a:r>
            <a:r>
              <a:rPr lang="de-DE" dirty="0"/>
              <a:t> on UN reg151</a:t>
            </a:r>
          </a:p>
        </p:txBody>
      </p:sp>
      <p:pic>
        <p:nvPicPr>
          <p:cNvPr id="8" name="Picture 7">
            <a:extLst>
              <a:ext uri="{FF2B5EF4-FFF2-40B4-BE49-F238E27FC236}">
                <a16:creationId xmlns:a16="http://schemas.microsoft.com/office/drawing/2014/main" id="{B0BB7741-96F5-4E5F-AE04-9313418FD1BF}"/>
              </a:ext>
            </a:extLst>
          </p:cNvPr>
          <p:cNvPicPr>
            <a:picLocks noChangeAspect="1"/>
          </p:cNvPicPr>
          <p:nvPr/>
        </p:nvPicPr>
        <p:blipFill>
          <a:blip r:embed="rId2"/>
          <a:stretch>
            <a:fillRect/>
          </a:stretch>
        </p:blipFill>
        <p:spPr>
          <a:xfrm>
            <a:off x="9006213" y="215298"/>
            <a:ext cx="3048264" cy="800169"/>
          </a:xfrm>
          <a:prstGeom prst="rect">
            <a:avLst/>
          </a:prstGeom>
        </p:spPr>
      </p:pic>
      <p:sp>
        <p:nvSpPr>
          <p:cNvPr id="7" name="Content Placeholder 12">
            <a:extLst>
              <a:ext uri="{FF2B5EF4-FFF2-40B4-BE49-F238E27FC236}">
                <a16:creationId xmlns:a16="http://schemas.microsoft.com/office/drawing/2014/main" id="{4BC608EB-6A1A-4679-A184-1152EEEF0630}"/>
              </a:ext>
            </a:extLst>
          </p:cNvPr>
          <p:cNvSpPr>
            <a:spLocks noGrp="1"/>
          </p:cNvSpPr>
          <p:nvPr>
            <p:ph idx="1"/>
          </p:nvPr>
        </p:nvSpPr>
        <p:spPr>
          <a:xfrm>
            <a:off x="838200" y="1956655"/>
            <a:ext cx="10515600" cy="4220308"/>
          </a:xfrm>
        </p:spPr>
        <p:txBody>
          <a:bodyPr>
            <a:normAutofit/>
          </a:bodyPr>
          <a:lstStyle/>
          <a:p>
            <a:pPr marL="0" indent="0">
              <a:buNone/>
            </a:pPr>
            <a:r>
              <a:rPr lang="en-US" sz="2200" dirty="0"/>
              <a:t>MOIS regulation</a:t>
            </a:r>
          </a:p>
          <a:p>
            <a:pPr marL="0" indent="0">
              <a:buNone/>
            </a:pPr>
            <a:endParaRPr lang="en-US" sz="2200" dirty="0"/>
          </a:p>
          <a:p>
            <a:pPr marL="0" indent="0">
              <a:buNone/>
            </a:pPr>
            <a:endParaRPr lang="en-US" sz="2200" dirty="0"/>
          </a:p>
          <a:p>
            <a:pPr marL="0" indent="0">
              <a:buNone/>
            </a:pPr>
            <a:endParaRPr lang="en-US" sz="2200" dirty="0"/>
          </a:p>
          <a:p>
            <a:pPr marL="0" indent="0">
              <a:buNone/>
            </a:pPr>
            <a:endParaRPr lang="en-US" sz="2200" dirty="0"/>
          </a:p>
          <a:p>
            <a:pPr marL="0" indent="0">
              <a:buNone/>
            </a:pPr>
            <a:endParaRPr lang="en-US" sz="2200" dirty="0"/>
          </a:p>
          <a:p>
            <a:pPr marL="0" indent="0">
              <a:buNone/>
            </a:pPr>
            <a:r>
              <a:rPr lang="en-US" sz="2200" u="sng" dirty="0"/>
              <a:t>Clarification</a:t>
            </a:r>
          </a:p>
          <a:p>
            <a:pPr marL="0" indent="0">
              <a:buNone/>
            </a:pPr>
            <a:r>
              <a:rPr lang="en-US" sz="2200" dirty="0"/>
              <a:t>Something similar allowed for BSIS?</a:t>
            </a:r>
          </a:p>
        </p:txBody>
      </p:sp>
      <p:sp>
        <p:nvSpPr>
          <p:cNvPr id="9" name="Slide Number Placeholder 4">
            <a:extLst>
              <a:ext uri="{FF2B5EF4-FFF2-40B4-BE49-F238E27FC236}">
                <a16:creationId xmlns:a16="http://schemas.microsoft.com/office/drawing/2014/main" id="{84833FF8-EB1E-494A-B643-DF88F03C770A}"/>
              </a:ext>
            </a:extLst>
          </p:cNvPr>
          <p:cNvSpPr>
            <a:spLocks noGrp="1"/>
          </p:cNvSpPr>
          <p:nvPr>
            <p:ph type="sldNum" sz="quarter" idx="12"/>
          </p:nvPr>
        </p:nvSpPr>
        <p:spPr>
          <a:xfrm>
            <a:off x="8610600" y="6356350"/>
            <a:ext cx="2743200" cy="365125"/>
          </a:xfrm>
        </p:spPr>
        <p:txBody>
          <a:bodyPr/>
          <a:lstStyle/>
          <a:p>
            <a:fld id="{AE839375-43AA-4A5D-B991-4343C4570BCB}" type="slidenum">
              <a:rPr lang="de-DE" smtClean="0"/>
              <a:t>4</a:t>
            </a:fld>
            <a:endParaRPr lang="de-DE" dirty="0"/>
          </a:p>
        </p:txBody>
      </p:sp>
      <p:pic>
        <p:nvPicPr>
          <p:cNvPr id="3" name="Picture 2">
            <a:extLst>
              <a:ext uri="{FF2B5EF4-FFF2-40B4-BE49-F238E27FC236}">
                <a16:creationId xmlns:a16="http://schemas.microsoft.com/office/drawing/2014/main" id="{208F114A-5690-4915-B53F-DEED2472EFF2}"/>
              </a:ext>
            </a:extLst>
          </p:cNvPr>
          <p:cNvPicPr>
            <a:picLocks noChangeAspect="1"/>
          </p:cNvPicPr>
          <p:nvPr/>
        </p:nvPicPr>
        <p:blipFill>
          <a:blip r:embed="rId3"/>
          <a:stretch>
            <a:fillRect/>
          </a:stretch>
        </p:blipFill>
        <p:spPr>
          <a:xfrm>
            <a:off x="838200" y="2535019"/>
            <a:ext cx="7079593" cy="1104996"/>
          </a:xfrm>
          <a:prstGeom prst="rect">
            <a:avLst/>
          </a:prstGeom>
        </p:spPr>
      </p:pic>
    </p:spTree>
    <p:extLst>
      <p:ext uri="{BB962C8B-B14F-4D97-AF65-F5344CB8AC3E}">
        <p14:creationId xmlns:p14="http://schemas.microsoft.com/office/powerpoint/2010/main" val="3113428923"/>
      </p:ext>
    </p:extLst>
  </p:cSld>
  <p:clrMapOvr>
    <a:masterClrMapping/>
  </p:clrMapOvr>
</p:sld>
</file>

<file path=ppt/theme/theme1.xml><?xml version="1.0" encoding="utf-8"?>
<a:theme xmlns:a="http://schemas.openxmlformats.org/drawingml/2006/main" name="1_Default Slide">
  <a:themeElements>
    <a:clrScheme name="CLEPA Colors">
      <a:dk1>
        <a:srgbClr val="67737A"/>
      </a:dk1>
      <a:lt1>
        <a:sysClr val="window" lastClr="FFFFFF"/>
      </a:lt1>
      <a:dk2>
        <a:srgbClr val="67737A"/>
      </a:dk2>
      <a:lt2>
        <a:srgbClr val="EEECE1"/>
      </a:lt2>
      <a:accent1>
        <a:srgbClr val="DBE5F1"/>
      </a:accent1>
      <a:accent2>
        <a:srgbClr val="B8CCE4"/>
      </a:accent2>
      <a:accent3>
        <a:srgbClr val="95B3D7"/>
      </a:accent3>
      <a:accent4>
        <a:srgbClr val="366092"/>
      </a:accent4>
      <a:accent5>
        <a:srgbClr val="244061"/>
      </a:accent5>
      <a:accent6>
        <a:srgbClr val="002060"/>
      </a:accent6>
      <a:hlink>
        <a:srgbClr val="00578E"/>
      </a:hlink>
      <a:folHlink>
        <a:srgbClr val="0057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hapter Slide - Ph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plate.pptx" id="{00CA06CC-6FC9-4A48-94D7-62FD76B44F17}" vid="{A6AD0A26-BB3C-4978-8565-550F7BF06F0D}"/>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nXeGKudETKPeaCNGFh5iKXsadLDxTRe0xbrxgS3asWaSdlBY0sLX5pYu7jLmo>SiTVZYrZoP6lgSCTj6v0lYUXo7rptB3vsxE98fSlaTok74hHqUQ//z+IzG3f3dKdNUyW4Kjm/X9VSbJA4Gr5MW0KPH+B642pxXdDNArGooo=</nXeGKudETKPeaCNGFh5iKXsadLDxTRe0xbrxgS3asWaSdlBY0sLX5pYu7jLmo>
</file>

<file path=customXml/item10.xml><?xml version="1.0" encoding="utf-8"?>
<NovaPath_docID>F34K2KXNHFJK26M04TJ61MCRIF</NovaPath_docID>
</file>

<file path=customXml/item11.xml><?xml version="1.0" encoding="utf-8"?>
<NovaPath_tenantID>8BC9BD9B-31E2-4E97-ABE0-B03814292429</NovaPath_tenantID>
</file>

<file path=customXml/item12.xml><?xml version="1.0" encoding="utf-8"?>
<nXeGKudETKPeaCNGFh5iTSI5UodjD94nh7U7VklxY>9bkDMooHcIqNG0Q9q5CWr+eiM8y1mWNPaDnr2M9cMny3lRwnFRwSeq/zucVJq/yFtn1iYx9LHLWPjtH7RWBUZQ==</nXeGKudETKPeaCNGFh5iTSI5UodjD94nh7U7VklxY>
</file>

<file path=customXml/item13.xml><?xml version="1.0" encoding="utf-8"?>
<NovaPath_versionInfo>5.0.3.12870</NovaPath_versionInfo>
</file>

<file path=customXml/item14.xml><?xml version="1.0" encoding="utf-8"?>
<NovaPath_baseApplication>Microsoft PowerPoint</NovaPath_baseApplication>
</file>

<file path=customXml/item15.xml><?xml version="1.0" encoding="utf-8"?>
<nXeGKudETKPeaCNGFh5i0BGlH9ci87cLWvMx3DlPzuAPh2gY9s703zKUS7uW>mZ4rtFSXbzk2Ux9ca9oo0+s6T5suHEJ0doJnETC0UB1ftlHS1PD1tinJFuMagrB4/Os/qbjlAj0jBQ5ar4Xil/UZqR+AzQZbZO5LDBR9tOIsR2TO32k0UpDGGD0PgHf3LQdvqnZJ/bM7TxCvKje1RMCmesHYQXiXtIaOiAzyQtw=</nXeGKudETKPeaCNGFh5i0BGlH9ci87cLWvMx3DlPzuAPh2gY9s703zKUS7uW>
</file>

<file path=customXml/item16.xml><?xml version="1.0" encoding="utf-8"?>
<NovaPath_docOwner>Z227358</NovaPath_docOwner>
</file>

<file path=customXml/item17.xml><?xml version="1.0" encoding="utf-8"?>
<NovaPath_docClass>Internal</NovaPath_docClass>
</file>

<file path=customXml/item18.xml><?xml version="1.0" encoding="utf-8"?>
<nXeGKudETKPeaCNGFh5ix5fP7fSWtl37NIroXmZyHIynb9qBde2n67FOJFV2>hvo8jIGPriLPjiu1rqJXzKhI6gLOZ8+dIHsepsQ0SPQ=</nXeGKudETKPeaCNGFh5ix5fP7fSWtl37NIroXmZyHIynb9qBde2n67FOJFV2>
</file>

<file path=customXml/item19.xml><?xml version="1.0" encoding="utf-8"?>
<nXeGKudETKPeaCNGFh5i5JKJLOqxkMZWB6LsYfMaI9RtbpE1WkCpXazESWus5B>S2HCp//4NkbpqqA6+g3UI94+FDmXD/3Q+fbg5hPZCrTHy6lUoJ8eWpe0oFSElVFaPkqfyUHQgk8UzQdQ72aODA==</nXeGKudETKPeaCNGFh5i5JKJLOqxkMZWB6LsYfMaI9RtbpE1WkCpXazESWus5B>
</file>

<file path=customXml/item2.xml><?xml version="1.0" encoding="utf-8"?>
<NovaPath_docClassID>1030</NovaPath_docClassID>
</file>

<file path=customXml/item20.xml><?xml version="1.0" encoding="utf-8"?>
<NovaPath_docName>CLEPA UNreg151_Paragraph5.3.1.4.pptx</NovaPath_docName>
</file>

<file path=customXml/item21.xml><?xml version="1.0" encoding="utf-8"?>
<NovaPath_docIDOld>JYHVO522STUBNRFE16ORPEGS50</NovaPath_docIDOld>
</file>

<file path=customXml/item22.xml><?xml version="1.0" encoding="utf-8"?>
<nXeGKudETKPeaCNGFh5i5IeuWeXv6XDtePDOrtUSOqWwmvYa7PTRiLQvIZkriN4zFxEJfkpx7yiWurrFRQTw>wET7z3APVwWLb5suGR4vTrhDRZJozxrRzOAhwYFpvHz9eQHoa02Xka3de7sjEXtf</nXeGKudETKPeaCNGFh5i5IeuWeXv6XDtePDOrtUSOqWwmvYa7PTRiLQvIZkriN4zFxEJfkpx7yiWurrFRQTw>
</file>

<file path=customXml/item23.xml><?xml version="1.0" encoding="utf-8"?>
<NovaPath_docPath>C:\Users\z227358\Desktop\CLEPA UNreg151_Paragraph5.3.1.4.pptx</NovaPath_docPath>
</file>

<file path=customXml/item24.xml><?xml version="1.0" encoding="utf-8"?>
<nXeGKudETKPeaCNGFh5i7KB6PCgefevITs3IW5zvHkDTq2cPPZVDzitehfVaR>xXOERgJrn4wgiPpGYa05bg==</nXeGKudETKPeaCNGFh5i7KB6PCgefevITs3IW5zvHkDTq2cPPZVDzitehfVaR>
</file>

<file path=customXml/item25.xml><?xml version="1.0" encoding="utf-8"?>
<nXeGKudETKPeaCNGFh5iwUzzYZDrQrCHKPfejBusKNvQLcln0aiewszm1omL74>xXOERgJrn4wgiPpGYa05bg==</nXeGKudETKPeaCNGFh5iwUzzYZDrQrCHKPfejBusKNvQLcln0aiewszm1omL74>
</file>

<file path=customXml/item26.xml><?xml version="1.0" encoding="utf-8"?>
<NovaPath_docClassDate>01/25/2021 10:31:54</NovaPath_docClassDate>
</file>

<file path=customXml/item3.xml><?xml version="1.0" encoding="utf-8"?>
<nXeGKudETKPeaCNGFh5ix5fP7fSWtl37NIroXmZN38TajkfZeW3Vf6bvmNn8>h5X4Q032UXhKZ+ZN8Y7MGqtkhcDjTctGYjN48nKNfgdoiDC8HyqMHhbB89Gda0AM</nXeGKudETKPeaCNGFh5ix5fP7fSWtl37NIroXmZN38TajkfZeW3Vf6bvmNn8>
</file>

<file path=customXml/item4.xml><?xml version="1.0" encoding="utf-8"?>
<NovaPath_severityLevel>0</NovaPath_severityLevel>
</file>

<file path=customXml/item5.xml><?xml version="1.0" encoding="utf-8"?>
<NovaPath_DocumentType>0</NovaPath_DocumentType>
</file>

<file path=customXml/item6.xml><?xml version="1.0" encoding="utf-8"?>
<nXeGKudETKPeaCNGFh5i8sltj09I1nJ8AlBUytNZ1Ehih9jnZMZtoeNI9UMZ5>hQOrgaZel9Xce9iivZRnVtPKMmclybzjQee+t57u6m4=</nXeGKudETKPeaCNGFh5i8sltj09I1nJ8AlBUytNZ1Ehih9jnZMZtoeNI9UMZ5>
</file>

<file path=customXml/item7.xml><?xml version="1.0" encoding="utf-8"?>
<nXeGKudETKPeaCNGFh5i7cKyawAjgyQn9gyiebCxx1jD9eHXSWW9Lib2F1j9>k1NBH1I/fk+qqptfVr5N+nMPM5+DHv3GEupn3V+QwghNG8CfPtzWjiCbjY6eMwDu1D2Ln7s3EllFNRyPVlpPABvQ6VLhGqkANQSBmgHXLwE=</nXeGKudETKPeaCNGFh5i7cKyawAjgyQn9gyiebCxx1jD9eHXSWW9Lib2F1j9>
</file>

<file path=customXml/item8.xml><?xml version="1.0" encoding="utf-8"?>
<nXeGKudETKPeaCNGFh5i2aVdoOsLYjULCdH7T707tDyRRmguot4fEcJ2iD6f9>dEpQD58ZMxr3n1pZ2hCGFQ==</nXeGKudETKPeaCNGFh5i2aVdoOsLYjULCdH7T707tDyRRmguot4fEcJ2iD6f9>
</file>

<file path=customXml/item9.xml><?xml version="1.0" encoding="utf-8"?>
<nXeGKudETKPeaCNGFh5ix5fP7fSWtl37NIroXmYBQsS1cecqKZfGozr8W9iy>bj//4UdkFO89WgSYlzSCHA==</nXeGKudETKPeaCNGFh5ix5fP7fSWtl37NIroXmYBQsS1cecqKZfGozr8W9iy>
</file>

<file path=customXml/itemProps1.xml><?xml version="1.0" encoding="utf-8"?>
<ds:datastoreItem xmlns:ds="http://schemas.openxmlformats.org/officeDocument/2006/customXml" ds:itemID="{2F71C0D6-7EED-446C-A9FA-D8EED0C41870}">
  <ds:schemaRefs/>
</ds:datastoreItem>
</file>

<file path=customXml/itemProps10.xml><?xml version="1.0" encoding="utf-8"?>
<ds:datastoreItem xmlns:ds="http://schemas.openxmlformats.org/officeDocument/2006/customXml" ds:itemID="{76C5F840-CDF7-4AC1-8498-BCA6DB408CA6}">
  <ds:schemaRefs/>
</ds:datastoreItem>
</file>

<file path=customXml/itemProps11.xml><?xml version="1.0" encoding="utf-8"?>
<ds:datastoreItem xmlns:ds="http://schemas.openxmlformats.org/officeDocument/2006/customXml" ds:itemID="{926814B4-8A4F-4BBF-BB87-0406F7239038}">
  <ds:schemaRefs/>
</ds:datastoreItem>
</file>

<file path=customXml/itemProps12.xml><?xml version="1.0" encoding="utf-8"?>
<ds:datastoreItem xmlns:ds="http://schemas.openxmlformats.org/officeDocument/2006/customXml" ds:itemID="{4AC5AE4D-1739-4D54-90D4-DE4EFCC2C2B5}">
  <ds:schemaRefs/>
</ds:datastoreItem>
</file>

<file path=customXml/itemProps13.xml><?xml version="1.0" encoding="utf-8"?>
<ds:datastoreItem xmlns:ds="http://schemas.openxmlformats.org/officeDocument/2006/customXml" ds:itemID="{B65419E3-58AB-4F06-B126-47493B15556B}">
  <ds:schemaRefs/>
</ds:datastoreItem>
</file>

<file path=customXml/itemProps14.xml><?xml version="1.0" encoding="utf-8"?>
<ds:datastoreItem xmlns:ds="http://schemas.openxmlformats.org/officeDocument/2006/customXml" ds:itemID="{91C285D6-4FEC-42A7-8DE0-1D371BA07BF6}">
  <ds:schemaRefs/>
</ds:datastoreItem>
</file>

<file path=customXml/itemProps15.xml><?xml version="1.0" encoding="utf-8"?>
<ds:datastoreItem xmlns:ds="http://schemas.openxmlformats.org/officeDocument/2006/customXml" ds:itemID="{73640106-C43E-49A8-98DA-61F4AB96FE2A}">
  <ds:schemaRefs/>
</ds:datastoreItem>
</file>

<file path=customXml/itemProps16.xml><?xml version="1.0" encoding="utf-8"?>
<ds:datastoreItem xmlns:ds="http://schemas.openxmlformats.org/officeDocument/2006/customXml" ds:itemID="{2EF8C0D3-1C33-4700-A2CC-AC30C9FD8253}">
  <ds:schemaRefs/>
</ds:datastoreItem>
</file>

<file path=customXml/itemProps17.xml><?xml version="1.0" encoding="utf-8"?>
<ds:datastoreItem xmlns:ds="http://schemas.openxmlformats.org/officeDocument/2006/customXml" ds:itemID="{AECA74C3-A016-4F0C-8201-056DB1FF690B}">
  <ds:schemaRefs/>
</ds:datastoreItem>
</file>

<file path=customXml/itemProps18.xml><?xml version="1.0" encoding="utf-8"?>
<ds:datastoreItem xmlns:ds="http://schemas.openxmlformats.org/officeDocument/2006/customXml" ds:itemID="{CFDA7B5F-0335-4F82-92C9-C0E09BA410C3}">
  <ds:schemaRefs/>
</ds:datastoreItem>
</file>

<file path=customXml/itemProps19.xml><?xml version="1.0" encoding="utf-8"?>
<ds:datastoreItem xmlns:ds="http://schemas.openxmlformats.org/officeDocument/2006/customXml" ds:itemID="{8ED66DFF-A473-4662-AC0E-6EB1043DA90E}">
  <ds:schemaRefs/>
</ds:datastoreItem>
</file>

<file path=customXml/itemProps2.xml><?xml version="1.0" encoding="utf-8"?>
<ds:datastoreItem xmlns:ds="http://schemas.openxmlformats.org/officeDocument/2006/customXml" ds:itemID="{DB0D8FFE-11F6-461F-9F4E-A36B4497DE2D}">
  <ds:schemaRefs/>
</ds:datastoreItem>
</file>

<file path=customXml/itemProps20.xml><?xml version="1.0" encoding="utf-8"?>
<ds:datastoreItem xmlns:ds="http://schemas.openxmlformats.org/officeDocument/2006/customXml" ds:itemID="{0388B0EC-FD5A-4632-AC76-7DC55B7511A5}">
  <ds:schemaRefs/>
</ds:datastoreItem>
</file>

<file path=customXml/itemProps21.xml><?xml version="1.0" encoding="utf-8"?>
<ds:datastoreItem xmlns:ds="http://schemas.openxmlformats.org/officeDocument/2006/customXml" ds:itemID="{58A0EA7C-334D-4BFD-B904-3E38B47C1D3C}">
  <ds:schemaRefs/>
</ds:datastoreItem>
</file>

<file path=customXml/itemProps22.xml><?xml version="1.0" encoding="utf-8"?>
<ds:datastoreItem xmlns:ds="http://schemas.openxmlformats.org/officeDocument/2006/customXml" ds:itemID="{0209B781-7907-4340-BA39-F916504C3954}">
  <ds:schemaRefs/>
</ds:datastoreItem>
</file>

<file path=customXml/itemProps23.xml><?xml version="1.0" encoding="utf-8"?>
<ds:datastoreItem xmlns:ds="http://schemas.openxmlformats.org/officeDocument/2006/customXml" ds:itemID="{260CF41F-E0A0-4519-918D-2B5B1002C086}">
  <ds:schemaRefs/>
</ds:datastoreItem>
</file>

<file path=customXml/itemProps24.xml><?xml version="1.0" encoding="utf-8"?>
<ds:datastoreItem xmlns:ds="http://schemas.openxmlformats.org/officeDocument/2006/customXml" ds:itemID="{E4B87D59-8884-41FC-B9F7-7BA2B1CCB3FA}">
  <ds:schemaRefs/>
</ds:datastoreItem>
</file>

<file path=customXml/itemProps25.xml><?xml version="1.0" encoding="utf-8"?>
<ds:datastoreItem xmlns:ds="http://schemas.openxmlformats.org/officeDocument/2006/customXml" ds:itemID="{281EDF8B-5BFD-4C3B-A39C-247A90FA4A28}">
  <ds:schemaRefs/>
</ds:datastoreItem>
</file>

<file path=customXml/itemProps26.xml><?xml version="1.0" encoding="utf-8"?>
<ds:datastoreItem xmlns:ds="http://schemas.openxmlformats.org/officeDocument/2006/customXml" ds:itemID="{8AD46CF3-4E7F-4008-AA88-25BDD9E34F32}">
  <ds:schemaRefs/>
</ds:datastoreItem>
</file>

<file path=customXml/itemProps3.xml><?xml version="1.0" encoding="utf-8"?>
<ds:datastoreItem xmlns:ds="http://schemas.openxmlformats.org/officeDocument/2006/customXml" ds:itemID="{6D14A281-4C35-4069-889E-4CD93ABBB18F}">
  <ds:schemaRefs/>
</ds:datastoreItem>
</file>

<file path=customXml/itemProps4.xml><?xml version="1.0" encoding="utf-8"?>
<ds:datastoreItem xmlns:ds="http://schemas.openxmlformats.org/officeDocument/2006/customXml" ds:itemID="{CDF8423B-5D2E-4824-83EB-5244A12ECD44}">
  <ds:schemaRefs/>
</ds:datastoreItem>
</file>

<file path=customXml/itemProps5.xml><?xml version="1.0" encoding="utf-8"?>
<ds:datastoreItem xmlns:ds="http://schemas.openxmlformats.org/officeDocument/2006/customXml" ds:itemID="{E9E28249-E8CF-4750-96B1-0BC717507CFC}">
  <ds:schemaRefs/>
</ds:datastoreItem>
</file>

<file path=customXml/itemProps6.xml><?xml version="1.0" encoding="utf-8"?>
<ds:datastoreItem xmlns:ds="http://schemas.openxmlformats.org/officeDocument/2006/customXml" ds:itemID="{143AFCE2-75BA-4348-8DED-9A2E1B7D4DE4}">
  <ds:schemaRefs/>
</ds:datastoreItem>
</file>

<file path=customXml/itemProps7.xml><?xml version="1.0" encoding="utf-8"?>
<ds:datastoreItem xmlns:ds="http://schemas.openxmlformats.org/officeDocument/2006/customXml" ds:itemID="{FE3BAB05-6E01-46CF-B090-840639D02BF3}">
  <ds:schemaRefs/>
</ds:datastoreItem>
</file>

<file path=customXml/itemProps8.xml><?xml version="1.0" encoding="utf-8"?>
<ds:datastoreItem xmlns:ds="http://schemas.openxmlformats.org/officeDocument/2006/customXml" ds:itemID="{8EB0B55B-6229-48BD-B21C-E4F37D124A84}">
  <ds:schemaRefs/>
</ds:datastoreItem>
</file>

<file path=customXml/itemProps9.xml><?xml version="1.0" encoding="utf-8"?>
<ds:datastoreItem xmlns:ds="http://schemas.openxmlformats.org/officeDocument/2006/customXml" ds:itemID="{2824E9B9-E620-41A1-9F36-E0D5C1F03219}">
  <ds:schemaRefs/>
</ds:datastoreItem>
</file>

<file path=docProps/app.xml><?xml version="1.0" encoding="utf-8"?>
<Properties xmlns="http://schemas.openxmlformats.org/officeDocument/2006/extended-properties" xmlns:vt="http://schemas.openxmlformats.org/officeDocument/2006/docPropsVTypes">
  <TotalTime>0</TotalTime>
  <Words>201</Words>
  <Application>Microsoft Office PowerPoint</Application>
  <PresentationFormat>Widescreen</PresentationFormat>
  <Paragraphs>31</Paragraphs>
  <Slides>4</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vt:i4>
      </vt:variant>
    </vt:vector>
  </HeadingPairs>
  <TitlesOfParts>
    <vt:vector size="11" baseType="lpstr">
      <vt:lpstr>Arial</vt:lpstr>
      <vt:lpstr>Calibri</vt:lpstr>
      <vt:lpstr>Calibri Light</vt:lpstr>
      <vt:lpstr>Tahoma</vt:lpstr>
      <vt:lpstr>1_Default Slide</vt:lpstr>
      <vt:lpstr>Office テーマ</vt:lpstr>
      <vt:lpstr>Chapter Slide - Photo</vt:lpstr>
      <vt:lpstr>BSIS Clarification on long TTCs, temporary sensor blockage and calibration</vt:lpstr>
      <vt:lpstr>Long TTC</vt:lpstr>
      <vt:lpstr>Temporary Sensor blockage</vt:lpstr>
      <vt:lpstr>Pre-Test Conditioning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Internal</cp:keywords>
  <cp:lastModifiedBy/>
  <cp:revision>1</cp:revision>
  <dcterms:created xsi:type="dcterms:W3CDTF">2020-10-05T12:41:50Z</dcterms:created>
  <dcterms:modified xsi:type="dcterms:W3CDTF">2021-10-08T05:24:23Z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lassifizierung">
    <vt:lpwstr>Internal</vt:lpwstr>
  </property>
  <property fmtid="{D5CDD505-2E9C-101B-9397-08002B2CF9AE}" pid="3" name="Klassifizierungs-Id">
    <vt:lpwstr>1030</vt:lpwstr>
  </property>
  <property fmtid="{D5CDD505-2E9C-101B-9397-08002B2CF9AE}" pid="4" name="Klassifizierungs-Datum">
    <vt:lpwstr>01/25/2021 10:31:54</vt:lpwstr>
  </property>
  <property fmtid="{D5CDD505-2E9C-101B-9397-08002B2CF9AE}" pid="5" name="NovaPath-SeverityName">
    <vt:lpwstr>Undefined</vt:lpwstr>
  </property>
  <property fmtid="{D5CDD505-2E9C-101B-9397-08002B2CF9AE}" pid="6" name="NovaPath-SeverityLevel">
    <vt:lpwstr>0</vt:lpwstr>
  </property>
  <property fmtid="{D5CDD505-2E9C-101B-9397-08002B2CF9AE}" pid="7" name="Dokumenten-ID">
    <vt:lpwstr>F34K2KXNHFJK26M04TJ61MCRIF</vt:lpwstr>
  </property>
  <property fmtid="{D5CDD505-2E9C-101B-9397-08002B2CF9AE}" pid="8" name="NovaPath-Version">
    <vt:lpwstr>5.0.3.12870</vt:lpwstr>
  </property>
  <property fmtid="{D5CDD505-2E9C-101B-9397-08002B2CF9AE}" pid="9" name="MSIP_Label_134277c1-31d4-4dba-9248-3ba93a3f3112_Enabled">
    <vt:lpwstr>true</vt:lpwstr>
  </property>
  <property fmtid="{D5CDD505-2E9C-101B-9397-08002B2CF9AE}" pid="10" name="MSIP_Label_134277c1-31d4-4dba-9248-3ba93a3f3112_SetDate">
    <vt:lpwstr>2021-10-08T05:24:15Z</vt:lpwstr>
  </property>
  <property fmtid="{D5CDD505-2E9C-101B-9397-08002B2CF9AE}" pid="11" name="MSIP_Label_134277c1-31d4-4dba-9248-3ba93a3f3112_Method">
    <vt:lpwstr>Standard</vt:lpwstr>
  </property>
  <property fmtid="{D5CDD505-2E9C-101B-9397-08002B2CF9AE}" pid="12" name="MSIP_Label_134277c1-31d4-4dba-9248-3ba93a3f3112_Name">
    <vt:lpwstr>Internal sub1</vt:lpwstr>
  </property>
  <property fmtid="{D5CDD505-2E9C-101B-9397-08002B2CF9AE}" pid="13" name="MSIP_Label_134277c1-31d4-4dba-9248-3ba93a3f3112_SiteId">
    <vt:lpwstr>eb70b763-b6d7-4486-8555-8831709a784e</vt:lpwstr>
  </property>
  <property fmtid="{D5CDD505-2E9C-101B-9397-08002B2CF9AE}" pid="14" name="MSIP_Label_134277c1-31d4-4dba-9248-3ba93a3f3112_ActionId">
    <vt:lpwstr>7f0e4b31-d7ea-4b49-8780-f26ad36777de</vt:lpwstr>
  </property>
  <property fmtid="{D5CDD505-2E9C-101B-9397-08002B2CF9AE}" pid="15" name="MSIP_Label_134277c1-31d4-4dba-9248-3ba93a3f3112_ContentBits">
    <vt:lpwstr>1</vt:lpwstr>
  </property>
</Properties>
</file>