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D3219A-21C7-49F9-A039-54C76911B07F}" v="26" dt="2021-06-07T11:54:48.0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37" autoAdjust="0"/>
  </p:normalViewPr>
  <p:slideViewPr>
    <p:cSldViewPr>
      <p:cViewPr varScale="1">
        <p:scale>
          <a:sx n="110" d="100"/>
          <a:sy n="110" d="100"/>
        </p:scale>
        <p:origin x="49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AN Vuthy" userId="c32619dc-cc70-4a74-a1f6-5626c47e7e99" providerId="ADAL" clId="{DDD3219A-21C7-49F9-A039-54C76911B07F}"/>
    <pc:docChg chg="modSld">
      <pc:chgData name="PHAN Vuthy" userId="c32619dc-cc70-4a74-a1f6-5626c47e7e99" providerId="ADAL" clId="{DDD3219A-21C7-49F9-A039-54C76911B07F}" dt="2021-06-07T11:54:48.074" v="31" actId="1036"/>
      <pc:docMkLst>
        <pc:docMk/>
      </pc:docMkLst>
      <pc:sldChg chg="addSp modSp mod">
        <pc:chgData name="PHAN Vuthy" userId="c32619dc-cc70-4a74-a1f6-5626c47e7e99" providerId="ADAL" clId="{DDD3219A-21C7-49F9-A039-54C76911B07F}" dt="2021-06-07T11:54:48.074" v="31" actId="1036"/>
        <pc:sldMkLst>
          <pc:docMk/>
          <pc:sldMk cId="0" sldId="257"/>
        </pc:sldMkLst>
        <pc:spChg chg="mod">
          <ac:chgData name="PHAN Vuthy" userId="c32619dc-cc70-4a74-a1f6-5626c47e7e99" providerId="ADAL" clId="{DDD3219A-21C7-49F9-A039-54C76911B07F}" dt="2021-06-07T11:54:27.399" v="21" actId="14100"/>
          <ac:spMkLst>
            <pc:docMk/>
            <pc:sldMk cId="0" sldId="257"/>
            <ac:spMk id="4" creationId="{03DABE7F-F6D3-4A6B-BFEE-206AB949E69F}"/>
          </ac:spMkLst>
        </pc:spChg>
        <pc:picChg chg="add mod">
          <ac:chgData name="PHAN Vuthy" userId="c32619dc-cc70-4a74-a1f6-5626c47e7e99" providerId="ADAL" clId="{DDD3219A-21C7-49F9-A039-54C76911B07F}" dt="2021-06-07T11:54:48.074" v="31" actId="1036"/>
          <ac:picMkLst>
            <pc:docMk/>
            <pc:sldMk cId="0" sldId="257"/>
            <ac:picMk id="1026" creationId="{37E20A1F-71ED-4A73-846F-01684C626E21}"/>
          </ac:picMkLst>
        </pc:picChg>
        <pc:picChg chg="add mod">
          <ac:chgData name="PHAN Vuthy" userId="c32619dc-cc70-4a74-a1f6-5626c47e7e99" providerId="ADAL" clId="{DDD3219A-21C7-49F9-A039-54C76911B07F}" dt="2021-06-07T11:54:48.074" v="31" actId="1036"/>
          <ac:picMkLst>
            <pc:docMk/>
            <pc:sldMk cId="0" sldId="257"/>
            <ac:picMk id="1028" creationId="{5C8B7422-7E77-4673-B7E3-4CF7901FCBA9}"/>
          </ac:picMkLst>
        </pc:picChg>
        <pc:picChg chg="add mod">
          <ac:chgData name="PHAN Vuthy" userId="c32619dc-cc70-4a74-a1f6-5626c47e7e99" providerId="ADAL" clId="{DDD3219A-21C7-49F9-A039-54C76911B07F}" dt="2021-06-07T11:54:48.074" v="31" actId="1036"/>
          <ac:picMkLst>
            <pc:docMk/>
            <pc:sldMk cId="0" sldId="257"/>
            <ac:picMk id="1030" creationId="{449E55DE-D04E-454C-9ACE-88DAD5BC58CB}"/>
          </ac:picMkLst>
        </pc:picChg>
      </pc:sldChg>
    </pc:docChg>
  </pc:docChgLst>
  <pc:docChgLst>
    <pc:chgData name="PHAN Vuthy" userId="c32619dc-cc70-4a74-a1f6-5626c47e7e99" providerId="ADAL" clId="{4EF42413-EF2A-4A46-99C9-A5E6C8530EEE}"/>
    <pc:docChg chg="custSel modSld">
      <pc:chgData name="PHAN Vuthy" userId="c32619dc-cc70-4a74-a1f6-5626c47e7e99" providerId="ADAL" clId="{4EF42413-EF2A-4A46-99C9-A5E6C8530EEE}" dt="2021-03-04T15:01:31.874" v="231" actId="20577"/>
      <pc:docMkLst>
        <pc:docMk/>
      </pc:docMkLst>
      <pc:sldChg chg="addSp delSp modSp mod">
        <pc:chgData name="PHAN Vuthy" userId="c32619dc-cc70-4a74-a1f6-5626c47e7e99" providerId="ADAL" clId="{4EF42413-EF2A-4A46-99C9-A5E6C8530EEE}" dt="2021-03-04T14:56:57.021" v="8" actId="20577"/>
        <pc:sldMkLst>
          <pc:docMk/>
          <pc:sldMk cId="0" sldId="256"/>
        </pc:sldMkLst>
        <pc:spChg chg="del">
          <ac:chgData name="PHAN Vuthy" userId="c32619dc-cc70-4a74-a1f6-5626c47e7e99" providerId="ADAL" clId="{4EF42413-EF2A-4A46-99C9-A5E6C8530EEE}" dt="2021-03-04T14:56:50.567" v="2" actId="478"/>
          <ac:spMkLst>
            <pc:docMk/>
            <pc:sldMk cId="0" sldId="256"/>
            <ac:spMk id="4" creationId="{4CF181AD-2138-4110-A5E2-8649EDB84903}"/>
          </ac:spMkLst>
        </pc:spChg>
        <pc:spChg chg="del">
          <ac:chgData name="PHAN Vuthy" userId="c32619dc-cc70-4a74-a1f6-5626c47e7e99" providerId="ADAL" clId="{4EF42413-EF2A-4A46-99C9-A5E6C8530EEE}" dt="2021-03-04T14:56:50.567" v="2" actId="478"/>
          <ac:spMkLst>
            <pc:docMk/>
            <pc:sldMk cId="0" sldId="256"/>
            <ac:spMk id="5" creationId="{15054904-277D-4336-8282-11732B047032}"/>
          </ac:spMkLst>
        </pc:spChg>
        <pc:spChg chg="add del mod">
          <ac:chgData name="PHAN Vuthy" userId="c32619dc-cc70-4a74-a1f6-5626c47e7e99" providerId="ADAL" clId="{4EF42413-EF2A-4A46-99C9-A5E6C8530EEE}" dt="2021-03-04T14:56:47.598" v="1"/>
          <ac:spMkLst>
            <pc:docMk/>
            <pc:sldMk cId="0" sldId="256"/>
            <ac:spMk id="6" creationId="{D655BEB9-102B-4FED-9316-3E092E9EDC1F}"/>
          </ac:spMkLst>
        </pc:spChg>
        <pc:spChg chg="add del mod">
          <ac:chgData name="PHAN Vuthy" userId="c32619dc-cc70-4a74-a1f6-5626c47e7e99" providerId="ADAL" clId="{4EF42413-EF2A-4A46-99C9-A5E6C8530EEE}" dt="2021-03-04T14:56:47.598" v="1"/>
          <ac:spMkLst>
            <pc:docMk/>
            <pc:sldMk cId="0" sldId="256"/>
            <ac:spMk id="7" creationId="{181E7A3B-0B47-4C38-B3AC-7B89FF1D1224}"/>
          </ac:spMkLst>
        </pc:spChg>
        <pc:spChg chg="add mod">
          <ac:chgData name="PHAN Vuthy" userId="c32619dc-cc70-4a74-a1f6-5626c47e7e99" providerId="ADAL" clId="{4EF42413-EF2A-4A46-99C9-A5E6C8530EEE}" dt="2021-03-04T14:56:51.077" v="3"/>
          <ac:spMkLst>
            <pc:docMk/>
            <pc:sldMk cId="0" sldId="256"/>
            <ac:spMk id="8" creationId="{C8C3EC6C-B59E-4F2F-8417-5A54FBEBB067}"/>
          </ac:spMkLst>
        </pc:spChg>
        <pc:spChg chg="add mod">
          <ac:chgData name="PHAN Vuthy" userId="c32619dc-cc70-4a74-a1f6-5626c47e7e99" providerId="ADAL" clId="{4EF42413-EF2A-4A46-99C9-A5E6C8530EEE}" dt="2021-03-04T14:56:57.021" v="8" actId="20577"/>
          <ac:spMkLst>
            <pc:docMk/>
            <pc:sldMk cId="0" sldId="256"/>
            <ac:spMk id="9" creationId="{68F5B3F0-D20C-4941-A384-3C67B4164898}"/>
          </ac:spMkLst>
        </pc:spChg>
      </pc:sldChg>
      <pc:sldChg chg="addSp delSp modSp mod">
        <pc:chgData name="PHAN Vuthy" userId="c32619dc-cc70-4a74-a1f6-5626c47e7e99" providerId="ADAL" clId="{4EF42413-EF2A-4A46-99C9-A5E6C8530EEE}" dt="2021-03-04T15:01:31.874" v="231" actId="20577"/>
        <pc:sldMkLst>
          <pc:docMk/>
          <pc:sldMk cId="0" sldId="257"/>
        </pc:sldMkLst>
        <pc:spChg chg="mod">
          <ac:chgData name="PHAN Vuthy" userId="c32619dc-cc70-4a74-a1f6-5626c47e7e99" providerId="ADAL" clId="{4EF42413-EF2A-4A46-99C9-A5E6C8530EEE}" dt="2021-03-04T14:57:07.762" v="28" actId="20577"/>
          <ac:spMkLst>
            <pc:docMk/>
            <pc:sldMk cId="0" sldId="257"/>
            <ac:spMk id="2" creationId="{00000000-0000-0000-0000-000000000000}"/>
          </ac:spMkLst>
        </pc:spChg>
        <pc:spChg chg="del">
          <ac:chgData name="PHAN Vuthy" userId="c32619dc-cc70-4a74-a1f6-5626c47e7e99" providerId="ADAL" clId="{4EF42413-EF2A-4A46-99C9-A5E6C8530EEE}" dt="2021-03-04T14:57:18.718" v="29" actId="478"/>
          <ac:spMkLst>
            <pc:docMk/>
            <pc:sldMk cId="0" sldId="257"/>
            <ac:spMk id="3" creationId="{00000000-0000-0000-0000-000000000000}"/>
          </ac:spMkLst>
        </pc:spChg>
        <pc:spChg chg="add mod">
          <ac:chgData name="PHAN Vuthy" userId="c32619dc-cc70-4a74-a1f6-5626c47e7e99" providerId="ADAL" clId="{4EF42413-EF2A-4A46-99C9-A5E6C8530EEE}" dt="2021-03-04T15:01:31.874" v="231" actId="20577"/>
          <ac:spMkLst>
            <pc:docMk/>
            <pc:sldMk cId="0" sldId="257"/>
            <ac:spMk id="4" creationId="{03DABE7F-F6D3-4A6B-BFEE-206AB949E69F}"/>
          </ac:spMkLst>
        </pc:spChg>
      </pc:sldChg>
    </pc:docChg>
  </pc:docChgLst>
  <pc:docChgLst>
    <pc:chgData name="Johan Broeders" userId="b75809dd-f2de-4da2-9aff-d3bdf67db9af" providerId="ADAL" clId="{75303B27-3A20-42E4-9E2B-18339621BCB3}"/>
    <pc:docChg chg="delSld modSld">
      <pc:chgData name="Johan Broeders" userId="b75809dd-f2de-4da2-9aff-d3bdf67db9af" providerId="ADAL" clId="{75303B27-3A20-42E4-9E2B-18339621BCB3}" dt="2021-03-05T17:13:50.623" v="19" actId="47"/>
      <pc:docMkLst>
        <pc:docMk/>
      </pc:docMkLst>
      <pc:sldChg chg="addSp modSp mod">
        <pc:chgData name="Johan Broeders" userId="b75809dd-f2de-4da2-9aff-d3bdf67db9af" providerId="ADAL" clId="{75303B27-3A20-42E4-9E2B-18339621BCB3}" dt="2021-03-05T17:13:29.219" v="16" actId="1076"/>
        <pc:sldMkLst>
          <pc:docMk/>
          <pc:sldMk cId="0" sldId="256"/>
        </pc:sldMkLst>
        <pc:spChg chg="add mod">
          <ac:chgData name="Johan Broeders" userId="b75809dd-f2de-4da2-9aff-d3bdf67db9af" providerId="ADAL" clId="{75303B27-3A20-42E4-9E2B-18339621BCB3}" dt="2021-03-05T17:13:29.219" v="16" actId="1076"/>
          <ac:spMkLst>
            <pc:docMk/>
            <pc:sldMk cId="0" sldId="256"/>
            <ac:spMk id="2" creationId="{FFD79CC9-D790-487F-89CE-B6424FBD0E6D}"/>
          </ac:spMkLst>
        </pc:spChg>
      </pc:sldChg>
      <pc:sldChg chg="del">
        <pc:chgData name="Johan Broeders" userId="b75809dd-f2de-4da2-9aff-d3bdf67db9af" providerId="ADAL" clId="{75303B27-3A20-42E4-9E2B-18339621BCB3}" dt="2021-03-05T17:13:49.139" v="17" actId="47"/>
        <pc:sldMkLst>
          <pc:docMk/>
          <pc:sldMk cId="873051352" sldId="258"/>
        </pc:sldMkLst>
      </pc:sldChg>
      <pc:sldChg chg="del">
        <pc:chgData name="Johan Broeders" userId="b75809dd-f2de-4da2-9aff-d3bdf67db9af" providerId="ADAL" clId="{75303B27-3A20-42E4-9E2B-18339621BCB3}" dt="2021-03-05T17:13:49.899" v="18" actId="47"/>
        <pc:sldMkLst>
          <pc:docMk/>
          <pc:sldMk cId="0" sldId="259"/>
        </pc:sldMkLst>
      </pc:sldChg>
      <pc:sldChg chg="del">
        <pc:chgData name="Johan Broeders" userId="b75809dd-f2de-4da2-9aff-d3bdf67db9af" providerId="ADAL" clId="{75303B27-3A20-42E4-9E2B-18339621BCB3}" dt="2021-03-05T17:13:50.623" v="19" actId="47"/>
        <pc:sldMkLst>
          <pc:docMk/>
          <pc:sldMk cId="0" sldId="260"/>
        </pc:sldMkLst>
      </pc:sldChg>
    </pc:docChg>
  </pc:docChgLst>
  <pc:docChgLst>
    <pc:chgData name="PHAN Vuthy" userId="c32619dc-cc70-4a74-a1f6-5626c47e7e99" providerId="ADAL" clId="{E9F03162-08E6-4AF9-9A0E-65FC8D461BA5}"/>
    <pc:docChg chg="addSld modSld modMainMaster">
      <pc:chgData name="PHAN Vuthy" userId="c32619dc-cc70-4a74-a1f6-5626c47e7e99" providerId="ADAL" clId="{E9F03162-08E6-4AF9-9A0E-65FC8D461BA5}" dt="2021-06-01T14:13:20.226" v="177" actId="20577"/>
      <pc:docMkLst>
        <pc:docMk/>
      </pc:docMkLst>
      <pc:sldChg chg="modSp mod">
        <pc:chgData name="PHAN Vuthy" userId="c32619dc-cc70-4a74-a1f6-5626c47e7e99" providerId="ADAL" clId="{E9F03162-08E6-4AF9-9A0E-65FC8D461BA5}" dt="2021-06-01T14:03:18.090" v="22" actId="20577"/>
        <pc:sldMkLst>
          <pc:docMk/>
          <pc:sldMk cId="0" sldId="256"/>
        </pc:sldMkLst>
        <pc:spChg chg="mod">
          <ac:chgData name="PHAN Vuthy" userId="c32619dc-cc70-4a74-a1f6-5626c47e7e99" providerId="ADAL" clId="{E9F03162-08E6-4AF9-9A0E-65FC8D461BA5}" dt="2021-06-01T14:03:18.090" v="22" actId="20577"/>
          <ac:spMkLst>
            <pc:docMk/>
            <pc:sldMk cId="0" sldId="256"/>
            <ac:spMk id="2" creationId="{FFD79CC9-D790-487F-89CE-B6424FBD0E6D}"/>
          </ac:spMkLst>
        </pc:spChg>
        <pc:spChg chg="mod">
          <ac:chgData name="PHAN Vuthy" userId="c32619dc-cc70-4a74-a1f6-5626c47e7e99" providerId="ADAL" clId="{E9F03162-08E6-4AF9-9A0E-65FC8D461BA5}" dt="2021-06-01T14:02:39.802" v="1" actId="20577"/>
          <ac:spMkLst>
            <pc:docMk/>
            <pc:sldMk cId="0" sldId="256"/>
            <ac:spMk id="8" creationId="{C8C3EC6C-B59E-4F2F-8417-5A54FBEBB067}"/>
          </ac:spMkLst>
        </pc:spChg>
        <pc:spChg chg="mod">
          <ac:chgData name="PHAN Vuthy" userId="c32619dc-cc70-4a74-a1f6-5626c47e7e99" providerId="ADAL" clId="{E9F03162-08E6-4AF9-9A0E-65FC8D461BA5}" dt="2021-06-01T14:03:12" v="16" actId="20577"/>
          <ac:spMkLst>
            <pc:docMk/>
            <pc:sldMk cId="0" sldId="256"/>
            <ac:spMk id="9" creationId="{68F5B3F0-D20C-4941-A384-3C67B4164898}"/>
          </ac:spMkLst>
        </pc:spChg>
      </pc:sldChg>
      <pc:sldChg chg="modSp mod">
        <pc:chgData name="PHAN Vuthy" userId="c32619dc-cc70-4a74-a1f6-5626c47e7e99" providerId="ADAL" clId="{E9F03162-08E6-4AF9-9A0E-65FC8D461BA5}" dt="2021-06-01T14:10:01.570" v="96" actId="20577"/>
        <pc:sldMkLst>
          <pc:docMk/>
          <pc:sldMk cId="0" sldId="257"/>
        </pc:sldMkLst>
        <pc:spChg chg="mod">
          <ac:chgData name="PHAN Vuthy" userId="c32619dc-cc70-4a74-a1f6-5626c47e7e99" providerId="ADAL" clId="{E9F03162-08E6-4AF9-9A0E-65FC8D461BA5}" dt="2021-06-01T14:05:22.004" v="40" actId="20577"/>
          <ac:spMkLst>
            <pc:docMk/>
            <pc:sldMk cId="0" sldId="257"/>
            <ac:spMk id="2" creationId="{00000000-0000-0000-0000-000000000000}"/>
          </ac:spMkLst>
        </pc:spChg>
        <pc:spChg chg="mod">
          <ac:chgData name="PHAN Vuthy" userId="c32619dc-cc70-4a74-a1f6-5626c47e7e99" providerId="ADAL" clId="{E9F03162-08E6-4AF9-9A0E-65FC8D461BA5}" dt="2021-06-01T14:10:01.570" v="96" actId="20577"/>
          <ac:spMkLst>
            <pc:docMk/>
            <pc:sldMk cId="0" sldId="257"/>
            <ac:spMk id="4" creationId="{03DABE7F-F6D3-4A6B-BFEE-206AB949E69F}"/>
          </ac:spMkLst>
        </pc:spChg>
      </pc:sldChg>
      <pc:sldChg chg="addSp modSp new mod">
        <pc:chgData name="PHAN Vuthy" userId="c32619dc-cc70-4a74-a1f6-5626c47e7e99" providerId="ADAL" clId="{E9F03162-08E6-4AF9-9A0E-65FC8D461BA5}" dt="2021-06-01T14:13:20.226" v="177" actId="20577"/>
        <pc:sldMkLst>
          <pc:docMk/>
          <pc:sldMk cId="873051352" sldId="258"/>
        </pc:sldMkLst>
        <pc:spChg chg="mod">
          <ac:chgData name="PHAN Vuthy" userId="c32619dc-cc70-4a74-a1f6-5626c47e7e99" providerId="ADAL" clId="{E9F03162-08E6-4AF9-9A0E-65FC8D461BA5}" dt="2021-06-01T14:11:35.425" v="106" actId="20577"/>
          <ac:spMkLst>
            <pc:docMk/>
            <pc:sldMk cId="873051352" sldId="258"/>
            <ac:spMk id="2" creationId="{81A4B756-1F7D-4424-9BC5-F6A224B5DA27}"/>
          </ac:spMkLst>
        </pc:spChg>
        <pc:spChg chg="mod">
          <ac:chgData name="PHAN Vuthy" userId="c32619dc-cc70-4a74-a1f6-5626c47e7e99" providerId="ADAL" clId="{E9F03162-08E6-4AF9-9A0E-65FC8D461BA5}" dt="2021-06-01T14:13:20.226" v="177" actId="20577"/>
          <ac:spMkLst>
            <pc:docMk/>
            <pc:sldMk cId="873051352" sldId="258"/>
            <ac:spMk id="3" creationId="{C477020E-E9E4-4ACF-9563-28DB4B7EFF83}"/>
          </ac:spMkLst>
        </pc:spChg>
        <pc:spChg chg="add 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4" creationId="{76553050-F325-4325-9D89-D8354C094619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6" creationId="{3B1A3290-ACB6-47A3-B1BC-09E2E41552EE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8" creationId="{86EF794E-B351-4F45-9A4C-48AC5360DD53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15" creationId="{80AFE9CE-5C66-4DC5-817A-B601EA3B9EC1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16" creationId="{BE579EED-1BD1-44DA-8095-08804A716A7F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17" creationId="{AEAAE659-D243-4C5F-8F7B-EF2644C7222E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20" creationId="{475C74CB-E20D-4E57-B63B-8CE4C42A6170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23" creationId="{5F472AF2-815E-4B7A-A268-4779F3723578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25" creationId="{5C0D6C07-69EA-4AC2-8692-FF8C5C4E74C1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26" creationId="{7619A24D-A06E-4DBB-9B10-8662E68946F8}"/>
          </ac:spMkLst>
        </pc:spChg>
        <pc:spChg chg="mod">
          <ac:chgData name="PHAN Vuthy" userId="c32619dc-cc70-4a74-a1f6-5626c47e7e99" providerId="ADAL" clId="{E9F03162-08E6-4AF9-9A0E-65FC8D461BA5}" dt="2021-06-01T14:12:57.364" v="160" actId="207"/>
          <ac:spMkLst>
            <pc:docMk/>
            <pc:sldMk cId="873051352" sldId="258"/>
            <ac:spMk id="27" creationId="{A588E2C2-60FD-4462-9C18-7BD565BBB142}"/>
          </ac:spMkLst>
        </pc:spChg>
        <pc:spChg chg="mod">
          <ac:chgData name="PHAN Vuthy" userId="c32619dc-cc70-4a74-a1f6-5626c47e7e99" providerId="ADAL" clId="{E9F03162-08E6-4AF9-9A0E-65FC8D461BA5}" dt="2021-06-01T14:11:57.387" v="155"/>
          <ac:spMkLst>
            <pc:docMk/>
            <pc:sldMk cId="873051352" sldId="258"/>
            <ac:spMk id="28" creationId="{5EC38225-D3CF-45F6-89CD-672698837ADA}"/>
          </ac:spMkLst>
        </pc:spChg>
        <pc:grpChg chg="add mod">
          <ac:chgData name="PHAN Vuthy" userId="c32619dc-cc70-4a74-a1f6-5626c47e7e99" providerId="ADAL" clId="{E9F03162-08E6-4AF9-9A0E-65FC8D461BA5}" dt="2021-06-01T14:11:57.387" v="155"/>
          <ac:grpSpMkLst>
            <pc:docMk/>
            <pc:sldMk cId="873051352" sldId="258"/>
            <ac:grpSpMk id="5" creationId="{7354088A-965A-48D0-B653-06588B70C0FF}"/>
          </ac:grpSpMkLst>
        </pc:grpChg>
        <pc:grpChg chg="mod">
          <ac:chgData name="PHAN Vuthy" userId="c32619dc-cc70-4a74-a1f6-5626c47e7e99" providerId="ADAL" clId="{E9F03162-08E6-4AF9-9A0E-65FC8D461BA5}" dt="2021-06-01T14:11:57.387" v="155"/>
          <ac:grpSpMkLst>
            <pc:docMk/>
            <pc:sldMk cId="873051352" sldId="258"/>
            <ac:grpSpMk id="21" creationId="{BDAC4C7F-C67C-4E96-8D69-25F0E083B50F}"/>
          </ac:grpSpMkLst>
        </pc:grpChg>
        <pc:picChg chg="mod">
          <ac:chgData name="PHAN Vuthy" userId="c32619dc-cc70-4a74-a1f6-5626c47e7e99" providerId="ADAL" clId="{E9F03162-08E6-4AF9-9A0E-65FC8D461BA5}" dt="2021-06-01T14:11:57.387" v="155"/>
          <ac:picMkLst>
            <pc:docMk/>
            <pc:sldMk cId="873051352" sldId="258"/>
            <ac:picMk id="18" creationId="{299F415C-C59A-4ADB-BA79-0E74514D6DBE}"/>
          </ac:picMkLst>
        </pc:picChg>
        <pc:picChg chg="add mod">
          <ac:chgData name="PHAN Vuthy" userId="c32619dc-cc70-4a74-a1f6-5626c47e7e99" providerId="ADAL" clId="{E9F03162-08E6-4AF9-9A0E-65FC8D461BA5}" dt="2021-06-01T14:12:34.273" v="159" actId="1076"/>
          <ac:picMkLst>
            <pc:docMk/>
            <pc:sldMk cId="873051352" sldId="258"/>
            <ac:picMk id="29" creationId="{7F19B792-BBDA-4789-9543-39D2A7EA5091}"/>
          </ac:picMkLst>
        </pc:pic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7" creationId="{C9080374-D50A-40C0-8218-70F6ABC3B26A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9" creationId="{0C592CD7-7395-47DF-83DD-AEF7DB69842A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10" creationId="{99D5BFBD-1125-471A-902C-CBE6DEFFE9C8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11" creationId="{647E070A-1AEF-46DA-90A4-F61CBCB70943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12" creationId="{54EB7252-DB3E-4341-BF99-A93EFE52C8FF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13" creationId="{6FFDD3CA-55DE-4461-9E87-8BFDD73C9BCA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14" creationId="{EC1A9D90-9193-4095-9285-E6895CBA6BAD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19" creationId="{C1261E44-935F-4792-A086-3DB7C3FD245E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22" creationId="{C34B1BDF-F592-4786-AD93-646D397D811B}"/>
          </ac:cxnSpMkLst>
        </pc:cxnChg>
        <pc:cxnChg chg="mod">
          <ac:chgData name="PHAN Vuthy" userId="c32619dc-cc70-4a74-a1f6-5626c47e7e99" providerId="ADAL" clId="{E9F03162-08E6-4AF9-9A0E-65FC8D461BA5}" dt="2021-06-01T14:11:57.387" v="155"/>
          <ac:cxnSpMkLst>
            <pc:docMk/>
            <pc:sldMk cId="873051352" sldId="258"/>
            <ac:cxnSpMk id="24" creationId="{E45DE436-3D77-4E00-9D07-45BDC523BD8C}"/>
          </ac:cxnSpMkLst>
        </pc:cxnChg>
      </pc:sldChg>
      <pc:sldMasterChg chg="addSp modSp mod">
        <pc:chgData name="PHAN Vuthy" userId="c32619dc-cc70-4a74-a1f6-5626c47e7e99" providerId="ADAL" clId="{E9F03162-08E6-4AF9-9A0E-65FC8D461BA5}" dt="2021-06-01T14:05:01.992" v="25"/>
        <pc:sldMasterMkLst>
          <pc:docMk/>
          <pc:sldMasterMk cId="0" sldId="2147483648"/>
        </pc:sldMasterMkLst>
        <pc:picChg chg="add mod">
          <ac:chgData name="PHAN Vuthy" userId="c32619dc-cc70-4a74-a1f6-5626c47e7e99" providerId="ADAL" clId="{E9F03162-08E6-4AF9-9A0E-65FC8D461BA5}" dt="2021-06-01T14:05:01.992" v="25"/>
          <ac:picMkLst>
            <pc:docMk/>
            <pc:sldMasterMk cId="0" sldId="2147483648"/>
            <ac:picMk id="2" creationId="{CF0B39AD-99D6-414F-8CB6-D41211D0AD37}"/>
          </ac:picMkLst>
        </pc:picChg>
      </pc:sldMasterChg>
    </pc:docChg>
  </pc:docChgLst>
  <pc:docChgLst>
    <pc:chgData name="Johan Broeders" userId="b75809dd-f2de-4da2-9aff-d3bdf67db9af" providerId="ADAL" clId="{16BC373D-D185-4885-B5AC-D53E86A402AC}"/>
    <pc:docChg chg="modSld">
      <pc:chgData name="Johan Broeders" userId="b75809dd-f2de-4da2-9aff-d3bdf67db9af" providerId="ADAL" clId="{16BC373D-D185-4885-B5AC-D53E86A402AC}" dt="2021-06-07T14:08:11.374" v="5" actId="20577"/>
      <pc:docMkLst>
        <pc:docMk/>
      </pc:docMkLst>
      <pc:sldChg chg="modSp mod">
        <pc:chgData name="Johan Broeders" userId="b75809dd-f2de-4da2-9aff-d3bdf67db9af" providerId="ADAL" clId="{16BC373D-D185-4885-B5AC-D53E86A402AC}" dt="2021-06-07T14:08:11.374" v="5" actId="20577"/>
        <pc:sldMkLst>
          <pc:docMk/>
          <pc:sldMk cId="0" sldId="256"/>
        </pc:sldMkLst>
        <pc:spChg chg="mod">
          <ac:chgData name="Johan Broeders" userId="b75809dd-f2de-4da2-9aff-d3bdf67db9af" providerId="ADAL" clId="{16BC373D-D185-4885-B5AC-D53E86A402AC}" dt="2021-06-07T14:08:11.374" v="5" actId="20577"/>
          <ac:spMkLst>
            <pc:docMk/>
            <pc:sldMk cId="0" sldId="256"/>
            <ac:spMk id="2" creationId="{FFD79CC9-D790-487F-89CE-B6424FBD0E6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07/06/2021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F0B39AD-99D6-414F-8CB6-D41211D0AD3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50388" y="167321"/>
            <a:ext cx="1562100" cy="9620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3">
            <a:extLst>
              <a:ext uri="{FF2B5EF4-FFF2-40B4-BE49-F238E27FC236}">
                <a16:creationId xmlns:a16="http://schemas.microsoft.com/office/drawing/2014/main" id="{C8C3EC6C-B59E-4F2F-8417-5A54FBEBB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z="3200" b="1" dirty="0"/>
              <a:t>18th Session GRSG informal group on awareness of Vulnerable Road Users proximity in low speed </a:t>
            </a:r>
            <a:r>
              <a:rPr lang="en-US" sz="3200" b="1" dirty="0" err="1"/>
              <a:t>manoeuvres</a:t>
            </a:r>
            <a:r>
              <a:rPr lang="en-US" sz="3200" b="1" dirty="0"/>
              <a:t> (VRU-</a:t>
            </a:r>
            <a:r>
              <a:rPr lang="en-US" sz="3200" b="1" dirty="0" err="1"/>
              <a:t>Proxi</a:t>
            </a:r>
            <a:r>
              <a:rPr lang="en-US" sz="3200" b="1" dirty="0"/>
              <a:t>)</a:t>
            </a:r>
            <a:endParaRPr lang="fr-FR" sz="3200" b="1" dirty="0"/>
          </a:p>
        </p:txBody>
      </p:sp>
      <p:sp>
        <p:nvSpPr>
          <p:cNvPr id="9" name="Sous-titre 4">
            <a:extLst>
              <a:ext uri="{FF2B5EF4-FFF2-40B4-BE49-F238E27FC236}">
                <a16:creationId xmlns:a16="http://schemas.microsoft.com/office/drawing/2014/main" id="{68F5B3F0-D20C-4941-A384-3C67B4164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/>
          <a:p>
            <a:r>
              <a:rPr lang="fr-FR" sz="2600" dirty="0"/>
              <a:t>BSIS </a:t>
            </a:r>
            <a:r>
              <a:rPr lang="fr-FR" sz="2600" dirty="0" err="1"/>
              <a:t>regulation</a:t>
            </a:r>
            <a:endParaRPr lang="fr-FR" sz="2600" dirty="0"/>
          </a:p>
          <a:p>
            <a:endParaRPr lang="fr-FR" dirty="0"/>
          </a:p>
          <a:p>
            <a:r>
              <a:rPr lang="en-US" sz="1800" i="1" dirty="0"/>
              <a:t>8th, 9th and 10th of June 2021</a:t>
            </a:r>
            <a:endParaRPr lang="fr-FR" sz="1800" i="1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FFD79CC9-D790-487F-89CE-B6424FBD0E6D}"/>
              </a:ext>
            </a:extLst>
          </p:cNvPr>
          <p:cNvSpPr txBox="1"/>
          <p:nvPr/>
        </p:nvSpPr>
        <p:spPr>
          <a:xfrm>
            <a:off x="10200456" y="6381328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VRU-Proxi-19-06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exemption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03DABE7F-F6D3-4A6B-BFEE-206AB949E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340" y="1396880"/>
            <a:ext cx="11881320" cy="4525963"/>
          </a:xfrm>
        </p:spPr>
        <p:txBody>
          <a:bodyPr/>
          <a:lstStyle/>
          <a:p>
            <a:pPr marL="0" indent="0">
              <a:buNone/>
            </a:pPr>
            <a:r>
              <a:rPr lang="fr-FR" sz="2400" u="sng" dirty="0"/>
              <a:t>Justifications:</a:t>
            </a:r>
          </a:p>
          <a:p>
            <a:pPr>
              <a:buFontTx/>
              <a:buChar char="-"/>
            </a:pPr>
            <a:r>
              <a:rPr lang="en-US" sz="1600" dirty="0"/>
              <a:t>There are some vehicle configurations for which BSIS may not work correctly (because of the vehicle body, the vehicle use…). As introduced in some UN regulations (UN-R58, UN-R73, UN-R151, UN-159…), we propose to exempt vehicles from this regulation when BSIS is not compatible with the vehicle use and if it is agreed by the Type Approval Authority. </a:t>
            </a:r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>
              <a:buFontTx/>
              <a:buChar char="-"/>
            </a:pPr>
            <a:endParaRPr lang="en-US" sz="1600" dirty="0"/>
          </a:p>
          <a:p>
            <a:pPr marL="0" indent="0">
              <a:buNone/>
            </a:pPr>
            <a:r>
              <a:rPr lang="en-US" sz="2400" u="sng" dirty="0"/>
              <a:t>Proposal:</a:t>
            </a:r>
          </a:p>
          <a:p>
            <a:pPr marL="0" indent="0">
              <a:buNone/>
            </a:pPr>
            <a:r>
              <a:rPr lang="en-US" sz="1600" i="1" dirty="0"/>
              <a:t>Paragraph 1.3.</a:t>
            </a:r>
            <a:r>
              <a:rPr lang="en-US" sz="1600" dirty="0"/>
              <a:t>, to be added:</a:t>
            </a:r>
            <a:endParaRPr lang="fr-FR" sz="1600" dirty="0"/>
          </a:p>
          <a:p>
            <a:pPr marL="0" indent="0">
              <a:buNone/>
            </a:pPr>
            <a:r>
              <a:rPr lang="en-GB" sz="1600" dirty="0"/>
              <a:t>“</a:t>
            </a:r>
            <a:r>
              <a:rPr lang="en-US" sz="1600" b="1" dirty="0"/>
              <a:t>1.3.	The following vehicles of category </a:t>
            </a:r>
            <a:r>
              <a:rPr lang="en-GB" sz="1600" b="1" dirty="0"/>
              <a:t>M</a:t>
            </a:r>
            <a:r>
              <a:rPr lang="en-GB" sz="1600" b="1" baseline="-25000" dirty="0"/>
              <a:t>2</a:t>
            </a:r>
            <a:r>
              <a:rPr lang="en-GB" sz="1600" b="1" dirty="0"/>
              <a:t>, M</a:t>
            </a:r>
            <a:r>
              <a:rPr lang="en-GB" sz="1600" b="1" baseline="-25000" dirty="0"/>
              <a:t>3</a:t>
            </a:r>
            <a:r>
              <a:rPr lang="en-GB" sz="1600" b="1" dirty="0"/>
              <a:t>, N</a:t>
            </a:r>
            <a:r>
              <a:rPr lang="en-GB" sz="1600" b="1" baseline="-25000" dirty="0"/>
              <a:t>2</a:t>
            </a:r>
            <a:r>
              <a:rPr lang="en-GB" sz="1600" b="1" dirty="0"/>
              <a:t> and N</a:t>
            </a:r>
            <a:r>
              <a:rPr lang="en-GB" sz="1600" b="1" baseline="-25000" dirty="0"/>
              <a:t>3 </a:t>
            </a:r>
            <a:r>
              <a:rPr lang="en-US" sz="1600" b="1" dirty="0"/>
              <a:t>shall be exempted from this Regulation:</a:t>
            </a:r>
            <a:endParaRPr lang="fr-FR" sz="1600" dirty="0"/>
          </a:p>
          <a:p>
            <a:pPr marL="0" indent="0">
              <a:buNone/>
            </a:pPr>
            <a:r>
              <a:rPr lang="en-US" sz="1600" b="1" dirty="0"/>
              <a:t>	Vehicles where installation of any device for blind spot information system is incompatible with their on-road 	use may be partly or fully exempted from this Regulation, subject to the decision of the Type Approval 	Authority</a:t>
            </a:r>
            <a:r>
              <a:rPr lang="en-US" sz="1600" dirty="0"/>
              <a:t>.”</a:t>
            </a:r>
            <a:endParaRPr lang="fr-FR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fr-FR" sz="1600" dirty="0"/>
          </a:p>
        </p:txBody>
      </p:sp>
      <p:pic>
        <p:nvPicPr>
          <p:cNvPr id="1026" name="Grafik 1" descr="MULAG: Unimog ExpertPartner">
            <a:extLst>
              <a:ext uri="{FF2B5EF4-FFF2-40B4-BE49-F238E27FC236}">
                <a16:creationId xmlns:a16="http://schemas.microsoft.com/office/drawing/2014/main" id="{37E20A1F-71ED-4A73-846F-01684C626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86" y="2762021"/>
            <a:ext cx="2736304" cy="1819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Plow | Volvo Trucks Canada">
            <a:extLst>
              <a:ext uri="{FF2B5EF4-FFF2-40B4-BE49-F238E27FC236}">
                <a16:creationId xmlns:a16="http://schemas.microsoft.com/office/drawing/2014/main" id="{5C8B7422-7E77-4673-B7E3-4CF7901FC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998" y="2762021"/>
            <a:ext cx="5285541" cy="181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rban-Sweeper S2 - Compact and lightweight street sweeper">
            <a:extLst>
              <a:ext uri="{FF2B5EF4-FFF2-40B4-BE49-F238E27FC236}">
                <a16:creationId xmlns:a16="http://schemas.microsoft.com/office/drawing/2014/main" id="{449E55DE-D04E-454C-9ACE-88DAD5BC5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1547" y="2762021"/>
            <a:ext cx="2497061" cy="181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4B756-1F7D-4424-9BC5-F6A224B5D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Scope exemption - Issue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77020E-E9E4-4ACF-9563-28DB4B7EF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95" y="1482393"/>
            <a:ext cx="3676281" cy="2206255"/>
          </a:xfrm>
        </p:spPr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ask</a:t>
            </a:r>
            <a:r>
              <a:rPr lang="fr-FR" dirty="0"/>
              <a:t> VRU-Proxi </a:t>
            </a:r>
            <a:r>
              <a:rPr lang="fr-FR" dirty="0" err="1"/>
              <a:t>members</a:t>
            </a:r>
            <a:r>
              <a:rPr lang="fr-FR" dirty="0"/>
              <a:t> guidances for </a:t>
            </a:r>
            <a:r>
              <a:rPr lang="fr-FR" dirty="0" err="1"/>
              <a:t>this</a:t>
            </a:r>
            <a:r>
              <a:rPr lang="fr-FR"/>
              <a:t> issue</a:t>
            </a:r>
            <a:endParaRPr lang="fr-FR" dirty="0"/>
          </a:p>
        </p:txBody>
      </p:sp>
      <p:sp>
        <p:nvSpPr>
          <p:cNvPr id="4" name="テキスト ボックス 49">
            <a:extLst>
              <a:ext uri="{FF2B5EF4-FFF2-40B4-BE49-F238E27FC236}">
                <a16:creationId xmlns:a16="http://schemas.microsoft.com/office/drawing/2014/main" id="{76553050-F325-4325-9D89-D8354C094619}"/>
              </a:ext>
            </a:extLst>
          </p:cNvPr>
          <p:cNvSpPr txBox="1"/>
          <p:nvPr/>
        </p:nvSpPr>
        <p:spPr>
          <a:xfrm>
            <a:off x="5654507" y="1196752"/>
            <a:ext cx="4951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latin typeface="Meiryo UI" panose="020B0604030504040204" pitchFamily="50" charset="-128"/>
                <a:ea typeface="Meiryo UI" panose="020B0604030504040204" pitchFamily="50" charset="-128"/>
              </a:rPr>
              <a:t>O4</a:t>
            </a:r>
          </a:p>
          <a:p>
            <a:pPr algn="ctr"/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UN-R 151 Not Applicable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5" name="グループ化 62">
            <a:extLst>
              <a:ext uri="{FF2B5EF4-FFF2-40B4-BE49-F238E27FC236}">
                <a16:creationId xmlns:a16="http://schemas.microsoft.com/office/drawing/2014/main" id="{7354088A-965A-48D0-B653-06588B70C0FF}"/>
              </a:ext>
            </a:extLst>
          </p:cNvPr>
          <p:cNvGrpSpPr/>
          <p:nvPr/>
        </p:nvGrpSpPr>
        <p:grpSpPr>
          <a:xfrm>
            <a:off x="4025999" y="1196752"/>
            <a:ext cx="8323584" cy="5540953"/>
            <a:chOff x="4025999" y="1340768"/>
            <a:chExt cx="8323584" cy="5540953"/>
          </a:xfrm>
        </p:grpSpPr>
        <p:sp>
          <p:nvSpPr>
            <p:cNvPr id="6" name="部分円 33">
              <a:extLst>
                <a:ext uri="{FF2B5EF4-FFF2-40B4-BE49-F238E27FC236}">
                  <a16:creationId xmlns:a16="http://schemas.microsoft.com/office/drawing/2014/main" id="{3B1A3290-ACB6-47A3-B1BC-09E2E41552EE}"/>
                </a:ext>
              </a:extLst>
            </p:cNvPr>
            <p:cNvSpPr/>
            <p:nvPr/>
          </p:nvSpPr>
          <p:spPr>
            <a:xfrm rot="11492360" flipH="1" flipV="1">
              <a:off x="4674749" y="2934420"/>
              <a:ext cx="1779590" cy="1769790"/>
            </a:xfrm>
            <a:prstGeom prst="pie">
              <a:avLst>
                <a:gd name="adj1" fmla="val 20894466"/>
                <a:gd name="adj2" fmla="val 8550371"/>
              </a:avLst>
            </a:prstGeom>
            <a:gradFill flip="none" rotWithShape="1">
              <a:gsLst>
                <a:gs pos="0">
                  <a:srgbClr val="C0504D">
                    <a:lumMod val="67000"/>
                  </a:srgbClr>
                </a:gs>
                <a:gs pos="48000">
                  <a:srgbClr val="C0504D">
                    <a:lumMod val="60000"/>
                    <a:lumOff val="40000"/>
                  </a:srgbClr>
                </a:gs>
                <a:gs pos="100000">
                  <a:srgbClr val="C0504D">
                    <a:lumMod val="20000"/>
                    <a:lumOff val="80000"/>
                  </a:srgbClr>
                </a:gs>
              </a:gsLst>
              <a:lin ang="27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cxnSp>
          <p:nvCxnSpPr>
            <p:cNvPr id="7" name="直線コネクタ 36">
              <a:extLst>
                <a:ext uri="{FF2B5EF4-FFF2-40B4-BE49-F238E27FC236}">
                  <a16:creationId xmlns:a16="http://schemas.microsoft.com/office/drawing/2014/main" id="{C9080374-D50A-40C0-8218-70F6ABC3B2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55076" y="3877267"/>
              <a:ext cx="5241034" cy="2834885"/>
            </a:xfrm>
            <a:prstGeom prst="line">
              <a:avLst/>
            </a:prstGeom>
            <a:noFill/>
            <a:ln w="66675" cap="flat" cmpd="sng" algn="ctr">
              <a:solidFill>
                <a:srgbClr val="FF0000"/>
              </a:solidFill>
              <a:prstDash val="dash"/>
              <a:tailEnd type="none" w="lg" len="lg"/>
            </a:ln>
            <a:effectLst/>
          </p:spPr>
        </p:cxnSp>
        <p:sp>
          <p:nvSpPr>
            <p:cNvPr id="8" name="正方形/長方形 11">
              <a:extLst>
                <a:ext uri="{FF2B5EF4-FFF2-40B4-BE49-F238E27FC236}">
                  <a16:creationId xmlns:a16="http://schemas.microsoft.com/office/drawing/2014/main" id="{86EF794E-B351-4F45-9A4C-48AC5360DD53}"/>
                </a:ext>
              </a:extLst>
            </p:cNvPr>
            <p:cNvSpPr/>
            <p:nvPr/>
          </p:nvSpPr>
          <p:spPr>
            <a:xfrm>
              <a:off x="6670646" y="2432913"/>
              <a:ext cx="467082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Special type O</a:t>
              </a:r>
            </a:p>
            <a:p>
              <a:pPr algn="ctr"/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(Maximum width 4.000mm)</a:t>
              </a:r>
              <a:endPara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9" name="直線コネクタ 13">
              <a:extLst>
                <a:ext uri="{FF2B5EF4-FFF2-40B4-BE49-F238E27FC236}">
                  <a16:creationId xmlns:a16="http://schemas.microsoft.com/office/drawing/2014/main" id="{0C592CD7-7395-47DF-83DD-AEF7DB69842A}"/>
                </a:ext>
              </a:extLst>
            </p:cNvPr>
            <p:cNvCxnSpPr/>
            <p:nvPr/>
          </p:nvCxnSpPr>
          <p:spPr>
            <a:xfrm>
              <a:off x="11108113" y="2270268"/>
              <a:ext cx="8094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15">
              <a:extLst>
                <a:ext uri="{FF2B5EF4-FFF2-40B4-BE49-F238E27FC236}">
                  <a16:creationId xmlns:a16="http://schemas.microsoft.com/office/drawing/2014/main" id="{99D5BFBD-1125-471A-902C-CBE6DEFFE9C8}"/>
                </a:ext>
              </a:extLst>
            </p:cNvPr>
            <p:cNvCxnSpPr/>
            <p:nvPr/>
          </p:nvCxnSpPr>
          <p:spPr>
            <a:xfrm>
              <a:off x="11108113" y="4161041"/>
              <a:ext cx="8094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7">
              <a:extLst>
                <a:ext uri="{FF2B5EF4-FFF2-40B4-BE49-F238E27FC236}">
                  <a16:creationId xmlns:a16="http://schemas.microsoft.com/office/drawing/2014/main" id="{647E070A-1AEF-46DA-90A4-F61CBCB70943}"/>
                </a:ext>
              </a:extLst>
            </p:cNvPr>
            <p:cNvCxnSpPr/>
            <p:nvPr/>
          </p:nvCxnSpPr>
          <p:spPr>
            <a:xfrm>
              <a:off x="11773519" y="2244868"/>
              <a:ext cx="0" cy="1916173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9">
              <a:extLst>
                <a:ext uri="{FF2B5EF4-FFF2-40B4-BE49-F238E27FC236}">
                  <a16:creationId xmlns:a16="http://schemas.microsoft.com/office/drawing/2014/main" id="{54EB7252-DB3E-4341-BF99-A93EFE52C8FF}"/>
                </a:ext>
              </a:extLst>
            </p:cNvPr>
            <p:cNvCxnSpPr>
              <a:cxnSpLocks/>
            </p:cNvCxnSpPr>
            <p:nvPr/>
          </p:nvCxnSpPr>
          <p:spPr>
            <a:xfrm>
              <a:off x="4500711" y="2536403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21">
              <a:extLst>
                <a:ext uri="{FF2B5EF4-FFF2-40B4-BE49-F238E27FC236}">
                  <a16:creationId xmlns:a16="http://schemas.microsoft.com/office/drawing/2014/main" id="{6FFDD3CA-55DE-4461-9E87-8BFDD73C9BCA}"/>
                </a:ext>
              </a:extLst>
            </p:cNvPr>
            <p:cNvCxnSpPr>
              <a:cxnSpLocks/>
            </p:cNvCxnSpPr>
            <p:nvPr/>
          </p:nvCxnSpPr>
          <p:spPr>
            <a:xfrm>
              <a:off x="4500711" y="3801065"/>
              <a:ext cx="64807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22">
              <a:extLst>
                <a:ext uri="{FF2B5EF4-FFF2-40B4-BE49-F238E27FC236}">
                  <a16:creationId xmlns:a16="http://schemas.microsoft.com/office/drawing/2014/main" id="{EC1A9D90-9193-4095-9285-E6895CBA6BAD}"/>
                </a:ext>
              </a:extLst>
            </p:cNvPr>
            <p:cNvCxnSpPr>
              <a:cxnSpLocks/>
            </p:cNvCxnSpPr>
            <p:nvPr/>
          </p:nvCxnSpPr>
          <p:spPr>
            <a:xfrm>
              <a:off x="4788743" y="2536403"/>
              <a:ext cx="0" cy="1274961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24">
              <a:extLst>
                <a:ext uri="{FF2B5EF4-FFF2-40B4-BE49-F238E27FC236}">
                  <a16:creationId xmlns:a16="http://schemas.microsoft.com/office/drawing/2014/main" id="{80AFE9CE-5C66-4DC5-817A-B601EA3B9EC1}"/>
                </a:ext>
              </a:extLst>
            </p:cNvPr>
            <p:cNvSpPr txBox="1"/>
            <p:nvPr/>
          </p:nvSpPr>
          <p:spPr>
            <a:xfrm rot="16200000">
              <a:off x="10756740" y="2965356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4.000</a:t>
              </a:r>
              <a:r>
                <a:rPr kumimoji="1"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ｍｍ</a:t>
              </a:r>
            </a:p>
          </p:txBody>
        </p:sp>
        <p:sp>
          <p:nvSpPr>
            <p:cNvPr id="16" name="テキスト ボックス 27">
              <a:extLst>
                <a:ext uri="{FF2B5EF4-FFF2-40B4-BE49-F238E27FC236}">
                  <a16:creationId xmlns:a16="http://schemas.microsoft.com/office/drawing/2014/main" id="{BE579EED-1BD1-44DA-8095-08804A716A7F}"/>
                </a:ext>
              </a:extLst>
            </p:cNvPr>
            <p:cNvSpPr txBox="1"/>
            <p:nvPr/>
          </p:nvSpPr>
          <p:spPr>
            <a:xfrm rot="16200000">
              <a:off x="3354556" y="2944021"/>
              <a:ext cx="22677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2.500mm</a:t>
              </a:r>
              <a:endPara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17" name="直角三角形 31">
              <a:extLst>
                <a:ext uri="{FF2B5EF4-FFF2-40B4-BE49-F238E27FC236}">
                  <a16:creationId xmlns:a16="http://schemas.microsoft.com/office/drawing/2014/main" id="{AEAAE659-D243-4C5F-8F7B-EF2644C7222E}"/>
                </a:ext>
              </a:extLst>
            </p:cNvPr>
            <p:cNvSpPr/>
            <p:nvPr/>
          </p:nvSpPr>
          <p:spPr>
            <a:xfrm rot="10800000">
              <a:off x="6214033" y="4164138"/>
              <a:ext cx="4970893" cy="2717583"/>
            </a:xfrm>
            <a:prstGeom prst="rtTriangle">
              <a:avLst/>
            </a:prstGeom>
            <a:pattFill prst="dkUpDiag">
              <a:fgClr>
                <a:sysClr val="windowText" lastClr="000000">
                  <a:lumMod val="50000"/>
                  <a:lumOff val="50000"/>
                </a:sysClr>
              </a:fgClr>
              <a:bgClr>
                <a:sysClr val="window" lastClr="FFFFFF"/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pic>
          <p:nvPicPr>
            <p:cNvPr id="18" name="図 37">
              <a:extLst>
                <a:ext uri="{FF2B5EF4-FFF2-40B4-BE49-F238E27FC236}">
                  <a16:creationId xmlns:a16="http://schemas.microsoft.com/office/drawing/2014/main" id="{299F415C-C59A-4ADB-BA79-0E74514D6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091" b="90909" l="5556" r="88889">
                          <a14:foregroundMark x1="51722" y1="85519" x2="53704" y2="78571"/>
                          <a14:foregroundMark x1="40741" y1="66234" x2="40741" y2="66234"/>
                          <a14:foregroundMark x1="72516" y1="59007" x2="72222" y2="59091"/>
                          <a14:foregroundMark x1="42593" y1="67532" x2="71422" y2="59319"/>
                          <a14:foregroundMark x1="30942" y1="57253" x2="55556" y2="57792"/>
                          <a14:foregroundMark x1="25926" y1="57143" x2="30484" y2="57243"/>
                          <a14:foregroundMark x1="27778" y1="62987" x2="57407" y2="70779"/>
                          <a14:foregroundMark x1="51852" y1="44805" x2="51852" y2="9091"/>
                          <a14:foregroundMark x1="25926" y1="49351" x2="25926" y2="44805"/>
                          <a14:foregroundMark x1="77778" y1="50649" x2="74074" y2="47403"/>
                          <a14:foregroundMark x1="5556" y1="55195" x2="5556" y2="55195"/>
                          <a14:backgroundMark x1="20370" y1="96753" x2="37037" y2="81818"/>
                          <a14:backgroundMark x1="37037" y1="81818" x2="11111" y2="92208"/>
                          <a14:backgroundMark x1="9259" y1="93506" x2="20370" y2="83766"/>
                          <a14:backgroundMark x1="14815" y1="32468" x2="18519" y2="13636"/>
                          <a14:backgroundMark x1="18519" y1="13636" x2="20370" y2="11688"/>
                          <a14:backgroundMark x1="22222" y1="20779" x2="22222" y2="16883"/>
                          <a14:backgroundMark x1="27778" y1="7792" x2="27778" y2="7792"/>
                          <a14:backgroundMark x1="38889" y1="49351" x2="40741" y2="48052"/>
                          <a14:backgroundMark x1="62963" y1="50000" x2="62963" y2="48052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6200000">
              <a:off x="10339576" y="4020592"/>
              <a:ext cx="427022" cy="1217789"/>
            </a:xfrm>
            <a:prstGeom prst="rect">
              <a:avLst/>
            </a:prstGeom>
          </p:spPr>
        </p:pic>
        <p:cxnSp>
          <p:nvCxnSpPr>
            <p:cNvPr id="19" name="直線コネクタ 38">
              <a:extLst>
                <a:ext uri="{FF2B5EF4-FFF2-40B4-BE49-F238E27FC236}">
                  <a16:creationId xmlns:a16="http://schemas.microsoft.com/office/drawing/2014/main" id="{C1261E44-935F-4792-A086-3DB7C3FD245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0832" y="3877266"/>
              <a:ext cx="6768751" cy="774812"/>
            </a:xfrm>
            <a:prstGeom prst="line">
              <a:avLst/>
            </a:prstGeom>
            <a:noFill/>
            <a:ln w="60325" cap="flat" cmpd="sng" algn="ctr">
              <a:solidFill>
                <a:srgbClr val="FF0000"/>
              </a:solidFill>
              <a:prstDash val="dash"/>
              <a:tailEnd type="none" w="lg" len="lg"/>
            </a:ln>
            <a:effectLst/>
          </p:spPr>
        </p:cxnSp>
        <p:sp>
          <p:nvSpPr>
            <p:cNvPr id="20" name="テキスト ボックス 45">
              <a:extLst>
                <a:ext uri="{FF2B5EF4-FFF2-40B4-BE49-F238E27FC236}">
                  <a16:creationId xmlns:a16="http://schemas.microsoft.com/office/drawing/2014/main" id="{475C74CB-E20D-4E57-B63B-8CE4C42A6170}"/>
                </a:ext>
              </a:extLst>
            </p:cNvPr>
            <p:cNvSpPr txBox="1"/>
            <p:nvPr/>
          </p:nvSpPr>
          <p:spPr>
            <a:xfrm>
              <a:off x="4025999" y="5139600"/>
              <a:ext cx="36172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2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Undetectable range</a:t>
              </a:r>
              <a:endPara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grpSp>
          <p:nvGrpSpPr>
            <p:cNvPr id="21" name="グループ化 10">
              <a:extLst>
                <a:ext uri="{FF2B5EF4-FFF2-40B4-BE49-F238E27FC236}">
                  <a16:creationId xmlns:a16="http://schemas.microsoft.com/office/drawing/2014/main" id="{BDAC4C7F-C67C-4E96-8D69-25F0E083B50F}"/>
                </a:ext>
              </a:extLst>
            </p:cNvPr>
            <p:cNvGrpSpPr/>
            <p:nvPr/>
          </p:nvGrpSpPr>
          <p:grpSpPr>
            <a:xfrm>
              <a:off x="5148783" y="2244868"/>
              <a:ext cx="6048672" cy="1916173"/>
              <a:chOff x="2505075" y="1728788"/>
              <a:chExt cx="5163988" cy="1340166"/>
            </a:xfrm>
          </p:grpSpPr>
          <p:sp>
            <p:nvSpPr>
              <p:cNvPr id="25" name="テキスト ボックス 200">
                <a:extLst>
                  <a:ext uri="{FF2B5EF4-FFF2-40B4-BE49-F238E27FC236}">
                    <a16:creationId xmlns:a16="http://schemas.microsoft.com/office/drawing/2014/main" id="{5C0D6C07-69EA-4AC2-8692-FF8C5C4E74C1}"/>
                  </a:ext>
                </a:extLst>
              </p:cNvPr>
              <p:cNvSpPr txBox="1"/>
              <p:nvPr/>
            </p:nvSpPr>
            <p:spPr bwMode="auto">
              <a:xfrm>
                <a:off x="2505075" y="1923244"/>
                <a:ext cx="350815" cy="901147"/>
              </a:xfrm>
              <a:prstGeom prst="rect">
                <a:avLst/>
              </a:prstGeom>
              <a:solidFill>
                <a:srgbClr val="00CC99">
                  <a:lumMod val="20000"/>
                  <a:lumOff val="80000"/>
                </a:srgbClr>
              </a:solidFill>
              <a:ln w="9525" cmpd="sng">
                <a:solidFill>
                  <a:sysClr val="windowText" lastClr="000000"/>
                </a:solidFill>
              </a:ln>
              <a:effectLst/>
            </p:spPr>
            <p:txBody>
              <a:bodyPr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26" name="テキスト ボックス 200">
                <a:extLst>
                  <a:ext uri="{FF2B5EF4-FFF2-40B4-BE49-F238E27FC236}">
                    <a16:creationId xmlns:a16="http://schemas.microsoft.com/office/drawing/2014/main" id="{7619A24D-A06E-4DBB-9B10-8662E68946F8}"/>
                  </a:ext>
                </a:extLst>
              </p:cNvPr>
              <p:cNvSpPr txBox="1"/>
              <p:nvPr/>
            </p:nvSpPr>
            <p:spPr bwMode="auto">
              <a:xfrm>
                <a:off x="2873931" y="1919363"/>
                <a:ext cx="1102560" cy="901147"/>
              </a:xfrm>
              <a:prstGeom prst="rect">
                <a:avLst/>
              </a:prstGeom>
              <a:solidFill>
                <a:srgbClr val="00CC99">
                  <a:lumMod val="20000"/>
                  <a:lumOff val="80000"/>
                </a:srgbClr>
              </a:solidFill>
              <a:ln w="9525" cmpd="sng">
                <a:solidFill>
                  <a:sysClr val="windowText" lastClr="000000"/>
                </a:solidFill>
              </a:ln>
              <a:effectLst/>
            </p:spPr>
            <p:txBody>
              <a:bodyPr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ja-JP" sz="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27" name="テキスト ボックス 200">
                <a:extLst>
                  <a:ext uri="{FF2B5EF4-FFF2-40B4-BE49-F238E27FC236}">
                    <a16:creationId xmlns:a16="http://schemas.microsoft.com/office/drawing/2014/main" id="{A588E2C2-60FD-4462-9C18-7BD565BBB142}"/>
                  </a:ext>
                </a:extLst>
              </p:cNvPr>
              <p:cNvSpPr txBox="1"/>
              <p:nvPr/>
            </p:nvSpPr>
            <p:spPr bwMode="auto">
              <a:xfrm>
                <a:off x="3425212" y="1728788"/>
                <a:ext cx="4243851" cy="1340166"/>
              </a:xfrm>
              <a:prstGeom prst="rect">
                <a:avLst/>
              </a:prstGeom>
              <a:solidFill>
                <a:srgbClr val="92D050">
                  <a:alpha val="52157"/>
                </a:srgbClr>
              </a:solidFill>
              <a:ln w="9525" cmpd="sng">
                <a:solidFill>
                  <a:sysClr val="windowText" lastClr="000000"/>
                </a:solidFill>
              </a:ln>
              <a:effectLst/>
            </p:spPr>
            <p:txBody>
              <a:bodyPr anchor="ctr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n-US" altLang="ja-JP" sz="800" b="1" kern="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28" name="1 つの角を丸めた四角形 17">
                <a:extLst>
                  <a:ext uri="{FF2B5EF4-FFF2-40B4-BE49-F238E27FC236}">
                    <a16:creationId xmlns:a16="http://schemas.microsoft.com/office/drawing/2014/main" id="{5EC38225-D3CF-45F6-89CD-672698837ADA}"/>
                  </a:ext>
                </a:extLst>
              </p:cNvPr>
              <p:cNvSpPr/>
              <p:nvPr/>
            </p:nvSpPr>
            <p:spPr bwMode="auto">
              <a:xfrm>
                <a:off x="5427382" y="2361850"/>
                <a:ext cx="165338" cy="182969"/>
              </a:xfrm>
              <a:prstGeom prst="round1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07763" dir="135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ja-JP" altLang="en-US" sz="110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cxnSp>
          <p:nvCxnSpPr>
            <p:cNvPr id="22" name="直線コネクタ 29">
              <a:extLst>
                <a:ext uri="{FF2B5EF4-FFF2-40B4-BE49-F238E27FC236}">
                  <a16:creationId xmlns:a16="http://schemas.microsoft.com/office/drawing/2014/main" id="{C34B1BDF-F592-4786-AD93-646D397D811B}"/>
                </a:ext>
              </a:extLst>
            </p:cNvPr>
            <p:cNvCxnSpPr/>
            <p:nvPr/>
          </p:nvCxnSpPr>
          <p:spPr>
            <a:xfrm>
              <a:off x="4212679" y="3110943"/>
              <a:ext cx="8136904" cy="62940"/>
            </a:xfrm>
            <a:prstGeom prst="line">
              <a:avLst/>
            </a:prstGeom>
            <a:ln w="952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48">
              <a:extLst>
                <a:ext uri="{FF2B5EF4-FFF2-40B4-BE49-F238E27FC236}">
                  <a16:creationId xmlns:a16="http://schemas.microsoft.com/office/drawing/2014/main" id="{5F472AF2-815E-4B7A-A268-4779F3723578}"/>
                </a:ext>
              </a:extLst>
            </p:cNvPr>
            <p:cNvSpPr txBox="1"/>
            <p:nvPr/>
          </p:nvSpPr>
          <p:spPr>
            <a:xfrm>
              <a:off x="4068670" y="1340768"/>
              <a:ext cx="316834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40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N3</a:t>
              </a:r>
            </a:p>
            <a:p>
              <a:pPr algn="ctr"/>
              <a:r>
                <a:rPr lang="en-US" altLang="ja-JP" sz="16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UN-R 151 Applicable </a:t>
              </a:r>
              <a:endPara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cxnSp>
          <p:nvCxnSpPr>
            <p:cNvPr id="24" name="直線矢印コネクタ 53">
              <a:extLst>
                <a:ext uri="{FF2B5EF4-FFF2-40B4-BE49-F238E27FC236}">
                  <a16:creationId xmlns:a16="http://schemas.microsoft.com/office/drawing/2014/main" id="{E45DE436-3D77-4E00-9D07-45BDC523BD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8984" y="4868425"/>
              <a:ext cx="1128974" cy="530988"/>
            </a:xfrm>
            <a:prstGeom prst="straightConnector1">
              <a:avLst/>
            </a:prstGeom>
            <a:ln w="76200">
              <a:solidFill>
                <a:schemeClr val="tx1"/>
              </a:solidFill>
              <a:prstDash val="sysDash"/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図 4">
            <a:extLst>
              <a:ext uri="{FF2B5EF4-FFF2-40B4-BE49-F238E27FC236}">
                <a16:creationId xmlns:a16="http://schemas.microsoft.com/office/drawing/2014/main" id="{7F19B792-BBDA-4789-9543-39D2A7EA5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978" y="4687716"/>
            <a:ext cx="3601164" cy="180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051352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26</TotalTime>
  <Words>208</Words>
  <Application>Microsoft Office PowerPoint</Application>
  <PresentationFormat>Breedbeeld</PresentationFormat>
  <Paragraphs>31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10" baseType="lpstr">
      <vt:lpstr>メイリオ</vt:lpstr>
      <vt:lpstr>Meiryo UI</vt:lpstr>
      <vt:lpstr>Arial</vt:lpstr>
      <vt:lpstr>Calibri</vt:lpstr>
      <vt:lpstr>Courier New</vt:lpstr>
      <vt:lpstr>Wingdings</vt:lpstr>
      <vt:lpstr>Masque présentation OICA</vt:lpstr>
      <vt:lpstr>18th Session GRSG informal group on awareness of Vulnerable Road Users proximity in low speed manoeuvres (VRU-Proxi)</vt:lpstr>
      <vt:lpstr>Scope exemption</vt:lpstr>
      <vt:lpstr>Scope exemption - Issue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PHAN Vuthy</dc:creator>
  <cp:lastModifiedBy>Johan Broeders</cp:lastModifiedBy>
  <cp:revision>1</cp:revision>
  <dcterms:created xsi:type="dcterms:W3CDTF">2021-03-04T14:55:21Z</dcterms:created>
  <dcterms:modified xsi:type="dcterms:W3CDTF">2021-06-07T14:08:14Z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2021-03-15T15:48:36Z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476bc569-1f14-4f9c-96ab-4f2c4fd792c1</vt:lpwstr>
  </property>
  <property fmtid="{D5CDD505-2E9C-101B-9397-08002B2CF9AE}" pid="8" name="MSIP_Label_fd1c0902-ed92-4fed-896d-2e7725de02d4_ContentBits">
    <vt:lpwstr>2</vt:lpwstr>
  </property>
</Properties>
</file>