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356" r:id="rId3"/>
    <p:sldId id="334" r:id="rId4"/>
  </p:sldIdLst>
  <p:sldSz cx="9144000" cy="6858000" type="screen4x3"/>
  <p:notesSz cx="6742113" cy="98726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657">
          <p15:clr>
            <a:srgbClr val="A4A3A4"/>
          </p15:clr>
        </p15:guide>
        <p15:guide id="3" orient="horz" pos="845">
          <p15:clr>
            <a:srgbClr val="A4A3A4"/>
          </p15:clr>
        </p15:guide>
        <p15:guide id="4" orient="horz" pos="709">
          <p15:clr>
            <a:srgbClr val="A4A3A4"/>
          </p15:clr>
        </p15:guide>
        <p15:guide id="5" orient="horz" pos="119">
          <p15:clr>
            <a:srgbClr val="A4A3A4"/>
          </p15:clr>
        </p15:guide>
        <p15:guide id="6" pos="204">
          <p15:clr>
            <a:srgbClr val="A4A3A4"/>
          </p15:clr>
        </p15:guide>
        <p15:guide id="7" pos="5556">
          <p15:clr>
            <a:srgbClr val="A4A3A4"/>
          </p15:clr>
        </p15:guide>
        <p15:guide id="8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EF6"/>
    <a:srgbClr val="FF9900"/>
    <a:srgbClr val="EEF0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7FF1F5-C52E-4D15-BE40-5616E9728452}" v="1" dt="2021-06-21T08:13:06.2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howGuides="1">
      <p:cViewPr varScale="1">
        <p:scale>
          <a:sx n="61" d="100"/>
          <a:sy n="61" d="100"/>
        </p:scale>
        <p:origin x="1338" y="72"/>
      </p:cViewPr>
      <p:guideLst>
        <p:guide orient="horz" pos="2160"/>
        <p:guide orient="horz" pos="3657"/>
        <p:guide orient="horz" pos="845"/>
        <p:guide orient="horz" pos="709"/>
        <p:guide orient="horz" pos="119"/>
        <p:guide pos="204"/>
        <p:guide pos="55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opotek Manfred" userId="ae188048-1db7-4565-889c-bdb297e8defc" providerId="ADAL" clId="{6E7FF1F5-C52E-4D15-BE40-5616E9728452}"/>
    <pc:docChg chg="modSld">
      <pc:chgData name="Klopotek Manfred" userId="ae188048-1db7-4565-889c-bdb297e8defc" providerId="ADAL" clId="{6E7FF1F5-C52E-4D15-BE40-5616E9728452}" dt="2021-07-01T08:42:06.593" v="77" actId="20577"/>
      <pc:docMkLst>
        <pc:docMk/>
      </pc:docMkLst>
      <pc:sldChg chg="modSp mod">
        <pc:chgData name="Klopotek Manfred" userId="ae188048-1db7-4565-889c-bdb297e8defc" providerId="ADAL" clId="{6E7FF1F5-C52E-4D15-BE40-5616E9728452}" dt="2021-07-01T08:42:06.593" v="77" actId="20577"/>
        <pc:sldMkLst>
          <pc:docMk/>
          <pc:sldMk cId="4162875536" sldId="258"/>
        </pc:sldMkLst>
        <pc:spChg chg="mod">
          <ac:chgData name="Klopotek Manfred" userId="ae188048-1db7-4565-889c-bdb297e8defc" providerId="ADAL" clId="{6E7FF1F5-C52E-4D15-BE40-5616E9728452}" dt="2021-07-01T08:42:06.593" v="77" actId="20577"/>
          <ac:spMkLst>
            <pc:docMk/>
            <pc:sldMk cId="4162875536" sldId="258"/>
            <ac:spMk id="9" creationId="{A117282A-3DA0-4B7C-A5D8-67AA6EC00A94}"/>
          </ac:spMkLst>
        </pc:spChg>
      </pc:sldChg>
      <pc:sldChg chg="modSp mod">
        <pc:chgData name="Klopotek Manfred" userId="ae188048-1db7-4565-889c-bdb297e8defc" providerId="ADAL" clId="{6E7FF1F5-C52E-4D15-BE40-5616E9728452}" dt="2021-07-01T08:41:37.943" v="58" actId="20577"/>
        <pc:sldMkLst>
          <pc:docMk/>
          <pc:sldMk cId="419821907" sldId="356"/>
        </pc:sldMkLst>
        <pc:spChg chg="mod">
          <ac:chgData name="Klopotek Manfred" userId="ae188048-1db7-4565-889c-bdb297e8defc" providerId="ADAL" clId="{6E7FF1F5-C52E-4D15-BE40-5616E9728452}" dt="2021-07-01T08:41:37.943" v="58" actId="20577"/>
          <ac:spMkLst>
            <pc:docMk/>
            <pc:sldMk cId="419821907" sldId="356"/>
            <ac:spMk id="5" creationId="{69F6656D-814F-4A66-9B47-8C7C0683737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4938" tIns="47469" rIns="94938" bIns="47469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4938" tIns="47469" rIns="94938" bIns="47469" rtlCol="0"/>
          <a:lstStyle>
            <a:lvl1pPr algn="r">
              <a:defRPr sz="1200"/>
            </a:lvl1pPr>
          </a:lstStyle>
          <a:p>
            <a:fld id="{B9856897-01F5-4D82-A146-7ED0A2716964}" type="datetimeFigureOut">
              <a:rPr lang="sv-SE" smtClean="0"/>
              <a:t>2021-07-01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75" y="741363"/>
            <a:ext cx="4932363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8" tIns="47469" rIns="94938" bIns="47469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4938" tIns="47469" rIns="94938" bIns="47469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4938" tIns="47469" rIns="94938" bIns="47469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4938" tIns="47469" rIns="94938" bIns="47469" rtlCol="0" anchor="b"/>
          <a:lstStyle>
            <a:lvl1pPr algn="r">
              <a:defRPr sz="1200"/>
            </a:lvl1pPr>
          </a:lstStyle>
          <a:p>
            <a:fld id="{0137AB97-5242-44E6-9F09-E5D91C3659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7866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7AB97-5242-44E6-9F09-E5D91C3659ED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4152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23850" y="6257925"/>
            <a:ext cx="6264275" cy="228600"/>
          </a:xfrm>
          <a:prstGeom prst="rect">
            <a:avLst/>
          </a:prstGeom>
          <a:solidFill>
            <a:srgbClr val="05143F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grpSp>
        <p:nvGrpSpPr>
          <p:cNvPr id="5" name="Group 30"/>
          <p:cNvGrpSpPr>
            <a:grpSpLocks noChangeAspect="1"/>
          </p:cNvGrpSpPr>
          <p:nvPr/>
        </p:nvGrpSpPr>
        <p:grpSpPr bwMode="auto">
          <a:xfrm>
            <a:off x="6809109" y="6092825"/>
            <a:ext cx="2011363" cy="533400"/>
            <a:chOff x="4232" y="3838"/>
            <a:chExt cx="1267" cy="336"/>
          </a:xfrm>
        </p:grpSpPr>
        <p:sp>
          <p:nvSpPr>
            <p:cNvPr id="6" name="AutoShape 29"/>
            <p:cNvSpPr>
              <a:spLocks noChangeAspect="1" noChangeArrowheads="1" noTextEdit="1"/>
            </p:cNvSpPr>
            <p:nvPr userDrawn="1"/>
          </p:nvSpPr>
          <p:spPr bwMode="auto">
            <a:xfrm>
              <a:off x="4232" y="3838"/>
              <a:ext cx="1267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7" name="Freeform 31"/>
            <p:cNvSpPr>
              <a:spLocks/>
            </p:cNvSpPr>
            <p:nvPr userDrawn="1"/>
          </p:nvSpPr>
          <p:spPr bwMode="auto">
            <a:xfrm>
              <a:off x="4234" y="3840"/>
              <a:ext cx="350" cy="332"/>
            </a:xfrm>
            <a:custGeom>
              <a:avLst/>
              <a:gdLst/>
              <a:ahLst/>
              <a:cxnLst>
                <a:cxn ang="0">
                  <a:pos x="398" y="136"/>
                </a:cxn>
                <a:cxn ang="0">
                  <a:pos x="397" y="130"/>
                </a:cxn>
                <a:cxn ang="0">
                  <a:pos x="337" y="26"/>
                </a:cxn>
                <a:cxn ang="0">
                  <a:pos x="333" y="22"/>
                </a:cxn>
                <a:cxn ang="0">
                  <a:pos x="327" y="24"/>
                </a:cxn>
                <a:cxn ang="0">
                  <a:pos x="298" y="30"/>
                </a:cxn>
                <a:cxn ang="0">
                  <a:pos x="199" y="0"/>
                </a:cxn>
                <a:cxn ang="0">
                  <a:pos x="101" y="30"/>
                </a:cxn>
                <a:cxn ang="0">
                  <a:pos x="71" y="23"/>
                </a:cxn>
                <a:cxn ang="0">
                  <a:pos x="65" y="22"/>
                </a:cxn>
                <a:cxn ang="0">
                  <a:pos x="61" y="26"/>
                </a:cxn>
                <a:cxn ang="0">
                  <a:pos x="1" y="130"/>
                </a:cxn>
                <a:cxn ang="0">
                  <a:pos x="0" y="136"/>
                </a:cxn>
                <a:cxn ang="0">
                  <a:pos x="4" y="140"/>
                </a:cxn>
                <a:cxn ang="0">
                  <a:pos x="24" y="162"/>
                </a:cxn>
                <a:cxn ang="0">
                  <a:pos x="24" y="175"/>
                </a:cxn>
                <a:cxn ang="0">
                  <a:pos x="122" y="333"/>
                </a:cxn>
                <a:cxn ang="0">
                  <a:pos x="132" y="362"/>
                </a:cxn>
                <a:cxn ang="0">
                  <a:pos x="133" y="367"/>
                </a:cxn>
                <a:cxn ang="0">
                  <a:pos x="139" y="369"/>
                </a:cxn>
                <a:cxn ang="0">
                  <a:pos x="199" y="378"/>
                </a:cxn>
                <a:cxn ang="0">
                  <a:pos x="259" y="369"/>
                </a:cxn>
                <a:cxn ang="0">
                  <a:pos x="265" y="367"/>
                </a:cxn>
                <a:cxn ang="0">
                  <a:pos x="266" y="362"/>
                </a:cxn>
                <a:cxn ang="0">
                  <a:pos x="275" y="333"/>
                </a:cxn>
                <a:cxn ang="0">
                  <a:pos x="374" y="175"/>
                </a:cxn>
                <a:cxn ang="0">
                  <a:pos x="374" y="162"/>
                </a:cxn>
                <a:cxn ang="0">
                  <a:pos x="394" y="140"/>
                </a:cxn>
                <a:cxn ang="0">
                  <a:pos x="398" y="136"/>
                </a:cxn>
              </a:cxnLst>
              <a:rect l="0" t="0" r="r" b="b"/>
              <a:pathLst>
                <a:path w="398" h="378">
                  <a:moveTo>
                    <a:pt x="398" y="136"/>
                  </a:moveTo>
                  <a:cubicBezTo>
                    <a:pt x="397" y="130"/>
                    <a:pt x="397" y="130"/>
                    <a:pt x="397" y="130"/>
                  </a:cubicBezTo>
                  <a:cubicBezTo>
                    <a:pt x="388" y="90"/>
                    <a:pt x="367" y="54"/>
                    <a:pt x="337" y="26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17" y="26"/>
                    <a:pt x="308" y="28"/>
                    <a:pt x="298" y="30"/>
                  </a:cubicBezTo>
                  <a:cubicBezTo>
                    <a:pt x="269" y="11"/>
                    <a:pt x="235" y="0"/>
                    <a:pt x="199" y="0"/>
                  </a:cubicBezTo>
                  <a:cubicBezTo>
                    <a:pt x="162" y="0"/>
                    <a:pt x="129" y="11"/>
                    <a:pt x="101" y="30"/>
                  </a:cubicBezTo>
                  <a:cubicBezTo>
                    <a:pt x="91" y="28"/>
                    <a:pt x="81" y="26"/>
                    <a:pt x="71" y="23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31" y="54"/>
                    <a:pt x="10" y="90"/>
                    <a:pt x="1" y="1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11" y="147"/>
                    <a:pt x="17" y="155"/>
                    <a:pt x="24" y="162"/>
                  </a:cubicBezTo>
                  <a:cubicBezTo>
                    <a:pt x="24" y="167"/>
                    <a:pt x="24" y="171"/>
                    <a:pt x="24" y="175"/>
                  </a:cubicBezTo>
                  <a:cubicBezTo>
                    <a:pt x="24" y="244"/>
                    <a:pt x="64" y="304"/>
                    <a:pt x="122" y="333"/>
                  </a:cubicBezTo>
                  <a:cubicBezTo>
                    <a:pt x="126" y="342"/>
                    <a:pt x="129" y="352"/>
                    <a:pt x="132" y="362"/>
                  </a:cubicBezTo>
                  <a:cubicBezTo>
                    <a:pt x="133" y="367"/>
                    <a:pt x="133" y="367"/>
                    <a:pt x="133" y="367"/>
                  </a:cubicBezTo>
                  <a:cubicBezTo>
                    <a:pt x="139" y="369"/>
                    <a:pt x="139" y="369"/>
                    <a:pt x="139" y="369"/>
                  </a:cubicBezTo>
                  <a:cubicBezTo>
                    <a:pt x="158" y="375"/>
                    <a:pt x="179" y="378"/>
                    <a:pt x="199" y="378"/>
                  </a:cubicBezTo>
                  <a:cubicBezTo>
                    <a:pt x="220" y="378"/>
                    <a:pt x="240" y="375"/>
                    <a:pt x="259" y="369"/>
                  </a:cubicBezTo>
                  <a:cubicBezTo>
                    <a:pt x="265" y="367"/>
                    <a:pt x="265" y="367"/>
                    <a:pt x="265" y="367"/>
                  </a:cubicBezTo>
                  <a:cubicBezTo>
                    <a:pt x="266" y="362"/>
                    <a:pt x="266" y="362"/>
                    <a:pt x="266" y="362"/>
                  </a:cubicBezTo>
                  <a:cubicBezTo>
                    <a:pt x="269" y="352"/>
                    <a:pt x="272" y="342"/>
                    <a:pt x="275" y="333"/>
                  </a:cubicBezTo>
                  <a:cubicBezTo>
                    <a:pt x="334" y="304"/>
                    <a:pt x="374" y="244"/>
                    <a:pt x="374" y="175"/>
                  </a:cubicBezTo>
                  <a:cubicBezTo>
                    <a:pt x="374" y="171"/>
                    <a:pt x="374" y="166"/>
                    <a:pt x="374" y="162"/>
                  </a:cubicBezTo>
                  <a:cubicBezTo>
                    <a:pt x="380" y="155"/>
                    <a:pt x="387" y="147"/>
                    <a:pt x="394" y="140"/>
                  </a:cubicBezTo>
                  <a:lnTo>
                    <a:pt x="398" y="136"/>
                  </a:lnTo>
                  <a:close/>
                </a:path>
              </a:pathLst>
            </a:custGeom>
            <a:solidFill>
              <a:srgbClr val="051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8" name="Freeform 32"/>
            <p:cNvSpPr>
              <a:spLocks noEditPoints="1"/>
            </p:cNvSpPr>
            <p:nvPr userDrawn="1"/>
          </p:nvSpPr>
          <p:spPr bwMode="auto">
            <a:xfrm>
              <a:off x="4616" y="3935"/>
              <a:ext cx="881" cy="141"/>
            </a:xfrm>
            <a:custGeom>
              <a:avLst/>
              <a:gdLst/>
              <a:ahLst/>
              <a:cxnLst>
                <a:cxn ang="0">
                  <a:pos x="917" y="97"/>
                </a:cxn>
                <a:cxn ang="0">
                  <a:pos x="874" y="97"/>
                </a:cxn>
                <a:cxn ang="0">
                  <a:pos x="804" y="119"/>
                </a:cxn>
                <a:cxn ang="0">
                  <a:pos x="938" y="5"/>
                </a:cxn>
                <a:cxn ang="0">
                  <a:pos x="943" y="159"/>
                </a:cxn>
                <a:cxn ang="0">
                  <a:pos x="858" y="135"/>
                </a:cxn>
                <a:cxn ang="0">
                  <a:pos x="745" y="159"/>
                </a:cxn>
                <a:cxn ang="0">
                  <a:pos x="804" y="5"/>
                </a:cxn>
                <a:cxn ang="0">
                  <a:pos x="469" y="97"/>
                </a:cxn>
                <a:cxn ang="0">
                  <a:pos x="425" y="97"/>
                </a:cxn>
                <a:cxn ang="0">
                  <a:pos x="490" y="5"/>
                </a:cxn>
                <a:cxn ang="0">
                  <a:pos x="537" y="5"/>
                </a:cxn>
                <a:cxn ang="0">
                  <a:pos x="675" y="88"/>
                </a:cxn>
                <a:cxn ang="0">
                  <a:pos x="732" y="5"/>
                </a:cxn>
                <a:cxn ang="0">
                  <a:pos x="663" y="158"/>
                </a:cxn>
                <a:cxn ang="0">
                  <a:pos x="593" y="158"/>
                </a:cxn>
                <a:cxn ang="0">
                  <a:pos x="485" y="135"/>
                </a:cxn>
                <a:cxn ang="0">
                  <a:pos x="399" y="159"/>
                </a:cxn>
                <a:cxn ang="0">
                  <a:pos x="348" y="143"/>
                </a:cxn>
                <a:cxn ang="0">
                  <a:pos x="191" y="118"/>
                </a:cxn>
                <a:cxn ang="0">
                  <a:pos x="0" y="110"/>
                </a:cxn>
                <a:cxn ang="0">
                  <a:pos x="67" y="108"/>
                </a:cxn>
                <a:cxn ang="0">
                  <a:pos x="123" y="113"/>
                </a:cxn>
                <a:cxn ang="0">
                  <a:pos x="71" y="97"/>
                </a:cxn>
                <a:cxn ang="0">
                  <a:pos x="98" y="0"/>
                </a:cxn>
                <a:cxn ang="0">
                  <a:pos x="184" y="51"/>
                </a:cxn>
                <a:cxn ang="0">
                  <a:pos x="95" y="29"/>
                </a:cxn>
                <a:cxn ang="0">
                  <a:pos x="94" y="58"/>
                </a:cxn>
                <a:cxn ang="0">
                  <a:pos x="150" y="60"/>
                </a:cxn>
                <a:cxn ang="0">
                  <a:pos x="279" y="0"/>
                </a:cxn>
                <a:cxn ang="0">
                  <a:pos x="373" y="63"/>
                </a:cxn>
                <a:cxn ang="0">
                  <a:pos x="278" y="37"/>
                </a:cxn>
                <a:cxn ang="0">
                  <a:pos x="279" y="124"/>
                </a:cxn>
                <a:cxn ang="0">
                  <a:pos x="367" y="96"/>
                </a:cxn>
              </a:cxnLst>
              <a:rect l="0" t="0" r="r" b="b"/>
              <a:pathLst>
                <a:path w="1000" h="161">
                  <a:moveTo>
                    <a:pt x="874" y="97"/>
                  </a:moveTo>
                  <a:cubicBezTo>
                    <a:pt x="917" y="97"/>
                    <a:pt x="917" y="97"/>
                    <a:pt x="917" y="97"/>
                  </a:cubicBezTo>
                  <a:cubicBezTo>
                    <a:pt x="894" y="46"/>
                    <a:pt x="894" y="46"/>
                    <a:pt x="894" y="46"/>
                  </a:cubicBezTo>
                  <a:lnTo>
                    <a:pt x="874" y="97"/>
                  </a:lnTo>
                  <a:close/>
                  <a:moveTo>
                    <a:pt x="804" y="5"/>
                  </a:moveTo>
                  <a:cubicBezTo>
                    <a:pt x="804" y="119"/>
                    <a:pt x="804" y="119"/>
                    <a:pt x="804" y="119"/>
                  </a:cubicBezTo>
                  <a:cubicBezTo>
                    <a:pt x="850" y="5"/>
                    <a:pt x="850" y="5"/>
                    <a:pt x="850" y="5"/>
                  </a:cubicBezTo>
                  <a:cubicBezTo>
                    <a:pt x="938" y="5"/>
                    <a:pt x="938" y="5"/>
                    <a:pt x="938" y="5"/>
                  </a:cubicBezTo>
                  <a:cubicBezTo>
                    <a:pt x="1000" y="159"/>
                    <a:pt x="1000" y="159"/>
                    <a:pt x="1000" y="159"/>
                  </a:cubicBezTo>
                  <a:cubicBezTo>
                    <a:pt x="943" y="159"/>
                    <a:pt x="943" y="159"/>
                    <a:pt x="943" y="159"/>
                  </a:cubicBezTo>
                  <a:cubicBezTo>
                    <a:pt x="932" y="135"/>
                    <a:pt x="932" y="135"/>
                    <a:pt x="932" y="135"/>
                  </a:cubicBezTo>
                  <a:cubicBezTo>
                    <a:pt x="858" y="135"/>
                    <a:pt x="858" y="135"/>
                    <a:pt x="858" y="135"/>
                  </a:cubicBezTo>
                  <a:cubicBezTo>
                    <a:pt x="849" y="159"/>
                    <a:pt x="849" y="159"/>
                    <a:pt x="849" y="159"/>
                  </a:cubicBezTo>
                  <a:cubicBezTo>
                    <a:pt x="745" y="159"/>
                    <a:pt x="745" y="159"/>
                    <a:pt x="745" y="159"/>
                  </a:cubicBezTo>
                  <a:cubicBezTo>
                    <a:pt x="745" y="5"/>
                    <a:pt x="745" y="5"/>
                    <a:pt x="745" y="5"/>
                  </a:cubicBezTo>
                  <a:lnTo>
                    <a:pt x="804" y="5"/>
                  </a:lnTo>
                  <a:close/>
                  <a:moveTo>
                    <a:pt x="425" y="97"/>
                  </a:moveTo>
                  <a:cubicBezTo>
                    <a:pt x="469" y="97"/>
                    <a:pt x="469" y="97"/>
                    <a:pt x="469" y="97"/>
                  </a:cubicBezTo>
                  <a:cubicBezTo>
                    <a:pt x="446" y="44"/>
                    <a:pt x="446" y="44"/>
                    <a:pt x="446" y="44"/>
                  </a:cubicBezTo>
                  <a:lnTo>
                    <a:pt x="425" y="97"/>
                  </a:lnTo>
                  <a:close/>
                  <a:moveTo>
                    <a:pt x="403" y="5"/>
                  </a:moveTo>
                  <a:cubicBezTo>
                    <a:pt x="490" y="5"/>
                    <a:pt x="490" y="5"/>
                    <a:pt x="490" y="5"/>
                  </a:cubicBezTo>
                  <a:cubicBezTo>
                    <a:pt x="537" y="119"/>
                    <a:pt x="537" y="119"/>
                    <a:pt x="537" y="119"/>
                  </a:cubicBezTo>
                  <a:cubicBezTo>
                    <a:pt x="537" y="5"/>
                    <a:pt x="537" y="5"/>
                    <a:pt x="537" y="5"/>
                  </a:cubicBezTo>
                  <a:cubicBezTo>
                    <a:pt x="613" y="5"/>
                    <a:pt x="613" y="5"/>
                    <a:pt x="613" y="5"/>
                  </a:cubicBezTo>
                  <a:cubicBezTo>
                    <a:pt x="675" y="88"/>
                    <a:pt x="675" y="88"/>
                    <a:pt x="675" y="88"/>
                  </a:cubicBezTo>
                  <a:cubicBezTo>
                    <a:pt x="675" y="5"/>
                    <a:pt x="675" y="5"/>
                    <a:pt x="675" y="5"/>
                  </a:cubicBezTo>
                  <a:cubicBezTo>
                    <a:pt x="732" y="5"/>
                    <a:pt x="732" y="5"/>
                    <a:pt x="732" y="5"/>
                  </a:cubicBezTo>
                  <a:cubicBezTo>
                    <a:pt x="732" y="158"/>
                    <a:pt x="732" y="158"/>
                    <a:pt x="732" y="158"/>
                  </a:cubicBezTo>
                  <a:cubicBezTo>
                    <a:pt x="663" y="158"/>
                    <a:pt x="663" y="158"/>
                    <a:pt x="663" y="158"/>
                  </a:cubicBezTo>
                  <a:cubicBezTo>
                    <a:pt x="593" y="67"/>
                    <a:pt x="593" y="67"/>
                    <a:pt x="593" y="67"/>
                  </a:cubicBezTo>
                  <a:cubicBezTo>
                    <a:pt x="593" y="158"/>
                    <a:pt x="593" y="158"/>
                    <a:pt x="593" y="158"/>
                  </a:cubicBezTo>
                  <a:cubicBezTo>
                    <a:pt x="495" y="158"/>
                    <a:pt x="495" y="158"/>
                    <a:pt x="495" y="158"/>
                  </a:cubicBezTo>
                  <a:cubicBezTo>
                    <a:pt x="485" y="135"/>
                    <a:pt x="485" y="135"/>
                    <a:pt x="485" y="135"/>
                  </a:cubicBezTo>
                  <a:cubicBezTo>
                    <a:pt x="409" y="135"/>
                    <a:pt x="409" y="135"/>
                    <a:pt x="409" y="135"/>
                  </a:cubicBezTo>
                  <a:cubicBezTo>
                    <a:pt x="399" y="159"/>
                    <a:pt x="399" y="159"/>
                    <a:pt x="399" y="159"/>
                  </a:cubicBezTo>
                  <a:cubicBezTo>
                    <a:pt x="342" y="159"/>
                    <a:pt x="342" y="159"/>
                    <a:pt x="342" y="159"/>
                  </a:cubicBezTo>
                  <a:cubicBezTo>
                    <a:pt x="348" y="143"/>
                    <a:pt x="348" y="143"/>
                    <a:pt x="348" y="143"/>
                  </a:cubicBezTo>
                  <a:cubicBezTo>
                    <a:pt x="328" y="157"/>
                    <a:pt x="312" y="161"/>
                    <a:pt x="282" y="161"/>
                  </a:cubicBezTo>
                  <a:cubicBezTo>
                    <a:pt x="234" y="161"/>
                    <a:pt x="210" y="150"/>
                    <a:pt x="191" y="118"/>
                  </a:cubicBezTo>
                  <a:cubicBezTo>
                    <a:pt x="182" y="148"/>
                    <a:pt x="153" y="161"/>
                    <a:pt x="94" y="161"/>
                  </a:cubicBezTo>
                  <a:cubicBezTo>
                    <a:pt x="33" y="161"/>
                    <a:pt x="0" y="143"/>
                    <a:pt x="0" y="11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67" y="108"/>
                    <a:pt x="67" y="108"/>
                    <a:pt x="67" y="108"/>
                  </a:cubicBezTo>
                  <a:cubicBezTo>
                    <a:pt x="67" y="122"/>
                    <a:pt x="78" y="129"/>
                    <a:pt x="99" y="129"/>
                  </a:cubicBezTo>
                  <a:cubicBezTo>
                    <a:pt x="111" y="129"/>
                    <a:pt x="123" y="121"/>
                    <a:pt x="123" y="113"/>
                  </a:cubicBezTo>
                  <a:cubicBezTo>
                    <a:pt x="123" y="103"/>
                    <a:pt x="115" y="99"/>
                    <a:pt x="96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28" y="96"/>
                    <a:pt x="6" y="80"/>
                    <a:pt x="6" y="51"/>
                  </a:cubicBezTo>
                  <a:cubicBezTo>
                    <a:pt x="6" y="17"/>
                    <a:pt x="36" y="0"/>
                    <a:pt x="98" y="0"/>
                  </a:cubicBezTo>
                  <a:cubicBezTo>
                    <a:pt x="154" y="0"/>
                    <a:pt x="184" y="18"/>
                    <a:pt x="184" y="49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9" y="35"/>
                    <a:pt x="112" y="29"/>
                    <a:pt x="95" y="29"/>
                  </a:cubicBezTo>
                  <a:cubicBezTo>
                    <a:pt x="79" y="29"/>
                    <a:pt x="71" y="34"/>
                    <a:pt x="71" y="44"/>
                  </a:cubicBezTo>
                  <a:cubicBezTo>
                    <a:pt x="71" y="52"/>
                    <a:pt x="79" y="57"/>
                    <a:pt x="94" y="58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61" y="61"/>
                    <a:pt x="176" y="69"/>
                    <a:pt x="184" y="78"/>
                  </a:cubicBezTo>
                  <a:cubicBezTo>
                    <a:pt x="189" y="24"/>
                    <a:pt x="218" y="0"/>
                    <a:pt x="279" y="0"/>
                  </a:cubicBezTo>
                  <a:cubicBezTo>
                    <a:pt x="336" y="0"/>
                    <a:pt x="373" y="24"/>
                    <a:pt x="373" y="61"/>
                  </a:cubicBezTo>
                  <a:cubicBezTo>
                    <a:pt x="373" y="63"/>
                    <a:pt x="373" y="63"/>
                    <a:pt x="373" y="63"/>
                  </a:cubicBezTo>
                  <a:cubicBezTo>
                    <a:pt x="312" y="63"/>
                    <a:pt x="312" y="63"/>
                    <a:pt x="312" y="63"/>
                  </a:cubicBezTo>
                  <a:cubicBezTo>
                    <a:pt x="308" y="46"/>
                    <a:pt x="297" y="37"/>
                    <a:pt x="278" y="37"/>
                  </a:cubicBezTo>
                  <a:cubicBezTo>
                    <a:pt x="255" y="37"/>
                    <a:pt x="243" y="53"/>
                    <a:pt x="243" y="84"/>
                  </a:cubicBezTo>
                  <a:cubicBezTo>
                    <a:pt x="243" y="108"/>
                    <a:pt x="257" y="124"/>
                    <a:pt x="279" y="124"/>
                  </a:cubicBezTo>
                  <a:cubicBezTo>
                    <a:pt x="297" y="124"/>
                    <a:pt x="308" y="115"/>
                    <a:pt x="312" y="96"/>
                  </a:cubicBezTo>
                  <a:cubicBezTo>
                    <a:pt x="367" y="96"/>
                    <a:pt x="367" y="96"/>
                    <a:pt x="367" y="96"/>
                  </a:cubicBezTo>
                  <a:lnTo>
                    <a:pt x="403" y="5"/>
                  </a:lnTo>
                  <a:close/>
                </a:path>
              </a:pathLst>
            </a:custGeom>
            <a:solidFill>
              <a:srgbClr val="051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9" name="Freeform 33"/>
            <p:cNvSpPr>
              <a:spLocks/>
            </p:cNvSpPr>
            <p:nvPr userDrawn="1"/>
          </p:nvSpPr>
          <p:spPr bwMode="auto">
            <a:xfrm>
              <a:off x="4317" y="3983"/>
              <a:ext cx="63" cy="27"/>
            </a:xfrm>
            <a:custGeom>
              <a:avLst/>
              <a:gdLst/>
              <a:ahLst/>
              <a:cxnLst>
                <a:cxn ang="0">
                  <a:pos x="46" y="6"/>
                </a:cxn>
                <a:cxn ang="0">
                  <a:pos x="71" y="15"/>
                </a:cxn>
                <a:cxn ang="0">
                  <a:pos x="9" y="13"/>
                </a:cxn>
                <a:cxn ang="0">
                  <a:pos x="0" y="0"/>
                </a:cxn>
                <a:cxn ang="0">
                  <a:pos x="46" y="6"/>
                </a:cxn>
              </a:cxnLst>
              <a:rect l="0" t="0" r="r" b="b"/>
              <a:pathLst>
                <a:path w="71" h="30">
                  <a:moveTo>
                    <a:pt x="46" y="6"/>
                  </a:moveTo>
                  <a:cubicBezTo>
                    <a:pt x="56" y="4"/>
                    <a:pt x="66" y="7"/>
                    <a:pt x="71" y="15"/>
                  </a:cubicBezTo>
                  <a:cubicBezTo>
                    <a:pt x="49" y="4"/>
                    <a:pt x="29" y="30"/>
                    <a:pt x="9" y="13"/>
                  </a:cubicBezTo>
                  <a:cubicBezTo>
                    <a:pt x="5" y="10"/>
                    <a:pt x="2" y="3"/>
                    <a:pt x="0" y="0"/>
                  </a:cubicBezTo>
                  <a:cubicBezTo>
                    <a:pt x="0" y="0"/>
                    <a:pt x="18" y="14"/>
                    <a:pt x="46" y="6"/>
                  </a:cubicBezTo>
                  <a:close/>
                </a:path>
              </a:pathLst>
            </a:custGeom>
            <a:solidFill>
              <a:srgbClr val="D400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" name="Freeform 34"/>
            <p:cNvSpPr>
              <a:spLocks/>
            </p:cNvSpPr>
            <p:nvPr userDrawn="1"/>
          </p:nvSpPr>
          <p:spPr bwMode="auto">
            <a:xfrm>
              <a:off x="4342" y="3943"/>
              <a:ext cx="140" cy="160"/>
            </a:xfrm>
            <a:custGeom>
              <a:avLst/>
              <a:gdLst/>
              <a:ahLst/>
              <a:cxnLst>
                <a:cxn ang="0">
                  <a:pos x="125" y="58"/>
                </a:cxn>
                <a:cxn ang="0">
                  <a:pos x="145" y="65"/>
                </a:cxn>
                <a:cxn ang="0">
                  <a:pos x="121" y="30"/>
                </a:cxn>
                <a:cxn ang="0">
                  <a:pos x="120" y="29"/>
                </a:cxn>
                <a:cxn ang="0">
                  <a:pos x="132" y="7"/>
                </a:cxn>
                <a:cxn ang="0">
                  <a:pos x="112" y="11"/>
                </a:cxn>
                <a:cxn ang="0">
                  <a:pos x="50" y="11"/>
                </a:cxn>
                <a:cxn ang="0">
                  <a:pos x="50" y="11"/>
                </a:cxn>
                <a:cxn ang="0">
                  <a:pos x="46" y="11"/>
                </a:cxn>
                <a:cxn ang="0">
                  <a:pos x="46" y="11"/>
                </a:cxn>
                <a:cxn ang="0">
                  <a:pos x="40" y="20"/>
                </a:cxn>
                <a:cxn ang="0">
                  <a:pos x="0" y="44"/>
                </a:cxn>
                <a:cxn ang="0">
                  <a:pos x="29" y="40"/>
                </a:cxn>
                <a:cxn ang="0">
                  <a:pos x="44" y="50"/>
                </a:cxn>
                <a:cxn ang="0">
                  <a:pos x="56" y="58"/>
                </a:cxn>
                <a:cxn ang="0">
                  <a:pos x="43" y="70"/>
                </a:cxn>
                <a:cxn ang="0">
                  <a:pos x="15" y="70"/>
                </a:cxn>
                <a:cxn ang="0">
                  <a:pos x="35" y="85"/>
                </a:cxn>
                <a:cxn ang="0">
                  <a:pos x="42" y="85"/>
                </a:cxn>
                <a:cxn ang="0">
                  <a:pos x="27" y="121"/>
                </a:cxn>
                <a:cxn ang="0">
                  <a:pos x="45" y="108"/>
                </a:cxn>
                <a:cxn ang="0">
                  <a:pos x="53" y="169"/>
                </a:cxn>
                <a:cxn ang="0">
                  <a:pos x="63" y="133"/>
                </a:cxn>
                <a:cxn ang="0">
                  <a:pos x="67" y="167"/>
                </a:cxn>
                <a:cxn ang="0">
                  <a:pos x="64" y="182"/>
                </a:cxn>
                <a:cxn ang="0">
                  <a:pos x="94" y="131"/>
                </a:cxn>
                <a:cxn ang="0">
                  <a:pos x="107" y="160"/>
                </a:cxn>
                <a:cxn ang="0">
                  <a:pos x="120" y="102"/>
                </a:cxn>
                <a:cxn ang="0">
                  <a:pos x="139" y="119"/>
                </a:cxn>
                <a:cxn ang="0">
                  <a:pos x="125" y="58"/>
                </a:cxn>
              </a:cxnLst>
              <a:rect l="0" t="0" r="r" b="b"/>
              <a:pathLst>
                <a:path w="159" h="182">
                  <a:moveTo>
                    <a:pt x="125" y="58"/>
                  </a:moveTo>
                  <a:cubicBezTo>
                    <a:pt x="125" y="58"/>
                    <a:pt x="138" y="55"/>
                    <a:pt x="145" y="65"/>
                  </a:cubicBezTo>
                  <a:cubicBezTo>
                    <a:pt x="145" y="65"/>
                    <a:pt x="144" y="42"/>
                    <a:pt x="121" y="30"/>
                  </a:cubicBezTo>
                  <a:cubicBezTo>
                    <a:pt x="121" y="30"/>
                    <a:pt x="120" y="29"/>
                    <a:pt x="120" y="29"/>
                  </a:cubicBezTo>
                  <a:cubicBezTo>
                    <a:pt x="129" y="20"/>
                    <a:pt x="132" y="7"/>
                    <a:pt x="132" y="7"/>
                  </a:cubicBezTo>
                  <a:cubicBezTo>
                    <a:pt x="124" y="6"/>
                    <a:pt x="117" y="8"/>
                    <a:pt x="112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1" y="16"/>
                    <a:pt x="40" y="20"/>
                  </a:cubicBezTo>
                  <a:cubicBezTo>
                    <a:pt x="40" y="20"/>
                    <a:pt x="10" y="0"/>
                    <a:pt x="0" y="44"/>
                  </a:cubicBezTo>
                  <a:cubicBezTo>
                    <a:pt x="0" y="44"/>
                    <a:pt x="18" y="31"/>
                    <a:pt x="29" y="40"/>
                  </a:cubicBezTo>
                  <a:cubicBezTo>
                    <a:pt x="29" y="40"/>
                    <a:pt x="34" y="47"/>
                    <a:pt x="44" y="50"/>
                  </a:cubicBezTo>
                  <a:cubicBezTo>
                    <a:pt x="57" y="53"/>
                    <a:pt x="56" y="56"/>
                    <a:pt x="56" y="58"/>
                  </a:cubicBezTo>
                  <a:cubicBezTo>
                    <a:pt x="56" y="58"/>
                    <a:pt x="54" y="63"/>
                    <a:pt x="43" y="70"/>
                  </a:cubicBezTo>
                  <a:cubicBezTo>
                    <a:pt x="32" y="77"/>
                    <a:pt x="25" y="74"/>
                    <a:pt x="15" y="70"/>
                  </a:cubicBezTo>
                  <a:cubicBezTo>
                    <a:pt x="15" y="70"/>
                    <a:pt x="14" y="86"/>
                    <a:pt x="35" y="85"/>
                  </a:cubicBezTo>
                  <a:cubicBezTo>
                    <a:pt x="35" y="85"/>
                    <a:pt x="38" y="86"/>
                    <a:pt x="42" y="85"/>
                  </a:cubicBezTo>
                  <a:cubicBezTo>
                    <a:pt x="42" y="85"/>
                    <a:pt x="18" y="95"/>
                    <a:pt x="27" y="121"/>
                  </a:cubicBezTo>
                  <a:cubicBezTo>
                    <a:pt x="27" y="121"/>
                    <a:pt x="35" y="111"/>
                    <a:pt x="45" y="108"/>
                  </a:cubicBezTo>
                  <a:cubicBezTo>
                    <a:pt x="45" y="108"/>
                    <a:pt x="18" y="139"/>
                    <a:pt x="53" y="169"/>
                  </a:cubicBezTo>
                  <a:cubicBezTo>
                    <a:pt x="53" y="169"/>
                    <a:pt x="53" y="141"/>
                    <a:pt x="63" y="133"/>
                  </a:cubicBezTo>
                  <a:cubicBezTo>
                    <a:pt x="63" y="133"/>
                    <a:pt x="69" y="155"/>
                    <a:pt x="67" y="167"/>
                  </a:cubicBezTo>
                  <a:cubicBezTo>
                    <a:pt x="67" y="167"/>
                    <a:pt x="67" y="177"/>
                    <a:pt x="64" y="182"/>
                  </a:cubicBezTo>
                  <a:cubicBezTo>
                    <a:pt x="64" y="182"/>
                    <a:pt x="106" y="181"/>
                    <a:pt x="94" y="131"/>
                  </a:cubicBezTo>
                  <a:cubicBezTo>
                    <a:pt x="94" y="131"/>
                    <a:pt x="110" y="137"/>
                    <a:pt x="107" y="160"/>
                  </a:cubicBezTo>
                  <a:cubicBezTo>
                    <a:pt x="107" y="160"/>
                    <a:pt x="145" y="141"/>
                    <a:pt x="120" y="102"/>
                  </a:cubicBezTo>
                  <a:cubicBezTo>
                    <a:pt x="120" y="102"/>
                    <a:pt x="134" y="102"/>
                    <a:pt x="139" y="119"/>
                  </a:cubicBezTo>
                  <a:cubicBezTo>
                    <a:pt x="139" y="119"/>
                    <a:pt x="159" y="88"/>
                    <a:pt x="125" y="58"/>
                  </a:cubicBezTo>
                  <a:close/>
                </a:path>
              </a:pathLst>
            </a:custGeom>
            <a:solidFill>
              <a:srgbClr val="D400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1" name="Freeform 35"/>
            <p:cNvSpPr>
              <a:spLocks/>
            </p:cNvSpPr>
            <p:nvPr userDrawn="1"/>
          </p:nvSpPr>
          <p:spPr bwMode="auto">
            <a:xfrm>
              <a:off x="4395" y="3982"/>
              <a:ext cx="61" cy="54"/>
            </a:xfrm>
            <a:custGeom>
              <a:avLst/>
              <a:gdLst/>
              <a:ahLst/>
              <a:cxnLst>
                <a:cxn ang="0">
                  <a:pos x="13" y="46"/>
                </a:cxn>
                <a:cxn ang="0">
                  <a:pos x="12" y="33"/>
                </a:cxn>
                <a:cxn ang="0">
                  <a:pos x="8" y="36"/>
                </a:cxn>
                <a:cxn ang="0">
                  <a:pos x="8" y="36"/>
                </a:cxn>
                <a:cxn ang="0">
                  <a:pos x="5" y="50"/>
                </a:cxn>
                <a:cxn ang="0">
                  <a:pos x="0" y="55"/>
                </a:cxn>
                <a:cxn ang="0">
                  <a:pos x="7" y="54"/>
                </a:cxn>
                <a:cxn ang="0">
                  <a:pos x="24" y="42"/>
                </a:cxn>
                <a:cxn ang="0">
                  <a:pos x="19" y="56"/>
                </a:cxn>
                <a:cxn ang="0">
                  <a:pos x="15" y="61"/>
                </a:cxn>
                <a:cxn ang="0">
                  <a:pos x="22" y="60"/>
                </a:cxn>
                <a:cxn ang="0">
                  <a:pos x="38" y="49"/>
                </a:cxn>
                <a:cxn ang="0">
                  <a:pos x="41" y="29"/>
                </a:cxn>
                <a:cxn ang="0">
                  <a:pos x="46" y="46"/>
                </a:cxn>
                <a:cxn ang="0">
                  <a:pos x="46" y="53"/>
                </a:cxn>
                <a:cxn ang="0">
                  <a:pos x="51" y="48"/>
                </a:cxn>
                <a:cxn ang="0">
                  <a:pos x="46" y="0"/>
                </a:cxn>
                <a:cxn ang="0">
                  <a:pos x="44" y="6"/>
                </a:cxn>
                <a:cxn ang="0">
                  <a:pos x="51" y="37"/>
                </a:cxn>
                <a:cxn ang="0">
                  <a:pos x="38" y="20"/>
                </a:cxn>
                <a:cxn ang="0">
                  <a:pos x="33" y="18"/>
                </a:cxn>
                <a:cxn ang="0">
                  <a:pos x="35" y="23"/>
                </a:cxn>
                <a:cxn ang="0">
                  <a:pos x="33" y="46"/>
                </a:cxn>
                <a:cxn ang="0">
                  <a:pos x="27" y="51"/>
                </a:cxn>
                <a:cxn ang="0">
                  <a:pos x="25" y="30"/>
                </a:cxn>
                <a:cxn ang="0">
                  <a:pos x="20" y="26"/>
                </a:cxn>
                <a:cxn ang="0">
                  <a:pos x="20" y="32"/>
                </a:cxn>
                <a:cxn ang="0">
                  <a:pos x="13" y="46"/>
                </a:cxn>
              </a:cxnLst>
              <a:rect l="0" t="0" r="r" b="b"/>
              <a:pathLst>
                <a:path w="69" h="61">
                  <a:moveTo>
                    <a:pt x="13" y="46"/>
                  </a:moveTo>
                  <a:cubicBezTo>
                    <a:pt x="15" y="41"/>
                    <a:pt x="14" y="36"/>
                    <a:pt x="12" y="3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11" y="43"/>
                    <a:pt x="5" y="5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19" y="53"/>
                    <a:pt x="24" y="42"/>
                  </a:cubicBezTo>
                  <a:cubicBezTo>
                    <a:pt x="24" y="45"/>
                    <a:pt x="23" y="50"/>
                    <a:pt x="19" y="5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32" y="58"/>
                    <a:pt x="38" y="49"/>
                  </a:cubicBezTo>
                  <a:cubicBezTo>
                    <a:pt x="41" y="43"/>
                    <a:pt x="42" y="37"/>
                    <a:pt x="41" y="29"/>
                  </a:cubicBezTo>
                  <a:cubicBezTo>
                    <a:pt x="44" y="32"/>
                    <a:pt x="46" y="37"/>
                    <a:pt x="46" y="46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7"/>
                    <a:pt x="69" y="23"/>
                    <a:pt x="46" y="0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54" y="19"/>
                    <a:pt x="53" y="30"/>
                    <a:pt x="51" y="37"/>
                  </a:cubicBezTo>
                  <a:cubicBezTo>
                    <a:pt x="48" y="23"/>
                    <a:pt x="39" y="20"/>
                    <a:pt x="38" y="20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7" y="32"/>
                    <a:pt x="36" y="40"/>
                    <a:pt x="33" y="46"/>
                  </a:cubicBezTo>
                  <a:cubicBezTo>
                    <a:pt x="31" y="48"/>
                    <a:pt x="29" y="50"/>
                    <a:pt x="27" y="51"/>
                  </a:cubicBezTo>
                  <a:cubicBezTo>
                    <a:pt x="32" y="38"/>
                    <a:pt x="25" y="31"/>
                    <a:pt x="25" y="30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40"/>
                    <a:pt x="16" y="44"/>
                    <a:pt x="13" y="46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2" name="Freeform 36"/>
            <p:cNvSpPr>
              <a:spLocks noEditPoints="1"/>
            </p:cNvSpPr>
            <p:nvPr userDrawn="1"/>
          </p:nvSpPr>
          <p:spPr bwMode="auto">
            <a:xfrm>
              <a:off x="4238" y="3844"/>
              <a:ext cx="341" cy="324"/>
            </a:xfrm>
            <a:custGeom>
              <a:avLst/>
              <a:gdLst/>
              <a:ahLst/>
              <a:cxnLst>
                <a:cxn ang="0">
                  <a:pos x="387" y="126"/>
                </a:cxn>
                <a:cxn ang="0">
                  <a:pos x="326" y="23"/>
                </a:cxn>
                <a:cxn ang="0">
                  <a:pos x="291" y="31"/>
                </a:cxn>
                <a:cxn ang="0">
                  <a:pos x="97" y="30"/>
                </a:cxn>
                <a:cxn ang="0">
                  <a:pos x="62" y="23"/>
                </a:cxn>
                <a:cxn ang="0">
                  <a:pos x="1" y="126"/>
                </a:cxn>
                <a:cxn ang="0">
                  <a:pos x="2" y="131"/>
                </a:cxn>
                <a:cxn ang="0">
                  <a:pos x="24" y="170"/>
                </a:cxn>
                <a:cxn ang="0">
                  <a:pos x="131" y="355"/>
                </a:cxn>
                <a:cxn ang="0">
                  <a:pos x="135" y="359"/>
                </a:cxn>
                <a:cxn ang="0">
                  <a:pos x="253" y="359"/>
                </a:cxn>
                <a:cxn ang="0">
                  <a:pos x="256" y="355"/>
                </a:cxn>
                <a:cxn ang="0">
                  <a:pos x="364" y="170"/>
                </a:cxn>
                <a:cxn ang="0">
                  <a:pos x="385" y="131"/>
                </a:cxn>
                <a:cxn ang="0">
                  <a:pos x="194" y="11"/>
                </a:cxn>
                <a:cxn ang="0">
                  <a:pos x="194" y="40"/>
                </a:cxn>
                <a:cxn ang="0">
                  <a:pos x="194" y="11"/>
                </a:cxn>
                <a:cxn ang="0">
                  <a:pos x="352" y="152"/>
                </a:cxn>
                <a:cxn ang="0">
                  <a:pos x="194" y="329"/>
                </a:cxn>
                <a:cxn ang="0">
                  <a:pos x="36" y="152"/>
                </a:cxn>
                <a:cxn ang="0">
                  <a:pos x="194" y="51"/>
                </a:cxn>
                <a:cxn ang="0">
                  <a:pos x="12" y="126"/>
                </a:cxn>
                <a:cxn ang="0">
                  <a:pos x="85" y="39"/>
                </a:cxn>
                <a:cxn ang="0">
                  <a:pos x="12" y="126"/>
                </a:cxn>
                <a:cxn ang="0">
                  <a:pos x="35" y="168"/>
                </a:cxn>
                <a:cxn ang="0">
                  <a:pos x="35" y="170"/>
                </a:cxn>
                <a:cxn ang="0">
                  <a:pos x="194" y="357"/>
                </a:cxn>
                <a:cxn ang="0">
                  <a:pos x="135" y="330"/>
                </a:cxn>
                <a:cxn ang="0">
                  <a:pos x="253" y="330"/>
                </a:cxn>
                <a:cxn ang="0">
                  <a:pos x="353" y="170"/>
                </a:cxn>
                <a:cxn ang="0">
                  <a:pos x="353" y="168"/>
                </a:cxn>
                <a:cxn ang="0">
                  <a:pos x="361" y="141"/>
                </a:cxn>
                <a:cxn ang="0">
                  <a:pos x="323" y="35"/>
                </a:cxn>
                <a:cxn ang="0">
                  <a:pos x="361" y="141"/>
                </a:cxn>
              </a:cxnLst>
              <a:rect l="0" t="0" r="r" b="b"/>
              <a:pathLst>
                <a:path w="387" h="368">
                  <a:moveTo>
                    <a:pt x="387" y="129"/>
                  </a:moveTo>
                  <a:cubicBezTo>
                    <a:pt x="387" y="126"/>
                    <a:pt x="387" y="126"/>
                    <a:pt x="387" y="126"/>
                  </a:cubicBezTo>
                  <a:cubicBezTo>
                    <a:pt x="378" y="87"/>
                    <a:pt x="358" y="52"/>
                    <a:pt x="329" y="25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3" y="24"/>
                    <a:pt x="323" y="24"/>
                    <a:pt x="323" y="24"/>
                  </a:cubicBezTo>
                  <a:cubicBezTo>
                    <a:pt x="313" y="26"/>
                    <a:pt x="302" y="29"/>
                    <a:pt x="291" y="31"/>
                  </a:cubicBezTo>
                  <a:cubicBezTo>
                    <a:pt x="264" y="11"/>
                    <a:pt x="230" y="0"/>
                    <a:pt x="194" y="0"/>
                  </a:cubicBezTo>
                  <a:cubicBezTo>
                    <a:pt x="158" y="0"/>
                    <a:pt x="124" y="11"/>
                    <a:pt x="97" y="30"/>
                  </a:cubicBezTo>
                  <a:cubicBezTo>
                    <a:pt x="86" y="28"/>
                    <a:pt x="75" y="26"/>
                    <a:pt x="65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30" y="52"/>
                    <a:pt x="10" y="87"/>
                    <a:pt x="1" y="12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10" y="139"/>
                    <a:pt x="17" y="147"/>
                    <a:pt x="24" y="156"/>
                  </a:cubicBezTo>
                  <a:cubicBezTo>
                    <a:pt x="24" y="160"/>
                    <a:pt x="24" y="165"/>
                    <a:pt x="24" y="170"/>
                  </a:cubicBezTo>
                  <a:cubicBezTo>
                    <a:pt x="24" y="238"/>
                    <a:pt x="64" y="297"/>
                    <a:pt x="122" y="324"/>
                  </a:cubicBezTo>
                  <a:cubicBezTo>
                    <a:pt x="125" y="334"/>
                    <a:pt x="129" y="345"/>
                    <a:pt x="131" y="355"/>
                  </a:cubicBezTo>
                  <a:cubicBezTo>
                    <a:pt x="132" y="358"/>
                    <a:pt x="132" y="358"/>
                    <a:pt x="132" y="358"/>
                  </a:cubicBezTo>
                  <a:cubicBezTo>
                    <a:pt x="135" y="359"/>
                    <a:pt x="135" y="359"/>
                    <a:pt x="135" y="359"/>
                  </a:cubicBezTo>
                  <a:cubicBezTo>
                    <a:pt x="154" y="365"/>
                    <a:pt x="174" y="368"/>
                    <a:pt x="194" y="368"/>
                  </a:cubicBezTo>
                  <a:cubicBezTo>
                    <a:pt x="214" y="368"/>
                    <a:pt x="234" y="365"/>
                    <a:pt x="253" y="359"/>
                  </a:cubicBezTo>
                  <a:cubicBezTo>
                    <a:pt x="255" y="358"/>
                    <a:pt x="255" y="358"/>
                    <a:pt x="255" y="358"/>
                  </a:cubicBezTo>
                  <a:cubicBezTo>
                    <a:pt x="256" y="355"/>
                    <a:pt x="256" y="355"/>
                    <a:pt x="256" y="355"/>
                  </a:cubicBezTo>
                  <a:cubicBezTo>
                    <a:pt x="259" y="345"/>
                    <a:pt x="263" y="334"/>
                    <a:pt x="266" y="324"/>
                  </a:cubicBezTo>
                  <a:cubicBezTo>
                    <a:pt x="324" y="297"/>
                    <a:pt x="364" y="238"/>
                    <a:pt x="364" y="170"/>
                  </a:cubicBezTo>
                  <a:cubicBezTo>
                    <a:pt x="364" y="165"/>
                    <a:pt x="364" y="160"/>
                    <a:pt x="363" y="155"/>
                  </a:cubicBezTo>
                  <a:cubicBezTo>
                    <a:pt x="370" y="147"/>
                    <a:pt x="378" y="139"/>
                    <a:pt x="385" y="131"/>
                  </a:cubicBezTo>
                  <a:lnTo>
                    <a:pt x="387" y="129"/>
                  </a:lnTo>
                  <a:close/>
                  <a:moveTo>
                    <a:pt x="194" y="11"/>
                  </a:moveTo>
                  <a:cubicBezTo>
                    <a:pt x="224" y="11"/>
                    <a:pt x="252" y="19"/>
                    <a:pt x="275" y="33"/>
                  </a:cubicBezTo>
                  <a:cubicBezTo>
                    <a:pt x="249" y="38"/>
                    <a:pt x="221" y="40"/>
                    <a:pt x="194" y="40"/>
                  </a:cubicBezTo>
                  <a:cubicBezTo>
                    <a:pt x="167" y="40"/>
                    <a:pt x="140" y="38"/>
                    <a:pt x="113" y="33"/>
                  </a:cubicBezTo>
                  <a:cubicBezTo>
                    <a:pt x="136" y="19"/>
                    <a:pt x="164" y="11"/>
                    <a:pt x="194" y="11"/>
                  </a:cubicBezTo>
                  <a:close/>
                  <a:moveTo>
                    <a:pt x="289" y="42"/>
                  </a:moveTo>
                  <a:cubicBezTo>
                    <a:pt x="323" y="68"/>
                    <a:pt x="347" y="107"/>
                    <a:pt x="352" y="152"/>
                  </a:cubicBezTo>
                  <a:cubicBezTo>
                    <a:pt x="311" y="201"/>
                    <a:pt x="279" y="256"/>
                    <a:pt x="257" y="316"/>
                  </a:cubicBezTo>
                  <a:cubicBezTo>
                    <a:pt x="238" y="324"/>
                    <a:pt x="216" y="329"/>
                    <a:pt x="194" y="329"/>
                  </a:cubicBezTo>
                  <a:cubicBezTo>
                    <a:pt x="171" y="329"/>
                    <a:pt x="150" y="324"/>
                    <a:pt x="130" y="316"/>
                  </a:cubicBezTo>
                  <a:cubicBezTo>
                    <a:pt x="109" y="256"/>
                    <a:pt x="77" y="201"/>
                    <a:pt x="36" y="152"/>
                  </a:cubicBezTo>
                  <a:cubicBezTo>
                    <a:pt x="41" y="107"/>
                    <a:pt x="65" y="68"/>
                    <a:pt x="99" y="42"/>
                  </a:cubicBezTo>
                  <a:cubicBezTo>
                    <a:pt x="131" y="48"/>
                    <a:pt x="163" y="51"/>
                    <a:pt x="194" y="51"/>
                  </a:cubicBezTo>
                  <a:cubicBezTo>
                    <a:pt x="226" y="51"/>
                    <a:pt x="258" y="48"/>
                    <a:pt x="289" y="42"/>
                  </a:cubicBezTo>
                  <a:close/>
                  <a:moveTo>
                    <a:pt x="12" y="126"/>
                  </a:moveTo>
                  <a:cubicBezTo>
                    <a:pt x="21" y="91"/>
                    <a:pt x="39" y="60"/>
                    <a:pt x="65" y="35"/>
                  </a:cubicBezTo>
                  <a:cubicBezTo>
                    <a:pt x="72" y="36"/>
                    <a:pt x="78" y="38"/>
                    <a:pt x="85" y="39"/>
                  </a:cubicBezTo>
                  <a:cubicBezTo>
                    <a:pt x="55" y="65"/>
                    <a:pt x="33" y="100"/>
                    <a:pt x="26" y="141"/>
                  </a:cubicBezTo>
                  <a:cubicBezTo>
                    <a:pt x="22" y="136"/>
                    <a:pt x="17" y="131"/>
                    <a:pt x="12" y="126"/>
                  </a:cubicBezTo>
                  <a:close/>
                  <a:moveTo>
                    <a:pt x="35" y="170"/>
                  </a:moveTo>
                  <a:cubicBezTo>
                    <a:pt x="35" y="169"/>
                    <a:pt x="35" y="169"/>
                    <a:pt x="35" y="168"/>
                  </a:cubicBezTo>
                  <a:cubicBezTo>
                    <a:pt x="69" y="211"/>
                    <a:pt x="96" y="258"/>
                    <a:pt x="116" y="309"/>
                  </a:cubicBezTo>
                  <a:cubicBezTo>
                    <a:pt x="68" y="281"/>
                    <a:pt x="35" y="229"/>
                    <a:pt x="35" y="170"/>
                  </a:cubicBezTo>
                  <a:close/>
                  <a:moveTo>
                    <a:pt x="246" y="349"/>
                  </a:moveTo>
                  <a:cubicBezTo>
                    <a:pt x="230" y="354"/>
                    <a:pt x="212" y="357"/>
                    <a:pt x="194" y="357"/>
                  </a:cubicBezTo>
                  <a:cubicBezTo>
                    <a:pt x="176" y="357"/>
                    <a:pt x="158" y="354"/>
                    <a:pt x="141" y="349"/>
                  </a:cubicBezTo>
                  <a:cubicBezTo>
                    <a:pt x="139" y="343"/>
                    <a:pt x="137" y="336"/>
                    <a:pt x="135" y="330"/>
                  </a:cubicBezTo>
                  <a:cubicBezTo>
                    <a:pt x="153" y="336"/>
                    <a:pt x="173" y="340"/>
                    <a:pt x="194" y="340"/>
                  </a:cubicBezTo>
                  <a:cubicBezTo>
                    <a:pt x="214" y="340"/>
                    <a:pt x="234" y="336"/>
                    <a:pt x="253" y="330"/>
                  </a:cubicBezTo>
                  <a:cubicBezTo>
                    <a:pt x="250" y="336"/>
                    <a:pt x="248" y="343"/>
                    <a:pt x="246" y="349"/>
                  </a:cubicBezTo>
                  <a:close/>
                  <a:moveTo>
                    <a:pt x="353" y="170"/>
                  </a:moveTo>
                  <a:cubicBezTo>
                    <a:pt x="353" y="229"/>
                    <a:pt x="320" y="281"/>
                    <a:pt x="272" y="308"/>
                  </a:cubicBezTo>
                  <a:cubicBezTo>
                    <a:pt x="291" y="258"/>
                    <a:pt x="319" y="210"/>
                    <a:pt x="353" y="168"/>
                  </a:cubicBezTo>
                  <a:cubicBezTo>
                    <a:pt x="353" y="169"/>
                    <a:pt x="353" y="169"/>
                    <a:pt x="353" y="170"/>
                  </a:cubicBezTo>
                  <a:close/>
                  <a:moveTo>
                    <a:pt x="361" y="141"/>
                  </a:moveTo>
                  <a:cubicBezTo>
                    <a:pt x="354" y="101"/>
                    <a:pt x="333" y="65"/>
                    <a:pt x="303" y="40"/>
                  </a:cubicBezTo>
                  <a:cubicBezTo>
                    <a:pt x="310" y="38"/>
                    <a:pt x="316" y="37"/>
                    <a:pt x="323" y="35"/>
                  </a:cubicBezTo>
                  <a:cubicBezTo>
                    <a:pt x="349" y="60"/>
                    <a:pt x="367" y="91"/>
                    <a:pt x="375" y="126"/>
                  </a:cubicBezTo>
                  <a:cubicBezTo>
                    <a:pt x="371" y="131"/>
                    <a:pt x="366" y="136"/>
                    <a:pt x="361" y="141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3" name="Freeform 37"/>
            <p:cNvSpPr>
              <a:spLocks/>
            </p:cNvSpPr>
            <p:nvPr userDrawn="1"/>
          </p:nvSpPr>
          <p:spPr bwMode="auto">
            <a:xfrm>
              <a:off x="4391" y="3984"/>
              <a:ext cx="21" cy="11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0" y="1"/>
                </a:cxn>
                <a:cxn ang="0">
                  <a:pos x="18" y="10"/>
                </a:cxn>
                <a:cxn ang="0">
                  <a:pos x="23" y="8"/>
                </a:cxn>
                <a:cxn ang="0">
                  <a:pos x="9" y="2"/>
                </a:cxn>
              </a:cxnLst>
              <a:rect l="0" t="0" r="r" b="b"/>
              <a:pathLst>
                <a:path w="23" h="13">
                  <a:moveTo>
                    <a:pt x="9" y="2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8" y="1"/>
                    <a:pt x="10" y="13"/>
                    <a:pt x="18" y="10"/>
                  </a:cubicBezTo>
                  <a:cubicBezTo>
                    <a:pt x="20" y="10"/>
                    <a:pt x="22" y="9"/>
                    <a:pt x="23" y="8"/>
                  </a:cubicBezTo>
                  <a:cubicBezTo>
                    <a:pt x="17" y="11"/>
                    <a:pt x="12" y="5"/>
                    <a:pt x="9" y="2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4" name="Freeform 38"/>
            <p:cNvSpPr>
              <a:spLocks/>
            </p:cNvSpPr>
            <p:nvPr userDrawn="1"/>
          </p:nvSpPr>
          <p:spPr bwMode="auto">
            <a:xfrm>
              <a:off x="4435" y="3956"/>
              <a:ext cx="15" cy="1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17" y="0"/>
                </a:cxn>
              </a:cxnLst>
              <a:rect l="0" t="0" r="r" b="b"/>
              <a:pathLst>
                <a:path w="17" h="13">
                  <a:moveTo>
                    <a:pt x="17" y="0"/>
                  </a:moveTo>
                  <a:cubicBezTo>
                    <a:pt x="8" y="2"/>
                    <a:pt x="0" y="9"/>
                    <a:pt x="0" y="9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2" y="11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5" name="Freeform 39"/>
            <p:cNvSpPr>
              <a:spLocks noEditPoints="1"/>
            </p:cNvSpPr>
            <p:nvPr userDrawn="1"/>
          </p:nvSpPr>
          <p:spPr bwMode="auto">
            <a:xfrm>
              <a:off x="4311" y="3945"/>
              <a:ext cx="162" cy="160"/>
            </a:xfrm>
            <a:custGeom>
              <a:avLst/>
              <a:gdLst/>
              <a:ahLst/>
              <a:cxnLst>
                <a:cxn ang="0">
                  <a:pos x="183" y="62"/>
                </a:cxn>
                <a:cxn ang="0">
                  <a:pos x="170" y="5"/>
                </a:cxn>
                <a:cxn ang="0">
                  <a:pos x="146" y="5"/>
                </a:cxn>
                <a:cxn ang="0">
                  <a:pos x="131" y="17"/>
                </a:cxn>
                <a:cxn ang="0">
                  <a:pos x="139" y="31"/>
                </a:cxn>
                <a:cxn ang="0">
                  <a:pos x="155" y="29"/>
                </a:cxn>
                <a:cxn ang="0">
                  <a:pos x="155" y="54"/>
                </a:cxn>
                <a:cxn ang="0">
                  <a:pos x="174" y="109"/>
                </a:cxn>
                <a:cxn ang="0">
                  <a:pos x="153" y="100"/>
                </a:cxn>
                <a:cxn ang="0">
                  <a:pos x="145" y="151"/>
                </a:cxn>
                <a:cxn ang="0">
                  <a:pos x="125" y="124"/>
                </a:cxn>
                <a:cxn ang="0">
                  <a:pos x="122" y="165"/>
                </a:cxn>
                <a:cxn ang="0">
                  <a:pos x="105" y="158"/>
                </a:cxn>
                <a:cxn ang="0">
                  <a:pos x="97" y="128"/>
                </a:cxn>
                <a:cxn ang="0">
                  <a:pos x="73" y="132"/>
                </a:cxn>
                <a:cxn ang="0">
                  <a:pos x="79" y="103"/>
                </a:cxn>
                <a:cxn ang="0">
                  <a:pos x="78" y="85"/>
                </a:cxn>
                <a:cxn ang="0">
                  <a:pos x="70" y="79"/>
                </a:cxn>
                <a:cxn ang="0">
                  <a:pos x="79" y="69"/>
                </a:cxn>
                <a:cxn ang="0">
                  <a:pos x="94" y="54"/>
                </a:cxn>
                <a:cxn ang="0">
                  <a:pos x="66" y="34"/>
                </a:cxn>
                <a:cxn ang="0">
                  <a:pos x="72" y="19"/>
                </a:cxn>
                <a:cxn ang="0">
                  <a:pos x="100" y="23"/>
                </a:cxn>
                <a:cxn ang="0">
                  <a:pos x="102" y="18"/>
                </a:cxn>
                <a:cxn ang="0">
                  <a:pos x="88" y="16"/>
                </a:cxn>
                <a:cxn ang="0">
                  <a:pos x="86" y="8"/>
                </a:cxn>
                <a:cxn ang="0">
                  <a:pos x="77" y="8"/>
                </a:cxn>
                <a:cxn ang="0">
                  <a:pos x="33" y="41"/>
                </a:cxn>
                <a:cxn ang="0">
                  <a:pos x="62" y="39"/>
                </a:cxn>
                <a:cxn ang="0">
                  <a:pos x="83" y="60"/>
                </a:cxn>
                <a:cxn ang="0">
                  <a:pos x="53" y="47"/>
                </a:cxn>
                <a:cxn ang="0">
                  <a:pos x="4" y="44"/>
                </a:cxn>
                <a:cxn ang="0">
                  <a:pos x="77" y="61"/>
                </a:cxn>
                <a:cxn ang="0">
                  <a:pos x="54" y="66"/>
                </a:cxn>
                <a:cxn ang="0">
                  <a:pos x="52" y="79"/>
                </a:cxn>
                <a:cxn ang="0">
                  <a:pos x="59" y="119"/>
                </a:cxn>
                <a:cxn ang="0">
                  <a:pos x="72" y="112"/>
                </a:cxn>
                <a:cxn ang="0">
                  <a:pos x="87" y="168"/>
                </a:cxn>
                <a:cxn ang="0">
                  <a:pos x="97" y="136"/>
                </a:cxn>
                <a:cxn ang="0">
                  <a:pos x="96" y="178"/>
                </a:cxn>
                <a:cxn ang="0">
                  <a:pos x="126" y="169"/>
                </a:cxn>
                <a:cxn ang="0">
                  <a:pos x="140" y="151"/>
                </a:cxn>
                <a:cxn ang="0">
                  <a:pos x="143" y="159"/>
                </a:cxn>
                <a:cxn ang="0">
                  <a:pos x="160" y="103"/>
                </a:cxn>
                <a:cxn ang="0">
                  <a:pos x="176" y="117"/>
                </a:cxn>
                <a:cxn ang="0">
                  <a:pos x="178" y="64"/>
                </a:cxn>
                <a:cxn ang="0">
                  <a:pos x="91" y="21"/>
                </a:cxn>
                <a:cxn ang="0">
                  <a:pos x="85" y="29"/>
                </a:cxn>
                <a:cxn ang="0">
                  <a:pos x="48" y="56"/>
                </a:cxn>
                <a:cxn ang="0">
                  <a:pos x="54" y="52"/>
                </a:cxn>
              </a:cxnLst>
              <a:rect l="0" t="0" r="r" b="b"/>
              <a:pathLst>
                <a:path w="183" h="182">
                  <a:moveTo>
                    <a:pt x="178" y="64"/>
                  </a:moveTo>
                  <a:cubicBezTo>
                    <a:pt x="183" y="72"/>
                    <a:pt x="183" y="72"/>
                    <a:pt x="183" y="72"/>
                  </a:cubicBezTo>
                  <a:cubicBezTo>
                    <a:pt x="183" y="62"/>
                    <a:pt x="183" y="62"/>
                    <a:pt x="183" y="62"/>
                  </a:cubicBezTo>
                  <a:cubicBezTo>
                    <a:pt x="183" y="61"/>
                    <a:pt x="181" y="38"/>
                    <a:pt x="159" y="25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67" y="16"/>
                    <a:pt x="170" y="5"/>
                    <a:pt x="170" y="5"/>
                  </a:cubicBezTo>
                  <a:cubicBezTo>
                    <a:pt x="171" y="2"/>
                    <a:pt x="171" y="2"/>
                    <a:pt x="171" y="2"/>
                  </a:cubicBezTo>
                  <a:cubicBezTo>
                    <a:pt x="168" y="1"/>
                    <a:pt x="168" y="1"/>
                    <a:pt x="168" y="1"/>
                  </a:cubicBezTo>
                  <a:cubicBezTo>
                    <a:pt x="159" y="0"/>
                    <a:pt x="152" y="2"/>
                    <a:pt x="146" y="5"/>
                  </a:cubicBezTo>
                  <a:cubicBezTo>
                    <a:pt x="145" y="6"/>
                    <a:pt x="142" y="8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35" y="13"/>
                    <a:pt x="131" y="17"/>
                    <a:pt x="131" y="17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21"/>
                    <a:pt x="147" y="7"/>
                    <a:pt x="164" y="7"/>
                  </a:cubicBezTo>
                  <a:cubicBezTo>
                    <a:pt x="161" y="13"/>
                    <a:pt x="154" y="28"/>
                    <a:pt x="139" y="3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46" y="36"/>
                    <a:pt x="151" y="33"/>
                    <a:pt x="155" y="29"/>
                  </a:cubicBezTo>
                  <a:cubicBezTo>
                    <a:pt x="155" y="29"/>
                    <a:pt x="155" y="29"/>
                    <a:pt x="155" y="29"/>
                  </a:cubicBezTo>
                  <a:cubicBezTo>
                    <a:pt x="168" y="36"/>
                    <a:pt x="174" y="47"/>
                    <a:pt x="176" y="55"/>
                  </a:cubicBezTo>
                  <a:cubicBezTo>
                    <a:pt x="168" y="50"/>
                    <a:pt x="160" y="52"/>
                    <a:pt x="160" y="52"/>
                  </a:cubicBezTo>
                  <a:cubicBezTo>
                    <a:pt x="155" y="54"/>
                    <a:pt x="155" y="54"/>
                    <a:pt x="155" y="54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73" y="70"/>
                    <a:pt x="177" y="83"/>
                    <a:pt x="177" y="93"/>
                  </a:cubicBezTo>
                  <a:cubicBezTo>
                    <a:pt x="177" y="100"/>
                    <a:pt x="175" y="105"/>
                    <a:pt x="174" y="109"/>
                  </a:cubicBezTo>
                  <a:cubicBezTo>
                    <a:pt x="169" y="99"/>
                    <a:pt x="160" y="96"/>
                    <a:pt x="155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3" y="100"/>
                    <a:pt x="153" y="100"/>
                    <a:pt x="153" y="100"/>
                  </a:cubicBezTo>
                  <a:cubicBezTo>
                    <a:pt x="158" y="109"/>
                    <a:pt x="161" y="117"/>
                    <a:pt x="161" y="124"/>
                  </a:cubicBezTo>
                  <a:cubicBezTo>
                    <a:pt x="161" y="127"/>
                    <a:pt x="160" y="129"/>
                    <a:pt x="160" y="132"/>
                  </a:cubicBezTo>
                  <a:cubicBezTo>
                    <a:pt x="157" y="141"/>
                    <a:pt x="150" y="148"/>
                    <a:pt x="145" y="151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45" y="131"/>
                    <a:pt x="130" y="125"/>
                    <a:pt x="130" y="125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7" y="134"/>
                    <a:pt x="128" y="140"/>
                    <a:pt x="128" y="145"/>
                  </a:cubicBezTo>
                  <a:cubicBezTo>
                    <a:pt x="128" y="153"/>
                    <a:pt x="126" y="160"/>
                    <a:pt x="122" y="165"/>
                  </a:cubicBezTo>
                  <a:cubicBezTo>
                    <a:pt x="116" y="172"/>
                    <a:pt x="108" y="175"/>
                    <a:pt x="103" y="176"/>
                  </a:cubicBezTo>
                  <a:cubicBezTo>
                    <a:pt x="105" y="171"/>
                    <a:pt x="105" y="164"/>
                    <a:pt x="105" y="164"/>
                  </a:cubicBezTo>
                  <a:cubicBezTo>
                    <a:pt x="105" y="162"/>
                    <a:pt x="105" y="160"/>
                    <a:pt x="105" y="158"/>
                  </a:cubicBezTo>
                  <a:cubicBezTo>
                    <a:pt x="105" y="146"/>
                    <a:pt x="101" y="130"/>
                    <a:pt x="101" y="129"/>
                  </a:cubicBezTo>
                  <a:cubicBezTo>
                    <a:pt x="100" y="125"/>
                    <a:pt x="100" y="125"/>
                    <a:pt x="100" y="125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89" y="134"/>
                    <a:pt x="87" y="151"/>
                    <a:pt x="86" y="160"/>
                  </a:cubicBezTo>
                  <a:cubicBezTo>
                    <a:pt x="78" y="152"/>
                    <a:pt x="74" y="143"/>
                    <a:pt x="73" y="134"/>
                  </a:cubicBezTo>
                  <a:cubicBezTo>
                    <a:pt x="73" y="133"/>
                    <a:pt x="73" y="133"/>
                    <a:pt x="73" y="132"/>
                  </a:cubicBezTo>
                  <a:cubicBezTo>
                    <a:pt x="73" y="118"/>
                    <a:pt x="82" y="107"/>
                    <a:pt x="82" y="107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3" y="104"/>
                    <a:pt x="67" y="109"/>
                    <a:pt x="63" y="113"/>
                  </a:cubicBezTo>
                  <a:cubicBezTo>
                    <a:pt x="63" y="111"/>
                    <a:pt x="62" y="109"/>
                    <a:pt x="62" y="107"/>
                  </a:cubicBezTo>
                  <a:cubicBezTo>
                    <a:pt x="62" y="92"/>
                    <a:pt x="77" y="85"/>
                    <a:pt x="78" y="85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3" y="80"/>
                    <a:pt x="70" y="79"/>
                    <a:pt x="70" y="79"/>
                  </a:cubicBezTo>
                  <a:cubicBezTo>
                    <a:pt x="63" y="80"/>
                    <a:pt x="59" y="78"/>
                    <a:pt x="56" y="75"/>
                  </a:cubicBezTo>
                  <a:cubicBezTo>
                    <a:pt x="55" y="74"/>
                    <a:pt x="54" y="73"/>
                    <a:pt x="53" y="71"/>
                  </a:cubicBezTo>
                  <a:cubicBezTo>
                    <a:pt x="61" y="74"/>
                    <a:pt x="69" y="76"/>
                    <a:pt x="79" y="69"/>
                  </a:cubicBezTo>
                  <a:cubicBezTo>
                    <a:pt x="91" y="62"/>
                    <a:pt x="93" y="57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3" y="50"/>
                    <a:pt x="91" y="47"/>
                    <a:pt x="80" y="44"/>
                  </a:cubicBezTo>
                  <a:cubicBezTo>
                    <a:pt x="71" y="42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58" y="28"/>
                    <a:pt x="47" y="32"/>
                    <a:pt x="40" y="35"/>
                  </a:cubicBezTo>
                  <a:cubicBezTo>
                    <a:pt x="43" y="25"/>
                    <a:pt x="47" y="19"/>
                    <a:pt x="53" y="16"/>
                  </a:cubicBezTo>
                  <a:cubicBezTo>
                    <a:pt x="61" y="13"/>
                    <a:pt x="70" y="18"/>
                    <a:pt x="72" y="19"/>
                  </a:cubicBezTo>
                  <a:cubicBezTo>
                    <a:pt x="73" y="25"/>
                    <a:pt x="75" y="33"/>
                    <a:pt x="84" y="34"/>
                  </a:cubicBezTo>
                  <a:cubicBezTo>
                    <a:pt x="88" y="35"/>
                    <a:pt x="95" y="34"/>
                    <a:pt x="99" y="25"/>
                  </a:cubicBezTo>
                  <a:cubicBezTo>
                    <a:pt x="99" y="23"/>
                    <a:pt x="100" y="23"/>
                    <a:pt x="100" y="23"/>
                  </a:cubicBezTo>
                  <a:cubicBezTo>
                    <a:pt x="100" y="23"/>
                    <a:pt x="101" y="24"/>
                    <a:pt x="102" y="25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1"/>
                    <a:pt x="104" y="19"/>
                    <a:pt x="102" y="18"/>
                  </a:cubicBezTo>
                  <a:cubicBezTo>
                    <a:pt x="100" y="17"/>
                    <a:pt x="96" y="15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3" y="17"/>
                    <a:pt x="80" y="17"/>
                    <a:pt x="78" y="16"/>
                  </a:cubicBezTo>
                  <a:cubicBezTo>
                    <a:pt x="79" y="14"/>
                    <a:pt x="81" y="12"/>
                    <a:pt x="82" y="11"/>
                  </a:cubicBezTo>
                  <a:cubicBezTo>
                    <a:pt x="83" y="10"/>
                    <a:pt x="84" y="9"/>
                    <a:pt x="8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6" y="10"/>
                    <a:pt x="75" y="11"/>
                    <a:pt x="73" y="13"/>
                  </a:cubicBezTo>
                  <a:cubicBezTo>
                    <a:pt x="69" y="11"/>
                    <a:pt x="60" y="8"/>
                    <a:pt x="51" y="11"/>
                  </a:cubicBezTo>
                  <a:cubicBezTo>
                    <a:pt x="42" y="15"/>
                    <a:pt x="36" y="25"/>
                    <a:pt x="33" y="41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53" y="32"/>
                    <a:pt x="62" y="39"/>
                  </a:cubicBezTo>
                  <a:cubicBezTo>
                    <a:pt x="63" y="40"/>
                    <a:pt x="69" y="47"/>
                    <a:pt x="78" y="49"/>
                  </a:cubicBezTo>
                  <a:cubicBezTo>
                    <a:pt x="88" y="52"/>
                    <a:pt x="88" y="53"/>
                    <a:pt x="88" y="55"/>
                  </a:cubicBezTo>
                  <a:cubicBezTo>
                    <a:pt x="88" y="55"/>
                    <a:pt x="87" y="57"/>
                    <a:pt x="83" y="60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5" y="48"/>
                    <a:pt x="64" y="44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26" y="53"/>
                    <a:pt x="9" y="41"/>
                    <a:pt x="9" y="4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6"/>
                    <a:pt x="9" y="54"/>
                    <a:pt x="14" y="58"/>
                  </a:cubicBezTo>
                  <a:cubicBezTo>
                    <a:pt x="26" y="68"/>
                    <a:pt x="38" y="65"/>
                    <a:pt x="49" y="61"/>
                  </a:cubicBezTo>
                  <a:cubicBezTo>
                    <a:pt x="59" y="58"/>
                    <a:pt x="68" y="56"/>
                    <a:pt x="77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3"/>
                    <a:pt x="78" y="64"/>
                    <a:pt x="77" y="64"/>
                  </a:cubicBezTo>
                  <a:cubicBezTo>
                    <a:pt x="68" y="70"/>
                    <a:pt x="62" y="68"/>
                    <a:pt x="54" y="66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7"/>
                    <a:pt x="47" y="67"/>
                  </a:cubicBezTo>
                  <a:cubicBezTo>
                    <a:pt x="47" y="69"/>
                    <a:pt x="47" y="74"/>
                    <a:pt x="52" y="79"/>
                  </a:cubicBezTo>
                  <a:cubicBezTo>
                    <a:pt x="55" y="83"/>
                    <a:pt x="61" y="85"/>
                    <a:pt x="68" y="85"/>
                  </a:cubicBezTo>
                  <a:cubicBezTo>
                    <a:pt x="63" y="89"/>
                    <a:pt x="57" y="97"/>
                    <a:pt x="57" y="107"/>
                  </a:cubicBezTo>
                  <a:cubicBezTo>
                    <a:pt x="57" y="111"/>
                    <a:pt x="58" y="115"/>
                    <a:pt x="59" y="119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20"/>
                    <a:pt x="67" y="116"/>
                    <a:pt x="72" y="112"/>
                  </a:cubicBezTo>
                  <a:cubicBezTo>
                    <a:pt x="70" y="117"/>
                    <a:pt x="67" y="124"/>
                    <a:pt x="67" y="132"/>
                  </a:cubicBezTo>
                  <a:cubicBezTo>
                    <a:pt x="67" y="133"/>
                    <a:pt x="67" y="134"/>
                    <a:pt x="67" y="135"/>
                  </a:cubicBezTo>
                  <a:cubicBezTo>
                    <a:pt x="68" y="147"/>
                    <a:pt x="75" y="158"/>
                    <a:pt x="87" y="168"/>
                  </a:cubicBezTo>
                  <a:cubicBezTo>
                    <a:pt x="91" y="172"/>
                    <a:pt x="91" y="172"/>
                    <a:pt x="91" y="172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1" y="160"/>
                    <a:pt x="92" y="145"/>
                    <a:pt x="97" y="136"/>
                  </a:cubicBezTo>
                  <a:cubicBezTo>
                    <a:pt x="98" y="142"/>
                    <a:pt x="100" y="151"/>
                    <a:pt x="100" y="158"/>
                  </a:cubicBezTo>
                  <a:cubicBezTo>
                    <a:pt x="100" y="160"/>
                    <a:pt x="100" y="162"/>
                    <a:pt x="100" y="163"/>
                  </a:cubicBezTo>
                  <a:cubicBezTo>
                    <a:pt x="100" y="163"/>
                    <a:pt x="99" y="174"/>
                    <a:pt x="96" y="178"/>
                  </a:cubicBezTo>
                  <a:cubicBezTo>
                    <a:pt x="94" y="182"/>
                    <a:pt x="94" y="182"/>
                    <a:pt x="94" y="182"/>
                  </a:cubicBezTo>
                  <a:cubicBezTo>
                    <a:pt x="99" y="182"/>
                    <a:pt x="99" y="182"/>
                    <a:pt x="99" y="182"/>
                  </a:cubicBezTo>
                  <a:cubicBezTo>
                    <a:pt x="99" y="182"/>
                    <a:pt x="116" y="182"/>
                    <a:pt x="126" y="169"/>
                  </a:cubicBezTo>
                  <a:cubicBezTo>
                    <a:pt x="131" y="162"/>
                    <a:pt x="134" y="154"/>
                    <a:pt x="134" y="145"/>
                  </a:cubicBezTo>
                  <a:cubicBezTo>
                    <a:pt x="134" y="141"/>
                    <a:pt x="133" y="137"/>
                    <a:pt x="133" y="134"/>
                  </a:cubicBezTo>
                  <a:cubicBezTo>
                    <a:pt x="136" y="136"/>
                    <a:pt x="140" y="142"/>
                    <a:pt x="140" y="151"/>
                  </a:cubicBezTo>
                  <a:cubicBezTo>
                    <a:pt x="140" y="152"/>
                    <a:pt x="140" y="154"/>
                    <a:pt x="139" y="156"/>
                  </a:cubicBezTo>
                  <a:cubicBezTo>
                    <a:pt x="138" y="162"/>
                    <a:pt x="138" y="162"/>
                    <a:pt x="138" y="162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44" y="159"/>
                    <a:pt x="160" y="150"/>
                    <a:pt x="165" y="133"/>
                  </a:cubicBezTo>
                  <a:cubicBezTo>
                    <a:pt x="166" y="130"/>
                    <a:pt x="166" y="127"/>
                    <a:pt x="166" y="124"/>
                  </a:cubicBezTo>
                  <a:cubicBezTo>
                    <a:pt x="166" y="117"/>
                    <a:pt x="164" y="110"/>
                    <a:pt x="160" y="103"/>
                  </a:cubicBezTo>
                  <a:cubicBezTo>
                    <a:pt x="164" y="105"/>
                    <a:pt x="169" y="108"/>
                    <a:pt x="171" y="117"/>
                  </a:cubicBezTo>
                  <a:cubicBezTo>
                    <a:pt x="172" y="123"/>
                    <a:pt x="172" y="123"/>
                    <a:pt x="172" y="123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6" y="117"/>
                    <a:pt x="182" y="107"/>
                    <a:pt x="182" y="93"/>
                  </a:cubicBezTo>
                  <a:cubicBezTo>
                    <a:pt x="182" y="83"/>
                    <a:pt x="179" y="70"/>
                    <a:pt x="167" y="57"/>
                  </a:cubicBezTo>
                  <a:cubicBezTo>
                    <a:pt x="170" y="58"/>
                    <a:pt x="175" y="59"/>
                    <a:pt x="178" y="64"/>
                  </a:cubicBezTo>
                  <a:close/>
                  <a:moveTo>
                    <a:pt x="81" y="22"/>
                  </a:moveTo>
                  <a:cubicBezTo>
                    <a:pt x="82" y="24"/>
                    <a:pt x="84" y="26"/>
                    <a:pt x="86" y="26"/>
                  </a:cubicBezTo>
                  <a:cubicBezTo>
                    <a:pt x="89" y="26"/>
                    <a:pt x="91" y="24"/>
                    <a:pt x="91" y="21"/>
                  </a:cubicBezTo>
                  <a:cubicBezTo>
                    <a:pt x="92" y="21"/>
                    <a:pt x="94" y="21"/>
                    <a:pt x="94" y="21"/>
                  </a:cubicBezTo>
                  <a:cubicBezTo>
                    <a:pt x="94" y="22"/>
                    <a:pt x="94" y="22"/>
                    <a:pt x="94" y="23"/>
                  </a:cubicBezTo>
                  <a:cubicBezTo>
                    <a:pt x="91" y="30"/>
                    <a:pt x="86" y="29"/>
                    <a:pt x="85" y="29"/>
                  </a:cubicBezTo>
                  <a:cubicBezTo>
                    <a:pt x="81" y="28"/>
                    <a:pt x="79" y="25"/>
                    <a:pt x="78" y="22"/>
                  </a:cubicBezTo>
                  <a:cubicBezTo>
                    <a:pt x="79" y="22"/>
                    <a:pt x="80" y="22"/>
                    <a:pt x="81" y="22"/>
                  </a:cubicBezTo>
                  <a:close/>
                  <a:moveTo>
                    <a:pt x="48" y="56"/>
                  </a:moveTo>
                  <a:cubicBezTo>
                    <a:pt x="37" y="59"/>
                    <a:pt x="27" y="62"/>
                    <a:pt x="17" y="54"/>
                  </a:cubicBezTo>
                  <a:cubicBezTo>
                    <a:pt x="16" y="53"/>
                    <a:pt x="15" y="51"/>
                    <a:pt x="14" y="50"/>
                  </a:cubicBezTo>
                  <a:cubicBezTo>
                    <a:pt x="22" y="53"/>
                    <a:pt x="36" y="56"/>
                    <a:pt x="54" y="52"/>
                  </a:cubicBezTo>
                  <a:cubicBezTo>
                    <a:pt x="58" y="51"/>
                    <a:pt x="62" y="51"/>
                    <a:pt x="66" y="52"/>
                  </a:cubicBezTo>
                  <a:cubicBezTo>
                    <a:pt x="59" y="53"/>
                    <a:pt x="53" y="54"/>
                    <a:pt x="48" y="56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6" name="Freeform 40"/>
            <p:cNvSpPr>
              <a:spLocks/>
            </p:cNvSpPr>
            <p:nvPr userDrawn="1"/>
          </p:nvSpPr>
          <p:spPr bwMode="auto">
            <a:xfrm>
              <a:off x="4362" y="3904"/>
              <a:ext cx="95" cy="48"/>
            </a:xfrm>
            <a:custGeom>
              <a:avLst/>
              <a:gdLst/>
              <a:ahLst/>
              <a:cxnLst>
                <a:cxn ang="0">
                  <a:pos x="84" y="55"/>
                </a:cxn>
                <a:cxn ang="0">
                  <a:pos x="89" y="52"/>
                </a:cxn>
                <a:cxn ang="0">
                  <a:pos x="89" y="52"/>
                </a:cxn>
                <a:cxn ang="0">
                  <a:pos x="108" y="5"/>
                </a:cxn>
                <a:cxn ang="0">
                  <a:pos x="96" y="13"/>
                </a:cxn>
                <a:cxn ang="0">
                  <a:pos x="97" y="21"/>
                </a:cxn>
                <a:cxn ang="0">
                  <a:pos x="92" y="18"/>
                </a:cxn>
                <a:cxn ang="0">
                  <a:pos x="81" y="25"/>
                </a:cxn>
                <a:cxn ang="0">
                  <a:pos x="87" y="37"/>
                </a:cxn>
                <a:cxn ang="0">
                  <a:pos x="91" y="37"/>
                </a:cxn>
                <a:cxn ang="0">
                  <a:pos x="76" y="46"/>
                </a:cxn>
                <a:cxn ang="0">
                  <a:pos x="60" y="33"/>
                </a:cxn>
                <a:cxn ang="0">
                  <a:pos x="65" y="34"/>
                </a:cxn>
                <a:cxn ang="0">
                  <a:pos x="75" y="25"/>
                </a:cxn>
                <a:cxn ang="0">
                  <a:pos x="65" y="15"/>
                </a:cxn>
                <a:cxn ang="0">
                  <a:pos x="61" y="16"/>
                </a:cxn>
                <a:cxn ang="0">
                  <a:pos x="63" y="10"/>
                </a:cxn>
                <a:cxn ang="0">
                  <a:pos x="54" y="0"/>
                </a:cxn>
                <a:cxn ang="0">
                  <a:pos x="45" y="10"/>
                </a:cxn>
                <a:cxn ang="0">
                  <a:pos x="48" y="16"/>
                </a:cxn>
                <a:cxn ang="0">
                  <a:pos x="43" y="15"/>
                </a:cxn>
                <a:cxn ang="0">
                  <a:pos x="33" y="25"/>
                </a:cxn>
                <a:cxn ang="0">
                  <a:pos x="43" y="34"/>
                </a:cxn>
                <a:cxn ang="0">
                  <a:pos x="48" y="33"/>
                </a:cxn>
                <a:cxn ang="0">
                  <a:pos x="32" y="46"/>
                </a:cxn>
                <a:cxn ang="0">
                  <a:pos x="17" y="37"/>
                </a:cxn>
                <a:cxn ang="0">
                  <a:pos x="21" y="37"/>
                </a:cxn>
                <a:cxn ang="0">
                  <a:pos x="27" y="25"/>
                </a:cxn>
                <a:cxn ang="0">
                  <a:pos x="16" y="18"/>
                </a:cxn>
                <a:cxn ang="0">
                  <a:pos x="11" y="21"/>
                </a:cxn>
                <a:cxn ang="0">
                  <a:pos x="12" y="13"/>
                </a:cxn>
                <a:cxn ang="0">
                  <a:pos x="0" y="5"/>
                </a:cxn>
                <a:cxn ang="0">
                  <a:pos x="20" y="55"/>
                </a:cxn>
                <a:cxn ang="0">
                  <a:pos x="84" y="55"/>
                </a:cxn>
              </a:cxnLst>
              <a:rect l="0" t="0" r="r" b="b"/>
              <a:pathLst>
                <a:path w="108" h="55">
                  <a:moveTo>
                    <a:pt x="84" y="55"/>
                  </a:moveTo>
                  <a:cubicBezTo>
                    <a:pt x="85" y="55"/>
                    <a:pt x="88" y="53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3" y="4"/>
                    <a:pt x="97" y="8"/>
                    <a:pt x="96" y="13"/>
                  </a:cubicBezTo>
                  <a:cubicBezTo>
                    <a:pt x="95" y="16"/>
                    <a:pt x="96" y="19"/>
                    <a:pt x="97" y="21"/>
                  </a:cubicBezTo>
                  <a:cubicBezTo>
                    <a:pt x="96" y="20"/>
                    <a:pt x="94" y="19"/>
                    <a:pt x="92" y="18"/>
                  </a:cubicBezTo>
                  <a:cubicBezTo>
                    <a:pt x="87" y="17"/>
                    <a:pt x="82" y="20"/>
                    <a:pt x="81" y="25"/>
                  </a:cubicBezTo>
                  <a:cubicBezTo>
                    <a:pt x="80" y="31"/>
                    <a:pt x="82" y="35"/>
                    <a:pt x="87" y="37"/>
                  </a:cubicBezTo>
                  <a:cubicBezTo>
                    <a:pt x="89" y="37"/>
                    <a:pt x="89" y="37"/>
                    <a:pt x="91" y="37"/>
                  </a:cubicBezTo>
                  <a:cubicBezTo>
                    <a:pt x="88" y="43"/>
                    <a:pt x="83" y="46"/>
                    <a:pt x="76" y="46"/>
                  </a:cubicBezTo>
                  <a:cubicBezTo>
                    <a:pt x="69" y="46"/>
                    <a:pt x="63" y="38"/>
                    <a:pt x="60" y="33"/>
                  </a:cubicBezTo>
                  <a:cubicBezTo>
                    <a:pt x="60" y="33"/>
                    <a:pt x="63" y="34"/>
                    <a:pt x="65" y="34"/>
                  </a:cubicBezTo>
                  <a:cubicBezTo>
                    <a:pt x="71" y="34"/>
                    <a:pt x="75" y="30"/>
                    <a:pt x="75" y="25"/>
                  </a:cubicBezTo>
                  <a:cubicBezTo>
                    <a:pt x="75" y="19"/>
                    <a:pt x="71" y="15"/>
                    <a:pt x="65" y="15"/>
                  </a:cubicBezTo>
                  <a:cubicBezTo>
                    <a:pt x="64" y="15"/>
                    <a:pt x="62" y="16"/>
                    <a:pt x="61" y="16"/>
                  </a:cubicBezTo>
                  <a:cubicBezTo>
                    <a:pt x="62" y="15"/>
                    <a:pt x="63" y="12"/>
                    <a:pt x="63" y="10"/>
                  </a:cubicBezTo>
                  <a:cubicBezTo>
                    <a:pt x="63" y="4"/>
                    <a:pt x="59" y="0"/>
                    <a:pt x="54" y="0"/>
                  </a:cubicBezTo>
                  <a:cubicBezTo>
                    <a:pt x="49" y="0"/>
                    <a:pt x="45" y="4"/>
                    <a:pt x="45" y="10"/>
                  </a:cubicBezTo>
                  <a:cubicBezTo>
                    <a:pt x="45" y="12"/>
                    <a:pt x="46" y="15"/>
                    <a:pt x="48" y="16"/>
                  </a:cubicBezTo>
                  <a:cubicBezTo>
                    <a:pt x="46" y="16"/>
                    <a:pt x="45" y="15"/>
                    <a:pt x="43" y="15"/>
                  </a:cubicBezTo>
                  <a:cubicBezTo>
                    <a:pt x="38" y="15"/>
                    <a:pt x="33" y="19"/>
                    <a:pt x="33" y="25"/>
                  </a:cubicBezTo>
                  <a:cubicBezTo>
                    <a:pt x="33" y="30"/>
                    <a:pt x="38" y="34"/>
                    <a:pt x="43" y="34"/>
                  </a:cubicBezTo>
                  <a:cubicBezTo>
                    <a:pt x="45" y="34"/>
                    <a:pt x="47" y="34"/>
                    <a:pt x="48" y="33"/>
                  </a:cubicBezTo>
                  <a:cubicBezTo>
                    <a:pt x="45" y="38"/>
                    <a:pt x="39" y="46"/>
                    <a:pt x="32" y="46"/>
                  </a:cubicBezTo>
                  <a:cubicBezTo>
                    <a:pt x="25" y="46"/>
                    <a:pt x="20" y="43"/>
                    <a:pt x="17" y="37"/>
                  </a:cubicBezTo>
                  <a:cubicBezTo>
                    <a:pt x="19" y="37"/>
                    <a:pt x="19" y="37"/>
                    <a:pt x="21" y="37"/>
                  </a:cubicBezTo>
                  <a:cubicBezTo>
                    <a:pt x="26" y="35"/>
                    <a:pt x="28" y="31"/>
                    <a:pt x="27" y="25"/>
                  </a:cubicBezTo>
                  <a:cubicBezTo>
                    <a:pt x="26" y="20"/>
                    <a:pt x="21" y="17"/>
                    <a:pt x="16" y="18"/>
                  </a:cubicBezTo>
                  <a:cubicBezTo>
                    <a:pt x="14" y="19"/>
                    <a:pt x="12" y="20"/>
                    <a:pt x="11" y="21"/>
                  </a:cubicBezTo>
                  <a:cubicBezTo>
                    <a:pt x="13" y="19"/>
                    <a:pt x="13" y="16"/>
                    <a:pt x="12" y="13"/>
                  </a:cubicBezTo>
                  <a:cubicBezTo>
                    <a:pt x="11" y="8"/>
                    <a:pt x="5" y="4"/>
                    <a:pt x="0" y="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84" y="55"/>
                    <a:pt x="84" y="55"/>
                    <a:pt x="84" y="55"/>
                  </a:cubicBezTo>
                  <a:close/>
                </a:path>
              </a:pathLst>
            </a:custGeom>
            <a:solidFill>
              <a:srgbClr val="CCA3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</p:grpSp>
      <p:sp>
        <p:nvSpPr>
          <p:cNvPr id="307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84214" y="3141663"/>
            <a:ext cx="7775574" cy="10080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3695" y="1989138"/>
            <a:ext cx="7773988" cy="107950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2" name="Platshållare för datum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20" name="Platshållare för bildnumm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228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00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596336" y="619125"/>
            <a:ext cx="1208343" cy="5186363"/>
          </a:xfrm>
        </p:spPr>
        <p:txBody>
          <a:bodyPr vert="eaVert" anchor="t" anchorCtr="0"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323850" y="617538"/>
            <a:ext cx="7056462" cy="5187950"/>
          </a:xfrm>
        </p:spPr>
        <p:txBody>
          <a:bodyPr vert="eaVert"/>
          <a:lstStyle/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7008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sv-SE"/>
              <a:t>2021-06-21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65357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4406900"/>
            <a:ext cx="7775575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3" y="3141663"/>
            <a:ext cx="7775575" cy="12652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dirty="0"/>
              <a:t>Click to edit Master subtitle style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4848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23850" y="1341438"/>
            <a:ext cx="4171950" cy="44640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340768"/>
            <a:ext cx="4171950" cy="44640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Platshållare för datum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9" name="Platshållare för sidfo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0" name="Platshållare för bild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0267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3850" y="188913"/>
            <a:ext cx="8496300" cy="9366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3850" y="1341439"/>
            <a:ext cx="417353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23850" y="2174875"/>
            <a:ext cx="4173538" cy="36306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341439"/>
            <a:ext cx="4175125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175125" cy="36306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Platshållare för datum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11" name="Platshållare för sidfo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2" name="Platshållare för bild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52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6" name="Platshållare för datum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7" name="Platshållare för sidfo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8" name="Platshållare för bild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8022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087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3850" y="188913"/>
            <a:ext cx="3141663" cy="936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431961"/>
            <a:ext cx="5245100" cy="537352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23850" y="1435101"/>
            <a:ext cx="3141663" cy="43703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8" name="Platshållare för datum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9" name="Platshållare för sidfo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0" name="Platshållare för bild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6689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19584" y="404664"/>
            <a:ext cx="5486400" cy="4323600"/>
          </a:xfrm>
        </p:spPr>
        <p:txBody>
          <a:bodyPr/>
          <a:lstStyle>
            <a:lvl1pPr marL="0" indent="0">
              <a:buNone/>
              <a:defRPr sz="24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sv-S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73216"/>
            <a:ext cx="5486400" cy="4186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subtitle style</a:t>
            </a:r>
            <a:endParaRPr lang="sv-SE" dirty="0"/>
          </a:p>
        </p:txBody>
      </p:sp>
      <p:sp>
        <p:nvSpPr>
          <p:cNvPr id="8" name="Platshållare för datum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9" name="Platshållare för sidfo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0" name="Platshållare för bild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7706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341438"/>
            <a:ext cx="8461791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88913"/>
            <a:ext cx="8479206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  <a:endParaRPr lang="en-GB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23850" y="6257925"/>
            <a:ext cx="6264275" cy="228600"/>
          </a:xfrm>
          <a:prstGeom prst="rect">
            <a:avLst/>
          </a:prstGeom>
          <a:solidFill>
            <a:srgbClr val="05143F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058085" y="6489490"/>
            <a:ext cx="15128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 smtClean="0"/>
            </a:lvl1pPr>
          </a:lstStyle>
          <a:p>
            <a:r>
              <a:rPr lang="sv-SE"/>
              <a:t>2021-06-21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" y="6479214"/>
            <a:ext cx="4103688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800" noProof="1" smtClean="0"/>
            </a:lvl1pPr>
          </a:lstStyle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6188" y="188913"/>
            <a:ext cx="1225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800" tIns="45720" rIns="46800" bIns="4572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800" noProof="1" smtClean="0"/>
            </a:lvl1pPr>
          </a:lstStyle>
          <a:p>
            <a:fld id="{4286D411-5D53-4735-B72B-2382BF56F23E}" type="slidenum">
              <a:rPr lang="sv-SE" smtClean="0"/>
              <a:t>‹#›</a:t>
            </a:fld>
            <a:endParaRPr lang="sv-SE"/>
          </a:p>
        </p:txBody>
      </p:sp>
      <p:grpSp>
        <p:nvGrpSpPr>
          <p:cNvPr id="1032" name="Group 30"/>
          <p:cNvGrpSpPr>
            <a:grpSpLocks noChangeAspect="1"/>
          </p:cNvGrpSpPr>
          <p:nvPr/>
        </p:nvGrpSpPr>
        <p:grpSpPr bwMode="auto">
          <a:xfrm>
            <a:off x="6809109" y="6092825"/>
            <a:ext cx="2011363" cy="533400"/>
            <a:chOff x="4232" y="3838"/>
            <a:chExt cx="1267" cy="336"/>
          </a:xfrm>
        </p:grpSpPr>
        <p:sp>
          <p:nvSpPr>
            <p:cNvPr id="1053" name="AutoShape 29"/>
            <p:cNvSpPr>
              <a:spLocks noChangeAspect="1" noChangeArrowheads="1" noTextEdit="1"/>
            </p:cNvSpPr>
            <p:nvPr userDrawn="1"/>
          </p:nvSpPr>
          <p:spPr bwMode="auto">
            <a:xfrm>
              <a:off x="4232" y="3838"/>
              <a:ext cx="1267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5" name="Freeform 31"/>
            <p:cNvSpPr>
              <a:spLocks/>
            </p:cNvSpPr>
            <p:nvPr userDrawn="1"/>
          </p:nvSpPr>
          <p:spPr bwMode="auto">
            <a:xfrm>
              <a:off x="4234" y="3840"/>
              <a:ext cx="350" cy="332"/>
            </a:xfrm>
            <a:custGeom>
              <a:avLst/>
              <a:gdLst/>
              <a:ahLst/>
              <a:cxnLst>
                <a:cxn ang="0">
                  <a:pos x="398" y="136"/>
                </a:cxn>
                <a:cxn ang="0">
                  <a:pos x="397" y="130"/>
                </a:cxn>
                <a:cxn ang="0">
                  <a:pos x="337" y="26"/>
                </a:cxn>
                <a:cxn ang="0">
                  <a:pos x="333" y="22"/>
                </a:cxn>
                <a:cxn ang="0">
                  <a:pos x="327" y="24"/>
                </a:cxn>
                <a:cxn ang="0">
                  <a:pos x="298" y="30"/>
                </a:cxn>
                <a:cxn ang="0">
                  <a:pos x="199" y="0"/>
                </a:cxn>
                <a:cxn ang="0">
                  <a:pos x="101" y="30"/>
                </a:cxn>
                <a:cxn ang="0">
                  <a:pos x="71" y="23"/>
                </a:cxn>
                <a:cxn ang="0">
                  <a:pos x="65" y="22"/>
                </a:cxn>
                <a:cxn ang="0">
                  <a:pos x="61" y="26"/>
                </a:cxn>
                <a:cxn ang="0">
                  <a:pos x="1" y="130"/>
                </a:cxn>
                <a:cxn ang="0">
                  <a:pos x="0" y="136"/>
                </a:cxn>
                <a:cxn ang="0">
                  <a:pos x="4" y="140"/>
                </a:cxn>
                <a:cxn ang="0">
                  <a:pos x="24" y="162"/>
                </a:cxn>
                <a:cxn ang="0">
                  <a:pos x="24" y="175"/>
                </a:cxn>
                <a:cxn ang="0">
                  <a:pos x="122" y="333"/>
                </a:cxn>
                <a:cxn ang="0">
                  <a:pos x="132" y="362"/>
                </a:cxn>
                <a:cxn ang="0">
                  <a:pos x="133" y="367"/>
                </a:cxn>
                <a:cxn ang="0">
                  <a:pos x="139" y="369"/>
                </a:cxn>
                <a:cxn ang="0">
                  <a:pos x="199" y="378"/>
                </a:cxn>
                <a:cxn ang="0">
                  <a:pos x="259" y="369"/>
                </a:cxn>
                <a:cxn ang="0">
                  <a:pos x="265" y="367"/>
                </a:cxn>
                <a:cxn ang="0">
                  <a:pos x="266" y="362"/>
                </a:cxn>
                <a:cxn ang="0">
                  <a:pos x="275" y="333"/>
                </a:cxn>
                <a:cxn ang="0">
                  <a:pos x="374" y="175"/>
                </a:cxn>
                <a:cxn ang="0">
                  <a:pos x="374" y="162"/>
                </a:cxn>
                <a:cxn ang="0">
                  <a:pos x="394" y="140"/>
                </a:cxn>
                <a:cxn ang="0">
                  <a:pos x="398" y="136"/>
                </a:cxn>
              </a:cxnLst>
              <a:rect l="0" t="0" r="r" b="b"/>
              <a:pathLst>
                <a:path w="398" h="378">
                  <a:moveTo>
                    <a:pt x="398" y="136"/>
                  </a:moveTo>
                  <a:cubicBezTo>
                    <a:pt x="397" y="130"/>
                    <a:pt x="397" y="130"/>
                    <a:pt x="397" y="130"/>
                  </a:cubicBezTo>
                  <a:cubicBezTo>
                    <a:pt x="388" y="90"/>
                    <a:pt x="367" y="54"/>
                    <a:pt x="337" y="26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27" y="24"/>
                    <a:pt x="327" y="24"/>
                    <a:pt x="327" y="24"/>
                  </a:cubicBezTo>
                  <a:cubicBezTo>
                    <a:pt x="317" y="26"/>
                    <a:pt x="308" y="28"/>
                    <a:pt x="298" y="30"/>
                  </a:cubicBezTo>
                  <a:cubicBezTo>
                    <a:pt x="269" y="11"/>
                    <a:pt x="235" y="0"/>
                    <a:pt x="199" y="0"/>
                  </a:cubicBezTo>
                  <a:cubicBezTo>
                    <a:pt x="162" y="0"/>
                    <a:pt x="129" y="11"/>
                    <a:pt x="101" y="30"/>
                  </a:cubicBezTo>
                  <a:cubicBezTo>
                    <a:pt x="91" y="28"/>
                    <a:pt x="81" y="26"/>
                    <a:pt x="71" y="23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31" y="54"/>
                    <a:pt x="10" y="90"/>
                    <a:pt x="1" y="1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11" y="147"/>
                    <a:pt x="17" y="155"/>
                    <a:pt x="24" y="162"/>
                  </a:cubicBezTo>
                  <a:cubicBezTo>
                    <a:pt x="24" y="167"/>
                    <a:pt x="24" y="171"/>
                    <a:pt x="24" y="175"/>
                  </a:cubicBezTo>
                  <a:cubicBezTo>
                    <a:pt x="24" y="244"/>
                    <a:pt x="64" y="304"/>
                    <a:pt x="122" y="333"/>
                  </a:cubicBezTo>
                  <a:cubicBezTo>
                    <a:pt x="126" y="342"/>
                    <a:pt x="129" y="352"/>
                    <a:pt x="132" y="362"/>
                  </a:cubicBezTo>
                  <a:cubicBezTo>
                    <a:pt x="133" y="367"/>
                    <a:pt x="133" y="367"/>
                    <a:pt x="133" y="367"/>
                  </a:cubicBezTo>
                  <a:cubicBezTo>
                    <a:pt x="139" y="369"/>
                    <a:pt x="139" y="369"/>
                    <a:pt x="139" y="369"/>
                  </a:cubicBezTo>
                  <a:cubicBezTo>
                    <a:pt x="158" y="375"/>
                    <a:pt x="179" y="378"/>
                    <a:pt x="199" y="378"/>
                  </a:cubicBezTo>
                  <a:cubicBezTo>
                    <a:pt x="220" y="378"/>
                    <a:pt x="240" y="375"/>
                    <a:pt x="259" y="369"/>
                  </a:cubicBezTo>
                  <a:cubicBezTo>
                    <a:pt x="265" y="367"/>
                    <a:pt x="265" y="367"/>
                    <a:pt x="265" y="367"/>
                  </a:cubicBezTo>
                  <a:cubicBezTo>
                    <a:pt x="266" y="362"/>
                    <a:pt x="266" y="362"/>
                    <a:pt x="266" y="362"/>
                  </a:cubicBezTo>
                  <a:cubicBezTo>
                    <a:pt x="269" y="352"/>
                    <a:pt x="272" y="342"/>
                    <a:pt x="275" y="333"/>
                  </a:cubicBezTo>
                  <a:cubicBezTo>
                    <a:pt x="334" y="304"/>
                    <a:pt x="374" y="244"/>
                    <a:pt x="374" y="175"/>
                  </a:cubicBezTo>
                  <a:cubicBezTo>
                    <a:pt x="374" y="171"/>
                    <a:pt x="374" y="166"/>
                    <a:pt x="374" y="162"/>
                  </a:cubicBezTo>
                  <a:cubicBezTo>
                    <a:pt x="380" y="155"/>
                    <a:pt x="387" y="147"/>
                    <a:pt x="394" y="140"/>
                  </a:cubicBezTo>
                  <a:lnTo>
                    <a:pt x="398" y="136"/>
                  </a:lnTo>
                  <a:close/>
                </a:path>
              </a:pathLst>
            </a:custGeom>
            <a:solidFill>
              <a:srgbClr val="051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6" name="Freeform 32"/>
            <p:cNvSpPr>
              <a:spLocks noEditPoints="1"/>
            </p:cNvSpPr>
            <p:nvPr userDrawn="1"/>
          </p:nvSpPr>
          <p:spPr bwMode="auto">
            <a:xfrm>
              <a:off x="4616" y="3935"/>
              <a:ext cx="881" cy="141"/>
            </a:xfrm>
            <a:custGeom>
              <a:avLst/>
              <a:gdLst/>
              <a:ahLst/>
              <a:cxnLst>
                <a:cxn ang="0">
                  <a:pos x="917" y="97"/>
                </a:cxn>
                <a:cxn ang="0">
                  <a:pos x="874" y="97"/>
                </a:cxn>
                <a:cxn ang="0">
                  <a:pos x="804" y="119"/>
                </a:cxn>
                <a:cxn ang="0">
                  <a:pos x="938" y="5"/>
                </a:cxn>
                <a:cxn ang="0">
                  <a:pos x="943" y="159"/>
                </a:cxn>
                <a:cxn ang="0">
                  <a:pos x="858" y="135"/>
                </a:cxn>
                <a:cxn ang="0">
                  <a:pos x="745" y="159"/>
                </a:cxn>
                <a:cxn ang="0">
                  <a:pos x="804" y="5"/>
                </a:cxn>
                <a:cxn ang="0">
                  <a:pos x="469" y="97"/>
                </a:cxn>
                <a:cxn ang="0">
                  <a:pos x="425" y="97"/>
                </a:cxn>
                <a:cxn ang="0">
                  <a:pos x="490" y="5"/>
                </a:cxn>
                <a:cxn ang="0">
                  <a:pos x="537" y="5"/>
                </a:cxn>
                <a:cxn ang="0">
                  <a:pos x="675" y="88"/>
                </a:cxn>
                <a:cxn ang="0">
                  <a:pos x="732" y="5"/>
                </a:cxn>
                <a:cxn ang="0">
                  <a:pos x="663" y="158"/>
                </a:cxn>
                <a:cxn ang="0">
                  <a:pos x="593" y="158"/>
                </a:cxn>
                <a:cxn ang="0">
                  <a:pos x="485" y="135"/>
                </a:cxn>
                <a:cxn ang="0">
                  <a:pos x="399" y="159"/>
                </a:cxn>
                <a:cxn ang="0">
                  <a:pos x="348" y="143"/>
                </a:cxn>
                <a:cxn ang="0">
                  <a:pos x="191" y="118"/>
                </a:cxn>
                <a:cxn ang="0">
                  <a:pos x="0" y="110"/>
                </a:cxn>
                <a:cxn ang="0">
                  <a:pos x="67" y="108"/>
                </a:cxn>
                <a:cxn ang="0">
                  <a:pos x="123" y="113"/>
                </a:cxn>
                <a:cxn ang="0">
                  <a:pos x="71" y="97"/>
                </a:cxn>
                <a:cxn ang="0">
                  <a:pos x="98" y="0"/>
                </a:cxn>
                <a:cxn ang="0">
                  <a:pos x="184" y="51"/>
                </a:cxn>
                <a:cxn ang="0">
                  <a:pos x="95" y="29"/>
                </a:cxn>
                <a:cxn ang="0">
                  <a:pos x="94" y="58"/>
                </a:cxn>
                <a:cxn ang="0">
                  <a:pos x="150" y="60"/>
                </a:cxn>
                <a:cxn ang="0">
                  <a:pos x="279" y="0"/>
                </a:cxn>
                <a:cxn ang="0">
                  <a:pos x="373" y="63"/>
                </a:cxn>
                <a:cxn ang="0">
                  <a:pos x="278" y="37"/>
                </a:cxn>
                <a:cxn ang="0">
                  <a:pos x="279" y="124"/>
                </a:cxn>
                <a:cxn ang="0">
                  <a:pos x="367" y="96"/>
                </a:cxn>
              </a:cxnLst>
              <a:rect l="0" t="0" r="r" b="b"/>
              <a:pathLst>
                <a:path w="1000" h="161">
                  <a:moveTo>
                    <a:pt x="874" y="97"/>
                  </a:moveTo>
                  <a:cubicBezTo>
                    <a:pt x="917" y="97"/>
                    <a:pt x="917" y="97"/>
                    <a:pt x="917" y="97"/>
                  </a:cubicBezTo>
                  <a:cubicBezTo>
                    <a:pt x="894" y="46"/>
                    <a:pt x="894" y="46"/>
                    <a:pt x="894" y="46"/>
                  </a:cubicBezTo>
                  <a:lnTo>
                    <a:pt x="874" y="97"/>
                  </a:lnTo>
                  <a:close/>
                  <a:moveTo>
                    <a:pt x="804" y="5"/>
                  </a:moveTo>
                  <a:cubicBezTo>
                    <a:pt x="804" y="119"/>
                    <a:pt x="804" y="119"/>
                    <a:pt x="804" y="119"/>
                  </a:cubicBezTo>
                  <a:cubicBezTo>
                    <a:pt x="850" y="5"/>
                    <a:pt x="850" y="5"/>
                    <a:pt x="850" y="5"/>
                  </a:cubicBezTo>
                  <a:cubicBezTo>
                    <a:pt x="938" y="5"/>
                    <a:pt x="938" y="5"/>
                    <a:pt x="938" y="5"/>
                  </a:cubicBezTo>
                  <a:cubicBezTo>
                    <a:pt x="1000" y="159"/>
                    <a:pt x="1000" y="159"/>
                    <a:pt x="1000" y="159"/>
                  </a:cubicBezTo>
                  <a:cubicBezTo>
                    <a:pt x="943" y="159"/>
                    <a:pt x="943" y="159"/>
                    <a:pt x="943" y="159"/>
                  </a:cubicBezTo>
                  <a:cubicBezTo>
                    <a:pt x="932" y="135"/>
                    <a:pt x="932" y="135"/>
                    <a:pt x="932" y="135"/>
                  </a:cubicBezTo>
                  <a:cubicBezTo>
                    <a:pt x="858" y="135"/>
                    <a:pt x="858" y="135"/>
                    <a:pt x="858" y="135"/>
                  </a:cubicBezTo>
                  <a:cubicBezTo>
                    <a:pt x="849" y="159"/>
                    <a:pt x="849" y="159"/>
                    <a:pt x="849" y="159"/>
                  </a:cubicBezTo>
                  <a:cubicBezTo>
                    <a:pt x="745" y="159"/>
                    <a:pt x="745" y="159"/>
                    <a:pt x="745" y="159"/>
                  </a:cubicBezTo>
                  <a:cubicBezTo>
                    <a:pt x="745" y="5"/>
                    <a:pt x="745" y="5"/>
                    <a:pt x="745" y="5"/>
                  </a:cubicBezTo>
                  <a:lnTo>
                    <a:pt x="804" y="5"/>
                  </a:lnTo>
                  <a:close/>
                  <a:moveTo>
                    <a:pt x="425" y="97"/>
                  </a:moveTo>
                  <a:cubicBezTo>
                    <a:pt x="469" y="97"/>
                    <a:pt x="469" y="97"/>
                    <a:pt x="469" y="97"/>
                  </a:cubicBezTo>
                  <a:cubicBezTo>
                    <a:pt x="446" y="44"/>
                    <a:pt x="446" y="44"/>
                    <a:pt x="446" y="44"/>
                  </a:cubicBezTo>
                  <a:lnTo>
                    <a:pt x="425" y="97"/>
                  </a:lnTo>
                  <a:close/>
                  <a:moveTo>
                    <a:pt x="403" y="5"/>
                  </a:moveTo>
                  <a:cubicBezTo>
                    <a:pt x="490" y="5"/>
                    <a:pt x="490" y="5"/>
                    <a:pt x="490" y="5"/>
                  </a:cubicBezTo>
                  <a:cubicBezTo>
                    <a:pt x="537" y="119"/>
                    <a:pt x="537" y="119"/>
                    <a:pt x="537" y="119"/>
                  </a:cubicBezTo>
                  <a:cubicBezTo>
                    <a:pt x="537" y="5"/>
                    <a:pt x="537" y="5"/>
                    <a:pt x="537" y="5"/>
                  </a:cubicBezTo>
                  <a:cubicBezTo>
                    <a:pt x="613" y="5"/>
                    <a:pt x="613" y="5"/>
                    <a:pt x="613" y="5"/>
                  </a:cubicBezTo>
                  <a:cubicBezTo>
                    <a:pt x="675" y="88"/>
                    <a:pt x="675" y="88"/>
                    <a:pt x="675" y="88"/>
                  </a:cubicBezTo>
                  <a:cubicBezTo>
                    <a:pt x="675" y="5"/>
                    <a:pt x="675" y="5"/>
                    <a:pt x="675" y="5"/>
                  </a:cubicBezTo>
                  <a:cubicBezTo>
                    <a:pt x="732" y="5"/>
                    <a:pt x="732" y="5"/>
                    <a:pt x="732" y="5"/>
                  </a:cubicBezTo>
                  <a:cubicBezTo>
                    <a:pt x="732" y="158"/>
                    <a:pt x="732" y="158"/>
                    <a:pt x="732" y="158"/>
                  </a:cubicBezTo>
                  <a:cubicBezTo>
                    <a:pt x="663" y="158"/>
                    <a:pt x="663" y="158"/>
                    <a:pt x="663" y="158"/>
                  </a:cubicBezTo>
                  <a:cubicBezTo>
                    <a:pt x="593" y="67"/>
                    <a:pt x="593" y="67"/>
                    <a:pt x="593" y="67"/>
                  </a:cubicBezTo>
                  <a:cubicBezTo>
                    <a:pt x="593" y="158"/>
                    <a:pt x="593" y="158"/>
                    <a:pt x="593" y="158"/>
                  </a:cubicBezTo>
                  <a:cubicBezTo>
                    <a:pt x="495" y="158"/>
                    <a:pt x="495" y="158"/>
                    <a:pt x="495" y="158"/>
                  </a:cubicBezTo>
                  <a:cubicBezTo>
                    <a:pt x="485" y="135"/>
                    <a:pt x="485" y="135"/>
                    <a:pt x="485" y="135"/>
                  </a:cubicBezTo>
                  <a:cubicBezTo>
                    <a:pt x="409" y="135"/>
                    <a:pt x="409" y="135"/>
                    <a:pt x="409" y="135"/>
                  </a:cubicBezTo>
                  <a:cubicBezTo>
                    <a:pt x="399" y="159"/>
                    <a:pt x="399" y="159"/>
                    <a:pt x="399" y="159"/>
                  </a:cubicBezTo>
                  <a:cubicBezTo>
                    <a:pt x="342" y="159"/>
                    <a:pt x="342" y="159"/>
                    <a:pt x="342" y="159"/>
                  </a:cubicBezTo>
                  <a:cubicBezTo>
                    <a:pt x="348" y="143"/>
                    <a:pt x="348" y="143"/>
                    <a:pt x="348" y="143"/>
                  </a:cubicBezTo>
                  <a:cubicBezTo>
                    <a:pt x="328" y="157"/>
                    <a:pt x="312" y="161"/>
                    <a:pt x="282" y="161"/>
                  </a:cubicBezTo>
                  <a:cubicBezTo>
                    <a:pt x="234" y="161"/>
                    <a:pt x="210" y="150"/>
                    <a:pt x="191" y="118"/>
                  </a:cubicBezTo>
                  <a:cubicBezTo>
                    <a:pt x="182" y="148"/>
                    <a:pt x="153" y="161"/>
                    <a:pt x="94" y="161"/>
                  </a:cubicBezTo>
                  <a:cubicBezTo>
                    <a:pt x="33" y="161"/>
                    <a:pt x="0" y="143"/>
                    <a:pt x="0" y="11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67" y="108"/>
                    <a:pt x="67" y="108"/>
                    <a:pt x="67" y="108"/>
                  </a:cubicBezTo>
                  <a:cubicBezTo>
                    <a:pt x="67" y="122"/>
                    <a:pt x="78" y="129"/>
                    <a:pt x="99" y="129"/>
                  </a:cubicBezTo>
                  <a:cubicBezTo>
                    <a:pt x="111" y="129"/>
                    <a:pt x="123" y="121"/>
                    <a:pt x="123" y="113"/>
                  </a:cubicBezTo>
                  <a:cubicBezTo>
                    <a:pt x="123" y="103"/>
                    <a:pt x="115" y="99"/>
                    <a:pt x="96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28" y="96"/>
                    <a:pt x="6" y="80"/>
                    <a:pt x="6" y="51"/>
                  </a:cubicBezTo>
                  <a:cubicBezTo>
                    <a:pt x="6" y="17"/>
                    <a:pt x="36" y="0"/>
                    <a:pt x="98" y="0"/>
                  </a:cubicBezTo>
                  <a:cubicBezTo>
                    <a:pt x="154" y="0"/>
                    <a:pt x="184" y="18"/>
                    <a:pt x="184" y="49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9" y="35"/>
                    <a:pt x="112" y="29"/>
                    <a:pt x="95" y="29"/>
                  </a:cubicBezTo>
                  <a:cubicBezTo>
                    <a:pt x="79" y="29"/>
                    <a:pt x="71" y="34"/>
                    <a:pt x="71" y="44"/>
                  </a:cubicBezTo>
                  <a:cubicBezTo>
                    <a:pt x="71" y="52"/>
                    <a:pt x="79" y="57"/>
                    <a:pt x="94" y="58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61" y="61"/>
                    <a:pt x="176" y="69"/>
                    <a:pt x="184" y="78"/>
                  </a:cubicBezTo>
                  <a:cubicBezTo>
                    <a:pt x="189" y="24"/>
                    <a:pt x="218" y="0"/>
                    <a:pt x="279" y="0"/>
                  </a:cubicBezTo>
                  <a:cubicBezTo>
                    <a:pt x="336" y="0"/>
                    <a:pt x="373" y="24"/>
                    <a:pt x="373" y="61"/>
                  </a:cubicBezTo>
                  <a:cubicBezTo>
                    <a:pt x="373" y="63"/>
                    <a:pt x="373" y="63"/>
                    <a:pt x="373" y="63"/>
                  </a:cubicBezTo>
                  <a:cubicBezTo>
                    <a:pt x="312" y="63"/>
                    <a:pt x="312" y="63"/>
                    <a:pt x="312" y="63"/>
                  </a:cubicBezTo>
                  <a:cubicBezTo>
                    <a:pt x="308" y="46"/>
                    <a:pt x="297" y="37"/>
                    <a:pt x="278" y="37"/>
                  </a:cubicBezTo>
                  <a:cubicBezTo>
                    <a:pt x="255" y="37"/>
                    <a:pt x="243" y="53"/>
                    <a:pt x="243" y="84"/>
                  </a:cubicBezTo>
                  <a:cubicBezTo>
                    <a:pt x="243" y="108"/>
                    <a:pt x="257" y="124"/>
                    <a:pt x="279" y="124"/>
                  </a:cubicBezTo>
                  <a:cubicBezTo>
                    <a:pt x="297" y="124"/>
                    <a:pt x="308" y="115"/>
                    <a:pt x="312" y="96"/>
                  </a:cubicBezTo>
                  <a:cubicBezTo>
                    <a:pt x="367" y="96"/>
                    <a:pt x="367" y="96"/>
                    <a:pt x="367" y="96"/>
                  </a:cubicBezTo>
                  <a:lnTo>
                    <a:pt x="403" y="5"/>
                  </a:lnTo>
                  <a:close/>
                </a:path>
              </a:pathLst>
            </a:custGeom>
            <a:solidFill>
              <a:srgbClr val="051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auto">
            <a:xfrm>
              <a:off x="4317" y="3983"/>
              <a:ext cx="63" cy="27"/>
            </a:xfrm>
            <a:custGeom>
              <a:avLst/>
              <a:gdLst/>
              <a:ahLst/>
              <a:cxnLst>
                <a:cxn ang="0">
                  <a:pos x="46" y="6"/>
                </a:cxn>
                <a:cxn ang="0">
                  <a:pos x="71" y="15"/>
                </a:cxn>
                <a:cxn ang="0">
                  <a:pos x="9" y="13"/>
                </a:cxn>
                <a:cxn ang="0">
                  <a:pos x="0" y="0"/>
                </a:cxn>
                <a:cxn ang="0">
                  <a:pos x="46" y="6"/>
                </a:cxn>
              </a:cxnLst>
              <a:rect l="0" t="0" r="r" b="b"/>
              <a:pathLst>
                <a:path w="71" h="30">
                  <a:moveTo>
                    <a:pt x="46" y="6"/>
                  </a:moveTo>
                  <a:cubicBezTo>
                    <a:pt x="56" y="4"/>
                    <a:pt x="66" y="7"/>
                    <a:pt x="71" y="15"/>
                  </a:cubicBezTo>
                  <a:cubicBezTo>
                    <a:pt x="49" y="4"/>
                    <a:pt x="29" y="30"/>
                    <a:pt x="9" y="13"/>
                  </a:cubicBezTo>
                  <a:cubicBezTo>
                    <a:pt x="5" y="10"/>
                    <a:pt x="2" y="3"/>
                    <a:pt x="0" y="0"/>
                  </a:cubicBezTo>
                  <a:cubicBezTo>
                    <a:pt x="0" y="0"/>
                    <a:pt x="18" y="14"/>
                    <a:pt x="46" y="6"/>
                  </a:cubicBezTo>
                  <a:close/>
                </a:path>
              </a:pathLst>
            </a:custGeom>
            <a:solidFill>
              <a:srgbClr val="D400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auto">
            <a:xfrm>
              <a:off x="4342" y="3943"/>
              <a:ext cx="140" cy="160"/>
            </a:xfrm>
            <a:custGeom>
              <a:avLst/>
              <a:gdLst/>
              <a:ahLst/>
              <a:cxnLst>
                <a:cxn ang="0">
                  <a:pos x="125" y="58"/>
                </a:cxn>
                <a:cxn ang="0">
                  <a:pos x="145" y="65"/>
                </a:cxn>
                <a:cxn ang="0">
                  <a:pos x="121" y="30"/>
                </a:cxn>
                <a:cxn ang="0">
                  <a:pos x="120" y="29"/>
                </a:cxn>
                <a:cxn ang="0">
                  <a:pos x="132" y="7"/>
                </a:cxn>
                <a:cxn ang="0">
                  <a:pos x="112" y="11"/>
                </a:cxn>
                <a:cxn ang="0">
                  <a:pos x="50" y="11"/>
                </a:cxn>
                <a:cxn ang="0">
                  <a:pos x="50" y="11"/>
                </a:cxn>
                <a:cxn ang="0">
                  <a:pos x="46" y="11"/>
                </a:cxn>
                <a:cxn ang="0">
                  <a:pos x="46" y="11"/>
                </a:cxn>
                <a:cxn ang="0">
                  <a:pos x="40" y="20"/>
                </a:cxn>
                <a:cxn ang="0">
                  <a:pos x="0" y="44"/>
                </a:cxn>
                <a:cxn ang="0">
                  <a:pos x="29" y="40"/>
                </a:cxn>
                <a:cxn ang="0">
                  <a:pos x="44" y="50"/>
                </a:cxn>
                <a:cxn ang="0">
                  <a:pos x="56" y="58"/>
                </a:cxn>
                <a:cxn ang="0">
                  <a:pos x="43" y="70"/>
                </a:cxn>
                <a:cxn ang="0">
                  <a:pos x="15" y="70"/>
                </a:cxn>
                <a:cxn ang="0">
                  <a:pos x="35" y="85"/>
                </a:cxn>
                <a:cxn ang="0">
                  <a:pos x="42" y="85"/>
                </a:cxn>
                <a:cxn ang="0">
                  <a:pos x="27" y="121"/>
                </a:cxn>
                <a:cxn ang="0">
                  <a:pos x="45" y="108"/>
                </a:cxn>
                <a:cxn ang="0">
                  <a:pos x="53" y="169"/>
                </a:cxn>
                <a:cxn ang="0">
                  <a:pos x="63" y="133"/>
                </a:cxn>
                <a:cxn ang="0">
                  <a:pos x="67" y="167"/>
                </a:cxn>
                <a:cxn ang="0">
                  <a:pos x="64" y="182"/>
                </a:cxn>
                <a:cxn ang="0">
                  <a:pos x="94" y="131"/>
                </a:cxn>
                <a:cxn ang="0">
                  <a:pos x="107" y="160"/>
                </a:cxn>
                <a:cxn ang="0">
                  <a:pos x="120" y="102"/>
                </a:cxn>
                <a:cxn ang="0">
                  <a:pos x="139" y="119"/>
                </a:cxn>
                <a:cxn ang="0">
                  <a:pos x="125" y="58"/>
                </a:cxn>
              </a:cxnLst>
              <a:rect l="0" t="0" r="r" b="b"/>
              <a:pathLst>
                <a:path w="159" h="182">
                  <a:moveTo>
                    <a:pt x="125" y="58"/>
                  </a:moveTo>
                  <a:cubicBezTo>
                    <a:pt x="125" y="58"/>
                    <a:pt x="138" y="55"/>
                    <a:pt x="145" y="65"/>
                  </a:cubicBezTo>
                  <a:cubicBezTo>
                    <a:pt x="145" y="65"/>
                    <a:pt x="144" y="42"/>
                    <a:pt x="121" y="30"/>
                  </a:cubicBezTo>
                  <a:cubicBezTo>
                    <a:pt x="121" y="30"/>
                    <a:pt x="120" y="29"/>
                    <a:pt x="120" y="29"/>
                  </a:cubicBezTo>
                  <a:cubicBezTo>
                    <a:pt x="129" y="20"/>
                    <a:pt x="132" y="7"/>
                    <a:pt x="132" y="7"/>
                  </a:cubicBezTo>
                  <a:cubicBezTo>
                    <a:pt x="124" y="6"/>
                    <a:pt x="117" y="8"/>
                    <a:pt x="112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1" y="16"/>
                    <a:pt x="40" y="20"/>
                  </a:cubicBezTo>
                  <a:cubicBezTo>
                    <a:pt x="40" y="20"/>
                    <a:pt x="10" y="0"/>
                    <a:pt x="0" y="44"/>
                  </a:cubicBezTo>
                  <a:cubicBezTo>
                    <a:pt x="0" y="44"/>
                    <a:pt x="18" y="31"/>
                    <a:pt x="29" y="40"/>
                  </a:cubicBezTo>
                  <a:cubicBezTo>
                    <a:pt x="29" y="40"/>
                    <a:pt x="34" y="47"/>
                    <a:pt x="44" y="50"/>
                  </a:cubicBezTo>
                  <a:cubicBezTo>
                    <a:pt x="57" y="53"/>
                    <a:pt x="56" y="56"/>
                    <a:pt x="56" y="58"/>
                  </a:cubicBezTo>
                  <a:cubicBezTo>
                    <a:pt x="56" y="58"/>
                    <a:pt x="54" y="63"/>
                    <a:pt x="43" y="70"/>
                  </a:cubicBezTo>
                  <a:cubicBezTo>
                    <a:pt x="32" y="77"/>
                    <a:pt x="25" y="74"/>
                    <a:pt x="15" y="70"/>
                  </a:cubicBezTo>
                  <a:cubicBezTo>
                    <a:pt x="15" y="70"/>
                    <a:pt x="14" y="86"/>
                    <a:pt x="35" y="85"/>
                  </a:cubicBezTo>
                  <a:cubicBezTo>
                    <a:pt x="35" y="85"/>
                    <a:pt x="38" y="86"/>
                    <a:pt x="42" y="85"/>
                  </a:cubicBezTo>
                  <a:cubicBezTo>
                    <a:pt x="42" y="85"/>
                    <a:pt x="18" y="95"/>
                    <a:pt x="27" y="121"/>
                  </a:cubicBezTo>
                  <a:cubicBezTo>
                    <a:pt x="27" y="121"/>
                    <a:pt x="35" y="111"/>
                    <a:pt x="45" y="108"/>
                  </a:cubicBezTo>
                  <a:cubicBezTo>
                    <a:pt x="45" y="108"/>
                    <a:pt x="18" y="139"/>
                    <a:pt x="53" y="169"/>
                  </a:cubicBezTo>
                  <a:cubicBezTo>
                    <a:pt x="53" y="169"/>
                    <a:pt x="53" y="141"/>
                    <a:pt x="63" y="133"/>
                  </a:cubicBezTo>
                  <a:cubicBezTo>
                    <a:pt x="63" y="133"/>
                    <a:pt x="69" y="155"/>
                    <a:pt x="67" y="167"/>
                  </a:cubicBezTo>
                  <a:cubicBezTo>
                    <a:pt x="67" y="167"/>
                    <a:pt x="67" y="177"/>
                    <a:pt x="64" y="182"/>
                  </a:cubicBezTo>
                  <a:cubicBezTo>
                    <a:pt x="64" y="182"/>
                    <a:pt x="106" y="181"/>
                    <a:pt x="94" y="131"/>
                  </a:cubicBezTo>
                  <a:cubicBezTo>
                    <a:pt x="94" y="131"/>
                    <a:pt x="110" y="137"/>
                    <a:pt x="107" y="160"/>
                  </a:cubicBezTo>
                  <a:cubicBezTo>
                    <a:pt x="107" y="160"/>
                    <a:pt x="145" y="141"/>
                    <a:pt x="120" y="102"/>
                  </a:cubicBezTo>
                  <a:cubicBezTo>
                    <a:pt x="120" y="102"/>
                    <a:pt x="134" y="102"/>
                    <a:pt x="139" y="119"/>
                  </a:cubicBezTo>
                  <a:cubicBezTo>
                    <a:pt x="139" y="119"/>
                    <a:pt x="159" y="88"/>
                    <a:pt x="125" y="58"/>
                  </a:cubicBezTo>
                  <a:close/>
                </a:path>
              </a:pathLst>
            </a:custGeom>
            <a:solidFill>
              <a:srgbClr val="D400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auto">
            <a:xfrm>
              <a:off x="4395" y="3982"/>
              <a:ext cx="61" cy="54"/>
            </a:xfrm>
            <a:custGeom>
              <a:avLst/>
              <a:gdLst/>
              <a:ahLst/>
              <a:cxnLst>
                <a:cxn ang="0">
                  <a:pos x="13" y="46"/>
                </a:cxn>
                <a:cxn ang="0">
                  <a:pos x="12" y="33"/>
                </a:cxn>
                <a:cxn ang="0">
                  <a:pos x="8" y="36"/>
                </a:cxn>
                <a:cxn ang="0">
                  <a:pos x="8" y="36"/>
                </a:cxn>
                <a:cxn ang="0">
                  <a:pos x="5" y="50"/>
                </a:cxn>
                <a:cxn ang="0">
                  <a:pos x="0" y="55"/>
                </a:cxn>
                <a:cxn ang="0">
                  <a:pos x="7" y="54"/>
                </a:cxn>
                <a:cxn ang="0">
                  <a:pos x="24" y="42"/>
                </a:cxn>
                <a:cxn ang="0">
                  <a:pos x="19" y="56"/>
                </a:cxn>
                <a:cxn ang="0">
                  <a:pos x="15" y="61"/>
                </a:cxn>
                <a:cxn ang="0">
                  <a:pos x="22" y="60"/>
                </a:cxn>
                <a:cxn ang="0">
                  <a:pos x="38" y="49"/>
                </a:cxn>
                <a:cxn ang="0">
                  <a:pos x="41" y="29"/>
                </a:cxn>
                <a:cxn ang="0">
                  <a:pos x="46" y="46"/>
                </a:cxn>
                <a:cxn ang="0">
                  <a:pos x="46" y="53"/>
                </a:cxn>
                <a:cxn ang="0">
                  <a:pos x="51" y="48"/>
                </a:cxn>
                <a:cxn ang="0">
                  <a:pos x="46" y="0"/>
                </a:cxn>
                <a:cxn ang="0">
                  <a:pos x="44" y="6"/>
                </a:cxn>
                <a:cxn ang="0">
                  <a:pos x="51" y="37"/>
                </a:cxn>
                <a:cxn ang="0">
                  <a:pos x="38" y="20"/>
                </a:cxn>
                <a:cxn ang="0">
                  <a:pos x="33" y="18"/>
                </a:cxn>
                <a:cxn ang="0">
                  <a:pos x="35" y="23"/>
                </a:cxn>
                <a:cxn ang="0">
                  <a:pos x="33" y="46"/>
                </a:cxn>
                <a:cxn ang="0">
                  <a:pos x="27" y="51"/>
                </a:cxn>
                <a:cxn ang="0">
                  <a:pos x="25" y="30"/>
                </a:cxn>
                <a:cxn ang="0">
                  <a:pos x="20" y="26"/>
                </a:cxn>
                <a:cxn ang="0">
                  <a:pos x="20" y="32"/>
                </a:cxn>
                <a:cxn ang="0">
                  <a:pos x="13" y="46"/>
                </a:cxn>
              </a:cxnLst>
              <a:rect l="0" t="0" r="r" b="b"/>
              <a:pathLst>
                <a:path w="69" h="61">
                  <a:moveTo>
                    <a:pt x="13" y="46"/>
                  </a:moveTo>
                  <a:cubicBezTo>
                    <a:pt x="15" y="41"/>
                    <a:pt x="14" y="36"/>
                    <a:pt x="12" y="3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11" y="43"/>
                    <a:pt x="5" y="5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19" y="53"/>
                    <a:pt x="24" y="42"/>
                  </a:cubicBezTo>
                  <a:cubicBezTo>
                    <a:pt x="24" y="45"/>
                    <a:pt x="23" y="50"/>
                    <a:pt x="19" y="5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32" y="58"/>
                    <a:pt x="38" y="49"/>
                  </a:cubicBezTo>
                  <a:cubicBezTo>
                    <a:pt x="41" y="43"/>
                    <a:pt x="42" y="37"/>
                    <a:pt x="41" y="29"/>
                  </a:cubicBezTo>
                  <a:cubicBezTo>
                    <a:pt x="44" y="32"/>
                    <a:pt x="46" y="37"/>
                    <a:pt x="46" y="46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7"/>
                    <a:pt x="69" y="23"/>
                    <a:pt x="46" y="0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54" y="19"/>
                    <a:pt x="53" y="30"/>
                    <a:pt x="51" y="37"/>
                  </a:cubicBezTo>
                  <a:cubicBezTo>
                    <a:pt x="48" y="23"/>
                    <a:pt x="39" y="20"/>
                    <a:pt x="38" y="20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7" y="32"/>
                    <a:pt x="36" y="40"/>
                    <a:pt x="33" y="46"/>
                  </a:cubicBezTo>
                  <a:cubicBezTo>
                    <a:pt x="31" y="48"/>
                    <a:pt x="29" y="50"/>
                    <a:pt x="27" y="51"/>
                  </a:cubicBezTo>
                  <a:cubicBezTo>
                    <a:pt x="32" y="38"/>
                    <a:pt x="25" y="31"/>
                    <a:pt x="25" y="30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40"/>
                    <a:pt x="16" y="44"/>
                    <a:pt x="13" y="46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0" name="Freeform 36"/>
            <p:cNvSpPr>
              <a:spLocks noEditPoints="1"/>
            </p:cNvSpPr>
            <p:nvPr userDrawn="1"/>
          </p:nvSpPr>
          <p:spPr bwMode="auto">
            <a:xfrm>
              <a:off x="4238" y="3844"/>
              <a:ext cx="341" cy="324"/>
            </a:xfrm>
            <a:custGeom>
              <a:avLst/>
              <a:gdLst/>
              <a:ahLst/>
              <a:cxnLst>
                <a:cxn ang="0">
                  <a:pos x="387" y="126"/>
                </a:cxn>
                <a:cxn ang="0">
                  <a:pos x="326" y="23"/>
                </a:cxn>
                <a:cxn ang="0">
                  <a:pos x="291" y="31"/>
                </a:cxn>
                <a:cxn ang="0">
                  <a:pos x="97" y="30"/>
                </a:cxn>
                <a:cxn ang="0">
                  <a:pos x="62" y="23"/>
                </a:cxn>
                <a:cxn ang="0">
                  <a:pos x="1" y="126"/>
                </a:cxn>
                <a:cxn ang="0">
                  <a:pos x="2" y="131"/>
                </a:cxn>
                <a:cxn ang="0">
                  <a:pos x="24" y="170"/>
                </a:cxn>
                <a:cxn ang="0">
                  <a:pos x="131" y="355"/>
                </a:cxn>
                <a:cxn ang="0">
                  <a:pos x="135" y="359"/>
                </a:cxn>
                <a:cxn ang="0">
                  <a:pos x="253" y="359"/>
                </a:cxn>
                <a:cxn ang="0">
                  <a:pos x="256" y="355"/>
                </a:cxn>
                <a:cxn ang="0">
                  <a:pos x="364" y="170"/>
                </a:cxn>
                <a:cxn ang="0">
                  <a:pos x="385" y="131"/>
                </a:cxn>
                <a:cxn ang="0">
                  <a:pos x="194" y="11"/>
                </a:cxn>
                <a:cxn ang="0">
                  <a:pos x="194" y="40"/>
                </a:cxn>
                <a:cxn ang="0">
                  <a:pos x="194" y="11"/>
                </a:cxn>
                <a:cxn ang="0">
                  <a:pos x="352" y="152"/>
                </a:cxn>
                <a:cxn ang="0">
                  <a:pos x="194" y="329"/>
                </a:cxn>
                <a:cxn ang="0">
                  <a:pos x="36" y="152"/>
                </a:cxn>
                <a:cxn ang="0">
                  <a:pos x="194" y="51"/>
                </a:cxn>
                <a:cxn ang="0">
                  <a:pos x="12" y="126"/>
                </a:cxn>
                <a:cxn ang="0">
                  <a:pos x="85" y="39"/>
                </a:cxn>
                <a:cxn ang="0">
                  <a:pos x="12" y="126"/>
                </a:cxn>
                <a:cxn ang="0">
                  <a:pos x="35" y="168"/>
                </a:cxn>
                <a:cxn ang="0">
                  <a:pos x="35" y="170"/>
                </a:cxn>
                <a:cxn ang="0">
                  <a:pos x="194" y="357"/>
                </a:cxn>
                <a:cxn ang="0">
                  <a:pos x="135" y="330"/>
                </a:cxn>
                <a:cxn ang="0">
                  <a:pos x="253" y="330"/>
                </a:cxn>
                <a:cxn ang="0">
                  <a:pos x="353" y="170"/>
                </a:cxn>
                <a:cxn ang="0">
                  <a:pos x="353" y="168"/>
                </a:cxn>
                <a:cxn ang="0">
                  <a:pos x="361" y="141"/>
                </a:cxn>
                <a:cxn ang="0">
                  <a:pos x="323" y="35"/>
                </a:cxn>
                <a:cxn ang="0">
                  <a:pos x="361" y="141"/>
                </a:cxn>
              </a:cxnLst>
              <a:rect l="0" t="0" r="r" b="b"/>
              <a:pathLst>
                <a:path w="387" h="368">
                  <a:moveTo>
                    <a:pt x="387" y="129"/>
                  </a:moveTo>
                  <a:cubicBezTo>
                    <a:pt x="387" y="126"/>
                    <a:pt x="387" y="126"/>
                    <a:pt x="387" y="126"/>
                  </a:cubicBezTo>
                  <a:cubicBezTo>
                    <a:pt x="378" y="87"/>
                    <a:pt x="358" y="52"/>
                    <a:pt x="329" y="25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3" y="24"/>
                    <a:pt x="323" y="24"/>
                    <a:pt x="323" y="24"/>
                  </a:cubicBezTo>
                  <a:cubicBezTo>
                    <a:pt x="313" y="26"/>
                    <a:pt x="302" y="29"/>
                    <a:pt x="291" y="31"/>
                  </a:cubicBezTo>
                  <a:cubicBezTo>
                    <a:pt x="264" y="11"/>
                    <a:pt x="230" y="0"/>
                    <a:pt x="194" y="0"/>
                  </a:cubicBezTo>
                  <a:cubicBezTo>
                    <a:pt x="158" y="0"/>
                    <a:pt x="124" y="11"/>
                    <a:pt x="97" y="30"/>
                  </a:cubicBezTo>
                  <a:cubicBezTo>
                    <a:pt x="86" y="28"/>
                    <a:pt x="75" y="26"/>
                    <a:pt x="65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30" y="52"/>
                    <a:pt x="10" y="87"/>
                    <a:pt x="1" y="12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10" y="139"/>
                    <a:pt x="17" y="147"/>
                    <a:pt x="24" y="156"/>
                  </a:cubicBezTo>
                  <a:cubicBezTo>
                    <a:pt x="24" y="160"/>
                    <a:pt x="24" y="165"/>
                    <a:pt x="24" y="170"/>
                  </a:cubicBezTo>
                  <a:cubicBezTo>
                    <a:pt x="24" y="238"/>
                    <a:pt x="64" y="297"/>
                    <a:pt x="122" y="324"/>
                  </a:cubicBezTo>
                  <a:cubicBezTo>
                    <a:pt x="125" y="334"/>
                    <a:pt x="129" y="345"/>
                    <a:pt x="131" y="355"/>
                  </a:cubicBezTo>
                  <a:cubicBezTo>
                    <a:pt x="132" y="358"/>
                    <a:pt x="132" y="358"/>
                    <a:pt x="132" y="358"/>
                  </a:cubicBezTo>
                  <a:cubicBezTo>
                    <a:pt x="135" y="359"/>
                    <a:pt x="135" y="359"/>
                    <a:pt x="135" y="359"/>
                  </a:cubicBezTo>
                  <a:cubicBezTo>
                    <a:pt x="154" y="365"/>
                    <a:pt x="174" y="368"/>
                    <a:pt x="194" y="368"/>
                  </a:cubicBezTo>
                  <a:cubicBezTo>
                    <a:pt x="214" y="368"/>
                    <a:pt x="234" y="365"/>
                    <a:pt x="253" y="359"/>
                  </a:cubicBezTo>
                  <a:cubicBezTo>
                    <a:pt x="255" y="358"/>
                    <a:pt x="255" y="358"/>
                    <a:pt x="255" y="358"/>
                  </a:cubicBezTo>
                  <a:cubicBezTo>
                    <a:pt x="256" y="355"/>
                    <a:pt x="256" y="355"/>
                    <a:pt x="256" y="355"/>
                  </a:cubicBezTo>
                  <a:cubicBezTo>
                    <a:pt x="259" y="345"/>
                    <a:pt x="263" y="334"/>
                    <a:pt x="266" y="324"/>
                  </a:cubicBezTo>
                  <a:cubicBezTo>
                    <a:pt x="324" y="297"/>
                    <a:pt x="364" y="238"/>
                    <a:pt x="364" y="170"/>
                  </a:cubicBezTo>
                  <a:cubicBezTo>
                    <a:pt x="364" y="165"/>
                    <a:pt x="364" y="160"/>
                    <a:pt x="363" y="155"/>
                  </a:cubicBezTo>
                  <a:cubicBezTo>
                    <a:pt x="370" y="147"/>
                    <a:pt x="378" y="139"/>
                    <a:pt x="385" y="131"/>
                  </a:cubicBezTo>
                  <a:lnTo>
                    <a:pt x="387" y="129"/>
                  </a:lnTo>
                  <a:close/>
                  <a:moveTo>
                    <a:pt x="194" y="11"/>
                  </a:moveTo>
                  <a:cubicBezTo>
                    <a:pt x="224" y="11"/>
                    <a:pt x="252" y="19"/>
                    <a:pt x="275" y="33"/>
                  </a:cubicBezTo>
                  <a:cubicBezTo>
                    <a:pt x="249" y="38"/>
                    <a:pt x="221" y="40"/>
                    <a:pt x="194" y="40"/>
                  </a:cubicBezTo>
                  <a:cubicBezTo>
                    <a:pt x="167" y="40"/>
                    <a:pt x="140" y="38"/>
                    <a:pt x="113" y="33"/>
                  </a:cubicBezTo>
                  <a:cubicBezTo>
                    <a:pt x="136" y="19"/>
                    <a:pt x="164" y="11"/>
                    <a:pt x="194" y="11"/>
                  </a:cubicBezTo>
                  <a:close/>
                  <a:moveTo>
                    <a:pt x="289" y="42"/>
                  </a:moveTo>
                  <a:cubicBezTo>
                    <a:pt x="323" y="68"/>
                    <a:pt x="347" y="107"/>
                    <a:pt x="352" y="152"/>
                  </a:cubicBezTo>
                  <a:cubicBezTo>
                    <a:pt x="311" y="201"/>
                    <a:pt x="279" y="256"/>
                    <a:pt x="257" y="316"/>
                  </a:cubicBezTo>
                  <a:cubicBezTo>
                    <a:pt x="238" y="324"/>
                    <a:pt x="216" y="329"/>
                    <a:pt x="194" y="329"/>
                  </a:cubicBezTo>
                  <a:cubicBezTo>
                    <a:pt x="171" y="329"/>
                    <a:pt x="150" y="324"/>
                    <a:pt x="130" y="316"/>
                  </a:cubicBezTo>
                  <a:cubicBezTo>
                    <a:pt x="109" y="256"/>
                    <a:pt x="77" y="201"/>
                    <a:pt x="36" y="152"/>
                  </a:cubicBezTo>
                  <a:cubicBezTo>
                    <a:pt x="41" y="107"/>
                    <a:pt x="65" y="68"/>
                    <a:pt x="99" y="42"/>
                  </a:cubicBezTo>
                  <a:cubicBezTo>
                    <a:pt x="131" y="48"/>
                    <a:pt x="163" y="51"/>
                    <a:pt x="194" y="51"/>
                  </a:cubicBezTo>
                  <a:cubicBezTo>
                    <a:pt x="226" y="51"/>
                    <a:pt x="258" y="48"/>
                    <a:pt x="289" y="42"/>
                  </a:cubicBezTo>
                  <a:close/>
                  <a:moveTo>
                    <a:pt x="12" y="126"/>
                  </a:moveTo>
                  <a:cubicBezTo>
                    <a:pt x="21" y="91"/>
                    <a:pt x="39" y="60"/>
                    <a:pt x="65" y="35"/>
                  </a:cubicBezTo>
                  <a:cubicBezTo>
                    <a:pt x="72" y="36"/>
                    <a:pt x="78" y="38"/>
                    <a:pt x="85" y="39"/>
                  </a:cubicBezTo>
                  <a:cubicBezTo>
                    <a:pt x="55" y="65"/>
                    <a:pt x="33" y="100"/>
                    <a:pt x="26" y="141"/>
                  </a:cubicBezTo>
                  <a:cubicBezTo>
                    <a:pt x="22" y="136"/>
                    <a:pt x="17" y="131"/>
                    <a:pt x="12" y="126"/>
                  </a:cubicBezTo>
                  <a:close/>
                  <a:moveTo>
                    <a:pt x="35" y="170"/>
                  </a:moveTo>
                  <a:cubicBezTo>
                    <a:pt x="35" y="169"/>
                    <a:pt x="35" y="169"/>
                    <a:pt x="35" y="168"/>
                  </a:cubicBezTo>
                  <a:cubicBezTo>
                    <a:pt x="69" y="211"/>
                    <a:pt x="96" y="258"/>
                    <a:pt x="116" y="309"/>
                  </a:cubicBezTo>
                  <a:cubicBezTo>
                    <a:pt x="68" y="281"/>
                    <a:pt x="35" y="229"/>
                    <a:pt x="35" y="170"/>
                  </a:cubicBezTo>
                  <a:close/>
                  <a:moveTo>
                    <a:pt x="246" y="349"/>
                  </a:moveTo>
                  <a:cubicBezTo>
                    <a:pt x="230" y="354"/>
                    <a:pt x="212" y="357"/>
                    <a:pt x="194" y="357"/>
                  </a:cubicBezTo>
                  <a:cubicBezTo>
                    <a:pt x="176" y="357"/>
                    <a:pt x="158" y="354"/>
                    <a:pt x="141" y="349"/>
                  </a:cubicBezTo>
                  <a:cubicBezTo>
                    <a:pt x="139" y="343"/>
                    <a:pt x="137" y="336"/>
                    <a:pt x="135" y="330"/>
                  </a:cubicBezTo>
                  <a:cubicBezTo>
                    <a:pt x="153" y="336"/>
                    <a:pt x="173" y="340"/>
                    <a:pt x="194" y="340"/>
                  </a:cubicBezTo>
                  <a:cubicBezTo>
                    <a:pt x="214" y="340"/>
                    <a:pt x="234" y="336"/>
                    <a:pt x="253" y="330"/>
                  </a:cubicBezTo>
                  <a:cubicBezTo>
                    <a:pt x="250" y="336"/>
                    <a:pt x="248" y="343"/>
                    <a:pt x="246" y="349"/>
                  </a:cubicBezTo>
                  <a:close/>
                  <a:moveTo>
                    <a:pt x="353" y="170"/>
                  </a:moveTo>
                  <a:cubicBezTo>
                    <a:pt x="353" y="229"/>
                    <a:pt x="320" y="281"/>
                    <a:pt x="272" y="308"/>
                  </a:cubicBezTo>
                  <a:cubicBezTo>
                    <a:pt x="291" y="258"/>
                    <a:pt x="319" y="210"/>
                    <a:pt x="353" y="168"/>
                  </a:cubicBezTo>
                  <a:cubicBezTo>
                    <a:pt x="353" y="169"/>
                    <a:pt x="353" y="169"/>
                    <a:pt x="353" y="170"/>
                  </a:cubicBezTo>
                  <a:close/>
                  <a:moveTo>
                    <a:pt x="361" y="141"/>
                  </a:moveTo>
                  <a:cubicBezTo>
                    <a:pt x="354" y="101"/>
                    <a:pt x="333" y="65"/>
                    <a:pt x="303" y="40"/>
                  </a:cubicBezTo>
                  <a:cubicBezTo>
                    <a:pt x="310" y="38"/>
                    <a:pt x="316" y="37"/>
                    <a:pt x="323" y="35"/>
                  </a:cubicBezTo>
                  <a:cubicBezTo>
                    <a:pt x="349" y="60"/>
                    <a:pt x="367" y="91"/>
                    <a:pt x="375" y="126"/>
                  </a:cubicBezTo>
                  <a:cubicBezTo>
                    <a:pt x="371" y="131"/>
                    <a:pt x="366" y="136"/>
                    <a:pt x="361" y="141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auto">
            <a:xfrm>
              <a:off x="4391" y="3984"/>
              <a:ext cx="21" cy="11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0" y="1"/>
                </a:cxn>
                <a:cxn ang="0">
                  <a:pos x="18" y="10"/>
                </a:cxn>
                <a:cxn ang="0">
                  <a:pos x="23" y="8"/>
                </a:cxn>
                <a:cxn ang="0">
                  <a:pos x="9" y="2"/>
                </a:cxn>
              </a:cxnLst>
              <a:rect l="0" t="0" r="r" b="b"/>
              <a:pathLst>
                <a:path w="23" h="13">
                  <a:moveTo>
                    <a:pt x="9" y="2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8" y="1"/>
                    <a:pt x="10" y="13"/>
                    <a:pt x="18" y="10"/>
                  </a:cubicBezTo>
                  <a:cubicBezTo>
                    <a:pt x="20" y="10"/>
                    <a:pt x="22" y="9"/>
                    <a:pt x="23" y="8"/>
                  </a:cubicBezTo>
                  <a:cubicBezTo>
                    <a:pt x="17" y="11"/>
                    <a:pt x="12" y="5"/>
                    <a:pt x="9" y="2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auto">
            <a:xfrm>
              <a:off x="4435" y="3956"/>
              <a:ext cx="15" cy="1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17" y="0"/>
                </a:cxn>
              </a:cxnLst>
              <a:rect l="0" t="0" r="r" b="b"/>
              <a:pathLst>
                <a:path w="17" h="13">
                  <a:moveTo>
                    <a:pt x="17" y="0"/>
                  </a:moveTo>
                  <a:cubicBezTo>
                    <a:pt x="8" y="2"/>
                    <a:pt x="0" y="9"/>
                    <a:pt x="0" y="9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2" y="11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3" name="Freeform 39"/>
            <p:cNvSpPr>
              <a:spLocks noEditPoints="1"/>
            </p:cNvSpPr>
            <p:nvPr userDrawn="1"/>
          </p:nvSpPr>
          <p:spPr bwMode="auto">
            <a:xfrm>
              <a:off x="4311" y="3945"/>
              <a:ext cx="162" cy="160"/>
            </a:xfrm>
            <a:custGeom>
              <a:avLst/>
              <a:gdLst/>
              <a:ahLst/>
              <a:cxnLst>
                <a:cxn ang="0">
                  <a:pos x="183" y="62"/>
                </a:cxn>
                <a:cxn ang="0">
                  <a:pos x="170" y="5"/>
                </a:cxn>
                <a:cxn ang="0">
                  <a:pos x="146" y="5"/>
                </a:cxn>
                <a:cxn ang="0">
                  <a:pos x="131" y="17"/>
                </a:cxn>
                <a:cxn ang="0">
                  <a:pos x="139" y="31"/>
                </a:cxn>
                <a:cxn ang="0">
                  <a:pos x="155" y="29"/>
                </a:cxn>
                <a:cxn ang="0">
                  <a:pos x="155" y="54"/>
                </a:cxn>
                <a:cxn ang="0">
                  <a:pos x="174" y="109"/>
                </a:cxn>
                <a:cxn ang="0">
                  <a:pos x="153" y="100"/>
                </a:cxn>
                <a:cxn ang="0">
                  <a:pos x="145" y="151"/>
                </a:cxn>
                <a:cxn ang="0">
                  <a:pos x="125" y="124"/>
                </a:cxn>
                <a:cxn ang="0">
                  <a:pos x="122" y="165"/>
                </a:cxn>
                <a:cxn ang="0">
                  <a:pos x="105" y="158"/>
                </a:cxn>
                <a:cxn ang="0">
                  <a:pos x="97" y="128"/>
                </a:cxn>
                <a:cxn ang="0">
                  <a:pos x="73" y="132"/>
                </a:cxn>
                <a:cxn ang="0">
                  <a:pos x="79" y="103"/>
                </a:cxn>
                <a:cxn ang="0">
                  <a:pos x="78" y="85"/>
                </a:cxn>
                <a:cxn ang="0">
                  <a:pos x="70" y="79"/>
                </a:cxn>
                <a:cxn ang="0">
                  <a:pos x="79" y="69"/>
                </a:cxn>
                <a:cxn ang="0">
                  <a:pos x="94" y="54"/>
                </a:cxn>
                <a:cxn ang="0">
                  <a:pos x="66" y="34"/>
                </a:cxn>
                <a:cxn ang="0">
                  <a:pos x="72" y="19"/>
                </a:cxn>
                <a:cxn ang="0">
                  <a:pos x="100" y="23"/>
                </a:cxn>
                <a:cxn ang="0">
                  <a:pos x="102" y="18"/>
                </a:cxn>
                <a:cxn ang="0">
                  <a:pos x="88" y="16"/>
                </a:cxn>
                <a:cxn ang="0">
                  <a:pos x="86" y="8"/>
                </a:cxn>
                <a:cxn ang="0">
                  <a:pos x="77" y="8"/>
                </a:cxn>
                <a:cxn ang="0">
                  <a:pos x="33" y="41"/>
                </a:cxn>
                <a:cxn ang="0">
                  <a:pos x="62" y="39"/>
                </a:cxn>
                <a:cxn ang="0">
                  <a:pos x="83" y="60"/>
                </a:cxn>
                <a:cxn ang="0">
                  <a:pos x="53" y="47"/>
                </a:cxn>
                <a:cxn ang="0">
                  <a:pos x="4" y="44"/>
                </a:cxn>
                <a:cxn ang="0">
                  <a:pos x="77" y="61"/>
                </a:cxn>
                <a:cxn ang="0">
                  <a:pos x="54" y="66"/>
                </a:cxn>
                <a:cxn ang="0">
                  <a:pos x="52" y="79"/>
                </a:cxn>
                <a:cxn ang="0">
                  <a:pos x="59" y="119"/>
                </a:cxn>
                <a:cxn ang="0">
                  <a:pos x="72" y="112"/>
                </a:cxn>
                <a:cxn ang="0">
                  <a:pos x="87" y="168"/>
                </a:cxn>
                <a:cxn ang="0">
                  <a:pos x="97" y="136"/>
                </a:cxn>
                <a:cxn ang="0">
                  <a:pos x="96" y="178"/>
                </a:cxn>
                <a:cxn ang="0">
                  <a:pos x="126" y="169"/>
                </a:cxn>
                <a:cxn ang="0">
                  <a:pos x="140" y="151"/>
                </a:cxn>
                <a:cxn ang="0">
                  <a:pos x="143" y="159"/>
                </a:cxn>
                <a:cxn ang="0">
                  <a:pos x="160" y="103"/>
                </a:cxn>
                <a:cxn ang="0">
                  <a:pos x="176" y="117"/>
                </a:cxn>
                <a:cxn ang="0">
                  <a:pos x="178" y="64"/>
                </a:cxn>
                <a:cxn ang="0">
                  <a:pos x="91" y="21"/>
                </a:cxn>
                <a:cxn ang="0">
                  <a:pos x="85" y="29"/>
                </a:cxn>
                <a:cxn ang="0">
                  <a:pos x="48" y="56"/>
                </a:cxn>
                <a:cxn ang="0">
                  <a:pos x="54" y="52"/>
                </a:cxn>
              </a:cxnLst>
              <a:rect l="0" t="0" r="r" b="b"/>
              <a:pathLst>
                <a:path w="183" h="182">
                  <a:moveTo>
                    <a:pt x="178" y="64"/>
                  </a:moveTo>
                  <a:cubicBezTo>
                    <a:pt x="183" y="72"/>
                    <a:pt x="183" y="72"/>
                    <a:pt x="183" y="72"/>
                  </a:cubicBezTo>
                  <a:cubicBezTo>
                    <a:pt x="183" y="62"/>
                    <a:pt x="183" y="62"/>
                    <a:pt x="183" y="62"/>
                  </a:cubicBezTo>
                  <a:cubicBezTo>
                    <a:pt x="183" y="61"/>
                    <a:pt x="181" y="38"/>
                    <a:pt x="159" y="25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67" y="16"/>
                    <a:pt x="170" y="5"/>
                    <a:pt x="170" y="5"/>
                  </a:cubicBezTo>
                  <a:cubicBezTo>
                    <a:pt x="171" y="2"/>
                    <a:pt x="171" y="2"/>
                    <a:pt x="171" y="2"/>
                  </a:cubicBezTo>
                  <a:cubicBezTo>
                    <a:pt x="168" y="1"/>
                    <a:pt x="168" y="1"/>
                    <a:pt x="168" y="1"/>
                  </a:cubicBezTo>
                  <a:cubicBezTo>
                    <a:pt x="159" y="0"/>
                    <a:pt x="152" y="2"/>
                    <a:pt x="146" y="5"/>
                  </a:cubicBezTo>
                  <a:cubicBezTo>
                    <a:pt x="145" y="6"/>
                    <a:pt x="142" y="8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35" y="13"/>
                    <a:pt x="131" y="17"/>
                    <a:pt x="131" y="17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21"/>
                    <a:pt x="147" y="7"/>
                    <a:pt x="164" y="7"/>
                  </a:cubicBezTo>
                  <a:cubicBezTo>
                    <a:pt x="161" y="13"/>
                    <a:pt x="154" y="28"/>
                    <a:pt x="139" y="3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46" y="36"/>
                    <a:pt x="151" y="33"/>
                    <a:pt x="155" y="29"/>
                  </a:cubicBezTo>
                  <a:cubicBezTo>
                    <a:pt x="155" y="29"/>
                    <a:pt x="155" y="29"/>
                    <a:pt x="155" y="29"/>
                  </a:cubicBezTo>
                  <a:cubicBezTo>
                    <a:pt x="168" y="36"/>
                    <a:pt x="174" y="47"/>
                    <a:pt x="176" y="55"/>
                  </a:cubicBezTo>
                  <a:cubicBezTo>
                    <a:pt x="168" y="50"/>
                    <a:pt x="160" y="52"/>
                    <a:pt x="160" y="52"/>
                  </a:cubicBezTo>
                  <a:cubicBezTo>
                    <a:pt x="155" y="54"/>
                    <a:pt x="155" y="54"/>
                    <a:pt x="155" y="54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73" y="70"/>
                    <a:pt x="177" y="83"/>
                    <a:pt x="177" y="93"/>
                  </a:cubicBezTo>
                  <a:cubicBezTo>
                    <a:pt x="177" y="100"/>
                    <a:pt x="175" y="105"/>
                    <a:pt x="174" y="109"/>
                  </a:cubicBezTo>
                  <a:cubicBezTo>
                    <a:pt x="169" y="99"/>
                    <a:pt x="160" y="96"/>
                    <a:pt x="155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3" y="100"/>
                    <a:pt x="153" y="100"/>
                    <a:pt x="153" y="100"/>
                  </a:cubicBezTo>
                  <a:cubicBezTo>
                    <a:pt x="158" y="109"/>
                    <a:pt x="161" y="117"/>
                    <a:pt x="161" y="124"/>
                  </a:cubicBezTo>
                  <a:cubicBezTo>
                    <a:pt x="161" y="127"/>
                    <a:pt x="160" y="129"/>
                    <a:pt x="160" y="132"/>
                  </a:cubicBezTo>
                  <a:cubicBezTo>
                    <a:pt x="157" y="141"/>
                    <a:pt x="150" y="148"/>
                    <a:pt x="145" y="151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45" y="131"/>
                    <a:pt x="130" y="125"/>
                    <a:pt x="130" y="125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7" y="134"/>
                    <a:pt x="128" y="140"/>
                    <a:pt x="128" y="145"/>
                  </a:cubicBezTo>
                  <a:cubicBezTo>
                    <a:pt x="128" y="153"/>
                    <a:pt x="126" y="160"/>
                    <a:pt x="122" y="165"/>
                  </a:cubicBezTo>
                  <a:cubicBezTo>
                    <a:pt x="116" y="172"/>
                    <a:pt x="108" y="175"/>
                    <a:pt x="103" y="176"/>
                  </a:cubicBezTo>
                  <a:cubicBezTo>
                    <a:pt x="105" y="171"/>
                    <a:pt x="105" y="164"/>
                    <a:pt x="105" y="164"/>
                  </a:cubicBezTo>
                  <a:cubicBezTo>
                    <a:pt x="105" y="162"/>
                    <a:pt x="105" y="160"/>
                    <a:pt x="105" y="158"/>
                  </a:cubicBezTo>
                  <a:cubicBezTo>
                    <a:pt x="105" y="146"/>
                    <a:pt x="101" y="130"/>
                    <a:pt x="101" y="129"/>
                  </a:cubicBezTo>
                  <a:cubicBezTo>
                    <a:pt x="100" y="125"/>
                    <a:pt x="100" y="125"/>
                    <a:pt x="100" y="125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89" y="134"/>
                    <a:pt x="87" y="151"/>
                    <a:pt x="86" y="160"/>
                  </a:cubicBezTo>
                  <a:cubicBezTo>
                    <a:pt x="78" y="152"/>
                    <a:pt x="74" y="143"/>
                    <a:pt x="73" y="134"/>
                  </a:cubicBezTo>
                  <a:cubicBezTo>
                    <a:pt x="73" y="133"/>
                    <a:pt x="73" y="133"/>
                    <a:pt x="73" y="132"/>
                  </a:cubicBezTo>
                  <a:cubicBezTo>
                    <a:pt x="73" y="118"/>
                    <a:pt x="82" y="107"/>
                    <a:pt x="82" y="107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3" y="104"/>
                    <a:pt x="67" y="109"/>
                    <a:pt x="63" y="113"/>
                  </a:cubicBezTo>
                  <a:cubicBezTo>
                    <a:pt x="63" y="111"/>
                    <a:pt x="62" y="109"/>
                    <a:pt x="62" y="107"/>
                  </a:cubicBezTo>
                  <a:cubicBezTo>
                    <a:pt x="62" y="92"/>
                    <a:pt x="77" y="85"/>
                    <a:pt x="78" y="85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3" y="80"/>
                    <a:pt x="70" y="79"/>
                    <a:pt x="70" y="79"/>
                  </a:cubicBezTo>
                  <a:cubicBezTo>
                    <a:pt x="63" y="80"/>
                    <a:pt x="59" y="78"/>
                    <a:pt x="56" y="75"/>
                  </a:cubicBezTo>
                  <a:cubicBezTo>
                    <a:pt x="55" y="74"/>
                    <a:pt x="54" y="73"/>
                    <a:pt x="53" y="71"/>
                  </a:cubicBezTo>
                  <a:cubicBezTo>
                    <a:pt x="61" y="74"/>
                    <a:pt x="69" y="76"/>
                    <a:pt x="79" y="69"/>
                  </a:cubicBezTo>
                  <a:cubicBezTo>
                    <a:pt x="91" y="62"/>
                    <a:pt x="93" y="57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3" y="50"/>
                    <a:pt x="91" y="47"/>
                    <a:pt x="80" y="44"/>
                  </a:cubicBezTo>
                  <a:cubicBezTo>
                    <a:pt x="71" y="42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58" y="28"/>
                    <a:pt x="47" y="32"/>
                    <a:pt x="40" y="35"/>
                  </a:cubicBezTo>
                  <a:cubicBezTo>
                    <a:pt x="43" y="25"/>
                    <a:pt x="47" y="19"/>
                    <a:pt x="53" y="16"/>
                  </a:cubicBezTo>
                  <a:cubicBezTo>
                    <a:pt x="61" y="13"/>
                    <a:pt x="70" y="18"/>
                    <a:pt x="72" y="19"/>
                  </a:cubicBezTo>
                  <a:cubicBezTo>
                    <a:pt x="73" y="25"/>
                    <a:pt x="75" y="33"/>
                    <a:pt x="84" y="34"/>
                  </a:cubicBezTo>
                  <a:cubicBezTo>
                    <a:pt x="88" y="35"/>
                    <a:pt x="95" y="34"/>
                    <a:pt x="99" y="25"/>
                  </a:cubicBezTo>
                  <a:cubicBezTo>
                    <a:pt x="99" y="23"/>
                    <a:pt x="100" y="23"/>
                    <a:pt x="100" y="23"/>
                  </a:cubicBezTo>
                  <a:cubicBezTo>
                    <a:pt x="100" y="23"/>
                    <a:pt x="101" y="24"/>
                    <a:pt x="102" y="25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1"/>
                    <a:pt x="104" y="19"/>
                    <a:pt x="102" y="18"/>
                  </a:cubicBezTo>
                  <a:cubicBezTo>
                    <a:pt x="100" y="17"/>
                    <a:pt x="96" y="15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3" y="17"/>
                    <a:pt x="80" y="17"/>
                    <a:pt x="78" y="16"/>
                  </a:cubicBezTo>
                  <a:cubicBezTo>
                    <a:pt x="79" y="14"/>
                    <a:pt x="81" y="12"/>
                    <a:pt x="82" y="11"/>
                  </a:cubicBezTo>
                  <a:cubicBezTo>
                    <a:pt x="83" y="10"/>
                    <a:pt x="84" y="9"/>
                    <a:pt x="8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6" y="10"/>
                    <a:pt x="75" y="11"/>
                    <a:pt x="73" y="13"/>
                  </a:cubicBezTo>
                  <a:cubicBezTo>
                    <a:pt x="69" y="11"/>
                    <a:pt x="60" y="8"/>
                    <a:pt x="51" y="11"/>
                  </a:cubicBezTo>
                  <a:cubicBezTo>
                    <a:pt x="42" y="15"/>
                    <a:pt x="36" y="25"/>
                    <a:pt x="33" y="41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53" y="32"/>
                    <a:pt x="62" y="39"/>
                  </a:cubicBezTo>
                  <a:cubicBezTo>
                    <a:pt x="63" y="40"/>
                    <a:pt x="69" y="47"/>
                    <a:pt x="78" y="49"/>
                  </a:cubicBezTo>
                  <a:cubicBezTo>
                    <a:pt x="88" y="52"/>
                    <a:pt x="88" y="53"/>
                    <a:pt x="88" y="55"/>
                  </a:cubicBezTo>
                  <a:cubicBezTo>
                    <a:pt x="88" y="55"/>
                    <a:pt x="87" y="57"/>
                    <a:pt x="83" y="60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5" y="48"/>
                    <a:pt x="64" y="44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26" y="53"/>
                    <a:pt x="9" y="41"/>
                    <a:pt x="9" y="4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6"/>
                    <a:pt x="9" y="54"/>
                    <a:pt x="14" y="58"/>
                  </a:cubicBezTo>
                  <a:cubicBezTo>
                    <a:pt x="26" y="68"/>
                    <a:pt x="38" y="65"/>
                    <a:pt x="49" y="61"/>
                  </a:cubicBezTo>
                  <a:cubicBezTo>
                    <a:pt x="59" y="58"/>
                    <a:pt x="68" y="56"/>
                    <a:pt x="77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3"/>
                    <a:pt x="78" y="64"/>
                    <a:pt x="77" y="64"/>
                  </a:cubicBezTo>
                  <a:cubicBezTo>
                    <a:pt x="68" y="70"/>
                    <a:pt x="62" y="68"/>
                    <a:pt x="54" y="66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7"/>
                    <a:pt x="47" y="67"/>
                  </a:cubicBezTo>
                  <a:cubicBezTo>
                    <a:pt x="47" y="69"/>
                    <a:pt x="47" y="74"/>
                    <a:pt x="52" y="79"/>
                  </a:cubicBezTo>
                  <a:cubicBezTo>
                    <a:pt x="55" y="83"/>
                    <a:pt x="61" y="85"/>
                    <a:pt x="68" y="85"/>
                  </a:cubicBezTo>
                  <a:cubicBezTo>
                    <a:pt x="63" y="89"/>
                    <a:pt x="57" y="97"/>
                    <a:pt x="57" y="107"/>
                  </a:cubicBezTo>
                  <a:cubicBezTo>
                    <a:pt x="57" y="111"/>
                    <a:pt x="58" y="115"/>
                    <a:pt x="59" y="119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20"/>
                    <a:pt x="67" y="116"/>
                    <a:pt x="72" y="112"/>
                  </a:cubicBezTo>
                  <a:cubicBezTo>
                    <a:pt x="70" y="117"/>
                    <a:pt x="67" y="124"/>
                    <a:pt x="67" y="132"/>
                  </a:cubicBezTo>
                  <a:cubicBezTo>
                    <a:pt x="67" y="133"/>
                    <a:pt x="67" y="134"/>
                    <a:pt x="67" y="135"/>
                  </a:cubicBezTo>
                  <a:cubicBezTo>
                    <a:pt x="68" y="147"/>
                    <a:pt x="75" y="158"/>
                    <a:pt x="87" y="168"/>
                  </a:cubicBezTo>
                  <a:cubicBezTo>
                    <a:pt x="91" y="172"/>
                    <a:pt x="91" y="172"/>
                    <a:pt x="91" y="172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1" y="160"/>
                    <a:pt x="92" y="145"/>
                    <a:pt x="97" y="136"/>
                  </a:cubicBezTo>
                  <a:cubicBezTo>
                    <a:pt x="98" y="142"/>
                    <a:pt x="100" y="151"/>
                    <a:pt x="100" y="158"/>
                  </a:cubicBezTo>
                  <a:cubicBezTo>
                    <a:pt x="100" y="160"/>
                    <a:pt x="100" y="162"/>
                    <a:pt x="100" y="163"/>
                  </a:cubicBezTo>
                  <a:cubicBezTo>
                    <a:pt x="100" y="163"/>
                    <a:pt x="99" y="174"/>
                    <a:pt x="96" y="178"/>
                  </a:cubicBezTo>
                  <a:cubicBezTo>
                    <a:pt x="94" y="182"/>
                    <a:pt x="94" y="182"/>
                    <a:pt x="94" y="182"/>
                  </a:cubicBezTo>
                  <a:cubicBezTo>
                    <a:pt x="99" y="182"/>
                    <a:pt x="99" y="182"/>
                    <a:pt x="99" y="182"/>
                  </a:cubicBezTo>
                  <a:cubicBezTo>
                    <a:pt x="99" y="182"/>
                    <a:pt x="116" y="182"/>
                    <a:pt x="126" y="169"/>
                  </a:cubicBezTo>
                  <a:cubicBezTo>
                    <a:pt x="131" y="162"/>
                    <a:pt x="134" y="154"/>
                    <a:pt x="134" y="145"/>
                  </a:cubicBezTo>
                  <a:cubicBezTo>
                    <a:pt x="134" y="141"/>
                    <a:pt x="133" y="137"/>
                    <a:pt x="133" y="134"/>
                  </a:cubicBezTo>
                  <a:cubicBezTo>
                    <a:pt x="136" y="136"/>
                    <a:pt x="140" y="142"/>
                    <a:pt x="140" y="151"/>
                  </a:cubicBezTo>
                  <a:cubicBezTo>
                    <a:pt x="140" y="152"/>
                    <a:pt x="140" y="154"/>
                    <a:pt x="139" y="156"/>
                  </a:cubicBezTo>
                  <a:cubicBezTo>
                    <a:pt x="138" y="162"/>
                    <a:pt x="138" y="162"/>
                    <a:pt x="138" y="162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44" y="159"/>
                    <a:pt x="160" y="150"/>
                    <a:pt x="165" y="133"/>
                  </a:cubicBezTo>
                  <a:cubicBezTo>
                    <a:pt x="166" y="130"/>
                    <a:pt x="166" y="127"/>
                    <a:pt x="166" y="124"/>
                  </a:cubicBezTo>
                  <a:cubicBezTo>
                    <a:pt x="166" y="117"/>
                    <a:pt x="164" y="110"/>
                    <a:pt x="160" y="103"/>
                  </a:cubicBezTo>
                  <a:cubicBezTo>
                    <a:pt x="164" y="105"/>
                    <a:pt x="169" y="108"/>
                    <a:pt x="171" y="117"/>
                  </a:cubicBezTo>
                  <a:cubicBezTo>
                    <a:pt x="172" y="123"/>
                    <a:pt x="172" y="123"/>
                    <a:pt x="172" y="123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6" y="117"/>
                    <a:pt x="182" y="107"/>
                    <a:pt x="182" y="93"/>
                  </a:cubicBezTo>
                  <a:cubicBezTo>
                    <a:pt x="182" y="83"/>
                    <a:pt x="179" y="70"/>
                    <a:pt x="167" y="57"/>
                  </a:cubicBezTo>
                  <a:cubicBezTo>
                    <a:pt x="170" y="58"/>
                    <a:pt x="175" y="59"/>
                    <a:pt x="178" y="64"/>
                  </a:cubicBezTo>
                  <a:close/>
                  <a:moveTo>
                    <a:pt x="81" y="22"/>
                  </a:moveTo>
                  <a:cubicBezTo>
                    <a:pt x="82" y="24"/>
                    <a:pt x="84" y="26"/>
                    <a:pt x="86" y="26"/>
                  </a:cubicBezTo>
                  <a:cubicBezTo>
                    <a:pt x="89" y="26"/>
                    <a:pt x="91" y="24"/>
                    <a:pt x="91" y="21"/>
                  </a:cubicBezTo>
                  <a:cubicBezTo>
                    <a:pt x="92" y="21"/>
                    <a:pt x="94" y="21"/>
                    <a:pt x="94" y="21"/>
                  </a:cubicBezTo>
                  <a:cubicBezTo>
                    <a:pt x="94" y="22"/>
                    <a:pt x="94" y="22"/>
                    <a:pt x="94" y="23"/>
                  </a:cubicBezTo>
                  <a:cubicBezTo>
                    <a:pt x="91" y="30"/>
                    <a:pt x="86" y="29"/>
                    <a:pt x="85" y="29"/>
                  </a:cubicBezTo>
                  <a:cubicBezTo>
                    <a:pt x="81" y="28"/>
                    <a:pt x="79" y="25"/>
                    <a:pt x="78" y="22"/>
                  </a:cubicBezTo>
                  <a:cubicBezTo>
                    <a:pt x="79" y="22"/>
                    <a:pt x="80" y="22"/>
                    <a:pt x="81" y="22"/>
                  </a:cubicBezTo>
                  <a:close/>
                  <a:moveTo>
                    <a:pt x="48" y="56"/>
                  </a:moveTo>
                  <a:cubicBezTo>
                    <a:pt x="37" y="59"/>
                    <a:pt x="27" y="62"/>
                    <a:pt x="17" y="54"/>
                  </a:cubicBezTo>
                  <a:cubicBezTo>
                    <a:pt x="16" y="53"/>
                    <a:pt x="15" y="51"/>
                    <a:pt x="14" y="50"/>
                  </a:cubicBezTo>
                  <a:cubicBezTo>
                    <a:pt x="22" y="53"/>
                    <a:pt x="36" y="56"/>
                    <a:pt x="54" y="52"/>
                  </a:cubicBezTo>
                  <a:cubicBezTo>
                    <a:pt x="58" y="51"/>
                    <a:pt x="62" y="51"/>
                    <a:pt x="66" y="52"/>
                  </a:cubicBezTo>
                  <a:cubicBezTo>
                    <a:pt x="59" y="53"/>
                    <a:pt x="53" y="54"/>
                    <a:pt x="48" y="56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auto">
            <a:xfrm>
              <a:off x="4362" y="3904"/>
              <a:ext cx="95" cy="48"/>
            </a:xfrm>
            <a:custGeom>
              <a:avLst/>
              <a:gdLst/>
              <a:ahLst/>
              <a:cxnLst>
                <a:cxn ang="0">
                  <a:pos x="84" y="55"/>
                </a:cxn>
                <a:cxn ang="0">
                  <a:pos x="89" y="52"/>
                </a:cxn>
                <a:cxn ang="0">
                  <a:pos x="89" y="52"/>
                </a:cxn>
                <a:cxn ang="0">
                  <a:pos x="108" y="5"/>
                </a:cxn>
                <a:cxn ang="0">
                  <a:pos x="96" y="13"/>
                </a:cxn>
                <a:cxn ang="0">
                  <a:pos x="97" y="21"/>
                </a:cxn>
                <a:cxn ang="0">
                  <a:pos x="92" y="18"/>
                </a:cxn>
                <a:cxn ang="0">
                  <a:pos x="81" y="25"/>
                </a:cxn>
                <a:cxn ang="0">
                  <a:pos x="87" y="37"/>
                </a:cxn>
                <a:cxn ang="0">
                  <a:pos x="91" y="37"/>
                </a:cxn>
                <a:cxn ang="0">
                  <a:pos x="76" y="46"/>
                </a:cxn>
                <a:cxn ang="0">
                  <a:pos x="60" y="33"/>
                </a:cxn>
                <a:cxn ang="0">
                  <a:pos x="65" y="34"/>
                </a:cxn>
                <a:cxn ang="0">
                  <a:pos x="75" y="25"/>
                </a:cxn>
                <a:cxn ang="0">
                  <a:pos x="65" y="15"/>
                </a:cxn>
                <a:cxn ang="0">
                  <a:pos x="61" y="16"/>
                </a:cxn>
                <a:cxn ang="0">
                  <a:pos x="63" y="10"/>
                </a:cxn>
                <a:cxn ang="0">
                  <a:pos x="54" y="0"/>
                </a:cxn>
                <a:cxn ang="0">
                  <a:pos x="45" y="10"/>
                </a:cxn>
                <a:cxn ang="0">
                  <a:pos x="48" y="16"/>
                </a:cxn>
                <a:cxn ang="0">
                  <a:pos x="43" y="15"/>
                </a:cxn>
                <a:cxn ang="0">
                  <a:pos x="33" y="25"/>
                </a:cxn>
                <a:cxn ang="0">
                  <a:pos x="43" y="34"/>
                </a:cxn>
                <a:cxn ang="0">
                  <a:pos x="48" y="33"/>
                </a:cxn>
                <a:cxn ang="0">
                  <a:pos x="32" y="46"/>
                </a:cxn>
                <a:cxn ang="0">
                  <a:pos x="17" y="37"/>
                </a:cxn>
                <a:cxn ang="0">
                  <a:pos x="21" y="37"/>
                </a:cxn>
                <a:cxn ang="0">
                  <a:pos x="27" y="25"/>
                </a:cxn>
                <a:cxn ang="0">
                  <a:pos x="16" y="18"/>
                </a:cxn>
                <a:cxn ang="0">
                  <a:pos x="11" y="21"/>
                </a:cxn>
                <a:cxn ang="0">
                  <a:pos x="12" y="13"/>
                </a:cxn>
                <a:cxn ang="0">
                  <a:pos x="0" y="5"/>
                </a:cxn>
                <a:cxn ang="0">
                  <a:pos x="20" y="55"/>
                </a:cxn>
                <a:cxn ang="0">
                  <a:pos x="84" y="55"/>
                </a:cxn>
              </a:cxnLst>
              <a:rect l="0" t="0" r="r" b="b"/>
              <a:pathLst>
                <a:path w="108" h="55">
                  <a:moveTo>
                    <a:pt x="84" y="55"/>
                  </a:moveTo>
                  <a:cubicBezTo>
                    <a:pt x="85" y="55"/>
                    <a:pt x="88" y="53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3" y="4"/>
                    <a:pt x="97" y="8"/>
                    <a:pt x="96" y="13"/>
                  </a:cubicBezTo>
                  <a:cubicBezTo>
                    <a:pt x="95" y="16"/>
                    <a:pt x="96" y="19"/>
                    <a:pt x="97" y="21"/>
                  </a:cubicBezTo>
                  <a:cubicBezTo>
                    <a:pt x="96" y="20"/>
                    <a:pt x="94" y="19"/>
                    <a:pt x="92" y="18"/>
                  </a:cubicBezTo>
                  <a:cubicBezTo>
                    <a:pt x="87" y="17"/>
                    <a:pt x="82" y="20"/>
                    <a:pt x="81" y="25"/>
                  </a:cubicBezTo>
                  <a:cubicBezTo>
                    <a:pt x="80" y="31"/>
                    <a:pt x="82" y="35"/>
                    <a:pt x="87" y="37"/>
                  </a:cubicBezTo>
                  <a:cubicBezTo>
                    <a:pt x="89" y="37"/>
                    <a:pt x="89" y="37"/>
                    <a:pt x="91" y="37"/>
                  </a:cubicBezTo>
                  <a:cubicBezTo>
                    <a:pt x="88" y="43"/>
                    <a:pt x="83" y="46"/>
                    <a:pt x="76" y="46"/>
                  </a:cubicBezTo>
                  <a:cubicBezTo>
                    <a:pt x="69" y="46"/>
                    <a:pt x="63" y="38"/>
                    <a:pt x="60" y="33"/>
                  </a:cubicBezTo>
                  <a:cubicBezTo>
                    <a:pt x="60" y="33"/>
                    <a:pt x="63" y="34"/>
                    <a:pt x="65" y="34"/>
                  </a:cubicBezTo>
                  <a:cubicBezTo>
                    <a:pt x="71" y="34"/>
                    <a:pt x="75" y="30"/>
                    <a:pt x="75" y="25"/>
                  </a:cubicBezTo>
                  <a:cubicBezTo>
                    <a:pt x="75" y="19"/>
                    <a:pt x="71" y="15"/>
                    <a:pt x="65" y="15"/>
                  </a:cubicBezTo>
                  <a:cubicBezTo>
                    <a:pt x="64" y="15"/>
                    <a:pt x="62" y="16"/>
                    <a:pt x="61" y="16"/>
                  </a:cubicBezTo>
                  <a:cubicBezTo>
                    <a:pt x="62" y="15"/>
                    <a:pt x="63" y="12"/>
                    <a:pt x="63" y="10"/>
                  </a:cubicBezTo>
                  <a:cubicBezTo>
                    <a:pt x="63" y="4"/>
                    <a:pt x="59" y="0"/>
                    <a:pt x="54" y="0"/>
                  </a:cubicBezTo>
                  <a:cubicBezTo>
                    <a:pt x="49" y="0"/>
                    <a:pt x="45" y="4"/>
                    <a:pt x="45" y="10"/>
                  </a:cubicBezTo>
                  <a:cubicBezTo>
                    <a:pt x="45" y="12"/>
                    <a:pt x="46" y="15"/>
                    <a:pt x="48" y="16"/>
                  </a:cubicBezTo>
                  <a:cubicBezTo>
                    <a:pt x="46" y="16"/>
                    <a:pt x="45" y="15"/>
                    <a:pt x="43" y="15"/>
                  </a:cubicBezTo>
                  <a:cubicBezTo>
                    <a:pt x="38" y="15"/>
                    <a:pt x="33" y="19"/>
                    <a:pt x="33" y="25"/>
                  </a:cubicBezTo>
                  <a:cubicBezTo>
                    <a:pt x="33" y="30"/>
                    <a:pt x="38" y="34"/>
                    <a:pt x="43" y="34"/>
                  </a:cubicBezTo>
                  <a:cubicBezTo>
                    <a:pt x="45" y="34"/>
                    <a:pt x="47" y="34"/>
                    <a:pt x="48" y="33"/>
                  </a:cubicBezTo>
                  <a:cubicBezTo>
                    <a:pt x="45" y="38"/>
                    <a:pt x="39" y="46"/>
                    <a:pt x="32" y="46"/>
                  </a:cubicBezTo>
                  <a:cubicBezTo>
                    <a:pt x="25" y="46"/>
                    <a:pt x="20" y="43"/>
                    <a:pt x="17" y="37"/>
                  </a:cubicBezTo>
                  <a:cubicBezTo>
                    <a:pt x="19" y="37"/>
                    <a:pt x="19" y="37"/>
                    <a:pt x="21" y="37"/>
                  </a:cubicBezTo>
                  <a:cubicBezTo>
                    <a:pt x="26" y="35"/>
                    <a:pt x="28" y="31"/>
                    <a:pt x="27" y="25"/>
                  </a:cubicBezTo>
                  <a:cubicBezTo>
                    <a:pt x="26" y="20"/>
                    <a:pt x="21" y="17"/>
                    <a:pt x="16" y="18"/>
                  </a:cubicBezTo>
                  <a:cubicBezTo>
                    <a:pt x="14" y="19"/>
                    <a:pt x="12" y="20"/>
                    <a:pt x="11" y="21"/>
                  </a:cubicBezTo>
                  <a:cubicBezTo>
                    <a:pt x="13" y="19"/>
                    <a:pt x="13" y="16"/>
                    <a:pt x="12" y="13"/>
                  </a:cubicBezTo>
                  <a:cubicBezTo>
                    <a:pt x="11" y="8"/>
                    <a:pt x="5" y="4"/>
                    <a:pt x="0" y="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84" y="55"/>
                    <a:pt x="84" y="55"/>
                    <a:pt x="84" y="55"/>
                  </a:cubicBezTo>
                  <a:close/>
                </a:path>
              </a:pathLst>
            </a:custGeom>
            <a:solidFill>
              <a:srgbClr val="CCA3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v-S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>
          <a:solidFill>
            <a:schemeClr val="tx1"/>
          </a:solidFill>
          <a:latin typeface="+mn-lt"/>
          <a:ea typeface="+mn-ea"/>
          <a:cs typeface="+mn-cs"/>
        </a:defRPr>
      </a:lvl1pPr>
      <a:lvl2pPr marL="531813" indent="-258763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>
          <a:solidFill>
            <a:schemeClr val="tx1"/>
          </a:solidFill>
          <a:latin typeface="+mn-lt"/>
        </a:defRPr>
      </a:lvl2pPr>
      <a:lvl3pPr marL="804863" indent="-273050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>
          <a:solidFill>
            <a:schemeClr val="tx1"/>
          </a:solidFill>
          <a:latin typeface="+mn-lt"/>
        </a:defRPr>
      </a:lvl3pPr>
      <a:lvl4pPr marL="1077913" indent="-273050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>
          <a:solidFill>
            <a:schemeClr val="tx1"/>
          </a:solidFill>
          <a:latin typeface="+mn-lt"/>
        </a:defRPr>
      </a:lvl4pPr>
      <a:lvl5pPr marL="1350963" indent="-273050" algn="l" rtl="0" eaLnBrk="1" fontAlgn="base" hangingPunct="1">
        <a:spcBef>
          <a:spcPct val="20000"/>
        </a:spcBef>
        <a:spcAft>
          <a:spcPct val="0"/>
        </a:spcAft>
        <a:buClr>
          <a:srgbClr val="05143F"/>
        </a:buClr>
        <a:buFont typeface="Arial" pitchFamily="34" charset="0"/>
        <a:buChar char="•"/>
        <a:defRPr sz="2400" b="0" baseline="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40026"/>
        </a:buClr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40026"/>
        </a:buClr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40026"/>
        </a:buClr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40026"/>
        </a:buClr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2800" dirty="0" err="1"/>
              <a:t>Paragraph</a:t>
            </a:r>
            <a:r>
              <a:rPr lang="sv-SE" sz="2800" dirty="0"/>
              <a:t> 14.7.</a:t>
            </a:r>
            <a:br>
              <a:rPr lang="sv-SE" sz="2800" dirty="0"/>
            </a:br>
            <a:r>
              <a:rPr lang="sv-SE" sz="2800" dirty="0" err="1"/>
              <a:t>Proposal</a:t>
            </a:r>
            <a:endParaRPr lang="sv-SE" sz="2800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Info class Public     RTR / Manfred Klopotek von Glowczewski</a:t>
            </a:r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1</a:t>
            </a:fld>
            <a:endParaRPr lang="sv-SE"/>
          </a:p>
        </p:txBody>
      </p:sp>
      <p:sp>
        <p:nvSpPr>
          <p:cNvPr id="8" name="Platshållare för datum 3">
            <a:extLst>
              <a:ext uri="{FF2B5EF4-FFF2-40B4-BE49-F238E27FC236}">
                <a16:creationId xmlns:a16="http://schemas.microsoft.com/office/drawing/2014/main" id="{5B970410-52DE-45DD-B219-1A2EADB28B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5058085" y="6489490"/>
            <a:ext cx="1512887" cy="214312"/>
          </a:xfrm>
        </p:spPr>
        <p:txBody>
          <a:bodyPr/>
          <a:lstStyle/>
          <a:p>
            <a:r>
              <a:rPr lang="sv-SE"/>
              <a:t>2021-06-21</a:t>
            </a:r>
            <a:endParaRPr lang="sv-SE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A117282A-3DA0-4B7C-A5D8-67AA6EC00A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  <a:p>
            <a:r>
              <a:rPr lang="sv-SE" sz="2000" dirty="0" err="1"/>
              <a:t>based</a:t>
            </a:r>
            <a:r>
              <a:rPr lang="sv-SE" sz="2000" dirty="0"/>
              <a:t> on</a:t>
            </a:r>
          </a:p>
          <a:p>
            <a:r>
              <a:rPr lang="sv-SE" sz="2000" dirty="0"/>
              <a:t>UN </a:t>
            </a:r>
            <a:r>
              <a:rPr lang="sv-SE" sz="2000" dirty="0" err="1"/>
              <a:t>Regulation</a:t>
            </a:r>
            <a:r>
              <a:rPr lang="sv-SE" sz="2000" dirty="0"/>
              <a:t> No. 116</a:t>
            </a:r>
          </a:p>
          <a:p>
            <a:endParaRPr lang="sv-SE" sz="2000" dirty="0"/>
          </a:p>
          <a:p>
            <a:r>
              <a:rPr lang="sv-SE" sz="1200" dirty="0"/>
              <a:t>Manfred Klopotek von Glowczewski</a:t>
            </a:r>
          </a:p>
          <a:p>
            <a:r>
              <a:rPr lang="sv-SE" sz="1200" dirty="0"/>
              <a:t>2021-06-21</a:t>
            </a:r>
          </a:p>
          <a:p>
            <a:endParaRPr lang="sv-SE" sz="1200" dirty="0"/>
          </a:p>
          <a:p>
            <a:r>
              <a:rPr lang="sv-SE" sz="1200"/>
              <a:t>TFRWS-23-03 Rev.1: TFRWS-23-03 </a:t>
            </a:r>
            <a:r>
              <a:rPr lang="sv-SE" sz="1200" dirty="0" err="1"/>
              <a:t>revised</a:t>
            </a:r>
            <a:r>
              <a:rPr lang="sv-SE" sz="1200" dirty="0"/>
              <a:t> </a:t>
            </a:r>
            <a:r>
              <a:rPr lang="sv-SE" sz="1200" dirty="0" err="1"/>
              <a:t>during</a:t>
            </a:r>
            <a:r>
              <a:rPr lang="sv-SE" sz="1200" dirty="0"/>
              <a:t> the 23</a:t>
            </a:r>
            <a:r>
              <a:rPr lang="sv-SE" sz="1200" baseline="30000" dirty="0"/>
              <a:t>rd</a:t>
            </a:r>
            <a:r>
              <a:rPr lang="sv-SE" sz="1200" dirty="0"/>
              <a:t> meeting of TF RWS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62875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1E8C36-DD79-4C7C-BDC6-8BEFE62F59A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2021-06-21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B15BC1-478C-4AFF-A0DF-325F13348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Public     RTR / Manfred Klopotek von Glowczewski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CF5AB-F172-4EDD-A5F0-623947B9A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2</a:t>
            </a:fld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F6656D-814F-4A66-9B47-8C7C06837379}"/>
              </a:ext>
            </a:extLst>
          </p:cNvPr>
          <p:cNvSpPr/>
          <p:nvPr/>
        </p:nvSpPr>
        <p:spPr>
          <a:xfrm>
            <a:off x="539552" y="797511"/>
            <a:ext cx="748883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/>
            <a:endParaRPr lang="sv-SE" sz="2800" kern="100" dirty="0">
              <a:latin typeface="Century" panose="020406040505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457200" algn="just"/>
            <a:endParaRPr lang="sv-SE" sz="2800" kern="100" dirty="0">
              <a:latin typeface="Century" panose="020406040505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457200" algn="just"/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14.7. At the time of application of this Regulation, Contracting Parties shall declare which Classes (</a:t>
            </a:r>
            <a:r>
              <a:rPr lang="en-US" sz="2400" kern="100" dirty="0">
                <a:highlight>
                  <a:srgbClr val="FFFF00"/>
                </a:highlight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N, I, II and / or III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 of the “</a:t>
            </a:r>
            <a:r>
              <a:rPr lang="en-US" sz="2400" i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Non-self-adjusting audible reverse warning device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” and / or the “</a:t>
            </a:r>
            <a:r>
              <a:rPr lang="en-US" sz="2400" i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Multiple audible reverse warning system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” (</a:t>
            </a:r>
            <a:r>
              <a:rPr lang="en-US" sz="2400" kern="100" dirty="0">
                <a:highlight>
                  <a:srgbClr val="FFFF00"/>
                </a:highlight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I, II and/ or III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 of the Regulation they intend to mandate in their territory for each category of vehicles if the vehicles in questions are not equipped with either a “</a:t>
            </a:r>
            <a:r>
              <a:rPr lang="en-US" sz="2400" i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Self-adjusting audible reverse warning device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” or a “</a:t>
            </a:r>
            <a:r>
              <a:rPr lang="en-US" sz="2400" i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Stepwise self-adjusting audible reverse warning device</a:t>
            </a:r>
            <a:r>
              <a:rPr lang="en-US" sz="2400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  <a:r>
              <a:rPr lang="en-US" sz="2400" kern="100" dirty="0">
                <a:solidFill>
                  <a:srgbClr val="FF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*</a:t>
            </a:r>
          </a:p>
          <a:p>
            <a:pPr marL="457200" algn="just"/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*The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component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Class L and / or Class H is /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are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only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allowed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to be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used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in combinations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with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other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(s)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which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at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least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emitt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(s) the ”Normal </a:t>
            </a:r>
            <a:r>
              <a:rPr lang="sv-SE" sz="1600" kern="100" dirty="0" err="1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level</a:t>
            </a:r>
            <a:r>
              <a:rPr lang="sv-SE" sz="1600" kern="100" dirty="0">
                <a:solidFill>
                  <a:srgbClr val="FF0000"/>
                </a:solidFill>
                <a:latin typeface="Century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41982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B3011028-BC86-440B-8D8D-DC8773D808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1ECE2C0-A256-41FE-BE3E-13DD42D462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/>
              <a:t>Thank</a:t>
            </a:r>
            <a:r>
              <a:rPr lang="sv-SE" dirty="0"/>
              <a:t> </a:t>
            </a:r>
            <a:r>
              <a:rPr lang="sv-SE" dirty="0" err="1"/>
              <a:t>You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A8060-3843-4206-A056-764A3B25E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6D411-5D53-4735-B72B-2382BF56F23E}" type="slidenum">
              <a:rPr lang="sv-SE" smtClean="0"/>
              <a:t>3</a:t>
            </a:fld>
            <a:endParaRPr lang="sv-SE"/>
          </a:p>
        </p:txBody>
      </p:sp>
      <p:sp>
        <p:nvSpPr>
          <p:cNvPr id="9" name="Platshållare för sidfot 4">
            <a:extLst>
              <a:ext uri="{FF2B5EF4-FFF2-40B4-BE49-F238E27FC236}">
                <a16:creationId xmlns:a16="http://schemas.microsoft.com/office/drawing/2014/main" id="{2B0BC4F9-FFB2-4E40-A59A-C2E3F4348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850" y="6479214"/>
            <a:ext cx="4103688" cy="214312"/>
          </a:xfrm>
        </p:spPr>
        <p:txBody>
          <a:bodyPr/>
          <a:lstStyle/>
          <a:p>
            <a:r>
              <a:rPr lang="en-US" dirty="0"/>
              <a:t>Info class Public     RTR / Manfred Klopotek von Glowczewski</a:t>
            </a:r>
            <a:endParaRPr lang="sv-SE" dirty="0"/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45AFC734-B132-4757-AB77-54A79584892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5058085" y="6489490"/>
            <a:ext cx="1512887" cy="214312"/>
          </a:xfrm>
        </p:spPr>
        <p:txBody>
          <a:bodyPr/>
          <a:lstStyle/>
          <a:p>
            <a:r>
              <a:rPr lang="sv-SE"/>
              <a:t>2021-06-21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28549953"/>
      </p:ext>
    </p:extLst>
  </p:cSld>
  <p:clrMapOvr>
    <a:masterClrMapping/>
  </p:clrMapOvr>
</p:sld>
</file>

<file path=ppt/theme/theme1.xml><?xml version="1.0" encoding="utf-8"?>
<a:theme xmlns:a="http://schemas.openxmlformats.org/drawingml/2006/main" name="Scania General template White STD">
  <a:themeElements>
    <a:clrScheme name="General template - White 0-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2D6D9"/>
      </a:accent1>
      <a:accent2>
        <a:srgbClr val="05143F"/>
      </a:accent2>
      <a:accent3>
        <a:srgbClr val="FFFFFF"/>
      </a:accent3>
      <a:accent4>
        <a:srgbClr val="000000"/>
      </a:accent4>
      <a:accent5>
        <a:srgbClr val="E5E8E9"/>
      </a:accent5>
      <a:accent6>
        <a:srgbClr val="041138"/>
      </a:accent6>
      <a:hlink>
        <a:srgbClr val="CCA330"/>
      </a:hlink>
      <a:folHlink>
        <a:srgbClr val="D40026"/>
      </a:folHlink>
    </a:clrScheme>
    <a:fontScheme name="General template - White 0-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>
    <a:extraClrScheme>
      <a:clrScheme name="General template - White 0-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2D6D9"/>
        </a:accent1>
        <a:accent2>
          <a:srgbClr val="05143F"/>
        </a:accent2>
        <a:accent3>
          <a:srgbClr val="FFFFFF"/>
        </a:accent3>
        <a:accent4>
          <a:srgbClr val="000000"/>
        </a:accent4>
        <a:accent5>
          <a:srgbClr val="E5E8E9"/>
        </a:accent5>
        <a:accent6>
          <a:srgbClr val="041138"/>
        </a:accent6>
        <a:hlink>
          <a:srgbClr val="CCA330"/>
        </a:hlink>
        <a:folHlink>
          <a:srgbClr val="D400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Scania General template White STD</Template>
  <TotalTime>3762</TotalTime>
  <Words>205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</vt:lpstr>
      <vt:lpstr>Times New Roman</vt:lpstr>
      <vt:lpstr>Wingdings</vt:lpstr>
      <vt:lpstr>Scania General template White STD</vt:lpstr>
      <vt:lpstr>Paragraph 14.7. Proposal</vt:lpstr>
      <vt:lpstr>PowerPoint Presentation</vt:lpstr>
      <vt:lpstr>Thank You</vt:lpstr>
    </vt:vector>
  </TitlesOfParts>
  <Company>Scania CV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Silencer</dc:title>
  <dc:creator>Bournobuke Peter</dc:creator>
  <cp:lastModifiedBy>Klopotek Manfred</cp:lastModifiedBy>
  <cp:revision>629</cp:revision>
  <cp:lastPrinted>2021-06-21T05:13:31Z</cp:lastPrinted>
  <dcterms:created xsi:type="dcterms:W3CDTF">2016-04-04T08:44:27Z</dcterms:created>
  <dcterms:modified xsi:type="dcterms:W3CDTF">2021-07-01T08:43:57Z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2019-06-26T13:20:35.2358874+02:00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